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296" r:id="rId2"/>
    <p:sldId id="319" r:id="rId3"/>
    <p:sldId id="333" r:id="rId4"/>
    <p:sldId id="336" r:id="rId5"/>
    <p:sldId id="329" r:id="rId6"/>
    <p:sldId id="335" r:id="rId7"/>
    <p:sldId id="334" r:id="rId8"/>
    <p:sldId id="317" r:id="rId9"/>
    <p:sldId id="338" r:id="rId10"/>
    <p:sldId id="348" r:id="rId11"/>
    <p:sldId id="339" r:id="rId12"/>
    <p:sldId id="344" r:id="rId13"/>
    <p:sldId id="345" r:id="rId14"/>
    <p:sldId id="340" r:id="rId15"/>
    <p:sldId id="341" r:id="rId16"/>
    <p:sldId id="343" r:id="rId17"/>
    <p:sldId id="316" r:id="rId18"/>
    <p:sldId id="347" r:id="rId19"/>
    <p:sldId id="346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A40"/>
    <a:srgbClr val="1973B2"/>
    <a:srgbClr val="9CDC7B"/>
    <a:srgbClr val="7D1D1D"/>
    <a:srgbClr val="AD2222"/>
    <a:srgbClr val="345E87"/>
    <a:srgbClr val="3E72A5"/>
    <a:srgbClr val="7EAF65"/>
    <a:srgbClr val="4F94D8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128" autoAdjust="0"/>
    <p:restoredTop sz="94686"/>
  </p:normalViewPr>
  <p:slideViewPr>
    <p:cSldViewPr snapToGrid="0" snapToObjects="1">
      <p:cViewPr varScale="1">
        <p:scale>
          <a:sx n="86" d="100"/>
          <a:sy n="86" d="100"/>
        </p:scale>
        <p:origin x="192" y="9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veness\cernbox\Documents\Wire%20Scanners\General%20Talks\SY-technical-1121\Data.xlsx" TargetMode="Externa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1198187075740397E-2"/>
          <c:y val="2.2628142995609783E-2"/>
          <c:w val="0.92305018274945394"/>
          <c:h val="0.90671548050059869"/>
        </c:manualLayout>
      </c:layout>
      <c:scatterChart>
        <c:scatterStyle val="lineMarker"/>
        <c:varyColors val="0"/>
        <c:ser>
          <c:idx val="0"/>
          <c:order val="0"/>
          <c:tx>
            <c:strRef>
              <c:f>Sheet1!$E$4</c:f>
              <c:strCache>
                <c:ptCount val="1"/>
                <c:pt idx="0">
                  <c:v>Atomic number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Sheet1!$D$5:$D$8</c:f>
              <c:numCache>
                <c:formatCode>0.00E+00</c:formatCode>
                <c:ptCount val="4"/>
                <c:pt idx="0">
                  <c:v>100000000000000</c:v>
                </c:pt>
                <c:pt idx="1">
                  <c:v>250000000000000</c:v>
                </c:pt>
                <c:pt idx="2">
                  <c:v>3.5000000000000002E+24</c:v>
                </c:pt>
                <c:pt idx="3">
                  <c:v>2.2000000000000001E+25</c:v>
                </c:pt>
              </c:numCache>
            </c:numRef>
          </c:xVal>
          <c:yVal>
            <c:numRef>
              <c:f>Sheet1!$E$5:$E$8</c:f>
              <c:numCache>
                <c:formatCode>General</c:formatCode>
                <c:ptCount val="4"/>
                <c:pt idx="0">
                  <c:v>4</c:v>
                </c:pt>
                <c:pt idx="1">
                  <c:v>4</c:v>
                </c:pt>
                <c:pt idx="2">
                  <c:v>12</c:v>
                </c:pt>
                <c:pt idx="3">
                  <c:v>102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56A3-4D6E-9818-24127986B58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33262719"/>
        <c:axId val="433259807"/>
      </c:scatterChart>
      <c:valAx>
        <c:axId val="433262719"/>
        <c:scaling>
          <c:logBase val="10"/>
          <c:orientation val="minMax"/>
          <c:max val="9.9999999999999988E+26"/>
          <c:min val="10000000000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E+0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33259807"/>
        <c:crosses val="autoZero"/>
        <c:crossBetween val="midCat"/>
      </c:valAx>
      <c:valAx>
        <c:axId val="433259807"/>
        <c:scaling>
          <c:logBase val="10"/>
          <c:orientation val="minMax"/>
          <c:max val="2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33262719"/>
        <c:crosses val="autoZero"/>
        <c:crossBetween val="midCat"/>
      </c:valAx>
      <c:spPr>
        <a:noFill/>
        <a:ln w="25400"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0.12058</cdr:x>
      <cdr:y>0.02459</cdr:y>
    </cdr:from>
    <cdr:to>
      <cdr:x>0.19353</cdr:x>
      <cdr:y>0.92782</cdr:y>
    </cdr:to>
    <cdr:sp macro="" textlink="">
      <cdr:nvSpPr>
        <cdr:cNvPr id="18" name="Rectangle 17">
          <a:extLst xmlns:a="http://schemas.openxmlformats.org/drawingml/2006/main">
            <a:ext uri="{FF2B5EF4-FFF2-40B4-BE49-F238E27FC236}">
              <a16:creationId xmlns:a16="http://schemas.microsoft.com/office/drawing/2014/main" id="{A6830717-135F-4006-AB8B-130579611956}"/>
            </a:ext>
          </a:extLst>
        </cdr:cNvPr>
        <cdr:cNvSpPr/>
      </cdr:nvSpPr>
      <cdr:spPr>
        <a:xfrm xmlns:a="http://schemas.openxmlformats.org/drawingml/2006/main">
          <a:off x="1087463" y="110406"/>
          <a:ext cx="657871" cy="4055469"/>
        </a:xfrm>
        <a:prstGeom xmlns:a="http://schemas.openxmlformats.org/drawingml/2006/main" prst="rect">
          <a:avLst/>
        </a:prstGeom>
        <a:gradFill xmlns:a="http://schemas.openxmlformats.org/drawingml/2006/main" flip="none" rotWithShape="1">
          <a:gsLst>
            <a:gs pos="0">
              <a:schemeClr val="accent3">
                <a:lumMod val="20000"/>
                <a:lumOff val="80000"/>
                <a:shade val="30000"/>
                <a:satMod val="115000"/>
              </a:schemeClr>
            </a:gs>
            <a:gs pos="35000">
              <a:schemeClr val="accent3">
                <a:shade val="67500"/>
                <a:satMod val="115000"/>
                <a:alpha val="0"/>
                <a:lumMod val="26000"/>
                <a:lumOff val="74000"/>
              </a:schemeClr>
            </a:gs>
            <a:gs pos="100000">
              <a:schemeClr val="accent3">
                <a:lumMod val="20000"/>
                <a:lumOff val="80000"/>
                <a:shade val="100000"/>
                <a:satMod val="115000"/>
              </a:schemeClr>
            </a:gs>
          </a:gsLst>
          <a:lin ang="10800000" scaled="0"/>
          <a:tileRect/>
        </a:gradFill>
        <a:ln xmlns:a="http://schemas.openxmlformats.org/drawingml/2006/main">
          <a:solidFill>
            <a:srgbClr val="FFCCCC">
              <a:alpha val="20000"/>
            </a:srgbClr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en-US"/>
        </a:p>
      </cdr:txBody>
    </cdr:sp>
  </cdr:relSizeAnchor>
  <cdr:relSizeAnchor xmlns:cdr="http://schemas.openxmlformats.org/drawingml/2006/chartDrawing">
    <cdr:from>
      <cdr:x>0.7791</cdr:x>
      <cdr:y>0</cdr:y>
    </cdr:from>
    <cdr:to>
      <cdr:x>0.85749</cdr:x>
      <cdr:y>1</cdr:y>
    </cdr:to>
    <cdr:sp macro="" textlink="">
      <cdr:nvSpPr>
        <cdr:cNvPr id="20" name="Rectangle 19">
          <a:extLst xmlns:a="http://schemas.openxmlformats.org/drawingml/2006/main">
            <a:ext uri="{FF2B5EF4-FFF2-40B4-BE49-F238E27FC236}">
              <a16:creationId xmlns:a16="http://schemas.microsoft.com/office/drawing/2014/main" id="{296361AA-FEF5-44D1-9C7A-E2A9EFE21C01}"/>
            </a:ext>
          </a:extLst>
        </cdr:cNvPr>
        <cdr:cNvSpPr/>
      </cdr:nvSpPr>
      <cdr:spPr>
        <a:xfrm xmlns:a="http://schemas.openxmlformats.org/drawingml/2006/main">
          <a:off x="7026198" y="0"/>
          <a:ext cx="706935" cy="4489984"/>
        </a:xfrm>
        <a:prstGeom xmlns:a="http://schemas.openxmlformats.org/drawingml/2006/main" prst="rect">
          <a:avLst/>
        </a:prstGeom>
        <a:gradFill xmlns:a="http://schemas.openxmlformats.org/drawingml/2006/main" flip="none" rotWithShape="1">
          <a:gsLst>
            <a:gs pos="0">
              <a:schemeClr val="accent3">
                <a:lumMod val="20000"/>
                <a:lumOff val="80000"/>
                <a:shade val="30000"/>
                <a:satMod val="115000"/>
              </a:schemeClr>
            </a:gs>
            <a:gs pos="35000">
              <a:schemeClr val="accent3">
                <a:shade val="67500"/>
                <a:satMod val="115000"/>
                <a:alpha val="0"/>
                <a:lumMod val="26000"/>
                <a:lumOff val="74000"/>
              </a:schemeClr>
            </a:gs>
            <a:gs pos="100000">
              <a:schemeClr val="accent3">
                <a:lumMod val="20000"/>
                <a:lumOff val="80000"/>
                <a:shade val="100000"/>
                <a:satMod val="115000"/>
              </a:schemeClr>
            </a:gs>
          </a:gsLst>
          <a:lin ang="0" scaled="0"/>
          <a:tileRect/>
        </a:gradFill>
        <a:ln xmlns:a="http://schemas.openxmlformats.org/drawingml/2006/main">
          <a:solidFill>
            <a:srgbClr val="FFCCCC">
              <a:alpha val="20000"/>
            </a:srgbClr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en-US"/>
        </a:p>
      </cdr:txBody>
    </cdr:sp>
  </cdr:relSizeAnchor>
  <cdr:relSizeAnchor xmlns:cdr="http://schemas.openxmlformats.org/drawingml/2006/chartDrawing">
    <cdr:from>
      <cdr:x>0</cdr:x>
      <cdr:y>0.72923</cdr:y>
    </cdr:from>
    <cdr:to>
      <cdr:x>0.26276</cdr:x>
      <cdr:y>0.79234</cdr:y>
    </cdr:to>
    <cdr:sp macro="" textlink="">
      <cdr:nvSpPr>
        <cdr:cNvPr id="2" name="TextBox 1">
          <a:extLst xmlns:a="http://schemas.openxmlformats.org/drawingml/2006/main">
            <a:ext uri="{FF2B5EF4-FFF2-40B4-BE49-F238E27FC236}">
              <a16:creationId xmlns:a16="http://schemas.microsoft.com/office/drawing/2014/main" id="{447F94B5-8372-4117-B6FF-F6D9D89CDD13}"/>
            </a:ext>
          </a:extLst>
        </cdr:cNvPr>
        <cdr:cNvSpPr txBox="1"/>
      </cdr:nvSpPr>
      <cdr:spPr>
        <a:xfrm xmlns:a="http://schemas.openxmlformats.org/drawingml/2006/main">
          <a:off x="-1409990" y="3274248"/>
          <a:ext cx="2369686" cy="283337"/>
        </a:xfrm>
        <a:prstGeom xmlns:a="http://schemas.openxmlformats.org/drawingml/2006/main" prst="rect">
          <a:avLst/>
        </a:prstGeom>
        <a:solidFill xmlns:a="http://schemas.openxmlformats.org/drawingml/2006/main">
          <a:schemeClr val="tx1"/>
        </a:solidFill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1000" dirty="0">
              <a:solidFill>
                <a:schemeClr val="bg1"/>
              </a:solidFill>
            </a:rPr>
            <a:t>BGV (2m of Ne @ 2x10</a:t>
          </a:r>
          <a:r>
            <a:rPr lang="en-US" sz="1000" baseline="30000" dirty="0">
              <a:solidFill>
                <a:schemeClr val="bg1"/>
              </a:solidFill>
            </a:rPr>
            <a:t>-8</a:t>
          </a:r>
          <a:r>
            <a:rPr lang="en-US" sz="1000" dirty="0">
              <a:solidFill>
                <a:schemeClr val="bg1"/>
              </a:solidFill>
            </a:rPr>
            <a:t> mbar)</a:t>
          </a:r>
        </a:p>
        <a:p xmlns:a="http://schemas.openxmlformats.org/drawingml/2006/main">
          <a:endParaRPr lang="en-US" sz="1200" dirty="0"/>
        </a:p>
      </cdr:txBody>
    </cdr:sp>
  </cdr:relSizeAnchor>
  <cdr:relSizeAnchor xmlns:cdr="http://schemas.openxmlformats.org/drawingml/2006/chartDrawing">
    <cdr:from>
      <cdr:x>0.18629</cdr:x>
      <cdr:y>0.60973</cdr:y>
    </cdr:from>
    <cdr:to>
      <cdr:x>0.46699</cdr:x>
      <cdr:y>0.6704</cdr:y>
    </cdr:to>
    <cdr:sp macro="" textlink="">
      <cdr:nvSpPr>
        <cdr:cNvPr id="3" name="TextBox 1">
          <a:extLst xmlns:a="http://schemas.openxmlformats.org/drawingml/2006/main">
            <a:ext uri="{FF2B5EF4-FFF2-40B4-BE49-F238E27FC236}">
              <a16:creationId xmlns:a16="http://schemas.microsoft.com/office/drawing/2014/main" id="{D8BD3B1D-77D3-4351-80B2-742705C02655}"/>
            </a:ext>
          </a:extLst>
        </cdr:cNvPr>
        <cdr:cNvSpPr txBox="1"/>
      </cdr:nvSpPr>
      <cdr:spPr>
        <a:xfrm xmlns:a="http://schemas.openxmlformats.org/drawingml/2006/main">
          <a:off x="1680033" y="2737667"/>
          <a:ext cx="2531457" cy="272431"/>
        </a:xfrm>
        <a:prstGeom xmlns:a="http://schemas.openxmlformats.org/drawingml/2006/main" prst="rect">
          <a:avLst/>
        </a:prstGeom>
        <a:solidFill xmlns:a="http://schemas.openxmlformats.org/drawingml/2006/main">
          <a:schemeClr val="tx1"/>
        </a:solidFill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000" dirty="0">
              <a:solidFill>
                <a:schemeClr val="bg1"/>
              </a:solidFill>
            </a:rPr>
            <a:t>BGC (5mm of Ne @ 2x10</a:t>
          </a:r>
          <a:r>
            <a:rPr lang="en-US" sz="1000" baseline="30000" dirty="0">
              <a:solidFill>
                <a:schemeClr val="bg1"/>
              </a:solidFill>
            </a:rPr>
            <a:t>-6</a:t>
          </a:r>
          <a:r>
            <a:rPr lang="en-US" sz="1000" dirty="0">
              <a:solidFill>
                <a:schemeClr val="bg1"/>
              </a:solidFill>
            </a:rPr>
            <a:t> mbar)</a:t>
          </a:r>
        </a:p>
      </cdr:txBody>
    </cdr:sp>
  </cdr:relSizeAnchor>
  <cdr:relSizeAnchor xmlns:cdr="http://schemas.openxmlformats.org/drawingml/2006/chartDrawing">
    <cdr:from>
      <cdr:x>0.17619</cdr:x>
      <cdr:y>0.36636</cdr:y>
    </cdr:from>
    <cdr:to>
      <cdr:x>0.20047</cdr:x>
      <cdr:y>0.40795</cdr:y>
    </cdr:to>
    <cdr:sp macro="" textlink="">
      <cdr:nvSpPr>
        <cdr:cNvPr id="6" name="Hexagon 5">
          <a:extLst xmlns:a="http://schemas.openxmlformats.org/drawingml/2006/main">
            <a:ext uri="{FF2B5EF4-FFF2-40B4-BE49-F238E27FC236}">
              <a16:creationId xmlns:a16="http://schemas.microsoft.com/office/drawing/2014/main" id="{E8985968-E15A-41C5-A6B1-ED9E6556D29B}"/>
            </a:ext>
          </a:extLst>
        </cdr:cNvPr>
        <cdr:cNvSpPr/>
      </cdr:nvSpPr>
      <cdr:spPr>
        <a:xfrm xmlns:a="http://schemas.openxmlformats.org/drawingml/2006/main">
          <a:off x="1588936" y="1644940"/>
          <a:ext cx="218941" cy="186744"/>
        </a:xfrm>
        <a:prstGeom xmlns:a="http://schemas.openxmlformats.org/drawingml/2006/main" prst="hexagon">
          <a:avLst/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en-US"/>
        </a:p>
      </cdr:txBody>
    </cdr:sp>
  </cdr:relSizeAnchor>
  <cdr:relSizeAnchor xmlns:cdr="http://schemas.openxmlformats.org/drawingml/2006/chartDrawing">
    <cdr:from>
      <cdr:x>0.18136</cdr:x>
      <cdr:y>0.67858</cdr:y>
    </cdr:from>
    <cdr:to>
      <cdr:x>0.20564</cdr:x>
      <cdr:y>0.72017</cdr:y>
    </cdr:to>
    <cdr:sp macro="" textlink="">
      <cdr:nvSpPr>
        <cdr:cNvPr id="7" name="Hexagon 6">
          <a:extLst xmlns:a="http://schemas.openxmlformats.org/drawingml/2006/main">
            <a:ext uri="{FF2B5EF4-FFF2-40B4-BE49-F238E27FC236}">
              <a16:creationId xmlns:a16="http://schemas.microsoft.com/office/drawing/2014/main" id="{CCF71402-94D6-48F4-9BC9-05491FC4B817}"/>
            </a:ext>
          </a:extLst>
        </cdr:cNvPr>
        <cdr:cNvSpPr/>
      </cdr:nvSpPr>
      <cdr:spPr>
        <a:xfrm xmlns:a="http://schemas.openxmlformats.org/drawingml/2006/main">
          <a:off x="1635568" y="3046822"/>
          <a:ext cx="218941" cy="186744"/>
        </a:xfrm>
        <a:prstGeom xmlns:a="http://schemas.openxmlformats.org/drawingml/2006/main" prst="hexagon">
          <a:avLst/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en-US"/>
        </a:p>
      </cdr:txBody>
    </cdr:sp>
  </cdr:relSizeAnchor>
  <cdr:relSizeAnchor xmlns:cdr="http://schemas.openxmlformats.org/drawingml/2006/chartDrawing">
    <cdr:from>
      <cdr:x>0.14843</cdr:x>
      <cdr:y>0.67858</cdr:y>
    </cdr:from>
    <cdr:to>
      <cdr:x>0.17271</cdr:x>
      <cdr:y>0.72017</cdr:y>
    </cdr:to>
    <cdr:sp macro="" textlink="">
      <cdr:nvSpPr>
        <cdr:cNvPr id="8" name="Hexagon 7">
          <a:extLst xmlns:a="http://schemas.openxmlformats.org/drawingml/2006/main">
            <a:ext uri="{FF2B5EF4-FFF2-40B4-BE49-F238E27FC236}">
              <a16:creationId xmlns:a16="http://schemas.microsoft.com/office/drawing/2014/main" id="{3F820278-5D8B-40EE-A443-32E9C9F146B7}"/>
            </a:ext>
          </a:extLst>
        </cdr:cNvPr>
        <cdr:cNvSpPr/>
      </cdr:nvSpPr>
      <cdr:spPr>
        <a:xfrm xmlns:a="http://schemas.openxmlformats.org/drawingml/2006/main">
          <a:off x="1338638" y="3046822"/>
          <a:ext cx="218941" cy="186744"/>
        </a:xfrm>
        <a:prstGeom xmlns:a="http://schemas.openxmlformats.org/drawingml/2006/main" prst="hexagon">
          <a:avLst/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en-US"/>
        </a:p>
      </cdr:txBody>
    </cdr:sp>
  </cdr:relSizeAnchor>
  <cdr:relSizeAnchor xmlns:cdr="http://schemas.openxmlformats.org/drawingml/2006/chartDrawing">
    <cdr:from>
      <cdr:x>0.7989</cdr:x>
      <cdr:y>0.49687</cdr:y>
    </cdr:from>
    <cdr:to>
      <cdr:x>0.82318</cdr:x>
      <cdr:y>0.53846</cdr:y>
    </cdr:to>
    <cdr:sp macro="" textlink="">
      <cdr:nvSpPr>
        <cdr:cNvPr id="9" name="Hexagon 8">
          <a:extLst xmlns:a="http://schemas.openxmlformats.org/drawingml/2006/main">
            <a:ext uri="{FF2B5EF4-FFF2-40B4-BE49-F238E27FC236}">
              <a16:creationId xmlns:a16="http://schemas.microsoft.com/office/drawing/2014/main" id="{3F820278-5D8B-40EE-A443-32E9C9F146B7}"/>
            </a:ext>
          </a:extLst>
        </cdr:cNvPr>
        <cdr:cNvSpPr/>
      </cdr:nvSpPr>
      <cdr:spPr>
        <a:xfrm xmlns:a="http://schemas.openxmlformats.org/drawingml/2006/main">
          <a:off x="7204755" y="2230925"/>
          <a:ext cx="218941" cy="186744"/>
        </a:xfrm>
        <a:prstGeom xmlns:a="http://schemas.openxmlformats.org/drawingml/2006/main" prst="hexagon">
          <a:avLst/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en-US"/>
        </a:p>
      </cdr:txBody>
    </cdr:sp>
  </cdr:relSizeAnchor>
  <cdr:relSizeAnchor xmlns:cdr="http://schemas.openxmlformats.org/drawingml/2006/chartDrawing">
    <cdr:from>
      <cdr:x>0.85089</cdr:x>
      <cdr:y>0.12757</cdr:y>
    </cdr:from>
    <cdr:to>
      <cdr:x>0.87517</cdr:x>
      <cdr:y>0.16916</cdr:y>
    </cdr:to>
    <cdr:sp macro="" textlink="">
      <cdr:nvSpPr>
        <cdr:cNvPr id="10" name="Hexagon 9">
          <a:extLst xmlns:a="http://schemas.openxmlformats.org/drawingml/2006/main">
            <a:ext uri="{FF2B5EF4-FFF2-40B4-BE49-F238E27FC236}">
              <a16:creationId xmlns:a16="http://schemas.microsoft.com/office/drawing/2014/main" id="{3F820278-5D8B-40EE-A443-32E9C9F146B7}"/>
            </a:ext>
          </a:extLst>
        </cdr:cNvPr>
        <cdr:cNvSpPr/>
      </cdr:nvSpPr>
      <cdr:spPr>
        <a:xfrm xmlns:a="http://schemas.openxmlformats.org/drawingml/2006/main">
          <a:off x="7673613" y="572770"/>
          <a:ext cx="218941" cy="186744"/>
        </a:xfrm>
        <a:prstGeom xmlns:a="http://schemas.openxmlformats.org/drawingml/2006/main" prst="hexagon">
          <a:avLst/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en-US"/>
        </a:p>
      </cdr:txBody>
    </cdr:sp>
  </cdr:relSizeAnchor>
  <cdr:relSizeAnchor xmlns:cdr="http://schemas.openxmlformats.org/drawingml/2006/chartDrawing">
    <cdr:from>
      <cdr:x>0.05064</cdr:x>
      <cdr:y>0.29523</cdr:y>
    </cdr:from>
    <cdr:to>
      <cdr:x>0.33134</cdr:x>
      <cdr:y>0.3559</cdr:y>
    </cdr:to>
    <cdr:sp macro="" textlink="">
      <cdr:nvSpPr>
        <cdr:cNvPr id="11" name="TextBox 1">
          <a:extLst xmlns:a="http://schemas.openxmlformats.org/drawingml/2006/main">
            <a:ext uri="{FF2B5EF4-FFF2-40B4-BE49-F238E27FC236}">
              <a16:creationId xmlns:a16="http://schemas.microsoft.com/office/drawing/2014/main" id="{6DF5314F-D10B-4564-9210-BD43989C93DF}"/>
            </a:ext>
          </a:extLst>
        </cdr:cNvPr>
        <cdr:cNvSpPr txBox="1"/>
      </cdr:nvSpPr>
      <cdr:spPr>
        <a:xfrm xmlns:a="http://schemas.openxmlformats.org/drawingml/2006/main">
          <a:off x="456692" y="1325563"/>
          <a:ext cx="2531454" cy="272407"/>
        </a:xfrm>
        <a:prstGeom xmlns:a="http://schemas.openxmlformats.org/drawingml/2006/main" prst="rect">
          <a:avLst/>
        </a:prstGeom>
        <a:solidFill xmlns:a="http://schemas.openxmlformats.org/drawingml/2006/main">
          <a:schemeClr val="tx1"/>
        </a:solidFill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000" dirty="0">
              <a:solidFill>
                <a:schemeClr val="bg1"/>
              </a:solidFill>
            </a:rPr>
            <a:t>BGC (5mm of N</a:t>
          </a:r>
          <a:r>
            <a:rPr lang="en-US" sz="1000" baseline="-25000" dirty="0">
              <a:solidFill>
                <a:schemeClr val="bg1"/>
              </a:solidFill>
            </a:rPr>
            <a:t>2</a:t>
          </a:r>
          <a:r>
            <a:rPr lang="en-US" sz="1000" dirty="0">
              <a:solidFill>
                <a:schemeClr val="bg1"/>
              </a:solidFill>
            </a:rPr>
            <a:t> @ 2x10</a:t>
          </a:r>
          <a:r>
            <a:rPr lang="en-US" sz="1000" baseline="30000" dirty="0">
              <a:solidFill>
                <a:schemeClr val="bg1"/>
              </a:solidFill>
            </a:rPr>
            <a:t>-6</a:t>
          </a:r>
          <a:r>
            <a:rPr lang="en-US" sz="1000" dirty="0">
              <a:solidFill>
                <a:schemeClr val="bg1"/>
              </a:solidFill>
            </a:rPr>
            <a:t> mbar)</a:t>
          </a:r>
        </a:p>
      </cdr:txBody>
    </cdr:sp>
  </cdr:relSizeAnchor>
  <cdr:relSizeAnchor xmlns:cdr="http://schemas.openxmlformats.org/drawingml/2006/chartDrawing">
    <cdr:from>
      <cdr:x>0.80096</cdr:x>
      <cdr:y>0</cdr:y>
    </cdr:from>
    <cdr:to>
      <cdr:x>0.82524</cdr:x>
      <cdr:y>0.04159</cdr:y>
    </cdr:to>
    <cdr:sp macro="" textlink="">
      <cdr:nvSpPr>
        <cdr:cNvPr id="12" name="Hexagon 11">
          <a:extLst xmlns:a="http://schemas.openxmlformats.org/drawingml/2006/main">
            <a:ext uri="{FF2B5EF4-FFF2-40B4-BE49-F238E27FC236}">
              <a16:creationId xmlns:a16="http://schemas.microsoft.com/office/drawing/2014/main" id="{A18C76BA-31D9-48A3-B423-B943731579E0}"/>
            </a:ext>
          </a:extLst>
        </cdr:cNvPr>
        <cdr:cNvSpPr/>
      </cdr:nvSpPr>
      <cdr:spPr>
        <a:xfrm xmlns:a="http://schemas.openxmlformats.org/drawingml/2006/main">
          <a:off x="7223357" y="0"/>
          <a:ext cx="218941" cy="186744"/>
        </a:xfrm>
        <a:prstGeom xmlns:a="http://schemas.openxmlformats.org/drawingml/2006/main" prst="hexagon">
          <a:avLst/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en-US"/>
        </a:p>
      </cdr:txBody>
    </cdr:sp>
  </cdr:relSizeAnchor>
  <cdr:relSizeAnchor xmlns:cdr="http://schemas.openxmlformats.org/drawingml/2006/chartDrawing">
    <cdr:from>
      <cdr:x>0.78097</cdr:x>
      <cdr:y>0.58993</cdr:y>
    </cdr:from>
    <cdr:to>
      <cdr:x>0.80525</cdr:x>
      <cdr:y>0.63152</cdr:y>
    </cdr:to>
    <cdr:sp macro="" textlink="">
      <cdr:nvSpPr>
        <cdr:cNvPr id="13" name="Hexagon 12">
          <a:extLst xmlns:a="http://schemas.openxmlformats.org/drawingml/2006/main">
            <a:ext uri="{FF2B5EF4-FFF2-40B4-BE49-F238E27FC236}">
              <a16:creationId xmlns:a16="http://schemas.microsoft.com/office/drawing/2014/main" id="{A18C76BA-31D9-48A3-B423-B943731579E0}"/>
            </a:ext>
          </a:extLst>
        </cdr:cNvPr>
        <cdr:cNvSpPr/>
      </cdr:nvSpPr>
      <cdr:spPr>
        <a:xfrm xmlns:a="http://schemas.openxmlformats.org/drawingml/2006/main">
          <a:off x="7043054" y="2648773"/>
          <a:ext cx="218941" cy="186744"/>
        </a:xfrm>
        <a:prstGeom xmlns:a="http://schemas.openxmlformats.org/drawingml/2006/main" prst="hexagon">
          <a:avLst/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en-US"/>
        </a:p>
      </cdr:txBody>
    </cdr:sp>
  </cdr:relSizeAnchor>
  <cdr:relSizeAnchor xmlns:cdr="http://schemas.openxmlformats.org/drawingml/2006/chartDrawing">
    <cdr:from>
      <cdr:x>0.7193</cdr:x>
      <cdr:y>0.42614</cdr:y>
    </cdr:from>
    <cdr:to>
      <cdr:x>1</cdr:x>
      <cdr:y>0.48682</cdr:y>
    </cdr:to>
    <cdr:sp macro="" textlink="">
      <cdr:nvSpPr>
        <cdr:cNvPr id="14" name="TextBox 1">
          <a:extLst xmlns:a="http://schemas.openxmlformats.org/drawingml/2006/main">
            <a:ext uri="{FF2B5EF4-FFF2-40B4-BE49-F238E27FC236}">
              <a16:creationId xmlns:a16="http://schemas.microsoft.com/office/drawing/2014/main" id="{62A0A2C7-83D6-42D9-84A5-03E1AB03298B}"/>
            </a:ext>
          </a:extLst>
        </cdr:cNvPr>
        <cdr:cNvSpPr txBox="1"/>
      </cdr:nvSpPr>
      <cdr:spPr>
        <a:xfrm xmlns:a="http://schemas.openxmlformats.org/drawingml/2006/main">
          <a:off x="6486905" y="1913346"/>
          <a:ext cx="2531453" cy="272452"/>
        </a:xfrm>
        <a:prstGeom xmlns:a="http://schemas.openxmlformats.org/drawingml/2006/main" prst="rect">
          <a:avLst/>
        </a:prstGeom>
        <a:solidFill xmlns:a="http://schemas.openxmlformats.org/drawingml/2006/main">
          <a:schemeClr val="tx1"/>
        </a:solidFill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000" dirty="0">
              <a:solidFill>
                <a:schemeClr val="bg1"/>
              </a:solidFill>
            </a:rPr>
            <a:t>LIU-BWS (30 µm carbon wire)</a:t>
          </a:r>
        </a:p>
      </cdr:txBody>
    </cdr:sp>
  </cdr:relSizeAnchor>
  <cdr:relSizeAnchor xmlns:cdr="http://schemas.openxmlformats.org/drawingml/2006/chartDrawing">
    <cdr:from>
      <cdr:x>0.59168</cdr:x>
      <cdr:y>0.179</cdr:y>
    </cdr:from>
    <cdr:to>
      <cdr:x>0.87238</cdr:x>
      <cdr:y>0.23967</cdr:y>
    </cdr:to>
    <cdr:sp macro="" textlink="">
      <cdr:nvSpPr>
        <cdr:cNvPr id="15" name="TextBox 1">
          <a:extLst xmlns:a="http://schemas.openxmlformats.org/drawingml/2006/main">
            <a:ext uri="{FF2B5EF4-FFF2-40B4-BE49-F238E27FC236}">
              <a16:creationId xmlns:a16="http://schemas.microsoft.com/office/drawing/2014/main" id="{0CA78E16-D363-4C93-AEB8-0A41D25FD76E}"/>
            </a:ext>
          </a:extLst>
        </cdr:cNvPr>
        <cdr:cNvSpPr txBox="1"/>
      </cdr:nvSpPr>
      <cdr:spPr>
        <a:xfrm xmlns:a="http://schemas.openxmlformats.org/drawingml/2006/main">
          <a:off x="5335980" y="803699"/>
          <a:ext cx="2531454" cy="272407"/>
        </a:xfrm>
        <a:prstGeom xmlns:a="http://schemas.openxmlformats.org/drawingml/2006/main" prst="rect">
          <a:avLst/>
        </a:prstGeom>
        <a:solidFill xmlns:a="http://schemas.openxmlformats.org/drawingml/2006/main">
          <a:schemeClr val="tx1"/>
        </a:solidFill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000" dirty="0">
              <a:solidFill>
                <a:schemeClr val="bg1"/>
              </a:solidFill>
            </a:rPr>
            <a:t>BTV screen (1 mm of SiO</a:t>
          </a:r>
          <a:r>
            <a:rPr lang="en-US" sz="1000" baseline="-25000" dirty="0">
              <a:solidFill>
                <a:schemeClr val="bg1"/>
              </a:solidFill>
            </a:rPr>
            <a:t>2</a:t>
          </a:r>
          <a:r>
            <a:rPr lang="en-US" sz="1000" dirty="0">
              <a:solidFill>
                <a:schemeClr val="bg1"/>
              </a:solidFill>
            </a:rPr>
            <a:t>)</a:t>
          </a:r>
        </a:p>
      </cdr:txBody>
    </cdr:sp>
  </cdr:relSizeAnchor>
  <cdr:relSizeAnchor xmlns:cdr="http://schemas.openxmlformats.org/drawingml/2006/chartDrawing">
    <cdr:from>
      <cdr:x>0.54293</cdr:x>
      <cdr:y>0.05006</cdr:y>
    </cdr:from>
    <cdr:to>
      <cdr:x>0.82363</cdr:x>
      <cdr:y>0.11074</cdr:y>
    </cdr:to>
    <cdr:sp macro="" textlink="">
      <cdr:nvSpPr>
        <cdr:cNvPr id="16" name="TextBox 1">
          <a:extLst xmlns:a="http://schemas.openxmlformats.org/drawingml/2006/main">
            <a:ext uri="{FF2B5EF4-FFF2-40B4-BE49-F238E27FC236}">
              <a16:creationId xmlns:a16="http://schemas.microsoft.com/office/drawing/2014/main" id="{C808DCA5-DB24-4371-A4BA-46F1E00648B8}"/>
            </a:ext>
          </a:extLst>
        </cdr:cNvPr>
        <cdr:cNvSpPr txBox="1"/>
      </cdr:nvSpPr>
      <cdr:spPr>
        <a:xfrm xmlns:a="http://schemas.openxmlformats.org/drawingml/2006/main">
          <a:off x="4896365" y="224771"/>
          <a:ext cx="2531453" cy="272452"/>
        </a:xfrm>
        <a:prstGeom xmlns:a="http://schemas.openxmlformats.org/drawingml/2006/main" prst="rect">
          <a:avLst/>
        </a:prstGeom>
        <a:solidFill xmlns:a="http://schemas.openxmlformats.org/drawingml/2006/main">
          <a:schemeClr val="tx1"/>
        </a:solidFill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000" dirty="0">
              <a:solidFill>
                <a:schemeClr val="bg1"/>
              </a:solidFill>
            </a:rPr>
            <a:t>SEM wire (30 µm tungsten wire)</a:t>
          </a:r>
        </a:p>
      </cdr:txBody>
    </cdr:sp>
  </cdr:relSizeAnchor>
  <cdr:relSizeAnchor xmlns:cdr="http://schemas.openxmlformats.org/drawingml/2006/chartDrawing">
    <cdr:from>
      <cdr:x>0.64837</cdr:x>
      <cdr:y>0.63707</cdr:y>
    </cdr:from>
    <cdr:to>
      <cdr:x>0.98968</cdr:x>
      <cdr:y>0.69775</cdr:y>
    </cdr:to>
    <cdr:sp macro="" textlink="">
      <cdr:nvSpPr>
        <cdr:cNvPr id="17" name="TextBox 1">
          <a:extLst xmlns:a="http://schemas.openxmlformats.org/drawingml/2006/main">
            <a:ext uri="{FF2B5EF4-FFF2-40B4-BE49-F238E27FC236}">
              <a16:creationId xmlns:a16="http://schemas.microsoft.com/office/drawing/2014/main" id="{920A667F-069B-464E-B842-A8A7396E1629}"/>
            </a:ext>
          </a:extLst>
        </cdr:cNvPr>
        <cdr:cNvSpPr txBox="1"/>
      </cdr:nvSpPr>
      <cdr:spPr>
        <a:xfrm xmlns:a="http://schemas.openxmlformats.org/drawingml/2006/main">
          <a:off x="5847255" y="2860417"/>
          <a:ext cx="3078051" cy="272452"/>
        </a:xfrm>
        <a:prstGeom xmlns:a="http://schemas.openxmlformats.org/drawingml/2006/main" prst="rect">
          <a:avLst/>
        </a:prstGeom>
        <a:solidFill xmlns:a="http://schemas.openxmlformats.org/drawingml/2006/main">
          <a:schemeClr val="tx1"/>
        </a:solidFill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000" dirty="0">
              <a:solidFill>
                <a:schemeClr val="bg1"/>
              </a:solidFill>
            </a:rPr>
            <a:t>Smallest in literature (7 µm beryllium wire)</a:t>
          </a:r>
        </a:p>
      </cdr:txBody>
    </cdr:sp>
  </cdr:relSizeAnchor>
  <cdr:relSizeAnchor xmlns:cdr="http://schemas.openxmlformats.org/drawingml/2006/chartDrawing">
    <cdr:from>
      <cdr:x>0.02057</cdr:x>
      <cdr:y>0.05115</cdr:y>
    </cdr:from>
    <cdr:to>
      <cdr:x>0.38086</cdr:x>
      <cdr:y>0.11285</cdr:y>
    </cdr:to>
    <cdr:sp macro="" textlink="">
      <cdr:nvSpPr>
        <cdr:cNvPr id="21" name="TextBox 1">
          <a:extLst xmlns:a="http://schemas.openxmlformats.org/drawingml/2006/main">
            <a:ext uri="{FF2B5EF4-FFF2-40B4-BE49-F238E27FC236}">
              <a16:creationId xmlns:a16="http://schemas.microsoft.com/office/drawing/2014/main" id="{FB441477-AEA0-4965-AA01-E29CAD232260}"/>
            </a:ext>
          </a:extLst>
        </cdr:cNvPr>
        <cdr:cNvSpPr txBox="1"/>
      </cdr:nvSpPr>
      <cdr:spPr>
        <a:xfrm xmlns:a="http://schemas.openxmlformats.org/drawingml/2006/main">
          <a:off x="185463" y="229681"/>
          <a:ext cx="3249289" cy="276999"/>
        </a:xfrm>
        <a:prstGeom xmlns:a="http://schemas.openxmlformats.org/drawingml/2006/main" prst="rect">
          <a:avLst/>
        </a:prstGeom>
        <a:solidFill xmlns:a="http://schemas.openxmlformats.org/drawingml/2006/main">
          <a:schemeClr val="accent3">
            <a:lumMod val="60000"/>
            <a:lumOff val="40000"/>
          </a:schemeClr>
        </a:solidFill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000" dirty="0">
              <a:solidFill>
                <a:srgbClr val="000000"/>
              </a:solidFill>
            </a:rPr>
            <a:t>Vacuum, radiation and beam lifetime limits</a:t>
          </a:r>
        </a:p>
      </cdr:txBody>
    </cdr:sp>
  </cdr:relSizeAnchor>
  <cdr:relSizeAnchor xmlns:cdr="http://schemas.openxmlformats.org/drawingml/2006/chartDrawing">
    <cdr:from>
      <cdr:x>0.53562</cdr:x>
      <cdr:y>0.50254</cdr:y>
    </cdr:from>
    <cdr:to>
      <cdr:x>0.5599</cdr:x>
      <cdr:y>0.54413</cdr:y>
    </cdr:to>
    <cdr:sp macro="" textlink="">
      <cdr:nvSpPr>
        <cdr:cNvPr id="4" name="Hexagon 3">
          <a:extLst xmlns:a="http://schemas.openxmlformats.org/drawingml/2006/main">
            <a:ext uri="{FF2B5EF4-FFF2-40B4-BE49-F238E27FC236}">
              <a16:creationId xmlns:a16="http://schemas.microsoft.com/office/drawing/2014/main" id="{2B656CF1-E48F-5440-14C9-9DF025F13C0E}"/>
            </a:ext>
          </a:extLst>
        </cdr:cNvPr>
        <cdr:cNvSpPr/>
      </cdr:nvSpPr>
      <cdr:spPr>
        <a:xfrm xmlns:a="http://schemas.openxmlformats.org/drawingml/2006/main">
          <a:off x="4329036" y="1809506"/>
          <a:ext cx="196237" cy="149754"/>
        </a:xfrm>
        <a:prstGeom xmlns:a="http://schemas.openxmlformats.org/drawingml/2006/main" prst="hexagon">
          <a:avLst/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en-US"/>
        </a:p>
      </cdr:txBody>
    </cdr:sp>
  </cdr:relSizeAnchor>
  <cdr:relSizeAnchor xmlns:cdr="http://schemas.openxmlformats.org/drawingml/2006/chartDrawing">
    <cdr:from>
      <cdr:x>0.36636</cdr:x>
      <cdr:y>0.36898</cdr:y>
    </cdr:from>
    <cdr:to>
      <cdr:x>0.6796</cdr:x>
      <cdr:y>0.49796</cdr:y>
    </cdr:to>
    <cdr:sp macro="" textlink="">
      <cdr:nvSpPr>
        <cdr:cNvPr id="5" name="TextBox 1">
          <a:extLst xmlns:a="http://schemas.openxmlformats.org/drawingml/2006/main">
            <a:ext uri="{FF2B5EF4-FFF2-40B4-BE49-F238E27FC236}">
              <a16:creationId xmlns:a16="http://schemas.microsoft.com/office/drawing/2014/main" id="{DE474EE1-52D2-6629-51E7-CE8C3D1DA9D2}"/>
            </a:ext>
          </a:extLst>
        </cdr:cNvPr>
        <cdr:cNvSpPr txBox="1"/>
      </cdr:nvSpPr>
      <cdr:spPr>
        <a:xfrm xmlns:a="http://schemas.openxmlformats.org/drawingml/2006/main">
          <a:off x="2961007" y="1328594"/>
          <a:ext cx="2531693" cy="464421"/>
        </a:xfrm>
        <a:prstGeom xmlns:a="http://schemas.openxmlformats.org/drawingml/2006/main" prst="rect">
          <a:avLst/>
        </a:prstGeom>
        <a:solidFill xmlns:a="http://schemas.openxmlformats.org/drawingml/2006/main">
          <a:srgbClr val="FF0000"/>
        </a:solidFill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000" dirty="0">
              <a:solidFill>
                <a:schemeClr val="bg1"/>
              </a:solidFill>
            </a:rPr>
            <a:t>Single-walled nano-tube wire with same breaking load as existing WS wires</a:t>
          </a: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12/18/2024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12/18/2024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sv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25FC4307-AADB-BE47-352D-8E9764B3400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42542" y="2075542"/>
            <a:ext cx="2706915" cy="270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BGC development in LHC and implementation study for LS3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BGC development in LHC and implementation study for LS3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BGC development in LHC and implementation study for LS3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/>
              <a:t>BGC development in LHC and implementation study for LS3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BGC development in LHC and implementation study for LS3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BGC development in LHC and implementation study for LS3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BGC development in LHC and implementation study for LS3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BGC development in LHC and implementation study for LS3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BGC development in LHC and implementation study for LS3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BGC development in LHC and implementation study for LS3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BGC development in LHC and implementation study for LS3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318071-B3D0-E9C7-D66D-E7C7559FD3E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baseline="30000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BGC development in LHC and implementation study for LS3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58632" y="4869770"/>
            <a:ext cx="1074737" cy="1074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650824"/>
            <a:ext cx="11376026" cy="549951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43B4A7CD-041C-B2EA-8B83-3451E07EC53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052224" y="714489"/>
            <a:ext cx="2059046" cy="2059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BGC development in LHC and implementation study for LS3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BGC development in LHC and implementation study for LS3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BGC development in LHC and implementation study for LS3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5266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27752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BGC development in LHC and implementation study for LS3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BGC development in LHC and implementation study for LS3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BGC development in LHC and implementation study for LS3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baseline="30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Slide </a:t>
            </a:r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GB"/>
              <a:t>BGC development in LHC and implementation study for LS3</a:t>
            </a:r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C7B0EED-0D00-C37F-0787-98F0B94C9550}"/>
              </a:ext>
            </a:extLst>
          </p:cNvPr>
          <p:cNvCxnSpPr>
            <a:cxnSpLocks/>
          </p:cNvCxnSpPr>
          <p:nvPr userDrawn="1"/>
        </p:nvCxnSpPr>
        <p:spPr>
          <a:xfrm>
            <a:off x="404070" y="6370802"/>
            <a:ext cx="11379943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B82929EC-EE14-2FC5-158D-B07C2EFC934B}"/>
              </a:ext>
            </a:extLst>
          </p:cNvPr>
          <p:cNvPicPr>
            <a:picLocks noChangeAspect="1"/>
          </p:cNvPicPr>
          <p:nvPr userDrawn="1"/>
        </p:nvPicPr>
        <p:blipFill>
          <a:blip r:embed="rId23"/>
          <a:stretch>
            <a:fillRect/>
          </a:stretch>
        </p:blipFill>
        <p:spPr>
          <a:xfrm>
            <a:off x="404070" y="6439074"/>
            <a:ext cx="352448" cy="347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28.png"/><Relationship Id="rId7" Type="http://schemas.openxmlformats.org/officeDocument/2006/relationships/image" Target="../media/image32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10" Type="http://schemas.openxmlformats.org/officeDocument/2006/relationships/image" Target="../media/image35.png"/><Relationship Id="rId4" Type="http://schemas.openxmlformats.org/officeDocument/2006/relationships/image" Target="../media/image29.png"/><Relationship Id="rId9" Type="http://schemas.openxmlformats.org/officeDocument/2006/relationships/image" Target="../media/image3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png"/><Relationship Id="rId3" Type="http://schemas.openxmlformats.org/officeDocument/2006/relationships/image" Target="../media/image41.png"/><Relationship Id="rId7" Type="http://schemas.openxmlformats.org/officeDocument/2006/relationships/image" Target="../media/image45.png"/><Relationship Id="rId12" Type="http://schemas.openxmlformats.org/officeDocument/2006/relationships/image" Target="../media/image50.pn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4.png"/><Relationship Id="rId11" Type="http://schemas.openxmlformats.org/officeDocument/2006/relationships/image" Target="../media/image40.png"/><Relationship Id="rId5" Type="http://schemas.openxmlformats.org/officeDocument/2006/relationships/image" Target="../media/image43.png"/><Relationship Id="rId10" Type="http://schemas.openxmlformats.org/officeDocument/2006/relationships/image" Target="../media/image48.png"/><Relationship Id="rId4" Type="http://schemas.openxmlformats.org/officeDocument/2006/relationships/image" Target="../media/image42.png"/><Relationship Id="rId9" Type="http://schemas.openxmlformats.org/officeDocument/2006/relationships/image" Target="../media/image4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4.svg"/><Relationship Id="rId4" Type="http://schemas.openxmlformats.org/officeDocument/2006/relationships/image" Target="../media/image53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vBd-Loq6U2o?si=SL1Xgt7C8fo_VU4y" TargetMode="Externa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gif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84268B22-1E99-72EE-BDA0-9B4F3190D75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74294" y="3116720"/>
            <a:ext cx="10443410" cy="2153265"/>
          </a:xfrm>
        </p:spPr>
        <p:txBody>
          <a:bodyPr/>
          <a:lstStyle/>
          <a:p>
            <a:pPr algn="ctr"/>
            <a:r>
              <a:rPr lang="it-IT" dirty="0"/>
              <a:t>BGC: development in LHC and implementation study for LS3</a:t>
            </a:r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5CABA8D9-C82C-C835-6B5E-DEC32D5B6A1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6" y="4762550"/>
            <a:ext cx="11376026" cy="549951"/>
          </a:xfrm>
        </p:spPr>
        <p:txBody>
          <a:bodyPr/>
          <a:lstStyle/>
          <a:p>
            <a:pPr algn="ctr"/>
            <a:r>
              <a:rPr lang="en-CH" dirty="0"/>
              <a:t>D. Butti</a:t>
            </a:r>
            <a:r>
              <a:rPr lang="en-US" dirty="0"/>
              <a:t> on behalf of the BGC collaboration</a:t>
            </a:r>
            <a:endParaRPr lang="en-CH" dirty="0"/>
          </a:p>
        </p:txBody>
      </p:sp>
      <p:pic>
        <p:nvPicPr>
          <p:cNvPr id="2" name="Picture 4" descr="Cockcroft Institute">
            <a:extLst>
              <a:ext uri="{FF2B5EF4-FFF2-40B4-BE49-F238E27FC236}">
                <a16:creationId xmlns:a16="http://schemas.microsoft.com/office/drawing/2014/main" id="{395C6FFA-B51F-71E3-4DC2-A7D203D048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573" y="5434417"/>
            <a:ext cx="1822422" cy="10314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6" descr="Helmholtz Centre for Heavy Ion Research (GSI) | Helmholtz Research Software  Directory">
            <a:extLst>
              <a:ext uri="{FF2B5EF4-FFF2-40B4-BE49-F238E27FC236}">
                <a16:creationId xmlns:a16="http://schemas.microsoft.com/office/drawing/2014/main" id="{816FE987-2857-6881-B3FE-7259C48AB2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6006" y="5532720"/>
            <a:ext cx="2277520" cy="834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10">
            <a:extLst>
              <a:ext uri="{FF2B5EF4-FFF2-40B4-BE49-F238E27FC236}">
                <a16:creationId xmlns:a16="http://schemas.microsoft.com/office/drawing/2014/main" id="{364A2012-315D-F5CF-34ED-F01317E2F2C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780" b="21473"/>
          <a:stretch/>
        </p:blipFill>
        <p:spPr bwMode="auto">
          <a:xfrm>
            <a:off x="6508476" y="5641364"/>
            <a:ext cx="2582598" cy="814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14" descr="CERN Logo : histoire, signification de l'emblème">
            <a:extLst>
              <a:ext uri="{FF2B5EF4-FFF2-40B4-BE49-F238E27FC236}">
                <a16:creationId xmlns:a16="http://schemas.microsoft.com/office/drawing/2014/main" id="{AA1D6C58-D885-2C5B-0AE9-77658393C1E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16024" y="5510443"/>
            <a:ext cx="1912962" cy="10760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163452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A223AF4-94D8-5555-D701-12E5435F2B8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3541966A-89F7-B7FF-4D9A-DB2EBD3E72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36078"/>
            <a:ext cx="11376025" cy="488556"/>
          </a:xfrm>
        </p:spPr>
        <p:txBody>
          <a:bodyPr/>
          <a:lstStyle/>
          <a:p>
            <a:r>
              <a:rPr lang="en-US" dirty="0"/>
              <a:t>Gas curtain as “interceptive” device</a:t>
            </a:r>
            <a:endParaRPr lang="en-150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97F1754F-EB1F-A807-0912-58C28A681C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BGC development in LHC and implementation study for LS3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5C6192EA-64BE-B1E6-5F3E-138A359441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0088FF94-B968-C1F7-7A77-ADFCC242D96F}"/>
              </a:ext>
            </a:extLst>
          </p:cNvPr>
          <p:cNvGrpSpPr/>
          <p:nvPr/>
        </p:nvGrpSpPr>
        <p:grpSpPr>
          <a:xfrm>
            <a:off x="1118020" y="954962"/>
            <a:ext cx="9955959" cy="4948075"/>
            <a:chOff x="392373" y="1006676"/>
            <a:chExt cx="8541198" cy="3886824"/>
          </a:xfrm>
        </p:grpSpPr>
        <p:sp>
          <p:nvSpPr>
            <p:cNvPr id="2" name="TextBox 6">
              <a:extLst>
                <a:ext uri="{FF2B5EF4-FFF2-40B4-BE49-F238E27FC236}">
                  <a16:creationId xmlns:a16="http://schemas.microsoft.com/office/drawing/2014/main" id="{6C65F6CF-4B8D-F576-09DC-76DDD4AEE05F}"/>
                </a:ext>
              </a:extLst>
            </p:cNvPr>
            <p:cNvSpPr txBox="1"/>
            <p:nvPr/>
          </p:nvSpPr>
          <p:spPr>
            <a:xfrm>
              <a:off x="3008978" y="4616501"/>
              <a:ext cx="387398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dirty="0"/>
                <a:t>Matter particles intercepted by the beam (mol.m</a:t>
              </a:r>
              <a:r>
                <a:rPr lang="en-US" sz="1200" baseline="30000" dirty="0"/>
                <a:t>-2</a:t>
              </a:r>
              <a:r>
                <a:rPr lang="en-US" sz="1200" dirty="0"/>
                <a:t>)</a:t>
              </a:r>
              <a:endParaRPr lang="en-GB" sz="1200" dirty="0"/>
            </a:p>
          </p:txBody>
        </p:sp>
        <p:graphicFrame>
          <p:nvGraphicFramePr>
            <p:cNvPr id="3" name="Chart 5">
              <a:extLst>
                <a:ext uri="{FF2B5EF4-FFF2-40B4-BE49-F238E27FC236}">
                  <a16:creationId xmlns:a16="http://schemas.microsoft.com/office/drawing/2014/main" id="{65FDE5E1-6B9E-B6F0-F2C4-F1E1D001F02C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3787598338"/>
                </p:ext>
              </p:extLst>
            </p:nvPr>
          </p:nvGraphicFramePr>
          <p:xfrm>
            <a:off x="691095" y="1006676"/>
            <a:ext cx="8082254" cy="3600721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6A8597C7-29F5-82A5-96C6-0704300F68A9}"/>
                </a:ext>
              </a:extLst>
            </p:cNvPr>
            <p:cNvSpPr txBox="1"/>
            <p:nvPr/>
          </p:nvSpPr>
          <p:spPr>
            <a:xfrm rot="16200000">
              <a:off x="-822235" y="2827437"/>
              <a:ext cx="270621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Molecular mass of interceptor</a:t>
              </a:r>
              <a:endParaRPr lang="en-GB" sz="1200" dirty="0"/>
            </a:p>
          </p:txBody>
        </p:sp>
        <p:sp>
          <p:nvSpPr>
            <p:cNvPr id="6" name="TextBox 1">
              <a:extLst>
                <a:ext uri="{FF2B5EF4-FFF2-40B4-BE49-F238E27FC236}">
                  <a16:creationId xmlns:a16="http://schemas.microsoft.com/office/drawing/2014/main" id="{C54AF56B-AC11-2B06-69F3-D0FC1EC4048A}"/>
                </a:ext>
              </a:extLst>
            </p:cNvPr>
            <p:cNvSpPr txBox="1"/>
            <p:nvPr/>
          </p:nvSpPr>
          <p:spPr>
            <a:xfrm>
              <a:off x="6028366" y="3904098"/>
              <a:ext cx="2905205" cy="221869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</p:spPr>
          <p:txBody>
            <a:bodyPr wrap="square" rtlCol="0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000" dirty="0">
                  <a:solidFill>
                    <a:srgbClr val="000000"/>
                  </a:solidFill>
                </a:rPr>
                <a:t>Quench, material strength and handling limits</a:t>
              </a:r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04F8168A-03E6-4305-28E4-B8D406B52FC0}"/>
              </a:ext>
            </a:extLst>
          </p:cNvPr>
          <p:cNvSpPr txBox="1"/>
          <p:nvPr/>
        </p:nvSpPr>
        <p:spPr>
          <a:xfrm>
            <a:off x="225812" y="5914627"/>
            <a:ext cx="609414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Stolen from R. </a:t>
            </a:r>
            <a:r>
              <a:rPr lang="en-US" dirty="0" err="1"/>
              <a:t>Veness</a:t>
            </a:r>
            <a:r>
              <a:rPr lang="en-US" dirty="0"/>
              <a:t> through G. Aliana Cervera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2589295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82A5E4F-0CBD-1B69-D236-DD838E24264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9ECA9F67-EE5D-63F1-8A3F-17952D13A5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775" y="208044"/>
            <a:ext cx="11376025" cy="488556"/>
          </a:xfrm>
        </p:spPr>
        <p:txBody>
          <a:bodyPr/>
          <a:lstStyle/>
          <a:p>
            <a:r>
              <a:rPr lang="en-US" dirty="0"/>
              <a:t>Gas distribution: jet</a:t>
            </a:r>
            <a:endParaRPr lang="en-150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277E1AE-543D-B7CA-FA8B-B9FCDC9A7D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BGC development in LHC and implementation study for LS3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94427FBE-55DA-1E43-B076-3F0608C211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545DEB9-AC3D-6BA9-29AB-3A03147909FA}"/>
              </a:ext>
            </a:extLst>
          </p:cNvPr>
          <p:cNvSpPr txBox="1"/>
          <p:nvPr/>
        </p:nvSpPr>
        <p:spPr>
          <a:xfrm>
            <a:off x="407988" y="872287"/>
            <a:ext cx="1127601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Real jet profile not an ideal rectangle but has </a:t>
            </a:r>
            <a:r>
              <a:rPr lang="en-US" b="1" dirty="0"/>
              <a:t>finite edge sharpness </a:t>
            </a:r>
            <a:r>
              <a:rPr lang="en-US" dirty="0"/>
              <a:t>and</a:t>
            </a:r>
            <a:r>
              <a:rPr lang="en-US" b="1" dirty="0"/>
              <a:t> pressure gap</a:t>
            </a:r>
            <a:endParaRPr lang="en-GB" b="1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CCC2EF3-F0A5-1081-DE96-CD109746A1BE}"/>
              </a:ext>
            </a:extLst>
          </p:cNvPr>
          <p:cNvSpPr txBox="1"/>
          <p:nvPr/>
        </p:nvSpPr>
        <p:spPr>
          <a:xfrm>
            <a:off x="5757858" y="4047137"/>
            <a:ext cx="620812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Pressure gap can be estimated from fluorescence emission</a:t>
            </a:r>
            <a:endParaRPr lang="en-GB" b="1" dirty="0"/>
          </a:p>
        </p:txBody>
      </p:sp>
      <p:pic>
        <p:nvPicPr>
          <p:cNvPr id="12" name="Picture 11" descr="A graph with blue and orange lines&#10;&#10;Description automatically generated">
            <a:extLst>
              <a:ext uri="{FF2B5EF4-FFF2-40B4-BE49-F238E27FC236}">
                <a16:creationId xmlns:a16="http://schemas.microsoft.com/office/drawing/2014/main" id="{FF125499-0883-9976-CE06-1BAC753B712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12913" y="3770362"/>
            <a:ext cx="3456330" cy="2483291"/>
          </a:xfrm>
          <a:prstGeom prst="rect">
            <a:avLst/>
          </a:prstGeom>
        </p:spPr>
      </p:pic>
      <p:grpSp>
        <p:nvGrpSpPr>
          <p:cNvPr id="3" name="Group 2">
            <a:extLst>
              <a:ext uri="{FF2B5EF4-FFF2-40B4-BE49-F238E27FC236}">
                <a16:creationId xmlns:a16="http://schemas.microsoft.com/office/drawing/2014/main" id="{7805DDDB-F91F-D2FE-9537-7EA6B6EED187}"/>
              </a:ext>
            </a:extLst>
          </p:cNvPr>
          <p:cNvGrpSpPr/>
          <p:nvPr/>
        </p:nvGrpSpPr>
        <p:grpSpPr>
          <a:xfrm>
            <a:off x="173302" y="3770363"/>
            <a:ext cx="2083928" cy="2422311"/>
            <a:chOff x="173302" y="3770363"/>
            <a:chExt cx="2083928" cy="2422311"/>
          </a:xfrm>
        </p:grpSpPr>
        <p:pic>
          <p:nvPicPr>
            <p:cNvPr id="6" name="Picture 5" descr="A blue and yellow dot with white text&#10;&#10;Description automatically generated with medium confidence">
              <a:extLst>
                <a:ext uri="{FF2B5EF4-FFF2-40B4-BE49-F238E27FC236}">
                  <a16:creationId xmlns:a16="http://schemas.microsoft.com/office/drawing/2014/main" id="{D4887583-876C-9DD5-2CCD-B566BF7DBCF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l="17015" t="1753" r="24189" b="3125"/>
            <a:stretch/>
          </p:blipFill>
          <p:spPr>
            <a:xfrm>
              <a:off x="173302" y="3770363"/>
              <a:ext cx="2083928" cy="2422311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8AC39656-62ED-8D2B-0288-0FB178D60223}"/>
                </a:ext>
              </a:extLst>
            </p:cNvPr>
            <p:cNvSpPr txBox="1"/>
            <p:nvPr/>
          </p:nvSpPr>
          <p:spPr>
            <a:xfrm>
              <a:off x="472135" y="5703395"/>
              <a:ext cx="1652163" cy="27554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400" dirty="0">
                  <a:solidFill>
                    <a:schemeClr val="bg1"/>
                  </a:solidFill>
                </a:rPr>
                <a:t>Pb @ INJ</a:t>
              </a:r>
              <a:endParaRPr lang="en-GB" sz="1400" dirty="0">
                <a:solidFill>
                  <a:schemeClr val="bg1"/>
                </a:solidFill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BB5156CD-E12D-F876-64F9-E30C0E949BE4}"/>
                </a:ext>
              </a:extLst>
            </p:cNvPr>
            <p:cNvSpPr/>
            <p:nvPr/>
          </p:nvSpPr>
          <p:spPr>
            <a:xfrm>
              <a:off x="517921" y="4610294"/>
              <a:ext cx="1650685" cy="557894"/>
            </a:xfrm>
            <a:prstGeom prst="rect">
              <a:avLst/>
            </a:prstGeom>
            <a:noFill/>
            <a:ln w="19050">
              <a:solidFill>
                <a:srgbClr val="FF9A40"/>
              </a:solidFill>
              <a:prstDash val="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6C8D1FAF-9127-BDCC-A6BD-22A2358B639B}"/>
                </a:ext>
              </a:extLst>
            </p:cNvPr>
            <p:cNvSpPr/>
            <p:nvPr/>
          </p:nvSpPr>
          <p:spPr>
            <a:xfrm>
              <a:off x="508424" y="4030401"/>
              <a:ext cx="1650685" cy="557894"/>
            </a:xfrm>
            <a:prstGeom prst="rect">
              <a:avLst/>
            </a:prstGeom>
            <a:noFill/>
            <a:ln w="19050">
              <a:solidFill>
                <a:schemeClr val="accent2"/>
              </a:solidFill>
              <a:prstDash val="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C29EA9DA-D339-6F8D-D55E-38CB84EDEC3A}"/>
                </a:ext>
              </a:extLst>
            </p:cNvPr>
            <p:cNvSpPr/>
            <p:nvPr/>
          </p:nvSpPr>
          <p:spPr>
            <a:xfrm>
              <a:off x="517919" y="5199684"/>
              <a:ext cx="1650685" cy="557894"/>
            </a:xfrm>
            <a:prstGeom prst="rect">
              <a:avLst/>
            </a:prstGeom>
            <a:noFill/>
            <a:ln w="19050">
              <a:solidFill>
                <a:schemeClr val="accent2"/>
              </a:solidFill>
              <a:prstDash val="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2D487C8A-1AC8-8E4D-B062-A2CA4C0B8FB0}"/>
                  </a:ext>
                </a:extLst>
              </p:cNvPr>
              <p:cNvSpPr txBox="1"/>
              <p:nvPr/>
            </p:nvSpPr>
            <p:spPr>
              <a:xfrm>
                <a:off x="6041162" y="4701152"/>
                <a:ext cx="3501792" cy="52937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𝑗𝑒𝑡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~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𝑗𝑒𝑡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+[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𝑔𝑒𝑜𝑚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.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𝑓𝑎𝑐𝑡𝑜𝑟𝑠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]≃50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2D487C8A-1AC8-8E4D-B062-A2CA4C0B8FB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41162" y="4701152"/>
                <a:ext cx="3501792" cy="529376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TextBox 26">
            <a:extLst>
              <a:ext uri="{FF2B5EF4-FFF2-40B4-BE49-F238E27FC236}">
                <a16:creationId xmlns:a16="http://schemas.microsoft.com/office/drawing/2014/main" id="{08E97393-7D98-D32F-2830-B984EF587BC4}"/>
              </a:ext>
            </a:extLst>
          </p:cNvPr>
          <p:cNvSpPr txBox="1"/>
          <p:nvPr/>
        </p:nvSpPr>
        <p:spPr>
          <a:xfrm>
            <a:off x="5757858" y="5546566"/>
            <a:ext cx="620812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Finite background pressure → </a:t>
            </a:r>
            <a:r>
              <a:rPr lang="en-US" b="1" dirty="0"/>
              <a:t>parasitic losses from core</a:t>
            </a:r>
            <a:endParaRPr lang="en-GB" b="1" dirty="0"/>
          </a:p>
        </p:txBody>
      </p:sp>
      <p:pic>
        <p:nvPicPr>
          <p:cNvPr id="28" name="Picture 27" descr="A graph of a graph&#10;&#10;Description automatically generated">
            <a:extLst>
              <a:ext uri="{FF2B5EF4-FFF2-40B4-BE49-F238E27FC236}">
                <a16:creationId xmlns:a16="http://schemas.microsoft.com/office/drawing/2014/main" id="{9465EC7D-654E-C88C-0DB1-346CAC6C129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9437" y="1262381"/>
            <a:ext cx="3229748" cy="2422311"/>
          </a:xfrm>
          <a:prstGeom prst="rect">
            <a:avLst/>
          </a:prstGeom>
        </p:spPr>
      </p:pic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D7C3524A-2533-45A1-2D20-5E181AAA3A7A}"/>
              </a:ext>
            </a:extLst>
          </p:cNvPr>
          <p:cNvCxnSpPr>
            <a:cxnSpLocks/>
          </p:cNvCxnSpPr>
          <p:nvPr/>
        </p:nvCxnSpPr>
        <p:spPr>
          <a:xfrm>
            <a:off x="1215266" y="1602173"/>
            <a:ext cx="0" cy="1689680"/>
          </a:xfrm>
          <a:prstGeom prst="straightConnector1">
            <a:avLst/>
          </a:prstGeom>
          <a:ln w="1270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Group 4">
            <a:extLst>
              <a:ext uri="{FF2B5EF4-FFF2-40B4-BE49-F238E27FC236}">
                <a16:creationId xmlns:a16="http://schemas.microsoft.com/office/drawing/2014/main" id="{F7697DAB-5F55-9085-7E08-B51812128081}"/>
              </a:ext>
            </a:extLst>
          </p:cNvPr>
          <p:cNvGrpSpPr/>
          <p:nvPr/>
        </p:nvGrpSpPr>
        <p:grpSpPr>
          <a:xfrm>
            <a:off x="3869269" y="4030401"/>
            <a:ext cx="789093" cy="1795077"/>
            <a:chOff x="3869269" y="4030401"/>
            <a:chExt cx="789093" cy="1795077"/>
          </a:xfrm>
        </p:grpSpPr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8D95953A-4C71-2C39-D74B-552F04BC7CE1}"/>
                </a:ext>
              </a:extLst>
            </p:cNvPr>
            <p:cNvCxnSpPr>
              <a:cxnSpLocks/>
            </p:cNvCxnSpPr>
            <p:nvPr/>
          </p:nvCxnSpPr>
          <p:spPr>
            <a:xfrm>
              <a:off x="4208216" y="5112949"/>
              <a:ext cx="0" cy="558398"/>
            </a:xfrm>
            <a:prstGeom prst="straightConnector1">
              <a:avLst/>
            </a:prstGeom>
            <a:ln w="12700">
              <a:solidFill>
                <a:srgbClr val="FF00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34FE1886-7F54-BD87-EC9E-13FCFB2EE0DD}"/>
                </a:ext>
              </a:extLst>
            </p:cNvPr>
            <p:cNvCxnSpPr>
              <a:cxnSpLocks/>
            </p:cNvCxnSpPr>
            <p:nvPr/>
          </p:nvCxnSpPr>
          <p:spPr>
            <a:xfrm>
              <a:off x="3958217" y="4030401"/>
              <a:ext cx="0" cy="1640946"/>
            </a:xfrm>
            <a:prstGeom prst="straightConnector1">
              <a:avLst/>
            </a:prstGeom>
            <a:ln w="12700">
              <a:solidFill>
                <a:srgbClr val="FF00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5" name="TextBox 34">
                  <a:extLst>
                    <a:ext uri="{FF2B5EF4-FFF2-40B4-BE49-F238E27FC236}">
                      <a16:creationId xmlns:a16="http://schemas.microsoft.com/office/drawing/2014/main" id="{2C65D7FD-7CFC-4809-D06C-73E1BBA2F996}"/>
                    </a:ext>
                  </a:extLst>
                </p:cNvPr>
                <p:cNvSpPr txBox="1"/>
                <p:nvPr/>
              </p:nvSpPr>
              <p:spPr>
                <a:xfrm>
                  <a:off x="3869269" y="4631194"/>
                  <a:ext cx="494453" cy="325089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4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4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b>
                            <m:r>
                              <a:rPr lang="en-US" sz="14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𝑗𝑒𝑡</m:t>
                            </m:r>
                          </m:sub>
                        </m:sSub>
                      </m:oMath>
                    </m:oMathPara>
                  </a14:m>
                  <a:endParaRPr lang="en-GB" sz="1400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35" name="TextBox 34">
                  <a:extLst>
                    <a:ext uri="{FF2B5EF4-FFF2-40B4-BE49-F238E27FC236}">
                      <a16:creationId xmlns:a16="http://schemas.microsoft.com/office/drawing/2014/main" id="{2C65D7FD-7CFC-4809-D06C-73E1BBA2F99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869269" y="4631194"/>
                  <a:ext cx="494453" cy="325089"/>
                </a:xfrm>
                <a:prstGeom prst="rect">
                  <a:avLst/>
                </a:prstGeom>
                <a:blipFill>
                  <a:blip r:embed="rId6"/>
                  <a:stretch>
                    <a:fillRect b="-3774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6" name="TextBox 35">
                  <a:extLst>
                    <a:ext uri="{FF2B5EF4-FFF2-40B4-BE49-F238E27FC236}">
                      <a16:creationId xmlns:a16="http://schemas.microsoft.com/office/drawing/2014/main" id="{FC439570-3458-6A06-73F4-624C9EE90EB3}"/>
                    </a:ext>
                  </a:extLst>
                </p:cNvPr>
                <p:cNvSpPr txBox="1"/>
                <p:nvPr/>
              </p:nvSpPr>
              <p:spPr>
                <a:xfrm>
                  <a:off x="4163909" y="5517701"/>
                  <a:ext cx="494453" cy="307777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4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4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b>
                            <m:r>
                              <a:rPr lang="en-US" sz="14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oMath>
                    </m:oMathPara>
                  </a14:m>
                  <a:endParaRPr lang="en-GB" sz="1400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36" name="TextBox 35">
                  <a:extLst>
                    <a:ext uri="{FF2B5EF4-FFF2-40B4-BE49-F238E27FC236}">
                      <a16:creationId xmlns:a16="http://schemas.microsoft.com/office/drawing/2014/main" id="{FC439570-3458-6A06-73F4-624C9EE90EB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163909" y="5517701"/>
                  <a:ext cx="494453" cy="307777"/>
                </a:xfrm>
                <a:prstGeom prst="rect">
                  <a:avLst/>
                </a:prstGeom>
                <a:blipFill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16E26878-F547-31B1-A646-291C017CAE3F}"/>
                  </a:ext>
                </a:extLst>
              </p:cNvPr>
              <p:cNvSpPr txBox="1"/>
              <p:nvPr/>
            </p:nvSpPr>
            <p:spPr>
              <a:xfrm>
                <a:off x="1076976" y="2122600"/>
                <a:ext cx="711200" cy="50372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1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4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4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n-US" sz="14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𝑗𝑒𝑡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14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4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n-US" sz="14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GB" sz="14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16E26878-F547-31B1-A646-291C017CAE3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6976" y="2122600"/>
                <a:ext cx="711200" cy="503728"/>
              </a:xfrm>
              <a:prstGeom prst="rect">
                <a:avLst/>
              </a:prstGeom>
              <a:blipFill>
                <a:blip r:embed="rId8"/>
                <a:stretch>
                  <a:fillRect b="-120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" name="Group 1">
            <a:extLst>
              <a:ext uri="{FF2B5EF4-FFF2-40B4-BE49-F238E27FC236}">
                <a16:creationId xmlns:a16="http://schemas.microsoft.com/office/drawing/2014/main" id="{C91BA858-DD36-B136-D21A-60BAA7AA3B52}"/>
              </a:ext>
            </a:extLst>
          </p:cNvPr>
          <p:cNvGrpSpPr/>
          <p:nvPr/>
        </p:nvGrpSpPr>
        <p:grpSpPr>
          <a:xfrm>
            <a:off x="2400597" y="2397538"/>
            <a:ext cx="634698" cy="325282"/>
            <a:chOff x="2400597" y="2397538"/>
            <a:chExt cx="634698" cy="325282"/>
          </a:xfrm>
        </p:grpSpPr>
        <p:cxnSp>
          <p:nvCxnSpPr>
            <p:cNvPr id="39" name="Straight Arrow Connector 38">
              <a:extLst>
                <a:ext uri="{FF2B5EF4-FFF2-40B4-BE49-F238E27FC236}">
                  <a16:creationId xmlns:a16="http://schemas.microsoft.com/office/drawing/2014/main" id="{17382CD5-4AEC-81FE-9388-3BAA75942C5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783295" y="2473536"/>
              <a:ext cx="252000" cy="0"/>
            </a:xfrm>
            <a:prstGeom prst="straightConnector1">
              <a:avLst/>
            </a:prstGeom>
            <a:ln w="12700">
              <a:solidFill>
                <a:srgbClr val="FF00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3" name="TextBox 42">
                  <a:extLst>
                    <a:ext uri="{FF2B5EF4-FFF2-40B4-BE49-F238E27FC236}">
                      <a16:creationId xmlns:a16="http://schemas.microsoft.com/office/drawing/2014/main" id="{A62FC6E6-8FC7-843F-2307-9759827E11E2}"/>
                    </a:ext>
                  </a:extLst>
                </p:cNvPr>
                <p:cNvSpPr txBox="1"/>
                <p:nvPr/>
              </p:nvSpPr>
              <p:spPr>
                <a:xfrm>
                  <a:off x="2400597" y="2397538"/>
                  <a:ext cx="582505" cy="325282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4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4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en-US" sz="14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𝑒𝑑𝑔𝑒</m:t>
                            </m:r>
                          </m:sub>
                        </m:sSub>
                      </m:oMath>
                    </m:oMathPara>
                  </a14:m>
                  <a:endParaRPr lang="en-GB" sz="1400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43" name="TextBox 42">
                  <a:extLst>
                    <a:ext uri="{FF2B5EF4-FFF2-40B4-BE49-F238E27FC236}">
                      <a16:creationId xmlns:a16="http://schemas.microsoft.com/office/drawing/2014/main" id="{A62FC6E6-8FC7-843F-2307-9759827E11E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400597" y="2397538"/>
                  <a:ext cx="582505" cy="325282"/>
                </a:xfrm>
                <a:prstGeom prst="rect">
                  <a:avLst/>
                </a:prstGeom>
                <a:blipFill>
                  <a:blip r:embed="rId9"/>
                  <a:stretch>
                    <a:fillRect b="-1852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44" name="TextBox 43">
            <a:extLst>
              <a:ext uri="{FF2B5EF4-FFF2-40B4-BE49-F238E27FC236}">
                <a16:creationId xmlns:a16="http://schemas.microsoft.com/office/drawing/2014/main" id="{72987331-79D0-C125-D06E-B6F8958CD9D0}"/>
              </a:ext>
            </a:extLst>
          </p:cNvPr>
          <p:cNvSpPr txBox="1"/>
          <p:nvPr/>
        </p:nvSpPr>
        <p:spPr>
          <a:xfrm>
            <a:off x="3507475" y="1672573"/>
            <a:ext cx="620812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Edge sharpness measured by movable gauge</a:t>
            </a:r>
            <a:endParaRPr lang="en-GB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13D20D08-4986-20D2-BC2E-B453497F4F75}"/>
                  </a:ext>
                </a:extLst>
              </p:cNvPr>
              <p:cNvSpPr txBox="1"/>
              <p:nvPr/>
            </p:nvSpPr>
            <p:spPr>
              <a:xfrm>
                <a:off x="3492009" y="2167434"/>
                <a:ext cx="2094072" cy="39164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𝑒𝑑𝑔𝑒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≃100 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μm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13D20D08-4986-20D2-BC2E-B453497F4F7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92009" y="2167434"/>
                <a:ext cx="2094072" cy="391646"/>
              </a:xfrm>
              <a:prstGeom prst="rect">
                <a:avLst/>
              </a:prstGeom>
              <a:blipFill>
                <a:blip r:embed="rId10"/>
                <a:stretch>
                  <a:fillRect b="-937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7" name="TextBox 46">
            <a:extLst>
              <a:ext uri="{FF2B5EF4-FFF2-40B4-BE49-F238E27FC236}">
                <a16:creationId xmlns:a16="http://schemas.microsoft.com/office/drawing/2014/main" id="{4741AF7A-3E41-E0DE-1F68-EE362FC41C3F}"/>
              </a:ext>
            </a:extLst>
          </p:cNvPr>
          <p:cNvSpPr txBox="1"/>
          <p:nvPr/>
        </p:nvSpPr>
        <p:spPr>
          <a:xfrm>
            <a:off x="3507475" y="2680242"/>
            <a:ext cx="672025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Finite edge sharpness → </a:t>
            </a:r>
            <a:r>
              <a:rPr lang="en-US" b="1" dirty="0"/>
              <a:t>ultimate limit for spatial resolution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27849595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5" grpId="0"/>
      <p:bldP spid="27" grpId="0"/>
      <p:bldP spid="38" grpId="0"/>
      <p:bldP spid="44" grpId="0"/>
      <p:bldP spid="46" grpId="0"/>
      <p:bldP spid="4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5D747B9-35D3-EDCC-D817-1B310C21E7D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CF1BB11-6F1F-0AFF-A53F-3C9ED85139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775" y="208044"/>
            <a:ext cx="11376025" cy="488556"/>
          </a:xfrm>
        </p:spPr>
        <p:txBody>
          <a:bodyPr/>
          <a:lstStyle/>
          <a:p>
            <a:r>
              <a:rPr lang="en-US" dirty="0"/>
              <a:t>Gas distribution: background</a:t>
            </a:r>
            <a:endParaRPr lang="en-150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3D62F8F2-DE7D-3238-2A3A-29E6D7DD78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BGC development in LHC and implementation study for LS3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48F3EE42-AC79-6504-504C-0A0A515D27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666CF13-0F72-252E-2119-E3F1B3DF31E1}"/>
              </a:ext>
            </a:extLst>
          </p:cNvPr>
          <p:cNvSpPr txBox="1"/>
          <p:nvPr/>
        </p:nvSpPr>
        <p:spPr>
          <a:xfrm>
            <a:off x="407988" y="961031"/>
            <a:ext cx="1127601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/>
              <a:t>Gas injected by BGC not fully confined within to jet </a:t>
            </a:r>
            <a:r>
              <a:rPr lang="en-US" dirty="0"/>
              <a:t>but spans over several meters</a:t>
            </a:r>
          </a:p>
        </p:txBody>
      </p:sp>
      <p:pic>
        <p:nvPicPr>
          <p:cNvPr id="3" name="Picture 2" descr="A graph of a line&#10;&#10;Description automatically generated">
            <a:extLst>
              <a:ext uri="{FF2B5EF4-FFF2-40B4-BE49-F238E27FC236}">
                <a16:creationId xmlns:a16="http://schemas.microsoft.com/office/drawing/2014/main" id="{786F054A-2B7A-8EAF-E91A-A4AA237C2A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3944" y="2377441"/>
            <a:ext cx="6286314" cy="3678162"/>
          </a:xfrm>
          <a:prstGeom prst="rect">
            <a:avLst/>
          </a:prstGeom>
        </p:spPr>
      </p:pic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5B363103-6F39-63AF-E038-C2356F9F27B2}"/>
              </a:ext>
            </a:extLst>
          </p:cNvPr>
          <p:cNvCxnSpPr>
            <a:cxnSpLocks/>
          </p:cNvCxnSpPr>
          <p:nvPr/>
        </p:nvCxnSpPr>
        <p:spPr>
          <a:xfrm>
            <a:off x="1934674" y="2649064"/>
            <a:ext cx="0" cy="1167032"/>
          </a:xfrm>
          <a:prstGeom prst="straightConnector1">
            <a:avLst/>
          </a:prstGeom>
          <a:ln w="1270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F98043E6-B3B2-9F4C-8E5F-2C4753355630}"/>
                  </a:ext>
                </a:extLst>
              </p:cNvPr>
              <p:cNvSpPr txBox="1"/>
              <p:nvPr/>
            </p:nvSpPr>
            <p:spPr>
              <a:xfrm>
                <a:off x="1814432" y="2965449"/>
                <a:ext cx="711200" cy="50398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1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4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4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n-US" sz="14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𝑗𝑒𝑡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14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4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n-US" sz="14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GB" sz="14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F98043E6-B3B2-9F4C-8E5F-2C475335563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14432" y="2965449"/>
                <a:ext cx="711200" cy="503984"/>
              </a:xfrm>
              <a:prstGeom prst="rect">
                <a:avLst/>
              </a:prstGeom>
              <a:blipFill>
                <a:blip r:embed="rId3"/>
                <a:stretch>
                  <a:fillRect b="-120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TextBox 17">
            <a:extLst>
              <a:ext uri="{FF2B5EF4-FFF2-40B4-BE49-F238E27FC236}">
                <a16:creationId xmlns:a16="http://schemas.microsoft.com/office/drawing/2014/main" id="{D38579B0-D99A-772E-E838-C3F5B64CE98B}"/>
              </a:ext>
            </a:extLst>
          </p:cNvPr>
          <p:cNvSpPr txBox="1"/>
          <p:nvPr/>
        </p:nvSpPr>
        <p:spPr>
          <a:xfrm>
            <a:off x="412775" y="1646748"/>
            <a:ext cx="1127601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At present, a fraction</a:t>
            </a:r>
            <a:r>
              <a:rPr lang="en-US" b="1" dirty="0"/>
              <a:t> </a:t>
            </a:r>
            <a:r>
              <a:rPr lang="en-US" dirty="0"/>
              <a:t>of the gas load belongs to the jet while the majority remains as background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1B5212E2-4AF1-149F-0D7A-40F73EEF34AA}"/>
              </a:ext>
            </a:extLst>
          </p:cNvPr>
          <p:cNvCxnSpPr>
            <a:cxnSpLocks/>
          </p:cNvCxnSpPr>
          <p:nvPr/>
        </p:nvCxnSpPr>
        <p:spPr>
          <a:xfrm>
            <a:off x="1903176" y="4594388"/>
            <a:ext cx="0" cy="247109"/>
          </a:xfrm>
          <a:prstGeom prst="straightConnector1">
            <a:avLst/>
          </a:prstGeom>
          <a:ln w="1270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AF16275E-4A07-A457-60A9-9D8B3A5FF168}"/>
                  </a:ext>
                </a:extLst>
              </p:cNvPr>
              <p:cNvSpPr txBox="1"/>
              <p:nvPr/>
            </p:nvSpPr>
            <p:spPr>
              <a:xfrm>
                <a:off x="1884940" y="4555397"/>
                <a:ext cx="1056787" cy="3077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~5÷10%</m:t>
                      </m:r>
                    </m:oMath>
                  </m:oMathPara>
                </a14:m>
                <a:endParaRPr lang="en-GB" sz="14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AF16275E-4A07-A457-60A9-9D8B3A5FF16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84940" y="4555397"/>
                <a:ext cx="1056787" cy="30777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9D11F312-0537-53B1-D484-67D8AE8E7735}"/>
                  </a:ext>
                </a:extLst>
              </p:cNvPr>
              <p:cNvSpPr txBox="1"/>
              <p:nvPr/>
            </p:nvSpPr>
            <p:spPr>
              <a:xfrm>
                <a:off x="6666371" y="3094677"/>
                <a:ext cx="5202782" cy="66864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dirty="0"/>
                  <a:t>A fraction of the losses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𝒇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𝒋𝒆𝒕</m:t>
                        </m:r>
                      </m:sub>
                    </m:sSub>
                  </m:oMath>
                </a14:m>
                <a:r>
                  <a:rPr lang="en-US" b="1" dirty="0"/>
                  <a:t> is the useful signal </a:t>
                </a:r>
                <a:r>
                  <a:rPr lang="en-US" dirty="0"/>
                  <a:t>produced by the jet</a:t>
                </a:r>
                <a:endParaRPr lang="en-GB" dirty="0"/>
              </a:p>
            </p:txBody>
          </p:sp>
        </mc:Choice>
        <mc:Fallback xmlns="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9D11F312-0537-53B1-D484-67D8AE8E773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66371" y="3094677"/>
                <a:ext cx="5202782" cy="668645"/>
              </a:xfrm>
              <a:prstGeom prst="rect">
                <a:avLst/>
              </a:prstGeom>
              <a:blipFill>
                <a:blip r:embed="rId5"/>
                <a:stretch>
                  <a:fillRect l="-1055" t="-5505" b="-1559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2" name="Group 41">
            <a:extLst>
              <a:ext uri="{FF2B5EF4-FFF2-40B4-BE49-F238E27FC236}">
                <a16:creationId xmlns:a16="http://schemas.microsoft.com/office/drawing/2014/main" id="{5B3FDFC7-889D-F9A0-08AE-875FD4BB1AE7}"/>
              </a:ext>
            </a:extLst>
          </p:cNvPr>
          <p:cNvGrpSpPr/>
          <p:nvPr/>
        </p:nvGrpSpPr>
        <p:grpSpPr>
          <a:xfrm>
            <a:off x="2079549" y="5999566"/>
            <a:ext cx="2336041" cy="369332"/>
            <a:chOff x="2079549" y="5999566"/>
            <a:chExt cx="2336041" cy="369332"/>
          </a:xfrm>
        </p:grpSpPr>
        <p:cxnSp>
          <p:nvCxnSpPr>
            <p:cNvPr id="34" name="Straight Arrow Connector 33">
              <a:extLst>
                <a:ext uri="{FF2B5EF4-FFF2-40B4-BE49-F238E27FC236}">
                  <a16:creationId xmlns:a16="http://schemas.microsoft.com/office/drawing/2014/main" id="{E7216732-C3CA-C26D-D403-FD8FB3255D01}"/>
                </a:ext>
              </a:extLst>
            </p:cNvPr>
            <p:cNvCxnSpPr/>
            <p:nvPr/>
          </p:nvCxnSpPr>
          <p:spPr>
            <a:xfrm>
              <a:off x="2079549" y="6055603"/>
              <a:ext cx="2336041" cy="0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61AD3C7A-91D3-D7AB-678D-A1DB57B11B7B}"/>
                </a:ext>
              </a:extLst>
            </p:cNvPr>
            <p:cNvSpPr txBox="1"/>
            <p:nvPr/>
          </p:nvSpPr>
          <p:spPr>
            <a:xfrm>
              <a:off x="2079549" y="5999566"/>
              <a:ext cx="2336041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dirty="0">
                  <a:solidFill>
                    <a:srgbClr val="FF0000"/>
                  </a:solidFill>
                </a:rPr>
                <a:t>beam</a:t>
              </a:r>
              <a:endParaRPr lang="en-GB" dirty="0">
                <a:solidFill>
                  <a:srgbClr val="FF0000"/>
                </a:solidFill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7BECC4E7-DEA2-E4F1-E9B6-F2D504377804}"/>
                  </a:ext>
                </a:extLst>
              </p:cNvPr>
              <p:cNvSpPr txBox="1"/>
              <p:nvPr/>
            </p:nvSpPr>
            <p:spPr>
              <a:xfrm>
                <a:off x="6666371" y="4341441"/>
                <a:ext cx="5202782" cy="67262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dirty="0"/>
                  <a:t>Fraction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𝒇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𝒋𝒆𝒕</m:t>
                        </m:r>
                      </m:sub>
                    </m:sSub>
                  </m:oMath>
                </a14:m>
                <a:r>
                  <a:rPr lang="en-US" dirty="0"/>
                  <a:t> </a:t>
                </a:r>
                <a:r>
                  <a:rPr lang="en-US" b="1" dirty="0"/>
                  <a:t>depends on detection location </a:t>
                </a:r>
                <a:br>
                  <a:rPr lang="en-US" dirty="0"/>
                </a:br>
                <a:r>
                  <a:rPr lang="en-US" dirty="0"/>
                  <a:t>(e.g. higher jet sensitivity closer to jet)</a:t>
                </a:r>
                <a:endParaRPr lang="en-GB" dirty="0"/>
              </a:p>
            </p:txBody>
          </p:sp>
        </mc:Choice>
        <mc:Fallback xmlns="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7BECC4E7-DEA2-E4F1-E9B6-F2D50437780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66371" y="4341441"/>
                <a:ext cx="5202782" cy="672620"/>
              </a:xfrm>
              <a:prstGeom prst="rect">
                <a:avLst/>
              </a:prstGeom>
              <a:blipFill>
                <a:blip r:embed="rId6"/>
                <a:stretch>
                  <a:fillRect l="-1055" t="-4505" b="-1351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431586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8" grpId="0"/>
      <p:bldP spid="23" grpId="0"/>
      <p:bldP spid="31" grpId="0"/>
      <p:bldP spid="4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60035B6-8EC5-A4E4-49AD-BB59AC5E8CA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834272B7-DA4F-B37D-87C1-E8D5B18326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775" y="208044"/>
            <a:ext cx="11376025" cy="488556"/>
          </a:xfrm>
        </p:spPr>
        <p:txBody>
          <a:bodyPr/>
          <a:lstStyle/>
          <a:p>
            <a:r>
              <a:rPr lang="en-US" dirty="0"/>
              <a:t>Contrast of BGC as beam profiler</a:t>
            </a:r>
            <a:endParaRPr lang="en-150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1162315-53FE-0378-F2CC-76FCE37BD3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BGC development in LHC and implementation study for LS3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9C56A0F6-FE14-920D-816A-43D84E3EAC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cxnSp>
        <p:nvCxnSpPr>
          <p:cNvPr id="2" name="Straight Arrow Connector 1">
            <a:extLst>
              <a:ext uri="{FF2B5EF4-FFF2-40B4-BE49-F238E27FC236}">
                <a16:creationId xmlns:a16="http://schemas.microsoft.com/office/drawing/2014/main" id="{46C39E16-2DC0-0599-1DCD-E1739E365977}"/>
              </a:ext>
            </a:extLst>
          </p:cNvPr>
          <p:cNvCxnSpPr>
            <a:cxnSpLocks/>
          </p:cNvCxnSpPr>
          <p:nvPr/>
        </p:nvCxnSpPr>
        <p:spPr>
          <a:xfrm>
            <a:off x="703868" y="2759395"/>
            <a:ext cx="2438400" cy="0"/>
          </a:xfrm>
          <a:prstGeom prst="straightConnector1">
            <a:avLst/>
          </a:prstGeom>
          <a:ln w="50800">
            <a:solidFill>
              <a:srgbClr val="FF0000"/>
            </a:solidFill>
            <a:tailEnd type="triangle"/>
          </a:ln>
          <a:effectLst>
            <a:glow rad="279400">
              <a:srgbClr val="FF0000">
                <a:alpha val="49000"/>
              </a:srgb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Mathematical Thoughts in the Hangover | Math in Movies">
            <a:extLst>
              <a:ext uri="{FF2B5EF4-FFF2-40B4-BE49-F238E27FC236}">
                <a16:creationId xmlns:a16="http://schemas.microsoft.com/office/drawing/2014/main" id="{57A37094-053A-562B-B7E5-67A25E2EEB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0803" y="122157"/>
            <a:ext cx="2411090" cy="1356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FE1D2F5E-D84C-FC95-F92C-339EDEA3C4E6}"/>
                  </a:ext>
                </a:extLst>
              </p:cNvPr>
              <p:cNvSpPr txBox="1"/>
              <p:nvPr/>
            </p:nvSpPr>
            <p:spPr>
              <a:xfrm>
                <a:off x="4016898" y="1945041"/>
                <a:ext cx="537519" cy="29956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𝐷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𝑏𝑘𝑔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FE1D2F5E-D84C-FC95-F92C-339EDEA3C4E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16898" y="1945041"/>
                <a:ext cx="537519" cy="299569"/>
              </a:xfrm>
              <a:prstGeom prst="rect">
                <a:avLst/>
              </a:prstGeom>
              <a:blipFill>
                <a:blip r:embed="rId3"/>
                <a:stretch>
                  <a:fillRect l="-9091" r="-6818" b="-2857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4" name="Group 33">
            <a:extLst>
              <a:ext uri="{FF2B5EF4-FFF2-40B4-BE49-F238E27FC236}">
                <a16:creationId xmlns:a16="http://schemas.microsoft.com/office/drawing/2014/main" id="{CA3EADF5-438E-724F-980A-60BAB44EB30A}"/>
              </a:ext>
            </a:extLst>
          </p:cNvPr>
          <p:cNvGrpSpPr/>
          <p:nvPr/>
        </p:nvGrpSpPr>
        <p:grpSpPr>
          <a:xfrm>
            <a:off x="5071666" y="1556717"/>
            <a:ext cx="3348155" cy="1734069"/>
            <a:chOff x="5071666" y="1180180"/>
            <a:chExt cx="3348155" cy="1734069"/>
          </a:xfrm>
        </p:grpSpPr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127AFC85-6C37-4A60-0787-5E8A080E797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510463" y="1425219"/>
              <a:ext cx="0" cy="1204549"/>
            </a:xfrm>
            <a:prstGeom prst="straightConnector1">
              <a:avLst/>
            </a:prstGeom>
            <a:ln w="127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AADEB24C-9751-E3FA-84CF-BB6BCA4E8EB3}"/>
                </a:ext>
              </a:extLst>
            </p:cNvPr>
            <p:cNvCxnSpPr>
              <a:cxnSpLocks/>
            </p:cNvCxnSpPr>
            <p:nvPr/>
          </p:nvCxnSpPr>
          <p:spPr>
            <a:xfrm>
              <a:off x="5504447" y="2629768"/>
              <a:ext cx="2368216" cy="0"/>
            </a:xfrm>
            <a:prstGeom prst="straightConnector1">
              <a:avLst/>
            </a:prstGeom>
            <a:ln w="127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3" name="TextBox 22">
                  <a:extLst>
                    <a:ext uri="{FF2B5EF4-FFF2-40B4-BE49-F238E27FC236}">
                      <a16:creationId xmlns:a16="http://schemas.microsoft.com/office/drawing/2014/main" id="{E9FCE95B-E551-9EF1-5D0A-C715B73E2892}"/>
                    </a:ext>
                  </a:extLst>
                </p:cNvPr>
                <p:cNvSpPr txBox="1"/>
                <p:nvPr/>
              </p:nvSpPr>
              <p:spPr>
                <a:xfrm>
                  <a:off x="5071666" y="1180180"/>
                  <a:ext cx="545469" cy="215444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 algn="l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𝑙𝑜𝑠𝑠𝑒𝑠</m:t>
                        </m:r>
                      </m:oMath>
                    </m:oMathPara>
                  </a14:m>
                  <a:endParaRPr lang="en-GB" sz="1400" dirty="0"/>
                </a:p>
              </p:txBody>
            </p:sp>
          </mc:Choice>
          <mc:Fallback xmlns="">
            <p:sp>
              <p:nvSpPr>
                <p:cNvPr id="23" name="TextBox 22">
                  <a:extLst>
                    <a:ext uri="{FF2B5EF4-FFF2-40B4-BE49-F238E27FC236}">
                      <a16:creationId xmlns:a16="http://schemas.microsoft.com/office/drawing/2014/main" id="{E9FCE95B-E551-9EF1-5D0A-C715B73E289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071666" y="1180180"/>
                  <a:ext cx="545469" cy="215444"/>
                </a:xfrm>
                <a:prstGeom prst="rect">
                  <a:avLst/>
                </a:prstGeom>
                <a:blipFill>
                  <a:blip r:embed="rId4"/>
                  <a:stretch>
                    <a:fillRect l="-7865" r="-4494" b="-8333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4" name="TextBox 23">
                  <a:extLst>
                    <a:ext uri="{FF2B5EF4-FFF2-40B4-BE49-F238E27FC236}">
                      <a16:creationId xmlns:a16="http://schemas.microsoft.com/office/drawing/2014/main" id="{3FA7E8C1-D994-7878-BFC5-F6505A0C943C}"/>
                    </a:ext>
                  </a:extLst>
                </p:cNvPr>
                <p:cNvSpPr txBox="1"/>
                <p:nvPr/>
              </p:nvSpPr>
              <p:spPr>
                <a:xfrm>
                  <a:off x="7706613" y="2483362"/>
                  <a:ext cx="713208" cy="430887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 algn="l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𝑗𝑒𝑡</m:t>
                        </m:r>
                      </m:oMath>
                    </m:oMathPara>
                  </a14:m>
                  <a:endParaRPr lang="en-US" sz="1400" b="0" i="1" dirty="0">
                    <a:latin typeface="Cambria Math" panose="02040503050406030204" pitchFamily="18" charset="0"/>
                  </a:endParaRPr>
                </a:p>
                <a:p>
                  <a:pPr algn="l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𝑝𝑜𝑠𝑖𝑡𝑖𝑜𝑛</m:t>
                        </m:r>
                      </m:oMath>
                    </m:oMathPara>
                  </a14:m>
                  <a:endParaRPr lang="en-GB" sz="1400" dirty="0"/>
                </a:p>
              </p:txBody>
            </p:sp>
          </mc:Choice>
          <mc:Fallback xmlns="">
            <p:sp>
              <p:nvSpPr>
                <p:cNvPr id="24" name="TextBox 23">
                  <a:extLst>
                    <a:ext uri="{FF2B5EF4-FFF2-40B4-BE49-F238E27FC236}">
                      <a16:creationId xmlns:a16="http://schemas.microsoft.com/office/drawing/2014/main" id="{3FA7E8C1-D994-7878-BFC5-F6505A0C943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706613" y="2483362"/>
                  <a:ext cx="713208" cy="430887"/>
                </a:xfrm>
                <a:prstGeom prst="rect">
                  <a:avLst/>
                </a:prstGeom>
                <a:blipFill>
                  <a:blip r:embed="rId5"/>
                  <a:stretch>
                    <a:fillRect l="-6838" r="-6838" b="-16901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BDB4928F-B9B0-AECB-E809-7D66EAD6C955}"/>
              </a:ext>
            </a:extLst>
          </p:cNvPr>
          <p:cNvCxnSpPr/>
          <p:nvPr/>
        </p:nvCxnSpPr>
        <p:spPr>
          <a:xfrm>
            <a:off x="5504447" y="2551308"/>
            <a:ext cx="992606" cy="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5034A138-F5A7-CF30-1E34-E97D381B2F33}"/>
                  </a:ext>
                </a:extLst>
              </p:cNvPr>
              <p:cNvSpPr txBox="1"/>
              <p:nvPr/>
            </p:nvSpPr>
            <p:spPr>
              <a:xfrm>
                <a:off x="5731990" y="2240699"/>
                <a:ext cx="537519" cy="29956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𝐷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𝑏𝑘𝑔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5034A138-F5A7-CF30-1E34-E97D381B2F3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31990" y="2240699"/>
                <a:ext cx="537519" cy="299569"/>
              </a:xfrm>
              <a:prstGeom prst="rect">
                <a:avLst/>
              </a:prstGeom>
              <a:blipFill>
                <a:blip r:embed="rId6"/>
                <a:stretch>
                  <a:fillRect l="-7955" r="-6818" b="-2857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721928B6-B5C6-B303-AFE2-81B0E9C40622}"/>
              </a:ext>
            </a:extLst>
          </p:cNvPr>
          <p:cNvSpPr/>
          <p:nvPr/>
        </p:nvSpPr>
        <p:spPr>
          <a:xfrm>
            <a:off x="6497053" y="2125948"/>
            <a:ext cx="679782" cy="427121"/>
          </a:xfrm>
          <a:custGeom>
            <a:avLst/>
            <a:gdLst>
              <a:gd name="connsiteX0" fmla="*/ 0 w 1155032"/>
              <a:gd name="connsiteY0" fmla="*/ 427121 h 427121"/>
              <a:gd name="connsiteX1" fmla="*/ 1155032 w 1155032"/>
              <a:gd name="connsiteY1" fmla="*/ 0 h 427121"/>
              <a:gd name="connsiteX0" fmla="*/ 0 w 1155032"/>
              <a:gd name="connsiteY0" fmla="*/ 427121 h 427121"/>
              <a:gd name="connsiteX1" fmla="*/ 1155032 w 1155032"/>
              <a:gd name="connsiteY1" fmla="*/ 0 h 427121"/>
              <a:gd name="connsiteX0" fmla="*/ 0 w 1155032"/>
              <a:gd name="connsiteY0" fmla="*/ 427121 h 427121"/>
              <a:gd name="connsiteX1" fmla="*/ 1155032 w 1155032"/>
              <a:gd name="connsiteY1" fmla="*/ 0 h 4271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155032" h="427121">
                <a:moveTo>
                  <a:pt x="0" y="427121"/>
                </a:moveTo>
                <a:cubicBezTo>
                  <a:pt x="583532" y="411079"/>
                  <a:pt x="818148" y="220579"/>
                  <a:pt x="1155032" y="0"/>
                </a:cubicBezTo>
              </a:path>
            </a:pathLst>
          </a:custGeom>
          <a:noFill/>
          <a:ln>
            <a:solidFill>
              <a:srgbClr val="FF0000"/>
            </a:solidFill>
            <a:headEnd type="none"/>
            <a:tailEnd type="oval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D2C1CA4B-64EC-6E88-DB6B-7E0168981BA8}"/>
                  </a:ext>
                </a:extLst>
              </p:cNvPr>
              <p:cNvSpPr txBox="1"/>
              <p:nvPr/>
            </p:nvSpPr>
            <p:spPr>
              <a:xfrm>
                <a:off x="4016898" y="2401523"/>
                <a:ext cx="752001" cy="29956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𝐷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𝑠𝑖𝑔𝑛𝑎𝑙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D2C1CA4B-64EC-6E88-DB6B-7E0168981BA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16898" y="2401523"/>
                <a:ext cx="752001" cy="299569"/>
              </a:xfrm>
              <a:prstGeom prst="rect">
                <a:avLst/>
              </a:prstGeom>
              <a:blipFill>
                <a:blip r:embed="rId7"/>
                <a:stretch>
                  <a:fillRect l="-6504" r="-4878" b="-2857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4F6EA88F-827E-0DB2-15A4-A537B353E8E8}"/>
                  </a:ext>
                </a:extLst>
              </p:cNvPr>
              <p:cNvSpPr txBox="1"/>
              <p:nvPr/>
            </p:nvSpPr>
            <p:spPr>
              <a:xfrm>
                <a:off x="7156460" y="1759752"/>
                <a:ext cx="752001" cy="29956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𝐷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𝑠𝑖𝑔𝑛𝑎𝑙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4F6EA88F-827E-0DB2-15A4-A537B353E8E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56460" y="1759752"/>
                <a:ext cx="752001" cy="299569"/>
              </a:xfrm>
              <a:prstGeom prst="rect">
                <a:avLst/>
              </a:prstGeom>
              <a:blipFill>
                <a:blip r:embed="rId8"/>
                <a:stretch>
                  <a:fillRect l="-6504" r="-4878" b="-2857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43AAC25A-A5D5-CDC6-2B8E-E5BFAA187D47}"/>
                  </a:ext>
                </a:extLst>
              </p:cNvPr>
              <p:cNvSpPr txBox="1"/>
              <p:nvPr/>
            </p:nvSpPr>
            <p:spPr>
              <a:xfrm>
                <a:off x="614066" y="2274877"/>
                <a:ext cx="838392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h𝑎𝑙𝑜</m:t>
                          </m:r>
                        </m:sub>
                      </m:sSub>
                    </m:oMath>
                  </m:oMathPara>
                </a14:m>
                <a:endParaRPr lang="en-GB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43AAC25A-A5D5-CDC6-2B8E-E5BFAA187D4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4066" y="2274877"/>
                <a:ext cx="838392" cy="369332"/>
              </a:xfrm>
              <a:prstGeom prst="rect">
                <a:avLst/>
              </a:prstGeom>
              <a:blipFill>
                <a:blip r:embed="rId9"/>
                <a:stretch>
                  <a:fillRect b="-1475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F86113E3-4452-D79B-EAF6-A587AB0E815C}"/>
                  </a:ext>
                </a:extLst>
              </p:cNvPr>
              <p:cNvSpPr txBox="1"/>
              <p:nvPr/>
            </p:nvSpPr>
            <p:spPr>
              <a:xfrm>
                <a:off x="8924450" y="2262298"/>
                <a:ext cx="3056734" cy="61292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𝐷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𝑠𝑖𝑔𝑛𝑎𝑙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𝐷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𝑏𝑘𝑔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𝐷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𝑏𝑘𝑔</m:t>
                              </m:r>
                            </m:sub>
                          </m:sSub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≃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𝑗𝑒𝑡</m:t>
                              </m:r>
                            </m:sub>
                          </m:sSub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1−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𝑗𝑒𝑡</m:t>
                              </m:r>
                            </m:sub>
                          </m:sSub>
                        </m:den>
                      </m:f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h𝑎𝑙𝑜</m:t>
                          </m:r>
                        </m:sub>
                      </m:sSub>
                    </m:oMath>
                  </m:oMathPara>
                </a14:m>
                <a:endParaRPr lang="en-US" b="0" dirty="0"/>
              </a:p>
            </p:txBody>
          </p:sp>
        </mc:Choice>
        <mc:Fallback xmlns="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F86113E3-4452-D79B-EAF6-A587AB0E815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24450" y="2262298"/>
                <a:ext cx="3056734" cy="612925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7" name="TextBox 36">
            <a:extLst>
              <a:ext uri="{FF2B5EF4-FFF2-40B4-BE49-F238E27FC236}">
                <a16:creationId xmlns:a16="http://schemas.microsoft.com/office/drawing/2014/main" id="{E5FC0E64-EAEE-1E14-17BD-838AE328F298}"/>
              </a:ext>
            </a:extLst>
          </p:cNvPr>
          <p:cNvSpPr txBox="1"/>
          <p:nvPr/>
        </p:nvSpPr>
        <p:spPr>
          <a:xfrm>
            <a:off x="412775" y="967006"/>
            <a:ext cx="1115169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How to quantify the contrast of the BGC profiler?</a:t>
            </a:r>
            <a:endParaRPr lang="en-GB" dirty="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F6DA27B0-28AD-0B6B-33AB-DF40DB219AD9}"/>
              </a:ext>
            </a:extLst>
          </p:cNvPr>
          <p:cNvSpPr txBox="1"/>
          <p:nvPr/>
        </p:nvSpPr>
        <p:spPr>
          <a:xfrm>
            <a:off x="417336" y="3791317"/>
            <a:ext cx="5450142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Basic model where signal depends only on geometric overlap between jet and halo</a:t>
            </a:r>
          </a:p>
          <a:p>
            <a:endParaRPr lang="en-US" dirty="0"/>
          </a:p>
          <a:p>
            <a:r>
              <a:rPr lang="en-US" dirty="0"/>
              <a:t>Proportionality between </a:t>
            </a:r>
            <a:r>
              <a:rPr lang="en-US" b="1" dirty="0"/>
              <a:t>contrast to integrated population and sensitivity to losses</a:t>
            </a:r>
            <a:r>
              <a:rPr lang="en-US" dirty="0"/>
              <a:t>, with jet fraction as modulating function</a:t>
            </a:r>
            <a:endParaRPr lang="en-GB" dirty="0"/>
          </a:p>
        </p:txBody>
      </p:sp>
      <p:pic>
        <p:nvPicPr>
          <p:cNvPr id="42" name="Picture 41" descr="A graph with a line&#10;&#10;Description automatically generated">
            <a:extLst>
              <a:ext uri="{FF2B5EF4-FFF2-40B4-BE49-F238E27FC236}">
                <a16:creationId xmlns:a16="http://schemas.microsoft.com/office/drawing/2014/main" id="{9B172990-5539-1F00-3D4C-1CC025E16FE3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82640" y="3624775"/>
            <a:ext cx="4474361" cy="2723524"/>
          </a:xfrm>
          <a:prstGeom prst="rect">
            <a:avLst/>
          </a:prstGeom>
        </p:spPr>
      </p:pic>
      <p:grpSp>
        <p:nvGrpSpPr>
          <p:cNvPr id="45" name="Group 44">
            <a:extLst>
              <a:ext uri="{FF2B5EF4-FFF2-40B4-BE49-F238E27FC236}">
                <a16:creationId xmlns:a16="http://schemas.microsoft.com/office/drawing/2014/main" id="{6714DDE5-A2BB-A5F7-1DA4-00CCB2057553}"/>
              </a:ext>
            </a:extLst>
          </p:cNvPr>
          <p:cNvGrpSpPr/>
          <p:nvPr/>
        </p:nvGrpSpPr>
        <p:grpSpPr>
          <a:xfrm>
            <a:off x="1293848" y="1660884"/>
            <a:ext cx="2592544" cy="557589"/>
            <a:chOff x="1293848" y="1660884"/>
            <a:chExt cx="2592544" cy="557589"/>
          </a:xfrm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955C3C70-9068-C0A2-1719-531AAC03F71B}"/>
                </a:ext>
              </a:extLst>
            </p:cNvPr>
            <p:cNvGrpSpPr/>
            <p:nvPr/>
          </p:nvGrpSpPr>
          <p:grpSpPr>
            <a:xfrm>
              <a:off x="1293848" y="1688009"/>
              <a:ext cx="2592544" cy="530464"/>
              <a:chOff x="1293848" y="1230196"/>
              <a:chExt cx="2592544" cy="530464"/>
            </a:xfrm>
          </p:grpSpPr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A0957094-BF41-C8B8-EB84-1CE2E091E99D}"/>
                  </a:ext>
                </a:extLst>
              </p:cNvPr>
              <p:cNvSpPr/>
              <p:nvPr/>
            </p:nvSpPr>
            <p:spPr>
              <a:xfrm>
                <a:off x="1293848" y="1630279"/>
                <a:ext cx="1184366" cy="121920"/>
              </a:xfrm>
              <a:prstGeom prst="rect">
                <a:avLst/>
              </a:prstGeom>
              <a:solidFill>
                <a:srgbClr val="00B050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150"/>
              </a:p>
            </p:txBody>
          </p:sp>
          <p:cxnSp>
            <p:nvCxnSpPr>
              <p:cNvPr id="5" name="Straight Arrow Connector 4">
                <a:extLst>
                  <a:ext uri="{FF2B5EF4-FFF2-40B4-BE49-F238E27FC236}">
                    <a16:creationId xmlns:a16="http://schemas.microsoft.com/office/drawing/2014/main" id="{2D16AC4B-7CEF-96EB-29FB-3A0732A48D9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521042" y="1569568"/>
                <a:ext cx="2365350" cy="121671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prstDash val="dash"/>
                <a:headEnd type="oval" w="sm" len="sm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" name="Straight Arrow Connector 5">
                <a:extLst>
                  <a:ext uri="{FF2B5EF4-FFF2-40B4-BE49-F238E27FC236}">
                    <a16:creationId xmlns:a16="http://schemas.microsoft.com/office/drawing/2014/main" id="{B99E6C71-B13D-0922-EB63-EC86A66429A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269979" y="1675039"/>
                <a:ext cx="1597842" cy="16200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prstDash val="dash"/>
                <a:headEnd type="oval" w="sm" len="sm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Straight Arrow Connector 8">
                <a:extLst>
                  <a:ext uri="{FF2B5EF4-FFF2-40B4-BE49-F238E27FC236}">
                    <a16:creationId xmlns:a16="http://schemas.microsoft.com/office/drawing/2014/main" id="{B10ED0CC-5CCC-CCAC-8665-E034EDDCAB1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055208" y="1718516"/>
                <a:ext cx="1812613" cy="42144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prstDash val="dash"/>
                <a:headEnd type="oval" w="sm" len="sm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79C7C065-E446-3DE3-D799-43656A07B356}"/>
                  </a:ext>
                </a:extLst>
              </p:cNvPr>
              <p:cNvSpPr txBox="1"/>
              <p:nvPr/>
            </p:nvSpPr>
            <p:spPr>
              <a:xfrm>
                <a:off x="2777252" y="1230196"/>
                <a:ext cx="1018903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dirty="0">
                    <a:solidFill>
                      <a:srgbClr val="FF0000"/>
                    </a:solidFill>
                  </a:rPr>
                  <a:t>losses</a:t>
                </a:r>
                <a:endParaRPr lang="en-150" dirty="0">
                  <a:solidFill>
                    <a:srgbClr val="FF0000"/>
                  </a:solidFill>
                </a:endParaRPr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4" name="TextBox 43">
                  <a:extLst>
                    <a:ext uri="{FF2B5EF4-FFF2-40B4-BE49-F238E27FC236}">
                      <a16:creationId xmlns:a16="http://schemas.microsoft.com/office/drawing/2014/main" id="{B6892D63-059C-9281-EAB4-E51E66D36642}"/>
                    </a:ext>
                  </a:extLst>
                </p:cNvPr>
                <p:cNvSpPr txBox="1"/>
                <p:nvPr/>
              </p:nvSpPr>
              <p:spPr>
                <a:xfrm>
                  <a:off x="1389333" y="1660884"/>
                  <a:ext cx="1129843" cy="391646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b="0" i="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  <m:t>𝑓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  <m:t>𝑗𝑒𝑡</m:t>
                            </m:r>
                          </m:sub>
                        </m:sSub>
                      </m:oMath>
                    </m:oMathPara>
                  </a14:m>
                  <a:endParaRPr lang="en-GB" dirty="0">
                    <a:solidFill>
                      <a:srgbClr val="00B050"/>
                    </a:solidFill>
                  </a:endParaRPr>
                </a:p>
              </p:txBody>
            </p:sp>
          </mc:Choice>
          <mc:Fallback xmlns="">
            <p:sp>
              <p:nvSpPr>
                <p:cNvPr id="44" name="TextBox 43">
                  <a:extLst>
                    <a:ext uri="{FF2B5EF4-FFF2-40B4-BE49-F238E27FC236}">
                      <a16:creationId xmlns:a16="http://schemas.microsoft.com/office/drawing/2014/main" id="{B6892D63-059C-9281-EAB4-E51E66D3664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389333" y="1660884"/>
                  <a:ext cx="1129843" cy="391646"/>
                </a:xfrm>
                <a:prstGeom prst="rect">
                  <a:avLst/>
                </a:prstGeom>
                <a:blipFill>
                  <a:blip r:embed="rId12"/>
                  <a:stretch>
                    <a:fillRect b="-7692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31" name="Rectangle 30">
            <a:extLst>
              <a:ext uri="{FF2B5EF4-FFF2-40B4-BE49-F238E27FC236}">
                <a16:creationId xmlns:a16="http://schemas.microsoft.com/office/drawing/2014/main" id="{D39C127B-F66B-8A9B-C201-CF8B7EDF264D}"/>
              </a:ext>
            </a:extLst>
          </p:cNvPr>
          <p:cNvSpPr/>
          <p:nvPr/>
        </p:nvSpPr>
        <p:spPr>
          <a:xfrm>
            <a:off x="1293848" y="2511650"/>
            <a:ext cx="1184366" cy="12192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150"/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A80DF941-E7FA-E538-79BD-67FBF4A3C51A}"/>
              </a:ext>
            </a:extLst>
          </p:cNvPr>
          <p:cNvGrpSpPr/>
          <p:nvPr/>
        </p:nvGrpSpPr>
        <p:grpSpPr>
          <a:xfrm>
            <a:off x="6734121" y="4402421"/>
            <a:ext cx="1944984" cy="1261596"/>
            <a:chOff x="6734121" y="4402421"/>
            <a:chExt cx="1944984" cy="1261596"/>
          </a:xfrm>
        </p:grpSpPr>
        <p:cxnSp>
          <p:nvCxnSpPr>
            <p:cNvPr id="47" name="Straight Arrow Connector 46">
              <a:extLst>
                <a:ext uri="{FF2B5EF4-FFF2-40B4-BE49-F238E27FC236}">
                  <a16:creationId xmlns:a16="http://schemas.microsoft.com/office/drawing/2014/main" id="{BF4A0B79-7FAA-65B5-FBFF-F51EEEB0C323}"/>
                </a:ext>
              </a:extLst>
            </p:cNvPr>
            <p:cNvCxnSpPr/>
            <p:nvPr/>
          </p:nvCxnSpPr>
          <p:spPr>
            <a:xfrm>
              <a:off x="6946809" y="4723304"/>
              <a:ext cx="0" cy="940713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7427D0A9-00AF-BA8B-DF8F-79C2C9E01636}"/>
                </a:ext>
              </a:extLst>
            </p:cNvPr>
            <p:cNvSpPr txBox="1"/>
            <p:nvPr/>
          </p:nvSpPr>
          <p:spPr>
            <a:xfrm>
              <a:off x="6734121" y="4402421"/>
              <a:ext cx="1944984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400" dirty="0">
                  <a:solidFill>
                    <a:srgbClr val="FF0000"/>
                  </a:solidFill>
                </a:rPr>
                <a:t>no jet = no signal</a:t>
              </a:r>
              <a:endParaRPr lang="en-GB" sz="14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0571F1FC-DAD6-AF46-C7FA-150D6DA25DF0}"/>
              </a:ext>
            </a:extLst>
          </p:cNvPr>
          <p:cNvGrpSpPr/>
          <p:nvPr/>
        </p:nvGrpSpPr>
        <p:grpSpPr>
          <a:xfrm>
            <a:off x="9084423" y="3947018"/>
            <a:ext cx="1944984" cy="1176160"/>
            <a:chOff x="9084423" y="3947018"/>
            <a:chExt cx="1944984" cy="1176160"/>
          </a:xfrm>
        </p:grpSpPr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6674BD62-CCEC-7DD9-2FC9-BF710A4A60F0}"/>
                </a:ext>
              </a:extLst>
            </p:cNvPr>
            <p:cNvSpPr txBox="1"/>
            <p:nvPr/>
          </p:nvSpPr>
          <p:spPr>
            <a:xfrm>
              <a:off x="9084423" y="4815401"/>
              <a:ext cx="1944984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400" dirty="0">
                  <a:solidFill>
                    <a:srgbClr val="FF0000"/>
                  </a:solidFill>
                </a:rPr>
                <a:t>only jet = no </a:t>
              </a:r>
              <a:r>
                <a:rPr lang="en-US" sz="1400" dirty="0" err="1">
                  <a:solidFill>
                    <a:srgbClr val="FF0000"/>
                  </a:solidFill>
                </a:rPr>
                <a:t>bkg</a:t>
              </a:r>
              <a:endParaRPr lang="en-GB" sz="1400" dirty="0">
                <a:solidFill>
                  <a:srgbClr val="FF0000"/>
                </a:solidFill>
              </a:endParaRPr>
            </a:p>
          </p:txBody>
        </p:sp>
        <p:cxnSp>
          <p:nvCxnSpPr>
            <p:cNvPr id="51" name="Straight Arrow Connector 50">
              <a:extLst>
                <a:ext uri="{FF2B5EF4-FFF2-40B4-BE49-F238E27FC236}">
                  <a16:creationId xmlns:a16="http://schemas.microsoft.com/office/drawing/2014/main" id="{68DBF071-9039-F77B-850E-7F8CF2B9E92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394996" y="3947018"/>
              <a:ext cx="0" cy="868383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F543E1D4-75FC-4D9F-554E-5FE99E8A976B}"/>
              </a:ext>
            </a:extLst>
          </p:cNvPr>
          <p:cNvGrpSpPr/>
          <p:nvPr/>
        </p:nvGrpSpPr>
        <p:grpSpPr>
          <a:xfrm>
            <a:off x="7071799" y="4907499"/>
            <a:ext cx="1645557" cy="857445"/>
            <a:chOff x="7071799" y="4907499"/>
            <a:chExt cx="1645557" cy="857445"/>
          </a:xfrm>
        </p:grpSpPr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C2385B09-6A69-56E0-1A68-2AD0632C7DE5}"/>
                </a:ext>
              </a:extLst>
            </p:cNvPr>
            <p:cNvSpPr/>
            <p:nvPr/>
          </p:nvSpPr>
          <p:spPr>
            <a:xfrm>
              <a:off x="7071799" y="4907499"/>
              <a:ext cx="1263048" cy="592058"/>
            </a:xfrm>
            <a:prstGeom prst="rect">
              <a:avLst/>
            </a:prstGeom>
            <a:noFill/>
            <a:ln>
              <a:solidFill>
                <a:srgbClr val="FF0000"/>
              </a:solidFill>
              <a:prstDash val="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F3A9CD1A-788E-251A-4BF4-DAC5A82FC6A5}"/>
                </a:ext>
              </a:extLst>
            </p:cNvPr>
            <p:cNvSpPr txBox="1"/>
            <p:nvPr/>
          </p:nvSpPr>
          <p:spPr>
            <a:xfrm>
              <a:off x="7148119" y="5457167"/>
              <a:ext cx="1569237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400" dirty="0">
                  <a:solidFill>
                    <a:srgbClr val="FF0000"/>
                  </a:solidFill>
                </a:rPr>
                <a:t>region of interest</a:t>
              </a:r>
              <a:endParaRPr lang="en-GB" sz="1400" dirty="0"/>
            </a:p>
          </p:txBody>
        </p:sp>
      </p:grpSp>
    </p:spTree>
    <p:extLst>
      <p:ext uri="{BB962C8B-B14F-4D97-AF65-F5344CB8AC3E}">
        <p14:creationId xmlns:p14="http://schemas.microsoft.com/office/powerpoint/2010/main" val="38018263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7 1.11111E-6 L 2.08333E-7 0.06273 " pathEditMode="relative" rAng="0" ptsTypes="AA">
                                      <p:cBhvr>
                                        <p:cTn id="17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125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27" grpId="0"/>
      <p:bldP spid="28" grpId="0" animBg="1"/>
      <p:bldP spid="29" grpId="0"/>
      <p:bldP spid="30" grpId="0"/>
      <p:bldP spid="33" grpId="0"/>
      <p:bldP spid="35" grpId="0"/>
      <p:bldP spid="38" grpId="0"/>
      <p:bldP spid="3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179CFE8-519D-A32C-81A7-A48A4504F02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F4D5A860-4110-DA17-5860-79A54FB67331}"/>
              </a:ext>
            </a:extLst>
          </p:cNvPr>
          <p:cNvGrpSpPr/>
          <p:nvPr/>
        </p:nvGrpSpPr>
        <p:grpSpPr>
          <a:xfrm>
            <a:off x="152400" y="3579907"/>
            <a:ext cx="9144000" cy="2671092"/>
            <a:chOff x="152400" y="3579907"/>
            <a:chExt cx="9144000" cy="2671092"/>
          </a:xfrm>
        </p:grpSpPr>
        <p:pic>
          <p:nvPicPr>
            <p:cNvPr id="48" name="Google Shape;168;g2c3e9cc20a0_0_175">
              <a:extLst>
                <a:ext uri="{FF2B5EF4-FFF2-40B4-BE49-F238E27FC236}">
                  <a16:creationId xmlns:a16="http://schemas.microsoft.com/office/drawing/2014/main" id="{F06EDE4D-22C7-DBCE-E674-EC62638498E7}"/>
                </a:ext>
              </a:extLst>
            </p:cNvPr>
            <p:cNvPicPr preferRelativeResize="0"/>
            <p:nvPr/>
          </p:nvPicPr>
          <p:blipFill rotWithShape="1">
            <a:blip r:embed="rId2">
              <a:alphaModFix/>
            </a:blip>
            <a:srcRect l="11988" t="13259" r="5713" b="31911"/>
            <a:stretch/>
          </p:blipFill>
          <p:spPr>
            <a:xfrm>
              <a:off x="152400" y="5154974"/>
              <a:ext cx="9144000" cy="109602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4C2E452F-08C5-375E-B676-B9B1AC2E51B9}"/>
                </a:ext>
              </a:extLst>
            </p:cNvPr>
            <p:cNvSpPr txBox="1"/>
            <p:nvPr/>
          </p:nvSpPr>
          <p:spPr>
            <a:xfrm>
              <a:off x="4800599" y="5634081"/>
              <a:ext cx="504000" cy="282893"/>
            </a:xfrm>
            <a:prstGeom prst="upArrowCallout">
              <a:avLst/>
            </a:prstGeom>
            <a:solidFill>
              <a:sysClr val="window" lastClr="FFFFFF"/>
            </a:solidFill>
            <a:ln>
              <a:solidFill>
                <a:sysClr val="windowText" lastClr="000000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5A5A5A"/>
                  </a:solidFill>
                  <a:effectLst/>
                  <a:uLnTx/>
                  <a:uFillTx/>
                </a:rPr>
                <a:t>BLM</a:t>
              </a:r>
              <a:endParaRPr kumimoji="0" lang="en-150" sz="1200" b="0" i="0" u="none" strike="noStrike" kern="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</a:endParaRP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0B633F02-B14F-A9FB-D5BC-8F3B35CBA086}"/>
                </a:ext>
              </a:extLst>
            </p:cNvPr>
            <p:cNvSpPr txBox="1"/>
            <p:nvPr/>
          </p:nvSpPr>
          <p:spPr>
            <a:xfrm>
              <a:off x="3428999" y="5628974"/>
              <a:ext cx="504001" cy="288000"/>
            </a:xfrm>
            <a:prstGeom prst="upArrowCallout">
              <a:avLst/>
            </a:prstGeom>
            <a:solidFill>
              <a:sysClr val="window" lastClr="FFFFFF"/>
            </a:solidFill>
            <a:ln>
              <a:solidFill>
                <a:sysClr val="windowText" lastClr="000000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5A5A5A"/>
                  </a:solidFill>
                  <a:effectLst/>
                  <a:uLnTx/>
                  <a:uFillTx/>
                </a:rPr>
                <a:t>BLM</a:t>
              </a:r>
              <a:endParaRPr kumimoji="0" lang="en-150" sz="1200" b="0" i="0" u="none" strike="noStrike" kern="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</a:endParaRP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85636DDB-33F3-5249-752F-E509F155615F}"/>
                </a:ext>
              </a:extLst>
            </p:cNvPr>
            <p:cNvSpPr txBox="1"/>
            <p:nvPr/>
          </p:nvSpPr>
          <p:spPr>
            <a:xfrm>
              <a:off x="2848799" y="5628974"/>
              <a:ext cx="504000" cy="288000"/>
            </a:xfrm>
            <a:prstGeom prst="upArrowCallout">
              <a:avLst/>
            </a:prstGeom>
            <a:solidFill>
              <a:sysClr val="window" lastClr="FFFFFF"/>
            </a:solidFill>
            <a:ln>
              <a:solidFill>
                <a:sysClr val="windowText" lastClr="000000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5A5A5A"/>
                  </a:solidFill>
                  <a:effectLst/>
                  <a:uLnTx/>
                  <a:uFillTx/>
                </a:rPr>
                <a:t>BLM</a:t>
              </a:r>
              <a:endParaRPr kumimoji="0" lang="en-150" sz="1200" b="0" i="0" u="none" strike="noStrike" kern="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</a:endParaRP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B8F1EF5D-8F04-CDC5-F20A-7584B47B4279}"/>
                </a:ext>
              </a:extLst>
            </p:cNvPr>
            <p:cNvSpPr txBox="1"/>
            <p:nvPr/>
          </p:nvSpPr>
          <p:spPr>
            <a:xfrm>
              <a:off x="304799" y="5614617"/>
              <a:ext cx="412020" cy="282893"/>
            </a:xfrm>
            <a:prstGeom prst="upArrowCallout">
              <a:avLst>
                <a:gd name="adj1" fmla="val 25000"/>
                <a:gd name="adj2" fmla="val 28078"/>
                <a:gd name="adj3" fmla="val 25000"/>
                <a:gd name="adj4" fmla="val 64977"/>
              </a:avLst>
            </a:prstGeom>
            <a:solidFill>
              <a:sysClr val="window" lastClr="FFFFFF"/>
            </a:solidFill>
            <a:ln>
              <a:solidFill>
                <a:sysClr val="windowText" lastClr="000000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5A5A5A"/>
                  </a:solidFill>
                  <a:effectLst/>
                  <a:uLnTx/>
                  <a:uFillTx/>
                </a:rPr>
                <a:t>BGC</a:t>
              </a:r>
              <a:endParaRPr kumimoji="0" lang="en-150" sz="1200" b="0" i="0" u="none" strike="noStrike" kern="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</a:endParaRPr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C14ABE70-7FD6-9501-98D7-32C990F6817A}"/>
                </a:ext>
              </a:extLst>
            </p:cNvPr>
            <p:cNvSpPr txBox="1"/>
            <p:nvPr/>
          </p:nvSpPr>
          <p:spPr>
            <a:xfrm>
              <a:off x="7118799" y="5645618"/>
              <a:ext cx="1883467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rPr>
                <a:t>Credit: D. </a:t>
              </a:r>
              <a:r>
                <a:rPr kumimoji="0" lang="en-US" sz="1400" b="0" i="0" u="none" strike="noStrike" kern="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rPr>
                <a:t>Prelipcean</a:t>
              </a:r>
              <a:endParaRPr kumimoji="0" lang="en-CH" sz="1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9CEDE50C-0B78-092E-8428-ADD809D0A428}"/>
                </a:ext>
              </a:extLst>
            </p:cNvPr>
            <p:cNvSpPr txBox="1"/>
            <p:nvPr/>
          </p:nvSpPr>
          <p:spPr>
            <a:xfrm>
              <a:off x="438371" y="3579907"/>
              <a:ext cx="8488541" cy="107721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spcBef>
                  <a:spcPts val="600"/>
                </a:spcBef>
              </a:pPr>
              <a:r>
                <a:rPr lang="en-US" dirty="0"/>
                <a:t>Options available to </a:t>
              </a:r>
              <a:r>
                <a:rPr lang="en-US" b="1" dirty="0"/>
                <a:t>improve losses detection </a:t>
              </a:r>
              <a:r>
                <a:rPr lang="en-US" dirty="0"/>
                <a:t>(vs background)</a:t>
              </a:r>
            </a:p>
            <a:p>
              <a:pPr marL="285750" indent="-285750">
                <a:spcBef>
                  <a:spcPts val="600"/>
                </a:spcBef>
                <a:buFont typeface="Arial" panose="020B0604020202020204" pitchFamily="34" charset="0"/>
                <a:buChar char="•"/>
              </a:pPr>
              <a:r>
                <a:rPr lang="en-US" dirty="0"/>
                <a:t>optimize detection location	→ dedicated IC BLMs installed in YETS2425</a:t>
              </a:r>
            </a:p>
            <a:p>
              <a:pPr marL="285750" indent="-285750">
                <a:spcBef>
                  <a:spcPts val="600"/>
                </a:spcBef>
                <a:buFont typeface="Arial" panose="020B0604020202020204" pitchFamily="34" charset="0"/>
                <a:buChar char="•"/>
              </a:pPr>
              <a:r>
                <a:rPr lang="en-US" dirty="0"/>
                <a:t>maximize detection sensitivity	→ best detector technology to be studied</a:t>
              </a:r>
            </a:p>
          </p:txBody>
        </p:sp>
      </p:grp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5EB92E68-734D-D1FD-7AF7-0A3521646E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BGC development in LHC and implementation study for LS3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47C1213-1DD0-847F-63E7-7BF2887254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7C2787D3-4D4F-C463-32E4-77A91EB99992}"/>
              </a:ext>
            </a:extLst>
          </p:cNvPr>
          <p:cNvSpPr txBox="1"/>
          <p:nvPr/>
        </p:nvSpPr>
        <p:spPr>
          <a:xfrm>
            <a:off x="4296599" y="5231174"/>
            <a:ext cx="427800" cy="282893"/>
          </a:xfrm>
          <a:prstGeom prst="downArrowCallout">
            <a:avLst/>
          </a:prstGeom>
          <a:solidFill>
            <a:sysClr val="window" lastClr="FFFFFF"/>
          </a:solidFill>
          <a:ln>
            <a:solidFill>
              <a:srgbClr val="5A5A5A"/>
            </a:solidFill>
          </a:ln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</a:rPr>
              <a:t>BWS</a:t>
            </a:r>
            <a:endParaRPr kumimoji="0" lang="en-150" sz="1200" b="0" i="0" u="none" strike="noStrike" kern="0" cap="none" spc="0" normalizeH="0" baseline="0" noProof="0" dirty="0">
              <a:ln>
                <a:noFill/>
              </a:ln>
              <a:solidFill>
                <a:srgbClr val="5A5A5A"/>
              </a:solidFill>
              <a:effectLst/>
              <a:uLnTx/>
              <a:uFillTx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9E2FBD15-DCDA-A75D-D6E9-4DF8D16E4C77}"/>
              </a:ext>
            </a:extLst>
          </p:cNvPr>
          <p:cNvSpPr txBox="1"/>
          <p:nvPr/>
        </p:nvSpPr>
        <p:spPr>
          <a:xfrm>
            <a:off x="3839399" y="5230328"/>
            <a:ext cx="427800" cy="282893"/>
          </a:xfrm>
          <a:prstGeom prst="downArrowCallout">
            <a:avLst/>
          </a:prstGeom>
          <a:solidFill>
            <a:sysClr val="window" lastClr="FFFFFF"/>
          </a:solidFill>
          <a:ln>
            <a:solidFill>
              <a:srgbClr val="5A5A5A"/>
            </a:solidFill>
          </a:ln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BLM</a:t>
            </a:r>
            <a:endParaRPr kumimoji="0" lang="en-150" sz="12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0D3DD764-675E-4DF7-4E7F-C89F0AEA9771}"/>
              </a:ext>
            </a:extLst>
          </p:cNvPr>
          <p:cNvSpPr txBox="1"/>
          <p:nvPr/>
        </p:nvSpPr>
        <p:spPr>
          <a:xfrm>
            <a:off x="438371" y="5230327"/>
            <a:ext cx="427800" cy="282893"/>
          </a:xfrm>
          <a:prstGeom prst="downArrowCallout">
            <a:avLst/>
          </a:prstGeom>
          <a:solidFill>
            <a:sysClr val="window" lastClr="FFFFFF"/>
          </a:solidFill>
          <a:ln>
            <a:solidFill>
              <a:srgbClr val="5A5A5A"/>
            </a:solidFill>
          </a:ln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BLM</a:t>
            </a:r>
            <a:endParaRPr kumimoji="0" lang="en-150" sz="12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</a:endParaRPr>
          </a:p>
        </p:txBody>
      </p:sp>
      <p:pic>
        <p:nvPicPr>
          <p:cNvPr id="57" name="Picture 4" descr="Anteprima immagine">
            <a:extLst>
              <a:ext uri="{FF2B5EF4-FFF2-40B4-BE49-F238E27FC236}">
                <a16:creationId xmlns:a16="http://schemas.microsoft.com/office/drawing/2014/main" id="{83C93C33-A23D-2A45-F146-988D2B75F14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96965" y="3945962"/>
            <a:ext cx="2514035" cy="22777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0" name="Title 3">
            <a:extLst>
              <a:ext uri="{FF2B5EF4-FFF2-40B4-BE49-F238E27FC236}">
                <a16:creationId xmlns:a16="http://schemas.microsoft.com/office/drawing/2014/main" id="{3328E55E-569A-6EEC-AA27-80C2698042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775" y="208044"/>
            <a:ext cx="11376025" cy="488556"/>
          </a:xfrm>
        </p:spPr>
        <p:txBody>
          <a:bodyPr/>
          <a:lstStyle/>
          <a:p>
            <a:r>
              <a:rPr lang="en-US" dirty="0"/>
              <a:t>Improving contrast</a:t>
            </a:r>
            <a:endParaRPr lang="en-150" dirty="0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80000C24-9B36-A065-0873-0C2F90AB53B6}"/>
              </a:ext>
            </a:extLst>
          </p:cNvPr>
          <p:cNvSpPr txBox="1"/>
          <p:nvPr/>
        </p:nvSpPr>
        <p:spPr>
          <a:xfrm>
            <a:off x="412775" y="1017542"/>
            <a:ext cx="1127601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Optimizing contrast requires maximizing production and detection of losses created by the jet</a:t>
            </a:r>
            <a:endParaRPr lang="en-GB" b="1" dirty="0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18013CD4-7BDF-6729-7AC3-268C46481AE4}"/>
              </a:ext>
            </a:extLst>
          </p:cNvPr>
          <p:cNvSpPr txBox="1"/>
          <p:nvPr/>
        </p:nvSpPr>
        <p:spPr>
          <a:xfrm>
            <a:off x="438370" y="1745247"/>
            <a:ext cx="11517069" cy="14311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US" dirty="0"/>
              <a:t>Options available to </a:t>
            </a:r>
            <a:r>
              <a:rPr lang="en-US" b="1" dirty="0"/>
              <a:t>improve jet losses </a:t>
            </a:r>
            <a:r>
              <a:rPr lang="en-US" dirty="0"/>
              <a:t>(vs background)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/>
              <a:t>optimize jet aspect ratio for maximum jet-beam overlap 	→ under study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/>
              <a:t>increase gas pressure in jet				→ to be studied, limited margin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dirty="0"/>
              <a:t>increase pumping to reduce background			</a:t>
            </a:r>
            <a:r>
              <a:rPr lang="en-US" dirty="0"/>
              <a:t>→ under study (helpful also to reduce gas load)</a:t>
            </a:r>
          </a:p>
        </p:txBody>
      </p:sp>
    </p:spTree>
    <p:extLst>
      <p:ext uri="{BB962C8B-B14F-4D97-AF65-F5344CB8AC3E}">
        <p14:creationId xmlns:p14="http://schemas.microsoft.com/office/powerpoint/2010/main" val="4169995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 animBg="1"/>
      <p:bldP spid="55" grpId="0" animBg="1"/>
      <p:bldP spid="56" grpId="0" animBg="1"/>
      <p:bldP spid="6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69EC957-5282-DCF6-1083-309FB0885A5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6925CFB3-9BE3-5174-1A2C-2FC4A55C63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BGC development in LHC and implementation study for LS3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5564D74B-124A-CD65-B1D9-B6D5ACCC8D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19" name="Title 3">
            <a:extLst>
              <a:ext uri="{FF2B5EF4-FFF2-40B4-BE49-F238E27FC236}">
                <a16:creationId xmlns:a16="http://schemas.microsoft.com/office/drawing/2014/main" id="{8F580F50-BB90-8887-76ED-9AE45E6D5941}"/>
              </a:ext>
            </a:extLst>
          </p:cNvPr>
          <p:cNvSpPr txBox="1">
            <a:spLocks/>
          </p:cNvSpPr>
          <p:nvPr/>
        </p:nvSpPr>
        <p:spPr>
          <a:xfrm>
            <a:off x="407987" y="129315"/>
            <a:ext cx="11376025" cy="488556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Summary of BGC profiler</a:t>
            </a:r>
            <a:endParaRPr lang="en-15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7F81A9B-7880-9364-82C9-869FC8722E56}"/>
              </a:ext>
            </a:extLst>
          </p:cNvPr>
          <p:cNvSpPr txBox="1"/>
          <p:nvPr/>
        </p:nvSpPr>
        <p:spPr>
          <a:xfrm>
            <a:off x="407988" y="4287975"/>
            <a:ext cx="11160865" cy="14311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GB" dirty="0"/>
              <a:t>Take-home message for BGC profiler:</a:t>
            </a:r>
          </a:p>
          <a:p>
            <a:pPr marL="285750" indent="-285750">
              <a:spcBef>
                <a:spcPts val="600"/>
              </a:spcBef>
              <a:buClr>
                <a:srgbClr val="FF0000"/>
              </a:buClr>
              <a:buFont typeface="Wingdings" panose="05000000000000000000" pitchFamily="2" charset="2"/>
              <a:buChar char="û"/>
            </a:pPr>
            <a:r>
              <a:rPr lang="en-GB" dirty="0"/>
              <a:t>using BGC as beam profiler is a very recent concept</a:t>
            </a:r>
            <a:endParaRPr lang="en-US" dirty="0"/>
          </a:p>
          <a:p>
            <a:pPr marL="285750" indent="-285750">
              <a:spcBef>
                <a:spcPts val="600"/>
              </a:spcBef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lang="en-GB" dirty="0"/>
              <a:t>BGC profiler configuration very similar to existing one, already validated in the machine</a:t>
            </a:r>
          </a:p>
          <a:p>
            <a:pPr>
              <a:spcBef>
                <a:spcPts val="600"/>
              </a:spcBef>
            </a:pPr>
            <a:r>
              <a:rPr lang="en-GB" dirty="0"/>
              <a:t>→ instrument has potential, but further investigations needed (before LS3) to quantify performance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E53FAE2-A913-CCC4-2C7F-3CFCAC62EA4F}"/>
              </a:ext>
            </a:extLst>
          </p:cNvPr>
          <p:cNvSpPr txBox="1"/>
          <p:nvPr/>
        </p:nvSpPr>
        <p:spPr>
          <a:xfrm>
            <a:off x="407987" y="1269373"/>
            <a:ext cx="11479213" cy="213904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US" b="1" dirty="0"/>
              <a:t>Contrast (integral)</a:t>
            </a:r>
            <a:r>
              <a:rPr lang="en-US" dirty="0"/>
              <a:t>: to be quantified depending on achievable sensitivity to jet losses</a:t>
            </a:r>
          </a:p>
          <a:p>
            <a:pPr>
              <a:spcBef>
                <a:spcPts val="600"/>
              </a:spcBef>
            </a:pPr>
            <a:r>
              <a:rPr lang="en-GB" b="1" dirty="0"/>
              <a:t>1D/2D information</a:t>
            </a:r>
            <a:r>
              <a:rPr lang="en-GB" dirty="0"/>
              <a:t>: intrinsically 1D </a:t>
            </a:r>
          </a:p>
          <a:p>
            <a:pPr>
              <a:spcBef>
                <a:spcPts val="600"/>
              </a:spcBef>
            </a:pPr>
            <a:r>
              <a:rPr lang="en-GB" b="1" dirty="0"/>
              <a:t>Acquisition rate</a:t>
            </a:r>
            <a:r>
              <a:rPr lang="en-GB" dirty="0"/>
              <a:t>: potentially bunch-by-bunch, integration time depends on achieved sensitivity to jet losses</a:t>
            </a:r>
          </a:p>
          <a:p>
            <a:pPr>
              <a:spcBef>
                <a:spcPts val="600"/>
              </a:spcBef>
            </a:pPr>
            <a:r>
              <a:rPr lang="en-GB" b="1" dirty="0"/>
              <a:t>Interlock</a:t>
            </a:r>
            <a:r>
              <a:rPr lang="en-GB" dirty="0"/>
              <a:t>: potentially HW, if interlock on simple loss threshold is reliable</a:t>
            </a:r>
          </a:p>
          <a:p>
            <a:pPr>
              <a:spcBef>
                <a:spcPts val="600"/>
              </a:spcBef>
            </a:pPr>
            <a:r>
              <a:rPr lang="en-GB" b="1" dirty="0"/>
              <a:t>Full cycle</a:t>
            </a:r>
            <a:r>
              <a:rPr lang="en-GB" dirty="0"/>
              <a:t>: not affected by beam energy</a:t>
            </a:r>
          </a:p>
          <a:p>
            <a:pPr>
              <a:spcBef>
                <a:spcPts val="600"/>
              </a:spcBef>
            </a:pPr>
            <a:r>
              <a:rPr lang="en-GB" b="1" dirty="0"/>
              <a:t>Ad-hoc optics</a:t>
            </a:r>
            <a:r>
              <a:rPr lang="en-GB" dirty="0"/>
              <a:t>: larger size improves spatial resolution, not too much (i.e. &lt; 2</a:t>
            </a:r>
            <a:r>
              <a:rPr lang="el-GR" dirty="0"/>
              <a:t>σ</a:t>
            </a:r>
            <a:r>
              <a:rPr lang="en-GB" dirty="0"/>
              <a:t>) to avoid signal dilution</a:t>
            </a:r>
          </a:p>
        </p:txBody>
      </p:sp>
    </p:spTree>
    <p:extLst>
      <p:ext uri="{BB962C8B-B14F-4D97-AF65-F5344CB8AC3E}">
        <p14:creationId xmlns:p14="http://schemas.microsoft.com/office/powerpoint/2010/main" val="31516732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427189E-CB42-C29A-F186-7F9105BFF7B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325CD1D5-7033-5015-3AAB-1788AC08C1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BGC development in LHC and implementation study for LS3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446C874A-31F7-C6D0-43F3-18E820A1DD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60" name="Title 3">
            <a:extLst>
              <a:ext uri="{FF2B5EF4-FFF2-40B4-BE49-F238E27FC236}">
                <a16:creationId xmlns:a16="http://schemas.microsoft.com/office/drawing/2014/main" id="{8CFE1646-568C-1C53-2ED0-2974B5CE9B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775" y="208044"/>
            <a:ext cx="11376025" cy="488556"/>
          </a:xfrm>
        </p:spPr>
        <p:txBody>
          <a:bodyPr/>
          <a:lstStyle/>
          <a:p>
            <a:r>
              <a:rPr lang="en-US" dirty="0"/>
              <a:t>Timeline for BGC development</a:t>
            </a:r>
            <a:endParaRPr lang="en-15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1EBDE92-0B41-B736-81A5-BC94AD7BD6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2249" y="2772121"/>
            <a:ext cx="9891409" cy="1358362"/>
          </a:xfrm>
          <a:prstGeom prst="rect">
            <a:avLst/>
          </a:prstGeom>
        </p:spPr>
      </p:pic>
      <p:pic>
        <p:nvPicPr>
          <p:cNvPr id="1026" name="Picture 2" descr="home">
            <a:extLst>
              <a:ext uri="{FF2B5EF4-FFF2-40B4-BE49-F238E27FC236}">
                <a16:creationId xmlns:a16="http://schemas.microsoft.com/office/drawing/2014/main" id="{193BF719-9AC7-4501-69F3-5E19A45544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49414" y="3246009"/>
            <a:ext cx="1421741" cy="57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08789B41-C13D-A960-89C4-08A79565DAD8}"/>
              </a:ext>
            </a:extLst>
          </p:cNvPr>
          <p:cNvSpPr txBox="1"/>
          <p:nvPr/>
        </p:nvSpPr>
        <p:spPr>
          <a:xfrm rot="16200000">
            <a:off x="-851495" y="1619949"/>
            <a:ext cx="252853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00" dirty="0"/>
              <a:t>BGC imaging</a:t>
            </a:r>
            <a:endParaRPr lang="en-GB" sz="20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BCDE660-9893-6DAF-662A-6ABC2708D8F0}"/>
              </a:ext>
            </a:extLst>
          </p:cNvPr>
          <p:cNvSpPr txBox="1"/>
          <p:nvPr/>
        </p:nvSpPr>
        <p:spPr>
          <a:xfrm rot="16200000">
            <a:off x="-851495" y="4973342"/>
            <a:ext cx="252853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00" dirty="0"/>
              <a:t>BGC profiler</a:t>
            </a:r>
            <a:endParaRPr lang="en-GB" sz="2000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3BD501E2-E377-F154-8E91-05C89130C2DE}"/>
              </a:ext>
            </a:extLst>
          </p:cNvPr>
          <p:cNvGrpSpPr/>
          <p:nvPr/>
        </p:nvGrpSpPr>
        <p:grpSpPr>
          <a:xfrm>
            <a:off x="907155" y="912452"/>
            <a:ext cx="9657126" cy="1774992"/>
            <a:chOff x="907155" y="912452"/>
            <a:chExt cx="9657126" cy="1774992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D690105C-EDF2-DBDE-7D50-F63B97F04FB2}"/>
                </a:ext>
              </a:extLst>
            </p:cNvPr>
            <p:cNvSpPr txBox="1"/>
            <p:nvPr/>
          </p:nvSpPr>
          <p:spPr>
            <a:xfrm>
              <a:off x="907155" y="1298622"/>
              <a:ext cx="1550260" cy="83099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200" dirty="0">
                  <a:solidFill>
                    <a:srgbClr val="00B050"/>
                  </a:solidFill>
                </a:rPr>
                <a:t>B1 prototype commissioned and preliminary measurements</a:t>
              </a:r>
              <a:endParaRPr lang="en-GB" sz="1200" dirty="0">
                <a:solidFill>
                  <a:srgbClr val="00B050"/>
                </a:solidFill>
              </a:endParaRPr>
            </a:p>
          </p:txBody>
        </p: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E82FFA0E-96FD-2B42-B5BA-E1DF26DA9EBD}"/>
                </a:ext>
              </a:extLst>
            </p:cNvPr>
            <p:cNvCxnSpPr>
              <a:cxnSpLocks/>
            </p:cNvCxnSpPr>
            <p:nvPr/>
          </p:nvCxnSpPr>
          <p:spPr>
            <a:xfrm>
              <a:off x="933479" y="1362163"/>
              <a:ext cx="0" cy="1325281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4EF68D80-1510-DF3F-0596-F3148A0ADB2B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933479" y="2672576"/>
              <a:ext cx="850716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814DD9D6-C515-EC75-E592-7E5526B8A84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502079" y="2672576"/>
              <a:ext cx="864000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7380D03B-5F23-B4EA-675E-5FF277DFAB53}"/>
                </a:ext>
              </a:extLst>
            </p:cNvPr>
            <p:cNvCxnSpPr>
              <a:cxnSpLocks/>
            </p:cNvCxnSpPr>
            <p:nvPr/>
          </p:nvCxnSpPr>
          <p:spPr>
            <a:xfrm>
              <a:off x="2513229" y="1658677"/>
              <a:ext cx="0" cy="1011314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D7946AB4-6569-79C4-A32C-69B339A97608}"/>
                </a:ext>
              </a:extLst>
            </p:cNvPr>
            <p:cNvSpPr txBox="1"/>
            <p:nvPr/>
          </p:nvSpPr>
          <p:spPr>
            <a:xfrm>
              <a:off x="2483739" y="1562825"/>
              <a:ext cx="1085014" cy="83099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200" dirty="0">
                  <a:solidFill>
                    <a:srgbClr val="00B050"/>
                  </a:solidFill>
                </a:rPr>
                <a:t>study of emittance monitoring performance</a:t>
              </a:r>
              <a:endParaRPr lang="en-GB" sz="1200" dirty="0">
                <a:solidFill>
                  <a:srgbClr val="00B050"/>
                </a:solidFill>
              </a:endParaRPr>
            </a:p>
          </p:txBody>
        </p: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516122AD-F445-361F-043C-D389ADC78A3C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475463" y="2680010"/>
              <a:ext cx="252000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18B0AA43-60E5-88ED-1C83-2A7512D94D95}"/>
                </a:ext>
              </a:extLst>
            </p:cNvPr>
            <p:cNvCxnSpPr>
              <a:cxnSpLocks/>
            </p:cNvCxnSpPr>
            <p:nvPr/>
          </p:nvCxnSpPr>
          <p:spPr>
            <a:xfrm>
              <a:off x="3472048" y="968077"/>
              <a:ext cx="7617" cy="171306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2A3F3EC4-4DCE-E3B4-F620-115C4F70962E}"/>
                </a:ext>
              </a:extLst>
            </p:cNvPr>
            <p:cNvSpPr txBox="1"/>
            <p:nvPr/>
          </p:nvSpPr>
          <p:spPr>
            <a:xfrm>
              <a:off x="3446212" y="912452"/>
              <a:ext cx="1085014" cy="83099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200" dirty="0">
                  <a:solidFill>
                    <a:srgbClr val="FF9A40"/>
                  </a:solidFill>
                </a:rPr>
                <a:t>reduce jet thickness to increase resolution</a:t>
              </a:r>
              <a:endParaRPr lang="en-GB" sz="1200" dirty="0">
                <a:solidFill>
                  <a:srgbClr val="FF9A40"/>
                </a:solidFill>
              </a:endParaRPr>
            </a:p>
          </p:txBody>
        </p: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34F5FDCB-604E-A312-BEA1-C593B529C67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908494" y="2675308"/>
              <a:ext cx="1764000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CFD19413-D59D-6531-F946-58FB1AB479FF}"/>
                </a:ext>
              </a:extLst>
            </p:cNvPr>
            <p:cNvCxnSpPr>
              <a:cxnSpLocks/>
            </p:cNvCxnSpPr>
            <p:nvPr/>
          </p:nvCxnSpPr>
          <p:spPr>
            <a:xfrm>
              <a:off x="3912696" y="1873250"/>
              <a:ext cx="0" cy="80676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DFB4C9F6-F4AD-FBF8-97A7-08444D4867C1}"/>
                </a:ext>
              </a:extLst>
            </p:cNvPr>
            <p:cNvSpPr txBox="1"/>
            <p:nvPr/>
          </p:nvSpPr>
          <p:spPr>
            <a:xfrm>
              <a:off x="3890394" y="1822009"/>
              <a:ext cx="1161404" cy="83099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200" dirty="0">
                  <a:solidFill>
                    <a:srgbClr val="FF9A40"/>
                  </a:solidFill>
                </a:rPr>
                <a:t>regular operation and </a:t>
              </a:r>
              <a:r>
                <a:rPr lang="en-US" sz="1200" dirty="0">
                  <a:solidFill>
                    <a:srgbClr val="FF0000"/>
                  </a:solidFill>
                </a:rPr>
                <a:t>study of final HL design</a:t>
              </a:r>
              <a:endParaRPr lang="en-GB" sz="1200" dirty="0">
                <a:solidFill>
                  <a:srgbClr val="FF0000"/>
                </a:solidFill>
              </a:endParaRPr>
            </a:p>
          </p:txBody>
        </p: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9C85F216-3877-2AE7-E531-6C7252C8C2AD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4971206" y="2621515"/>
              <a:ext cx="252000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2D25A2A3-5371-763A-6D42-6EA1ACF6E3C3}"/>
                </a:ext>
              </a:extLst>
            </p:cNvPr>
            <p:cNvCxnSpPr>
              <a:cxnSpLocks/>
            </p:cNvCxnSpPr>
            <p:nvPr/>
          </p:nvCxnSpPr>
          <p:spPr>
            <a:xfrm>
              <a:off x="4971206" y="987322"/>
              <a:ext cx="4202" cy="163532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89426539-0FD0-CC97-83E7-660AE7A3A530}"/>
                </a:ext>
              </a:extLst>
            </p:cNvPr>
            <p:cNvSpPr txBox="1"/>
            <p:nvPr/>
          </p:nvSpPr>
          <p:spPr>
            <a:xfrm>
              <a:off x="4971206" y="913325"/>
              <a:ext cx="1084779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200" dirty="0">
                  <a:solidFill>
                    <a:srgbClr val="FF0000"/>
                  </a:solidFill>
                </a:rPr>
                <a:t>change gas species</a:t>
              </a:r>
              <a:endParaRPr lang="en-GB" sz="1200" dirty="0">
                <a:solidFill>
                  <a:srgbClr val="FF0000"/>
                </a:solidFill>
              </a:endParaRPr>
            </a:p>
          </p:txBody>
        </p: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6F055EC0-F28E-D7E0-96AB-FC5ECF9C3A8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776281" y="2678878"/>
              <a:ext cx="4788000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D702EBD6-E35A-A3CE-24E1-CAE6E08D72A2}"/>
                </a:ext>
              </a:extLst>
            </p:cNvPr>
            <p:cNvCxnSpPr>
              <a:cxnSpLocks/>
            </p:cNvCxnSpPr>
            <p:nvPr/>
          </p:nvCxnSpPr>
          <p:spPr>
            <a:xfrm>
              <a:off x="5780483" y="1873250"/>
              <a:ext cx="0" cy="80676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FD68EAF3-61DC-29BF-66CE-5C88BD7DFB52}"/>
                </a:ext>
              </a:extLst>
            </p:cNvPr>
            <p:cNvSpPr txBox="1"/>
            <p:nvPr/>
          </p:nvSpPr>
          <p:spPr>
            <a:xfrm>
              <a:off x="5758180" y="1822009"/>
              <a:ext cx="4367125" cy="83099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200" dirty="0">
                  <a:solidFill>
                    <a:srgbClr val="FF0000"/>
                  </a:solidFill>
                </a:rPr>
                <a:t>move towards operational instrument</a:t>
              </a:r>
            </a:p>
            <a:p>
              <a:r>
                <a:rPr lang="en-US" sz="1200" dirty="0">
                  <a:solidFill>
                    <a:srgbClr val="FF0000"/>
                  </a:solidFill>
                </a:rPr>
                <a:t>upgrade of B1 prototype</a:t>
              </a:r>
            </a:p>
            <a:p>
              <a:r>
                <a:rPr lang="en-US" sz="1200" dirty="0">
                  <a:solidFill>
                    <a:srgbClr val="FF0000"/>
                  </a:solidFill>
                </a:rPr>
                <a:t>installation of B2 instrument</a:t>
              </a:r>
            </a:p>
            <a:p>
              <a:r>
                <a:rPr lang="en-US" sz="1200" dirty="0">
                  <a:solidFill>
                    <a:srgbClr val="FF0000"/>
                  </a:solidFill>
                </a:rPr>
                <a:t>(details in Gerhard’s talk)</a:t>
              </a:r>
              <a:endParaRPr lang="en-GB" sz="1200" dirty="0">
                <a:solidFill>
                  <a:srgbClr val="FF0000"/>
                </a:solidFill>
              </a:endParaRPr>
            </a:p>
          </p:txBody>
        </p:sp>
      </p:grpSp>
      <p:pic>
        <p:nvPicPr>
          <p:cNvPr id="50" name="Graphic 49" descr="Holiday tree with solid fill">
            <a:extLst>
              <a:ext uri="{FF2B5EF4-FFF2-40B4-BE49-F238E27FC236}">
                <a16:creationId xmlns:a16="http://schemas.microsoft.com/office/drawing/2014/main" id="{13B578E6-806A-4E90-164A-2E978F90580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290760" y="3412075"/>
            <a:ext cx="400111" cy="400111"/>
          </a:xfrm>
          <a:prstGeom prst="rect">
            <a:avLst/>
          </a:prstGeom>
        </p:spPr>
      </p:pic>
      <p:sp>
        <p:nvSpPr>
          <p:cNvPr id="52" name="TextBox 51">
            <a:extLst>
              <a:ext uri="{FF2B5EF4-FFF2-40B4-BE49-F238E27FC236}">
                <a16:creationId xmlns:a16="http://schemas.microsoft.com/office/drawing/2014/main" id="{AE6612DE-903D-86AE-89A1-37E2D0776982}"/>
              </a:ext>
            </a:extLst>
          </p:cNvPr>
          <p:cNvSpPr txBox="1"/>
          <p:nvPr/>
        </p:nvSpPr>
        <p:spPr>
          <a:xfrm>
            <a:off x="3112419" y="3746635"/>
            <a:ext cx="75679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00" dirty="0"/>
              <a:t>today</a:t>
            </a:r>
            <a:endParaRPr lang="en-GB" dirty="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BDD462E2-9D41-CA46-41A0-1E894E407F9E}"/>
              </a:ext>
            </a:extLst>
          </p:cNvPr>
          <p:cNvGrpSpPr/>
          <p:nvPr/>
        </p:nvGrpSpPr>
        <p:grpSpPr>
          <a:xfrm>
            <a:off x="2838965" y="4132068"/>
            <a:ext cx="7673762" cy="2157385"/>
            <a:chOff x="2838965" y="4132068"/>
            <a:chExt cx="7673762" cy="2157385"/>
          </a:xfrm>
        </p:grpSpPr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6CB10CCA-EB5C-8596-7BAE-D53DE8006C5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871689" y="4172336"/>
              <a:ext cx="0" cy="205200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D87055BA-073F-89DB-9FF0-2611799D89E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874961" y="4172337"/>
              <a:ext cx="397751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6006E8F1-4415-3F6A-0151-A31FD0E09A45}"/>
                </a:ext>
              </a:extLst>
            </p:cNvPr>
            <p:cNvSpPr txBox="1"/>
            <p:nvPr/>
          </p:nvSpPr>
          <p:spPr>
            <a:xfrm>
              <a:off x="2838965" y="5643122"/>
              <a:ext cx="1732391" cy="6463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200" dirty="0">
                  <a:solidFill>
                    <a:srgbClr val="00B050"/>
                  </a:solidFill>
                </a:rPr>
                <a:t>concept proposed and preliminary investigations</a:t>
              </a:r>
              <a:endParaRPr lang="en-GB" sz="1200" dirty="0">
                <a:solidFill>
                  <a:srgbClr val="00B050"/>
                </a:solidFill>
              </a:endParaRPr>
            </a:p>
          </p:txBody>
        </p:sp>
        <p:cxnSp>
          <p:nvCxnSpPr>
            <p:cNvPr id="57" name="Straight Connector 56">
              <a:extLst>
                <a:ext uri="{FF2B5EF4-FFF2-40B4-BE49-F238E27FC236}">
                  <a16:creationId xmlns:a16="http://schemas.microsoft.com/office/drawing/2014/main" id="{EA5E41B1-D027-3F49-6BFD-EF5E51125C6C}"/>
                </a:ext>
              </a:extLst>
            </p:cNvPr>
            <p:cNvCxnSpPr>
              <a:cxnSpLocks/>
            </p:cNvCxnSpPr>
            <p:nvPr/>
          </p:nvCxnSpPr>
          <p:spPr>
            <a:xfrm>
              <a:off x="3338236" y="4172337"/>
              <a:ext cx="0" cy="1362024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FE8F617D-1310-3201-8EC2-BA07CD3C64A7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338236" y="4172337"/>
              <a:ext cx="252000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EEEB9551-E170-62F6-3EB0-7DFE8456C001}"/>
                </a:ext>
              </a:extLst>
            </p:cNvPr>
            <p:cNvSpPr txBox="1"/>
            <p:nvPr/>
          </p:nvSpPr>
          <p:spPr>
            <a:xfrm>
              <a:off x="3290760" y="5120973"/>
              <a:ext cx="1291092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200" dirty="0">
                  <a:solidFill>
                    <a:srgbClr val="00B050"/>
                  </a:solidFill>
                </a:rPr>
                <a:t>dedicated BLMs installation</a:t>
              </a:r>
              <a:endParaRPr lang="en-GB" sz="1200" dirty="0">
                <a:solidFill>
                  <a:srgbClr val="00B050"/>
                </a:solidFill>
              </a:endParaRPr>
            </a:p>
          </p:txBody>
        </p:sp>
        <p:cxnSp>
          <p:nvCxnSpPr>
            <p:cNvPr id="1028" name="Straight Connector 1027">
              <a:extLst>
                <a:ext uri="{FF2B5EF4-FFF2-40B4-BE49-F238E27FC236}">
                  <a16:creationId xmlns:a16="http://schemas.microsoft.com/office/drawing/2014/main" id="{5762ED18-911C-3086-A749-86591356F84E}"/>
                </a:ext>
              </a:extLst>
            </p:cNvPr>
            <p:cNvCxnSpPr>
              <a:cxnSpLocks/>
            </p:cNvCxnSpPr>
            <p:nvPr/>
          </p:nvCxnSpPr>
          <p:spPr>
            <a:xfrm>
              <a:off x="3869211" y="4172337"/>
              <a:ext cx="0" cy="75600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9" name="Straight Connector 1028">
              <a:extLst>
                <a:ext uri="{FF2B5EF4-FFF2-40B4-BE49-F238E27FC236}">
                  <a16:creationId xmlns:a16="http://schemas.microsoft.com/office/drawing/2014/main" id="{EAF377B1-A933-7456-F55C-D37C31941C26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869211" y="4172337"/>
              <a:ext cx="828000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32" name="TextBox 1031">
              <a:extLst>
                <a:ext uri="{FF2B5EF4-FFF2-40B4-BE49-F238E27FC236}">
                  <a16:creationId xmlns:a16="http://schemas.microsoft.com/office/drawing/2014/main" id="{B2DE9D5A-4516-C737-658E-2D7E74909D9C}"/>
                </a:ext>
              </a:extLst>
            </p:cNvPr>
            <p:cNvSpPr txBox="1"/>
            <p:nvPr/>
          </p:nvSpPr>
          <p:spPr>
            <a:xfrm>
              <a:off x="3827922" y="4373308"/>
              <a:ext cx="936969" cy="6463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200" dirty="0">
                  <a:solidFill>
                    <a:srgbClr val="FF9A40"/>
                  </a:solidFill>
                </a:rPr>
                <a:t>studies on losses and </a:t>
              </a:r>
              <a:r>
                <a:rPr lang="en-US" sz="1200" dirty="0">
                  <a:solidFill>
                    <a:srgbClr val="FF0000"/>
                  </a:solidFill>
                </a:rPr>
                <a:t>HL design</a:t>
              </a:r>
              <a:endParaRPr lang="en-GB" sz="1200" dirty="0">
                <a:solidFill>
                  <a:srgbClr val="FF0000"/>
                </a:solidFill>
              </a:endParaRPr>
            </a:p>
          </p:txBody>
        </p:sp>
        <p:cxnSp>
          <p:nvCxnSpPr>
            <p:cNvPr id="1033" name="Straight Connector 1032">
              <a:extLst>
                <a:ext uri="{FF2B5EF4-FFF2-40B4-BE49-F238E27FC236}">
                  <a16:creationId xmlns:a16="http://schemas.microsoft.com/office/drawing/2014/main" id="{A9E9782A-7D69-205B-A3F1-8AA093892357}"/>
                </a:ext>
              </a:extLst>
            </p:cNvPr>
            <p:cNvCxnSpPr>
              <a:cxnSpLocks/>
            </p:cNvCxnSpPr>
            <p:nvPr/>
          </p:nvCxnSpPr>
          <p:spPr>
            <a:xfrm>
              <a:off x="4812369" y="4156540"/>
              <a:ext cx="0" cy="205200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4" name="Straight Connector 1033">
              <a:extLst>
                <a:ext uri="{FF2B5EF4-FFF2-40B4-BE49-F238E27FC236}">
                  <a16:creationId xmlns:a16="http://schemas.microsoft.com/office/drawing/2014/main" id="{56231080-6B24-538A-137C-AAC6CF6E76DF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4812369" y="4156540"/>
              <a:ext cx="252000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35" name="TextBox 1034">
              <a:extLst>
                <a:ext uri="{FF2B5EF4-FFF2-40B4-BE49-F238E27FC236}">
                  <a16:creationId xmlns:a16="http://schemas.microsoft.com/office/drawing/2014/main" id="{B6996D38-EAE1-2E9D-1E26-50AD12FF4426}"/>
                </a:ext>
              </a:extLst>
            </p:cNvPr>
            <p:cNvSpPr txBox="1"/>
            <p:nvPr/>
          </p:nvSpPr>
          <p:spPr>
            <a:xfrm>
              <a:off x="4776426" y="5575343"/>
              <a:ext cx="1291092" cy="6463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200" dirty="0">
                  <a:solidFill>
                    <a:srgbClr val="FF0000"/>
                  </a:solidFill>
                </a:rPr>
                <a:t>rotate jet to profiler configuration</a:t>
              </a:r>
              <a:endParaRPr lang="en-GB" sz="1200" dirty="0">
                <a:solidFill>
                  <a:srgbClr val="FF0000"/>
                </a:solidFill>
              </a:endParaRPr>
            </a:p>
          </p:txBody>
        </p:sp>
        <p:cxnSp>
          <p:nvCxnSpPr>
            <p:cNvPr id="1036" name="Straight Connector 1035">
              <a:extLst>
                <a:ext uri="{FF2B5EF4-FFF2-40B4-BE49-F238E27FC236}">
                  <a16:creationId xmlns:a16="http://schemas.microsoft.com/office/drawing/2014/main" id="{3178FF6D-E7CF-4719-DE74-3D782F76300A}"/>
                </a:ext>
              </a:extLst>
            </p:cNvPr>
            <p:cNvCxnSpPr>
              <a:cxnSpLocks/>
            </p:cNvCxnSpPr>
            <p:nvPr/>
          </p:nvCxnSpPr>
          <p:spPr>
            <a:xfrm>
              <a:off x="5171838" y="4157219"/>
              <a:ext cx="0" cy="129600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7" name="Straight Connector 1036">
              <a:extLst>
                <a:ext uri="{FF2B5EF4-FFF2-40B4-BE49-F238E27FC236}">
                  <a16:creationId xmlns:a16="http://schemas.microsoft.com/office/drawing/2014/main" id="{9BDEE857-F748-F7B3-7406-214D26284BB1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5171837" y="4157219"/>
              <a:ext cx="468000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38" name="TextBox 1037">
              <a:extLst>
                <a:ext uri="{FF2B5EF4-FFF2-40B4-BE49-F238E27FC236}">
                  <a16:creationId xmlns:a16="http://schemas.microsoft.com/office/drawing/2014/main" id="{C3B8F7FF-8ECC-A589-12C7-0C63E6610AF0}"/>
                </a:ext>
              </a:extLst>
            </p:cNvPr>
            <p:cNvSpPr txBox="1"/>
            <p:nvPr/>
          </p:nvSpPr>
          <p:spPr>
            <a:xfrm>
              <a:off x="5130549" y="4772985"/>
              <a:ext cx="1291090" cy="6463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200" dirty="0">
                  <a:solidFill>
                    <a:srgbClr val="FF0000"/>
                  </a:solidFill>
                </a:rPr>
                <a:t>proof of principle in dedicated MD</a:t>
              </a:r>
              <a:endParaRPr lang="en-GB" sz="1200" dirty="0">
                <a:solidFill>
                  <a:srgbClr val="FF0000"/>
                </a:solidFill>
              </a:endParaRPr>
            </a:p>
          </p:txBody>
        </p:sp>
        <p:cxnSp>
          <p:nvCxnSpPr>
            <p:cNvPr id="1041" name="Straight Connector 1040">
              <a:extLst>
                <a:ext uri="{FF2B5EF4-FFF2-40B4-BE49-F238E27FC236}">
                  <a16:creationId xmlns:a16="http://schemas.microsoft.com/office/drawing/2014/main" id="{188A4116-539D-583B-72FE-03C2CFE19A00}"/>
                </a:ext>
              </a:extLst>
            </p:cNvPr>
            <p:cNvCxnSpPr>
              <a:cxnSpLocks/>
            </p:cNvCxnSpPr>
            <p:nvPr/>
          </p:nvCxnSpPr>
          <p:spPr>
            <a:xfrm>
              <a:off x="5724728" y="4162467"/>
              <a:ext cx="0" cy="39600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2" name="Straight Connector 1041">
              <a:extLst>
                <a:ext uri="{FF2B5EF4-FFF2-40B4-BE49-F238E27FC236}">
                  <a16:creationId xmlns:a16="http://schemas.microsoft.com/office/drawing/2014/main" id="{FE0B90F0-60A0-212D-BCB5-242DB4741AF2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5724727" y="4162467"/>
              <a:ext cx="4788000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43" name="TextBox 1042">
              <a:extLst>
                <a:ext uri="{FF2B5EF4-FFF2-40B4-BE49-F238E27FC236}">
                  <a16:creationId xmlns:a16="http://schemas.microsoft.com/office/drawing/2014/main" id="{AAAA4D3F-2180-74FA-3DFC-919FB5E43CD2}"/>
                </a:ext>
              </a:extLst>
            </p:cNvPr>
            <p:cNvSpPr txBox="1"/>
            <p:nvPr/>
          </p:nvSpPr>
          <p:spPr>
            <a:xfrm>
              <a:off x="5708048" y="4132068"/>
              <a:ext cx="4367125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200" dirty="0">
                  <a:solidFill>
                    <a:srgbClr val="FF0000"/>
                  </a:solidFill>
                </a:rPr>
                <a:t>installation of required 1 instrument / plane</a:t>
              </a:r>
            </a:p>
            <a:p>
              <a:r>
                <a:rPr lang="en-US" sz="1200" dirty="0">
                  <a:solidFill>
                    <a:srgbClr val="FF0000"/>
                  </a:solidFill>
                </a:rPr>
                <a:t>(details in Gerhard’s talk)</a:t>
              </a:r>
              <a:endParaRPr lang="en-GB" sz="1200" dirty="0">
                <a:solidFill>
                  <a:srgbClr val="FF0000"/>
                </a:solidFill>
              </a:endParaRPr>
            </a:p>
          </p:txBody>
        </p: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22E7D406-15A2-168E-9D8F-D80B931B9967}"/>
              </a:ext>
            </a:extLst>
          </p:cNvPr>
          <p:cNvSpPr txBox="1"/>
          <p:nvPr/>
        </p:nvSpPr>
        <p:spPr>
          <a:xfrm>
            <a:off x="9643556" y="169137"/>
            <a:ext cx="2487498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rgbClr val="00B050"/>
                </a:solidFill>
              </a:rPr>
              <a:t>done</a:t>
            </a:r>
            <a:endParaRPr lang="en-US" dirty="0">
              <a:solidFill>
                <a:srgbClr val="00B050"/>
              </a:solidFill>
            </a:endParaRPr>
          </a:p>
          <a:p>
            <a:r>
              <a:rPr lang="en-US" dirty="0">
                <a:solidFill>
                  <a:srgbClr val="FF9A40"/>
                </a:solidFill>
              </a:rPr>
              <a:t>planned</a:t>
            </a:r>
          </a:p>
          <a:p>
            <a:r>
              <a:rPr lang="en-GB" dirty="0">
                <a:solidFill>
                  <a:srgbClr val="FF0000"/>
                </a:solidFill>
              </a:rPr>
              <a:t>tentative / optional</a:t>
            </a:r>
          </a:p>
        </p:txBody>
      </p:sp>
    </p:spTree>
    <p:extLst>
      <p:ext uri="{BB962C8B-B14F-4D97-AF65-F5344CB8AC3E}">
        <p14:creationId xmlns:p14="http://schemas.microsoft.com/office/powerpoint/2010/main" val="18364585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353C811-1ECB-D9CE-0ADC-DBBB6A45D2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8676" y="373593"/>
            <a:ext cx="4127862" cy="488556"/>
          </a:xfrm>
        </p:spPr>
        <p:txBody>
          <a:bodyPr/>
          <a:lstStyle/>
          <a:p>
            <a:r>
              <a:rPr lang="en-US" dirty="0"/>
              <a:t>Conclusion</a:t>
            </a:r>
            <a:endParaRPr lang="en-150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39D11514-12E6-411D-4C73-3960E14A49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BGC development in LHC and implementation study for LS3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969DBE43-20F1-F979-D6EE-88FAF4ACA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6856179-C37F-FF47-2D73-EFA0F4108FD4}"/>
              </a:ext>
            </a:extLst>
          </p:cNvPr>
          <p:cNvSpPr txBox="1"/>
          <p:nvPr/>
        </p:nvSpPr>
        <p:spPr>
          <a:xfrm>
            <a:off x="433136" y="1307522"/>
            <a:ext cx="1117733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Beam Gas Curtain is an </a:t>
            </a:r>
            <a:r>
              <a:rPr lang="en-GB" b="1" dirty="0"/>
              <a:t>R&amp;D instrument with demonstrated potential as average emittance monitor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1E061F7-E167-6B13-FA28-1EE2905361D3}"/>
              </a:ext>
            </a:extLst>
          </p:cNvPr>
          <p:cNvSpPr txBox="1"/>
          <p:nvPr/>
        </p:nvSpPr>
        <p:spPr>
          <a:xfrm>
            <a:off x="433136" y="2045401"/>
            <a:ext cx="1117733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Two candidate configurations for halo monitoring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AFFFDFB-F8EE-22BB-C812-640937D91501}"/>
              </a:ext>
            </a:extLst>
          </p:cNvPr>
          <p:cNvSpPr txBox="1"/>
          <p:nvPr/>
        </p:nvSpPr>
        <p:spPr>
          <a:xfrm>
            <a:off x="507332" y="2786777"/>
            <a:ext cx="5662864" cy="17081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GB" b="1" dirty="0"/>
              <a:t>Beam imaging </a:t>
            </a:r>
            <a:r>
              <a:rPr lang="en-GB" dirty="0"/>
              <a:t>based on fluorescence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dirty="0"/>
              <a:t>principle and implementation validated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dirty="0"/>
              <a:t>requires optimisation for halo measurements</a:t>
            </a:r>
          </a:p>
          <a:p>
            <a:pPr>
              <a:spcBef>
                <a:spcPts val="600"/>
              </a:spcBef>
            </a:pPr>
            <a:r>
              <a:rPr lang="en-GB" dirty="0"/>
              <a:t>→ known limitations but little uncertainty on</a:t>
            </a:r>
            <a:br>
              <a:rPr lang="en-GB" dirty="0"/>
            </a:br>
            <a:r>
              <a:rPr lang="en-GB" dirty="0"/>
              <a:t>     implementation by HL-era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0A253C9-C00B-CCB6-8B6C-9EDCE68995AB}"/>
              </a:ext>
            </a:extLst>
          </p:cNvPr>
          <p:cNvSpPr txBox="1"/>
          <p:nvPr/>
        </p:nvSpPr>
        <p:spPr>
          <a:xfrm>
            <a:off x="6021804" y="2789138"/>
            <a:ext cx="5662864" cy="17081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GB" b="1" dirty="0"/>
              <a:t>Beam profiler </a:t>
            </a:r>
            <a:r>
              <a:rPr lang="en-GB" dirty="0"/>
              <a:t>based on losses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dirty="0"/>
              <a:t>new concept, proof of principle possible before LS3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dirty="0"/>
              <a:t>performance and limitation still to be assessed</a:t>
            </a:r>
          </a:p>
          <a:p>
            <a:pPr>
              <a:spcBef>
                <a:spcPts val="600"/>
              </a:spcBef>
            </a:pPr>
            <a:r>
              <a:rPr lang="en-GB" dirty="0"/>
              <a:t>→ principle more suitable for halo measurement but</a:t>
            </a:r>
            <a:br>
              <a:rPr lang="en-GB" dirty="0"/>
            </a:br>
            <a:r>
              <a:rPr lang="en-GB" dirty="0"/>
              <a:t>     exploitation is more challenging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145A50A-4C4E-6371-49CB-22F699D2998D}"/>
              </a:ext>
            </a:extLst>
          </p:cNvPr>
          <p:cNvSpPr txBox="1"/>
          <p:nvPr/>
        </p:nvSpPr>
        <p:spPr>
          <a:xfrm>
            <a:off x="470234" y="5642811"/>
            <a:ext cx="1136884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/>
              <a:t>Tests and studies planned for next year </a:t>
            </a:r>
            <a:r>
              <a:rPr lang="en-GB" dirty="0"/>
              <a:t>will provide estimate of ultimate performance of both configurations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0F475C4-DC01-150B-D35F-A849D9EB8A8E}"/>
              </a:ext>
            </a:extLst>
          </p:cNvPr>
          <p:cNvSpPr txBox="1"/>
          <p:nvPr/>
        </p:nvSpPr>
        <p:spPr>
          <a:xfrm>
            <a:off x="507332" y="4882388"/>
            <a:ext cx="1117733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Primarily work as </a:t>
            </a:r>
            <a:r>
              <a:rPr lang="en-GB" b="1" dirty="0"/>
              <a:t>emittance monitors</a:t>
            </a:r>
            <a:r>
              <a:rPr lang="en-GB" dirty="0"/>
              <a:t>, halo measurements would come as additional feature</a:t>
            </a:r>
          </a:p>
        </p:txBody>
      </p:sp>
    </p:spTree>
    <p:extLst>
      <p:ext uri="{BB962C8B-B14F-4D97-AF65-F5344CB8AC3E}">
        <p14:creationId xmlns:p14="http://schemas.microsoft.com/office/powerpoint/2010/main" val="33708550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  <p:bldP spid="12" grpId="0"/>
      <p:bldP spid="14" grpId="0"/>
      <p:bldP spid="1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C629275-3389-8AAB-7A61-0802AB27AC1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ABD8A523-18E5-455D-D170-69ECC40E9D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8676" y="373593"/>
            <a:ext cx="11177336" cy="488556"/>
          </a:xfrm>
        </p:spPr>
        <p:txBody>
          <a:bodyPr/>
          <a:lstStyle/>
          <a:p>
            <a:r>
              <a:rPr lang="en-US" dirty="0"/>
              <a:t>Asked AI for ideas about this review… </a:t>
            </a:r>
            <a:endParaRPr lang="en-150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4C3EBF08-8F4C-365A-1B4B-805C514250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BGC development in LHC and implementation study for LS3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B5F264F-DD1F-8207-215B-1091BB7888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F1C7E40-016F-A6A4-69AB-5B5437A05D4D}"/>
              </a:ext>
            </a:extLst>
          </p:cNvPr>
          <p:cNvSpPr txBox="1"/>
          <p:nvPr/>
        </p:nvSpPr>
        <p:spPr>
          <a:xfrm>
            <a:off x="684210" y="5905280"/>
            <a:ext cx="1117733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Looks like there are simpler solutions…</a:t>
            </a:r>
            <a:endParaRPr lang="en-GB" b="1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016732A-CAE0-3E1E-5800-1CC555B864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9510" y="1185347"/>
            <a:ext cx="7907208" cy="4487305"/>
          </a:xfrm>
          <a:prstGeom prst="rect">
            <a:avLst/>
          </a:prstGeom>
        </p:spPr>
      </p:pic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1B80F505-D1FB-1CD1-C804-A57738CF911C}"/>
              </a:ext>
            </a:extLst>
          </p:cNvPr>
          <p:cNvSpPr/>
          <p:nvPr/>
        </p:nvSpPr>
        <p:spPr>
          <a:xfrm>
            <a:off x="5847007" y="1275008"/>
            <a:ext cx="2421228" cy="1365161"/>
          </a:xfrm>
          <a:custGeom>
            <a:avLst/>
            <a:gdLst>
              <a:gd name="connsiteX0" fmla="*/ 0 w 2421228"/>
              <a:gd name="connsiteY0" fmla="*/ 283336 h 1365161"/>
              <a:gd name="connsiteX1" fmla="*/ 51515 w 2421228"/>
              <a:gd name="connsiteY1" fmla="*/ 1365161 h 1365161"/>
              <a:gd name="connsiteX2" fmla="*/ 2421228 w 2421228"/>
              <a:gd name="connsiteY2" fmla="*/ 1287888 h 1365161"/>
              <a:gd name="connsiteX3" fmla="*/ 2408349 w 2421228"/>
              <a:gd name="connsiteY3" fmla="*/ 0 h 1365161"/>
              <a:gd name="connsiteX4" fmla="*/ 0 w 2421228"/>
              <a:gd name="connsiteY4" fmla="*/ 283336 h 1365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21228" h="1365161">
                <a:moveTo>
                  <a:pt x="0" y="283336"/>
                </a:moveTo>
                <a:lnTo>
                  <a:pt x="51515" y="1365161"/>
                </a:lnTo>
                <a:lnTo>
                  <a:pt x="2421228" y="1287888"/>
                </a:lnTo>
                <a:lnTo>
                  <a:pt x="2408349" y="0"/>
                </a:lnTo>
                <a:lnTo>
                  <a:pt x="0" y="283336"/>
                </a:lnTo>
                <a:close/>
              </a:path>
            </a:pathLst>
          </a:cu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052" name="Picture 4" descr="Roue En Bois Wagon Wheel - Photo gratuite sur Pixabay">
            <a:extLst>
              <a:ext uri="{FF2B5EF4-FFF2-40B4-BE49-F238E27FC236}">
                <a16:creationId xmlns:a16="http://schemas.microsoft.com/office/drawing/2014/main" id="{59E7EBFD-2814-190F-DC1A-294822BFBC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02832" y="1957588"/>
            <a:ext cx="2558715" cy="2324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2F8A9D43-4738-612C-C291-F1FE7384BE43}"/>
              </a:ext>
            </a:extLst>
          </p:cNvPr>
          <p:cNvCxnSpPr>
            <a:stCxn id="10" idx="2"/>
          </p:cNvCxnSpPr>
          <p:nvPr/>
        </p:nvCxnSpPr>
        <p:spPr>
          <a:xfrm>
            <a:off x="8268235" y="2562896"/>
            <a:ext cx="1034597" cy="27045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863777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0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A4123D5-E23B-FF83-09D5-DCCFFA82DA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80380763-A882-4674-CDAB-E3B495F296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3374" y="3184722"/>
            <a:ext cx="11144885" cy="488556"/>
          </a:xfrm>
        </p:spPr>
        <p:txBody>
          <a:bodyPr/>
          <a:lstStyle/>
          <a:p>
            <a:pPr algn="ctr"/>
            <a:r>
              <a:rPr lang="en-US" dirty="0"/>
              <a:t>Thank you for your attention!</a:t>
            </a:r>
            <a:endParaRPr lang="en-150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415628E5-4B41-501E-6007-3061E49B43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BGC development in LHC and implementation study for LS3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83E35E7A-D2BD-6D81-F025-82F3E5422B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90543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39D11514-12E6-411D-4C73-3960E14A49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BGC development in LHC and implementation study for LS3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969DBE43-20F1-F979-D6EE-88FAF4ACA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id="{AAB8D163-5D63-6504-7E00-4732C3BC952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38" t="2434" r="46040" b="5665"/>
          <a:stretch/>
        </p:blipFill>
        <p:spPr bwMode="auto">
          <a:xfrm>
            <a:off x="630437" y="1046495"/>
            <a:ext cx="3369263" cy="509607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5" name="Group 14">
            <a:extLst>
              <a:ext uri="{FF2B5EF4-FFF2-40B4-BE49-F238E27FC236}">
                <a16:creationId xmlns:a16="http://schemas.microsoft.com/office/drawing/2014/main" id="{82C95A40-01AB-1111-E3EC-7725492040E3}"/>
              </a:ext>
            </a:extLst>
          </p:cNvPr>
          <p:cNvGrpSpPr/>
          <p:nvPr/>
        </p:nvGrpSpPr>
        <p:grpSpPr>
          <a:xfrm>
            <a:off x="4805900" y="2836685"/>
            <a:ext cx="7378713" cy="3296297"/>
            <a:chOff x="3958631" y="1984800"/>
            <a:chExt cx="5176763" cy="2417563"/>
          </a:xfrm>
        </p:grpSpPr>
        <p:pic>
          <p:nvPicPr>
            <p:cNvPr id="16" name="Picture 2" descr="Anteprima immagine">
              <a:extLst>
                <a:ext uri="{FF2B5EF4-FFF2-40B4-BE49-F238E27FC236}">
                  <a16:creationId xmlns:a16="http://schemas.microsoft.com/office/drawing/2014/main" id="{3C06E581-E63B-A67A-8599-F9066B9E94A4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alphaModFix amt="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4180" b="23071"/>
            <a:stretch/>
          </p:blipFill>
          <p:spPr bwMode="auto">
            <a:xfrm>
              <a:off x="3958631" y="1984800"/>
              <a:ext cx="4226581" cy="241756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AEFE6521-ED41-F525-DB09-750906673A29}"/>
                </a:ext>
              </a:extLst>
            </p:cNvPr>
            <p:cNvSpPr/>
            <p:nvPr/>
          </p:nvSpPr>
          <p:spPr>
            <a:xfrm>
              <a:off x="5173277" y="3108977"/>
              <a:ext cx="3011759" cy="714261"/>
            </a:xfrm>
            <a:custGeom>
              <a:avLst/>
              <a:gdLst>
                <a:gd name="connsiteX0" fmla="*/ 0 w 3230880"/>
                <a:gd name="connsiteY0" fmla="*/ 95794 h 775062"/>
                <a:gd name="connsiteX1" fmla="*/ 69669 w 3230880"/>
                <a:gd name="connsiteY1" fmla="*/ 0 h 775062"/>
                <a:gd name="connsiteX2" fmla="*/ 3230880 w 3230880"/>
                <a:gd name="connsiteY2" fmla="*/ 574765 h 775062"/>
                <a:gd name="connsiteX3" fmla="*/ 3230880 w 3230880"/>
                <a:gd name="connsiteY3" fmla="*/ 775062 h 775062"/>
                <a:gd name="connsiteX4" fmla="*/ 0 w 3230880"/>
                <a:gd name="connsiteY4" fmla="*/ 95794 h 775062"/>
                <a:gd name="connsiteX0" fmla="*/ 0 w 3230880"/>
                <a:gd name="connsiteY0" fmla="*/ 316206 h 995474"/>
                <a:gd name="connsiteX1" fmla="*/ 486476 w 3230880"/>
                <a:gd name="connsiteY1" fmla="*/ 0 h 995474"/>
                <a:gd name="connsiteX2" fmla="*/ 3230880 w 3230880"/>
                <a:gd name="connsiteY2" fmla="*/ 795177 h 995474"/>
                <a:gd name="connsiteX3" fmla="*/ 3230880 w 3230880"/>
                <a:gd name="connsiteY3" fmla="*/ 995474 h 995474"/>
                <a:gd name="connsiteX4" fmla="*/ 0 w 3230880"/>
                <a:gd name="connsiteY4" fmla="*/ 316206 h 995474"/>
                <a:gd name="connsiteX0" fmla="*/ 0 w 2774585"/>
                <a:gd name="connsiteY0" fmla="*/ 126195 h 995474"/>
                <a:gd name="connsiteX1" fmla="*/ 30181 w 2774585"/>
                <a:gd name="connsiteY1" fmla="*/ 0 h 995474"/>
                <a:gd name="connsiteX2" fmla="*/ 2774585 w 2774585"/>
                <a:gd name="connsiteY2" fmla="*/ 795177 h 995474"/>
                <a:gd name="connsiteX3" fmla="*/ 2774585 w 2774585"/>
                <a:gd name="connsiteY3" fmla="*/ 995474 h 995474"/>
                <a:gd name="connsiteX4" fmla="*/ 0 w 2774585"/>
                <a:gd name="connsiteY4" fmla="*/ 126195 h 995474"/>
                <a:gd name="connsiteX0" fmla="*/ 0 w 2774585"/>
                <a:gd name="connsiteY0" fmla="*/ 126195 h 1086679"/>
                <a:gd name="connsiteX1" fmla="*/ 30181 w 2774585"/>
                <a:gd name="connsiteY1" fmla="*/ 0 h 1086679"/>
                <a:gd name="connsiteX2" fmla="*/ 2774585 w 2774585"/>
                <a:gd name="connsiteY2" fmla="*/ 795177 h 1086679"/>
                <a:gd name="connsiteX3" fmla="*/ 2774585 w 2774585"/>
                <a:gd name="connsiteY3" fmla="*/ 1086679 h 1086679"/>
                <a:gd name="connsiteX4" fmla="*/ 0 w 2774585"/>
                <a:gd name="connsiteY4" fmla="*/ 126195 h 1086679"/>
                <a:gd name="connsiteX0" fmla="*/ 0 w 2774585"/>
                <a:gd name="connsiteY0" fmla="*/ 126195 h 1086679"/>
                <a:gd name="connsiteX1" fmla="*/ 30181 w 2774585"/>
                <a:gd name="connsiteY1" fmla="*/ 0 h 1086679"/>
                <a:gd name="connsiteX2" fmla="*/ 2774585 w 2774585"/>
                <a:gd name="connsiteY2" fmla="*/ 893982 h 1086679"/>
                <a:gd name="connsiteX3" fmla="*/ 2774585 w 2774585"/>
                <a:gd name="connsiteY3" fmla="*/ 1086679 h 1086679"/>
                <a:gd name="connsiteX4" fmla="*/ 0 w 2774585"/>
                <a:gd name="connsiteY4" fmla="*/ 126195 h 1086679"/>
                <a:gd name="connsiteX0" fmla="*/ 0 w 2774585"/>
                <a:gd name="connsiteY0" fmla="*/ 126195 h 1139883"/>
                <a:gd name="connsiteX1" fmla="*/ 30181 w 2774585"/>
                <a:gd name="connsiteY1" fmla="*/ 0 h 1139883"/>
                <a:gd name="connsiteX2" fmla="*/ 2774585 w 2774585"/>
                <a:gd name="connsiteY2" fmla="*/ 893982 h 1139883"/>
                <a:gd name="connsiteX3" fmla="*/ 2774585 w 2774585"/>
                <a:gd name="connsiteY3" fmla="*/ 1139883 h 1139883"/>
                <a:gd name="connsiteX4" fmla="*/ 0 w 2774585"/>
                <a:gd name="connsiteY4" fmla="*/ 126195 h 1139883"/>
                <a:gd name="connsiteX0" fmla="*/ 0 w 2774585"/>
                <a:gd name="connsiteY0" fmla="*/ 126195 h 1139883"/>
                <a:gd name="connsiteX1" fmla="*/ 30181 w 2774585"/>
                <a:gd name="connsiteY1" fmla="*/ 0 h 1139883"/>
                <a:gd name="connsiteX2" fmla="*/ 2774585 w 2774585"/>
                <a:gd name="connsiteY2" fmla="*/ 977587 h 1139883"/>
                <a:gd name="connsiteX3" fmla="*/ 2774585 w 2774585"/>
                <a:gd name="connsiteY3" fmla="*/ 1139883 h 1139883"/>
                <a:gd name="connsiteX4" fmla="*/ 0 w 2774585"/>
                <a:gd name="connsiteY4" fmla="*/ 126195 h 11398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74585" h="1139883">
                  <a:moveTo>
                    <a:pt x="0" y="126195"/>
                  </a:moveTo>
                  <a:lnTo>
                    <a:pt x="30181" y="0"/>
                  </a:lnTo>
                  <a:lnTo>
                    <a:pt x="2774585" y="977587"/>
                  </a:lnTo>
                  <a:lnTo>
                    <a:pt x="2774585" y="1139883"/>
                  </a:lnTo>
                  <a:lnTo>
                    <a:pt x="0" y="126195"/>
                  </a:lnTo>
                  <a:close/>
                </a:path>
              </a:pathLst>
            </a:custGeom>
            <a:solidFill>
              <a:srgbClr val="9CDC7B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150" dirty="0"/>
            </a:p>
          </p:txBody>
        </p: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FDC801DA-9BE8-C1B9-4FD5-52317D41FFB0}"/>
                </a:ext>
              </a:extLst>
            </p:cNvPr>
            <p:cNvCxnSpPr>
              <a:cxnSpLocks/>
            </p:cNvCxnSpPr>
            <p:nvPr/>
          </p:nvCxnSpPr>
          <p:spPr>
            <a:xfrm>
              <a:off x="5883887" y="3295654"/>
              <a:ext cx="360000" cy="72000"/>
            </a:xfrm>
            <a:prstGeom prst="straightConnector1">
              <a:avLst/>
            </a:prstGeom>
            <a:ln w="12700">
              <a:solidFill>
                <a:srgbClr val="008000"/>
              </a:solidFill>
              <a:headEnd w="sm" len="med"/>
              <a:tailEnd type="triangle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236FD844-1BFC-FA48-61FA-95274B7A24C4}"/>
                </a:ext>
              </a:extLst>
            </p:cNvPr>
            <p:cNvCxnSpPr>
              <a:cxnSpLocks/>
            </p:cNvCxnSpPr>
            <p:nvPr/>
          </p:nvCxnSpPr>
          <p:spPr>
            <a:xfrm>
              <a:off x="6400800" y="3400114"/>
              <a:ext cx="360000" cy="72000"/>
            </a:xfrm>
            <a:prstGeom prst="straightConnector1">
              <a:avLst/>
            </a:prstGeom>
            <a:ln w="12700">
              <a:solidFill>
                <a:srgbClr val="008000"/>
              </a:solidFill>
              <a:headEnd w="sm" len="med"/>
              <a:tailEnd type="triangle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5397A1C0-5442-F820-3BAF-C48BAC3FAB8B}"/>
                </a:ext>
              </a:extLst>
            </p:cNvPr>
            <p:cNvCxnSpPr>
              <a:cxnSpLocks/>
            </p:cNvCxnSpPr>
            <p:nvPr/>
          </p:nvCxnSpPr>
          <p:spPr>
            <a:xfrm>
              <a:off x="7503466" y="3622678"/>
              <a:ext cx="360000" cy="72000"/>
            </a:xfrm>
            <a:prstGeom prst="straightConnector1">
              <a:avLst/>
            </a:prstGeom>
            <a:ln w="12700">
              <a:solidFill>
                <a:srgbClr val="008000"/>
              </a:solidFill>
              <a:headEnd w="sm" len="med"/>
              <a:tailEnd type="triangle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0B37EE4B-4534-210E-D330-A8B5246CECD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679156" y="3488685"/>
              <a:ext cx="636044" cy="136364"/>
            </a:xfrm>
            <a:prstGeom prst="straightConnector1">
              <a:avLst/>
            </a:prstGeom>
            <a:ln w="12700">
              <a:solidFill>
                <a:srgbClr val="FF0000"/>
              </a:solidFill>
              <a:headEnd w="sm" len="med"/>
              <a:tailEnd type="triangle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716E8563-EC09-15ED-9D0F-B470A936B729}"/>
                </a:ext>
              </a:extLst>
            </p:cNvPr>
            <p:cNvSpPr txBox="1"/>
            <p:nvPr/>
          </p:nvSpPr>
          <p:spPr>
            <a:xfrm>
              <a:off x="6131777" y="3563514"/>
              <a:ext cx="914400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ea typeface="Cambria Math" panose="02040503050406030204" pitchFamily="18" charset="0"/>
                </a:rPr>
                <a:t>beam</a:t>
              </a:r>
              <a:endParaRPr lang="en-150" dirty="0">
                <a:solidFill>
                  <a:srgbClr val="FF0000"/>
                </a:solidFill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B11C23E6-FFFD-5AF0-9BCD-7C1C18635B65}"/>
                </a:ext>
              </a:extLst>
            </p:cNvPr>
            <p:cNvSpPr txBox="1"/>
            <p:nvPr/>
          </p:nvSpPr>
          <p:spPr>
            <a:xfrm rot="756482">
              <a:off x="8125569" y="3721027"/>
              <a:ext cx="1009825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600" dirty="0">
                  <a:solidFill>
                    <a:srgbClr val="008000"/>
                  </a:solidFill>
                </a:rPr>
                <a:t>gas jet</a:t>
              </a:r>
              <a:endParaRPr lang="en-150" sz="1600" dirty="0">
                <a:solidFill>
                  <a:srgbClr val="008000"/>
                </a:solidFill>
              </a:endParaRPr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62E57CE7-BB75-8379-DF19-992294A127E8}"/>
              </a:ext>
            </a:extLst>
          </p:cNvPr>
          <p:cNvGrpSpPr/>
          <p:nvPr/>
        </p:nvGrpSpPr>
        <p:grpSpPr>
          <a:xfrm>
            <a:off x="4701255" y="39942"/>
            <a:ext cx="6370627" cy="3732580"/>
            <a:chOff x="3810000" y="-75019"/>
            <a:chExt cx="4674351" cy="2748705"/>
          </a:xfrm>
        </p:grpSpPr>
        <p:sp>
          <p:nvSpPr>
            <p:cNvPr id="41" name="Figura a mano libera: forma 100">
              <a:extLst>
                <a:ext uri="{FF2B5EF4-FFF2-40B4-BE49-F238E27FC236}">
                  <a16:creationId xmlns:a16="http://schemas.microsoft.com/office/drawing/2014/main" id="{CED3E967-C84C-1953-17FA-829B92996A63}"/>
                </a:ext>
              </a:extLst>
            </p:cNvPr>
            <p:cNvSpPr/>
            <p:nvPr/>
          </p:nvSpPr>
          <p:spPr>
            <a:xfrm rot="8561666" flipH="1">
              <a:off x="4511291" y="205193"/>
              <a:ext cx="3243388" cy="2468493"/>
            </a:xfrm>
            <a:custGeom>
              <a:avLst/>
              <a:gdLst>
                <a:gd name="connsiteX0" fmla="*/ 1489166 w 3576303"/>
                <a:gd name="connsiteY0" fmla="*/ 4781005 h 4781005"/>
                <a:gd name="connsiteX1" fmla="*/ 1813125 w 3576303"/>
                <a:gd name="connsiteY1" fmla="*/ 4540649 h 4781005"/>
                <a:gd name="connsiteX2" fmla="*/ 1865376 w 3576303"/>
                <a:gd name="connsiteY2" fmla="*/ 4321193 h 4781005"/>
                <a:gd name="connsiteX3" fmla="*/ 2100508 w 3576303"/>
                <a:gd name="connsiteY3" fmla="*/ 4415245 h 4781005"/>
                <a:gd name="connsiteX4" fmla="*/ 2053481 w 3576303"/>
                <a:gd name="connsiteY4" fmla="*/ 4195789 h 4781005"/>
                <a:gd name="connsiteX5" fmla="*/ 2283388 w 3576303"/>
                <a:gd name="connsiteY5" fmla="*/ 4274167 h 4781005"/>
                <a:gd name="connsiteX6" fmla="*/ 2319964 w 3576303"/>
                <a:gd name="connsiteY6" fmla="*/ 4117412 h 4781005"/>
                <a:gd name="connsiteX7" fmla="*/ 2821577 w 3576303"/>
                <a:gd name="connsiteY7" fmla="*/ 3762103 h 4781005"/>
                <a:gd name="connsiteX8" fmla="*/ 3286615 w 3576303"/>
                <a:gd name="connsiteY8" fmla="*/ 3250039 h 4781005"/>
                <a:gd name="connsiteX9" fmla="*/ 3516521 w 3576303"/>
                <a:gd name="connsiteY9" fmla="*/ 2685723 h 4781005"/>
                <a:gd name="connsiteX10" fmla="*/ 3532197 w 3576303"/>
                <a:gd name="connsiteY10" fmla="*/ 1938528 h 4781005"/>
                <a:gd name="connsiteX11" fmla="*/ 2994007 w 3576303"/>
                <a:gd name="connsiteY11" fmla="*/ 1201783 h 4781005"/>
                <a:gd name="connsiteX12" fmla="*/ 1661596 w 3576303"/>
                <a:gd name="connsiteY12" fmla="*/ 647917 h 4781005"/>
                <a:gd name="connsiteX13" fmla="*/ 0 w 3576303"/>
                <a:gd name="connsiteY13" fmla="*/ 0 h 4781005"/>
                <a:gd name="connsiteX0" fmla="*/ 1489166 w 3602214"/>
                <a:gd name="connsiteY0" fmla="*/ 4781005 h 4781005"/>
                <a:gd name="connsiteX1" fmla="*/ 1813125 w 3602214"/>
                <a:gd name="connsiteY1" fmla="*/ 4540649 h 4781005"/>
                <a:gd name="connsiteX2" fmla="*/ 1865376 w 3602214"/>
                <a:gd name="connsiteY2" fmla="*/ 4321193 h 4781005"/>
                <a:gd name="connsiteX3" fmla="*/ 2100508 w 3602214"/>
                <a:gd name="connsiteY3" fmla="*/ 4415245 h 4781005"/>
                <a:gd name="connsiteX4" fmla="*/ 2053481 w 3602214"/>
                <a:gd name="connsiteY4" fmla="*/ 4195789 h 4781005"/>
                <a:gd name="connsiteX5" fmla="*/ 2283388 w 3602214"/>
                <a:gd name="connsiteY5" fmla="*/ 4274167 h 4781005"/>
                <a:gd name="connsiteX6" fmla="*/ 2319964 w 3602214"/>
                <a:gd name="connsiteY6" fmla="*/ 4117412 h 4781005"/>
                <a:gd name="connsiteX7" fmla="*/ 2821577 w 3602214"/>
                <a:gd name="connsiteY7" fmla="*/ 3762103 h 4781005"/>
                <a:gd name="connsiteX8" fmla="*/ 3286615 w 3602214"/>
                <a:gd name="connsiteY8" fmla="*/ 3250039 h 4781005"/>
                <a:gd name="connsiteX9" fmla="*/ 3516521 w 3602214"/>
                <a:gd name="connsiteY9" fmla="*/ 2685723 h 4781005"/>
                <a:gd name="connsiteX10" fmla="*/ 3532197 w 3602214"/>
                <a:gd name="connsiteY10" fmla="*/ 1938528 h 4781005"/>
                <a:gd name="connsiteX11" fmla="*/ 3438145 w 3602214"/>
                <a:gd name="connsiteY11" fmla="*/ 1191332 h 4781005"/>
                <a:gd name="connsiteX12" fmla="*/ 1661596 w 3602214"/>
                <a:gd name="connsiteY12" fmla="*/ 647917 h 4781005"/>
                <a:gd name="connsiteX13" fmla="*/ 0 w 3602214"/>
                <a:gd name="connsiteY13" fmla="*/ 0 h 4781005"/>
                <a:gd name="connsiteX0" fmla="*/ 1489166 w 3788836"/>
                <a:gd name="connsiteY0" fmla="*/ 4781005 h 4781005"/>
                <a:gd name="connsiteX1" fmla="*/ 1813125 w 3788836"/>
                <a:gd name="connsiteY1" fmla="*/ 4540649 h 4781005"/>
                <a:gd name="connsiteX2" fmla="*/ 1865376 w 3788836"/>
                <a:gd name="connsiteY2" fmla="*/ 4321193 h 4781005"/>
                <a:gd name="connsiteX3" fmla="*/ 2100508 w 3788836"/>
                <a:gd name="connsiteY3" fmla="*/ 4415245 h 4781005"/>
                <a:gd name="connsiteX4" fmla="*/ 2053481 w 3788836"/>
                <a:gd name="connsiteY4" fmla="*/ 4195789 h 4781005"/>
                <a:gd name="connsiteX5" fmla="*/ 2283388 w 3788836"/>
                <a:gd name="connsiteY5" fmla="*/ 4274167 h 4781005"/>
                <a:gd name="connsiteX6" fmla="*/ 2319964 w 3788836"/>
                <a:gd name="connsiteY6" fmla="*/ 4117412 h 4781005"/>
                <a:gd name="connsiteX7" fmla="*/ 2821577 w 3788836"/>
                <a:gd name="connsiteY7" fmla="*/ 3762103 h 4781005"/>
                <a:gd name="connsiteX8" fmla="*/ 3286615 w 3788836"/>
                <a:gd name="connsiteY8" fmla="*/ 3250039 h 4781005"/>
                <a:gd name="connsiteX9" fmla="*/ 3516521 w 3788836"/>
                <a:gd name="connsiteY9" fmla="*/ 2685723 h 4781005"/>
                <a:gd name="connsiteX10" fmla="*/ 3788229 w 3788836"/>
                <a:gd name="connsiteY10" fmla="*/ 1954203 h 4781005"/>
                <a:gd name="connsiteX11" fmla="*/ 3438145 w 3788836"/>
                <a:gd name="connsiteY11" fmla="*/ 1191332 h 4781005"/>
                <a:gd name="connsiteX12" fmla="*/ 1661596 w 3788836"/>
                <a:gd name="connsiteY12" fmla="*/ 647917 h 4781005"/>
                <a:gd name="connsiteX13" fmla="*/ 0 w 3788836"/>
                <a:gd name="connsiteY13" fmla="*/ 0 h 4781005"/>
                <a:gd name="connsiteX0" fmla="*/ 1489166 w 3792144"/>
                <a:gd name="connsiteY0" fmla="*/ 4781005 h 4781005"/>
                <a:gd name="connsiteX1" fmla="*/ 1813125 w 3792144"/>
                <a:gd name="connsiteY1" fmla="*/ 4540649 h 4781005"/>
                <a:gd name="connsiteX2" fmla="*/ 1865376 w 3792144"/>
                <a:gd name="connsiteY2" fmla="*/ 4321193 h 4781005"/>
                <a:gd name="connsiteX3" fmla="*/ 2100508 w 3792144"/>
                <a:gd name="connsiteY3" fmla="*/ 4415245 h 4781005"/>
                <a:gd name="connsiteX4" fmla="*/ 2053481 w 3792144"/>
                <a:gd name="connsiteY4" fmla="*/ 4195789 h 4781005"/>
                <a:gd name="connsiteX5" fmla="*/ 2283388 w 3792144"/>
                <a:gd name="connsiteY5" fmla="*/ 4274167 h 4781005"/>
                <a:gd name="connsiteX6" fmla="*/ 2319964 w 3792144"/>
                <a:gd name="connsiteY6" fmla="*/ 4117412 h 4781005"/>
                <a:gd name="connsiteX7" fmla="*/ 2821577 w 3792144"/>
                <a:gd name="connsiteY7" fmla="*/ 3762103 h 4781005"/>
                <a:gd name="connsiteX8" fmla="*/ 3286615 w 3792144"/>
                <a:gd name="connsiteY8" fmla="*/ 3250039 h 4781005"/>
                <a:gd name="connsiteX9" fmla="*/ 3605348 w 3792144"/>
                <a:gd name="connsiteY9" fmla="*/ 2717074 h 4781005"/>
                <a:gd name="connsiteX10" fmla="*/ 3788229 w 3792144"/>
                <a:gd name="connsiteY10" fmla="*/ 1954203 h 4781005"/>
                <a:gd name="connsiteX11" fmla="*/ 3438145 w 3792144"/>
                <a:gd name="connsiteY11" fmla="*/ 1191332 h 4781005"/>
                <a:gd name="connsiteX12" fmla="*/ 1661596 w 3792144"/>
                <a:gd name="connsiteY12" fmla="*/ 647917 h 4781005"/>
                <a:gd name="connsiteX13" fmla="*/ 0 w 3792144"/>
                <a:gd name="connsiteY13" fmla="*/ 0 h 4781005"/>
                <a:gd name="connsiteX0" fmla="*/ 1489166 w 3790983"/>
                <a:gd name="connsiteY0" fmla="*/ 4781005 h 4781005"/>
                <a:gd name="connsiteX1" fmla="*/ 1813125 w 3790983"/>
                <a:gd name="connsiteY1" fmla="*/ 4540649 h 4781005"/>
                <a:gd name="connsiteX2" fmla="*/ 1865376 w 3790983"/>
                <a:gd name="connsiteY2" fmla="*/ 4321193 h 4781005"/>
                <a:gd name="connsiteX3" fmla="*/ 2100508 w 3790983"/>
                <a:gd name="connsiteY3" fmla="*/ 4415245 h 4781005"/>
                <a:gd name="connsiteX4" fmla="*/ 2053481 w 3790983"/>
                <a:gd name="connsiteY4" fmla="*/ 4195789 h 4781005"/>
                <a:gd name="connsiteX5" fmla="*/ 2283388 w 3790983"/>
                <a:gd name="connsiteY5" fmla="*/ 4274167 h 4781005"/>
                <a:gd name="connsiteX6" fmla="*/ 2319964 w 3790983"/>
                <a:gd name="connsiteY6" fmla="*/ 4117412 h 4781005"/>
                <a:gd name="connsiteX7" fmla="*/ 2821577 w 3790983"/>
                <a:gd name="connsiteY7" fmla="*/ 3762103 h 4781005"/>
                <a:gd name="connsiteX8" fmla="*/ 3286615 w 3790983"/>
                <a:gd name="connsiteY8" fmla="*/ 3250039 h 4781005"/>
                <a:gd name="connsiteX9" fmla="*/ 3605348 w 3790983"/>
                <a:gd name="connsiteY9" fmla="*/ 2717074 h 4781005"/>
                <a:gd name="connsiteX10" fmla="*/ 3788229 w 3790983"/>
                <a:gd name="connsiteY10" fmla="*/ 1954203 h 4781005"/>
                <a:gd name="connsiteX11" fmla="*/ 3469496 w 3790983"/>
                <a:gd name="connsiteY11" fmla="*/ 966651 h 4781005"/>
                <a:gd name="connsiteX12" fmla="*/ 1661596 w 3790983"/>
                <a:gd name="connsiteY12" fmla="*/ 647917 h 4781005"/>
                <a:gd name="connsiteX13" fmla="*/ 0 w 3790983"/>
                <a:gd name="connsiteY13" fmla="*/ 0 h 4781005"/>
                <a:gd name="connsiteX0" fmla="*/ 1489166 w 3790983"/>
                <a:gd name="connsiteY0" fmla="*/ 4781005 h 4781005"/>
                <a:gd name="connsiteX1" fmla="*/ 1813125 w 3790983"/>
                <a:gd name="connsiteY1" fmla="*/ 4540649 h 4781005"/>
                <a:gd name="connsiteX2" fmla="*/ 1865376 w 3790983"/>
                <a:gd name="connsiteY2" fmla="*/ 4321193 h 4781005"/>
                <a:gd name="connsiteX3" fmla="*/ 2100508 w 3790983"/>
                <a:gd name="connsiteY3" fmla="*/ 4415245 h 4781005"/>
                <a:gd name="connsiteX4" fmla="*/ 2053481 w 3790983"/>
                <a:gd name="connsiteY4" fmla="*/ 4195789 h 4781005"/>
                <a:gd name="connsiteX5" fmla="*/ 2283388 w 3790983"/>
                <a:gd name="connsiteY5" fmla="*/ 4274167 h 4781005"/>
                <a:gd name="connsiteX6" fmla="*/ 2319964 w 3790983"/>
                <a:gd name="connsiteY6" fmla="*/ 4117412 h 4781005"/>
                <a:gd name="connsiteX7" fmla="*/ 2821577 w 3790983"/>
                <a:gd name="connsiteY7" fmla="*/ 3762103 h 4781005"/>
                <a:gd name="connsiteX8" fmla="*/ 3286615 w 3790983"/>
                <a:gd name="connsiteY8" fmla="*/ 3250039 h 4781005"/>
                <a:gd name="connsiteX9" fmla="*/ 3605348 w 3790983"/>
                <a:gd name="connsiteY9" fmla="*/ 2717074 h 4781005"/>
                <a:gd name="connsiteX10" fmla="*/ 3788229 w 3790983"/>
                <a:gd name="connsiteY10" fmla="*/ 1954203 h 4781005"/>
                <a:gd name="connsiteX11" fmla="*/ 3469496 w 3790983"/>
                <a:gd name="connsiteY11" fmla="*/ 966651 h 4781005"/>
                <a:gd name="connsiteX12" fmla="*/ 3511296 w 3790983"/>
                <a:gd name="connsiteY12" fmla="*/ 334408 h 4781005"/>
                <a:gd name="connsiteX13" fmla="*/ 0 w 3790983"/>
                <a:gd name="connsiteY13" fmla="*/ 0 h 4781005"/>
                <a:gd name="connsiteX0" fmla="*/ 1489166 w 3895887"/>
                <a:gd name="connsiteY0" fmla="*/ 4781005 h 4781005"/>
                <a:gd name="connsiteX1" fmla="*/ 1813125 w 3895887"/>
                <a:gd name="connsiteY1" fmla="*/ 4540649 h 4781005"/>
                <a:gd name="connsiteX2" fmla="*/ 1865376 w 3895887"/>
                <a:gd name="connsiteY2" fmla="*/ 4321193 h 4781005"/>
                <a:gd name="connsiteX3" fmla="*/ 2100508 w 3895887"/>
                <a:gd name="connsiteY3" fmla="*/ 4415245 h 4781005"/>
                <a:gd name="connsiteX4" fmla="*/ 2053481 w 3895887"/>
                <a:gd name="connsiteY4" fmla="*/ 4195789 h 4781005"/>
                <a:gd name="connsiteX5" fmla="*/ 2283388 w 3895887"/>
                <a:gd name="connsiteY5" fmla="*/ 4274167 h 4781005"/>
                <a:gd name="connsiteX6" fmla="*/ 2319964 w 3895887"/>
                <a:gd name="connsiteY6" fmla="*/ 4117412 h 4781005"/>
                <a:gd name="connsiteX7" fmla="*/ 2821577 w 3895887"/>
                <a:gd name="connsiteY7" fmla="*/ 3762103 h 4781005"/>
                <a:gd name="connsiteX8" fmla="*/ 3286615 w 3895887"/>
                <a:gd name="connsiteY8" fmla="*/ 3250039 h 4781005"/>
                <a:gd name="connsiteX9" fmla="*/ 3605348 w 3895887"/>
                <a:gd name="connsiteY9" fmla="*/ 2717074 h 4781005"/>
                <a:gd name="connsiteX10" fmla="*/ 3788229 w 3895887"/>
                <a:gd name="connsiteY10" fmla="*/ 1954203 h 4781005"/>
                <a:gd name="connsiteX11" fmla="*/ 3835256 w 3895887"/>
                <a:gd name="connsiteY11" fmla="*/ 1133856 h 4781005"/>
                <a:gd name="connsiteX12" fmla="*/ 3511296 w 3895887"/>
                <a:gd name="connsiteY12" fmla="*/ 334408 h 4781005"/>
                <a:gd name="connsiteX13" fmla="*/ 0 w 3895887"/>
                <a:gd name="connsiteY13" fmla="*/ 0 h 4781005"/>
                <a:gd name="connsiteX0" fmla="*/ 1489166 w 3913319"/>
                <a:gd name="connsiteY0" fmla="*/ 4781005 h 4781005"/>
                <a:gd name="connsiteX1" fmla="*/ 1813125 w 3913319"/>
                <a:gd name="connsiteY1" fmla="*/ 4540649 h 4781005"/>
                <a:gd name="connsiteX2" fmla="*/ 1865376 w 3913319"/>
                <a:gd name="connsiteY2" fmla="*/ 4321193 h 4781005"/>
                <a:gd name="connsiteX3" fmla="*/ 2100508 w 3913319"/>
                <a:gd name="connsiteY3" fmla="*/ 4415245 h 4781005"/>
                <a:gd name="connsiteX4" fmla="*/ 2053481 w 3913319"/>
                <a:gd name="connsiteY4" fmla="*/ 4195789 h 4781005"/>
                <a:gd name="connsiteX5" fmla="*/ 2283388 w 3913319"/>
                <a:gd name="connsiteY5" fmla="*/ 4274167 h 4781005"/>
                <a:gd name="connsiteX6" fmla="*/ 2319964 w 3913319"/>
                <a:gd name="connsiteY6" fmla="*/ 4117412 h 4781005"/>
                <a:gd name="connsiteX7" fmla="*/ 2821577 w 3913319"/>
                <a:gd name="connsiteY7" fmla="*/ 3762103 h 4781005"/>
                <a:gd name="connsiteX8" fmla="*/ 3286615 w 3913319"/>
                <a:gd name="connsiteY8" fmla="*/ 3250039 h 4781005"/>
                <a:gd name="connsiteX9" fmla="*/ 3605348 w 3913319"/>
                <a:gd name="connsiteY9" fmla="*/ 2717074 h 4781005"/>
                <a:gd name="connsiteX10" fmla="*/ 3788229 w 3913319"/>
                <a:gd name="connsiteY10" fmla="*/ 1954203 h 4781005"/>
                <a:gd name="connsiteX11" fmla="*/ 3835256 w 3913319"/>
                <a:gd name="connsiteY11" fmla="*/ 1133856 h 4781005"/>
                <a:gd name="connsiteX12" fmla="*/ 3511296 w 3913319"/>
                <a:gd name="connsiteY12" fmla="*/ 334408 h 4781005"/>
                <a:gd name="connsiteX13" fmla="*/ 0 w 3913319"/>
                <a:gd name="connsiteY13" fmla="*/ 0 h 4781005"/>
                <a:gd name="connsiteX0" fmla="*/ 1489166 w 3881116"/>
                <a:gd name="connsiteY0" fmla="*/ 4781005 h 4781005"/>
                <a:gd name="connsiteX1" fmla="*/ 1813125 w 3881116"/>
                <a:gd name="connsiteY1" fmla="*/ 4540649 h 4781005"/>
                <a:gd name="connsiteX2" fmla="*/ 1865376 w 3881116"/>
                <a:gd name="connsiteY2" fmla="*/ 4321193 h 4781005"/>
                <a:gd name="connsiteX3" fmla="*/ 2100508 w 3881116"/>
                <a:gd name="connsiteY3" fmla="*/ 4415245 h 4781005"/>
                <a:gd name="connsiteX4" fmla="*/ 2053481 w 3881116"/>
                <a:gd name="connsiteY4" fmla="*/ 4195789 h 4781005"/>
                <a:gd name="connsiteX5" fmla="*/ 2283388 w 3881116"/>
                <a:gd name="connsiteY5" fmla="*/ 4274167 h 4781005"/>
                <a:gd name="connsiteX6" fmla="*/ 2319964 w 3881116"/>
                <a:gd name="connsiteY6" fmla="*/ 4117412 h 4781005"/>
                <a:gd name="connsiteX7" fmla="*/ 2821577 w 3881116"/>
                <a:gd name="connsiteY7" fmla="*/ 3762103 h 4781005"/>
                <a:gd name="connsiteX8" fmla="*/ 3286615 w 3881116"/>
                <a:gd name="connsiteY8" fmla="*/ 3250039 h 4781005"/>
                <a:gd name="connsiteX9" fmla="*/ 3605348 w 3881116"/>
                <a:gd name="connsiteY9" fmla="*/ 2717074 h 4781005"/>
                <a:gd name="connsiteX10" fmla="*/ 3788229 w 3881116"/>
                <a:gd name="connsiteY10" fmla="*/ 1954203 h 4781005"/>
                <a:gd name="connsiteX11" fmla="*/ 3835256 w 3881116"/>
                <a:gd name="connsiteY11" fmla="*/ 1133856 h 4781005"/>
                <a:gd name="connsiteX12" fmla="*/ 3124636 w 3881116"/>
                <a:gd name="connsiteY12" fmla="*/ 193329 h 4781005"/>
                <a:gd name="connsiteX13" fmla="*/ 0 w 3881116"/>
                <a:gd name="connsiteY13" fmla="*/ 0 h 4781005"/>
                <a:gd name="connsiteX0" fmla="*/ 0 w 2391950"/>
                <a:gd name="connsiteY0" fmla="*/ 4587676 h 4587676"/>
                <a:gd name="connsiteX1" fmla="*/ 323959 w 2391950"/>
                <a:gd name="connsiteY1" fmla="*/ 4347320 h 4587676"/>
                <a:gd name="connsiteX2" fmla="*/ 376210 w 2391950"/>
                <a:gd name="connsiteY2" fmla="*/ 4127864 h 4587676"/>
                <a:gd name="connsiteX3" fmla="*/ 611342 w 2391950"/>
                <a:gd name="connsiteY3" fmla="*/ 4221916 h 4587676"/>
                <a:gd name="connsiteX4" fmla="*/ 564315 w 2391950"/>
                <a:gd name="connsiteY4" fmla="*/ 4002460 h 4587676"/>
                <a:gd name="connsiteX5" fmla="*/ 794222 w 2391950"/>
                <a:gd name="connsiteY5" fmla="*/ 4080838 h 4587676"/>
                <a:gd name="connsiteX6" fmla="*/ 830798 w 2391950"/>
                <a:gd name="connsiteY6" fmla="*/ 3924083 h 4587676"/>
                <a:gd name="connsiteX7" fmla="*/ 1332411 w 2391950"/>
                <a:gd name="connsiteY7" fmla="*/ 3568774 h 4587676"/>
                <a:gd name="connsiteX8" fmla="*/ 1797449 w 2391950"/>
                <a:gd name="connsiteY8" fmla="*/ 3056710 h 4587676"/>
                <a:gd name="connsiteX9" fmla="*/ 2116182 w 2391950"/>
                <a:gd name="connsiteY9" fmla="*/ 2523745 h 4587676"/>
                <a:gd name="connsiteX10" fmla="*/ 2299063 w 2391950"/>
                <a:gd name="connsiteY10" fmla="*/ 1760874 h 4587676"/>
                <a:gd name="connsiteX11" fmla="*/ 2346090 w 2391950"/>
                <a:gd name="connsiteY11" fmla="*/ 940527 h 4587676"/>
                <a:gd name="connsiteX12" fmla="*/ 1635470 w 2391950"/>
                <a:gd name="connsiteY12" fmla="*/ 0 h 4587676"/>
                <a:gd name="connsiteX0" fmla="*/ 0 w 2391950"/>
                <a:gd name="connsiteY0" fmla="*/ 3647149 h 3647149"/>
                <a:gd name="connsiteX1" fmla="*/ 323959 w 2391950"/>
                <a:gd name="connsiteY1" fmla="*/ 3406793 h 3647149"/>
                <a:gd name="connsiteX2" fmla="*/ 376210 w 2391950"/>
                <a:gd name="connsiteY2" fmla="*/ 3187337 h 3647149"/>
                <a:gd name="connsiteX3" fmla="*/ 611342 w 2391950"/>
                <a:gd name="connsiteY3" fmla="*/ 3281389 h 3647149"/>
                <a:gd name="connsiteX4" fmla="*/ 564315 w 2391950"/>
                <a:gd name="connsiteY4" fmla="*/ 3061933 h 3647149"/>
                <a:gd name="connsiteX5" fmla="*/ 794222 w 2391950"/>
                <a:gd name="connsiteY5" fmla="*/ 3140311 h 3647149"/>
                <a:gd name="connsiteX6" fmla="*/ 830798 w 2391950"/>
                <a:gd name="connsiteY6" fmla="*/ 2983556 h 3647149"/>
                <a:gd name="connsiteX7" fmla="*/ 1332411 w 2391950"/>
                <a:gd name="connsiteY7" fmla="*/ 2628247 h 3647149"/>
                <a:gd name="connsiteX8" fmla="*/ 1797449 w 2391950"/>
                <a:gd name="connsiteY8" fmla="*/ 2116183 h 3647149"/>
                <a:gd name="connsiteX9" fmla="*/ 2116182 w 2391950"/>
                <a:gd name="connsiteY9" fmla="*/ 1583218 h 3647149"/>
                <a:gd name="connsiteX10" fmla="*/ 2299063 w 2391950"/>
                <a:gd name="connsiteY10" fmla="*/ 820347 h 3647149"/>
                <a:gd name="connsiteX11" fmla="*/ 2346090 w 2391950"/>
                <a:gd name="connsiteY11" fmla="*/ 0 h 3647149"/>
                <a:gd name="connsiteX0" fmla="*/ 0 w 2391950"/>
                <a:gd name="connsiteY0" fmla="*/ 4018134 h 4018134"/>
                <a:gd name="connsiteX1" fmla="*/ 323959 w 2391950"/>
                <a:gd name="connsiteY1" fmla="*/ 3777778 h 4018134"/>
                <a:gd name="connsiteX2" fmla="*/ 376210 w 2391950"/>
                <a:gd name="connsiteY2" fmla="*/ 3558322 h 4018134"/>
                <a:gd name="connsiteX3" fmla="*/ 611342 w 2391950"/>
                <a:gd name="connsiteY3" fmla="*/ 3652374 h 4018134"/>
                <a:gd name="connsiteX4" fmla="*/ 564315 w 2391950"/>
                <a:gd name="connsiteY4" fmla="*/ 3432918 h 4018134"/>
                <a:gd name="connsiteX5" fmla="*/ 794222 w 2391950"/>
                <a:gd name="connsiteY5" fmla="*/ 3511296 h 4018134"/>
                <a:gd name="connsiteX6" fmla="*/ 830798 w 2391950"/>
                <a:gd name="connsiteY6" fmla="*/ 3354541 h 4018134"/>
                <a:gd name="connsiteX7" fmla="*/ 1332411 w 2391950"/>
                <a:gd name="connsiteY7" fmla="*/ 2999232 h 4018134"/>
                <a:gd name="connsiteX8" fmla="*/ 1797449 w 2391950"/>
                <a:gd name="connsiteY8" fmla="*/ 2487168 h 4018134"/>
                <a:gd name="connsiteX9" fmla="*/ 2116182 w 2391950"/>
                <a:gd name="connsiteY9" fmla="*/ 1954203 h 4018134"/>
                <a:gd name="connsiteX10" fmla="*/ 2299063 w 2391950"/>
                <a:gd name="connsiteY10" fmla="*/ 1191332 h 4018134"/>
                <a:gd name="connsiteX11" fmla="*/ 2346090 w 2391950"/>
                <a:gd name="connsiteY11" fmla="*/ 0 h 4018134"/>
                <a:gd name="connsiteX0" fmla="*/ 0 w 2382736"/>
                <a:gd name="connsiteY0" fmla="*/ 4018134 h 4018134"/>
                <a:gd name="connsiteX1" fmla="*/ 323959 w 2382736"/>
                <a:gd name="connsiteY1" fmla="*/ 3777778 h 4018134"/>
                <a:gd name="connsiteX2" fmla="*/ 376210 w 2382736"/>
                <a:gd name="connsiteY2" fmla="*/ 3558322 h 4018134"/>
                <a:gd name="connsiteX3" fmla="*/ 611342 w 2382736"/>
                <a:gd name="connsiteY3" fmla="*/ 3652374 h 4018134"/>
                <a:gd name="connsiteX4" fmla="*/ 564315 w 2382736"/>
                <a:gd name="connsiteY4" fmla="*/ 3432918 h 4018134"/>
                <a:gd name="connsiteX5" fmla="*/ 794222 w 2382736"/>
                <a:gd name="connsiteY5" fmla="*/ 3511296 h 4018134"/>
                <a:gd name="connsiteX6" fmla="*/ 830798 w 2382736"/>
                <a:gd name="connsiteY6" fmla="*/ 3354541 h 4018134"/>
                <a:gd name="connsiteX7" fmla="*/ 1332411 w 2382736"/>
                <a:gd name="connsiteY7" fmla="*/ 2999232 h 4018134"/>
                <a:gd name="connsiteX8" fmla="*/ 1797449 w 2382736"/>
                <a:gd name="connsiteY8" fmla="*/ 2487168 h 4018134"/>
                <a:gd name="connsiteX9" fmla="*/ 2116182 w 2382736"/>
                <a:gd name="connsiteY9" fmla="*/ 1954203 h 4018134"/>
                <a:gd name="connsiteX10" fmla="*/ 2299063 w 2382736"/>
                <a:gd name="connsiteY10" fmla="*/ 1191332 h 4018134"/>
                <a:gd name="connsiteX11" fmla="*/ 2346090 w 2382736"/>
                <a:gd name="connsiteY11" fmla="*/ 0 h 4018134"/>
                <a:gd name="connsiteX0" fmla="*/ 0 w 2308280"/>
                <a:gd name="connsiteY0" fmla="*/ 4378669 h 4378669"/>
                <a:gd name="connsiteX1" fmla="*/ 323959 w 2308280"/>
                <a:gd name="connsiteY1" fmla="*/ 4138313 h 4378669"/>
                <a:gd name="connsiteX2" fmla="*/ 376210 w 2308280"/>
                <a:gd name="connsiteY2" fmla="*/ 3918857 h 4378669"/>
                <a:gd name="connsiteX3" fmla="*/ 611342 w 2308280"/>
                <a:gd name="connsiteY3" fmla="*/ 4012909 h 4378669"/>
                <a:gd name="connsiteX4" fmla="*/ 564315 w 2308280"/>
                <a:gd name="connsiteY4" fmla="*/ 3793453 h 4378669"/>
                <a:gd name="connsiteX5" fmla="*/ 794222 w 2308280"/>
                <a:gd name="connsiteY5" fmla="*/ 3871831 h 4378669"/>
                <a:gd name="connsiteX6" fmla="*/ 830798 w 2308280"/>
                <a:gd name="connsiteY6" fmla="*/ 3715076 h 4378669"/>
                <a:gd name="connsiteX7" fmla="*/ 1332411 w 2308280"/>
                <a:gd name="connsiteY7" fmla="*/ 3359767 h 4378669"/>
                <a:gd name="connsiteX8" fmla="*/ 1797449 w 2308280"/>
                <a:gd name="connsiteY8" fmla="*/ 2847703 h 4378669"/>
                <a:gd name="connsiteX9" fmla="*/ 2116182 w 2308280"/>
                <a:gd name="connsiteY9" fmla="*/ 2314738 h 4378669"/>
                <a:gd name="connsiteX10" fmla="*/ 2299063 w 2308280"/>
                <a:gd name="connsiteY10" fmla="*/ 1551867 h 4378669"/>
                <a:gd name="connsiteX11" fmla="*/ 2225911 w 2308280"/>
                <a:gd name="connsiteY11" fmla="*/ 0 h 4378669"/>
                <a:gd name="connsiteX0" fmla="*/ 0 w 2353109"/>
                <a:gd name="connsiteY0" fmla="*/ 4378669 h 4378669"/>
                <a:gd name="connsiteX1" fmla="*/ 323959 w 2353109"/>
                <a:gd name="connsiteY1" fmla="*/ 4138313 h 4378669"/>
                <a:gd name="connsiteX2" fmla="*/ 376210 w 2353109"/>
                <a:gd name="connsiteY2" fmla="*/ 3918857 h 4378669"/>
                <a:gd name="connsiteX3" fmla="*/ 611342 w 2353109"/>
                <a:gd name="connsiteY3" fmla="*/ 4012909 h 4378669"/>
                <a:gd name="connsiteX4" fmla="*/ 564315 w 2353109"/>
                <a:gd name="connsiteY4" fmla="*/ 3793453 h 4378669"/>
                <a:gd name="connsiteX5" fmla="*/ 794222 w 2353109"/>
                <a:gd name="connsiteY5" fmla="*/ 3871831 h 4378669"/>
                <a:gd name="connsiteX6" fmla="*/ 830798 w 2353109"/>
                <a:gd name="connsiteY6" fmla="*/ 3715076 h 4378669"/>
                <a:gd name="connsiteX7" fmla="*/ 1332411 w 2353109"/>
                <a:gd name="connsiteY7" fmla="*/ 3359767 h 4378669"/>
                <a:gd name="connsiteX8" fmla="*/ 1797449 w 2353109"/>
                <a:gd name="connsiteY8" fmla="*/ 2847703 h 4378669"/>
                <a:gd name="connsiteX9" fmla="*/ 2116182 w 2353109"/>
                <a:gd name="connsiteY9" fmla="*/ 2314738 h 4378669"/>
                <a:gd name="connsiteX10" fmla="*/ 2299063 w 2353109"/>
                <a:gd name="connsiteY10" fmla="*/ 1551867 h 4378669"/>
                <a:gd name="connsiteX11" fmla="*/ 2225911 w 2353109"/>
                <a:gd name="connsiteY11" fmla="*/ 0 h 4378669"/>
                <a:gd name="connsiteX0" fmla="*/ 0 w 2395626"/>
                <a:gd name="connsiteY0" fmla="*/ 4378669 h 4378669"/>
                <a:gd name="connsiteX1" fmla="*/ 323959 w 2395626"/>
                <a:gd name="connsiteY1" fmla="*/ 4138313 h 4378669"/>
                <a:gd name="connsiteX2" fmla="*/ 376210 w 2395626"/>
                <a:gd name="connsiteY2" fmla="*/ 3918857 h 4378669"/>
                <a:gd name="connsiteX3" fmla="*/ 611342 w 2395626"/>
                <a:gd name="connsiteY3" fmla="*/ 4012909 h 4378669"/>
                <a:gd name="connsiteX4" fmla="*/ 564315 w 2395626"/>
                <a:gd name="connsiteY4" fmla="*/ 3793453 h 4378669"/>
                <a:gd name="connsiteX5" fmla="*/ 794222 w 2395626"/>
                <a:gd name="connsiteY5" fmla="*/ 3871831 h 4378669"/>
                <a:gd name="connsiteX6" fmla="*/ 830798 w 2395626"/>
                <a:gd name="connsiteY6" fmla="*/ 3715076 h 4378669"/>
                <a:gd name="connsiteX7" fmla="*/ 1332411 w 2395626"/>
                <a:gd name="connsiteY7" fmla="*/ 3359767 h 4378669"/>
                <a:gd name="connsiteX8" fmla="*/ 1797449 w 2395626"/>
                <a:gd name="connsiteY8" fmla="*/ 2847703 h 4378669"/>
                <a:gd name="connsiteX9" fmla="*/ 2116182 w 2395626"/>
                <a:gd name="connsiteY9" fmla="*/ 2314738 h 4378669"/>
                <a:gd name="connsiteX10" fmla="*/ 2377440 w 2395626"/>
                <a:gd name="connsiteY10" fmla="*/ 1431689 h 4378669"/>
                <a:gd name="connsiteX11" fmla="*/ 2225911 w 2395626"/>
                <a:gd name="connsiteY11" fmla="*/ 0 h 4378669"/>
                <a:gd name="connsiteX0" fmla="*/ 0 w 2377440"/>
                <a:gd name="connsiteY0" fmla="*/ 2946979 h 2946979"/>
                <a:gd name="connsiteX1" fmla="*/ 323959 w 2377440"/>
                <a:gd name="connsiteY1" fmla="*/ 2706623 h 2946979"/>
                <a:gd name="connsiteX2" fmla="*/ 376210 w 2377440"/>
                <a:gd name="connsiteY2" fmla="*/ 2487167 h 2946979"/>
                <a:gd name="connsiteX3" fmla="*/ 611342 w 2377440"/>
                <a:gd name="connsiteY3" fmla="*/ 2581219 h 2946979"/>
                <a:gd name="connsiteX4" fmla="*/ 564315 w 2377440"/>
                <a:gd name="connsiteY4" fmla="*/ 2361763 h 2946979"/>
                <a:gd name="connsiteX5" fmla="*/ 794222 w 2377440"/>
                <a:gd name="connsiteY5" fmla="*/ 2440141 h 2946979"/>
                <a:gd name="connsiteX6" fmla="*/ 830798 w 2377440"/>
                <a:gd name="connsiteY6" fmla="*/ 2283386 h 2946979"/>
                <a:gd name="connsiteX7" fmla="*/ 1332411 w 2377440"/>
                <a:gd name="connsiteY7" fmla="*/ 1928077 h 2946979"/>
                <a:gd name="connsiteX8" fmla="*/ 1797449 w 2377440"/>
                <a:gd name="connsiteY8" fmla="*/ 1416013 h 2946979"/>
                <a:gd name="connsiteX9" fmla="*/ 2116182 w 2377440"/>
                <a:gd name="connsiteY9" fmla="*/ 883048 h 2946979"/>
                <a:gd name="connsiteX10" fmla="*/ 2377440 w 2377440"/>
                <a:gd name="connsiteY10" fmla="*/ -1 h 2946979"/>
                <a:gd name="connsiteX0" fmla="*/ 0 w 3005546"/>
                <a:gd name="connsiteY0" fmla="*/ 3749602 h 3749602"/>
                <a:gd name="connsiteX1" fmla="*/ 323959 w 3005546"/>
                <a:gd name="connsiteY1" fmla="*/ 3509246 h 3749602"/>
                <a:gd name="connsiteX2" fmla="*/ 376210 w 3005546"/>
                <a:gd name="connsiteY2" fmla="*/ 3289790 h 3749602"/>
                <a:gd name="connsiteX3" fmla="*/ 611342 w 3005546"/>
                <a:gd name="connsiteY3" fmla="*/ 3383842 h 3749602"/>
                <a:gd name="connsiteX4" fmla="*/ 564315 w 3005546"/>
                <a:gd name="connsiteY4" fmla="*/ 3164386 h 3749602"/>
                <a:gd name="connsiteX5" fmla="*/ 794222 w 3005546"/>
                <a:gd name="connsiteY5" fmla="*/ 3242764 h 3749602"/>
                <a:gd name="connsiteX6" fmla="*/ 830798 w 3005546"/>
                <a:gd name="connsiteY6" fmla="*/ 3086009 h 3749602"/>
                <a:gd name="connsiteX7" fmla="*/ 1332411 w 3005546"/>
                <a:gd name="connsiteY7" fmla="*/ 2730700 h 3749602"/>
                <a:gd name="connsiteX8" fmla="*/ 1797449 w 3005546"/>
                <a:gd name="connsiteY8" fmla="*/ 2218636 h 3749602"/>
                <a:gd name="connsiteX9" fmla="*/ 2116182 w 3005546"/>
                <a:gd name="connsiteY9" fmla="*/ 1685671 h 3749602"/>
                <a:gd name="connsiteX10" fmla="*/ 3005547 w 3005546"/>
                <a:gd name="connsiteY10" fmla="*/ 0 h 3749602"/>
                <a:gd name="connsiteX0" fmla="*/ 0 w 3005548"/>
                <a:gd name="connsiteY0" fmla="*/ 3749602 h 3749602"/>
                <a:gd name="connsiteX1" fmla="*/ 323959 w 3005548"/>
                <a:gd name="connsiteY1" fmla="*/ 3509246 h 3749602"/>
                <a:gd name="connsiteX2" fmla="*/ 376210 w 3005548"/>
                <a:gd name="connsiteY2" fmla="*/ 3289790 h 3749602"/>
                <a:gd name="connsiteX3" fmla="*/ 611342 w 3005548"/>
                <a:gd name="connsiteY3" fmla="*/ 3383842 h 3749602"/>
                <a:gd name="connsiteX4" fmla="*/ 564315 w 3005548"/>
                <a:gd name="connsiteY4" fmla="*/ 3164386 h 3749602"/>
                <a:gd name="connsiteX5" fmla="*/ 794222 w 3005548"/>
                <a:gd name="connsiteY5" fmla="*/ 3242764 h 3749602"/>
                <a:gd name="connsiteX6" fmla="*/ 830798 w 3005548"/>
                <a:gd name="connsiteY6" fmla="*/ 3086009 h 3749602"/>
                <a:gd name="connsiteX7" fmla="*/ 1332411 w 3005548"/>
                <a:gd name="connsiteY7" fmla="*/ 2730700 h 3749602"/>
                <a:gd name="connsiteX8" fmla="*/ 1797449 w 3005548"/>
                <a:gd name="connsiteY8" fmla="*/ 2218636 h 3749602"/>
                <a:gd name="connsiteX9" fmla="*/ 3005547 w 3005548"/>
                <a:gd name="connsiteY9" fmla="*/ 0 h 3749602"/>
                <a:gd name="connsiteX0" fmla="*/ 0 w 3005546"/>
                <a:gd name="connsiteY0" fmla="*/ 3749602 h 3749602"/>
                <a:gd name="connsiteX1" fmla="*/ 323959 w 3005546"/>
                <a:gd name="connsiteY1" fmla="*/ 3509246 h 3749602"/>
                <a:gd name="connsiteX2" fmla="*/ 376210 w 3005546"/>
                <a:gd name="connsiteY2" fmla="*/ 3289790 h 3749602"/>
                <a:gd name="connsiteX3" fmla="*/ 611342 w 3005546"/>
                <a:gd name="connsiteY3" fmla="*/ 3383842 h 3749602"/>
                <a:gd name="connsiteX4" fmla="*/ 564315 w 3005546"/>
                <a:gd name="connsiteY4" fmla="*/ 3164386 h 3749602"/>
                <a:gd name="connsiteX5" fmla="*/ 794222 w 3005546"/>
                <a:gd name="connsiteY5" fmla="*/ 3242764 h 3749602"/>
                <a:gd name="connsiteX6" fmla="*/ 830798 w 3005546"/>
                <a:gd name="connsiteY6" fmla="*/ 3086009 h 3749602"/>
                <a:gd name="connsiteX7" fmla="*/ 1332411 w 3005546"/>
                <a:gd name="connsiteY7" fmla="*/ 2730700 h 3749602"/>
                <a:gd name="connsiteX8" fmla="*/ 1797450 w 3005546"/>
                <a:gd name="connsiteY8" fmla="*/ 2218636 h 3749602"/>
                <a:gd name="connsiteX9" fmla="*/ 3005547 w 3005546"/>
                <a:gd name="connsiteY9" fmla="*/ 0 h 3749602"/>
                <a:gd name="connsiteX0" fmla="*/ 0 w 3005548"/>
                <a:gd name="connsiteY0" fmla="*/ 3749602 h 3749602"/>
                <a:gd name="connsiteX1" fmla="*/ 323959 w 3005548"/>
                <a:gd name="connsiteY1" fmla="*/ 3509246 h 3749602"/>
                <a:gd name="connsiteX2" fmla="*/ 376210 w 3005548"/>
                <a:gd name="connsiteY2" fmla="*/ 3289790 h 3749602"/>
                <a:gd name="connsiteX3" fmla="*/ 611342 w 3005548"/>
                <a:gd name="connsiteY3" fmla="*/ 3383842 h 3749602"/>
                <a:gd name="connsiteX4" fmla="*/ 564315 w 3005548"/>
                <a:gd name="connsiteY4" fmla="*/ 3164386 h 3749602"/>
                <a:gd name="connsiteX5" fmla="*/ 794222 w 3005548"/>
                <a:gd name="connsiteY5" fmla="*/ 3242764 h 3749602"/>
                <a:gd name="connsiteX6" fmla="*/ 830798 w 3005548"/>
                <a:gd name="connsiteY6" fmla="*/ 3086009 h 3749602"/>
                <a:gd name="connsiteX7" fmla="*/ 1332411 w 3005548"/>
                <a:gd name="connsiteY7" fmla="*/ 2730700 h 3749602"/>
                <a:gd name="connsiteX8" fmla="*/ 2324706 w 3005548"/>
                <a:gd name="connsiteY8" fmla="*/ 1653169 h 3749602"/>
                <a:gd name="connsiteX9" fmla="*/ 3005547 w 3005548"/>
                <a:gd name="connsiteY9" fmla="*/ 0 h 3749602"/>
                <a:gd name="connsiteX0" fmla="*/ 0 w 3005546"/>
                <a:gd name="connsiteY0" fmla="*/ 3749602 h 3749602"/>
                <a:gd name="connsiteX1" fmla="*/ 323959 w 3005546"/>
                <a:gd name="connsiteY1" fmla="*/ 3509246 h 3749602"/>
                <a:gd name="connsiteX2" fmla="*/ 376210 w 3005546"/>
                <a:gd name="connsiteY2" fmla="*/ 3289790 h 3749602"/>
                <a:gd name="connsiteX3" fmla="*/ 611342 w 3005546"/>
                <a:gd name="connsiteY3" fmla="*/ 3383842 h 3749602"/>
                <a:gd name="connsiteX4" fmla="*/ 564315 w 3005546"/>
                <a:gd name="connsiteY4" fmla="*/ 3164386 h 3749602"/>
                <a:gd name="connsiteX5" fmla="*/ 794222 w 3005546"/>
                <a:gd name="connsiteY5" fmla="*/ 3242764 h 3749602"/>
                <a:gd name="connsiteX6" fmla="*/ 830798 w 3005546"/>
                <a:gd name="connsiteY6" fmla="*/ 3086009 h 3749602"/>
                <a:gd name="connsiteX7" fmla="*/ 1332411 w 3005546"/>
                <a:gd name="connsiteY7" fmla="*/ 2730700 h 3749602"/>
                <a:gd name="connsiteX8" fmla="*/ 2104769 w 3005546"/>
                <a:gd name="connsiteY8" fmla="*/ 1973333 h 3749602"/>
                <a:gd name="connsiteX9" fmla="*/ 3005547 w 3005546"/>
                <a:gd name="connsiteY9" fmla="*/ 0 h 3749602"/>
                <a:gd name="connsiteX0" fmla="*/ 0 w 3005548"/>
                <a:gd name="connsiteY0" fmla="*/ 3749602 h 3749602"/>
                <a:gd name="connsiteX1" fmla="*/ 323959 w 3005548"/>
                <a:gd name="connsiteY1" fmla="*/ 3509246 h 3749602"/>
                <a:gd name="connsiteX2" fmla="*/ 376210 w 3005548"/>
                <a:gd name="connsiteY2" fmla="*/ 3289790 h 3749602"/>
                <a:gd name="connsiteX3" fmla="*/ 611342 w 3005548"/>
                <a:gd name="connsiteY3" fmla="*/ 3383842 h 3749602"/>
                <a:gd name="connsiteX4" fmla="*/ 564315 w 3005548"/>
                <a:gd name="connsiteY4" fmla="*/ 3164386 h 3749602"/>
                <a:gd name="connsiteX5" fmla="*/ 794222 w 3005548"/>
                <a:gd name="connsiteY5" fmla="*/ 3242764 h 3749602"/>
                <a:gd name="connsiteX6" fmla="*/ 830798 w 3005548"/>
                <a:gd name="connsiteY6" fmla="*/ 3086009 h 3749602"/>
                <a:gd name="connsiteX7" fmla="*/ 1332411 w 3005548"/>
                <a:gd name="connsiteY7" fmla="*/ 2730699 h 3749602"/>
                <a:gd name="connsiteX8" fmla="*/ 2104769 w 3005548"/>
                <a:gd name="connsiteY8" fmla="*/ 1973333 h 3749602"/>
                <a:gd name="connsiteX9" fmla="*/ 3005547 w 3005548"/>
                <a:gd name="connsiteY9" fmla="*/ 0 h 3749602"/>
                <a:gd name="connsiteX0" fmla="*/ 0 w 3005546"/>
                <a:gd name="connsiteY0" fmla="*/ 3749602 h 3749602"/>
                <a:gd name="connsiteX1" fmla="*/ 323959 w 3005546"/>
                <a:gd name="connsiteY1" fmla="*/ 3509246 h 3749602"/>
                <a:gd name="connsiteX2" fmla="*/ 376210 w 3005546"/>
                <a:gd name="connsiteY2" fmla="*/ 3289790 h 3749602"/>
                <a:gd name="connsiteX3" fmla="*/ 611342 w 3005546"/>
                <a:gd name="connsiteY3" fmla="*/ 3383842 h 3749602"/>
                <a:gd name="connsiteX4" fmla="*/ 564315 w 3005546"/>
                <a:gd name="connsiteY4" fmla="*/ 3164386 h 3749602"/>
                <a:gd name="connsiteX5" fmla="*/ 794222 w 3005546"/>
                <a:gd name="connsiteY5" fmla="*/ 3242764 h 3749602"/>
                <a:gd name="connsiteX6" fmla="*/ 830798 w 3005546"/>
                <a:gd name="connsiteY6" fmla="*/ 3086009 h 3749602"/>
                <a:gd name="connsiteX7" fmla="*/ 1332411 w 3005546"/>
                <a:gd name="connsiteY7" fmla="*/ 2730699 h 3749602"/>
                <a:gd name="connsiteX8" fmla="*/ 1918166 w 3005546"/>
                <a:gd name="connsiteY8" fmla="*/ 2218684 h 3749602"/>
                <a:gd name="connsiteX9" fmla="*/ 3005547 w 3005546"/>
                <a:gd name="connsiteY9" fmla="*/ 0 h 3749602"/>
                <a:gd name="connsiteX0" fmla="*/ 0 w 3005548"/>
                <a:gd name="connsiteY0" fmla="*/ 3749602 h 3749602"/>
                <a:gd name="connsiteX1" fmla="*/ 323959 w 3005548"/>
                <a:gd name="connsiteY1" fmla="*/ 3509246 h 3749602"/>
                <a:gd name="connsiteX2" fmla="*/ 376210 w 3005548"/>
                <a:gd name="connsiteY2" fmla="*/ 3289790 h 3749602"/>
                <a:gd name="connsiteX3" fmla="*/ 611342 w 3005548"/>
                <a:gd name="connsiteY3" fmla="*/ 3383842 h 3749602"/>
                <a:gd name="connsiteX4" fmla="*/ 564315 w 3005548"/>
                <a:gd name="connsiteY4" fmla="*/ 3164386 h 3749602"/>
                <a:gd name="connsiteX5" fmla="*/ 794222 w 3005548"/>
                <a:gd name="connsiteY5" fmla="*/ 3242764 h 3749602"/>
                <a:gd name="connsiteX6" fmla="*/ 830798 w 3005548"/>
                <a:gd name="connsiteY6" fmla="*/ 3086009 h 3749602"/>
                <a:gd name="connsiteX7" fmla="*/ 1332411 w 3005548"/>
                <a:gd name="connsiteY7" fmla="*/ 2730699 h 3749602"/>
                <a:gd name="connsiteX8" fmla="*/ 1944847 w 3005548"/>
                <a:gd name="connsiteY8" fmla="*/ 2137134 h 3749602"/>
                <a:gd name="connsiteX9" fmla="*/ 3005547 w 3005548"/>
                <a:gd name="connsiteY9" fmla="*/ 0 h 3749602"/>
                <a:gd name="connsiteX0" fmla="*/ 0 w 3005546"/>
                <a:gd name="connsiteY0" fmla="*/ 3749602 h 3749602"/>
                <a:gd name="connsiteX1" fmla="*/ 323959 w 3005546"/>
                <a:gd name="connsiteY1" fmla="*/ 3509246 h 3749602"/>
                <a:gd name="connsiteX2" fmla="*/ 376210 w 3005546"/>
                <a:gd name="connsiteY2" fmla="*/ 3289790 h 3749602"/>
                <a:gd name="connsiteX3" fmla="*/ 611342 w 3005546"/>
                <a:gd name="connsiteY3" fmla="*/ 3383842 h 3749602"/>
                <a:gd name="connsiteX4" fmla="*/ 564315 w 3005546"/>
                <a:gd name="connsiteY4" fmla="*/ 3164386 h 3749602"/>
                <a:gd name="connsiteX5" fmla="*/ 794222 w 3005546"/>
                <a:gd name="connsiteY5" fmla="*/ 3242764 h 3749602"/>
                <a:gd name="connsiteX6" fmla="*/ 830798 w 3005546"/>
                <a:gd name="connsiteY6" fmla="*/ 3086009 h 3749602"/>
                <a:gd name="connsiteX7" fmla="*/ 1332411 w 3005546"/>
                <a:gd name="connsiteY7" fmla="*/ 2730699 h 3749602"/>
                <a:gd name="connsiteX8" fmla="*/ 1992188 w 3005546"/>
                <a:gd name="connsiteY8" fmla="*/ 2051872 h 3749602"/>
                <a:gd name="connsiteX9" fmla="*/ 3005547 w 3005546"/>
                <a:gd name="connsiteY9" fmla="*/ 0 h 3749602"/>
                <a:gd name="connsiteX0" fmla="*/ 0 w 3005548"/>
                <a:gd name="connsiteY0" fmla="*/ 3749602 h 3749602"/>
                <a:gd name="connsiteX1" fmla="*/ 323959 w 3005548"/>
                <a:gd name="connsiteY1" fmla="*/ 3509246 h 3749602"/>
                <a:gd name="connsiteX2" fmla="*/ 376210 w 3005548"/>
                <a:gd name="connsiteY2" fmla="*/ 3289790 h 3749602"/>
                <a:gd name="connsiteX3" fmla="*/ 611342 w 3005548"/>
                <a:gd name="connsiteY3" fmla="*/ 3383842 h 3749602"/>
                <a:gd name="connsiteX4" fmla="*/ 564315 w 3005548"/>
                <a:gd name="connsiteY4" fmla="*/ 3164386 h 3749602"/>
                <a:gd name="connsiteX5" fmla="*/ 794222 w 3005548"/>
                <a:gd name="connsiteY5" fmla="*/ 3242764 h 3749602"/>
                <a:gd name="connsiteX6" fmla="*/ 830798 w 3005548"/>
                <a:gd name="connsiteY6" fmla="*/ 3086009 h 3749602"/>
                <a:gd name="connsiteX7" fmla="*/ 1332411 w 3005548"/>
                <a:gd name="connsiteY7" fmla="*/ 2730699 h 3749602"/>
                <a:gd name="connsiteX8" fmla="*/ 1992188 w 3005548"/>
                <a:gd name="connsiteY8" fmla="*/ 2051872 h 3749602"/>
                <a:gd name="connsiteX9" fmla="*/ 3005547 w 3005548"/>
                <a:gd name="connsiteY9" fmla="*/ 0 h 3749602"/>
                <a:gd name="connsiteX0" fmla="*/ 0 w 3005546"/>
                <a:gd name="connsiteY0" fmla="*/ 3749602 h 3749602"/>
                <a:gd name="connsiteX1" fmla="*/ 323959 w 3005546"/>
                <a:gd name="connsiteY1" fmla="*/ 3509246 h 3749602"/>
                <a:gd name="connsiteX2" fmla="*/ 376210 w 3005546"/>
                <a:gd name="connsiteY2" fmla="*/ 3289790 h 3749602"/>
                <a:gd name="connsiteX3" fmla="*/ 611342 w 3005546"/>
                <a:gd name="connsiteY3" fmla="*/ 3383842 h 3749602"/>
                <a:gd name="connsiteX4" fmla="*/ 564315 w 3005546"/>
                <a:gd name="connsiteY4" fmla="*/ 3164386 h 3749602"/>
                <a:gd name="connsiteX5" fmla="*/ 794222 w 3005546"/>
                <a:gd name="connsiteY5" fmla="*/ 3242764 h 3749602"/>
                <a:gd name="connsiteX6" fmla="*/ 830798 w 3005546"/>
                <a:gd name="connsiteY6" fmla="*/ 3086009 h 3749602"/>
                <a:gd name="connsiteX7" fmla="*/ 1332411 w 3005546"/>
                <a:gd name="connsiteY7" fmla="*/ 2730699 h 3749602"/>
                <a:gd name="connsiteX8" fmla="*/ 1992188 w 3005546"/>
                <a:gd name="connsiteY8" fmla="*/ 2051872 h 3749602"/>
                <a:gd name="connsiteX9" fmla="*/ 3005547 w 3005546"/>
                <a:gd name="connsiteY9" fmla="*/ 0 h 3749602"/>
                <a:gd name="connsiteX0" fmla="*/ 0 w 3005548"/>
                <a:gd name="connsiteY0" fmla="*/ 3749602 h 3749602"/>
                <a:gd name="connsiteX1" fmla="*/ 323959 w 3005548"/>
                <a:gd name="connsiteY1" fmla="*/ 3509246 h 3749602"/>
                <a:gd name="connsiteX2" fmla="*/ 376210 w 3005548"/>
                <a:gd name="connsiteY2" fmla="*/ 3289790 h 3749602"/>
                <a:gd name="connsiteX3" fmla="*/ 611342 w 3005548"/>
                <a:gd name="connsiteY3" fmla="*/ 3383842 h 3749602"/>
                <a:gd name="connsiteX4" fmla="*/ 564315 w 3005548"/>
                <a:gd name="connsiteY4" fmla="*/ 3164386 h 3749602"/>
                <a:gd name="connsiteX5" fmla="*/ 794222 w 3005548"/>
                <a:gd name="connsiteY5" fmla="*/ 3242764 h 3749602"/>
                <a:gd name="connsiteX6" fmla="*/ 830798 w 3005548"/>
                <a:gd name="connsiteY6" fmla="*/ 3086009 h 3749602"/>
                <a:gd name="connsiteX7" fmla="*/ 1332411 w 3005548"/>
                <a:gd name="connsiteY7" fmla="*/ 2730699 h 3749602"/>
                <a:gd name="connsiteX8" fmla="*/ 1992188 w 3005548"/>
                <a:gd name="connsiteY8" fmla="*/ 2051872 h 3749602"/>
                <a:gd name="connsiteX9" fmla="*/ 3005547 w 3005548"/>
                <a:gd name="connsiteY9" fmla="*/ 0 h 3749602"/>
                <a:gd name="connsiteX0" fmla="*/ 0 w 3634993"/>
                <a:gd name="connsiteY0" fmla="*/ 3232948 h 3232948"/>
                <a:gd name="connsiteX1" fmla="*/ 323959 w 3634993"/>
                <a:gd name="connsiteY1" fmla="*/ 2992592 h 3232948"/>
                <a:gd name="connsiteX2" fmla="*/ 376210 w 3634993"/>
                <a:gd name="connsiteY2" fmla="*/ 2773136 h 3232948"/>
                <a:gd name="connsiteX3" fmla="*/ 611342 w 3634993"/>
                <a:gd name="connsiteY3" fmla="*/ 2867188 h 3232948"/>
                <a:gd name="connsiteX4" fmla="*/ 564315 w 3634993"/>
                <a:gd name="connsiteY4" fmla="*/ 2647732 h 3232948"/>
                <a:gd name="connsiteX5" fmla="*/ 794222 w 3634993"/>
                <a:gd name="connsiteY5" fmla="*/ 2726110 h 3232948"/>
                <a:gd name="connsiteX6" fmla="*/ 830798 w 3634993"/>
                <a:gd name="connsiteY6" fmla="*/ 2569355 h 3232948"/>
                <a:gd name="connsiteX7" fmla="*/ 1332411 w 3634993"/>
                <a:gd name="connsiteY7" fmla="*/ 2214045 h 3232948"/>
                <a:gd name="connsiteX8" fmla="*/ 1992188 w 3634993"/>
                <a:gd name="connsiteY8" fmla="*/ 1535218 h 3232948"/>
                <a:gd name="connsiteX9" fmla="*/ 3634994 w 3634993"/>
                <a:gd name="connsiteY9" fmla="*/ 0 h 3232948"/>
                <a:gd name="connsiteX0" fmla="*/ 0 w 3634995"/>
                <a:gd name="connsiteY0" fmla="*/ 3232948 h 3232948"/>
                <a:gd name="connsiteX1" fmla="*/ 323959 w 3634995"/>
                <a:gd name="connsiteY1" fmla="*/ 2992592 h 3232948"/>
                <a:gd name="connsiteX2" fmla="*/ 376210 w 3634995"/>
                <a:gd name="connsiteY2" fmla="*/ 2773136 h 3232948"/>
                <a:gd name="connsiteX3" fmla="*/ 611342 w 3634995"/>
                <a:gd name="connsiteY3" fmla="*/ 2867188 h 3232948"/>
                <a:gd name="connsiteX4" fmla="*/ 564315 w 3634995"/>
                <a:gd name="connsiteY4" fmla="*/ 2647732 h 3232948"/>
                <a:gd name="connsiteX5" fmla="*/ 794222 w 3634995"/>
                <a:gd name="connsiteY5" fmla="*/ 2726110 h 3232948"/>
                <a:gd name="connsiteX6" fmla="*/ 830798 w 3634995"/>
                <a:gd name="connsiteY6" fmla="*/ 2569355 h 3232948"/>
                <a:gd name="connsiteX7" fmla="*/ 1332411 w 3634995"/>
                <a:gd name="connsiteY7" fmla="*/ 2214045 h 3232948"/>
                <a:gd name="connsiteX8" fmla="*/ 1992188 w 3634995"/>
                <a:gd name="connsiteY8" fmla="*/ 1535218 h 3232948"/>
                <a:gd name="connsiteX9" fmla="*/ 2816180 w 3634995"/>
                <a:gd name="connsiteY9" fmla="*/ 654345 h 3232948"/>
                <a:gd name="connsiteX10" fmla="*/ 3634994 w 3634995"/>
                <a:gd name="connsiteY10" fmla="*/ 0 h 3232948"/>
                <a:gd name="connsiteX0" fmla="*/ 0 w 4263631"/>
                <a:gd name="connsiteY0" fmla="*/ 3710658 h 3710658"/>
                <a:gd name="connsiteX1" fmla="*/ 323959 w 4263631"/>
                <a:gd name="connsiteY1" fmla="*/ 3470302 h 3710658"/>
                <a:gd name="connsiteX2" fmla="*/ 376210 w 4263631"/>
                <a:gd name="connsiteY2" fmla="*/ 3250846 h 3710658"/>
                <a:gd name="connsiteX3" fmla="*/ 611342 w 4263631"/>
                <a:gd name="connsiteY3" fmla="*/ 3344898 h 3710658"/>
                <a:gd name="connsiteX4" fmla="*/ 564315 w 4263631"/>
                <a:gd name="connsiteY4" fmla="*/ 3125442 h 3710658"/>
                <a:gd name="connsiteX5" fmla="*/ 794222 w 4263631"/>
                <a:gd name="connsiteY5" fmla="*/ 3203820 h 3710658"/>
                <a:gd name="connsiteX6" fmla="*/ 830798 w 4263631"/>
                <a:gd name="connsiteY6" fmla="*/ 3047065 h 3710658"/>
                <a:gd name="connsiteX7" fmla="*/ 1332411 w 4263631"/>
                <a:gd name="connsiteY7" fmla="*/ 2691755 h 3710658"/>
                <a:gd name="connsiteX8" fmla="*/ 1992188 w 4263631"/>
                <a:gd name="connsiteY8" fmla="*/ 2012928 h 3710658"/>
                <a:gd name="connsiteX9" fmla="*/ 2816180 w 4263631"/>
                <a:gd name="connsiteY9" fmla="*/ 1132055 h 3710658"/>
                <a:gd name="connsiteX10" fmla="*/ 4263630 w 4263631"/>
                <a:gd name="connsiteY10" fmla="*/ -1 h 3710658"/>
                <a:gd name="connsiteX0" fmla="*/ 0 w 4358319"/>
                <a:gd name="connsiteY0" fmla="*/ 3881184 h 3881184"/>
                <a:gd name="connsiteX1" fmla="*/ 323959 w 4358319"/>
                <a:gd name="connsiteY1" fmla="*/ 3640828 h 3881184"/>
                <a:gd name="connsiteX2" fmla="*/ 376210 w 4358319"/>
                <a:gd name="connsiteY2" fmla="*/ 3421372 h 3881184"/>
                <a:gd name="connsiteX3" fmla="*/ 611342 w 4358319"/>
                <a:gd name="connsiteY3" fmla="*/ 3515424 h 3881184"/>
                <a:gd name="connsiteX4" fmla="*/ 564315 w 4358319"/>
                <a:gd name="connsiteY4" fmla="*/ 3295968 h 3881184"/>
                <a:gd name="connsiteX5" fmla="*/ 794222 w 4358319"/>
                <a:gd name="connsiteY5" fmla="*/ 3374346 h 3881184"/>
                <a:gd name="connsiteX6" fmla="*/ 830798 w 4358319"/>
                <a:gd name="connsiteY6" fmla="*/ 3217591 h 3881184"/>
                <a:gd name="connsiteX7" fmla="*/ 1332411 w 4358319"/>
                <a:gd name="connsiteY7" fmla="*/ 2862281 h 3881184"/>
                <a:gd name="connsiteX8" fmla="*/ 1992188 w 4358319"/>
                <a:gd name="connsiteY8" fmla="*/ 2183454 h 3881184"/>
                <a:gd name="connsiteX9" fmla="*/ 2816180 w 4358319"/>
                <a:gd name="connsiteY9" fmla="*/ 1302581 h 3881184"/>
                <a:gd name="connsiteX10" fmla="*/ 4358319 w 4358319"/>
                <a:gd name="connsiteY10" fmla="*/ -1 h 3881184"/>
                <a:gd name="connsiteX0" fmla="*/ 0 w 4358319"/>
                <a:gd name="connsiteY0" fmla="*/ 3881186 h 3881186"/>
                <a:gd name="connsiteX1" fmla="*/ 323959 w 4358319"/>
                <a:gd name="connsiteY1" fmla="*/ 3640830 h 3881186"/>
                <a:gd name="connsiteX2" fmla="*/ 376210 w 4358319"/>
                <a:gd name="connsiteY2" fmla="*/ 3421374 h 3881186"/>
                <a:gd name="connsiteX3" fmla="*/ 611342 w 4358319"/>
                <a:gd name="connsiteY3" fmla="*/ 3515426 h 3881186"/>
                <a:gd name="connsiteX4" fmla="*/ 564315 w 4358319"/>
                <a:gd name="connsiteY4" fmla="*/ 3295970 h 3881186"/>
                <a:gd name="connsiteX5" fmla="*/ 794222 w 4358319"/>
                <a:gd name="connsiteY5" fmla="*/ 3374348 h 3881186"/>
                <a:gd name="connsiteX6" fmla="*/ 830798 w 4358319"/>
                <a:gd name="connsiteY6" fmla="*/ 3217593 h 3881186"/>
                <a:gd name="connsiteX7" fmla="*/ 1332411 w 4358319"/>
                <a:gd name="connsiteY7" fmla="*/ 2862283 h 3881186"/>
                <a:gd name="connsiteX8" fmla="*/ 1992188 w 4358319"/>
                <a:gd name="connsiteY8" fmla="*/ 2183456 h 3881186"/>
                <a:gd name="connsiteX9" fmla="*/ 2816180 w 4358319"/>
                <a:gd name="connsiteY9" fmla="*/ 1302583 h 3881186"/>
                <a:gd name="connsiteX10" fmla="*/ 4358319 w 4358319"/>
                <a:gd name="connsiteY10" fmla="*/ 1 h 3881186"/>
                <a:gd name="connsiteX0" fmla="*/ 0 w 4358319"/>
                <a:gd name="connsiteY0" fmla="*/ 3881184 h 3881184"/>
                <a:gd name="connsiteX1" fmla="*/ 323959 w 4358319"/>
                <a:gd name="connsiteY1" fmla="*/ 3640828 h 3881184"/>
                <a:gd name="connsiteX2" fmla="*/ 376210 w 4358319"/>
                <a:gd name="connsiteY2" fmla="*/ 3421372 h 3881184"/>
                <a:gd name="connsiteX3" fmla="*/ 611342 w 4358319"/>
                <a:gd name="connsiteY3" fmla="*/ 3515424 h 3881184"/>
                <a:gd name="connsiteX4" fmla="*/ 564315 w 4358319"/>
                <a:gd name="connsiteY4" fmla="*/ 3295968 h 3881184"/>
                <a:gd name="connsiteX5" fmla="*/ 794222 w 4358319"/>
                <a:gd name="connsiteY5" fmla="*/ 3374346 h 3881184"/>
                <a:gd name="connsiteX6" fmla="*/ 830798 w 4358319"/>
                <a:gd name="connsiteY6" fmla="*/ 3217591 h 3881184"/>
                <a:gd name="connsiteX7" fmla="*/ 1332411 w 4358319"/>
                <a:gd name="connsiteY7" fmla="*/ 2862281 h 3881184"/>
                <a:gd name="connsiteX8" fmla="*/ 1843865 w 4358319"/>
                <a:gd name="connsiteY8" fmla="*/ 2479019 h 3881184"/>
                <a:gd name="connsiteX9" fmla="*/ 2816180 w 4358319"/>
                <a:gd name="connsiteY9" fmla="*/ 1302581 h 3881184"/>
                <a:gd name="connsiteX10" fmla="*/ 4358319 w 4358319"/>
                <a:gd name="connsiteY10" fmla="*/ -1 h 3881184"/>
                <a:gd name="connsiteX0" fmla="*/ 0 w 4358319"/>
                <a:gd name="connsiteY0" fmla="*/ 3881186 h 3881186"/>
                <a:gd name="connsiteX1" fmla="*/ 323959 w 4358319"/>
                <a:gd name="connsiteY1" fmla="*/ 3640830 h 3881186"/>
                <a:gd name="connsiteX2" fmla="*/ 376210 w 4358319"/>
                <a:gd name="connsiteY2" fmla="*/ 3421374 h 3881186"/>
                <a:gd name="connsiteX3" fmla="*/ 611342 w 4358319"/>
                <a:gd name="connsiteY3" fmla="*/ 3515426 h 3881186"/>
                <a:gd name="connsiteX4" fmla="*/ 564315 w 4358319"/>
                <a:gd name="connsiteY4" fmla="*/ 3295970 h 3881186"/>
                <a:gd name="connsiteX5" fmla="*/ 794222 w 4358319"/>
                <a:gd name="connsiteY5" fmla="*/ 3374348 h 3881186"/>
                <a:gd name="connsiteX6" fmla="*/ 830798 w 4358319"/>
                <a:gd name="connsiteY6" fmla="*/ 3217593 h 3881186"/>
                <a:gd name="connsiteX7" fmla="*/ 1332411 w 4358319"/>
                <a:gd name="connsiteY7" fmla="*/ 2862283 h 3881186"/>
                <a:gd name="connsiteX8" fmla="*/ 1698572 w 4358319"/>
                <a:gd name="connsiteY8" fmla="*/ 2612646 h 3881186"/>
                <a:gd name="connsiteX9" fmla="*/ 2816180 w 4358319"/>
                <a:gd name="connsiteY9" fmla="*/ 1302583 h 3881186"/>
                <a:gd name="connsiteX10" fmla="*/ 4358319 w 4358319"/>
                <a:gd name="connsiteY10" fmla="*/ 1 h 3881186"/>
                <a:gd name="connsiteX0" fmla="*/ 0 w 4358319"/>
                <a:gd name="connsiteY0" fmla="*/ 3881184 h 3881184"/>
                <a:gd name="connsiteX1" fmla="*/ 323959 w 4358319"/>
                <a:gd name="connsiteY1" fmla="*/ 3640828 h 3881184"/>
                <a:gd name="connsiteX2" fmla="*/ 376210 w 4358319"/>
                <a:gd name="connsiteY2" fmla="*/ 3421372 h 3881184"/>
                <a:gd name="connsiteX3" fmla="*/ 611342 w 4358319"/>
                <a:gd name="connsiteY3" fmla="*/ 3515424 h 3881184"/>
                <a:gd name="connsiteX4" fmla="*/ 564315 w 4358319"/>
                <a:gd name="connsiteY4" fmla="*/ 3295968 h 3881184"/>
                <a:gd name="connsiteX5" fmla="*/ 794222 w 4358319"/>
                <a:gd name="connsiteY5" fmla="*/ 3374346 h 3881184"/>
                <a:gd name="connsiteX6" fmla="*/ 830798 w 4358319"/>
                <a:gd name="connsiteY6" fmla="*/ 3217591 h 3881184"/>
                <a:gd name="connsiteX7" fmla="*/ 1698572 w 4358319"/>
                <a:gd name="connsiteY7" fmla="*/ 2612644 h 3881184"/>
                <a:gd name="connsiteX8" fmla="*/ 2816180 w 4358319"/>
                <a:gd name="connsiteY8" fmla="*/ 1302581 h 3881184"/>
                <a:gd name="connsiteX9" fmla="*/ 4358319 w 4358319"/>
                <a:gd name="connsiteY9" fmla="*/ -1 h 3881184"/>
                <a:gd name="connsiteX0" fmla="*/ 0 w 4358319"/>
                <a:gd name="connsiteY0" fmla="*/ 3881186 h 3881186"/>
                <a:gd name="connsiteX1" fmla="*/ 323959 w 4358319"/>
                <a:gd name="connsiteY1" fmla="*/ 3640830 h 3881186"/>
                <a:gd name="connsiteX2" fmla="*/ 376210 w 4358319"/>
                <a:gd name="connsiteY2" fmla="*/ 3421374 h 3881186"/>
                <a:gd name="connsiteX3" fmla="*/ 611342 w 4358319"/>
                <a:gd name="connsiteY3" fmla="*/ 3515426 h 3881186"/>
                <a:gd name="connsiteX4" fmla="*/ 564315 w 4358319"/>
                <a:gd name="connsiteY4" fmla="*/ 3295970 h 3881186"/>
                <a:gd name="connsiteX5" fmla="*/ 794222 w 4358319"/>
                <a:gd name="connsiteY5" fmla="*/ 3374348 h 3881186"/>
                <a:gd name="connsiteX6" fmla="*/ 830798 w 4358319"/>
                <a:gd name="connsiteY6" fmla="*/ 3217593 h 3881186"/>
                <a:gd name="connsiteX7" fmla="*/ 1610116 w 4358319"/>
                <a:gd name="connsiteY7" fmla="*/ 2672365 h 3881186"/>
                <a:gd name="connsiteX8" fmla="*/ 2816180 w 4358319"/>
                <a:gd name="connsiteY8" fmla="*/ 1302583 h 3881186"/>
                <a:gd name="connsiteX9" fmla="*/ 4358319 w 4358319"/>
                <a:gd name="connsiteY9" fmla="*/ 1 h 3881186"/>
                <a:gd name="connsiteX0" fmla="*/ 0 w 4358319"/>
                <a:gd name="connsiteY0" fmla="*/ 3881184 h 3881184"/>
                <a:gd name="connsiteX1" fmla="*/ 323959 w 4358319"/>
                <a:gd name="connsiteY1" fmla="*/ 3640828 h 3881184"/>
                <a:gd name="connsiteX2" fmla="*/ 376210 w 4358319"/>
                <a:gd name="connsiteY2" fmla="*/ 3421372 h 3881184"/>
                <a:gd name="connsiteX3" fmla="*/ 611342 w 4358319"/>
                <a:gd name="connsiteY3" fmla="*/ 3515424 h 3881184"/>
                <a:gd name="connsiteX4" fmla="*/ 564315 w 4358319"/>
                <a:gd name="connsiteY4" fmla="*/ 3295968 h 3881184"/>
                <a:gd name="connsiteX5" fmla="*/ 794222 w 4358319"/>
                <a:gd name="connsiteY5" fmla="*/ 3374346 h 3881184"/>
                <a:gd name="connsiteX6" fmla="*/ 830798 w 4358319"/>
                <a:gd name="connsiteY6" fmla="*/ 3217591 h 3881184"/>
                <a:gd name="connsiteX7" fmla="*/ 1657460 w 4358319"/>
                <a:gd name="connsiteY7" fmla="*/ 2587100 h 3881184"/>
                <a:gd name="connsiteX8" fmla="*/ 2816180 w 4358319"/>
                <a:gd name="connsiteY8" fmla="*/ 1302581 h 3881184"/>
                <a:gd name="connsiteX9" fmla="*/ 4358319 w 4358319"/>
                <a:gd name="connsiteY9" fmla="*/ -1 h 3881184"/>
                <a:gd name="connsiteX0" fmla="*/ 0 w 4358319"/>
                <a:gd name="connsiteY0" fmla="*/ 3881186 h 3881186"/>
                <a:gd name="connsiteX1" fmla="*/ 323959 w 4358319"/>
                <a:gd name="connsiteY1" fmla="*/ 3640830 h 3881186"/>
                <a:gd name="connsiteX2" fmla="*/ 376210 w 4358319"/>
                <a:gd name="connsiteY2" fmla="*/ 3421374 h 3881186"/>
                <a:gd name="connsiteX3" fmla="*/ 611342 w 4358319"/>
                <a:gd name="connsiteY3" fmla="*/ 3515426 h 3881186"/>
                <a:gd name="connsiteX4" fmla="*/ 564315 w 4358319"/>
                <a:gd name="connsiteY4" fmla="*/ 3295970 h 3881186"/>
                <a:gd name="connsiteX5" fmla="*/ 794222 w 4358319"/>
                <a:gd name="connsiteY5" fmla="*/ 3374348 h 3881186"/>
                <a:gd name="connsiteX6" fmla="*/ 830798 w 4358319"/>
                <a:gd name="connsiteY6" fmla="*/ 3217593 h 3881186"/>
                <a:gd name="connsiteX7" fmla="*/ 1657460 w 4358319"/>
                <a:gd name="connsiteY7" fmla="*/ 2587102 h 3881186"/>
                <a:gd name="connsiteX8" fmla="*/ 2816180 w 4358319"/>
                <a:gd name="connsiteY8" fmla="*/ 1302583 h 3881186"/>
                <a:gd name="connsiteX9" fmla="*/ 4358319 w 4358319"/>
                <a:gd name="connsiteY9" fmla="*/ 1 h 3881186"/>
                <a:gd name="connsiteX0" fmla="*/ 0 w 4645260"/>
                <a:gd name="connsiteY0" fmla="*/ 4685155 h 4685155"/>
                <a:gd name="connsiteX1" fmla="*/ 323959 w 4645260"/>
                <a:gd name="connsiteY1" fmla="*/ 4444799 h 4685155"/>
                <a:gd name="connsiteX2" fmla="*/ 376210 w 4645260"/>
                <a:gd name="connsiteY2" fmla="*/ 4225343 h 4685155"/>
                <a:gd name="connsiteX3" fmla="*/ 611342 w 4645260"/>
                <a:gd name="connsiteY3" fmla="*/ 4319395 h 4685155"/>
                <a:gd name="connsiteX4" fmla="*/ 564315 w 4645260"/>
                <a:gd name="connsiteY4" fmla="*/ 4099939 h 4685155"/>
                <a:gd name="connsiteX5" fmla="*/ 794222 w 4645260"/>
                <a:gd name="connsiteY5" fmla="*/ 4178317 h 4685155"/>
                <a:gd name="connsiteX6" fmla="*/ 830798 w 4645260"/>
                <a:gd name="connsiteY6" fmla="*/ 4021562 h 4685155"/>
                <a:gd name="connsiteX7" fmla="*/ 1657460 w 4645260"/>
                <a:gd name="connsiteY7" fmla="*/ 3391071 h 4685155"/>
                <a:gd name="connsiteX8" fmla="*/ 4600412 w 4645260"/>
                <a:gd name="connsiteY8" fmla="*/ 31412 h 4685155"/>
                <a:gd name="connsiteX9" fmla="*/ 4358319 w 4645260"/>
                <a:gd name="connsiteY9" fmla="*/ 803970 h 4685155"/>
                <a:gd name="connsiteX0" fmla="*/ 0 w 5817314"/>
                <a:gd name="connsiteY0" fmla="*/ 5541318 h 5541318"/>
                <a:gd name="connsiteX1" fmla="*/ 323959 w 5817314"/>
                <a:gd name="connsiteY1" fmla="*/ 5300962 h 5541318"/>
                <a:gd name="connsiteX2" fmla="*/ 376210 w 5817314"/>
                <a:gd name="connsiteY2" fmla="*/ 5081506 h 5541318"/>
                <a:gd name="connsiteX3" fmla="*/ 611342 w 5817314"/>
                <a:gd name="connsiteY3" fmla="*/ 5175558 h 5541318"/>
                <a:gd name="connsiteX4" fmla="*/ 564315 w 5817314"/>
                <a:gd name="connsiteY4" fmla="*/ 4956102 h 5541318"/>
                <a:gd name="connsiteX5" fmla="*/ 794222 w 5817314"/>
                <a:gd name="connsiteY5" fmla="*/ 5034480 h 5541318"/>
                <a:gd name="connsiteX6" fmla="*/ 830798 w 5817314"/>
                <a:gd name="connsiteY6" fmla="*/ 4877725 h 5541318"/>
                <a:gd name="connsiteX7" fmla="*/ 1657460 w 5817314"/>
                <a:gd name="connsiteY7" fmla="*/ 4247234 h 5541318"/>
                <a:gd name="connsiteX8" fmla="*/ 4600412 w 5817314"/>
                <a:gd name="connsiteY8" fmla="*/ 887575 h 5541318"/>
                <a:gd name="connsiteX9" fmla="*/ 5817314 w 5817314"/>
                <a:gd name="connsiteY9" fmla="*/ 0 h 5541318"/>
                <a:gd name="connsiteX0" fmla="*/ 0 w 5817314"/>
                <a:gd name="connsiteY0" fmla="*/ 5541318 h 5541318"/>
                <a:gd name="connsiteX1" fmla="*/ 323959 w 5817314"/>
                <a:gd name="connsiteY1" fmla="*/ 5300962 h 5541318"/>
                <a:gd name="connsiteX2" fmla="*/ 376210 w 5817314"/>
                <a:gd name="connsiteY2" fmla="*/ 5081506 h 5541318"/>
                <a:gd name="connsiteX3" fmla="*/ 611342 w 5817314"/>
                <a:gd name="connsiteY3" fmla="*/ 5175558 h 5541318"/>
                <a:gd name="connsiteX4" fmla="*/ 564315 w 5817314"/>
                <a:gd name="connsiteY4" fmla="*/ 4956102 h 5541318"/>
                <a:gd name="connsiteX5" fmla="*/ 794222 w 5817314"/>
                <a:gd name="connsiteY5" fmla="*/ 5034480 h 5541318"/>
                <a:gd name="connsiteX6" fmla="*/ 830798 w 5817314"/>
                <a:gd name="connsiteY6" fmla="*/ 4877725 h 5541318"/>
                <a:gd name="connsiteX7" fmla="*/ 1676444 w 5817314"/>
                <a:gd name="connsiteY7" fmla="*/ 4269949 h 5541318"/>
                <a:gd name="connsiteX8" fmla="*/ 4600412 w 5817314"/>
                <a:gd name="connsiteY8" fmla="*/ 887575 h 5541318"/>
                <a:gd name="connsiteX9" fmla="*/ 5817314 w 5817314"/>
                <a:gd name="connsiteY9" fmla="*/ 0 h 5541318"/>
                <a:gd name="connsiteX0" fmla="*/ -1 w 5858426"/>
                <a:gd name="connsiteY0" fmla="*/ 5515776 h 5515776"/>
                <a:gd name="connsiteX1" fmla="*/ 365071 w 5858426"/>
                <a:gd name="connsiteY1" fmla="*/ 5300962 h 5515776"/>
                <a:gd name="connsiteX2" fmla="*/ 417322 w 5858426"/>
                <a:gd name="connsiteY2" fmla="*/ 5081506 h 5515776"/>
                <a:gd name="connsiteX3" fmla="*/ 652454 w 5858426"/>
                <a:gd name="connsiteY3" fmla="*/ 5175558 h 5515776"/>
                <a:gd name="connsiteX4" fmla="*/ 605427 w 5858426"/>
                <a:gd name="connsiteY4" fmla="*/ 4956102 h 5515776"/>
                <a:gd name="connsiteX5" fmla="*/ 835334 w 5858426"/>
                <a:gd name="connsiteY5" fmla="*/ 5034480 h 5515776"/>
                <a:gd name="connsiteX6" fmla="*/ 871910 w 5858426"/>
                <a:gd name="connsiteY6" fmla="*/ 4877725 h 5515776"/>
                <a:gd name="connsiteX7" fmla="*/ 1717556 w 5858426"/>
                <a:gd name="connsiteY7" fmla="*/ 4269949 h 5515776"/>
                <a:gd name="connsiteX8" fmla="*/ 4641524 w 5858426"/>
                <a:gd name="connsiteY8" fmla="*/ 887575 h 5515776"/>
                <a:gd name="connsiteX9" fmla="*/ 5858426 w 5858426"/>
                <a:gd name="connsiteY9" fmla="*/ 0 h 5515776"/>
                <a:gd name="connsiteX0" fmla="*/ 1 w 5858428"/>
                <a:gd name="connsiteY0" fmla="*/ 5515776 h 5515776"/>
                <a:gd name="connsiteX1" fmla="*/ 320815 w 5858428"/>
                <a:gd name="connsiteY1" fmla="*/ 5295308 h 5515776"/>
                <a:gd name="connsiteX2" fmla="*/ 417324 w 5858428"/>
                <a:gd name="connsiteY2" fmla="*/ 5081506 h 5515776"/>
                <a:gd name="connsiteX3" fmla="*/ 652456 w 5858428"/>
                <a:gd name="connsiteY3" fmla="*/ 5175558 h 5515776"/>
                <a:gd name="connsiteX4" fmla="*/ 605429 w 5858428"/>
                <a:gd name="connsiteY4" fmla="*/ 4956102 h 5515776"/>
                <a:gd name="connsiteX5" fmla="*/ 835336 w 5858428"/>
                <a:gd name="connsiteY5" fmla="*/ 5034480 h 5515776"/>
                <a:gd name="connsiteX6" fmla="*/ 871912 w 5858428"/>
                <a:gd name="connsiteY6" fmla="*/ 4877725 h 5515776"/>
                <a:gd name="connsiteX7" fmla="*/ 1717558 w 5858428"/>
                <a:gd name="connsiteY7" fmla="*/ 4269949 h 5515776"/>
                <a:gd name="connsiteX8" fmla="*/ 4641526 w 5858428"/>
                <a:gd name="connsiteY8" fmla="*/ 887575 h 5515776"/>
                <a:gd name="connsiteX9" fmla="*/ 5858428 w 5858428"/>
                <a:gd name="connsiteY9" fmla="*/ 0 h 5515776"/>
                <a:gd name="connsiteX0" fmla="*/ -1 w 5858426"/>
                <a:gd name="connsiteY0" fmla="*/ 5515776 h 5515776"/>
                <a:gd name="connsiteX1" fmla="*/ 311320 w 5858426"/>
                <a:gd name="connsiteY1" fmla="*/ 5283952 h 5515776"/>
                <a:gd name="connsiteX2" fmla="*/ 417322 w 5858426"/>
                <a:gd name="connsiteY2" fmla="*/ 5081506 h 5515776"/>
                <a:gd name="connsiteX3" fmla="*/ 652454 w 5858426"/>
                <a:gd name="connsiteY3" fmla="*/ 5175558 h 5515776"/>
                <a:gd name="connsiteX4" fmla="*/ 605427 w 5858426"/>
                <a:gd name="connsiteY4" fmla="*/ 4956102 h 5515776"/>
                <a:gd name="connsiteX5" fmla="*/ 835334 w 5858426"/>
                <a:gd name="connsiteY5" fmla="*/ 5034480 h 5515776"/>
                <a:gd name="connsiteX6" fmla="*/ 871910 w 5858426"/>
                <a:gd name="connsiteY6" fmla="*/ 4877725 h 5515776"/>
                <a:gd name="connsiteX7" fmla="*/ 1717556 w 5858426"/>
                <a:gd name="connsiteY7" fmla="*/ 4269949 h 5515776"/>
                <a:gd name="connsiteX8" fmla="*/ 4641524 w 5858426"/>
                <a:gd name="connsiteY8" fmla="*/ 887575 h 5515776"/>
                <a:gd name="connsiteX9" fmla="*/ 5858426 w 5858426"/>
                <a:gd name="connsiteY9" fmla="*/ 0 h 5515776"/>
                <a:gd name="connsiteX0" fmla="*/ 1 w 6724079"/>
                <a:gd name="connsiteY0" fmla="*/ 6064669 h 6064669"/>
                <a:gd name="connsiteX1" fmla="*/ 1176973 w 6724079"/>
                <a:gd name="connsiteY1" fmla="*/ 5283952 h 6064669"/>
                <a:gd name="connsiteX2" fmla="*/ 1282975 w 6724079"/>
                <a:gd name="connsiteY2" fmla="*/ 5081506 h 6064669"/>
                <a:gd name="connsiteX3" fmla="*/ 1518107 w 6724079"/>
                <a:gd name="connsiteY3" fmla="*/ 5175558 h 6064669"/>
                <a:gd name="connsiteX4" fmla="*/ 1471080 w 6724079"/>
                <a:gd name="connsiteY4" fmla="*/ 4956102 h 6064669"/>
                <a:gd name="connsiteX5" fmla="*/ 1700987 w 6724079"/>
                <a:gd name="connsiteY5" fmla="*/ 5034480 h 6064669"/>
                <a:gd name="connsiteX6" fmla="*/ 1737563 w 6724079"/>
                <a:gd name="connsiteY6" fmla="*/ 4877725 h 6064669"/>
                <a:gd name="connsiteX7" fmla="*/ 2583209 w 6724079"/>
                <a:gd name="connsiteY7" fmla="*/ 4269949 h 6064669"/>
                <a:gd name="connsiteX8" fmla="*/ 5507177 w 6724079"/>
                <a:gd name="connsiteY8" fmla="*/ 887575 h 6064669"/>
                <a:gd name="connsiteX9" fmla="*/ 6724079 w 6724079"/>
                <a:gd name="connsiteY9" fmla="*/ 0 h 6064669"/>
                <a:gd name="connsiteX0" fmla="*/ -1 w 6724077"/>
                <a:gd name="connsiteY0" fmla="*/ 6064669 h 6064669"/>
                <a:gd name="connsiteX1" fmla="*/ 1176971 w 6724077"/>
                <a:gd name="connsiteY1" fmla="*/ 5283952 h 6064669"/>
                <a:gd name="connsiteX2" fmla="*/ 1282973 w 6724077"/>
                <a:gd name="connsiteY2" fmla="*/ 5081506 h 6064669"/>
                <a:gd name="connsiteX3" fmla="*/ 1518105 w 6724077"/>
                <a:gd name="connsiteY3" fmla="*/ 5175558 h 6064669"/>
                <a:gd name="connsiteX4" fmla="*/ 1471078 w 6724077"/>
                <a:gd name="connsiteY4" fmla="*/ 4956102 h 6064669"/>
                <a:gd name="connsiteX5" fmla="*/ 1700985 w 6724077"/>
                <a:gd name="connsiteY5" fmla="*/ 5034480 h 6064669"/>
                <a:gd name="connsiteX6" fmla="*/ 1785050 w 6724077"/>
                <a:gd name="connsiteY6" fmla="*/ 4845666 h 6064669"/>
                <a:gd name="connsiteX7" fmla="*/ 2583207 w 6724077"/>
                <a:gd name="connsiteY7" fmla="*/ 4269949 h 6064669"/>
                <a:gd name="connsiteX8" fmla="*/ 5507175 w 6724077"/>
                <a:gd name="connsiteY8" fmla="*/ 887575 h 6064669"/>
                <a:gd name="connsiteX9" fmla="*/ 6724077 w 6724077"/>
                <a:gd name="connsiteY9" fmla="*/ 0 h 6064669"/>
                <a:gd name="connsiteX0" fmla="*/ 1 w 6724079"/>
                <a:gd name="connsiteY0" fmla="*/ 6064669 h 6064669"/>
                <a:gd name="connsiteX1" fmla="*/ 1176973 w 6724079"/>
                <a:gd name="connsiteY1" fmla="*/ 5283952 h 6064669"/>
                <a:gd name="connsiteX2" fmla="*/ 1282975 w 6724079"/>
                <a:gd name="connsiteY2" fmla="*/ 5081506 h 6064669"/>
                <a:gd name="connsiteX3" fmla="*/ 1518107 w 6724079"/>
                <a:gd name="connsiteY3" fmla="*/ 5175558 h 6064669"/>
                <a:gd name="connsiteX4" fmla="*/ 1471080 w 6724079"/>
                <a:gd name="connsiteY4" fmla="*/ 4956102 h 6064669"/>
                <a:gd name="connsiteX5" fmla="*/ 1700987 w 6724079"/>
                <a:gd name="connsiteY5" fmla="*/ 5034480 h 6064669"/>
                <a:gd name="connsiteX6" fmla="*/ 1785052 w 6724079"/>
                <a:gd name="connsiteY6" fmla="*/ 4845666 h 6064669"/>
                <a:gd name="connsiteX7" fmla="*/ 2583209 w 6724079"/>
                <a:gd name="connsiteY7" fmla="*/ 4269949 h 6064669"/>
                <a:gd name="connsiteX8" fmla="*/ 5507177 w 6724079"/>
                <a:gd name="connsiteY8" fmla="*/ 887575 h 6064669"/>
                <a:gd name="connsiteX9" fmla="*/ 6724079 w 6724079"/>
                <a:gd name="connsiteY9" fmla="*/ 0 h 6064669"/>
                <a:gd name="connsiteX0" fmla="*/ -1 w 6724077"/>
                <a:gd name="connsiteY0" fmla="*/ 6064669 h 6064669"/>
                <a:gd name="connsiteX1" fmla="*/ 1176971 w 6724077"/>
                <a:gd name="connsiteY1" fmla="*/ 5283952 h 6064669"/>
                <a:gd name="connsiteX2" fmla="*/ 1282973 w 6724077"/>
                <a:gd name="connsiteY2" fmla="*/ 5081506 h 6064669"/>
                <a:gd name="connsiteX3" fmla="*/ 1518105 w 6724077"/>
                <a:gd name="connsiteY3" fmla="*/ 5175558 h 6064669"/>
                <a:gd name="connsiteX4" fmla="*/ 1471078 w 6724077"/>
                <a:gd name="connsiteY4" fmla="*/ 4956102 h 6064669"/>
                <a:gd name="connsiteX5" fmla="*/ 1700985 w 6724077"/>
                <a:gd name="connsiteY5" fmla="*/ 5034480 h 6064669"/>
                <a:gd name="connsiteX6" fmla="*/ 1785050 w 6724077"/>
                <a:gd name="connsiteY6" fmla="*/ 4845666 h 6064669"/>
                <a:gd name="connsiteX7" fmla="*/ 2583207 w 6724077"/>
                <a:gd name="connsiteY7" fmla="*/ 4269949 h 6064669"/>
                <a:gd name="connsiteX8" fmla="*/ 5507175 w 6724077"/>
                <a:gd name="connsiteY8" fmla="*/ 887575 h 6064669"/>
                <a:gd name="connsiteX9" fmla="*/ 6724077 w 6724077"/>
                <a:gd name="connsiteY9" fmla="*/ 0 h 6064669"/>
                <a:gd name="connsiteX0" fmla="*/ 1 w 6724079"/>
                <a:gd name="connsiteY0" fmla="*/ 6064669 h 6064669"/>
                <a:gd name="connsiteX1" fmla="*/ 1176973 w 6724079"/>
                <a:gd name="connsiteY1" fmla="*/ 5283952 h 6064669"/>
                <a:gd name="connsiteX2" fmla="*/ 1282975 w 6724079"/>
                <a:gd name="connsiteY2" fmla="*/ 5081506 h 6064669"/>
                <a:gd name="connsiteX3" fmla="*/ 1518107 w 6724079"/>
                <a:gd name="connsiteY3" fmla="*/ 5175558 h 6064669"/>
                <a:gd name="connsiteX4" fmla="*/ 1471080 w 6724079"/>
                <a:gd name="connsiteY4" fmla="*/ 4956102 h 6064669"/>
                <a:gd name="connsiteX5" fmla="*/ 1700987 w 6724079"/>
                <a:gd name="connsiteY5" fmla="*/ 5034480 h 6064669"/>
                <a:gd name="connsiteX6" fmla="*/ 1785052 w 6724079"/>
                <a:gd name="connsiteY6" fmla="*/ 4845666 h 6064669"/>
                <a:gd name="connsiteX7" fmla="*/ 2583209 w 6724079"/>
                <a:gd name="connsiteY7" fmla="*/ 4269949 h 6064669"/>
                <a:gd name="connsiteX8" fmla="*/ 5507177 w 6724079"/>
                <a:gd name="connsiteY8" fmla="*/ 887575 h 6064669"/>
                <a:gd name="connsiteX9" fmla="*/ 6724079 w 6724079"/>
                <a:gd name="connsiteY9" fmla="*/ 0 h 6064669"/>
                <a:gd name="connsiteX0" fmla="*/ -1 w 6724077"/>
                <a:gd name="connsiteY0" fmla="*/ 6064669 h 6064669"/>
                <a:gd name="connsiteX1" fmla="*/ 1176971 w 6724077"/>
                <a:gd name="connsiteY1" fmla="*/ 5283952 h 6064669"/>
                <a:gd name="connsiteX2" fmla="*/ 1282973 w 6724077"/>
                <a:gd name="connsiteY2" fmla="*/ 5081506 h 6064669"/>
                <a:gd name="connsiteX3" fmla="*/ 1518105 w 6724077"/>
                <a:gd name="connsiteY3" fmla="*/ 5175558 h 6064669"/>
                <a:gd name="connsiteX4" fmla="*/ 1471078 w 6724077"/>
                <a:gd name="connsiteY4" fmla="*/ 4956102 h 6064669"/>
                <a:gd name="connsiteX5" fmla="*/ 1700985 w 6724077"/>
                <a:gd name="connsiteY5" fmla="*/ 5034480 h 6064669"/>
                <a:gd name="connsiteX6" fmla="*/ 1785050 w 6724077"/>
                <a:gd name="connsiteY6" fmla="*/ 4845666 h 6064669"/>
                <a:gd name="connsiteX7" fmla="*/ 2583207 w 6724077"/>
                <a:gd name="connsiteY7" fmla="*/ 4269949 h 6064669"/>
                <a:gd name="connsiteX8" fmla="*/ 5507175 w 6724077"/>
                <a:gd name="connsiteY8" fmla="*/ 887575 h 6064669"/>
                <a:gd name="connsiteX9" fmla="*/ 6724077 w 6724077"/>
                <a:gd name="connsiteY9" fmla="*/ 0 h 6064669"/>
                <a:gd name="connsiteX0" fmla="*/ 1 w 6724079"/>
                <a:gd name="connsiteY0" fmla="*/ 6064669 h 6064669"/>
                <a:gd name="connsiteX1" fmla="*/ 1176973 w 6724079"/>
                <a:gd name="connsiteY1" fmla="*/ 5283952 h 6064669"/>
                <a:gd name="connsiteX2" fmla="*/ 1282975 w 6724079"/>
                <a:gd name="connsiteY2" fmla="*/ 5081506 h 6064669"/>
                <a:gd name="connsiteX3" fmla="*/ 1518107 w 6724079"/>
                <a:gd name="connsiteY3" fmla="*/ 5175558 h 6064669"/>
                <a:gd name="connsiteX4" fmla="*/ 1471080 w 6724079"/>
                <a:gd name="connsiteY4" fmla="*/ 4956102 h 6064669"/>
                <a:gd name="connsiteX5" fmla="*/ 1700987 w 6724079"/>
                <a:gd name="connsiteY5" fmla="*/ 5034480 h 6064669"/>
                <a:gd name="connsiteX6" fmla="*/ 1785052 w 6724079"/>
                <a:gd name="connsiteY6" fmla="*/ 4845666 h 6064669"/>
                <a:gd name="connsiteX7" fmla="*/ 2583209 w 6724079"/>
                <a:gd name="connsiteY7" fmla="*/ 4269949 h 6064669"/>
                <a:gd name="connsiteX8" fmla="*/ 5507177 w 6724079"/>
                <a:gd name="connsiteY8" fmla="*/ 887575 h 6064669"/>
                <a:gd name="connsiteX9" fmla="*/ 6724079 w 6724079"/>
                <a:gd name="connsiteY9" fmla="*/ 0 h 6064669"/>
                <a:gd name="connsiteX0" fmla="*/ -1 w 6724077"/>
                <a:gd name="connsiteY0" fmla="*/ 6064669 h 6064669"/>
                <a:gd name="connsiteX1" fmla="*/ 1176971 w 6724077"/>
                <a:gd name="connsiteY1" fmla="*/ 5283952 h 6064669"/>
                <a:gd name="connsiteX2" fmla="*/ 1282973 w 6724077"/>
                <a:gd name="connsiteY2" fmla="*/ 5081506 h 6064669"/>
                <a:gd name="connsiteX3" fmla="*/ 1518105 w 6724077"/>
                <a:gd name="connsiteY3" fmla="*/ 5175558 h 6064669"/>
                <a:gd name="connsiteX4" fmla="*/ 1471078 w 6724077"/>
                <a:gd name="connsiteY4" fmla="*/ 4956102 h 6064669"/>
                <a:gd name="connsiteX5" fmla="*/ 1700985 w 6724077"/>
                <a:gd name="connsiteY5" fmla="*/ 5034480 h 6064669"/>
                <a:gd name="connsiteX6" fmla="*/ 1785050 w 6724077"/>
                <a:gd name="connsiteY6" fmla="*/ 4845666 h 6064669"/>
                <a:gd name="connsiteX7" fmla="*/ 2583207 w 6724077"/>
                <a:gd name="connsiteY7" fmla="*/ 4269949 h 6064669"/>
                <a:gd name="connsiteX8" fmla="*/ 5507175 w 6724077"/>
                <a:gd name="connsiteY8" fmla="*/ 887575 h 6064669"/>
                <a:gd name="connsiteX9" fmla="*/ 6724077 w 6724077"/>
                <a:gd name="connsiteY9" fmla="*/ 0 h 6064669"/>
                <a:gd name="connsiteX0" fmla="*/ 1 w 6724079"/>
                <a:gd name="connsiteY0" fmla="*/ 6064669 h 6064669"/>
                <a:gd name="connsiteX1" fmla="*/ 1176973 w 6724079"/>
                <a:gd name="connsiteY1" fmla="*/ 5283952 h 6064669"/>
                <a:gd name="connsiteX2" fmla="*/ 1282975 w 6724079"/>
                <a:gd name="connsiteY2" fmla="*/ 5081506 h 6064669"/>
                <a:gd name="connsiteX3" fmla="*/ 1518107 w 6724079"/>
                <a:gd name="connsiteY3" fmla="*/ 5175558 h 6064669"/>
                <a:gd name="connsiteX4" fmla="*/ 1471080 w 6724079"/>
                <a:gd name="connsiteY4" fmla="*/ 4956102 h 6064669"/>
                <a:gd name="connsiteX5" fmla="*/ 1700987 w 6724079"/>
                <a:gd name="connsiteY5" fmla="*/ 5034480 h 6064669"/>
                <a:gd name="connsiteX6" fmla="*/ 1785052 w 6724079"/>
                <a:gd name="connsiteY6" fmla="*/ 4845666 h 6064669"/>
                <a:gd name="connsiteX7" fmla="*/ 2583209 w 6724079"/>
                <a:gd name="connsiteY7" fmla="*/ 4269949 h 6064669"/>
                <a:gd name="connsiteX8" fmla="*/ 5507177 w 6724079"/>
                <a:gd name="connsiteY8" fmla="*/ 887575 h 6064669"/>
                <a:gd name="connsiteX9" fmla="*/ 6724079 w 6724079"/>
                <a:gd name="connsiteY9" fmla="*/ 0 h 6064669"/>
                <a:gd name="connsiteX0" fmla="*/ -1 w 6724077"/>
                <a:gd name="connsiteY0" fmla="*/ 6064669 h 6064669"/>
                <a:gd name="connsiteX1" fmla="*/ 1176971 w 6724077"/>
                <a:gd name="connsiteY1" fmla="*/ 5283952 h 6064669"/>
                <a:gd name="connsiteX2" fmla="*/ 1282973 w 6724077"/>
                <a:gd name="connsiteY2" fmla="*/ 5081506 h 6064669"/>
                <a:gd name="connsiteX3" fmla="*/ 1518105 w 6724077"/>
                <a:gd name="connsiteY3" fmla="*/ 5175558 h 6064669"/>
                <a:gd name="connsiteX4" fmla="*/ 1471078 w 6724077"/>
                <a:gd name="connsiteY4" fmla="*/ 4956102 h 6064669"/>
                <a:gd name="connsiteX5" fmla="*/ 1700985 w 6724077"/>
                <a:gd name="connsiteY5" fmla="*/ 5034480 h 6064669"/>
                <a:gd name="connsiteX6" fmla="*/ 1785050 w 6724077"/>
                <a:gd name="connsiteY6" fmla="*/ 4845666 h 6064669"/>
                <a:gd name="connsiteX7" fmla="*/ 2583207 w 6724077"/>
                <a:gd name="connsiteY7" fmla="*/ 4269949 h 6064669"/>
                <a:gd name="connsiteX8" fmla="*/ 5507175 w 6724077"/>
                <a:gd name="connsiteY8" fmla="*/ 887575 h 6064669"/>
                <a:gd name="connsiteX9" fmla="*/ 6724077 w 6724077"/>
                <a:gd name="connsiteY9" fmla="*/ 0 h 6064669"/>
                <a:gd name="connsiteX0" fmla="*/ 1 w 6724079"/>
                <a:gd name="connsiteY0" fmla="*/ 6064669 h 6064669"/>
                <a:gd name="connsiteX1" fmla="*/ 1176973 w 6724079"/>
                <a:gd name="connsiteY1" fmla="*/ 5283952 h 6064669"/>
                <a:gd name="connsiteX2" fmla="*/ 1282975 w 6724079"/>
                <a:gd name="connsiteY2" fmla="*/ 5081506 h 6064669"/>
                <a:gd name="connsiteX3" fmla="*/ 1518107 w 6724079"/>
                <a:gd name="connsiteY3" fmla="*/ 5175558 h 6064669"/>
                <a:gd name="connsiteX4" fmla="*/ 1471080 w 6724079"/>
                <a:gd name="connsiteY4" fmla="*/ 4956102 h 6064669"/>
                <a:gd name="connsiteX5" fmla="*/ 1700987 w 6724079"/>
                <a:gd name="connsiteY5" fmla="*/ 5034480 h 6064669"/>
                <a:gd name="connsiteX6" fmla="*/ 1785052 w 6724079"/>
                <a:gd name="connsiteY6" fmla="*/ 4845666 h 6064669"/>
                <a:gd name="connsiteX7" fmla="*/ 2583209 w 6724079"/>
                <a:gd name="connsiteY7" fmla="*/ 4269949 h 6064669"/>
                <a:gd name="connsiteX8" fmla="*/ 5507177 w 6724079"/>
                <a:gd name="connsiteY8" fmla="*/ 887575 h 6064669"/>
                <a:gd name="connsiteX9" fmla="*/ 6724079 w 6724079"/>
                <a:gd name="connsiteY9" fmla="*/ 0 h 6064669"/>
                <a:gd name="connsiteX0" fmla="*/ -1 w 6950586"/>
                <a:gd name="connsiteY0" fmla="*/ 5738661 h 5738661"/>
                <a:gd name="connsiteX1" fmla="*/ 1176971 w 6950586"/>
                <a:gd name="connsiteY1" fmla="*/ 4957944 h 5738661"/>
                <a:gd name="connsiteX2" fmla="*/ 1282973 w 6950586"/>
                <a:gd name="connsiteY2" fmla="*/ 4755498 h 5738661"/>
                <a:gd name="connsiteX3" fmla="*/ 1518105 w 6950586"/>
                <a:gd name="connsiteY3" fmla="*/ 4849550 h 5738661"/>
                <a:gd name="connsiteX4" fmla="*/ 1471078 w 6950586"/>
                <a:gd name="connsiteY4" fmla="*/ 4630094 h 5738661"/>
                <a:gd name="connsiteX5" fmla="*/ 1700985 w 6950586"/>
                <a:gd name="connsiteY5" fmla="*/ 4708472 h 5738661"/>
                <a:gd name="connsiteX6" fmla="*/ 1785050 w 6950586"/>
                <a:gd name="connsiteY6" fmla="*/ 4519658 h 5738661"/>
                <a:gd name="connsiteX7" fmla="*/ 2583207 w 6950586"/>
                <a:gd name="connsiteY7" fmla="*/ 3943941 h 5738661"/>
                <a:gd name="connsiteX8" fmla="*/ 5507175 w 6950586"/>
                <a:gd name="connsiteY8" fmla="*/ 561567 h 5738661"/>
                <a:gd name="connsiteX9" fmla="*/ 6950586 w 6950586"/>
                <a:gd name="connsiteY9" fmla="*/ -1 h 5738661"/>
                <a:gd name="connsiteX0" fmla="*/ 1 w 6950588"/>
                <a:gd name="connsiteY0" fmla="*/ 5738663 h 5738663"/>
                <a:gd name="connsiteX1" fmla="*/ 1176973 w 6950588"/>
                <a:gd name="connsiteY1" fmla="*/ 4957946 h 5738663"/>
                <a:gd name="connsiteX2" fmla="*/ 1282975 w 6950588"/>
                <a:gd name="connsiteY2" fmla="*/ 4755500 h 5738663"/>
                <a:gd name="connsiteX3" fmla="*/ 1518107 w 6950588"/>
                <a:gd name="connsiteY3" fmla="*/ 4849552 h 5738663"/>
                <a:gd name="connsiteX4" fmla="*/ 1471080 w 6950588"/>
                <a:gd name="connsiteY4" fmla="*/ 4630096 h 5738663"/>
                <a:gd name="connsiteX5" fmla="*/ 1700987 w 6950588"/>
                <a:gd name="connsiteY5" fmla="*/ 4708474 h 5738663"/>
                <a:gd name="connsiteX6" fmla="*/ 1785052 w 6950588"/>
                <a:gd name="connsiteY6" fmla="*/ 4519660 h 5738663"/>
                <a:gd name="connsiteX7" fmla="*/ 2583209 w 6950588"/>
                <a:gd name="connsiteY7" fmla="*/ 3943943 h 5738663"/>
                <a:gd name="connsiteX8" fmla="*/ 5738684 w 6950588"/>
                <a:gd name="connsiteY8" fmla="*/ 857442 h 5738663"/>
                <a:gd name="connsiteX9" fmla="*/ 6950588 w 6950588"/>
                <a:gd name="connsiteY9" fmla="*/ 1 h 5738663"/>
                <a:gd name="connsiteX0" fmla="*/ -1 w 6950586"/>
                <a:gd name="connsiteY0" fmla="*/ 5738661 h 5738661"/>
                <a:gd name="connsiteX1" fmla="*/ 1176971 w 6950586"/>
                <a:gd name="connsiteY1" fmla="*/ 4957944 h 5738661"/>
                <a:gd name="connsiteX2" fmla="*/ 1282973 w 6950586"/>
                <a:gd name="connsiteY2" fmla="*/ 4755498 h 5738661"/>
                <a:gd name="connsiteX3" fmla="*/ 1518105 w 6950586"/>
                <a:gd name="connsiteY3" fmla="*/ 4849550 h 5738661"/>
                <a:gd name="connsiteX4" fmla="*/ 1471078 w 6950586"/>
                <a:gd name="connsiteY4" fmla="*/ 4630094 h 5738661"/>
                <a:gd name="connsiteX5" fmla="*/ 1700985 w 6950586"/>
                <a:gd name="connsiteY5" fmla="*/ 4708472 h 5738661"/>
                <a:gd name="connsiteX6" fmla="*/ 1785050 w 6950586"/>
                <a:gd name="connsiteY6" fmla="*/ 4519658 h 5738661"/>
                <a:gd name="connsiteX7" fmla="*/ 2583207 w 6950586"/>
                <a:gd name="connsiteY7" fmla="*/ 3943941 h 5738661"/>
                <a:gd name="connsiteX8" fmla="*/ 5815644 w 6950586"/>
                <a:gd name="connsiteY8" fmla="*/ 791446 h 5738661"/>
                <a:gd name="connsiteX9" fmla="*/ 6950586 w 6950586"/>
                <a:gd name="connsiteY9" fmla="*/ -1 h 5738661"/>
                <a:gd name="connsiteX0" fmla="*/ 1 w 6950588"/>
                <a:gd name="connsiteY0" fmla="*/ 5738663 h 5738663"/>
                <a:gd name="connsiteX1" fmla="*/ 1176973 w 6950588"/>
                <a:gd name="connsiteY1" fmla="*/ 4957946 h 5738663"/>
                <a:gd name="connsiteX2" fmla="*/ 1282975 w 6950588"/>
                <a:gd name="connsiteY2" fmla="*/ 4755500 h 5738663"/>
                <a:gd name="connsiteX3" fmla="*/ 1518107 w 6950588"/>
                <a:gd name="connsiteY3" fmla="*/ 4849552 h 5738663"/>
                <a:gd name="connsiteX4" fmla="*/ 1471080 w 6950588"/>
                <a:gd name="connsiteY4" fmla="*/ 4630096 h 5738663"/>
                <a:gd name="connsiteX5" fmla="*/ 1700987 w 6950588"/>
                <a:gd name="connsiteY5" fmla="*/ 4708474 h 5738663"/>
                <a:gd name="connsiteX6" fmla="*/ 1785052 w 6950588"/>
                <a:gd name="connsiteY6" fmla="*/ 4519660 h 5738663"/>
                <a:gd name="connsiteX7" fmla="*/ 2583209 w 6950588"/>
                <a:gd name="connsiteY7" fmla="*/ 3943943 h 5738663"/>
                <a:gd name="connsiteX8" fmla="*/ 5863310 w 6950588"/>
                <a:gd name="connsiteY8" fmla="*/ 852363 h 5738663"/>
                <a:gd name="connsiteX9" fmla="*/ 6950588 w 6950588"/>
                <a:gd name="connsiteY9" fmla="*/ 1 h 5738663"/>
                <a:gd name="connsiteX0" fmla="*/ 0 w 6522423"/>
                <a:gd name="connsiteY0" fmla="*/ 5445831 h 5445832"/>
                <a:gd name="connsiteX1" fmla="*/ 748808 w 6522423"/>
                <a:gd name="connsiteY1" fmla="*/ 4957944 h 5445832"/>
                <a:gd name="connsiteX2" fmla="*/ 854810 w 6522423"/>
                <a:gd name="connsiteY2" fmla="*/ 4755498 h 5445832"/>
                <a:gd name="connsiteX3" fmla="*/ 1089942 w 6522423"/>
                <a:gd name="connsiteY3" fmla="*/ 4849550 h 5445832"/>
                <a:gd name="connsiteX4" fmla="*/ 1042915 w 6522423"/>
                <a:gd name="connsiteY4" fmla="*/ 4630094 h 5445832"/>
                <a:gd name="connsiteX5" fmla="*/ 1272822 w 6522423"/>
                <a:gd name="connsiteY5" fmla="*/ 4708472 h 5445832"/>
                <a:gd name="connsiteX6" fmla="*/ 1356887 w 6522423"/>
                <a:gd name="connsiteY6" fmla="*/ 4519658 h 5445832"/>
                <a:gd name="connsiteX7" fmla="*/ 2155044 w 6522423"/>
                <a:gd name="connsiteY7" fmla="*/ 3943941 h 5445832"/>
                <a:gd name="connsiteX8" fmla="*/ 5435145 w 6522423"/>
                <a:gd name="connsiteY8" fmla="*/ 852361 h 5445832"/>
                <a:gd name="connsiteX9" fmla="*/ 6522423 w 6522423"/>
                <a:gd name="connsiteY9" fmla="*/ -1 h 5445832"/>
                <a:gd name="connsiteX0" fmla="*/ -1 w 6524918"/>
                <a:gd name="connsiteY0" fmla="*/ 5460902 h 5460901"/>
                <a:gd name="connsiteX1" fmla="*/ 751303 w 6524918"/>
                <a:gd name="connsiteY1" fmla="*/ 4957946 h 5460901"/>
                <a:gd name="connsiteX2" fmla="*/ 857305 w 6524918"/>
                <a:gd name="connsiteY2" fmla="*/ 4755500 h 5460901"/>
                <a:gd name="connsiteX3" fmla="*/ 1092437 w 6524918"/>
                <a:gd name="connsiteY3" fmla="*/ 4849552 h 5460901"/>
                <a:gd name="connsiteX4" fmla="*/ 1045410 w 6524918"/>
                <a:gd name="connsiteY4" fmla="*/ 4630096 h 5460901"/>
                <a:gd name="connsiteX5" fmla="*/ 1275317 w 6524918"/>
                <a:gd name="connsiteY5" fmla="*/ 4708474 h 5460901"/>
                <a:gd name="connsiteX6" fmla="*/ 1359382 w 6524918"/>
                <a:gd name="connsiteY6" fmla="*/ 4519660 h 5460901"/>
                <a:gd name="connsiteX7" fmla="*/ 2157539 w 6524918"/>
                <a:gd name="connsiteY7" fmla="*/ 3943943 h 5460901"/>
                <a:gd name="connsiteX8" fmla="*/ 5437640 w 6524918"/>
                <a:gd name="connsiteY8" fmla="*/ 852363 h 5460901"/>
                <a:gd name="connsiteX9" fmla="*/ 6524918 w 6524918"/>
                <a:gd name="connsiteY9" fmla="*/ 1 h 5460901"/>
                <a:gd name="connsiteX0" fmla="*/ 1 w 6524920"/>
                <a:gd name="connsiteY0" fmla="*/ 5460900 h 5460901"/>
                <a:gd name="connsiteX1" fmla="*/ 751305 w 6524920"/>
                <a:gd name="connsiteY1" fmla="*/ 4957944 h 5460901"/>
                <a:gd name="connsiteX2" fmla="*/ 857307 w 6524920"/>
                <a:gd name="connsiteY2" fmla="*/ 4755498 h 5460901"/>
                <a:gd name="connsiteX3" fmla="*/ 1092439 w 6524920"/>
                <a:gd name="connsiteY3" fmla="*/ 4849550 h 5460901"/>
                <a:gd name="connsiteX4" fmla="*/ 1045412 w 6524920"/>
                <a:gd name="connsiteY4" fmla="*/ 4630094 h 5460901"/>
                <a:gd name="connsiteX5" fmla="*/ 1275319 w 6524920"/>
                <a:gd name="connsiteY5" fmla="*/ 4708472 h 5460901"/>
                <a:gd name="connsiteX6" fmla="*/ 1359384 w 6524920"/>
                <a:gd name="connsiteY6" fmla="*/ 4519658 h 5460901"/>
                <a:gd name="connsiteX7" fmla="*/ 2344386 w 6524920"/>
                <a:gd name="connsiteY7" fmla="*/ 3762717 h 5460901"/>
                <a:gd name="connsiteX8" fmla="*/ 5437642 w 6524920"/>
                <a:gd name="connsiteY8" fmla="*/ 852361 h 5460901"/>
                <a:gd name="connsiteX9" fmla="*/ 6524920 w 6524920"/>
                <a:gd name="connsiteY9" fmla="*/ -1 h 5460901"/>
                <a:gd name="connsiteX0" fmla="*/ -1 w 6524918"/>
                <a:gd name="connsiteY0" fmla="*/ 5460902 h 5460901"/>
                <a:gd name="connsiteX1" fmla="*/ 751303 w 6524918"/>
                <a:gd name="connsiteY1" fmla="*/ 4957946 h 5460901"/>
                <a:gd name="connsiteX2" fmla="*/ 857305 w 6524918"/>
                <a:gd name="connsiteY2" fmla="*/ 4755500 h 5460901"/>
                <a:gd name="connsiteX3" fmla="*/ 1092437 w 6524918"/>
                <a:gd name="connsiteY3" fmla="*/ 4849552 h 5460901"/>
                <a:gd name="connsiteX4" fmla="*/ 1045410 w 6524918"/>
                <a:gd name="connsiteY4" fmla="*/ 4630096 h 5460901"/>
                <a:gd name="connsiteX5" fmla="*/ 1275317 w 6524918"/>
                <a:gd name="connsiteY5" fmla="*/ 4708474 h 5460901"/>
                <a:gd name="connsiteX6" fmla="*/ 1359382 w 6524918"/>
                <a:gd name="connsiteY6" fmla="*/ 4519660 h 5460901"/>
                <a:gd name="connsiteX7" fmla="*/ 2344384 w 6524918"/>
                <a:gd name="connsiteY7" fmla="*/ 3762719 h 5460901"/>
                <a:gd name="connsiteX8" fmla="*/ 5437640 w 6524918"/>
                <a:gd name="connsiteY8" fmla="*/ 852363 h 5460901"/>
                <a:gd name="connsiteX9" fmla="*/ 6524918 w 6524918"/>
                <a:gd name="connsiteY9" fmla="*/ 1 h 5460901"/>
                <a:gd name="connsiteX0" fmla="*/ 1 w 6524920"/>
                <a:gd name="connsiteY0" fmla="*/ 5460900 h 5460901"/>
                <a:gd name="connsiteX1" fmla="*/ 751305 w 6524920"/>
                <a:gd name="connsiteY1" fmla="*/ 4957944 h 5460901"/>
                <a:gd name="connsiteX2" fmla="*/ 857307 w 6524920"/>
                <a:gd name="connsiteY2" fmla="*/ 4755498 h 5460901"/>
                <a:gd name="connsiteX3" fmla="*/ 1092439 w 6524920"/>
                <a:gd name="connsiteY3" fmla="*/ 4849550 h 5460901"/>
                <a:gd name="connsiteX4" fmla="*/ 1045412 w 6524920"/>
                <a:gd name="connsiteY4" fmla="*/ 4630094 h 5460901"/>
                <a:gd name="connsiteX5" fmla="*/ 1275319 w 6524920"/>
                <a:gd name="connsiteY5" fmla="*/ 4708472 h 5460901"/>
                <a:gd name="connsiteX6" fmla="*/ 1359384 w 6524920"/>
                <a:gd name="connsiteY6" fmla="*/ 4519658 h 5460901"/>
                <a:gd name="connsiteX7" fmla="*/ 2344386 w 6524920"/>
                <a:gd name="connsiteY7" fmla="*/ 3762717 h 5460901"/>
                <a:gd name="connsiteX8" fmla="*/ 5437642 w 6524920"/>
                <a:gd name="connsiteY8" fmla="*/ 852361 h 5460901"/>
                <a:gd name="connsiteX9" fmla="*/ 6524920 w 6524920"/>
                <a:gd name="connsiteY9" fmla="*/ -1 h 5460901"/>
                <a:gd name="connsiteX0" fmla="*/ -1 w 6524918"/>
                <a:gd name="connsiteY0" fmla="*/ 5460902 h 5460901"/>
                <a:gd name="connsiteX1" fmla="*/ 751303 w 6524918"/>
                <a:gd name="connsiteY1" fmla="*/ 4957946 h 5460901"/>
                <a:gd name="connsiteX2" fmla="*/ 857305 w 6524918"/>
                <a:gd name="connsiteY2" fmla="*/ 4755500 h 5460901"/>
                <a:gd name="connsiteX3" fmla="*/ 1092437 w 6524918"/>
                <a:gd name="connsiteY3" fmla="*/ 4849552 h 5460901"/>
                <a:gd name="connsiteX4" fmla="*/ 1045410 w 6524918"/>
                <a:gd name="connsiteY4" fmla="*/ 4630096 h 5460901"/>
                <a:gd name="connsiteX5" fmla="*/ 1275317 w 6524918"/>
                <a:gd name="connsiteY5" fmla="*/ 4708474 h 5460901"/>
                <a:gd name="connsiteX6" fmla="*/ 1359382 w 6524918"/>
                <a:gd name="connsiteY6" fmla="*/ 4519660 h 5460901"/>
                <a:gd name="connsiteX7" fmla="*/ 2344384 w 6524918"/>
                <a:gd name="connsiteY7" fmla="*/ 3762719 h 5460901"/>
                <a:gd name="connsiteX8" fmla="*/ 5437640 w 6524918"/>
                <a:gd name="connsiteY8" fmla="*/ 852363 h 5460901"/>
                <a:gd name="connsiteX9" fmla="*/ 6524918 w 6524918"/>
                <a:gd name="connsiteY9" fmla="*/ 1 h 5460901"/>
                <a:gd name="connsiteX0" fmla="*/ 1 w 7644366"/>
                <a:gd name="connsiteY0" fmla="*/ 6239871 h 6239871"/>
                <a:gd name="connsiteX1" fmla="*/ 751305 w 7644366"/>
                <a:gd name="connsiteY1" fmla="*/ 5736915 h 6239871"/>
                <a:gd name="connsiteX2" fmla="*/ 857307 w 7644366"/>
                <a:gd name="connsiteY2" fmla="*/ 5534469 h 6239871"/>
                <a:gd name="connsiteX3" fmla="*/ 1092439 w 7644366"/>
                <a:gd name="connsiteY3" fmla="*/ 5628521 h 6239871"/>
                <a:gd name="connsiteX4" fmla="*/ 1045412 w 7644366"/>
                <a:gd name="connsiteY4" fmla="*/ 5409065 h 6239871"/>
                <a:gd name="connsiteX5" fmla="*/ 1275319 w 7644366"/>
                <a:gd name="connsiteY5" fmla="*/ 5487443 h 6239871"/>
                <a:gd name="connsiteX6" fmla="*/ 1359384 w 7644366"/>
                <a:gd name="connsiteY6" fmla="*/ 5298629 h 6239871"/>
                <a:gd name="connsiteX7" fmla="*/ 2344386 w 7644366"/>
                <a:gd name="connsiteY7" fmla="*/ 4541688 h 6239871"/>
                <a:gd name="connsiteX8" fmla="*/ 5437642 w 7644366"/>
                <a:gd name="connsiteY8" fmla="*/ 1631332 h 6239871"/>
                <a:gd name="connsiteX9" fmla="*/ 7644365 w 7644366"/>
                <a:gd name="connsiteY9" fmla="*/ 0 h 6239871"/>
                <a:gd name="connsiteX0" fmla="*/ -1 w 7644362"/>
                <a:gd name="connsiteY0" fmla="*/ 6239871 h 6239871"/>
                <a:gd name="connsiteX1" fmla="*/ 751303 w 7644362"/>
                <a:gd name="connsiteY1" fmla="*/ 5736915 h 6239871"/>
                <a:gd name="connsiteX2" fmla="*/ 857305 w 7644362"/>
                <a:gd name="connsiteY2" fmla="*/ 5534469 h 6239871"/>
                <a:gd name="connsiteX3" fmla="*/ 1092437 w 7644362"/>
                <a:gd name="connsiteY3" fmla="*/ 5628521 h 6239871"/>
                <a:gd name="connsiteX4" fmla="*/ 1045410 w 7644362"/>
                <a:gd name="connsiteY4" fmla="*/ 5409065 h 6239871"/>
                <a:gd name="connsiteX5" fmla="*/ 1275317 w 7644362"/>
                <a:gd name="connsiteY5" fmla="*/ 5487443 h 6239871"/>
                <a:gd name="connsiteX6" fmla="*/ 1359382 w 7644362"/>
                <a:gd name="connsiteY6" fmla="*/ 5298629 h 6239871"/>
                <a:gd name="connsiteX7" fmla="*/ 2344384 w 7644362"/>
                <a:gd name="connsiteY7" fmla="*/ 4541688 h 6239871"/>
                <a:gd name="connsiteX8" fmla="*/ 5901225 w 7644362"/>
                <a:gd name="connsiteY8" fmla="*/ 1274203 h 6239871"/>
                <a:gd name="connsiteX9" fmla="*/ 7644363 w 7644362"/>
                <a:gd name="connsiteY9" fmla="*/ 0 h 6239871"/>
                <a:gd name="connsiteX0" fmla="*/ 1 w 7644366"/>
                <a:gd name="connsiteY0" fmla="*/ 6239871 h 6239871"/>
                <a:gd name="connsiteX1" fmla="*/ 751305 w 7644366"/>
                <a:gd name="connsiteY1" fmla="*/ 5736915 h 6239871"/>
                <a:gd name="connsiteX2" fmla="*/ 857307 w 7644366"/>
                <a:gd name="connsiteY2" fmla="*/ 5534469 h 6239871"/>
                <a:gd name="connsiteX3" fmla="*/ 1092439 w 7644366"/>
                <a:gd name="connsiteY3" fmla="*/ 5628521 h 6239871"/>
                <a:gd name="connsiteX4" fmla="*/ 1045412 w 7644366"/>
                <a:gd name="connsiteY4" fmla="*/ 5409065 h 6239871"/>
                <a:gd name="connsiteX5" fmla="*/ 1275319 w 7644366"/>
                <a:gd name="connsiteY5" fmla="*/ 5487443 h 6239871"/>
                <a:gd name="connsiteX6" fmla="*/ 1359384 w 7644366"/>
                <a:gd name="connsiteY6" fmla="*/ 5298629 h 6239871"/>
                <a:gd name="connsiteX7" fmla="*/ 2344386 w 7644366"/>
                <a:gd name="connsiteY7" fmla="*/ 4541688 h 6239871"/>
                <a:gd name="connsiteX8" fmla="*/ 6117806 w 7644366"/>
                <a:gd name="connsiteY8" fmla="*/ 1112721 h 6239871"/>
                <a:gd name="connsiteX9" fmla="*/ 7644365 w 7644366"/>
                <a:gd name="connsiteY9" fmla="*/ 0 h 6239871"/>
                <a:gd name="connsiteX0" fmla="*/ -1 w 7644364"/>
                <a:gd name="connsiteY0" fmla="*/ 6239869 h 6239869"/>
                <a:gd name="connsiteX1" fmla="*/ 751303 w 7644364"/>
                <a:gd name="connsiteY1" fmla="*/ 5736913 h 6239869"/>
                <a:gd name="connsiteX2" fmla="*/ 857305 w 7644364"/>
                <a:gd name="connsiteY2" fmla="*/ 5534467 h 6239869"/>
                <a:gd name="connsiteX3" fmla="*/ 1092437 w 7644364"/>
                <a:gd name="connsiteY3" fmla="*/ 5628519 h 6239869"/>
                <a:gd name="connsiteX4" fmla="*/ 1045410 w 7644364"/>
                <a:gd name="connsiteY4" fmla="*/ 5409063 h 6239869"/>
                <a:gd name="connsiteX5" fmla="*/ 1275317 w 7644364"/>
                <a:gd name="connsiteY5" fmla="*/ 5487441 h 6239869"/>
                <a:gd name="connsiteX6" fmla="*/ 1359382 w 7644364"/>
                <a:gd name="connsiteY6" fmla="*/ 5298627 h 6239869"/>
                <a:gd name="connsiteX7" fmla="*/ 2344384 w 7644364"/>
                <a:gd name="connsiteY7" fmla="*/ 4541686 h 6239869"/>
                <a:gd name="connsiteX8" fmla="*/ 6117804 w 7644364"/>
                <a:gd name="connsiteY8" fmla="*/ 1112719 h 6239869"/>
                <a:gd name="connsiteX9" fmla="*/ 7644364 w 7644364"/>
                <a:gd name="connsiteY9" fmla="*/ -1 h 6239869"/>
                <a:gd name="connsiteX0" fmla="*/ 1 w 7644366"/>
                <a:gd name="connsiteY0" fmla="*/ 6239871 h 6239871"/>
                <a:gd name="connsiteX1" fmla="*/ 751305 w 7644366"/>
                <a:gd name="connsiteY1" fmla="*/ 5736915 h 6239871"/>
                <a:gd name="connsiteX2" fmla="*/ 857307 w 7644366"/>
                <a:gd name="connsiteY2" fmla="*/ 5534469 h 6239871"/>
                <a:gd name="connsiteX3" fmla="*/ 1092439 w 7644366"/>
                <a:gd name="connsiteY3" fmla="*/ 5628521 h 6239871"/>
                <a:gd name="connsiteX4" fmla="*/ 1045412 w 7644366"/>
                <a:gd name="connsiteY4" fmla="*/ 5409065 h 6239871"/>
                <a:gd name="connsiteX5" fmla="*/ 1275319 w 7644366"/>
                <a:gd name="connsiteY5" fmla="*/ 5487443 h 6239871"/>
                <a:gd name="connsiteX6" fmla="*/ 1359384 w 7644366"/>
                <a:gd name="connsiteY6" fmla="*/ 5298629 h 6239871"/>
                <a:gd name="connsiteX7" fmla="*/ 2344386 w 7644366"/>
                <a:gd name="connsiteY7" fmla="*/ 4541688 h 6239871"/>
                <a:gd name="connsiteX8" fmla="*/ 6256486 w 7644366"/>
                <a:gd name="connsiteY8" fmla="*/ 1271695 h 6239871"/>
                <a:gd name="connsiteX9" fmla="*/ 7644366 w 7644366"/>
                <a:gd name="connsiteY9" fmla="*/ 1 h 6239871"/>
                <a:gd name="connsiteX0" fmla="*/ -1 w 7744002"/>
                <a:gd name="connsiteY0" fmla="*/ 6094270 h 6094270"/>
                <a:gd name="connsiteX1" fmla="*/ 751303 w 7744002"/>
                <a:gd name="connsiteY1" fmla="*/ 5591314 h 6094270"/>
                <a:gd name="connsiteX2" fmla="*/ 857305 w 7744002"/>
                <a:gd name="connsiteY2" fmla="*/ 5388868 h 6094270"/>
                <a:gd name="connsiteX3" fmla="*/ 1092437 w 7744002"/>
                <a:gd name="connsiteY3" fmla="*/ 5482920 h 6094270"/>
                <a:gd name="connsiteX4" fmla="*/ 1045410 w 7744002"/>
                <a:gd name="connsiteY4" fmla="*/ 5263464 h 6094270"/>
                <a:gd name="connsiteX5" fmla="*/ 1275317 w 7744002"/>
                <a:gd name="connsiteY5" fmla="*/ 5341842 h 6094270"/>
                <a:gd name="connsiteX6" fmla="*/ 1359382 w 7744002"/>
                <a:gd name="connsiteY6" fmla="*/ 5153028 h 6094270"/>
                <a:gd name="connsiteX7" fmla="*/ 2344384 w 7744002"/>
                <a:gd name="connsiteY7" fmla="*/ 4396087 h 6094270"/>
                <a:gd name="connsiteX8" fmla="*/ 6256484 w 7744002"/>
                <a:gd name="connsiteY8" fmla="*/ 1126094 h 6094270"/>
                <a:gd name="connsiteX9" fmla="*/ 7744001 w 7744002"/>
                <a:gd name="connsiteY9" fmla="*/ 0 h 6094270"/>
                <a:gd name="connsiteX0" fmla="*/ 1 w 7744002"/>
                <a:gd name="connsiteY0" fmla="*/ 6094270 h 6094270"/>
                <a:gd name="connsiteX1" fmla="*/ 751305 w 7744002"/>
                <a:gd name="connsiteY1" fmla="*/ 5591314 h 6094270"/>
                <a:gd name="connsiteX2" fmla="*/ 857307 w 7744002"/>
                <a:gd name="connsiteY2" fmla="*/ 5388868 h 6094270"/>
                <a:gd name="connsiteX3" fmla="*/ 1092439 w 7744002"/>
                <a:gd name="connsiteY3" fmla="*/ 5482920 h 6094270"/>
                <a:gd name="connsiteX4" fmla="*/ 1045412 w 7744002"/>
                <a:gd name="connsiteY4" fmla="*/ 5263464 h 6094270"/>
                <a:gd name="connsiteX5" fmla="*/ 1275319 w 7744002"/>
                <a:gd name="connsiteY5" fmla="*/ 5341842 h 6094270"/>
                <a:gd name="connsiteX6" fmla="*/ 1359384 w 7744002"/>
                <a:gd name="connsiteY6" fmla="*/ 5153028 h 6094270"/>
                <a:gd name="connsiteX7" fmla="*/ 2344386 w 7744002"/>
                <a:gd name="connsiteY7" fmla="*/ 4396087 h 6094270"/>
                <a:gd name="connsiteX8" fmla="*/ 6256486 w 7744002"/>
                <a:gd name="connsiteY8" fmla="*/ 1126094 h 6094270"/>
                <a:gd name="connsiteX9" fmla="*/ 7744003 w 7744002"/>
                <a:gd name="connsiteY9" fmla="*/ 0 h 6094270"/>
                <a:gd name="connsiteX0" fmla="*/ -1 w 7744002"/>
                <a:gd name="connsiteY0" fmla="*/ 6094270 h 6094270"/>
                <a:gd name="connsiteX1" fmla="*/ 751303 w 7744002"/>
                <a:gd name="connsiteY1" fmla="*/ 5591314 h 6094270"/>
                <a:gd name="connsiteX2" fmla="*/ 857305 w 7744002"/>
                <a:gd name="connsiteY2" fmla="*/ 5388868 h 6094270"/>
                <a:gd name="connsiteX3" fmla="*/ 1092437 w 7744002"/>
                <a:gd name="connsiteY3" fmla="*/ 5482920 h 6094270"/>
                <a:gd name="connsiteX4" fmla="*/ 1045410 w 7744002"/>
                <a:gd name="connsiteY4" fmla="*/ 5263464 h 6094270"/>
                <a:gd name="connsiteX5" fmla="*/ 1275317 w 7744002"/>
                <a:gd name="connsiteY5" fmla="*/ 5341842 h 6094270"/>
                <a:gd name="connsiteX6" fmla="*/ 1359382 w 7744002"/>
                <a:gd name="connsiteY6" fmla="*/ 5153028 h 6094270"/>
                <a:gd name="connsiteX7" fmla="*/ 2344384 w 7744002"/>
                <a:gd name="connsiteY7" fmla="*/ 4396087 h 6094270"/>
                <a:gd name="connsiteX8" fmla="*/ 6256484 w 7744002"/>
                <a:gd name="connsiteY8" fmla="*/ 1126094 h 6094270"/>
                <a:gd name="connsiteX9" fmla="*/ 7744001 w 7744002"/>
                <a:gd name="connsiteY9" fmla="*/ 0 h 6094270"/>
                <a:gd name="connsiteX0" fmla="*/ 1 w 7744002"/>
                <a:gd name="connsiteY0" fmla="*/ 6094270 h 6094270"/>
                <a:gd name="connsiteX1" fmla="*/ 751305 w 7744002"/>
                <a:gd name="connsiteY1" fmla="*/ 5591314 h 6094270"/>
                <a:gd name="connsiteX2" fmla="*/ 857307 w 7744002"/>
                <a:gd name="connsiteY2" fmla="*/ 5388868 h 6094270"/>
                <a:gd name="connsiteX3" fmla="*/ 1092439 w 7744002"/>
                <a:gd name="connsiteY3" fmla="*/ 5482920 h 6094270"/>
                <a:gd name="connsiteX4" fmla="*/ 1045412 w 7744002"/>
                <a:gd name="connsiteY4" fmla="*/ 5263464 h 6094270"/>
                <a:gd name="connsiteX5" fmla="*/ 1265317 w 7744002"/>
                <a:gd name="connsiteY5" fmla="*/ 5348683 h 6094270"/>
                <a:gd name="connsiteX6" fmla="*/ 1359384 w 7744002"/>
                <a:gd name="connsiteY6" fmla="*/ 5153028 h 6094270"/>
                <a:gd name="connsiteX7" fmla="*/ 2344386 w 7744002"/>
                <a:gd name="connsiteY7" fmla="*/ 4396087 h 6094270"/>
                <a:gd name="connsiteX8" fmla="*/ 6256486 w 7744002"/>
                <a:gd name="connsiteY8" fmla="*/ 1126094 h 6094270"/>
                <a:gd name="connsiteX9" fmla="*/ 7744003 w 7744002"/>
                <a:gd name="connsiteY9" fmla="*/ 0 h 6094270"/>
                <a:gd name="connsiteX0" fmla="*/ -1 w 7744002"/>
                <a:gd name="connsiteY0" fmla="*/ 6094270 h 6094270"/>
                <a:gd name="connsiteX1" fmla="*/ 751303 w 7744002"/>
                <a:gd name="connsiteY1" fmla="*/ 5591314 h 6094270"/>
                <a:gd name="connsiteX2" fmla="*/ 857305 w 7744002"/>
                <a:gd name="connsiteY2" fmla="*/ 5388868 h 6094270"/>
                <a:gd name="connsiteX3" fmla="*/ 1092437 w 7744002"/>
                <a:gd name="connsiteY3" fmla="*/ 5482920 h 6094270"/>
                <a:gd name="connsiteX4" fmla="*/ 1045410 w 7744002"/>
                <a:gd name="connsiteY4" fmla="*/ 5263464 h 6094270"/>
                <a:gd name="connsiteX5" fmla="*/ 1265315 w 7744002"/>
                <a:gd name="connsiteY5" fmla="*/ 5348683 h 6094270"/>
                <a:gd name="connsiteX6" fmla="*/ 1359382 w 7744002"/>
                <a:gd name="connsiteY6" fmla="*/ 5153028 h 6094270"/>
                <a:gd name="connsiteX7" fmla="*/ 2344384 w 7744002"/>
                <a:gd name="connsiteY7" fmla="*/ 4396087 h 6094270"/>
                <a:gd name="connsiteX8" fmla="*/ 6256484 w 7744002"/>
                <a:gd name="connsiteY8" fmla="*/ 1126094 h 6094270"/>
                <a:gd name="connsiteX9" fmla="*/ 7744001 w 7744002"/>
                <a:gd name="connsiteY9" fmla="*/ 0 h 6094270"/>
                <a:gd name="connsiteX0" fmla="*/ 1 w 7744002"/>
                <a:gd name="connsiteY0" fmla="*/ 6094270 h 6094270"/>
                <a:gd name="connsiteX1" fmla="*/ 751305 w 7744002"/>
                <a:gd name="connsiteY1" fmla="*/ 5591314 h 6094270"/>
                <a:gd name="connsiteX2" fmla="*/ 857307 w 7744002"/>
                <a:gd name="connsiteY2" fmla="*/ 5388868 h 6094270"/>
                <a:gd name="connsiteX3" fmla="*/ 1092439 w 7744002"/>
                <a:gd name="connsiteY3" fmla="*/ 5482920 h 6094270"/>
                <a:gd name="connsiteX4" fmla="*/ 1045412 w 7744002"/>
                <a:gd name="connsiteY4" fmla="*/ 5263464 h 6094270"/>
                <a:gd name="connsiteX5" fmla="*/ 1265317 w 7744002"/>
                <a:gd name="connsiteY5" fmla="*/ 5348683 h 6094270"/>
                <a:gd name="connsiteX6" fmla="*/ 1359384 w 7744002"/>
                <a:gd name="connsiteY6" fmla="*/ 5153028 h 6094270"/>
                <a:gd name="connsiteX7" fmla="*/ 2344386 w 7744002"/>
                <a:gd name="connsiteY7" fmla="*/ 4396087 h 6094270"/>
                <a:gd name="connsiteX8" fmla="*/ 6256486 w 7744002"/>
                <a:gd name="connsiteY8" fmla="*/ 1126094 h 6094270"/>
                <a:gd name="connsiteX9" fmla="*/ 7744003 w 7744002"/>
                <a:gd name="connsiteY9" fmla="*/ 0 h 6094270"/>
                <a:gd name="connsiteX0" fmla="*/ -1 w 7744002"/>
                <a:gd name="connsiteY0" fmla="*/ 6094270 h 6094270"/>
                <a:gd name="connsiteX1" fmla="*/ 751303 w 7744002"/>
                <a:gd name="connsiteY1" fmla="*/ 5591314 h 6094270"/>
                <a:gd name="connsiteX2" fmla="*/ 857305 w 7744002"/>
                <a:gd name="connsiteY2" fmla="*/ 5388868 h 6094270"/>
                <a:gd name="connsiteX3" fmla="*/ 1092437 w 7744002"/>
                <a:gd name="connsiteY3" fmla="*/ 5482920 h 6094270"/>
                <a:gd name="connsiteX4" fmla="*/ 1045410 w 7744002"/>
                <a:gd name="connsiteY4" fmla="*/ 5263464 h 6094270"/>
                <a:gd name="connsiteX5" fmla="*/ 1265315 w 7744002"/>
                <a:gd name="connsiteY5" fmla="*/ 5348683 h 6094270"/>
                <a:gd name="connsiteX6" fmla="*/ 1359382 w 7744002"/>
                <a:gd name="connsiteY6" fmla="*/ 5153028 h 6094270"/>
                <a:gd name="connsiteX7" fmla="*/ 2344384 w 7744002"/>
                <a:gd name="connsiteY7" fmla="*/ 4396087 h 6094270"/>
                <a:gd name="connsiteX8" fmla="*/ 6256484 w 7744002"/>
                <a:gd name="connsiteY8" fmla="*/ 1126094 h 6094270"/>
                <a:gd name="connsiteX9" fmla="*/ 7744001 w 7744002"/>
                <a:gd name="connsiteY9" fmla="*/ 0 h 6094270"/>
                <a:gd name="connsiteX0" fmla="*/ 1 w 7744002"/>
                <a:gd name="connsiteY0" fmla="*/ 6094270 h 6094270"/>
                <a:gd name="connsiteX1" fmla="*/ 751305 w 7744002"/>
                <a:gd name="connsiteY1" fmla="*/ 5591314 h 6094270"/>
                <a:gd name="connsiteX2" fmla="*/ 857307 w 7744002"/>
                <a:gd name="connsiteY2" fmla="*/ 5388868 h 6094270"/>
                <a:gd name="connsiteX3" fmla="*/ 1092439 w 7744002"/>
                <a:gd name="connsiteY3" fmla="*/ 5482920 h 6094270"/>
                <a:gd name="connsiteX4" fmla="*/ 1045412 w 7744002"/>
                <a:gd name="connsiteY4" fmla="*/ 5263464 h 6094270"/>
                <a:gd name="connsiteX5" fmla="*/ 1265317 w 7744002"/>
                <a:gd name="connsiteY5" fmla="*/ 5348683 h 6094270"/>
                <a:gd name="connsiteX6" fmla="*/ 1359384 w 7744002"/>
                <a:gd name="connsiteY6" fmla="*/ 5153028 h 6094270"/>
                <a:gd name="connsiteX7" fmla="*/ 2344386 w 7744002"/>
                <a:gd name="connsiteY7" fmla="*/ 4396087 h 6094270"/>
                <a:gd name="connsiteX8" fmla="*/ 6256486 w 7744002"/>
                <a:gd name="connsiteY8" fmla="*/ 1126094 h 6094270"/>
                <a:gd name="connsiteX9" fmla="*/ 7744003 w 7744002"/>
                <a:gd name="connsiteY9" fmla="*/ 0 h 6094270"/>
                <a:gd name="connsiteX0" fmla="*/ -1 w 7744002"/>
                <a:gd name="connsiteY0" fmla="*/ 6094270 h 6094270"/>
                <a:gd name="connsiteX1" fmla="*/ 751303 w 7744002"/>
                <a:gd name="connsiteY1" fmla="*/ 5591314 h 6094270"/>
                <a:gd name="connsiteX2" fmla="*/ 857305 w 7744002"/>
                <a:gd name="connsiteY2" fmla="*/ 5388868 h 6094270"/>
                <a:gd name="connsiteX3" fmla="*/ 1092437 w 7744002"/>
                <a:gd name="connsiteY3" fmla="*/ 5482920 h 6094270"/>
                <a:gd name="connsiteX4" fmla="*/ 1045410 w 7744002"/>
                <a:gd name="connsiteY4" fmla="*/ 5263464 h 6094270"/>
                <a:gd name="connsiteX5" fmla="*/ 1265315 w 7744002"/>
                <a:gd name="connsiteY5" fmla="*/ 5348683 h 6094270"/>
                <a:gd name="connsiteX6" fmla="*/ 1359382 w 7744002"/>
                <a:gd name="connsiteY6" fmla="*/ 5153028 h 6094270"/>
                <a:gd name="connsiteX7" fmla="*/ 2344384 w 7744002"/>
                <a:gd name="connsiteY7" fmla="*/ 4396087 h 6094270"/>
                <a:gd name="connsiteX8" fmla="*/ 6256484 w 7744002"/>
                <a:gd name="connsiteY8" fmla="*/ 1126094 h 6094270"/>
                <a:gd name="connsiteX9" fmla="*/ 7744001 w 7744002"/>
                <a:gd name="connsiteY9" fmla="*/ 0 h 6094270"/>
                <a:gd name="connsiteX0" fmla="*/ 1 w 7744002"/>
                <a:gd name="connsiteY0" fmla="*/ 6094270 h 6094270"/>
                <a:gd name="connsiteX1" fmla="*/ 751305 w 7744002"/>
                <a:gd name="connsiteY1" fmla="*/ 5591314 h 6094270"/>
                <a:gd name="connsiteX2" fmla="*/ 857307 w 7744002"/>
                <a:gd name="connsiteY2" fmla="*/ 5388868 h 6094270"/>
                <a:gd name="connsiteX3" fmla="*/ 1092439 w 7744002"/>
                <a:gd name="connsiteY3" fmla="*/ 5482920 h 6094270"/>
                <a:gd name="connsiteX4" fmla="*/ 1045412 w 7744002"/>
                <a:gd name="connsiteY4" fmla="*/ 5263464 h 6094270"/>
                <a:gd name="connsiteX5" fmla="*/ 1265317 w 7744002"/>
                <a:gd name="connsiteY5" fmla="*/ 5348683 h 6094270"/>
                <a:gd name="connsiteX6" fmla="*/ 1359384 w 7744002"/>
                <a:gd name="connsiteY6" fmla="*/ 5153028 h 6094270"/>
                <a:gd name="connsiteX7" fmla="*/ 2344386 w 7744002"/>
                <a:gd name="connsiteY7" fmla="*/ 4396087 h 6094270"/>
                <a:gd name="connsiteX8" fmla="*/ 6256486 w 7744002"/>
                <a:gd name="connsiteY8" fmla="*/ 1126094 h 6094270"/>
                <a:gd name="connsiteX9" fmla="*/ 7744003 w 7744002"/>
                <a:gd name="connsiteY9" fmla="*/ 0 h 6094270"/>
                <a:gd name="connsiteX0" fmla="*/ -1 w 7744002"/>
                <a:gd name="connsiteY0" fmla="*/ 6094270 h 6094270"/>
                <a:gd name="connsiteX1" fmla="*/ 751303 w 7744002"/>
                <a:gd name="connsiteY1" fmla="*/ 5591314 h 6094270"/>
                <a:gd name="connsiteX2" fmla="*/ 857305 w 7744002"/>
                <a:gd name="connsiteY2" fmla="*/ 5388868 h 6094270"/>
                <a:gd name="connsiteX3" fmla="*/ 1092437 w 7744002"/>
                <a:gd name="connsiteY3" fmla="*/ 5482920 h 6094270"/>
                <a:gd name="connsiteX4" fmla="*/ 1045410 w 7744002"/>
                <a:gd name="connsiteY4" fmla="*/ 5263464 h 6094270"/>
                <a:gd name="connsiteX5" fmla="*/ 1265315 w 7744002"/>
                <a:gd name="connsiteY5" fmla="*/ 5348683 h 6094270"/>
                <a:gd name="connsiteX6" fmla="*/ 1359382 w 7744002"/>
                <a:gd name="connsiteY6" fmla="*/ 5153028 h 6094270"/>
                <a:gd name="connsiteX7" fmla="*/ 2344384 w 7744002"/>
                <a:gd name="connsiteY7" fmla="*/ 4396087 h 6094270"/>
                <a:gd name="connsiteX8" fmla="*/ 6256484 w 7744002"/>
                <a:gd name="connsiteY8" fmla="*/ 1126094 h 6094270"/>
                <a:gd name="connsiteX9" fmla="*/ 7744001 w 7744002"/>
                <a:gd name="connsiteY9" fmla="*/ 0 h 6094270"/>
                <a:gd name="connsiteX0" fmla="*/ 1 w 7744002"/>
                <a:gd name="connsiteY0" fmla="*/ 6094270 h 6094270"/>
                <a:gd name="connsiteX1" fmla="*/ 751305 w 7744002"/>
                <a:gd name="connsiteY1" fmla="*/ 5591314 h 6094270"/>
                <a:gd name="connsiteX2" fmla="*/ 857307 w 7744002"/>
                <a:gd name="connsiteY2" fmla="*/ 5388868 h 6094270"/>
                <a:gd name="connsiteX3" fmla="*/ 1092439 w 7744002"/>
                <a:gd name="connsiteY3" fmla="*/ 5482920 h 6094270"/>
                <a:gd name="connsiteX4" fmla="*/ 1045412 w 7744002"/>
                <a:gd name="connsiteY4" fmla="*/ 5263464 h 6094270"/>
                <a:gd name="connsiteX5" fmla="*/ 1265317 w 7744002"/>
                <a:gd name="connsiteY5" fmla="*/ 5348683 h 6094270"/>
                <a:gd name="connsiteX6" fmla="*/ 1359384 w 7744002"/>
                <a:gd name="connsiteY6" fmla="*/ 5153028 h 6094270"/>
                <a:gd name="connsiteX7" fmla="*/ 2344386 w 7744002"/>
                <a:gd name="connsiteY7" fmla="*/ 4396087 h 6094270"/>
                <a:gd name="connsiteX8" fmla="*/ 6256486 w 7744002"/>
                <a:gd name="connsiteY8" fmla="*/ 1126094 h 6094270"/>
                <a:gd name="connsiteX9" fmla="*/ 7744003 w 7744002"/>
                <a:gd name="connsiteY9" fmla="*/ 0 h 6094270"/>
                <a:gd name="connsiteX0" fmla="*/ -1 w 15152259"/>
                <a:gd name="connsiteY0" fmla="*/ 11105634 h 11105634"/>
                <a:gd name="connsiteX1" fmla="*/ 8159562 w 15152259"/>
                <a:gd name="connsiteY1" fmla="*/ 5591314 h 11105634"/>
                <a:gd name="connsiteX2" fmla="*/ 8265564 w 15152259"/>
                <a:gd name="connsiteY2" fmla="*/ 5388868 h 11105634"/>
                <a:gd name="connsiteX3" fmla="*/ 8500696 w 15152259"/>
                <a:gd name="connsiteY3" fmla="*/ 5482920 h 11105634"/>
                <a:gd name="connsiteX4" fmla="*/ 8453669 w 15152259"/>
                <a:gd name="connsiteY4" fmla="*/ 5263464 h 11105634"/>
                <a:gd name="connsiteX5" fmla="*/ 8673574 w 15152259"/>
                <a:gd name="connsiteY5" fmla="*/ 5348683 h 11105634"/>
                <a:gd name="connsiteX6" fmla="*/ 8767641 w 15152259"/>
                <a:gd name="connsiteY6" fmla="*/ 5153028 h 11105634"/>
                <a:gd name="connsiteX7" fmla="*/ 9752643 w 15152259"/>
                <a:gd name="connsiteY7" fmla="*/ 4396087 h 11105634"/>
                <a:gd name="connsiteX8" fmla="*/ 13664743 w 15152259"/>
                <a:gd name="connsiteY8" fmla="*/ 1126094 h 11105634"/>
                <a:gd name="connsiteX9" fmla="*/ 15152260 w 15152259"/>
                <a:gd name="connsiteY9" fmla="*/ 0 h 11105634"/>
                <a:gd name="connsiteX0" fmla="*/ 586718 w 15738978"/>
                <a:gd name="connsiteY0" fmla="*/ 11105634 h 11517012"/>
                <a:gd name="connsiteX1" fmla="*/ 609522 w 15738978"/>
                <a:gd name="connsiteY1" fmla="*/ 11109374 h 11517012"/>
                <a:gd name="connsiteX2" fmla="*/ 8746281 w 15738978"/>
                <a:gd name="connsiteY2" fmla="*/ 5591314 h 11517012"/>
                <a:gd name="connsiteX3" fmla="*/ 8852283 w 15738978"/>
                <a:gd name="connsiteY3" fmla="*/ 5388868 h 11517012"/>
                <a:gd name="connsiteX4" fmla="*/ 9087415 w 15738978"/>
                <a:gd name="connsiteY4" fmla="*/ 5482920 h 11517012"/>
                <a:gd name="connsiteX5" fmla="*/ 9040388 w 15738978"/>
                <a:gd name="connsiteY5" fmla="*/ 5263464 h 11517012"/>
                <a:gd name="connsiteX6" fmla="*/ 9260293 w 15738978"/>
                <a:gd name="connsiteY6" fmla="*/ 5348683 h 11517012"/>
                <a:gd name="connsiteX7" fmla="*/ 9354360 w 15738978"/>
                <a:gd name="connsiteY7" fmla="*/ 5153028 h 11517012"/>
                <a:gd name="connsiteX8" fmla="*/ 10339362 w 15738978"/>
                <a:gd name="connsiteY8" fmla="*/ 4396087 h 11517012"/>
                <a:gd name="connsiteX9" fmla="*/ 14251462 w 15738978"/>
                <a:gd name="connsiteY9" fmla="*/ 1126094 h 11517012"/>
                <a:gd name="connsiteX10" fmla="*/ 15738979 w 15738978"/>
                <a:gd name="connsiteY10" fmla="*/ 0 h 11517012"/>
                <a:gd name="connsiteX0" fmla="*/ 1076886 w 16229146"/>
                <a:gd name="connsiteY0" fmla="*/ 11105634 h 11852126"/>
                <a:gd name="connsiteX1" fmla="*/ 480310 w 16229146"/>
                <a:gd name="connsiteY1" fmla="*/ 11530621 h 11852126"/>
                <a:gd name="connsiteX2" fmla="*/ 9236449 w 16229146"/>
                <a:gd name="connsiteY2" fmla="*/ 5591314 h 11852126"/>
                <a:gd name="connsiteX3" fmla="*/ 9342451 w 16229146"/>
                <a:gd name="connsiteY3" fmla="*/ 5388868 h 11852126"/>
                <a:gd name="connsiteX4" fmla="*/ 9577583 w 16229146"/>
                <a:gd name="connsiteY4" fmla="*/ 5482920 h 11852126"/>
                <a:gd name="connsiteX5" fmla="*/ 9530556 w 16229146"/>
                <a:gd name="connsiteY5" fmla="*/ 5263464 h 11852126"/>
                <a:gd name="connsiteX6" fmla="*/ 9750461 w 16229146"/>
                <a:gd name="connsiteY6" fmla="*/ 5348683 h 11852126"/>
                <a:gd name="connsiteX7" fmla="*/ 9844528 w 16229146"/>
                <a:gd name="connsiteY7" fmla="*/ 5153028 h 11852126"/>
                <a:gd name="connsiteX8" fmla="*/ 10829530 w 16229146"/>
                <a:gd name="connsiteY8" fmla="*/ 4396087 h 11852126"/>
                <a:gd name="connsiteX9" fmla="*/ 14741630 w 16229146"/>
                <a:gd name="connsiteY9" fmla="*/ 1126094 h 11852126"/>
                <a:gd name="connsiteX10" fmla="*/ 16229147 w 16229146"/>
                <a:gd name="connsiteY10" fmla="*/ 0 h 11852126"/>
                <a:gd name="connsiteX0" fmla="*/ -1 w 18548889"/>
                <a:gd name="connsiteY0" fmla="*/ 12765828 h 12765828"/>
                <a:gd name="connsiteX1" fmla="*/ 2800053 w 18548889"/>
                <a:gd name="connsiteY1" fmla="*/ 11530621 h 12765828"/>
                <a:gd name="connsiteX2" fmla="*/ 11556192 w 18548889"/>
                <a:gd name="connsiteY2" fmla="*/ 5591314 h 12765828"/>
                <a:gd name="connsiteX3" fmla="*/ 11662194 w 18548889"/>
                <a:gd name="connsiteY3" fmla="*/ 5388868 h 12765828"/>
                <a:gd name="connsiteX4" fmla="*/ 11897326 w 18548889"/>
                <a:gd name="connsiteY4" fmla="*/ 5482920 h 12765828"/>
                <a:gd name="connsiteX5" fmla="*/ 11850299 w 18548889"/>
                <a:gd name="connsiteY5" fmla="*/ 5263464 h 12765828"/>
                <a:gd name="connsiteX6" fmla="*/ 12070204 w 18548889"/>
                <a:gd name="connsiteY6" fmla="*/ 5348683 h 12765828"/>
                <a:gd name="connsiteX7" fmla="*/ 12164271 w 18548889"/>
                <a:gd name="connsiteY7" fmla="*/ 5153028 h 12765828"/>
                <a:gd name="connsiteX8" fmla="*/ 13149273 w 18548889"/>
                <a:gd name="connsiteY8" fmla="*/ 4396087 h 12765828"/>
                <a:gd name="connsiteX9" fmla="*/ 17061373 w 18548889"/>
                <a:gd name="connsiteY9" fmla="*/ 1126094 h 12765828"/>
                <a:gd name="connsiteX10" fmla="*/ 18548890 w 18548889"/>
                <a:gd name="connsiteY10" fmla="*/ 0 h 12765828"/>
                <a:gd name="connsiteX0" fmla="*/ 0 w 18396460"/>
                <a:gd name="connsiteY0" fmla="*/ 12743395 h 12743394"/>
                <a:gd name="connsiteX1" fmla="*/ 2647624 w 18396460"/>
                <a:gd name="connsiteY1" fmla="*/ 11530621 h 12743394"/>
                <a:gd name="connsiteX2" fmla="*/ 11403763 w 18396460"/>
                <a:gd name="connsiteY2" fmla="*/ 5591314 h 12743394"/>
                <a:gd name="connsiteX3" fmla="*/ 11509765 w 18396460"/>
                <a:gd name="connsiteY3" fmla="*/ 5388868 h 12743394"/>
                <a:gd name="connsiteX4" fmla="*/ 11744897 w 18396460"/>
                <a:gd name="connsiteY4" fmla="*/ 5482920 h 12743394"/>
                <a:gd name="connsiteX5" fmla="*/ 11697870 w 18396460"/>
                <a:gd name="connsiteY5" fmla="*/ 5263464 h 12743394"/>
                <a:gd name="connsiteX6" fmla="*/ 11917775 w 18396460"/>
                <a:gd name="connsiteY6" fmla="*/ 5348683 h 12743394"/>
                <a:gd name="connsiteX7" fmla="*/ 12011842 w 18396460"/>
                <a:gd name="connsiteY7" fmla="*/ 5153028 h 12743394"/>
                <a:gd name="connsiteX8" fmla="*/ 12996844 w 18396460"/>
                <a:gd name="connsiteY8" fmla="*/ 4396087 h 12743394"/>
                <a:gd name="connsiteX9" fmla="*/ 16908944 w 18396460"/>
                <a:gd name="connsiteY9" fmla="*/ 1126094 h 12743394"/>
                <a:gd name="connsiteX10" fmla="*/ 18396461 w 18396460"/>
                <a:gd name="connsiteY10" fmla="*/ 0 h 12743394"/>
                <a:gd name="connsiteX0" fmla="*/ 0 w 18396460"/>
                <a:gd name="connsiteY0" fmla="*/ 12743395 h 12743394"/>
                <a:gd name="connsiteX1" fmla="*/ 2647624 w 18396460"/>
                <a:gd name="connsiteY1" fmla="*/ 11530621 h 12743394"/>
                <a:gd name="connsiteX2" fmla="*/ 11403763 w 18396460"/>
                <a:gd name="connsiteY2" fmla="*/ 5591314 h 12743394"/>
                <a:gd name="connsiteX3" fmla="*/ 11509765 w 18396460"/>
                <a:gd name="connsiteY3" fmla="*/ 5388868 h 12743394"/>
                <a:gd name="connsiteX4" fmla="*/ 11744897 w 18396460"/>
                <a:gd name="connsiteY4" fmla="*/ 5482920 h 12743394"/>
                <a:gd name="connsiteX5" fmla="*/ 11697870 w 18396460"/>
                <a:gd name="connsiteY5" fmla="*/ 5263464 h 12743394"/>
                <a:gd name="connsiteX6" fmla="*/ 11917775 w 18396460"/>
                <a:gd name="connsiteY6" fmla="*/ 5348683 h 12743394"/>
                <a:gd name="connsiteX7" fmla="*/ 12011842 w 18396460"/>
                <a:gd name="connsiteY7" fmla="*/ 5153028 h 12743394"/>
                <a:gd name="connsiteX8" fmla="*/ 12996844 w 18396460"/>
                <a:gd name="connsiteY8" fmla="*/ 4396087 h 12743394"/>
                <a:gd name="connsiteX9" fmla="*/ 16908944 w 18396460"/>
                <a:gd name="connsiteY9" fmla="*/ 1126094 h 12743394"/>
                <a:gd name="connsiteX10" fmla="*/ 18396461 w 18396460"/>
                <a:gd name="connsiteY10" fmla="*/ 0 h 12743394"/>
                <a:gd name="connsiteX0" fmla="*/ -1 w 18283846"/>
                <a:gd name="connsiteY0" fmla="*/ 12666806 h 12666806"/>
                <a:gd name="connsiteX1" fmla="*/ 2535010 w 18283846"/>
                <a:gd name="connsiteY1" fmla="*/ 11530621 h 12666806"/>
                <a:gd name="connsiteX2" fmla="*/ 11291149 w 18283846"/>
                <a:gd name="connsiteY2" fmla="*/ 5591314 h 12666806"/>
                <a:gd name="connsiteX3" fmla="*/ 11397151 w 18283846"/>
                <a:gd name="connsiteY3" fmla="*/ 5388868 h 12666806"/>
                <a:gd name="connsiteX4" fmla="*/ 11632283 w 18283846"/>
                <a:gd name="connsiteY4" fmla="*/ 5482920 h 12666806"/>
                <a:gd name="connsiteX5" fmla="*/ 11585256 w 18283846"/>
                <a:gd name="connsiteY5" fmla="*/ 5263464 h 12666806"/>
                <a:gd name="connsiteX6" fmla="*/ 11805161 w 18283846"/>
                <a:gd name="connsiteY6" fmla="*/ 5348683 h 12666806"/>
                <a:gd name="connsiteX7" fmla="*/ 11899228 w 18283846"/>
                <a:gd name="connsiteY7" fmla="*/ 5153028 h 12666806"/>
                <a:gd name="connsiteX8" fmla="*/ 12884230 w 18283846"/>
                <a:gd name="connsiteY8" fmla="*/ 4396087 h 12666806"/>
                <a:gd name="connsiteX9" fmla="*/ 16796330 w 18283846"/>
                <a:gd name="connsiteY9" fmla="*/ 1126094 h 12666806"/>
                <a:gd name="connsiteX10" fmla="*/ 18283847 w 18283846"/>
                <a:gd name="connsiteY10" fmla="*/ 0 h 12666806"/>
                <a:gd name="connsiteX0" fmla="*/ -1 w 18283846"/>
                <a:gd name="connsiteY0" fmla="*/ 12666806 h 12666806"/>
                <a:gd name="connsiteX1" fmla="*/ 2535010 w 18283846"/>
                <a:gd name="connsiteY1" fmla="*/ 11530621 h 12666806"/>
                <a:gd name="connsiteX2" fmla="*/ 11291149 w 18283846"/>
                <a:gd name="connsiteY2" fmla="*/ 5591314 h 12666806"/>
                <a:gd name="connsiteX3" fmla="*/ 11397151 w 18283846"/>
                <a:gd name="connsiteY3" fmla="*/ 5388868 h 12666806"/>
                <a:gd name="connsiteX4" fmla="*/ 11632283 w 18283846"/>
                <a:gd name="connsiteY4" fmla="*/ 5482920 h 12666806"/>
                <a:gd name="connsiteX5" fmla="*/ 11585256 w 18283846"/>
                <a:gd name="connsiteY5" fmla="*/ 5263464 h 12666806"/>
                <a:gd name="connsiteX6" fmla="*/ 11805161 w 18283846"/>
                <a:gd name="connsiteY6" fmla="*/ 5348683 h 12666806"/>
                <a:gd name="connsiteX7" fmla="*/ 11899228 w 18283846"/>
                <a:gd name="connsiteY7" fmla="*/ 5153028 h 12666806"/>
                <a:gd name="connsiteX8" fmla="*/ 12884230 w 18283846"/>
                <a:gd name="connsiteY8" fmla="*/ 4396087 h 12666806"/>
                <a:gd name="connsiteX9" fmla="*/ 16796330 w 18283846"/>
                <a:gd name="connsiteY9" fmla="*/ 1126094 h 12666806"/>
                <a:gd name="connsiteX10" fmla="*/ 18283847 w 18283846"/>
                <a:gd name="connsiteY10" fmla="*/ 0 h 12666806"/>
                <a:gd name="connsiteX0" fmla="*/ -1 w 18283846"/>
                <a:gd name="connsiteY0" fmla="*/ 12666806 h 12666806"/>
                <a:gd name="connsiteX1" fmla="*/ 2535010 w 18283846"/>
                <a:gd name="connsiteY1" fmla="*/ 11530621 h 12666806"/>
                <a:gd name="connsiteX2" fmla="*/ 11253612 w 18283846"/>
                <a:gd name="connsiteY2" fmla="*/ 5616843 h 12666806"/>
                <a:gd name="connsiteX3" fmla="*/ 11397151 w 18283846"/>
                <a:gd name="connsiteY3" fmla="*/ 5388868 h 12666806"/>
                <a:gd name="connsiteX4" fmla="*/ 11632283 w 18283846"/>
                <a:gd name="connsiteY4" fmla="*/ 5482920 h 12666806"/>
                <a:gd name="connsiteX5" fmla="*/ 11585256 w 18283846"/>
                <a:gd name="connsiteY5" fmla="*/ 5263464 h 12666806"/>
                <a:gd name="connsiteX6" fmla="*/ 11805161 w 18283846"/>
                <a:gd name="connsiteY6" fmla="*/ 5348683 h 12666806"/>
                <a:gd name="connsiteX7" fmla="*/ 11899228 w 18283846"/>
                <a:gd name="connsiteY7" fmla="*/ 5153028 h 12666806"/>
                <a:gd name="connsiteX8" fmla="*/ 12884230 w 18283846"/>
                <a:gd name="connsiteY8" fmla="*/ 4396087 h 12666806"/>
                <a:gd name="connsiteX9" fmla="*/ 16796330 w 18283846"/>
                <a:gd name="connsiteY9" fmla="*/ 1126094 h 12666806"/>
                <a:gd name="connsiteX10" fmla="*/ 18283847 w 18283846"/>
                <a:gd name="connsiteY10" fmla="*/ 0 h 12666806"/>
                <a:gd name="connsiteX0" fmla="*/ -1 w 18283846"/>
                <a:gd name="connsiteY0" fmla="*/ 12666806 h 12666806"/>
                <a:gd name="connsiteX1" fmla="*/ 2535010 w 18283846"/>
                <a:gd name="connsiteY1" fmla="*/ 11530621 h 12666806"/>
                <a:gd name="connsiteX2" fmla="*/ 11253612 w 18283846"/>
                <a:gd name="connsiteY2" fmla="*/ 5616843 h 12666806"/>
                <a:gd name="connsiteX3" fmla="*/ 11397151 w 18283846"/>
                <a:gd name="connsiteY3" fmla="*/ 5388868 h 12666806"/>
                <a:gd name="connsiteX4" fmla="*/ 11632283 w 18283846"/>
                <a:gd name="connsiteY4" fmla="*/ 5482920 h 12666806"/>
                <a:gd name="connsiteX5" fmla="*/ 11585256 w 18283846"/>
                <a:gd name="connsiteY5" fmla="*/ 5263464 h 12666806"/>
                <a:gd name="connsiteX6" fmla="*/ 11805161 w 18283846"/>
                <a:gd name="connsiteY6" fmla="*/ 5348683 h 12666806"/>
                <a:gd name="connsiteX7" fmla="*/ 11899228 w 18283846"/>
                <a:gd name="connsiteY7" fmla="*/ 5153028 h 12666806"/>
                <a:gd name="connsiteX8" fmla="*/ 12884230 w 18283846"/>
                <a:gd name="connsiteY8" fmla="*/ 4396087 h 12666806"/>
                <a:gd name="connsiteX9" fmla="*/ 16796330 w 18283846"/>
                <a:gd name="connsiteY9" fmla="*/ 1126094 h 12666806"/>
                <a:gd name="connsiteX10" fmla="*/ 18283847 w 18283846"/>
                <a:gd name="connsiteY10" fmla="*/ 0 h 12666806"/>
                <a:gd name="connsiteX0" fmla="*/ -1 w 18283846"/>
                <a:gd name="connsiteY0" fmla="*/ 12666806 h 12666806"/>
                <a:gd name="connsiteX1" fmla="*/ 2535010 w 18283846"/>
                <a:gd name="connsiteY1" fmla="*/ 11530621 h 12666806"/>
                <a:gd name="connsiteX2" fmla="*/ 11253612 w 18283846"/>
                <a:gd name="connsiteY2" fmla="*/ 5616843 h 12666806"/>
                <a:gd name="connsiteX3" fmla="*/ 11397151 w 18283846"/>
                <a:gd name="connsiteY3" fmla="*/ 5388868 h 12666806"/>
                <a:gd name="connsiteX4" fmla="*/ 11632283 w 18283846"/>
                <a:gd name="connsiteY4" fmla="*/ 5482920 h 12666806"/>
                <a:gd name="connsiteX5" fmla="*/ 11585256 w 18283846"/>
                <a:gd name="connsiteY5" fmla="*/ 5263464 h 12666806"/>
                <a:gd name="connsiteX6" fmla="*/ 11805161 w 18283846"/>
                <a:gd name="connsiteY6" fmla="*/ 5348683 h 12666806"/>
                <a:gd name="connsiteX7" fmla="*/ 11899228 w 18283846"/>
                <a:gd name="connsiteY7" fmla="*/ 5153028 h 12666806"/>
                <a:gd name="connsiteX8" fmla="*/ 12884230 w 18283846"/>
                <a:gd name="connsiteY8" fmla="*/ 4396087 h 12666806"/>
                <a:gd name="connsiteX9" fmla="*/ 16796330 w 18283846"/>
                <a:gd name="connsiteY9" fmla="*/ 1126094 h 12666806"/>
                <a:gd name="connsiteX10" fmla="*/ 18283847 w 18283846"/>
                <a:gd name="connsiteY10" fmla="*/ 0 h 12666806"/>
                <a:gd name="connsiteX0" fmla="*/ -1 w 18283846"/>
                <a:gd name="connsiteY0" fmla="*/ 12666806 h 12666806"/>
                <a:gd name="connsiteX1" fmla="*/ 2535010 w 18283846"/>
                <a:gd name="connsiteY1" fmla="*/ 11530621 h 12666806"/>
                <a:gd name="connsiteX2" fmla="*/ 11253612 w 18283846"/>
                <a:gd name="connsiteY2" fmla="*/ 5616843 h 12666806"/>
                <a:gd name="connsiteX3" fmla="*/ 11397151 w 18283846"/>
                <a:gd name="connsiteY3" fmla="*/ 5388868 h 12666806"/>
                <a:gd name="connsiteX4" fmla="*/ 11632283 w 18283846"/>
                <a:gd name="connsiteY4" fmla="*/ 5482920 h 12666806"/>
                <a:gd name="connsiteX5" fmla="*/ 11585256 w 18283846"/>
                <a:gd name="connsiteY5" fmla="*/ 5263464 h 12666806"/>
                <a:gd name="connsiteX6" fmla="*/ 11805161 w 18283846"/>
                <a:gd name="connsiteY6" fmla="*/ 5348683 h 12666806"/>
                <a:gd name="connsiteX7" fmla="*/ 11899228 w 18283846"/>
                <a:gd name="connsiteY7" fmla="*/ 5153028 h 12666806"/>
                <a:gd name="connsiteX8" fmla="*/ 12884230 w 18283846"/>
                <a:gd name="connsiteY8" fmla="*/ 4396087 h 12666806"/>
                <a:gd name="connsiteX9" fmla="*/ 16796330 w 18283846"/>
                <a:gd name="connsiteY9" fmla="*/ 1126094 h 12666806"/>
                <a:gd name="connsiteX10" fmla="*/ 18283847 w 18283846"/>
                <a:gd name="connsiteY10" fmla="*/ 0 h 12666806"/>
                <a:gd name="connsiteX0" fmla="*/ -1 w 18283846"/>
                <a:gd name="connsiteY0" fmla="*/ 12666806 h 12666806"/>
                <a:gd name="connsiteX1" fmla="*/ 2535010 w 18283846"/>
                <a:gd name="connsiteY1" fmla="*/ 11530621 h 12666806"/>
                <a:gd name="connsiteX2" fmla="*/ 11253612 w 18283846"/>
                <a:gd name="connsiteY2" fmla="*/ 5616843 h 12666806"/>
                <a:gd name="connsiteX3" fmla="*/ 11397151 w 18283846"/>
                <a:gd name="connsiteY3" fmla="*/ 5388868 h 12666806"/>
                <a:gd name="connsiteX4" fmla="*/ 11632283 w 18283846"/>
                <a:gd name="connsiteY4" fmla="*/ 5482920 h 12666806"/>
                <a:gd name="connsiteX5" fmla="*/ 11585256 w 18283846"/>
                <a:gd name="connsiteY5" fmla="*/ 5263464 h 12666806"/>
                <a:gd name="connsiteX6" fmla="*/ 11805161 w 18283846"/>
                <a:gd name="connsiteY6" fmla="*/ 5348683 h 12666806"/>
                <a:gd name="connsiteX7" fmla="*/ 11899228 w 18283846"/>
                <a:gd name="connsiteY7" fmla="*/ 5153028 h 12666806"/>
                <a:gd name="connsiteX8" fmla="*/ 12884230 w 18283846"/>
                <a:gd name="connsiteY8" fmla="*/ 4396087 h 12666806"/>
                <a:gd name="connsiteX9" fmla="*/ 16796330 w 18283846"/>
                <a:gd name="connsiteY9" fmla="*/ 1126094 h 12666806"/>
                <a:gd name="connsiteX10" fmla="*/ 18283847 w 18283846"/>
                <a:gd name="connsiteY10" fmla="*/ 0 h 12666806"/>
                <a:gd name="connsiteX0" fmla="*/ -1 w 18283846"/>
                <a:gd name="connsiteY0" fmla="*/ 12666806 h 12666806"/>
                <a:gd name="connsiteX1" fmla="*/ 2535010 w 18283846"/>
                <a:gd name="connsiteY1" fmla="*/ 11530621 h 12666806"/>
                <a:gd name="connsiteX2" fmla="*/ 11340358 w 18283846"/>
                <a:gd name="connsiteY2" fmla="*/ 5572220 h 12666806"/>
                <a:gd name="connsiteX3" fmla="*/ 11397151 w 18283846"/>
                <a:gd name="connsiteY3" fmla="*/ 5388868 h 12666806"/>
                <a:gd name="connsiteX4" fmla="*/ 11632283 w 18283846"/>
                <a:gd name="connsiteY4" fmla="*/ 5482920 h 12666806"/>
                <a:gd name="connsiteX5" fmla="*/ 11585256 w 18283846"/>
                <a:gd name="connsiteY5" fmla="*/ 5263464 h 12666806"/>
                <a:gd name="connsiteX6" fmla="*/ 11805161 w 18283846"/>
                <a:gd name="connsiteY6" fmla="*/ 5348683 h 12666806"/>
                <a:gd name="connsiteX7" fmla="*/ 11899228 w 18283846"/>
                <a:gd name="connsiteY7" fmla="*/ 5153028 h 12666806"/>
                <a:gd name="connsiteX8" fmla="*/ 12884230 w 18283846"/>
                <a:gd name="connsiteY8" fmla="*/ 4396087 h 12666806"/>
                <a:gd name="connsiteX9" fmla="*/ 16796330 w 18283846"/>
                <a:gd name="connsiteY9" fmla="*/ 1126094 h 12666806"/>
                <a:gd name="connsiteX10" fmla="*/ 18283847 w 18283846"/>
                <a:gd name="connsiteY10" fmla="*/ 0 h 12666806"/>
                <a:gd name="connsiteX0" fmla="*/ -1 w 18283846"/>
                <a:gd name="connsiteY0" fmla="*/ 12666806 h 12666806"/>
                <a:gd name="connsiteX1" fmla="*/ 2535010 w 18283846"/>
                <a:gd name="connsiteY1" fmla="*/ 11530621 h 12666806"/>
                <a:gd name="connsiteX2" fmla="*/ 11340358 w 18283846"/>
                <a:gd name="connsiteY2" fmla="*/ 5572220 h 12666806"/>
                <a:gd name="connsiteX3" fmla="*/ 11357300 w 18283846"/>
                <a:gd name="connsiteY3" fmla="*/ 5415969 h 12666806"/>
                <a:gd name="connsiteX4" fmla="*/ 11632283 w 18283846"/>
                <a:gd name="connsiteY4" fmla="*/ 5482920 h 12666806"/>
                <a:gd name="connsiteX5" fmla="*/ 11585256 w 18283846"/>
                <a:gd name="connsiteY5" fmla="*/ 5263464 h 12666806"/>
                <a:gd name="connsiteX6" fmla="*/ 11805161 w 18283846"/>
                <a:gd name="connsiteY6" fmla="*/ 5348683 h 12666806"/>
                <a:gd name="connsiteX7" fmla="*/ 11899228 w 18283846"/>
                <a:gd name="connsiteY7" fmla="*/ 5153028 h 12666806"/>
                <a:gd name="connsiteX8" fmla="*/ 12884230 w 18283846"/>
                <a:gd name="connsiteY8" fmla="*/ 4396087 h 12666806"/>
                <a:gd name="connsiteX9" fmla="*/ 16796330 w 18283846"/>
                <a:gd name="connsiteY9" fmla="*/ 1126094 h 12666806"/>
                <a:gd name="connsiteX10" fmla="*/ 18283847 w 18283846"/>
                <a:gd name="connsiteY10" fmla="*/ 0 h 12666806"/>
                <a:gd name="connsiteX0" fmla="*/ -1 w 18283846"/>
                <a:gd name="connsiteY0" fmla="*/ 12666806 h 12666806"/>
                <a:gd name="connsiteX1" fmla="*/ 2535010 w 18283846"/>
                <a:gd name="connsiteY1" fmla="*/ 11530621 h 12666806"/>
                <a:gd name="connsiteX2" fmla="*/ 11340358 w 18283846"/>
                <a:gd name="connsiteY2" fmla="*/ 5572220 h 12666806"/>
                <a:gd name="connsiteX3" fmla="*/ 11357300 w 18283846"/>
                <a:gd name="connsiteY3" fmla="*/ 5415969 h 12666806"/>
                <a:gd name="connsiteX4" fmla="*/ 11632283 w 18283846"/>
                <a:gd name="connsiteY4" fmla="*/ 5482920 h 12666806"/>
                <a:gd name="connsiteX5" fmla="*/ 11585256 w 18283846"/>
                <a:gd name="connsiteY5" fmla="*/ 5263464 h 12666806"/>
                <a:gd name="connsiteX6" fmla="*/ 11805161 w 18283846"/>
                <a:gd name="connsiteY6" fmla="*/ 5348683 h 12666806"/>
                <a:gd name="connsiteX7" fmla="*/ 11899228 w 18283846"/>
                <a:gd name="connsiteY7" fmla="*/ 5153028 h 12666806"/>
                <a:gd name="connsiteX8" fmla="*/ 12884230 w 18283846"/>
                <a:gd name="connsiteY8" fmla="*/ 4396087 h 12666806"/>
                <a:gd name="connsiteX9" fmla="*/ 16796330 w 18283846"/>
                <a:gd name="connsiteY9" fmla="*/ 1126094 h 12666806"/>
                <a:gd name="connsiteX10" fmla="*/ 18283847 w 18283846"/>
                <a:gd name="connsiteY10" fmla="*/ 0 h 12666806"/>
                <a:gd name="connsiteX0" fmla="*/ -1 w 18283846"/>
                <a:gd name="connsiteY0" fmla="*/ 12666806 h 12666806"/>
                <a:gd name="connsiteX1" fmla="*/ 2535010 w 18283846"/>
                <a:gd name="connsiteY1" fmla="*/ 11530621 h 12666806"/>
                <a:gd name="connsiteX2" fmla="*/ 11340358 w 18283846"/>
                <a:gd name="connsiteY2" fmla="*/ 5572220 h 12666806"/>
                <a:gd name="connsiteX3" fmla="*/ 11357300 w 18283846"/>
                <a:gd name="connsiteY3" fmla="*/ 5415969 h 12666806"/>
                <a:gd name="connsiteX4" fmla="*/ 11602395 w 18283846"/>
                <a:gd name="connsiteY4" fmla="*/ 5503246 h 12666806"/>
                <a:gd name="connsiteX5" fmla="*/ 11585256 w 18283846"/>
                <a:gd name="connsiteY5" fmla="*/ 5263464 h 12666806"/>
                <a:gd name="connsiteX6" fmla="*/ 11805161 w 18283846"/>
                <a:gd name="connsiteY6" fmla="*/ 5348683 h 12666806"/>
                <a:gd name="connsiteX7" fmla="*/ 11899228 w 18283846"/>
                <a:gd name="connsiteY7" fmla="*/ 5153028 h 12666806"/>
                <a:gd name="connsiteX8" fmla="*/ 12884230 w 18283846"/>
                <a:gd name="connsiteY8" fmla="*/ 4396087 h 12666806"/>
                <a:gd name="connsiteX9" fmla="*/ 16796330 w 18283846"/>
                <a:gd name="connsiteY9" fmla="*/ 1126094 h 12666806"/>
                <a:gd name="connsiteX10" fmla="*/ 18283847 w 18283846"/>
                <a:gd name="connsiteY10" fmla="*/ 0 h 12666806"/>
                <a:gd name="connsiteX0" fmla="*/ -1 w 18283846"/>
                <a:gd name="connsiteY0" fmla="*/ 12666806 h 12666806"/>
                <a:gd name="connsiteX1" fmla="*/ 2535010 w 18283846"/>
                <a:gd name="connsiteY1" fmla="*/ 11530621 h 12666806"/>
                <a:gd name="connsiteX2" fmla="*/ 11340358 w 18283846"/>
                <a:gd name="connsiteY2" fmla="*/ 5572220 h 12666806"/>
                <a:gd name="connsiteX3" fmla="*/ 11357300 w 18283846"/>
                <a:gd name="connsiteY3" fmla="*/ 5415969 h 12666806"/>
                <a:gd name="connsiteX4" fmla="*/ 11602395 w 18283846"/>
                <a:gd name="connsiteY4" fmla="*/ 5503246 h 12666806"/>
                <a:gd name="connsiteX5" fmla="*/ 11585256 w 18283846"/>
                <a:gd name="connsiteY5" fmla="*/ 5263464 h 12666806"/>
                <a:gd name="connsiteX6" fmla="*/ 11805161 w 18283846"/>
                <a:gd name="connsiteY6" fmla="*/ 5348683 h 12666806"/>
                <a:gd name="connsiteX7" fmla="*/ 11859379 w 18283846"/>
                <a:gd name="connsiteY7" fmla="*/ 5180130 h 12666806"/>
                <a:gd name="connsiteX8" fmla="*/ 12884230 w 18283846"/>
                <a:gd name="connsiteY8" fmla="*/ 4396087 h 12666806"/>
                <a:gd name="connsiteX9" fmla="*/ 16796330 w 18283846"/>
                <a:gd name="connsiteY9" fmla="*/ 1126094 h 12666806"/>
                <a:gd name="connsiteX10" fmla="*/ 18283847 w 18283846"/>
                <a:gd name="connsiteY10" fmla="*/ 0 h 12666806"/>
                <a:gd name="connsiteX0" fmla="*/ -1 w 18283846"/>
                <a:gd name="connsiteY0" fmla="*/ 12666806 h 12666806"/>
                <a:gd name="connsiteX1" fmla="*/ 2535010 w 18283846"/>
                <a:gd name="connsiteY1" fmla="*/ 11530621 h 12666806"/>
                <a:gd name="connsiteX2" fmla="*/ 11340358 w 18283846"/>
                <a:gd name="connsiteY2" fmla="*/ 5572220 h 12666806"/>
                <a:gd name="connsiteX3" fmla="*/ 11326207 w 18283846"/>
                <a:gd name="connsiteY3" fmla="*/ 5393994 h 12666806"/>
                <a:gd name="connsiteX4" fmla="*/ 11602395 w 18283846"/>
                <a:gd name="connsiteY4" fmla="*/ 5503246 h 12666806"/>
                <a:gd name="connsiteX5" fmla="*/ 11585256 w 18283846"/>
                <a:gd name="connsiteY5" fmla="*/ 5263464 h 12666806"/>
                <a:gd name="connsiteX6" fmla="*/ 11805161 w 18283846"/>
                <a:gd name="connsiteY6" fmla="*/ 5348683 h 12666806"/>
                <a:gd name="connsiteX7" fmla="*/ 11859379 w 18283846"/>
                <a:gd name="connsiteY7" fmla="*/ 5180130 h 12666806"/>
                <a:gd name="connsiteX8" fmla="*/ 12884230 w 18283846"/>
                <a:gd name="connsiteY8" fmla="*/ 4396087 h 12666806"/>
                <a:gd name="connsiteX9" fmla="*/ 16796330 w 18283846"/>
                <a:gd name="connsiteY9" fmla="*/ 1126094 h 12666806"/>
                <a:gd name="connsiteX10" fmla="*/ 18283847 w 18283846"/>
                <a:gd name="connsiteY10" fmla="*/ 0 h 12666806"/>
                <a:gd name="connsiteX0" fmla="*/ -1 w 18283846"/>
                <a:gd name="connsiteY0" fmla="*/ 12666806 h 12666806"/>
                <a:gd name="connsiteX1" fmla="*/ 2535010 w 18283846"/>
                <a:gd name="connsiteY1" fmla="*/ 11530621 h 12666806"/>
                <a:gd name="connsiteX2" fmla="*/ 11340358 w 18283846"/>
                <a:gd name="connsiteY2" fmla="*/ 5572220 h 12666806"/>
                <a:gd name="connsiteX3" fmla="*/ 11326207 w 18283846"/>
                <a:gd name="connsiteY3" fmla="*/ 5393994 h 12666806"/>
                <a:gd name="connsiteX4" fmla="*/ 11602395 w 18283846"/>
                <a:gd name="connsiteY4" fmla="*/ 5503246 h 12666806"/>
                <a:gd name="connsiteX5" fmla="*/ 11585256 w 18283846"/>
                <a:gd name="connsiteY5" fmla="*/ 5263464 h 12666806"/>
                <a:gd name="connsiteX6" fmla="*/ 11805161 w 18283846"/>
                <a:gd name="connsiteY6" fmla="*/ 5348683 h 12666806"/>
                <a:gd name="connsiteX7" fmla="*/ 11859379 w 18283846"/>
                <a:gd name="connsiteY7" fmla="*/ 5180130 h 12666806"/>
                <a:gd name="connsiteX8" fmla="*/ 12884230 w 18283846"/>
                <a:gd name="connsiteY8" fmla="*/ 4396087 h 12666806"/>
                <a:gd name="connsiteX9" fmla="*/ 16796330 w 18283846"/>
                <a:gd name="connsiteY9" fmla="*/ 1126094 h 12666806"/>
                <a:gd name="connsiteX10" fmla="*/ 18283847 w 18283846"/>
                <a:gd name="connsiteY10" fmla="*/ 0 h 12666806"/>
                <a:gd name="connsiteX0" fmla="*/ -1 w 18283846"/>
                <a:gd name="connsiteY0" fmla="*/ 12666806 h 12666806"/>
                <a:gd name="connsiteX1" fmla="*/ 2535010 w 18283846"/>
                <a:gd name="connsiteY1" fmla="*/ 11530621 h 12666806"/>
                <a:gd name="connsiteX2" fmla="*/ 11340358 w 18283846"/>
                <a:gd name="connsiteY2" fmla="*/ 5572220 h 12666806"/>
                <a:gd name="connsiteX3" fmla="*/ 11326207 w 18283846"/>
                <a:gd name="connsiteY3" fmla="*/ 5393994 h 12666806"/>
                <a:gd name="connsiteX4" fmla="*/ 11602395 w 18283846"/>
                <a:gd name="connsiteY4" fmla="*/ 5503246 h 12666806"/>
                <a:gd name="connsiteX5" fmla="*/ 11585256 w 18283846"/>
                <a:gd name="connsiteY5" fmla="*/ 5263464 h 12666806"/>
                <a:gd name="connsiteX6" fmla="*/ 11805161 w 18283846"/>
                <a:gd name="connsiteY6" fmla="*/ 5348683 h 12666806"/>
                <a:gd name="connsiteX7" fmla="*/ 11859379 w 18283846"/>
                <a:gd name="connsiteY7" fmla="*/ 5180130 h 12666806"/>
                <a:gd name="connsiteX8" fmla="*/ 12884230 w 18283846"/>
                <a:gd name="connsiteY8" fmla="*/ 4396087 h 12666806"/>
                <a:gd name="connsiteX9" fmla="*/ 16796330 w 18283846"/>
                <a:gd name="connsiteY9" fmla="*/ 1126094 h 12666806"/>
                <a:gd name="connsiteX10" fmla="*/ 18283847 w 18283846"/>
                <a:gd name="connsiteY10" fmla="*/ 0 h 12666806"/>
                <a:gd name="connsiteX0" fmla="*/ -1 w 18283846"/>
                <a:gd name="connsiteY0" fmla="*/ 12666806 h 12666806"/>
                <a:gd name="connsiteX1" fmla="*/ 2535010 w 18283846"/>
                <a:gd name="connsiteY1" fmla="*/ 11530621 h 12666806"/>
                <a:gd name="connsiteX2" fmla="*/ 11340358 w 18283846"/>
                <a:gd name="connsiteY2" fmla="*/ 5572220 h 12666806"/>
                <a:gd name="connsiteX3" fmla="*/ 11366059 w 18283846"/>
                <a:gd name="connsiteY3" fmla="*/ 5366891 h 12666806"/>
                <a:gd name="connsiteX4" fmla="*/ 11602395 w 18283846"/>
                <a:gd name="connsiteY4" fmla="*/ 5503246 h 12666806"/>
                <a:gd name="connsiteX5" fmla="*/ 11585256 w 18283846"/>
                <a:gd name="connsiteY5" fmla="*/ 5263464 h 12666806"/>
                <a:gd name="connsiteX6" fmla="*/ 11805161 w 18283846"/>
                <a:gd name="connsiteY6" fmla="*/ 5348683 h 12666806"/>
                <a:gd name="connsiteX7" fmla="*/ 11859379 w 18283846"/>
                <a:gd name="connsiteY7" fmla="*/ 5180130 h 12666806"/>
                <a:gd name="connsiteX8" fmla="*/ 12884230 w 18283846"/>
                <a:gd name="connsiteY8" fmla="*/ 4396087 h 12666806"/>
                <a:gd name="connsiteX9" fmla="*/ 16796330 w 18283846"/>
                <a:gd name="connsiteY9" fmla="*/ 1126094 h 12666806"/>
                <a:gd name="connsiteX10" fmla="*/ 18283847 w 18283846"/>
                <a:gd name="connsiteY10" fmla="*/ 0 h 12666806"/>
                <a:gd name="connsiteX0" fmla="*/ -1 w 18283846"/>
                <a:gd name="connsiteY0" fmla="*/ 12666806 h 12666806"/>
                <a:gd name="connsiteX1" fmla="*/ 2535010 w 18283846"/>
                <a:gd name="connsiteY1" fmla="*/ 11530621 h 12666806"/>
                <a:gd name="connsiteX2" fmla="*/ 11340358 w 18283846"/>
                <a:gd name="connsiteY2" fmla="*/ 5572220 h 12666806"/>
                <a:gd name="connsiteX3" fmla="*/ 11395948 w 18283846"/>
                <a:gd name="connsiteY3" fmla="*/ 5346566 h 12666806"/>
                <a:gd name="connsiteX4" fmla="*/ 11602395 w 18283846"/>
                <a:gd name="connsiteY4" fmla="*/ 5503246 h 12666806"/>
                <a:gd name="connsiteX5" fmla="*/ 11585256 w 18283846"/>
                <a:gd name="connsiteY5" fmla="*/ 5263464 h 12666806"/>
                <a:gd name="connsiteX6" fmla="*/ 11805161 w 18283846"/>
                <a:gd name="connsiteY6" fmla="*/ 5348683 h 12666806"/>
                <a:gd name="connsiteX7" fmla="*/ 11859379 w 18283846"/>
                <a:gd name="connsiteY7" fmla="*/ 5180130 h 12666806"/>
                <a:gd name="connsiteX8" fmla="*/ 12884230 w 18283846"/>
                <a:gd name="connsiteY8" fmla="*/ 4396087 h 12666806"/>
                <a:gd name="connsiteX9" fmla="*/ 16796330 w 18283846"/>
                <a:gd name="connsiteY9" fmla="*/ 1126094 h 12666806"/>
                <a:gd name="connsiteX10" fmla="*/ 18283847 w 18283846"/>
                <a:gd name="connsiteY10" fmla="*/ 0 h 12666806"/>
                <a:gd name="connsiteX0" fmla="*/ -1 w 18283846"/>
                <a:gd name="connsiteY0" fmla="*/ 12666806 h 12666806"/>
                <a:gd name="connsiteX1" fmla="*/ 2535010 w 18283846"/>
                <a:gd name="connsiteY1" fmla="*/ 11530621 h 12666806"/>
                <a:gd name="connsiteX2" fmla="*/ 11340358 w 18283846"/>
                <a:gd name="connsiteY2" fmla="*/ 5572220 h 12666806"/>
                <a:gd name="connsiteX3" fmla="*/ 11395948 w 18283846"/>
                <a:gd name="connsiteY3" fmla="*/ 5346566 h 12666806"/>
                <a:gd name="connsiteX4" fmla="*/ 11602395 w 18283846"/>
                <a:gd name="connsiteY4" fmla="*/ 5503246 h 12666806"/>
                <a:gd name="connsiteX5" fmla="*/ 11585256 w 18283846"/>
                <a:gd name="connsiteY5" fmla="*/ 5263464 h 12666806"/>
                <a:gd name="connsiteX6" fmla="*/ 11805161 w 18283846"/>
                <a:gd name="connsiteY6" fmla="*/ 5348683 h 12666806"/>
                <a:gd name="connsiteX7" fmla="*/ 11859379 w 18283846"/>
                <a:gd name="connsiteY7" fmla="*/ 5180130 h 12666806"/>
                <a:gd name="connsiteX8" fmla="*/ 12884230 w 18283846"/>
                <a:gd name="connsiteY8" fmla="*/ 4396087 h 12666806"/>
                <a:gd name="connsiteX9" fmla="*/ 16796330 w 18283846"/>
                <a:gd name="connsiteY9" fmla="*/ 1126094 h 12666806"/>
                <a:gd name="connsiteX10" fmla="*/ 18283847 w 18283846"/>
                <a:gd name="connsiteY10" fmla="*/ 0 h 12666806"/>
                <a:gd name="connsiteX0" fmla="*/ -1 w 18283846"/>
                <a:gd name="connsiteY0" fmla="*/ 12666806 h 12666806"/>
                <a:gd name="connsiteX1" fmla="*/ 2535010 w 18283846"/>
                <a:gd name="connsiteY1" fmla="*/ 11530621 h 12666806"/>
                <a:gd name="connsiteX2" fmla="*/ 11340358 w 18283846"/>
                <a:gd name="connsiteY2" fmla="*/ 5572220 h 12666806"/>
                <a:gd name="connsiteX3" fmla="*/ 11395948 w 18283846"/>
                <a:gd name="connsiteY3" fmla="*/ 5346566 h 12666806"/>
                <a:gd name="connsiteX4" fmla="*/ 11602395 w 18283846"/>
                <a:gd name="connsiteY4" fmla="*/ 5503246 h 12666806"/>
                <a:gd name="connsiteX5" fmla="*/ 11585256 w 18283846"/>
                <a:gd name="connsiteY5" fmla="*/ 5263464 h 12666806"/>
                <a:gd name="connsiteX6" fmla="*/ 11805161 w 18283846"/>
                <a:gd name="connsiteY6" fmla="*/ 5348683 h 12666806"/>
                <a:gd name="connsiteX7" fmla="*/ 11859379 w 18283846"/>
                <a:gd name="connsiteY7" fmla="*/ 5180130 h 12666806"/>
                <a:gd name="connsiteX8" fmla="*/ 12884230 w 18283846"/>
                <a:gd name="connsiteY8" fmla="*/ 4396087 h 12666806"/>
                <a:gd name="connsiteX9" fmla="*/ 16796330 w 18283846"/>
                <a:gd name="connsiteY9" fmla="*/ 1126094 h 12666806"/>
                <a:gd name="connsiteX10" fmla="*/ 18283847 w 18283846"/>
                <a:gd name="connsiteY10" fmla="*/ 0 h 12666806"/>
                <a:gd name="connsiteX0" fmla="*/ 0 w 18212843"/>
                <a:gd name="connsiteY0" fmla="*/ 12808069 h 12808070"/>
                <a:gd name="connsiteX1" fmla="*/ 2464007 w 18212843"/>
                <a:gd name="connsiteY1" fmla="*/ 11530621 h 12808070"/>
                <a:gd name="connsiteX2" fmla="*/ 11269355 w 18212843"/>
                <a:gd name="connsiteY2" fmla="*/ 5572220 h 12808070"/>
                <a:gd name="connsiteX3" fmla="*/ 11324945 w 18212843"/>
                <a:gd name="connsiteY3" fmla="*/ 5346566 h 12808070"/>
                <a:gd name="connsiteX4" fmla="*/ 11531392 w 18212843"/>
                <a:gd name="connsiteY4" fmla="*/ 5503246 h 12808070"/>
                <a:gd name="connsiteX5" fmla="*/ 11514253 w 18212843"/>
                <a:gd name="connsiteY5" fmla="*/ 5263464 h 12808070"/>
                <a:gd name="connsiteX6" fmla="*/ 11734158 w 18212843"/>
                <a:gd name="connsiteY6" fmla="*/ 5348683 h 12808070"/>
                <a:gd name="connsiteX7" fmla="*/ 11788376 w 18212843"/>
                <a:gd name="connsiteY7" fmla="*/ 5180130 h 12808070"/>
                <a:gd name="connsiteX8" fmla="*/ 12813227 w 18212843"/>
                <a:gd name="connsiteY8" fmla="*/ 4396087 h 12808070"/>
                <a:gd name="connsiteX9" fmla="*/ 16725327 w 18212843"/>
                <a:gd name="connsiteY9" fmla="*/ 1126094 h 12808070"/>
                <a:gd name="connsiteX10" fmla="*/ 18212844 w 18212843"/>
                <a:gd name="connsiteY10" fmla="*/ 0 h 12808070"/>
                <a:gd name="connsiteX0" fmla="*/ 0 w 18212843"/>
                <a:gd name="connsiteY0" fmla="*/ 12808069 h 12808070"/>
                <a:gd name="connsiteX1" fmla="*/ 2464007 w 18212843"/>
                <a:gd name="connsiteY1" fmla="*/ 11530621 h 12808070"/>
                <a:gd name="connsiteX2" fmla="*/ 11269355 w 18212843"/>
                <a:gd name="connsiteY2" fmla="*/ 5572220 h 12808070"/>
                <a:gd name="connsiteX3" fmla="*/ 11324945 w 18212843"/>
                <a:gd name="connsiteY3" fmla="*/ 5346566 h 12808070"/>
                <a:gd name="connsiteX4" fmla="*/ 11531392 w 18212843"/>
                <a:gd name="connsiteY4" fmla="*/ 5503246 h 12808070"/>
                <a:gd name="connsiteX5" fmla="*/ 11514253 w 18212843"/>
                <a:gd name="connsiteY5" fmla="*/ 5263464 h 12808070"/>
                <a:gd name="connsiteX6" fmla="*/ 11734158 w 18212843"/>
                <a:gd name="connsiteY6" fmla="*/ 5348683 h 12808070"/>
                <a:gd name="connsiteX7" fmla="*/ 11788376 w 18212843"/>
                <a:gd name="connsiteY7" fmla="*/ 5180130 h 12808070"/>
                <a:gd name="connsiteX8" fmla="*/ 12813227 w 18212843"/>
                <a:gd name="connsiteY8" fmla="*/ 4396087 h 12808070"/>
                <a:gd name="connsiteX9" fmla="*/ 16725327 w 18212843"/>
                <a:gd name="connsiteY9" fmla="*/ 1126094 h 12808070"/>
                <a:gd name="connsiteX10" fmla="*/ 18212844 w 18212843"/>
                <a:gd name="connsiteY10" fmla="*/ 0 h 12808070"/>
                <a:gd name="connsiteX0" fmla="*/ 0 w 18212843"/>
                <a:gd name="connsiteY0" fmla="*/ 12808069 h 12808070"/>
                <a:gd name="connsiteX1" fmla="*/ 2464007 w 18212843"/>
                <a:gd name="connsiteY1" fmla="*/ 11530621 h 12808070"/>
                <a:gd name="connsiteX2" fmla="*/ 11269355 w 18212843"/>
                <a:gd name="connsiteY2" fmla="*/ 5572220 h 12808070"/>
                <a:gd name="connsiteX3" fmla="*/ 11324945 w 18212843"/>
                <a:gd name="connsiteY3" fmla="*/ 5346566 h 12808070"/>
                <a:gd name="connsiteX4" fmla="*/ 11531392 w 18212843"/>
                <a:gd name="connsiteY4" fmla="*/ 5503246 h 12808070"/>
                <a:gd name="connsiteX5" fmla="*/ 11514253 w 18212843"/>
                <a:gd name="connsiteY5" fmla="*/ 5263464 h 12808070"/>
                <a:gd name="connsiteX6" fmla="*/ 11734158 w 18212843"/>
                <a:gd name="connsiteY6" fmla="*/ 5348683 h 12808070"/>
                <a:gd name="connsiteX7" fmla="*/ 11788376 w 18212843"/>
                <a:gd name="connsiteY7" fmla="*/ 5180130 h 12808070"/>
                <a:gd name="connsiteX8" fmla="*/ 12813227 w 18212843"/>
                <a:gd name="connsiteY8" fmla="*/ 4396087 h 12808070"/>
                <a:gd name="connsiteX9" fmla="*/ 18212844 w 18212843"/>
                <a:gd name="connsiteY9" fmla="*/ 0 h 12808070"/>
                <a:gd name="connsiteX0" fmla="*/ 0 w 15595810"/>
                <a:gd name="connsiteY0" fmla="*/ 10649092 h 10649093"/>
                <a:gd name="connsiteX1" fmla="*/ 2464007 w 15595810"/>
                <a:gd name="connsiteY1" fmla="*/ 9371644 h 10649093"/>
                <a:gd name="connsiteX2" fmla="*/ 11269355 w 15595810"/>
                <a:gd name="connsiteY2" fmla="*/ 3413243 h 10649093"/>
                <a:gd name="connsiteX3" fmla="*/ 11324945 w 15595810"/>
                <a:gd name="connsiteY3" fmla="*/ 3187589 h 10649093"/>
                <a:gd name="connsiteX4" fmla="*/ 11531392 w 15595810"/>
                <a:gd name="connsiteY4" fmla="*/ 3344269 h 10649093"/>
                <a:gd name="connsiteX5" fmla="*/ 11514253 w 15595810"/>
                <a:gd name="connsiteY5" fmla="*/ 3104487 h 10649093"/>
                <a:gd name="connsiteX6" fmla="*/ 11734158 w 15595810"/>
                <a:gd name="connsiteY6" fmla="*/ 3189706 h 10649093"/>
                <a:gd name="connsiteX7" fmla="*/ 11788376 w 15595810"/>
                <a:gd name="connsiteY7" fmla="*/ 3021153 h 10649093"/>
                <a:gd name="connsiteX8" fmla="*/ 12813227 w 15595810"/>
                <a:gd name="connsiteY8" fmla="*/ 2237110 h 10649093"/>
                <a:gd name="connsiteX9" fmla="*/ 15595810 w 15595810"/>
                <a:gd name="connsiteY9" fmla="*/ 1 h 10649093"/>
                <a:gd name="connsiteX0" fmla="*/ 0 w 15958993"/>
                <a:gd name="connsiteY0" fmla="*/ 10959275 h 10959276"/>
                <a:gd name="connsiteX1" fmla="*/ 2464007 w 15958993"/>
                <a:gd name="connsiteY1" fmla="*/ 9681827 h 10959276"/>
                <a:gd name="connsiteX2" fmla="*/ 11269355 w 15958993"/>
                <a:gd name="connsiteY2" fmla="*/ 3723426 h 10959276"/>
                <a:gd name="connsiteX3" fmla="*/ 11324945 w 15958993"/>
                <a:gd name="connsiteY3" fmla="*/ 3497772 h 10959276"/>
                <a:gd name="connsiteX4" fmla="*/ 11531392 w 15958993"/>
                <a:gd name="connsiteY4" fmla="*/ 3654452 h 10959276"/>
                <a:gd name="connsiteX5" fmla="*/ 11514253 w 15958993"/>
                <a:gd name="connsiteY5" fmla="*/ 3414670 h 10959276"/>
                <a:gd name="connsiteX6" fmla="*/ 11734158 w 15958993"/>
                <a:gd name="connsiteY6" fmla="*/ 3499889 h 10959276"/>
                <a:gd name="connsiteX7" fmla="*/ 11788376 w 15958993"/>
                <a:gd name="connsiteY7" fmla="*/ 3331336 h 10959276"/>
                <a:gd name="connsiteX8" fmla="*/ 12813227 w 15958993"/>
                <a:gd name="connsiteY8" fmla="*/ 2547293 h 10959276"/>
                <a:gd name="connsiteX9" fmla="*/ 15958992 w 15958993"/>
                <a:gd name="connsiteY9" fmla="*/ -1 h 10959276"/>
                <a:gd name="connsiteX0" fmla="*/ 0 w 15958993"/>
                <a:gd name="connsiteY0" fmla="*/ 10959275 h 10959276"/>
                <a:gd name="connsiteX1" fmla="*/ 2464007 w 15958993"/>
                <a:gd name="connsiteY1" fmla="*/ 9681827 h 10959276"/>
                <a:gd name="connsiteX2" fmla="*/ 11269355 w 15958993"/>
                <a:gd name="connsiteY2" fmla="*/ 3723426 h 10959276"/>
                <a:gd name="connsiteX3" fmla="*/ 11324945 w 15958993"/>
                <a:gd name="connsiteY3" fmla="*/ 3497772 h 10959276"/>
                <a:gd name="connsiteX4" fmla="*/ 11531392 w 15958993"/>
                <a:gd name="connsiteY4" fmla="*/ 3654452 h 10959276"/>
                <a:gd name="connsiteX5" fmla="*/ 11514253 w 15958993"/>
                <a:gd name="connsiteY5" fmla="*/ 3414670 h 10959276"/>
                <a:gd name="connsiteX6" fmla="*/ 11704962 w 15958993"/>
                <a:gd name="connsiteY6" fmla="*/ 3519747 h 10959276"/>
                <a:gd name="connsiteX7" fmla="*/ 11788376 w 15958993"/>
                <a:gd name="connsiteY7" fmla="*/ 3331336 h 10959276"/>
                <a:gd name="connsiteX8" fmla="*/ 12813227 w 15958993"/>
                <a:gd name="connsiteY8" fmla="*/ 2547293 h 10959276"/>
                <a:gd name="connsiteX9" fmla="*/ 15958992 w 15958993"/>
                <a:gd name="connsiteY9" fmla="*/ -1 h 10959276"/>
                <a:gd name="connsiteX0" fmla="*/ 0 w 15958993"/>
                <a:gd name="connsiteY0" fmla="*/ 10959275 h 10959276"/>
                <a:gd name="connsiteX1" fmla="*/ 2464007 w 15958993"/>
                <a:gd name="connsiteY1" fmla="*/ 9681827 h 10959276"/>
                <a:gd name="connsiteX2" fmla="*/ 11269355 w 15958993"/>
                <a:gd name="connsiteY2" fmla="*/ 3723426 h 10959276"/>
                <a:gd name="connsiteX3" fmla="*/ 11324945 w 15958993"/>
                <a:gd name="connsiteY3" fmla="*/ 3497772 h 10959276"/>
                <a:gd name="connsiteX4" fmla="*/ 11531392 w 15958993"/>
                <a:gd name="connsiteY4" fmla="*/ 3654452 h 10959276"/>
                <a:gd name="connsiteX5" fmla="*/ 11514253 w 15958993"/>
                <a:gd name="connsiteY5" fmla="*/ 3414670 h 10959276"/>
                <a:gd name="connsiteX6" fmla="*/ 11704962 w 15958993"/>
                <a:gd name="connsiteY6" fmla="*/ 3519747 h 10959276"/>
                <a:gd name="connsiteX7" fmla="*/ 11788376 w 15958993"/>
                <a:gd name="connsiteY7" fmla="*/ 3331336 h 10959276"/>
                <a:gd name="connsiteX8" fmla="*/ 12813227 w 15958993"/>
                <a:gd name="connsiteY8" fmla="*/ 2547293 h 10959276"/>
                <a:gd name="connsiteX9" fmla="*/ 15958992 w 15958993"/>
                <a:gd name="connsiteY9" fmla="*/ -1 h 10959276"/>
                <a:gd name="connsiteX0" fmla="*/ 0 w 15958993"/>
                <a:gd name="connsiteY0" fmla="*/ 10959275 h 10959276"/>
                <a:gd name="connsiteX1" fmla="*/ 2464007 w 15958993"/>
                <a:gd name="connsiteY1" fmla="*/ 9681827 h 10959276"/>
                <a:gd name="connsiteX2" fmla="*/ 11269355 w 15958993"/>
                <a:gd name="connsiteY2" fmla="*/ 3723426 h 10959276"/>
                <a:gd name="connsiteX3" fmla="*/ 11324945 w 15958993"/>
                <a:gd name="connsiteY3" fmla="*/ 3497772 h 10959276"/>
                <a:gd name="connsiteX4" fmla="*/ 11531392 w 15958993"/>
                <a:gd name="connsiteY4" fmla="*/ 3654452 h 10959276"/>
                <a:gd name="connsiteX5" fmla="*/ 11503932 w 15958993"/>
                <a:gd name="connsiteY5" fmla="*/ 3400629 h 10959276"/>
                <a:gd name="connsiteX6" fmla="*/ 11704962 w 15958993"/>
                <a:gd name="connsiteY6" fmla="*/ 3519747 h 10959276"/>
                <a:gd name="connsiteX7" fmla="*/ 11788376 w 15958993"/>
                <a:gd name="connsiteY7" fmla="*/ 3331336 h 10959276"/>
                <a:gd name="connsiteX8" fmla="*/ 12813227 w 15958993"/>
                <a:gd name="connsiteY8" fmla="*/ 2547293 h 10959276"/>
                <a:gd name="connsiteX9" fmla="*/ 15958992 w 15958993"/>
                <a:gd name="connsiteY9" fmla="*/ -1 h 10959276"/>
                <a:gd name="connsiteX0" fmla="*/ 0 w 15958993"/>
                <a:gd name="connsiteY0" fmla="*/ 10959275 h 10959276"/>
                <a:gd name="connsiteX1" fmla="*/ 2464007 w 15958993"/>
                <a:gd name="connsiteY1" fmla="*/ 9681827 h 10959276"/>
                <a:gd name="connsiteX2" fmla="*/ 11269355 w 15958993"/>
                <a:gd name="connsiteY2" fmla="*/ 3723426 h 10959276"/>
                <a:gd name="connsiteX3" fmla="*/ 11324945 w 15958993"/>
                <a:gd name="connsiteY3" fmla="*/ 3497772 h 10959276"/>
                <a:gd name="connsiteX4" fmla="*/ 11531392 w 15958993"/>
                <a:gd name="connsiteY4" fmla="*/ 3654452 h 10959276"/>
                <a:gd name="connsiteX5" fmla="*/ 11503932 w 15958993"/>
                <a:gd name="connsiteY5" fmla="*/ 3400629 h 10959276"/>
                <a:gd name="connsiteX6" fmla="*/ 11704962 w 15958993"/>
                <a:gd name="connsiteY6" fmla="*/ 3519747 h 10959276"/>
                <a:gd name="connsiteX7" fmla="*/ 11788376 w 15958993"/>
                <a:gd name="connsiteY7" fmla="*/ 3331336 h 10959276"/>
                <a:gd name="connsiteX8" fmla="*/ 12813227 w 15958993"/>
                <a:gd name="connsiteY8" fmla="*/ 2547293 h 10959276"/>
                <a:gd name="connsiteX9" fmla="*/ 15958992 w 15958993"/>
                <a:gd name="connsiteY9" fmla="*/ -1 h 10959276"/>
                <a:gd name="connsiteX0" fmla="*/ 0 w 15958993"/>
                <a:gd name="connsiteY0" fmla="*/ 10959275 h 10959276"/>
                <a:gd name="connsiteX1" fmla="*/ 2464007 w 15958993"/>
                <a:gd name="connsiteY1" fmla="*/ 9681827 h 10959276"/>
                <a:gd name="connsiteX2" fmla="*/ 11269355 w 15958993"/>
                <a:gd name="connsiteY2" fmla="*/ 3723426 h 10959276"/>
                <a:gd name="connsiteX3" fmla="*/ 11324945 w 15958993"/>
                <a:gd name="connsiteY3" fmla="*/ 3497772 h 10959276"/>
                <a:gd name="connsiteX4" fmla="*/ 11564865 w 15958993"/>
                <a:gd name="connsiteY4" fmla="*/ 3610627 h 10959276"/>
                <a:gd name="connsiteX5" fmla="*/ 11503932 w 15958993"/>
                <a:gd name="connsiteY5" fmla="*/ 3400629 h 10959276"/>
                <a:gd name="connsiteX6" fmla="*/ 11704962 w 15958993"/>
                <a:gd name="connsiteY6" fmla="*/ 3519747 h 10959276"/>
                <a:gd name="connsiteX7" fmla="*/ 11788376 w 15958993"/>
                <a:gd name="connsiteY7" fmla="*/ 3331336 h 10959276"/>
                <a:gd name="connsiteX8" fmla="*/ 12813227 w 15958993"/>
                <a:gd name="connsiteY8" fmla="*/ 2547293 h 10959276"/>
                <a:gd name="connsiteX9" fmla="*/ 15958992 w 15958993"/>
                <a:gd name="connsiteY9" fmla="*/ -1 h 10959276"/>
                <a:gd name="connsiteX0" fmla="*/ 0 w 15958993"/>
                <a:gd name="connsiteY0" fmla="*/ 10959275 h 10959276"/>
                <a:gd name="connsiteX1" fmla="*/ 2464007 w 15958993"/>
                <a:gd name="connsiteY1" fmla="*/ 9681827 h 10959276"/>
                <a:gd name="connsiteX2" fmla="*/ 11269355 w 15958993"/>
                <a:gd name="connsiteY2" fmla="*/ 3723426 h 10959276"/>
                <a:gd name="connsiteX3" fmla="*/ 11324945 w 15958993"/>
                <a:gd name="connsiteY3" fmla="*/ 3497772 h 10959276"/>
                <a:gd name="connsiteX4" fmla="*/ 11564865 w 15958993"/>
                <a:gd name="connsiteY4" fmla="*/ 3610627 h 10959276"/>
                <a:gd name="connsiteX5" fmla="*/ 11503932 w 15958993"/>
                <a:gd name="connsiteY5" fmla="*/ 3400629 h 10959276"/>
                <a:gd name="connsiteX6" fmla="*/ 11704962 w 15958993"/>
                <a:gd name="connsiteY6" fmla="*/ 3519747 h 10959276"/>
                <a:gd name="connsiteX7" fmla="*/ 11788376 w 15958993"/>
                <a:gd name="connsiteY7" fmla="*/ 3331336 h 10959276"/>
                <a:gd name="connsiteX8" fmla="*/ 12813227 w 15958993"/>
                <a:gd name="connsiteY8" fmla="*/ 2547293 h 10959276"/>
                <a:gd name="connsiteX9" fmla="*/ 15958992 w 15958993"/>
                <a:gd name="connsiteY9" fmla="*/ -1 h 10959276"/>
                <a:gd name="connsiteX0" fmla="*/ 0 w 15958993"/>
                <a:gd name="connsiteY0" fmla="*/ 10959275 h 10959276"/>
                <a:gd name="connsiteX1" fmla="*/ 2464007 w 15958993"/>
                <a:gd name="connsiteY1" fmla="*/ 9681827 h 10959276"/>
                <a:gd name="connsiteX2" fmla="*/ 11269355 w 15958993"/>
                <a:gd name="connsiteY2" fmla="*/ 3723426 h 10959276"/>
                <a:gd name="connsiteX3" fmla="*/ 11324945 w 15958993"/>
                <a:gd name="connsiteY3" fmla="*/ 3497772 h 10959276"/>
                <a:gd name="connsiteX4" fmla="*/ 11564865 w 15958993"/>
                <a:gd name="connsiteY4" fmla="*/ 3610627 h 10959276"/>
                <a:gd name="connsiteX5" fmla="*/ 11503932 w 15958993"/>
                <a:gd name="connsiteY5" fmla="*/ 3400629 h 10959276"/>
                <a:gd name="connsiteX6" fmla="*/ 11704962 w 15958993"/>
                <a:gd name="connsiteY6" fmla="*/ 3519747 h 10959276"/>
                <a:gd name="connsiteX7" fmla="*/ 11788376 w 15958993"/>
                <a:gd name="connsiteY7" fmla="*/ 3331336 h 10959276"/>
                <a:gd name="connsiteX8" fmla="*/ 12813227 w 15958993"/>
                <a:gd name="connsiteY8" fmla="*/ 2547293 h 10959276"/>
                <a:gd name="connsiteX9" fmla="*/ 15958992 w 15958993"/>
                <a:gd name="connsiteY9" fmla="*/ -1 h 10959276"/>
                <a:gd name="connsiteX0" fmla="*/ 0 w 15958993"/>
                <a:gd name="connsiteY0" fmla="*/ 10959275 h 10959276"/>
                <a:gd name="connsiteX1" fmla="*/ 2464007 w 15958993"/>
                <a:gd name="connsiteY1" fmla="*/ 9681827 h 10959276"/>
                <a:gd name="connsiteX2" fmla="*/ 11269355 w 15958993"/>
                <a:gd name="connsiteY2" fmla="*/ 3723426 h 10959276"/>
                <a:gd name="connsiteX3" fmla="*/ 11324945 w 15958993"/>
                <a:gd name="connsiteY3" fmla="*/ 3497772 h 10959276"/>
                <a:gd name="connsiteX4" fmla="*/ 11564865 w 15958993"/>
                <a:gd name="connsiteY4" fmla="*/ 3610627 h 10959276"/>
                <a:gd name="connsiteX5" fmla="*/ 11503932 w 15958993"/>
                <a:gd name="connsiteY5" fmla="*/ 3400629 h 10959276"/>
                <a:gd name="connsiteX6" fmla="*/ 11704962 w 15958993"/>
                <a:gd name="connsiteY6" fmla="*/ 3519747 h 10959276"/>
                <a:gd name="connsiteX7" fmla="*/ 11788376 w 15958993"/>
                <a:gd name="connsiteY7" fmla="*/ 3331336 h 10959276"/>
                <a:gd name="connsiteX8" fmla="*/ 12813227 w 15958993"/>
                <a:gd name="connsiteY8" fmla="*/ 2547293 h 10959276"/>
                <a:gd name="connsiteX9" fmla="*/ 15958992 w 15958993"/>
                <a:gd name="connsiteY9" fmla="*/ -1 h 10959276"/>
                <a:gd name="connsiteX0" fmla="*/ 0 w 15958993"/>
                <a:gd name="connsiteY0" fmla="*/ 10959275 h 10959276"/>
                <a:gd name="connsiteX1" fmla="*/ 2464007 w 15958993"/>
                <a:gd name="connsiteY1" fmla="*/ 9681827 h 10959276"/>
                <a:gd name="connsiteX2" fmla="*/ 11269355 w 15958993"/>
                <a:gd name="connsiteY2" fmla="*/ 3723426 h 10959276"/>
                <a:gd name="connsiteX3" fmla="*/ 11324945 w 15958993"/>
                <a:gd name="connsiteY3" fmla="*/ 3497772 h 10959276"/>
                <a:gd name="connsiteX4" fmla="*/ 11564865 w 15958993"/>
                <a:gd name="connsiteY4" fmla="*/ 3610627 h 10959276"/>
                <a:gd name="connsiteX5" fmla="*/ 11503932 w 15958993"/>
                <a:gd name="connsiteY5" fmla="*/ 3400629 h 10959276"/>
                <a:gd name="connsiteX6" fmla="*/ 11741459 w 15958993"/>
                <a:gd name="connsiteY6" fmla="*/ 3494928 h 10959276"/>
                <a:gd name="connsiteX7" fmla="*/ 11788376 w 15958993"/>
                <a:gd name="connsiteY7" fmla="*/ 3331336 h 10959276"/>
                <a:gd name="connsiteX8" fmla="*/ 12813227 w 15958993"/>
                <a:gd name="connsiteY8" fmla="*/ 2547293 h 10959276"/>
                <a:gd name="connsiteX9" fmla="*/ 15958992 w 15958993"/>
                <a:gd name="connsiteY9" fmla="*/ -1 h 10959276"/>
                <a:gd name="connsiteX0" fmla="*/ 0 w 15958993"/>
                <a:gd name="connsiteY0" fmla="*/ 10959275 h 10959276"/>
                <a:gd name="connsiteX1" fmla="*/ 2464007 w 15958993"/>
                <a:gd name="connsiteY1" fmla="*/ 9681827 h 10959276"/>
                <a:gd name="connsiteX2" fmla="*/ 11269355 w 15958993"/>
                <a:gd name="connsiteY2" fmla="*/ 3723426 h 10959276"/>
                <a:gd name="connsiteX3" fmla="*/ 11324945 w 15958993"/>
                <a:gd name="connsiteY3" fmla="*/ 3497772 h 10959276"/>
                <a:gd name="connsiteX4" fmla="*/ 11542968 w 15958993"/>
                <a:gd name="connsiteY4" fmla="*/ 3625519 h 10959276"/>
                <a:gd name="connsiteX5" fmla="*/ 11503932 w 15958993"/>
                <a:gd name="connsiteY5" fmla="*/ 3400629 h 10959276"/>
                <a:gd name="connsiteX6" fmla="*/ 11741459 w 15958993"/>
                <a:gd name="connsiteY6" fmla="*/ 3494928 h 10959276"/>
                <a:gd name="connsiteX7" fmla="*/ 11788376 w 15958993"/>
                <a:gd name="connsiteY7" fmla="*/ 3331336 h 10959276"/>
                <a:gd name="connsiteX8" fmla="*/ 12813227 w 15958993"/>
                <a:gd name="connsiteY8" fmla="*/ 2547293 h 10959276"/>
                <a:gd name="connsiteX9" fmla="*/ 15958992 w 15958993"/>
                <a:gd name="connsiteY9" fmla="*/ -1 h 10959276"/>
                <a:gd name="connsiteX0" fmla="*/ 0 w 15958993"/>
                <a:gd name="connsiteY0" fmla="*/ 10959275 h 10959276"/>
                <a:gd name="connsiteX1" fmla="*/ 2464007 w 15958993"/>
                <a:gd name="connsiteY1" fmla="*/ 9681827 h 10959276"/>
                <a:gd name="connsiteX2" fmla="*/ 11269355 w 15958993"/>
                <a:gd name="connsiteY2" fmla="*/ 3723426 h 10959276"/>
                <a:gd name="connsiteX3" fmla="*/ 11324945 w 15958993"/>
                <a:gd name="connsiteY3" fmla="*/ 3497772 h 10959276"/>
                <a:gd name="connsiteX4" fmla="*/ 11542968 w 15958993"/>
                <a:gd name="connsiteY4" fmla="*/ 3625519 h 10959276"/>
                <a:gd name="connsiteX5" fmla="*/ 11503932 w 15958993"/>
                <a:gd name="connsiteY5" fmla="*/ 3400629 h 10959276"/>
                <a:gd name="connsiteX6" fmla="*/ 11741459 w 15958993"/>
                <a:gd name="connsiteY6" fmla="*/ 3494928 h 10959276"/>
                <a:gd name="connsiteX7" fmla="*/ 11788376 w 15958993"/>
                <a:gd name="connsiteY7" fmla="*/ 3331336 h 10959276"/>
                <a:gd name="connsiteX8" fmla="*/ 12813227 w 15958993"/>
                <a:gd name="connsiteY8" fmla="*/ 2547293 h 10959276"/>
                <a:gd name="connsiteX9" fmla="*/ 15958992 w 15958993"/>
                <a:gd name="connsiteY9" fmla="*/ -1 h 10959276"/>
                <a:gd name="connsiteX0" fmla="*/ 0 w 15958993"/>
                <a:gd name="connsiteY0" fmla="*/ 10959275 h 10959276"/>
                <a:gd name="connsiteX1" fmla="*/ 2464007 w 15958993"/>
                <a:gd name="connsiteY1" fmla="*/ 9681827 h 10959276"/>
                <a:gd name="connsiteX2" fmla="*/ 11269355 w 15958993"/>
                <a:gd name="connsiteY2" fmla="*/ 3723426 h 10959276"/>
                <a:gd name="connsiteX3" fmla="*/ 11324945 w 15958993"/>
                <a:gd name="connsiteY3" fmla="*/ 3497772 h 10959276"/>
                <a:gd name="connsiteX4" fmla="*/ 11542968 w 15958993"/>
                <a:gd name="connsiteY4" fmla="*/ 3625519 h 10959276"/>
                <a:gd name="connsiteX5" fmla="*/ 11503932 w 15958993"/>
                <a:gd name="connsiteY5" fmla="*/ 3400629 h 10959276"/>
                <a:gd name="connsiteX6" fmla="*/ 11741459 w 15958993"/>
                <a:gd name="connsiteY6" fmla="*/ 3494928 h 10959276"/>
                <a:gd name="connsiteX7" fmla="*/ 11788376 w 15958993"/>
                <a:gd name="connsiteY7" fmla="*/ 3331336 h 10959276"/>
                <a:gd name="connsiteX8" fmla="*/ 12813227 w 15958993"/>
                <a:gd name="connsiteY8" fmla="*/ 2547293 h 10959276"/>
                <a:gd name="connsiteX9" fmla="*/ 15958992 w 15958993"/>
                <a:gd name="connsiteY9" fmla="*/ -1 h 10959276"/>
                <a:gd name="connsiteX0" fmla="*/ 0 w 15958993"/>
                <a:gd name="connsiteY0" fmla="*/ 10959275 h 10959276"/>
                <a:gd name="connsiteX1" fmla="*/ 2464007 w 15958993"/>
                <a:gd name="connsiteY1" fmla="*/ 9681827 h 10959276"/>
                <a:gd name="connsiteX2" fmla="*/ 11269355 w 15958993"/>
                <a:gd name="connsiteY2" fmla="*/ 3723426 h 10959276"/>
                <a:gd name="connsiteX3" fmla="*/ 11324945 w 15958993"/>
                <a:gd name="connsiteY3" fmla="*/ 3497772 h 10959276"/>
                <a:gd name="connsiteX4" fmla="*/ 11542968 w 15958993"/>
                <a:gd name="connsiteY4" fmla="*/ 3625519 h 10959276"/>
                <a:gd name="connsiteX5" fmla="*/ 11503932 w 15958993"/>
                <a:gd name="connsiteY5" fmla="*/ 3400629 h 10959276"/>
                <a:gd name="connsiteX6" fmla="*/ 11741459 w 15958993"/>
                <a:gd name="connsiteY6" fmla="*/ 3494928 h 10959276"/>
                <a:gd name="connsiteX7" fmla="*/ 11788376 w 15958993"/>
                <a:gd name="connsiteY7" fmla="*/ 3331336 h 10959276"/>
                <a:gd name="connsiteX8" fmla="*/ 12813227 w 15958993"/>
                <a:gd name="connsiteY8" fmla="*/ 2547293 h 10959276"/>
                <a:gd name="connsiteX9" fmla="*/ 15958992 w 15958993"/>
                <a:gd name="connsiteY9" fmla="*/ -1 h 10959276"/>
                <a:gd name="connsiteX0" fmla="*/ 1 w 18296784"/>
                <a:gd name="connsiteY0" fmla="*/ 12563798 h 12563797"/>
                <a:gd name="connsiteX1" fmla="*/ 4801798 w 18296784"/>
                <a:gd name="connsiteY1" fmla="*/ 9681827 h 12563797"/>
                <a:gd name="connsiteX2" fmla="*/ 13607146 w 18296784"/>
                <a:gd name="connsiteY2" fmla="*/ 3723426 h 12563797"/>
                <a:gd name="connsiteX3" fmla="*/ 13662736 w 18296784"/>
                <a:gd name="connsiteY3" fmla="*/ 3497772 h 12563797"/>
                <a:gd name="connsiteX4" fmla="*/ 13880759 w 18296784"/>
                <a:gd name="connsiteY4" fmla="*/ 3625519 h 12563797"/>
                <a:gd name="connsiteX5" fmla="*/ 13841723 w 18296784"/>
                <a:gd name="connsiteY5" fmla="*/ 3400629 h 12563797"/>
                <a:gd name="connsiteX6" fmla="*/ 14079250 w 18296784"/>
                <a:gd name="connsiteY6" fmla="*/ 3494928 h 12563797"/>
                <a:gd name="connsiteX7" fmla="*/ 14126167 w 18296784"/>
                <a:gd name="connsiteY7" fmla="*/ 3331336 h 12563797"/>
                <a:gd name="connsiteX8" fmla="*/ 15151018 w 18296784"/>
                <a:gd name="connsiteY8" fmla="*/ 2547293 h 12563797"/>
                <a:gd name="connsiteX9" fmla="*/ 18296783 w 18296784"/>
                <a:gd name="connsiteY9" fmla="*/ -1 h 12563797"/>
                <a:gd name="connsiteX0" fmla="*/ 1 w 18296784"/>
                <a:gd name="connsiteY0" fmla="*/ 12563798 h 12563797"/>
                <a:gd name="connsiteX1" fmla="*/ 4801798 w 18296784"/>
                <a:gd name="connsiteY1" fmla="*/ 9681827 h 12563797"/>
                <a:gd name="connsiteX2" fmla="*/ 13607146 w 18296784"/>
                <a:gd name="connsiteY2" fmla="*/ 3723426 h 12563797"/>
                <a:gd name="connsiteX3" fmla="*/ 13662736 w 18296784"/>
                <a:gd name="connsiteY3" fmla="*/ 3497772 h 12563797"/>
                <a:gd name="connsiteX4" fmla="*/ 13880759 w 18296784"/>
                <a:gd name="connsiteY4" fmla="*/ 3625519 h 12563797"/>
                <a:gd name="connsiteX5" fmla="*/ 13841723 w 18296784"/>
                <a:gd name="connsiteY5" fmla="*/ 3400629 h 12563797"/>
                <a:gd name="connsiteX6" fmla="*/ 14079250 w 18296784"/>
                <a:gd name="connsiteY6" fmla="*/ 3494928 h 12563797"/>
                <a:gd name="connsiteX7" fmla="*/ 14126167 w 18296784"/>
                <a:gd name="connsiteY7" fmla="*/ 3331336 h 12563797"/>
                <a:gd name="connsiteX8" fmla="*/ 15151018 w 18296784"/>
                <a:gd name="connsiteY8" fmla="*/ 2547293 h 12563797"/>
                <a:gd name="connsiteX9" fmla="*/ 18296783 w 18296784"/>
                <a:gd name="connsiteY9" fmla="*/ -1 h 12563797"/>
                <a:gd name="connsiteX0" fmla="*/ 1 w 18296784"/>
                <a:gd name="connsiteY0" fmla="*/ 12563798 h 12563797"/>
                <a:gd name="connsiteX1" fmla="*/ 3795680 w 18296784"/>
                <a:gd name="connsiteY1" fmla="*/ 10362111 h 12563797"/>
                <a:gd name="connsiteX2" fmla="*/ 13607146 w 18296784"/>
                <a:gd name="connsiteY2" fmla="*/ 3723426 h 12563797"/>
                <a:gd name="connsiteX3" fmla="*/ 13662736 w 18296784"/>
                <a:gd name="connsiteY3" fmla="*/ 3497772 h 12563797"/>
                <a:gd name="connsiteX4" fmla="*/ 13880759 w 18296784"/>
                <a:gd name="connsiteY4" fmla="*/ 3625519 h 12563797"/>
                <a:gd name="connsiteX5" fmla="*/ 13841723 w 18296784"/>
                <a:gd name="connsiteY5" fmla="*/ 3400629 h 12563797"/>
                <a:gd name="connsiteX6" fmla="*/ 14079250 w 18296784"/>
                <a:gd name="connsiteY6" fmla="*/ 3494928 h 12563797"/>
                <a:gd name="connsiteX7" fmla="*/ 14126167 w 18296784"/>
                <a:gd name="connsiteY7" fmla="*/ 3331336 h 12563797"/>
                <a:gd name="connsiteX8" fmla="*/ 15151018 w 18296784"/>
                <a:gd name="connsiteY8" fmla="*/ 2547293 h 12563797"/>
                <a:gd name="connsiteX9" fmla="*/ 18296783 w 18296784"/>
                <a:gd name="connsiteY9" fmla="*/ -1 h 12563797"/>
                <a:gd name="connsiteX0" fmla="*/ 1 w 18296784"/>
                <a:gd name="connsiteY0" fmla="*/ 12563798 h 12563797"/>
                <a:gd name="connsiteX1" fmla="*/ 3795680 w 18296784"/>
                <a:gd name="connsiteY1" fmla="*/ 10362111 h 12563797"/>
                <a:gd name="connsiteX2" fmla="*/ 13607146 w 18296784"/>
                <a:gd name="connsiteY2" fmla="*/ 3723426 h 12563797"/>
                <a:gd name="connsiteX3" fmla="*/ 13662736 w 18296784"/>
                <a:gd name="connsiteY3" fmla="*/ 3497772 h 12563797"/>
                <a:gd name="connsiteX4" fmla="*/ 13880759 w 18296784"/>
                <a:gd name="connsiteY4" fmla="*/ 3625519 h 12563797"/>
                <a:gd name="connsiteX5" fmla="*/ 13841723 w 18296784"/>
                <a:gd name="connsiteY5" fmla="*/ 3400629 h 12563797"/>
                <a:gd name="connsiteX6" fmla="*/ 14079250 w 18296784"/>
                <a:gd name="connsiteY6" fmla="*/ 3494928 h 12563797"/>
                <a:gd name="connsiteX7" fmla="*/ 14126167 w 18296784"/>
                <a:gd name="connsiteY7" fmla="*/ 3331336 h 12563797"/>
                <a:gd name="connsiteX8" fmla="*/ 15151018 w 18296784"/>
                <a:gd name="connsiteY8" fmla="*/ 2547293 h 12563797"/>
                <a:gd name="connsiteX9" fmla="*/ 18296783 w 18296784"/>
                <a:gd name="connsiteY9" fmla="*/ -1 h 12563797"/>
                <a:gd name="connsiteX0" fmla="*/ 1 w 18296784"/>
                <a:gd name="connsiteY0" fmla="*/ 12563798 h 12563797"/>
                <a:gd name="connsiteX1" fmla="*/ 3795680 w 18296784"/>
                <a:gd name="connsiteY1" fmla="*/ 10362111 h 12563797"/>
                <a:gd name="connsiteX2" fmla="*/ 13607146 w 18296784"/>
                <a:gd name="connsiteY2" fmla="*/ 3723426 h 12563797"/>
                <a:gd name="connsiteX3" fmla="*/ 13662736 w 18296784"/>
                <a:gd name="connsiteY3" fmla="*/ 3497772 h 12563797"/>
                <a:gd name="connsiteX4" fmla="*/ 13880759 w 18296784"/>
                <a:gd name="connsiteY4" fmla="*/ 3625519 h 12563797"/>
                <a:gd name="connsiteX5" fmla="*/ 13841723 w 18296784"/>
                <a:gd name="connsiteY5" fmla="*/ 3400629 h 12563797"/>
                <a:gd name="connsiteX6" fmla="*/ 14079250 w 18296784"/>
                <a:gd name="connsiteY6" fmla="*/ 3494928 h 12563797"/>
                <a:gd name="connsiteX7" fmla="*/ 14126167 w 18296784"/>
                <a:gd name="connsiteY7" fmla="*/ 3331336 h 12563797"/>
                <a:gd name="connsiteX8" fmla="*/ 15151018 w 18296784"/>
                <a:gd name="connsiteY8" fmla="*/ 2547293 h 12563797"/>
                <a:gd name="connsiteX9" fmla="*/ 18296783 w 18296784"/>
                <a:gd name="connsiteY9" fmla="*/ -1 h 12563797"/>
                <a:gd name="connsiteX0" fmla="*/ 1 w 18296784"/>
                <a:gd name="connsiteY0" fmla="*/ 12563798 h 12563797"/>
                <a:gd name="connsiteX1" fmla="*/ 3795680 w 18296784"/>
                <a:gd name="connsiteY1" fmla="*/ 10362111 h 12563797"/>
                <a:gd name="connsiteX2" fmla="*/ 13607146 w 18296784"/>
                <a:gd name="connsiteY2" fmla="*/ 3723426 h 12563797"/>
                <a:gd name="connsiteX3" fmla="*/ 13662736 w 18296784"/>
                <a:gd name="connsiteY3" fmla="*/ 3497772 h 12563797"/>
                <a:gd name="connsiteX4" fmla="*/ 13880759 w 18296784"/>
                <a:gd name="connsiteY4" fmla="*/ 3625519 h 12563797"/>
                <a:gd name="connsiteX5" fmla="*/ 13841723 w 18296784"/>
                <a:gd name="connsiteY5" fmla="*/ 3400629 h 12563797"/>
                <a:gd name="connsiteX6" fmla="*/ 14079250 w 18296784"/>
                <a:gd name="connsiteY6" fmla="*/ 3494928 h 12563797"/>
                <a:gd name="connsiteX7" fmla="*/ 14126167 w 18296784"/>
                <a:gd name="connsiteY7" fmla="*/ 3331336 h 12563797"/>
                <a:gd name="connsiteX8" fmla="*/ 14621082 w 18296784"/>
                <a:gd name="connsiteY8" fmla="*/ 3008888 h 12563797"/>
                <a:gd name="connsiteX9" fmla="*/ 18296783 w 18296784"/>
                <a:gd name="connsiteY9" fmla="*/ -1 h 12563797"/>
                <a:gd name="connsiteX0" fmla="*/ 1 w 18296784"/>
                <a:gd name="connsiteY0" fmla="*/ 12563798 h 12563797"/>
                <a:gd name="connsiteX1" fmla="*/ 3795680 w 18296784"/>
                <a:gd name="connsiteY1" fmla="*/ 10362111 h 12563797"/>
                <a:gd name="connsiteX2" fmla="*/ 13607146 w 18296784"/>
                <a:gd name="connsiteY2" fmla="*/ 3723426 h 12563797"/>
                <a:gd name="connsiteX3" fmla="*/ 13662736 w 18296784"/>
                <a:gd name="connsiteY3" fmla="*/ 3497772 h 12563797"/>
                <a:gd name="connsiteX4" fmla="*/ 13880759 w 18296784"/>
                <a:gd name="connsiteY4" fmla="*/ 3625519 h 12563797"/>
                <a:gd name="connsiteX5" fmla="*/ 13841723 w 18296784"/>
                <a:gd name="connsiteY5" fmla="*/ 3400629 h 12563797"/>
                <a:gd name="connsiteX6" fmla="*/ 14079250 w 18296784"/>
                <a:gd name="connsiteY6" fmla="*/ 3494928 h 12563797"/>
                <a:gd name="connsiteX7" fmla="*/ 14126167 w 18296784"/>
                <a:gd name="connsiteY7" fmla="*/ 3331336 h 12563797"/>
                <a:gd name="connsiteX8" fmla="*/ 14621082 w 18296784"/>
                <a:gd name="connsiteY8" fmla="*/ 3008888 h 12563797"/>
                <a:gd name="connsiteX9" fmla="*/ 18296783 w 18296784"/>
                <a:gd name="connsiteY9" fmla="*/ -1 h 12563797"/>
                <a:gd name="connsiteX0" fmla="*/ 1 w 15917669"/>
                <a:gd name="connsiteY0" fmla="*/ 10597656 h 10597655"/>
                <a:gd name="connsiteX1" fmla="*/ 3795680 w 15917669"/>
                <a:gd name="connsiteY1" fmla="*/ 8395969 h 10597655"/>
                <a:gd name="connsiteX2" fmla="*/ 13607146 w 15917669"/>
                <a:gd name="connsiteY2" fmla="*/ 1757284 h 10597655"/>
                <a:gd name="connsiteX3" fmla="*/ 13662736 w 15917669"/>
                <a:gd name="connsiteY3" fmla="*/ 1531630 h 10597655"/>
                <a:gd name="connsiteX4" fmla="*/ 13880759 w 15917669"/>
                <a:gd name="connsiteY4" fmla="*/ 1659377 h 10597655"/>
                <a:gd name="connsiteX5" fmla="*/ 13841723 w 15917669"/>
                <a:gd name="connsiteY5" fmla="*/ 1434487 h 10597655"/>
                <a:gd name="connsiteX6" fmla="*/ 14079250 w 15917669"/>
                <a:gd name="connsiteY6" fmla="*/ 1528786 h 10597655"/>
                <a:gd name="connsiteX7" fmla="*/ 14126167 w 15917669"/>
                <a:gd name="connsiteY7" fmla="*/ 1365194 h 10597655"/>
                <a:gd name="connsiteX8" fmla="*/ 14621082 w 15917669"/>
                <a:gd name="connsiteY8" fmla="*/ 1042746 h 10597655"/>
                <a:gd name="connsiteX9" fmla="*/ 15917668 w 15917669"/>
                <a:gd name="connsiteY9" fmla="*/ 0 h 10597655"/>
                <a:gd name="connsiteX0" fmla="*/ 1 w 15917669"/>
                <a:gd name="connsiteY0" fmla="*/ 10597656 h 10597655"/>
                <a:gd name="connsiteX1" fmla="*/ 3795680 w 15917669"/>
                <a:gd name="connsiteY1" fmla="*/ 8395969 h 10597655"/>
                <a:gd name="connsiteX2" fmla="*/ 13607146 w 15917669"/>
                <a:gd name="connsiteY2" fmla="*/ 1757284 h 10597655"/>
                <a:gd name="connsiteX3" fmla="*/ 13662736 w 15917669"/>
                <a:gd name="connsiteY3" fmla="*/ 1531630 h 10597655"/>
                <a:gd name="connsiteX4" fmla="*/ 13880759 w 15917669"/>
                <a:gd name="connsiteY4" fmla="*/ 1659377 h 10597655"/>
                <a:gd name="connsiteX5" fmla="*/ 13841723 w 15917669"/>
                <a:gd name="connsiteY5" fmla="*/ 1434487 h 10597655"/>
                <a:gd name="connsiteX6" fmla="*/ 14079250 w 15917669"/>
                <a:gd name="connsiteY6" fmla="*/ 1528786 h 10597655"/>
                <a:gd name="connsiteX7" fmla="*/ 14126167 w 15917669"/>
                <a:gd name="connsiteY7" fmla="*/ 1365194 h 10597655"/>
                <a:gd name="connsiteX8" fmla="*/ 14640953 w 15917669"/>
                <a:gd name="connsiteY8" fmla="*/ 1013424 h 10597655"/>
                <a:gd name="connsiteX9" fmla="*/ 15917668 w 15917669"/>
                <a:gd name="connsiteY9" fmla="*/ 0 h 10597655"/>
                <a:gd name="connsiteX0" fmla="*/ 1 w 15917669"/>
                <a:gd name="connsiteY0" fmla="*/ 10597656 h 10597655"/>
                <a:gd name="connsiteX1" fmla="*/ 3795680 w 15917669"/>
                <a:gd name="connsiteY1" fmla="*/ 8395969 h 10597655"/>
                <a:gd name="connsiteX2" fmla="*/ 13607146 w 15917669"/>
                <a:gd name="connsiteY2" fmla="*/ 1757284 h 10597655"/>
                <a:gd name="connsiteX3" fmla="*/ 13662736 w 15917669"/>
                <a:gd name="connsiteY3" fmla="*/ 1531630 h 10597655"/>
                <a:gd name="connsiteX4" fmla="*/ 13880759 w 15917669"/>
                <a:gd name="connsiteY4" fmla="*/ 1659377 h 10597655"/>
                <a:gd name="connsiteX5" fmla="*/ 13841723 w 15917669"/>
                <a:gd name="connsiteY5" fmla="*/ 1434487 h 10597655"/>
                <a:gd name="connsiteX6" fmla="*/ 14079250 w 15917669"/>
                <a:gd name="connsiteY6" fmla="*/ 1528786 h 10597655"/>
                <a:gd name="connsiteX7" fmla="*/ 14126167 w 15917669"/>
                <a:gd name="connsiteY7" fmla="*/ 1365194 h 10597655"/>
                <a:gd name="connsiteX8" fmla="*/ 14632743 w 15917669"/>
                <a:gd name="connsiteY8" fmla="*/ 1058699 h 10597655"/>
                <a:gd name="connsiteX9" fmla="*/ 15917668 w 15917669"/>
                <a:gd name="connsiteY9" fmla="*/ 0 h 10597655"/>
                <a:gd name="connsiteX0" fmla="*/ 1 w 15917669"/>
                <a:gd name="connsiteY0" fmla="*/ 10597656 h 10597655"/>
                <a:gd name="connsiteX1" fmla="*/ 3795680 w 15917669"/>
                <a:gd name="connsiteY1" fmla="*/ 8395969 h 10597655"/>
                <a:gd name="connsiteX2" fmla="*/ 13607146 w 15917669"/>
                <a:gd name="connsiteY2" fmla="*/ 1757284 h 10597655"/>
                <a:gd name="connsiteX3" fmla="*/ 13662736 w 15917669"/>
                <a:gd name="connsiteY3" fmla="*/ 1531630 h 10597655"/>
                <a:gd name="connsiteX4" fmla="*/ 13880759 w 15917669"/>
                <a:gd name="connsiteY4" fmla="*/ 1659377 h 10597655"/>
                <a:gd name="connsiteX5" fmla="*/ 13841723 w 15917669"/>
                <a:gd name="connsiteY5" fmla="*/ 1434487 h 10597655"/>
                <a:gd name="connsiteX6" fmla="*/ 14079250 w 15917669"/>
                <a:gd name="connsiteY6" fmla="*/ 1528786 h 10597655"/>
                <a:gd name="connsiteX7" fmla="*/ 14126167 w 15917669"/>
                <a:gd name="connsiteY7" fmla="*/ 1365194 h 10597655"/>
                <a:gd name="connsiteX8" fmla="*/ 14632743 w 15917669"/>
                <a:gd name="connsiteY8" fmla="*/ 1058699 h 10597655"/>
                <a:gd name="connsiteX9" fmla="*/ 15917668 w 15917669"/>
                <a:gd name="connsiteY9" fmla="*/ 0 h 10597655"/>
                <a:gd name="connsiteX0" fmla="*/ 1 w 15876891"/>
                <a:gd name="connsiteY0" fmla="*/ 10506528 h 10506527"/>
                <a:gd name="connsiteX1" fmla="*/ 3795680 w 15876891"/>
                <a:gd name="connsiteY1" fmla="*/ 8304841 h 10506527"/>
                <a:gd name="connsiteX2" fmla="*/ 13607146 w 15876891"/>
                <a:gd name="connsiteY2" fmla="*/ 1666156 h 10506527"/>
                <a:gd name="connsiteX3" fmla="*/ 13662736 w 15876891"/>
                <a:gd name="connsiteY3" fmla="*/ 1440502 h 10506527"/>
                <a:gd name="connsiteX4" fmla="*/ 13880759 w 15876891"/>
                <a:gd name="connsiteY4" fmla="*/ 1568249 h 10506527"/>
                <a:gd name="connsiteX5" fmla="*/ 13841723 w 15876891"/>
                <a:gd name="connsiteY5" fmla="*/ 1343359 h 10506527"/>
                <a:gd name="connsiteX6" fmla="*/ 14079250 w 15876891"/>
                <a:gd name="connsiteY6" fmla="*/ 1437658 h 10506527"/>
                <a:gd name="connsiteX7" fmla="*/ 14126167 w 15876891"/>
                <a:gd name="connsiteY7" fmla="*/ 1274066 h 10506527"/>
                <a:gd name="connsiteX8" fmla="*/ 14632743 w 15876891"/>
                <a:gd name="connsiteY8" fmla="*/ 967571 h 10506527"/>
                <a:gd name="connsiteX9" fmla="*/ 15876891 w 15876891"/>
                <a:gd name="connsiteY9" fmla="*/ 0 h 10506527"/>
                <a:gd name="connsiteX0" fmla="*/ -2 w 14280971"/>
                <a:gd name="connsiteY0" fmla="*/ 9646336 h 9646337"/>
                <a:gd name="connsiteX1" fmla="*/ 2199760 w 14280971"/>
                <a:gd name="connsiteY1" fmla="*/ 8304841 h 9646337"/>
                <a:gd name="connsiteX2" fmla="*/ 12011226 w 14280971"/>
                <a:gd name="connsiteY2" fmla="*/ 1666156 h 9646337"/>
                <a:gd name="connsiteX3" fmla="*/ 12066816 w 14280971"/>
                <a:gd name="connsiteY3" fmla="*/ 1440502 h 9646337"/>
                <a:gd name="connsiteX4" fmla="*/ 12284839 w 14280971"/>
                <a:gd name="connsiteY4" fmla="*/ 1568249 h 9646337"/>
                <a:gd name="connsiteX5" fmla="*/ 12245803 w 14280971"/>
                <a:gd name="connsiteY5" fmla="*/ 1343359 h 9646337"/>
                <a:gd name="connsiteX6" fmla="*/ 12483330 w 14280971"/>
                <a:gd name="connsiteY6" fmla="*/ 1437658 h 9646337"/>
                <a:gd name="connsiteX7" fmla="*/ 12530247 w 14280971"/>
                <a:gd name="connsiteY7" fmla="*/ 1274066 h 9646337"/>
                <a:gd name="connsiteX8" fmla="*/ 13036823 w 14280971"/>
                <a:gd name="connsiteY8" fmla="*/ 967571 h 9646337"/>
                <a:gd name="connsiteX9" fmla="*/ 14280971 w 14280971"/>
                <a:gd name="connsiteY9" fmla="*/ 0 h 9646337"/>
                <a:gd name="connsiteX0" fmla="*/ -2 w 14452610"/>
                <a:gd name="connsiteY0" fmla="*/ 9936222 h 9936223"/>
                <a:gd name="connsiteX1" fmla="*/ 2199760 w 14452610"/>
                <a:gd name="connsiteY1" fmla="*/ 8594727 h 9936223"/>
                <a:gd name="connsiteX2" fmla="*/ 12011226 w 14452610"/>
                <a:gd name="connsiteY2" fmla="*/ 1956042 h 9936223"/>
                <a:gd name="connsiteX3" fmla="*/ 12066816 w 14452610"/>
                <a:gd name="connsiteY3" fmla="*/ 1730388 h 9936223"/>
                <a:gd name="connsiteX4" fmla="*/ 12284839 w 14452610"/>
                <a:gd name="connsiteY4" fmla="*/ 1858135 h 9936223"/>
                <a:gd name="connsiteX5" fmla="*/ 12245803 w 14452610"/>
                <a:gd name="connsiteY5" fmla="*/ 1633245 h 9936223"/>
                <a:gd name="connsiteX6" fmla="*/ 12483330 w 14452610"/>
                <a:gd name="connsiteY6" fmla="*/ 1727544 h 9936223"/>
                <a:gd name="connsiteX7" fmla="*/ 12530247 w 14452610"/>
                <a:gd name="connsiteY7" fmla="*/ 1563952 h 9936223"/>
                <a:gd name="connsiteX8" fmla="*/ 13036823 w 14452610"/>
                <a:gd name="connsiteY8" fmla="*/ 1257457 h 9936223"/>
                <a:gd name="connsiteX9" fmla="*/ 14452610 w 14452610"/>
                <a:gd name="connsiteY9" fmla="*/ 2 h 9936223"/>
                <a:gd name="connsiteX0" fmla="*/ -2 w 14452610"/>
                <a:gd name="connsiteY0" fmla="*/ 9936222 h 9936223"/>
                <a:gd name="connsiteX1" fmla="*/ 2199760 w 14452610"/>
                <a:gd name="connsiteY1" fmla="*/ 8594727 h 9936223"/>
                <a:gd name="connsiteX2" fmla="*/ 12011226 w 14452610"/>
                <a:gd name="connsiteY2" fmla="*/ 1956042 h 9936223"/>
                <a:gd name="connsiteX3" fmla="*/ 12066816 w 14452610"/>
                <a:gd name="connsiteY3" fmla="*/ 1730388 h 9936223"/>
                <a:gd name="connsiteX4" fmla="*/ 12284839 w 14452610"/>
                <a:gd name="connsiteY4" fmla="*/ 1858135 h 9936223"/>
                <a:gd name="connsiteX5" fmla="*/ 12245803 w 14452610"/>
                <a:gd name="connsiteY5" fmla="*/ 1633245 h 9936223"/>
                <a:gd name="connsiteX6" fmla="*/ 12483330 w 14452610"/>
                <a:gd name="connsiteY6" fmla="*/ 1727544 h 9936223"/>
                <a:gd name="connsiteX7" fmla="*/ 12530247 w 14452610"/>
                <a:gd name="connsiteY7" fmla="*/ 1563952 h 9936223"/>
                <a:gd name="connsiteX8" fmla="*/ 13289915 w 14452610"/>
                <a:gd name="connsiteY8" fmla="*/ 1036140 h 9936223"/>
                <a:gd name="connsiteX9" fmla="*/ 14452610 w 14452610"/>
                <a:gd name="connsiteY9" fmla="*/ 2 h 9936223"/>
                <a:gd name="connsiteX0" fmla="*/ -2 w 14452610"/>
                <a:gd name="connsiteY0" fmla="*/ 9936222 h 9936223"/>
                <a:gd name="connsiteX1" fmla="*/ 2199760 w 14452610"/>
                <a:gd name="connsiteY1" fmla="*/ 8594727 h 9936223"/>
                <a:gd name="connsiteX2" fmla="*/ 12011226 w 14452610"/>
                <a:gd name="connsiteY2" fmla="*/ 1956042 h 9936223"/>
                <a:gd name="connsiteX3" fmla="*/ 12066816 w 14452610"/>
                <a:gd name="connsiteY3" fmla="*/ 1730388 h 9936223"/>
                <a:gd name="connsiteX4" fmla="*/ 12284839 w 14452610"/>
                <a:gd name="connsiteY4" fmla="*/ 1858135 h 9936223"/>
                <a:gd name="connsiteX5" fmla="*/ 12245803 w 14452610"/>
                <a:gd name="connsiteY5" fmla="*/ 1633245 h 9936223"/>
                <a:gd name="connsiteX6" fmla="*/ 12483330 w 14452610"/>
                <a:gd name="connsiteY6" fmla="*/ 1727544 h 9936223"/>
                <a:gd name="connsiteX7" fmla="*/ 12530247 w 14452610"/>
                <a:gd name="connsiteY7" fmla="*/ 1563952 h 9936223"/>
                <a:gd name="connsiteX8" fmla="*/ 13289915 w 14452610"/>
                <a:gd name="connsiteY8" fmla="*/ 1036140 h 9936223"/>
                <a:gd name="connsiteX9" fmla="*/ 14452610 w 14452610"/>
                <a:gd name="connsiteY9" fmla="*/ 2 h 9936223"/>
                <a:gd name="connsiteX0" fmla="*/ -2 w 14351680"/>
                <a:gd name="connsiteY0" fmla="*/ 9793402 h 9793403"/>
                <a:gd name="connsiteX1" fmla="*/ 2199760 w 14351680"/>
                <a:gd name="connsiteY1" fmla="*/ 8451907 h 9793403"/>
                <a:gd name="connsiteX2" fmla="*/ 12011226 w 14351680"/>
                <a:gd name="connsiteY2" fmla="*/ 1813222 h 9793403"/>
                <a:gd name="connsiteX3" fmla="*/ 12066816 w 14351680"/>
                <a:gd name="connsiteY3" fmla="*/ 1587568 h 9793403"/>
                <a:gd name="connsiteX4" fmla="*/ 12284839 w 14351680"/>
                <a:gd name="connsiteY4" fmla="*/ 1715315 h 9793403"/>
                <a:gd name="connsiteX5" fmla="*/ 12245803 w 14351680"/>
                <a:gd name="connsiteY5" fmla="*/ 1490425 h 9793403"/>
                <a:gd name="connsiteX6" fmla="*/ 12483330 w 14351680"/>
                <a:gd name="connsiteY6" fmla="*/ 1584724 h 9793403"/>
                <a:gd name="connsiteX7" fmla="*/ 12530247 w 14351680"/>
                <a:gd name="connsiteY7" fmla="*/ 1421132 h 9793403"/>
                <a:gd name="connsiteX8" fmla="*/ 13289915 w 14351680"/>
                <a:gd name="connsiteY8" fmla="*/ 893320 h 9793403"/>
                <a:gd name="connsiteX9" fmla="*/ 14351681 w 14351680"/>
                <a:gd name="connsiteY9" fmla="*/ 1 h 9793403"/>
                <a:gd name="connsiteX0" fmla="*/ -2 w 14351680"/>
                <a:gd name="connsiteY0" fmla="*/ 9793402 h 9793403"/>
                <a:gd name="connsiteX1" fmla="*/ 2199760 w 14351680"/>
                <a:gd name="connsiteY1" fmla="*/ 8451907 h 9793403"/>
                <a:gd name="connsiteX2" fmla="*/ 12011226 w 14351680"/>
                <a:gd name="connsiteY2" fmla="*/ 1813222 h 9793403"/>
                <a:gd name="connsiteX3" fmla="*/ 12066816 w 14351680"/>
                <a:gd name="connsiteY3" fmla="*/ 1587568 h 9793403"/>
                <a:gd name="connsiteX4" fmla="*/ 12284839 w 14351680"/>
                <a:gd name="connsiteY4" fmla="*/ 1715315 h 9793403"/>
                <a:gd name="connsiteX5" fmla="*/ 12245803 w 14351680"/>
                <a:gd name="connsiteY5" fmla="*/ 1490425 h 9793403"/>
                <a:gd name="connsiteX6" fmla="*/ 12483330 w 14351680"/>
                <a:gd name="connsiteY6" fmla="*/ 1584724 h 9793403"/>
                <a:gd name="connsiteX7" fmla="*/ 12530247 w 14351680"/>
                <a:gd name="connsiteY7" fmla="*/ 1421132 h 9793403"/>
                <a:gd name="connsiteX8" fmla="*/ 13289915 w 14351680"/>
                <a:gd name="connsiteY8" fmla="*/ 893320 h 9793403"/>
                <a:gd name="connsiteX9" fmla="*/ 14351681 w 14351680"/>
                <a:gd name="connsiteY9" fmla="*/ 1 h 9793403"/>
                <a:gd name="connsiteX0" fmla="*/ 0 w 14093970"/>
                <a:gd name="connsiteY0" fmla="*/ 9544184 h 9544183"/>
                <a:gd name="connsiteX1" fmla="*/ 1942050 w 14093970"/>
                <a:gd name="connsiteY1" fmla="*/ 8451907 h 9544183"/>
                <a:gd name="connsiteX2" fmla="*/ 11753516 w 14093970"/>
                <a:gd name="connsiteY2" fmla="*/ 1813222 h 9544183"/>
                <a:gd name="connsiteX3" fmla="*/ 11809106 w 14093970"/>
                <a:gd name="connsiteY3" fmla="*/ 1587568 h 9544183"/>
                <a:gd name="connsiteX4" fmla="*/ 12027129 w 14093970"/>
                <a:gd name="connsiteY4" fmla="*/ 1715315 h 9544183"/>
                <a:gd name="connsiteX5" fmla="*/ 11988093 w 14093970"/>
                <a:gd name="connsiteY5" fmla="*/ 1490425 h 9544183"/>
                <a:gd name="connsiteX6" fmla="*/ 12225620 w 14093970"/>
                <a:gd name="connsiteY6" fmla="*/ 1584724 h 9544183"/>
                <a:gd name="connsiteX7" fmla="*/ 12272537 w 14093970"/>
                <a:gd name="connsiteY7" fmla="*/ 1421132 h 9544183"/>
                <a:gd name="connsiteX8" fmla="*/ 13032205 w 14093970"/>
                <a:gd name="connsiteY8" fmla="*/ 893320 h 9544183"/>
                <a:gd name="connsiteX9" fmla="*/ 14093971 w 14093970"/>
                <a:gd name="connsiteY9" fmla="*/ 1 h 9544183"/>
                <a:gd name="connsiteX0" fmla="*/ 0 w 14093970"/>
                <a:gd name="connsiteY0" fmla="*/ 9544184 h 9544183"/>
                <a:gd name="connsiteX1" fmla="*/ 1942050 w 14093970"/>
                <a:gd name="connsiteY1" fmla="*/ 8451907 h 9544183"/>
                <a:gd name="connsiteX2" fmla="*/ 11753516 w 14093970"/>
                <a:gd name="connsiteY2" fmla="*/ 1813222 h 9544183"/>
                <a:gd name="connsiteX3" fmla="*/ 11809106 w 14093970"/>
                <a:gd name="connsiteY3" fmla="*/ 1587568 h 9544183"/>
                <a:gd name="connsiteX4" fmla="*/ 12027129 w 14093970"/>
                <a:gd name="connsiteY4" fmla="*/ 1715315 h 9544183"/>
                <a:gd name="connsiteX5" fmla="*/ 11988093 w 14093970"/>
                <a:gd name="connsiteY5" fmla="*/ 1490425 h 9544183"/>
                <a:gd name="connsiteX6" fmla="*/ 12225620 w 14093970"/>
                <a:gd name="connsiteY6" fmla="*/ 1584724 h 9544183"/>
                <a:gd name="connsiteX7" fmla="*/ 12272537 w 14093970"/>
                <a:gd name="connsiteY7" fmla="*/ 1421132 h 9544183"/>
                <a:gd name="connsiteX8" fmla="*/ 13032205 w 14093970"/>
                <a:gd name="connsiteY8" fmla="*/ 893320 h 9544183"/>
                <a:gd name="connsiteX9" fmla="*/ 14093971 w 14093970"/>
                <a:gd name="connsiteY9" fmla="*/ 1 h 9544183"/>
                <a:gd name="connsiteX0" fmla="*/ 0 w 14093970"/>
                <a:gd name="connsiteY0" fmla="*/ 9544184 h 9544183"/>
                <a:gd name="connsiteX1" fmla="*/ 1942050 w 14093970"/>
                <a:gd name="connsiteY1" fmla="*/ 8451907 h 9544183"/>
                <a:gd name="connsiteX2" fmla="*/ 11753516 w 14093970"/>
                <a:gd name="connsiteY2" fmla="*/ 1813222 h 9544183"/>
                <a:gd name="connsiteX3" fmla="*/ 11809106 w 14093970"/>
                <a:gd name="connsiteY3" fmla="*/ 1587568 h 9544183"/>
                <a:gd name="connsiteX4" fmla="*/ 12027129 w 14093970"/>
                <a:gd name="connsiteY4" fmla="*/ 1715315 h 9544183"/>
                <a:gd name="connsiteX5" fmla="*/ 11988093 w 14093970"/>
                <a:gd name="connsiteY5" fmla="*/ 1490425 h 9544183"/>
                <a:gd name="connsiteX6" fmla="*/ 12225620 w 14093970"/>
                <a:gd name="connsiteY6" fmla="*/ 1584724 h 9544183"/>
                <a:gd name="connsiteX7" fmla="*/ 12272537 w 14093970"/>
                <a:gd name="connsiteY7" fmla="*/ 1421132 h 9544183"/>
                <a:gd name="connsiteX8" fmla="*/ 13032205 w 14093970"/>
                <a:gd name="connsiteY8" fmla="*/ 893320 h 9544183"/>
                <a:gd name="connsiteX9" fmla="*/ 14093971 w 14093970"/>
                <a:gd name="connsiteY9" fmla="*/ 1 h 9544183"/>
                <a:gd name="connsiteX0" fmla="*/ 0 w 14093970"/>
                <a:gd name="connsiteY0" fmla="*/ 9544184 h 9544183"/>
                <a:gd name="connsiteX1" fmla="*/ 1942050 w 14093970"/>
                <a:gd name="connsiteY1" fmla="*/ 8451907 h 9544183"/>
                <a:gd name="connsiteX2" fmla="*/ 11753516 w 14093970"/>
                <a:gd name="connsiteY2" fmla="*/ 1813222 h 9544183"/>
                <a:gd name="connsiteX3" fmla="*/ 11809106 w 14093970"/>
                <a:gd name="connsiteY3" fmla="*/ 1587568 h 9544183"/>
                <a:gd name="connsiteX4" fmla="*/ 12027129 w 14093970"/>
                <a:gd name="connsiteY4" fmla="*/ 1715315 h 9544183"/>
                <a:gd name="connsiteX5" fmla="*/ 11988093 w 14093970"/>
                <a:gd name="connsiteY5" fmla="*/ 1490425 h 9544183"/>
                <a:gd name="connsiteX6" fmla="*/ 12225620 w 14093970"/>
                <a:gd name="connsiteY6" fmla="*/ 1584724 h 9544183"/>
                <a:gd name="connsiteX7" fmla="*/ 12272537 w 14093970"/>
                <a:gd name="connsiteY7" fmla="*/ 1421132 h 9544183"/>
                <a:gd name="connsiteX8" fmla="*/ 13032205 w 14093970"/>
                <a:gd name="connsiteY8" fmla="*/ 893320 h 9544183"/>
                <a:gd name="connsiteX9" fmla="*/ 14093971 w 14093970"/>
                <a:gd name="connsiteY9" fmla="*/ 1 h 9544183"/>
                <a:gd name="connsiteX0" fmla="*/ 0 w 14093970"/>
                <a:gd name="connsiteY0" fmla="*/ 9544184 h 9544183"/>
                <a:gd name="connsiteX1" fmla="*/ 1942050 w 14093970"/>
                <a:gd name="connsiteY1" fmla="*/ 8451907 h 9544183"/>
                <a:gd name="connsiteX2" fmla="*/ 11753516 w 14093970"/>
                <a:gd name="connsiteY2" fmla="*/ 1813222 h 9544183"/>
                <a:gd name="connsiteX3" fmla="*/ 11809106 w 14093970"/>
                <a:gd name="connsiteY3" fmla="*/ 1587568 h 9544183"/>
                <a:gd name="connsiteX4" fmla="*/ 12027129 w 14093970"/>
                <a:gd name="connsiteY4" fmla="*/ 1715315 h 9544183"/>
                <a:gd name="connsiteX5" fmla="*/ 11988093 w 14093970"/>
                <a:gd name="connsiteY5" fmla="*/ 1490425 h 9544183"/>
                <a:gd name="connsiteX6" fmla="*/ 12225620 w 14093970"/>
                <a:gd name="connsiteY6" fmla="*/ 1584724 h 9544183"/>
                <a:gd name="connsiteX7" fmla="*/ 12272537 w 14093970"/>
                <a:gd name="connsiteY7" fmla="*/ 1421132 h 9544183"/>
                <a:gd name="connsiteX8" fmla="*/ 13032205 w 14093970"/>
                <a:gd name="connsiteY8" fmla="*/ 893320 h 9544183"/>
                <a:gd name="connsiteX9" fmla="*/ 14093971 w 14093970"/>
                <a:gd name="connsiteY9" fmla="*/ 1 h 9544183"/>
                <a:gd name="connsiteX0" fmla="*/ 0 w 14093970"/>
                <a:gd name="connsiteY0" fmla="*/ 9544184 h 9544183"/>
                <a:gd name="connsiteX1" fmla="*/ 1942050 w 14093970"/>
                <a:gd name="connsiteY1" fmla="*/ 8451907 h 9544183"/>
                <a:gd name="connsiteX2" fmla="*/ 11753516 w 14093970"/>
                <a:gd name="connsiteY2" fmla="*/ 1813222 h 9544183"/>
                <a:gd name="connsiteX3" fmla="*/ 11809106 w 14093970"/>
                <a:gd name="connsiteY3" fmla="*/ 1587568 h 9544183"/>
                <a:gd name="connsiteX4" fmla="*/ 12027129 w 14093970"/>
                <a:gd name="connsiteY4" fmla="*/ 1715315 h 9544183"/>
                <a:gd name="connsiteX5" fmla="*/ 11988093 w 14093970"/>
                <a:gd name="connsiteY5" fmla="*/ 1490425 h 9544183"/>
                <a:gd name="connsiteX6" fmla="*/ 12225620 w 14093970"/>
                <a:gd name="connsiteY6" fmla="*/ 1584724 h 9544183"/>
                <a:gd name="connsiteX7" fmla="*/ 12272537 w 14093970"/>
                <a:gd name="connsiteY7" fmla="*/ 1421132 h 9544183"/>
                <a:gd name="connsiteX8" fmla="*/ 13032205 w 14093970"/>
                <a:gd name="connsiteY8" fmla="*/ 893320 h 9544183"/>
                <a:gd name="connsiteX9" fmla="*/ 14093971 w 14093970"/>
                <a:gd name="connsiteY9" fmla="*/ 1 h 9544183"/>
                <a:gd name="connsiteX0" fmla="*/ 0 w 14093970"/>
                <a:gd name="connsiteY0" fmla="*/ 9544184 h 9544183"/>
                <a:gd name="connsiteX1" fmla="*/ 1942050 w 14093970"/>
                <a:gd name="connsiteY1" fmla="*/ 8451907 h 9544183"/>
                <a:gd name="connsiteX2" fmla="*/ 11753516 w 14093970"/>
                <a:gd name="connsiteY2" fmla="*/ 1813222 h 9544183"/>
                <a:gd name="connsiteX3" fmla="*/ 11809106 w 14093970"/>
                <a:gd name="connsiteY3" fmla="*/ 1587568 h 9544183"/>
                <a:gd name="connsiteX4" fmla="*/ 12027129 w 14093970"/>
                <a:gd name="connsiteY4" fmla="*/ 1715315 h 9544183"/>
                <a:gd name="connsiteX5" fmla="*/ 11988093 w 14093970"/>
                <a:gd name="connsiteY5" fmla="*/ 1490425 h 9544183"/>
                <a:gd name="connsiteX6" fmla="*/ 12225620 w 14093970"/>
                <a:gd name="connsiteY6" fmla="*/ 1584724 h 9544183"/>
                <a:gd name="connsiteX7" fmla="*/ 12272537 w 14093970"/>
                <a:gd name="connsiteY7" fmla="*/ 1421132 h 9544183"/>
                <a:gd name="connsiteX8" fmla="*/ 13032205 w 14093970"/>
                <a:gd name="connsiteY8" fmla="*/ 893320 h 9544183"/>
                <a:gd name="connsiteX9" fmla="*/ 14093971 w 14093970"/>
                <a:gd name="connsiteY9" fmla="*/ 1 h 9544183"/>
                <a:gd name="connsiteX0" fmla="*/ -1 w 13770926"/>
                <a:gd name="connsiteY0" fmla="*/ 9963915 h 9963917"/>
                <a:gd name="connsiteX1" fmla="*/ 1619006 w 13770926"/>
                <a:gd name="connsiteY1" fmla="*/ 8451907 h 9963917"/>
                <a:gd name="connsiteX2" fmla="*/ 11430472 w 13770926"/>
                <a:gd name="connsiteY2" fmla="*/ 1813222 h 9963917"/>
                <a:gd name="connsiteX3" fmla="*/ 11486062 w 13770926"/>
                <a:gd name="connsiteY3" fmla="*/ 1587568 h 9963917"/>
                <a:gd name="connsiteX4" fmla="*/ 11704085 w 13770926"/>
                <a:gd name="connsiteY4" fmla="*/ 1715315 h 9963917"/>
                <a:gd name="connsiteX5" fmla="*/ 11665049 w 13770926"/>
                <a:gd name="connsiteY5" fmla="*/ 1490425 h 9963917"/>
                <a:gd name="connsiteX6" fmla="*/ 11902576 w 13770926"/>
                <a:gd name="connsiteY6" fmla="*/ 1584724 h 9963917"/>
                <a:gd name="connsiteX7" fmla="*/ 11949493 w 13770926"/>
                <a:gd name="connsiteY7" fmla="*/ 1421132 h 9963917"/>
                <a:gd name="connsiteX8" fmla="*/ 12709161 w 13770926"/>
                <a:gd name="connsiteY8" fmla="*/ 893320 h 9963917"/>
                <a:gd name="connsiteX9" fmla="*/ 13770927 w 13770926"/>
                <a:gd name="connsiteY9" fmla="*/ 1 h 9963917"/>
                <a:gd name="connsiteX0" fmla="*/ -1 w 13770926"/>
                <a:gd name="connsiteY0" fmla="*/ 9963915 h 9963913"/>
                <a:gd name="connsiteX1" fmla="*/ 1619006 w 13770926"/>
                <a:gd name="connsiteY1" fmla="*/ 8451907 h 9963913"/>
                <a:gd name="connsiteX2" fmla="*/ 11430472 w 13770926"/>
                <a:gd name="connsiteY2" fmla="*/ 1813222 h 9963913"/>
                <a:gd name="connsiteX3" fmla="*/ 11486062 w 13770926"/>
                <a:gd name="connsiteY3" fmla="*/ 1587568 h 9963913"/>
                <a:gd name="connsiteX4" fmla="*/ 11704085 w 13770926"/>
                <a:gd name="connsiteY4" fmla="*/ 1715315 h 9963913"/>
                <a:gd name="connsiteX5" fmla="*/ 11665049 w 13770926"/>
                <a:gd name="connsiteY5" fmla="*/ 1490425 h 9963913"/>
                <a:gd name="connsiteX6" fmla="*/ 11902576 w 13770926"/>
                <a:gd name="connsiteY6" fmla="*/ 1584724 h 9963913"/>
                <a:gd name="connsiteX7" fmla="*/ 11949493 w 13770926"/>
                <a:gd name="connsiteY7" fmla="*/ 1421132 h 9963913"/>
                <a:gd name="connsiteX8" fmla="*/ 12709161 w 13770926"/>
                <a:gd name="connsiteY8" fmla="*/ 893320 h 9963913"/>
                <a:gd name="connsiteX9" fmla="*/ 13770927 w 13770926"/>
                <a:gd name="connsiteY9" fmla="*/ 1 h 9963913"/>
                <a:gd name="connsiteX0" fmla="*/ 0 w 14117026"/>
                <a:gd name="connsiteY0" fmla="*/ 10112601 h 10112602"/>
                <a:gd name="connsiteX1" fmla="*/ 1965106 w 14117026"/>
                <a:gd name="connsiteY1" fmla="*/ 8451907 h 10112602"/>
                <a:gd name="connsiteX2" fmla="*/ 11776572 w 14117026"/>
                <a:gd name="connsiteY2" fmla="*/ 1813222 h 10112602"/>
                <a:gd name="connsiteX3" fmla="*/ 11832162 w 14117026"/>
                <a:gd name="connsiteY3" fmla="*/ 1587568 h 10112602"/>
                <a:gd name="connsiteX4" fmla="*/ 12050185 w 14117026"/>
                <a:gd name="connsiteY4" fmla="*/ 1715315 h 10112602"/>
                <a:gd name="connsiteX5" fmla="*/ 12011149 w 14117026"/>
                <a:gd name="connsiteY5" fmla="*/ 1490425 h 10112602"/>
                <a:gd name="connsiteX6" fmla="*/ 12248676 w 14117026"/>
                <a:gd name="connsiteY6" fmla="*/ 1584724 h 10112602"/>
                <a:gd name="connsiteX7" fmla="*/ 12295593 w 14117026"/>
                <a:gd name="connsiteY7" fmla="*/ 1421132 h 10112602"/>
                <a:gd name="connsiteX8" fmla="*/ 13055261 w 14117026"/>
                <a:gd name="connsiteY8" fmla="*/ 893320 h 10112602"/>
                <a:gd name="connsiteX9" fmla="*/ 14117027 w 14117026"/>
                <a:gd name="connsiteY9" fmla="*/ 1 h 10112602"/>
                <a:gd name="connsiteX0" fmla="*/ 0 w 14117026"/>
                <a:gd name="connsiteY0" fmla="*/ 10112601 h 10112602"/>
                <a:gd name="connsiteX1" fmla="*/ 1401621 w 14117026"/>
                <a:gd name="connsiteY1" fmla="*/ 8788333 h 10112602"/>
                <a:gd name="connsiteX2" fmla="*/ 11776572 w 14117026"/>
                <a:gd name="connsiteY2" fmla="*/ 1813222 h 10112602"/>
                <a:gd name="connsiteX3" fmla="*/ 11832162 w 14117026"/>
                <a:gd name="connsiteY3" fmla="*/ 1587568 h 10112602"/>
                <a:gd name="connsiteX4" fmla="*/ 12050185 w 14117026"/>
                <a:gd name="connsiteY4" fmla="*/ 1715315 h 10112602"/>
                <a:gd name="connsiteX5" fmla="*/ 12011149 w 14117026"/>
                <a:gd name="connsiteY5" fmla="*/ 1490425 h 10112602"/>
                <a:gd name="connsiteX6" fmla="*/ 12248676 w 14117026"/>
                <a:gd name="connsiteY6" fmla="*/ 1584724 h 10112602"/>
                <a:gd name="connsiteX7" fmla="*/ 12295593 w 14117026"/>
                <a:gd name="connsiteY7" fmla="*/ 1421132 h 10112602"/>
                <a:gd name="connsiteX8" fmla="*/ 13055261 w 14117026"/>
                <a:gd name="connsiteY8" fmla="*/ 893320 h 10112602"/>
                <a:gd name="connsiteX9" fmla="*/ 14117027 w 14117026"/>
                <a:gd name="connsiteY9" fmla="*/ 1 h 10112602"/>
                <a:gd name="connsiteX0" fmla="*/ 1 w 14395915"/>
                <a:gd name="connsiteY0" fmla="*/ 10174347 h 10174347"/>
                <a:gd name="connsiteX1" fmla="*/ 1680510 w 14395915"/>
                <a:gd name="connsiteY1" fmla="*/ 8788333 h 10174347"/>
                <a:gd name="connsiteX2" fmla="*/ 12055461 w 14395915"/>
                <a:gd name="connsiteY2" fmla="*/ 1813222 h 10174347"/>
                <a:gd name="connsiteX3" fmla="*/ 12111051 w 14395915"/>
                <a:gd name="connsiteY3" fmla="*/ 1587568 h 10174347"/>
                <a:gd name="connsiteX4" fmla="*/ 12329074 w 14395915"/>
                <a:gd name="connsiteY4" fmla="*/ 1715315 h 10174347"/>
                <a:gd name="connsiteX5" fmla="*/ 12290038 w 14395915"/>
                <a:gd name="connsiteY5" fmla="*/ 1490425 h 10174347"/>
                <a:gd name="connsiteX6" fmla="*/ 12527565 w 14395915"/>
                <a:gd name="connsiteY6" fmla="*/ 1584724 h 10174347"/>
                <a:gd name="connsiteX7" fmla="*/ 12574482 w 14395915"/>
                <a:gd name="connsiteY7" fmla="*/ 1421132 h 10174347"/>
                <a:gd name="connsiteX8" fmla="*/ 13334150 w 14395915"/>
                <a:gd name="connsiteY8" fmla="*/ 893320 h 10174347"/>
                <a:gd name="connsiteX9" fmla="*/ 14395916 w 14395915"/>
                <a:gd name="connsiteY9" fmla="*/ 1 h 10174347"/>
                <a:gd name="connsiteX0" fmla="*/ 1 w 14395915"/>
                <a:gd name="connsiteY0" fmla="*/ 10174347 h 10174347"/>
                <a:gd name="connsiteX1" fmla="*/ 1680510 w 14395915"/>
                <a:gd name="connsiteY1" fmla="*/ 8788333 h 10174347"/>
                <a:gd name="connsiteX2" fmla="*/ 12055461 w 14395915"/>
                <a:gd name="connsiteY2" fmla="*/ 1813222 h 10174347"/>
                <a:gd name="connsiteX3" fmla="*/ 12111051 w 14395915"/>
                <a:gd name="connsiteY3" fmla="*/ 1587568 h 10174347"/>
                <a:gd name="connsiteX4" fmla="*/ 12329074 w 14395915"/>
                <a:gd name="connsiteY4" fmla="*/ 1715315 h 10174347"/>
                <a:gd name="connsiteX5" fmla="*/ 12290038 w 14395915"/>
                <a:gd name="connsiteY5" fmla="*/ 1490425 h 10174347"/>
                <a:gd name="connsiteX6" fmla="*/ 12527565 w 14395915"/>
                <a:gd name="connsiteY6" fmla="*/ 1584724 h 10174347"/>
                <a:gd name="connsiteX7" fmla="*/ 12574482 w 14395915"/>
                <a:gd name="connsiteY7" fmla="*/ 1421132 h 10174347"/>
                <a:gd name="connsiteX8" fmla="*/ 13334150 w 14395915"/>
                <a:gd name="connsiteY8" fmla="*/ 893320 h 10174347"/>
                <a:gd name="connsiteX9" fmla="*/ 14395916 w 14395915"/>
                <a:gd name="connsiteY9" fmla="*/ 1 h 10174347"/>
                <a:gd name="connsiteX0" fmla="*/ 1 w 14700558"/>
                <a:gd name="connsiteY0" fmla="*/ 9877004 h 9877004"/>
                <a:gd name="connsiteX1" fmla="*/ 1680510 w 14700558"/>
                <a:gd name="connsiteY1" fmla="*/ 8490990 h 9877004"/>
                <a:gd name="connsiteX2" fmla="*/ 12055461 w 14700558"/>
                <a:gd name="connsiteY2" fmla="*/ 1515879 h 9877004"/>
                <a:gd name="connsiteX3" fmla="*/ 12111051 w 14700558"/>
                <a:gd name="connsiteY3" fmla="*/ 1290225 h 9877004"/>
                <a:gd name="connsiteX4" fmla="*/ 12329074 w 14700558"/>
                <a:gd name="connsiteY4" fmla="*/ 1417972 h 9877004"/>
                <a:gd name="connsiteX5" fmla="*/ 12290038 w 14700558"/>
                <a:gd name="connsiteY5" fmla="*/ 1193082 h 9877004"/>
                <a:gd name="connsiteX6" fmla="*/ 12527565 w 14700558"/>
                <a:gd name="connsiteY6" fmla="*/ 1287381 h 9877004"/>
                <a:gd name="connsiteX7" fmla="*/ 12574482 w 14700558"/>
                <a:gd name="connsiteY7" fmla="*/ 1123789 h 9877004"/>
                <a:gd name="connsiteX8" fmla="*/ 13334150 w 14700558"/>
                <a:gd name="connsiteY8" fmla="*/ 595977 h 9877004"/>
                <a:gd name="connsiteX9" fmla="*/ 14700556 w 14700558"/>
                <a:gd name="connsiteY9" fmla="*/ 0 h 9877004"/>
                <a:gd name="connsiteX0" fmla="*/ 1 w 14700558"/>
                <a:gd name="connsiteY0" fmla="*/ 9877004 h 9877004"/>
                <a:gd name="connsiteX1" fmla="*/ 1680510 w 14700558"/>
                <a:gd name="connsiteY1" fmla="*/ 8490990 h 9877004"/>
                <a:gd name="connsiteX2" fmla="*/ 12055461 w 14700558"/>
                <a:gd name="connsiteY2" fmla="*/ 1515879 h 9877004"/>
                <a:gd name="connsiteX3" fmla="*/ 12111051 w 14700558"/>
                <a:gd name="connsiteY3" fmla="*/ 1290225 h 9877004"/>
                <a:gd name="connsiteX4" fmla="*/ 12329074 w 14700558"/>
                <a:gd name="connsiteY4" fmla="*/ 1417972 h 9877004"/>
                <a:gd name="connsiteX5" fmla="*/ 12290038 w 14700558"/>
                <a:gd name="connsiteY5" fmla="*/ 1193082 h 9877004"/>
                <a:gd name="connsiteX6" fmla="*/ 12527565 w 14700558"/>
                <a:gd name="connsiteY6" fmla="*/ 1287381 h 9877004"/>
                <a:gd name="connsiteX7" fmla="*/ 12574482 w 14700558"/>
                <a:gd name="connsiteY7" fmla="*/ 1123789 h 9877004"/>
                <a:gd name="connsiteX8" fmla="*/ 13334150 w 14700558"/>
                <a:gd name="connsiteY8" fmla="*/ 595977 h 9877004"/>
                <a:gd name="connsiteX9" fmla="*/ 14700556 w 14700558"/>
                <a:gd name="connsiteY9" fmla="*/ 0 h 9877004"/>
                <a:gd name="connsiteX0" fmla="*/ 1 w 14700558"/>
                <a:gd name="connsiteY0" fmla="*/ 9877004 h 9877004"/>
                <a:gd name="connsiteX1" fmla="*/ 1680510 w 14700558"/>
                <a:gd name="connsiteY1" fmla="*/ 8490990 h 9877004"/>
                <a:gd name="connsiteX2" fmla="*/ 12055461 w 14700558"/>
                <a:gd name="connsiteY2" fmla="*/ 1515879 h 9877004"/>
                <a:gd name="connsiteX3" fmla="*/ 12111051 w 14700558"/>
                <a:gd name="connsiteY3" fmla="*/ 1290225 h 9877004"/>
                <a:gd name="connsiteX4" fmla="*/ 12329074 w 14700558"/>
                <a:gd name="connsiteY4" fmla="*/ 1417972 h 9877004"/>
                <a:gd name="connsiteX5" fmla="*/ 12290038 w 14700558"/>
                <a:gd name="connsiteY5" fmla="*/ 1193082 h 9877004"/>
                <a:gd name="connsiteX6" fmla="*/ 12527565 w 14700558"/>
                <a:gd name="connsiteY6" fmla="*/ 1287381 h 9877004"/>
                <a:gd name="connsiteX7" fmla="*/ 12574482 w 14700558"/>
                <a:gd name="connsiteY7" fmla="*/ 1123789 h 9877004"/>
                <a:gd name="connsiteX8" fmla="*/ 13334150 w 14700558"/>
                <a:gd name="connsiteY8" fmla="*/ 595977 h 9877004"/>
                <a:gd name="connsiteX9" fmla="*/ 14700556 w 14700558"/>
                <a:gd name="connsiteY9" fmla="*/ 0 h 9877004"/>
                <a:gd name="connsiteX0" fmla="*/ 1 w 14700558"/>
                <a:gd name="connsiteY0" fmla="*/ 9877004 h 9877004"/>
                <a:gd name="connsiteX1" fmla="*/ 1680510 w 14700558"/>
                <a:gd name="connsiteY1" fmla="*/ 8490990 h 9877004"/>
                <a:gd name="connsiteX2" fmla="*/ 12055461 w 14700558"/>
                <a:gd name="connsiteY2" fmla="*/ 1515879 h 9877004"/>
                <a:gd name="connsiteX3" fmla="*/ 12111051 w 14700558"/>
                <a:gd name="connsiteY3" fmla="*/ 1290225 h 9877004"/>
                <a:gd name="connsiteX4" fmla="*/ 12329074 w 14700558"/>
                <a:gd name="connsiteY4" fmla="*/ 1417972 h 9877004"/>
                <a:gd name="connsiteX5" fmla="*/ 12290038 w 14700558"/>
                <a:gd name="connsiteY5" fmla="*/ 1193082 h 9877004"/>
                <a:gd name="connsiteX6" fmla="*/ 12527565 w 14700558"/>
                <a:gd name="connsiteY6" fmla="*/ 1287381 h 9877004"/>
                <a:gd name="connsiteX7" fmla="*/ 12574482 w 14700558"/>
                <a:gd name="connsiteY7" fmla="*/ 1123789 h 9877004"/>
                <a:gd name="connsiteX8" fmla="*/ 13319848 w 14700558"/>
                <a:gd name="connsiteY8" fmla="*/ 689214 h 9877004"/>
                <a:gd name="connsiteX9" fmla="*/ 14700556 w 14700558"/>
                <a:gd name="connsiteY9" fmla="*/ 0 h 9877004"/>
                <a:gd name="connsiteX0" fmla="*/ 1 w 14700558"/>
                <a:gd name="connsiteY0" fmla="*/ 9877004 h 9877004"/>
                <a:gd name="connsiteX1" fmla="*/ 1680510 w 14700558"/>
                <a:gd name="connsiteY1" fmla="*/ 8490990 h 9877004"/>
                <a:gd name="connsiteX2" fmla="*/ 12055461 w 14700558"/>
                <a:gd name="connsiteY2" fmla="*/ 1515879 h 9877004"/>
                <a:gd name="connsiteX3" fmla="*/ 12111051 w 14700558"/>
                <a:gd name="connsiteY3" fmla="*/ 1290225 h 9877004"/>
                <a:gd name="connsiteX4" fmla="*/ 12329074 w 14700558"/>
                <a:gd name="connsiteY4" fmla="*/ 1417972 h 9877004"/>
                <a:gd name="connsiteX5" fmla="*/ 12290038 w 14700558"/>
                <a:gd name="connsiteY5" fmla="*/ 1193082 h 9877004"/>
                <a:gd name="connsiteX6" fmla="*/ 12527565 w 14700558"/>
                <a:gd name="connsiteY6" fmla="*/ 1287381 h 9877004"/>
                <a:gd name="connsiteX7" fmla="*/ 12574482 w 14700558"/>
                <a:gd name="connsiteY7" fmla="*/ 1123789 h 9877004"/>
                <a:gd name="connsiteX8" fmla="*/ 13319848 w 14700558"/>
                <a:gd name="connsiteY8" fmla="*/ 689214 h 9877004"/>
                <a:gd name="connsiteX9" fmla="*/ 14700556 w 14700558"/>
                <a:gd name="connsiteY9" fmla="*/ 0 h 9877004"/>
                <a:gd name="connsiteX0" fmla="*/ 1 w 14700558"/>
                <a:gd name="connsiteY0" fmla="*/ 9877004 h 9877004"/>
                <a:gd name="connsiteX1" fmla="*/ 1680510 w 14700558"/>
                <a:gd name="connsiteY1" fmla="*/ 8490990 h 9877004"/>
                <a:gd name="connsiteX2" fmla="*/ 12055461 w 14700558"/>
                <a:gd name="connsiteY2" fmla="*/ 1515879 h 9877004"/>
                <a:gd name="connsiteX3" fmla="*/ 12111051 w 14700558"/>
                <a:gd name="connsiteY3" fmla="*/ 1290225 h 9877004"/>
                <a:gd name="connsiteX4" fmla="*/ 12329074 w 14700558"/>
                <a:gd name="connsiteY4" fmla="*/ 1417972 h 9877004"/>
                <a:gd name="connsiteX5" fmla="*/ 12290038 w 14700558"/>
                <a:gd name="connsiteY5" fmla="*/ 1193082 h 9877004"/>
                <a:gd name="connsiteX6" fmla="*/ 12527565 w 14700558"/>
                <a:gd name="connsiteY6" fmla="*/ 1287381 h 9877004"/>
                <a:gd name="connsiteX7" fmla="*/ 12676302 w 14700558"/>
                <a:gd name="connsiteY7" fmla="*/ 1055443 h 9877004"/>
                <a:gd name="connsiteX8" fmla="*/ 13319848 w 14700558"/>
                <a:gd name="connsiteY8" fmla="*/ 689214 h 9877004"/>
                <a:gd name="connsiteX9" fmla="*/ 14700556 w 14700558"/>
                <a:gd name="connsiteY9" fmla="*/ 0 h 9877004"/>
                <a:gd name="connsiteX0" fmla="*/ 1 w 14700558"/>
                <a:gd name="connsiteY0" fmla="*/ 9877004 h 9877004"/>
                <a:gd name="connsiteX1" fmla="*/ 1680510 w 14700558"/>
                <a:gd name="connsiteY1" fmla="*/ 8490990 h 9877004"/>
                <a:gd name="connsiteX2" fmla="*/ 12055461 w 14700558"/>
                <a:gd name="connsiteY2" fmla="*/ 1515879 h 9877004"/>
                <a:gd name="connsiteX3" fmla="*/ 12111051 w 14700558"/>
                <a:gd name="connsiteY3" fmla="*/ 1290225 h 9877004"/>
                <a:gd name="connsiteX4" fmla="*/ 12329074 w 14700558"/>
                <a:gd name="connsiteY4" fmla="*/ 1417972 h 9877004"/>
                <a:gd name="connsiteX5" fmla="*/ 12290038 w 14700558"/>
                <a:gd name="connsiteY5" fmla="*/ 1193082 h 9877004"/>
                <a:gd name="connsiteX6" fmla="*/ 12527565 w 14700558"/>
                <a:gd name="connsiteY6" fmla="*/ 1287381 h 9877004"/>
                <a:gd name="connsiteX7" fmla="*/ 12676302 w 14700558"/>
                <a:gd name="connsiteY7" fmla="*/ 1055443 h 9877004"/>
                <a:gd name="connsiteX8" fmla="*/ 13250584 w 14700558"/>
                <a:gd name="connsiteY8" fmla="*/ 715457 h 9877004"/>
                <a:gd name="connsiteX9" fmla="*/ 14700556 w 14700558"/>
                <a:gd name="connsiteY9" fmla="*/ 0 h 9877004"/>
                <a:gd name="connsiteX0" fmla="*/ 1 w 14700558"/>
                <a:gd name="connsiteY0" fmla="*/ 9877004 h 9877004"/>
                <a:gd name="connsiteX1" fmla="*/ 1680510 w 14700558"/>
                <a:gd name="connsiteY1" fmla="*/ 8490990 h 9877004"/>
                <a:gd name="connsiteX2" fmla="*/ 12055461 w 14700558"/>
                <a:gd name="connsiteY2" fmla="*/ 1515879 h 9877004"/>
                <a:gd name="connsiteX3" fmla="*/ 12111051 w 14700558"/>
                <a:gd name="connsiteY3" fmla="*/ 1290225 h 9877004"/>
                <a:gd name="connsiteX4" fmla="*/ 12329074 w 14700558"/>
                <a:gd name="connsiteY4" fmla="*/ 1417972 h 9877004"/>
                <a:gd name="connsiteX5" fmla="*/ 12290038 w 14700558"/>
                <a:gd name="connsiteY5" fmla="*/ 1193082 h 9877004"/>
                <a:gd name="connsiteX6" fmla="*/ 12527565 w 14700558"/>
                <a:gd name="connsiteY6" fmla="*/ 1287381 h 9877004"/>
                <a:gd name="connsiteX7" fmla="*/ 12676302 w 14700558"/>
                <a:gd name="connsiteY7" fmla="*/ 1055443 h 9877004"/>
                <a:gd name="connsiteX8" fmla="*/ 13152229 w 14700558"/>
                <a:gd name="connsiteY8" fmla="*/ 761226 h 9877004"/>
                <a:gd name="connsiteX9" fmla="*/ 14700556 w 14700558"/>
                <a:gd name="connsiteY9" fmla="*/ 0 h 9877004"/>
                <a:gd name="connsiteX0" fmla="*/ 1 w 14464375"/>
                <a:gd name="connsiteY0" fmla="*/ 9698212 h 9698212"/>
                <a:gd name="connsiteX1" fmla="*/ 1680510 w 14464375"/>
                <a:gd name="connsiteY1" fmla="*/ 8312198 h 9698212"/>
                <a:gd name="connsiteX2" fmla="*/ 12055461 w 14464375"/>
                <a:gd name="connsiteY2" fmla="*/ 1337087 h 9698212"/>
                <a:gd name="connsiteX3" fmla="*/ 12111051 w 14464375"/>
                <a:gd name="connsiteY3" fmla="*/ 1111433 h 9698212"/>
                <a:gd name="connsiteX4" fmla="*/ 12329074 w 14464375"/>
                <a:gd name="connsiteY4" fmla="*/ 1239180 h 9698212"/>
                <a:gd name="connsiteX5" fmla="*/ 12290038 w 14464375"/>
                <a:gd name="connsiteY5" fmla="*/ 1014290 h 9698212"/>
                <a:gd name="connsiteX6" fmla="*/ 12527565 w 14464375"/>
                <a:gd name="connsiteY6" fmla="*/ 1108589 h 9698212"/>
                <a:gd name="connsiteX7" fmla="*/ 12676302 w 14464375"/>
                <a:gd name="connsiteY7" fmla="*/ 876651 h 9698212"/>
                <a:gd name="connsiteX8" fmla="*/ 13152229 w 14464375"/>
                <a:gd name="connsiteY8" fmla="*/ 582434 h 9698212"/>
                <a:gd name="connsiteX9" fmla="*/ 14464373 w 14464375"/>
                <a:gd name="connsiteY9" fmla="*/ 1 h 9698212"/>
                <a:gd name="connsiteX0" fmla="*/ 1 w 14464375"/>
                <a:gd name="connsiteY0" fmla="*/ 9698212 h 9698212"/>
                <a:gd name="connsiteX1" fmla="*/ 1680510 w 14464375"/>
                <a:gd name="connsiteY1" fmla="*/ 8312198 h 9698212"/>
                <a:gd name="connsiteX2" fmla="*/ 12055461 w 14464375"/>
                <a:gd name="connsiteY2" fmla="*/ 1337087 h 9698212"/>
                <a:gd name="connsiteX3" fmla="*/ 12111051 w 14464375"/>
                <a:gd name="connsiteY3" fmla="*/ 1111433 h 9698212"/>
                <a:gd name="connsiteX4" fmla="*/ 12329074 w 14464375"/>
                <a:gd name="connsiteY4" fmla="*/ 1239180 h 9698212"/>
                <a:gd name="connsiteX5" fmla="*/ 12290038 w 14464375"/>
                <a:gd name="connsiteY5" fmla="*/ 1014290 h 9698212"/>
                <a:gd name="connsiteX6" fmla="*/ 12527565 w 14464375"/>
                <a:gd name="connsiteY6" fmla="*/ 1108589 h 9698212"/>
                <a:gd name="connsiteX7" fmla="*/ 12676302 w 14464375"/>
                <a:gd name="connsiteY7" fmla="*/ 876651 h 9698212"/>
                <a:gd name="connsiteX8" fmla="*/ 13152229 w 14464375"/>
                <a:gd name="connsiteY8" fmla="*/ 582434 h 9698212"/>
                <a:gd name="connsiteX9" fmla="*/ 14464373 w 14464375"/>
                <a:gd name="connsiteY9" fmla="*/ 1 h 9698212"/>
                <a:gd name="connsiteX0" fmla="*/ 1 w 14464375"/>
                <a:gd name="connsiteY0" fmla="*/ 9698212 h 9698212"/>
                <a:gd name="connsiteX1" fmla="*/ 1680510 w 14464375"/>
                <a:gd name="connsiteY1" fmla="*/ 8312198 h 9698212"/>
                <a:gd name="connsiteX2" fmla="*/ 12055461 w 14464375"/>
                <a:gd name="connsiteY2" fmla="*/ 1337087 h 9698212"/>
                <a:gd name="connsiteX3" fmla="*/ 12111051 w 14464375"/>
                <a:gd name="connsiteY3" fmla="*/ 1111433 h 9698212"/>
                <a:gd name="connsiteX4" fmla="*/ 12329074 w 14464375"/>
                <a:gd name="connsiteY4" fmla="*/ 1239180 h 9698212"/>
                <a:gd name="connsiteX5" fmla="*/ 12290038 w 14464375"/>
                <a:gd name="connsiteY5" fmla="*/ 1014290 h 9698212"/>
                <a:gd name="connsiteX6" fmla="*/ 12527565 w 14464375"/>
                <a:gd name="connsiteY6" fmla="*/ 1108589 h 9698212"/>
                <a:gd name="connsiteX7" fmla="*/ 12654831 w 14464375"/>
                <a:gd name="connsiteY7" fmla="*/ 931568 h 9698212"/>
                <a:gd name="connsiteX8" fmla="*/ 13152229 w 14464375"/>
                <a:gd name="connsiteY8" fmla="*/ 582434 h 9698212"/>
                <a:gd name="connsiteX9" fmla="*/ 14464373 w 14464375"/>
                <a:gd name="connsiteY9" fmla="*/ 1 h 9698212"/>
                <a:gd name="connsiteX0" fmla="*/ 1 w 14464375"/>
                <a:gd name="connsiteY0" fmla="*/ 9698212 h 9698212"/>
                <a:gd name="connsiteX1" fmla="*/ 1680510 w 14464375"/>
                <a:gd name="connsiteY1" fmla="*/ 8312198 h 9698212"/>
                <a:gd name="connsiteX2" fmla="*/ 12055461 w 14464375"/>
                <a:gd name="connsiteY2" fmla="*/ 1337087 h 9698212"/>
                <a:gd name="connsiteX3" fmla="*/ 12111051 w 14464375"/>
                <a:gd name="connsiteY3" fmla="*/ 1111433 h 9698212"/>
                <a:gd name="connsiteX4" fmla="*/ 12329074 w 14464375"/>
                <a:gd name="connsiteY4" fmla="*/ 1239180 h 9698212"/>
                <a:gd name="connsiteX5" fmla="*/ 12290038 w 14464375"/>
                <a:gd name="connsiteY5" fmla="*/ 1014290 h 9698212"/>
                <a:gd name="connsiteX6" fmla="*/ 12527565 w 14464375"/>
                <a:gd name="connsiteY6" fmla="*/ 1108589 h 9698212"/>
                <a:gd name="connsiteX7" fmla="*/ 12654831 w 14464375"/>
                <a:gd name="connsiteY7" fmla="*/ 931568 h 9698212"/>
                <a:gd name="connsiteX8" fmla="*/ 13108599 w 14464375"/>
                <a:gd name="connsiteY8" fmla="*/ 611723 h 9698212"/>
                <a:gd name="connsiteX9" fmla="*/ 14464373 w 14464375"/>
                <a:gd name="connsiteY9" fmla="*/ 1 h 9698212"/>
                <a:gd name="connsiteX0" fmla="*/ 1 w 14464375"/>
                <a:gd name="connsiteY0" fmla="*/ 9698212 h 9698212"/>
                <a:gd name="connsiteX1" fmla="*/ 1680510 w 14464375"/>
                <a:gd name="connsiteY1" fmla="*/ 8312198 h 9698212"/>
                <a:gd name="connsiteX2" fmla="*/ 12055461 w 14464375"/>
                <a:gd name="connsiteY2" fmla="*/ 1337087 h 9698212"/>
                <a:gd name="connsiteX3" fmla="*/ 12111051 w 14464375"/>
                <a:gd name="connsiteY3" fmla="*/ 1111433 h 9698212"/>
                <a:gd name="connsiteX4" fmla="*/ 12329074 w 14464375"/>
                <a:gd name="connsiteY4" fmla="*/ 1239180 h 9698212"/>
                <a:gd name="connsiteX5" fmla="*/ 12290038 w 14464375"/>
                <a:gd name="connsiteY5" fmla="*/ 1014290 h 9698212"/>
                <a:gd name="connsiteX6" fmla="*/ 12527565 w 14464375"/>
                <a:gd name="connsiteY6" fmla="*/ 1108589 h 9698212"/>
                <a:gd name="connsiteX7" fmla="*/ 12617827 w 14464375"/>
                <a:gd name="connsiteY7" fmla="*/ 909365 h 9698212"/>
                <a:gd name="connsiteX8" fmla="*/ 13108599 w 14464375"/>
                <a:gd name="connsiteY8" fmla="*/ 611723 h 9698212"/>
                <a:gd name="connsiteX9" fmla="*/ 14464373 w 14464375"/>
                <a:gd name="connsiteY9" fmla="*/ 1 h 9698212"/>
                <a:gd name="connsiteX0" fmla="*/ 1 w 14464375"/>
                <a:gd name="connsiteY0" fmla="*/ 9698212 h 9698212"/>
                <a:gd name="connsiteX1" fmla="*/ 1680510 w 14464375"/>
                <a:gd name="connsiteY1" fmla="*/ 8312198 h 9698212"/>
                <a:gd name="connsiteX2" fmla="*/ 12055461 w 14464375"/>
                <a:gd name="connsiteY2" fmla="*/ 1337087 h 9698212"/>
                <a:gd name="connsiteX3" fmla="*/ 12111051 w 14464375"/>
                <a:gd name="connsiteY3" fmla="*/ 1111433 h 9698212"/>
                <a:gd name="connsiteX4" fmla="*/ 12329074 w 14464375"/>
                <a:gd name="connsiteY4" fmla="*/ 1239180 h 9698212"/>
                <a:gd name="connsiteX5" fmla="*/ 12290038 w 14464375"/>
                <a:gd name="connsiteY5" fmla="*/ 1014290 h 9698212"/>
                <a:gd name="connsiteX6" fmla="*/ 12527565 w 14464375"/>
                <a:gd name="connsiteY6" fmla="*/ 1108589 h 9698212"/>
                <a:gd name="connsiteX7" fmla="*/ 12617827 w 14464375"/>
                <a:gd name="connsiteY7" fmla="*/ 909365 h 9698212"/>
                <a:gd name="connsiteX8" fmla="*/ 13142390 w 14464375"/>
                <a:gd name="connsiteY8" fmla="*/ 589041 h 9698212"/>
                <a:gd name="connsiteX9" fmla="*/ 14464373 w 14464375"/>
                <a:gd name="connsiteY9" fmla="*/ 1 h 96982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464375" h="9698212">
                  <a:moveTo>
                    <a:pt x="1" y="9698212"/>
                  </a:moveTo>
                  <a:cubicBezTo>
                    <a:pt x="819996" y="8905466"/>
                    <a:pt x="1096635" y="8705704"/>
                    <a:pt x="1680510" y="8312198"/>
                  </a:cubicBezTo>
                  <a:lnTo>
                    <a:pt x="12055461" y="1337087"/>
                  </a:lnTo>
                  <a:cubicBezTo>
                    <a:pt x="12124244" y="1286009"/>
                    <a:pt x="12065449" y="1127751"/>
                    <a:pt x="12111051" y="1111433"/>
                  </a:cubicBezTo>
                  <a:cubicBezTo>
                    <a:pt x="12156653" y="1095115"/>
                    <a:pt x="12257587" y="1273169"/>
                    <a:pt x="12329074" y="1239180"/>
                  </a:cubicBezTo>
                  <a:cubicBezTo>
                    <a:pt x="12400561" y="1205191"/>
                    <a:pt x="12229894" y="1043924"/>
                    <a:pt x="12290038" y="1014290"/>
                  </a:cubicBezTo>
                  <a:cubicBezTo>
                    <a:pt x="12350182" y="984656"/>
                    <a:pt x="12472934" y="1126076"/>
                    <a:pt x="12527565" y="1108589"/>
                  </a:cubicBezTo>
                  <a:cubicBezTo>
                    <a:pt x="12582196" y="1091102"/>
                    <a:pt x="12515356" y="995956"/>
                    <a:pt x="12617827" y="909365"/>
                  </a:cubicBezTo>
                  <a:cubicBezTo>
                    <a:pt x="12720298" y="822774"/>
                    <a:pt x="12834632" y="740602"/>
                    <a:pt x="13142390" y="589041"/>
                  </a:cubicBezTo>
                  <a:cubicBezTo>
                    <a:pt x="13450148" y="437480"/>
                    <a:pt x="13728117" y="347947"/>
                    <a:pt x="14464373" y="1"/>
                  </a:cubicBezTo>
                </a:path>
              </a:pathLst>
            </a:custGeom>
            <a:noFill/>
            <a:ln w="9525" cap="flat" cmpd="sng" algn="ctr">
              <a:solidFill>
                <a:srgbClr val="700A00">
                  <a:lumMod val="60000"/>
                  <a:lumOff val="40000"/>
                </a:srgbClr>
              </a:solidFill>
              <a:prstDash val="solid"/>
              <a:headEnd type="none" w="med" len="med"/>
              <a:tailEnd type="triangle" w="med" len="me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100" b="0" i="0" u="none" strike="noStrike" kern="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</a:endParaRPr>
            </a:p>
          </p:txBody>
        </p:sp>
        <p:sp>
          <p:nvSpPr>
            <p:cNvPr id="42" name="Figura a mano libera: forma 100">
              <a:extLst>
                <a:ext uri="{FF2B5EF4-FFF2-40B4-BE49-F238E27FC236}">
                  <a16:creationId xmlns:a16="http://schemas.microsoft.com/office/drawing/2014/main" id="{FA1B3E38-66E8-AE1B-570C-5432554068F2}"/>
                </a:ext>
              </a:extLst>
            </p:cNvPr>
            <p:cNvSpPr/>
            <p:nvPr/>
          </p:nvSpPr>
          <p:spPr>
            <a:xfrm rot="8561666" flipV="1">
              <a:off x="4511798" y="-75019"/>
              <a:ext cx="3240000" cy="2469600"/>
            </a:xfrm>
            <a:custGeom>
              <a:avLst/>
              <a:gdLst>
                <a:gd name="connsiteX0" fmla="*/ 1489166 w 3576303"/>
                <a:gd name="connsiteY0" fmla="*/ 4781005 h 4781005"/>
                <a:gd name="connsiteX1" fmla="*/ 1813125 w 3576303"/>
                <a:gd name="connsiteY1" fmla="*/ 4540649 h 4781005"/>
                <a:gd name="connsiteX2" fmla="*/ 1865376 w 3576303"/>
                <a:gd name="connsiteY2" fmla="*/ 4321193 h 4781005"/>
                <a:gd name="connsiteX3" fmla="*/ 2100508 w 3576303"/>
                <a:gd name="connsiteY3" fmla="*/ 4415245 h 4781005"/>
                <a:gd name="connsiteX4" fmla="*/ 2053481 w 3576303"/>
                <a:gd name="connsiteY4" fmla="*/ 4195789 h 4781005"/>
                <a:gd name="connsiteX5" fmla="*/ 2283388 w 3576303"/>
                <a:gd name="connsiteY5" fmla="*/ 4274167 h 4781005"/>
                <a:gd name="connsiteX6" fmla="*/ 2319964 w 3576303"/>
                <a:gd name="connsiteY6" fmla="*/ 4117412 h 4781005"/>
                <a:gd name="connsiteX7" fmla="*/ 2821577 w 3576303"/>
                <a:gd name="connsiteY7" fmla="*/ 3762103 h 4781005"/>
                <a:gd name="connsiteX8" fmla="*/ 3286615 w 3576303"/>
                <a:gd name="connsiteY8" fmla="*/ 3250039 h 4781005"/>
                <a:gd name="connsiteX9" fmla="*/ 3516521 w 3576303"/>
                <a:gd name="connsiteY9" fmla="*/ 2685723 h 4781005"/>
                <a:gd name="connsiteX10" fmla="*/ 3532197 w 3576303"/>
                <a:gd name="connsiteY10" fmla="*/ 1938528 h 4781005"/>
                <a:gd name="connsiteX11" fmla="*/ 2994007 w 3576303"/>
                <a:gd name="connsiteY11" fmla="*/ 1201783 h 4781005"/>
                <a:gd name="connsiteX12" fmla="*/ 1661596 w 3576303"/>
                <a:gd name="connsiteY12" fmla="*/ 647917 h 4781005"/>
                <a:gd name="connsiteX13" fmla="*/ 0 w 3576303"/>
                <a:gd name="connsiteY13" fmla="*/ 0 h 4781005"/>
                <a:gd name="connsiteX0" fmla="*/ 1489166 w 3602214"/>
                <a:gd name="connsiteY0" fmla="*/ 4781005 h 4781005"/>
                <a:gd name="connsiteX1" fmla="*/ 1813125 w 3602214"/>
                <a:gd name="connsiteY1" fmla="*/ 4540649 h 4781005"/>
                <a:gd name="connsiteX2" fmla="*/ 1865376 w 3602214"/>
                <a:gd name="connsiteY2" fmla="*/ 4321193 h 4781005"/>
                <a:gd name="connsiteX3" fmla="*/ 2100508 w 3602214"/>
                <a:gd name="connsiteY3" fmla="*/ 4415245 h 4781005"/>
                <a:gd name="connsiteX4" fmla="*/ 2053481 w 3602214"/>
                <a:gd name="connsiteY4" fmla="*/ 4195789 h 4781005"/>
                <a:gd name="connsiteX5" fmla="*/ 2283388 w 3602214"/>
                <a:gd name="connsiteY5" fmla="*/ 4274167 h 4781005"/>
                <a:gd name="connsiteX6" fmla="*/ 2319964 w 3602214"/>
                <a:gd name="connsiteY6" fmla="*/ 4117412 h 4781005"/>
                <a:gd name="connsiteX7" fmla="*/ 2821577 w 3602214"/>
                <a:gd name="connsiteY7" fmla="*/ 3762103 h 4781005"/>
                <a:gd name="connsiteX8" fmla="*/ 3286615 w 3602214"/>
                <a:gd name="connsiteY8" fmla="*/ 3250039 h 4781005"/>
                <a:gd name="connsiteX9" fmla="*/ 3516521 w 3602214"/>
                <a:gd name="connsiteY9" fmla="*/ 2685723 h 4781005"/>
                <a:gd name="connsiteX10" fmla="*/ 3532197 w 3602214"/>
                <a:gd name="connsiteY10" fmla="*/ 1938528 h 4781005"/>
                <a:gd name="connsiteX11" fmla="*/ 3438145 w 3602214"/>
                <a:gd name="connsiteY11" fmla="*/ 1191332 h 4781005"/>
                <a:gd name="connsiteX12" fmla="*/ 1661596 w 3602214"/>
                <a:gd name="connsiteY12" fmla="*/ 647917 h 4781005"/>
                <a:gd name="connsiteX13" fmla="*/ 0 w 3602214"/>
                <a:gd name="connsiteY13" fmla="*/ 0 h 4781005"/>
                <a:gd name="connsiteX0" fmla="*/ 1489166 w 3788836"/>
                <a:gd name="connsiteY0" fmla="*/ 4781005 h 4781005"/>
                <a:gd name="connsiteX1" fmla="*/ 1813125 w 3788836"/>
                <a:gd name="connsiteY1" fmla="*/ 4540649 h 4781005"/>
                <a:gd name="connsiteX2" fmla="*/ 1865376 w 3788836"/>
                <a:gd name="connsiteY2" fmla="*/ 4321193 h 4781005"/>
                <a:gd name="connsiteX3" fmla="*/ 2100508 w 3788836"/>
                <a:gd name="connsiteY3" fmla="*/ 4415245 h 4781005"/>
                <a:gd name="connsiteX4" fmla="*/ 2053481 w 3788836"/>
                <a:gd name="connsiteY4" fmla="*/ 4195789 h 4781005"/>
                <a:gd name="connsiteX5" fmla="*/ 2283388 w 3788836"/>
                <a:gd name="connsiteY5" fmla="*/ 4274167 h 4781005"/>
                <a:gd name="connsiteX6" fmla="*/ 2319964 w 3788836"/>
                <a:gd name="connsiteY6" fmla="*/ 4117412 h 4781005"/>
                <a:gd name="connsiteX7" fmla="*/ 2821577 w 3788836"/>
                <a:gd name="connsiteY7" fmla="*/ 3762103 h 4781005"/>
                <a:gd name="connsiteX8" fmla="*/ 3286615 w 3788836"/>
                <a:gd name="connsiteY8" fmla="*/ 3250039 h 4781005"/>
                <a:gd name="connsiteX9" fmla="*/ 3516521 w 3788836"/>
                <a:gd name="connsiteY9" fmla="*/ 2685723 h 4781005"/>
                <a:gd name="connsiteX10" fmla="*/ 3788229 w 3788836"/>
                <a:gd name="connsiteY10" fmla="*/ 1954203 h 4781005"/>
                <a:gd name="connsiteX11" fmla="*/ 3438145 w 3788836"/>
                <a:gd name="connsiteY11" fmla="*/ 1191332 h 4781005"/>
                <a:gd name="connsiteX12" fmla="*/ 1661596 w 3788836"/>
                <a:gd name="connsiteY12" fmla="*/ 647917 h 4781005"/>
                <a:gd name="connsiteX13" fmla="*/ 0 w 3788836"/>
                <a:gd name="connsiteY13" fmla="*/ 0 h 4781005"/>
                <a:gd name="connsiteX0" fmla="*/ 1489166 w 3792144"/>
                <a:gd name="connsiteY0" fmla="*/ 4781005 h 4781005"/>
                <a:gd name="connsiteX1" fmla="*/ 1813125 w 3792144"/>
                <a:gd name="connsiteY1" fmla="*/ 4540649 h 4781005"/>
                <a:gd name="connsiteX2" fmla="*/ 1865376 w 3792144"/>
                <a:gd name="connsiteY2" fmla="*/ 4321193 h 4781005"/>
                <a:gd name="connsiteX3" fmla="*/ 2100508 w 3792144"/>
                <a:gd name="connsiteY3" fmla="*/ 4415245 h 4781005"/>
                <a:gd name="connsiteX4" fmla="*/ 2053481 w 3792144"/>
                <a:gd name="connsiteY4" fmla="*/ 4195789 h 4781005"/>
                <a:gd name="connsiteX5" fmla="*/ 2283388 w 3792144"/>
                <a:gd name="connsiteY5" fmla="*/ 4274167 h 4781005"/>
                <a:gd name="connsiteX6" fmla="*/ 2319964 w 3792144"/>
                <a:gd name="connsiteY6" fmla="*/ 4117412 h 4781005"/>
                <a:gd name="connsiteX7" fmla="*/ 2821577 w 3792144"/>
                <a:gd name="connsiteY7" fmla="*/ 3762103 h 4781005"/>
                <a:gd name="connsiteX8" fmla="*/ 3286615 w 3792144"/>
                <a:gd name="connsiteY8" fmla="*/ 3250039 h 4781005"/>
                <a:gd name="connsiteX9" fmla="*/ 3605348 w 3792144"/>
                <a:gd name="connsiteY9" fmla="*/ 2717074 h 4781005"/>
                <a:gd name="connsiteX10" fmla="*/ 3788229 w 3792144"/>
                <a:gd name="connsiteY10" fmla="*/ 1954203 h 4781005"/>
                <a:gd name="connsiteX11" fmla="*/ 3438145 w 3792144"/>
                <a:gd name="connsiteY11" fmla="*/ 1191332 h 4781005"/>
                <a:gd name="connsiteX12" fmla="*/ 1661596 w 3792144"/>
                <a:gd name="connsiteY12" fmla="*/ 647917 h 4781005"/>
                <a:gd name="connsiteX13" fmla="*/ 0 w 3792144"/>
                <a:gd name="connsiteY13" fmla="*/ 0 h 4781005"/>
                <a:gd name="connsiteX0" fmla="*/ 1489166 w 3790983"/>
                <a:gd name="connsiteY0" fmla="*/ 4781005 h 4781005"/>
                <a:gd name="connsiteX1" fmla="*/ 1813125 w 3790983"/>
                <a:gd name="connsiteY1" fmla="*/ 4540649 h 4781005"/>
                <a:gd name="connsiteX2" fmla="*/ 1865376 w 3790983"/>
                <a:gd name="connsiteY2" fmla="*/ 4321193 h 4781005"/>
                <a:gd name="connsiteX3" fmla="*/ 2100508 w 3790983"/>
                <a:gd name="connsiteY3" fmla="*/ 4415245 h 4781005"/>
                <a:gd name="connsiteX4" fmla="*/ 2053481 w 3790983"/>
                <a:gd name="connsiteY4" fmla="*/ 4195789 h 4781005"/>
                <a:gd name="connsiteX5" fmla="*/ 2283388 w 3790983"/>
                <a:gd name="connsiteY5" fmla="*/ 4274167 h 4781005"/>
                <a:gd name="connsiteX6" fmla="*/ 2319964 w 3790983"/>
                <a:gd name="connsiteY6" fmla="*/ 4117412 h 4781005"/>
                <a:gd name="connsiteX7" fmla="*/ 2821577 w 3790983"/>
                <a:gd name="connsiteY7" fmla="*/ 3762103 h 4781005"/>
                <a:gd name="connsiteX8" fmla="*/ 3286615 w 3790983"/>
                <a:gd name="connsiteY8" fmla="*/ 3250039 h 4781005"/>
                <a:gd name="connsiteX9" fmla="*/ 3605348 w 3790983"/>
                <a:gd name="connsiteY9" fmla="*/ 2717074 h 4781005"/>
                <a:gd name="connsiteX10" fmla="*/ 3788229 w 3790983"/>
                <a:gd name="connsiteY10" fmla="*/ 1954203 h 4781005"/>
                <a:gd name="connsiteX11" fmla="*/ 3469496 w 3790983"/>
                <a:gd name="connsiteY11" fmla="*/ 966651 h 4781005"/>
                <a:gd name="connsiteX12" fmla="*/ 1661596 w 3790983"/>
                <a:gd name="connsiteY12" fmla="*/ 647917 h 4781005"/>
                <a:gd name="connsiteX13" fmla="*/ 0 w 3790983"/>
                <a:gd name="connsiteY13" fmla="*/ 0 h 4781005"/>
                <a:gd name="connsiteX0" fmla="*/ 1489166 w 3790983"/>
                <a:gd name="connsiteY0" fmla="*/ 4781005 h 4781005"/>
                <a:gd name="connsiteX1" fmla="*/ 1813125 w 3790983"/>
                <a:gd name="connsiteY1" fmla="*/ 4540649 h 4781005"/>
                <a:gd name="connsiteX2" fmla="*/ 1865376 w 3790983"/>
                <a:gd name="connsiteY2" fmla="*/ 4321193 h 4781005"/>
                <a:gd name="connsiteX3" fmla="*/ 2100508 w 3790983"/>
                <a:gd name="connsiteY3" fmla="*/ 4415245 h 4781005"/>
                <a:gd name="connsiteX4" fmla="*/ 2053481 w 3790983"/>
                <a:gd name="connsiteY4" fmla="*/ 4195789 h 4781005"/>
                <a:gd name="connsiteX5" fmla="*/ 2283388 w 3790983"/>
                <a:gd name="connsiteY5" fmla="*/ 4274167 h 4781005"/>
                <a:gd name="connsiteX6" fmla="*/ 2319964 w 3790983"/>
                <a:gd name="connsiteY6" fmla="*/ 4117412 h 4781005"/>
                <a:gd name="connsiteX7" fmla="*/ 2821577 w 3790983"/>
                <a:gd name="connsiteY7" fmla="*/ 3762103 h 4781005"/>
                <a:gd name="connsiteX8" fmla="*/ 3286615 w 3790983"/>
                <a:gd name="connsiteY8" fmla="*/ 3250039 h 4781005"/>
                <a:gd name="connsiteX9" fmla="*/ 3605348 w 3790983"/>
                <a:gd name="connsiteY9" fmla="*/ 2717074 h 4781005"/>
                <a:gd name="connsiteX10" fmla="*/ 3788229 w 3790983"/>
                <a:gd name="connsiteY10" fmla="*/ 1954203 h 4781005"/>
                <a:gd name="connsiteX11" fmla="*/ 3469496 w 3790983"/>
                <a:gd name="connsiteY11" fmla="*/ 966651 h 4781005"/>
                <a:gd name="connsiteX12" fmla="*/ 3511296 w 3790983"/>
                <a:gd name="connsiteY12" fmla="*/ 334408 h 4781005"/>
                <a:gd name="connsiteX13" fmla="*/ 0 w 3790983"/>
                <a:gd name="connsiteY13" fmla="*/ 0 h 4781005"/>
                <a:gd name="connsiteX0" fmla="*/ 1489166 w 3895887"/>
                <a:gd name="connsiteY0" fmla="*/ 4781005 h 4781005"/>
                <a:gd name="connsiteX1" fmla="*/ 1813125 w 3895887"/>
                <a:gd name="connsiteY1" fmla="*/ 4540649 h 4781005"/>
                <a:gd name="connsiteX2" fmla="*/ 1865376 w 3895887"/>
                <a:gd name="connsiteY2" fmla="*/ 4321193 h 4781005"/>
                <a:gd name="connsiteX3" fmla="*/ 2100508 w 3895887"/>
                <a:gd name="connsiteY3" fmla="*/ 4415245 h 4781005"/>
                <a:gd name="connsiteX4" fmla="*/ 2053481 w 3895887"/>
                <a:gd name="connsiteY4" fmla="*/ 4195789 h 4781005"/>
                <a:gd name="connsiteX5" fmla="*/ 2283388 w 3895887"/>
                <a:gd name="connsiteY5" fmla="*/ 4274167 h 4781005"/>
                <a:gd name="connsiteX6" fmla="*/ 2319964 w 3895887"/>
                <a:gd name="connsiteY6" fmla="*/ 4117412 h 4781005"/>
                <a:gd name="connsiteX7" fmla="*/ 2821577 w 3895887"/>
                <a:gd name="connsiteY7" fmla="*/ 3762103 h 4781005"/>
                <a:gd name="connsiteX8" fmla="*/ 3286615 w 3895887"/>
                <a:gd name="connsiteY8" fmla="*/ 3250039 h 4781005"/>
                <a:gd name="connsiteX9" fmla="*/ 3605348 w 3895887"/>
                <a:gd name="connsiteY9" fmla="*/ 2717074 h 4781005"/>
                <a:gd name="connsiteX10" fmla="*/ 3788229 w 3895887"/>
                <a:gd name="connsiteY10" fmla="*/ 1954203 h 4781005"/>
                <a:gd name="connsiteX11" fmla="*/ 3835256 w 3895887"/>
                <a:gd name="connsiteY11" fmla="*/ 1133856 h 4781005"/>
                <a:gd name="connsiteX12" fmla="*/ 3511296 w 3895887"/>
                <a:gd name="connsiteY12" fmla="*/ 334408 h 4781005"/>
                <a:gd name="connsiteX13" fmla="*/ 0 w 3895887"/>
                <a:gd name="connsiteY13" fmla="*/ 0 h 4781005"/>
                <a:gd name="connsiteX0" fmla="*/ 1489166 w 3913319"/>
                <a:gd name="connsiteY0" fmla="*/ 4781005 h 4781005"/>
                <a:gd name="connsiteX1" fmla="*/ 1813125 w 3913319"/>
                <a:gd name="connsiteY1" fmla="*/ 4540649 h 4781005"/>
                <a:gd name="connsiteX2" fmla="*/ 1865376 w 3913319"/>
                <a:gd name="connsiteY2" fmla="*/ 4321193 h 4781005"/>
                <a:gd name="connsiteX3" fmla="*/ 2100508 w 3913319"/>
                <a:gd name="connsiteY3" fmla="*/ 4415245 h 4781005"/>
                <a:gd name="connsiteX4" fmla="*/ 2053481 w 3913319"/>
                <a:gd name="connsiteY4" fmla="*/ 4195789 h 4781005"/>
                <a:gd name="connsiteX5" fmla="*/ 2283388 w 3913319"/>
                <a:gd name="connsiteY5" fmla="*/ 4274167 h 4781005"/>
                <a:gd name="connsiteX6" fmla="*/ 2319964 w 3913319"/>
                <a:gd name="connsiteY6" fmla="*/ 4117412 h 4781005"/>
                <a:gd name="connsiteX7" fmla="*/ 2821577 w 3913319"/>
                <a:gd name="connsiteY7" fmla="*/ 3762103 h 4781005"/>
                <a:gd name="connsiteX8" fmla="*/ 3286615 w 3913319"/>
                <a:gd name="connsiteY8" fmla="*/ 3250039 h 4781005"/>
                <a:gd name="connsiteX9" fmla="*/ 3605348 w 3913319"/>
                <a:gd name="connsiteY9" fmla="*/ 2717074 h 4781005"/>
                <a:gd name="connsiteX10" fmla="*/ 3788229 w 3913319"/>
                <a:gd name="connsiteY10" fmla="*/ 1954203 h 4781005"/>
                <a:gd name="connsiteX11" fmla="*/ 3835256 w 3913319"/>
                <a:gd name="connsiteY11" fmla="*/ 1133856 h 4781005"/>
                <a:gd name="connsiteX12" fmla="*/ 3511296 w 3913319"/>
                <a:gd name="connsiteY12" fmla="*/ 334408 h 4781005"/>
                <a:gd name="connsiteX13" fmla="*/ 0 w 3913319"/>
                <a:gd name="connsiteY13" fmla="*/ 0 h 4781005"/>
                <a:gd name="connsiteX0" fmla="*/ 1489166 w 3881116"/>
                <a:gd name="connsiteY0" fmla="*/ 4781005 h 4781005"/>
                <a:gd name="connsiteX1" fmla="*/ 1813125 w 3881116"/>
                <a:gd name="connsiteY1" fmla="*/ 4540649 h 4781005"/>
                <a:gd name="connsiteX2" fmla="*/ 1865376 w 3881116"/>
                <a:gd name="connsiteY2" fmla="*/ 4321193 h 4781005"/>
                <a:gd name="connsiteX3" fmla="*/ 2100508 w 3881116"/>
                <a:gd name="connsiteY3" fmla="*/ 4415245 h 4781005"/>
                <a:gd name="connsiteX4" fmla="*/ 2053481 w 3881116"/>
                <a:gd name="connsiteY4" fmla="*/ 4195789 h 4781005"/>
                <a:gd name="connsiteX5" fmla="*/ 2283388 w 3881116"/>
                <a:gd name="connsiteY5" fmla="*/ 4274167 h 4781005"/>
                <a:gd name="connsiteX6" fmla="*/ 2319964 w 3881116"/>
                <a:gd name="connsiteY6" fmla="*/ 4117412 h 4781005"/>
                <a:gd name="connsiteX7" fmla="*/ 2821577 w 3881116"/>
                <a:gd name="connsiteY7" fmla="*/ 3762103 h 4781005"/>
                <a:gd name="connsiteX8" fmla="*/ 3286615 w 3881116"/>
                <a:gd name="connsiteY8" fmla="*/ 3250039 h 4781005"/>
                <a:gd name="connsiteX9" fmla="*/ 3605348 w 3881116"/>
                <a:gd name="connsiteY9" fmla="*/ 2717074 h 4781005"/>
                <a:gd name="connsiteX10" fmla="*/ 3788229 w 3881116"/>
                <a:gd name="connsiteY10" fmla="*/ 1954203 h 4781005"/>
                <a:gd name="connsiteX11" fmla="*/ 3835256 w 3881116"/>
                <a:gd name="connsiteY11" fmla="*/ 1133856 h 4781005"/>
                <a:gd name="connsiteX12" fmla="*/ 3124636 w 3881116"/>
                <a:gd name="connsiteY12" fmla="*/ 193329 h 4781005"/>
                <a:gd name="connsiteX13" fmla="*/ 0 w 3881116"/>
                <a:gd name="connsiteY13" fmla="*/ 0 h 4781005"/>
                <a:gd name="connsiteX0" fmla="*/ 0 w 2391950"/>
                <a:gd name="connsiteY0" fmla="*/ 4587676 h 4587676"/>
                <a:gd name="connsiteX1" fmla="*/ 323959 w 2391950"/>
                <a:gd name="connsiteY1" fmla="*/ 4347320 h 4587676"/>
                <a:gd name="connsiteX2" fmla="*/ 376210 w 2391950"/>
                <a:gd name="connsiteY2" fmla="*/ 4127864 h 4587676"/>
                <a:gd name="connsiteX3" fmla="*/ 611342 w 2391950"/>
                <a:gd name="connsiteY3" fmla="*/ 4221916 h 4587676"/>
                <a:gd name="connsiteX4" fmla="*/ 564315 w 2391950"/>
                <a:gd name="connsiteY4" fmla="*/ 4002460 h 4587676"/>
                <a:gd name="connsiteX5" fmla="*/ 794222 w 2391950"/>
                <a:gd name="connsiteY5" fmla="*/ 4080838 h 4587676"/>
                <a:gd name="connsiteX6" fmla="*/ 830798 w 2391950"/>
                <a:gd name="connsiteY6" fmla="*/ 3924083 h 4587676"/>
                <a:gd name="connsiteX7" fmla="*/ 1332411 w 2391950"/>
                <a:gd name="connsiteY7" fmla="*/ 3568774 h 4587676"/>
                <a:gd name="connsiteX8" fmla="*/ 1797449 w 2391950"/>
                <a:gd name="connsiteY8" fmla="*/ 3056710 h 4587676"/>
                <a:gd name="connsiteX9" fmla="*/ 2116182 w 2391950"/>
                <a:gd name="connsiteY9" fmla="*/ 2523745 h 4587676"/>
                <a:gd name="connsiteX10" fmla="*/ 2299063 w 2391950"/>
                <a:gd name="connsiteY10" fmla="*/ 1760874 h 4587676"/>
                <a:gd name="connsiteX11" fmla="*/ 2346090 w 2391950"/>
                <a:gd name="connsiteY11" fmla="*/ 940527 h 4587676"/>
                <a:gd name="connsiteX12" fmla="*/ 1635470 w 2391950"/>
                <a:gd name="connsiteY12" fmla="*/ 0 h 4587676"/>
                <a:gd name="connsiteX0" fmla="*/ 0 w 2391950"/>
                <a:gd name="connsiteY0" fmla="*/ 3647149 h 3647149"/>
                <a:gd name="connsiteX1" fmla="*/ 323959 w 2391950"/>
                <a:gd name="connsiteY1" fmla="*/ 3406793 h 3647149"/>
                <a:gd name="connsiteX2" fmla="*/ 376210 w 2391950"/>
                <a:gd name="connsiteY2" fmla="*/ 3187337 h 3647149"/>
                <a:gd name="connsiteX3" fmla="*/ 611342 w 2391950"/>
                <a:gd name="connsiteY3" fmla="*/ 3281389 h 3647149"/>
                <a:gd name="connsiteX4" fmla="*/ 564315 w 2391950"/>
                <a:gd name="connsiteY4" fmla="*/ 3061933 h 3647149"/>
                <a:gd name="connsiteX5" fmla="*/ 794222 w 2391950"/>
                <a:gd name="connsiteY5" fmla="*/ 3140311 h 3647149"/>
                <a:gd name="connsiteX6" fmla="*/ 830798 w 2391950"/>
                <a:gd name="connsiteY6" fmla="*/ 2983556 h 3647149"/>
                <a:gd name="connsiteX7" fmla="*/ 1332411 w 2391950"/>
                <a:gd name="connsiteY7" fmla="*/ 2628247 h 3647149"/>
                <a:gd name="connsiteX8" fmla="*/ 1797449 w 2391950"/>
                <a:gd name="connsiteY8" fmla="*/ 2116183 h 3647149"/>
                <a:gd name="connsiteX9" fmla="*/ 2116182 w 2391950"/>
                <a:gd name="connsiteY9" fmla="*/ 1583218 h 3647149"/>
                <a:gd name="connsiteX10" fmla="*/ 2299063 w 2391950"/>
                <a:gd name="connsiteY10" fmla="*/ 820347 h 3647149"/>
                <a:gd name="connsiteX11" fmla="*/ 2346090 w 2391950"/>
                <a:gd name="connsiteY11" fmla="*/ 0 h 3647149"/>
                <a:gd name="connsiteX0" fmla="*/ 0 w 2391950"/>
                <a:gd name="connsiteY0" fmla="*/ 4018134 h 4018134"/>
                <a:gd name="connsiteX1" fmla="*/ 323959 w 2391950"/>
                <a:gd name="connsiteY1" fmla="*/ 3777778 h 4018134"/>
                <a:gd name="connsiteX2" fmla="*/ 376210 w 2391950"/>
                <a:gd name="connsiteY2" fmla="*/ 3558322 h 4018134"/>
                <a:gd name="connsiteX3" fmla="*/ 611342 w 2391950"/>
                <a:gd name="connsiteY3" fmla="*/ 3652374 h 4018134"/>
                <a:gd name="connsiteX4" fmla="*/ 564315 w 2391950"/>
                <a:gd name="connsiteY4" fmla="*/ 3432918 h 4018134"/>
                <a:gd name="connsiteX5" fmla="*/ 794222 w 2391950"/>
                <a:gd name="connsiteY5" fmla="*/ 3511296 h 4018134"/>
                <a:gd name="connsiteX6" fmla="*/ 830798 w 2391950"/>
                <a:gd name="connsiteY6" fmla="*/ 3354541 h 4018134"/>
                <a:gd name="connsiteX7" fmla="*/ 1332411 w 2391950"/>
                <a:gd name="connsiteY7" fmla="*/ 2999232 h 4018134"/>
                <a:gd name="connsiteX8" fmla="*/ 1797449 w 2391950"/>
                <a:gd name="connsiteY8" fmla="*/ 2487168 h 4018134"/>
                <a:gd name="connsiteX9" fmla="*/ 2116182 w 2391950"/>
                <a:gd name="connsiteY9" fmla="*/ 1954203 h 4018134"/>
                <a:gd name="connsiteX10" fmla="*/ 2299063 w 2391950"/>
                <a:gd name="connsiteY10" fmla="*/ 1191332 h 4018134"/>
                <a:gd name="connsiteX11" fmla="*/ 2346090 w 2391950"/>
                <a:gd name="connsiteY11" fmla="*/ 0 h 4018134"/>
                <a:gd name="connsiteX0" fmla="*/ 0 w 2382736"/>
                <a:gd name="connsiteY0" fmla="*/ 4018134 h 4018134"/>
                <a:gd name="connsiteX1" fmla="*/ 323959 w 2382736"/>
                <a:gd name="connsiteY1" fmla="*/ 3777778 h 4018134"/>
                <a:gd name="connsiteX2" fmla="*/ 376210 w 2382736"/>
                <a:gd name="connsiteY2" fmla="*/ 3558322 h 4018134"/>
                <a:gd name="connsiteX3" fmla="*/ 611342 w 2382736"/>
                <a:gd name="connsiteY3" fmla="*/ 3652374 h 4018134"/>
                <a:gd name="connsiteX4" fmla="*/ 564315 w 2382736"/>
                <a:gd name="connsiteY4" fmla="*/ 3432918 h 4018134"/>
                <a:gd name="connsiteX5" fmla="*/ 794222 w 2382736"/>
                <a:gd name="connsiteY5" fmla="*/ 3511296 h 4018134"/>
                <a:gd name="connsiteX6" fmla="*/ 830798 w 2382736"/>
                <a:gd name="connsiteY6" fmla="*/ 3354541 h 4018134"/>
                <a:gd name="connsiteX7" fmla="*/ 1332411 w 2382736"/>
                <a:gd name="connsiteY7" fmla="*/ 2999232 h 4018134"/>
                <a:gd name="connsiteX8" fmla="*/ 1797449 w 2382736"/>
                <a:gd name="connsiteY8" fmla="*/ 2487168 h 4018134"/>
                <a:gd name="connsiteX9" fmla="*/ 2116182 w 2382736"/>
                <a:gd name="connsiteY9" fmla="*/ 1954203 h 4018134"/>
                <a:gd name="connsiteX10" fmla="*/ 2299063 w 2382736"/>
                <a:gd name="connsiteY10" fmla="*/ 1191332 h 4018134"/>
                <a:gd name="connsiteX11" fmla="*/ 2346090 w 2382736"/>
                <a:gd name="connsiteY11" fmla="*/ 0 h 4018134"/>
                <a:gd name="connsiteX0" fmla="*/ 0 w 2308280"/>
                <a:gd name="connsiteY0" fmla="*/ 4378669 h 4378669"/>
                <a:gd name="connsiteX1" fmla="*/ 323959 w 2308280"/>
                <a:gd name="connsiteY1" fmla="*/ 4138313 h 4378669"/>
                <a:gd name="connsiteX2" fmla="*/ 376210 w 2308280"/>
                <a:gd name="connsiteY2" fmla="*/ 3918857 h 4378669"/>
                <a:gd name="connsiteX3" fmla="*/ 611342 w 2308280"/>
                <a:gd name="connsiteY3" fmla="*/ 4012909 h 4378669"/>
                <a:gd name="connsiteX4" fmla="*/ 564315 w 2308280"/>
                <a:gd name="connsiteY4" fmla="*/ 3793453 h 4378669"/>
                <a:gd name="connsiteX5" fmla="*/ 794222 w 2308280"/>
                <a:gd name="connsiteY5" fmla="*/ 3871831 h 4378669"/>
                <a:gd name="connsiteX6" fmla="*/ 830798 w 2308280"/>
                <a:gd name="connsiteY6" fmla="*/ 3715076 h 4378669"/>
                <a:gd name="connsiteX7" fmla="*/ 1332411 w 2308280"/>
                <a:gd name="connsiteY7" fmla="*/ 3359767 h 4378669"/>
                <a:gd name="connsiteX8" fmla="*/ 1797449 w 2308280"/>
                <a:gd name="connsiteY8" fmla="*/ 2847703 h 4378669"/>
                <a:gd name="connsiteX9" fmla="*/ 2116182 w 2308280"/>
                <a:gd name="connsiteY9" fmla="*/ 2314738 h 4378669"/>
                <a:gd name="connsiteX10" fmla="*/ 2299063 w 2308280"/>
                <a:gd name="connsiteY10" fmla="*/ 1551867 h 4378669"/>
                <a:gd name="connsiteX11" fmla="*/ 2225911 w 2308280"/>
                <a:gd name="connsiteY11" fmla="*/ 0 h 4378669"/>
                <a:gd name="connsiteX0" fmla="*/ 0 w 2353109"/>
                <a:gd name="connsiteY0" fmla="*/ 4378669 h 4378669"/>
                <a:gd name="connsiteX1" fmla="*/ 323959 w 2353109"/>
                <a:gd name="connsiteY1" fmla="*/ 4138313 h 4378669"/>
                <a:gd name="connsiteX2" fmla="*/ 376210 w 2353109"/>
                <a:gd name="connsiteY2" fmla="*/ 3918857 h 4378669"/>
                <a:gd name="connsiteX3" fmla="*/ 611342 w 2353109"/>
                <a:gd name="connsiteY3" fmla="*/ 4012909 h 4378669"/>
                <a:gd name="connsiteX4" fmla="*/ 564315 w 2353109"/>
                <a:gd name="connsiteY4" fmla="*/ 3793453 h 4378669"/>
                <a:gd name="connsiteX5" fmla="*/ 794222 w 2353109"/>
                <a:gd name="connsiteY5" fmla="*/ 3871831 h 4378669"/>
                <a:gd name="connsiteX6" fmla="*/ 830798 w 2353109"/>
                <a:gd name="connsiteY6" fmla="*/ 3715076 h 4378669"/>
                <a:gd name="connsiteX7" fmla="*/ 1332411 w 2353109"/>
                <a:gd name="connsiteY7" fmla="*/ 3359767 h 4378669"/>
                <a:gd name="connsiteX8" fmla="*/ 1797449 w 2353109"/>
                <a:gd name="connsiteY8" fmla="*/ 2847703 h 4378669"/>
                <a:gd name="connsiteX9" fmla="*/ 2116182 w 2353109"/>
                <a:gd name="connsiteY9" fmla="*/ 2314738 h 4378669"/>
                <a:gd name="connsiteX10" fmla="*/ 2299063 w 2353109"/>
                <a:gd name="connsiteY10" fmla="*/ 1551867 h 4378669"/>
                <a:gd name="connsiteX11" fmla="*/ 2225911 w 2353109"/>
                <a:gd name="connsiteY11" fmla="*/ 0 h 4378669"/>
                <a:gd name="connsiteX0" fmla="*/ 0 w 2395626"/>
                <a:gd name="connsiteY0" fmla="*/ 4378669 h 4378669"/>
                <a:gd name="connsiteX1" fmla="*/ 323959 w 2395626"/>
                <a:gd name="connsiteY1" fmla="*/ 4138313 h 4378669"/>
                <a:gd name="connsiteX2" fmla="*/ 376210 w 2395626"/>
                <a:gd name="connsiteY2" fmla="*/ 3918857 h 4378669"/>
                <a:gd name="connsiteX3" fmla="*/ 611342 w 2395626"/>
                <a:gd name="connsiteY3" fmla="*/ 4012909 h 4378669"/>
                <a:gd name="connsiteX4" fmla="*/ 564315 w 2395626"/>
                <a:gd name="connsiteY4" fmla="*/ 3793453 h 4378669"/>
                <a:gd name="connsiteX5" fmla="*/ 794222 w 2395626"/>
                <a:gd name="connsiteY5" fmla="*/ 3871831 h 4378669"/>
                <a:gd name="connsiteX6" fmla="*/ 830798 w 2395626"/>
                <a:gd name="connsiteY6" fmla="*/ 3715076 h 4378669"/>
                <a:gd name="connsiteX7" fmla="*/ 1332411 w 2395626"/>
                <a:gd name="connsiteY7" fmla="*/ 3359767 h 4378669"/>
                <a:gd name="connsiteX8" fmla="*/ 1797449 w 2395626"/>
                <a:gd name="connsiteY8" fmla="*/ 2847703 h 4378669"/>
                <a:gd name="connsiteX9" fmla="*/ 2116182 w 2395626"/>
                <a:gd name="connsiteY9" fmla="*/ 2314738 h 4378669"/>
                <a:gd name="connsiteX10" fmla="*/ 2377440 w 2395626"/>
                <a:gd name="connsiteY10" fmla="*/ 1431689 h 4378669"/>
                <a:gd name="connsiteX11" fmla="*/ 2225911 w 2395626"/>
                <a:gd name="connsiteY11" fmla="*/ 0 h 4378669"/>
                <a:gd name="connsiteX0" fmla="*/ 0 w 2377440"/>
                <a:gd name="connsiteY0" fmla="*/ 2946979 h 2946979"/>
                <a:gd name="connsiteX1" fmla="*/ 323959 w 2377440"/>
                <a:gd name="connsiteY1" fmla="*/ 2706623 h 2946979"/>
                <a:gd name="connsiteX2" fmla="*/ 376210 w 2377440"/>
                <a:gd name="connsiteY2" fmla="*/ 2487167 h 2946979"/>
                <a:gd name="connsiteX3" fmla="*/ 611342 w 2377440"/>
                <a:gd name="connsiteY3" fmla="*/ 2581219 h 2946979"/>
                <a:gd name="connsiteX4" fmla="*/ 564315 w 2377440"/>
                <a:gd name="connsiteY4" fmla="*/ 2361763 h 2946979"/>
                <a:gd name="connsiteX5" fmla="*/ 794222 w 2377440"/>
                <a:gd name="connsiteY5" fmla="*/ 2440141 h 2946979"/>
                <a:gd name="connsiteX6" fmla="*/ 830798 w 2377440"/>
                <a:gd name="connsiteY6" fmla="*/ 2283386 h 2946979"/>
                <a:gd name="connsiteX7" fmla="*/ 1332411 w 2377440"/>
                <a:gd name="connsiteY7" fmla="*/ 1928077 h 2946979"/>
                <a:gd name="connsiteX8" fmla="*/ 1797449 w 2377440"/>
                <a:gd name="connsiteY8" fmla="*/ 1416013 h 2946979"/>
                <a:gd name="connsiteX9" fmla="*/ 2116182 w 2377440"/>
                <a:gd name="connsiteY9" fmla="*/ 883048 h 2946979"/>
                <a:gd name="connsiteX10" fmla="*/ 2377440 w 2377440"/>
                <a:gd name="connsiteY10" fmla="*/ -1 h 2946979"/>
                <a:gd name="connsiteX0" fmla="*/ 0 w 3005546"/>
                <a:gd name="connsiteY0" fmla="*/ 3749602 h 3749602"/>
                <a:gd name="connsiteX1" fmla="*/ 323959 w 3005546"/>
                <a:gd name="connsiteY1" fmla="*/ 3509246 h 3749602"/>
                <a:gd name="connsiteX2" fmla="*/ 376210 w 3005546"/>
                <a:gd name="connsiteY2" fmla="*/ 3289790 h 3749602"/>
                <a:gd name="connsiteX3" fmla="*/ 611342 w 3005546"/>
                <a:gd name="connsiteY3" fmla="*/ 3383842 h 3749602"/>
                <a:gd name="connsiteX4" fmla="*/ 564315 w 3005546"/>
                <a:gd name="connsiteY4" fmla="*/ 3164386 h 3749602"/>
                <a:gd name="connsiteX5" fmla="*/ 794222 w 3005546"/>
                <a:gd name="connsiteY5" fmla="*/ 3242764 h 3749602"/>
                <a:gd name="connsiteX6" fmla="*/ 830798 w 3005546"/>
                <a:gd name="connsiteY6" fmla="*/ 3086009 h 3749602"/>
                <a:gd name="connsiteX7" fmla="*/ 1332411 w 3005546"/>
                <a:gd name="connsiteY7" fmla="*/ 2730700 h 3749602"/>
                <a:gd name="connsiteX8" fmla="*/ 1797449 w 3005546"/>
                <a:gd name="connsiteY8" fmla="*/ 2218636 h 3749602"/>
                <a:gd name="connsiteX9" fmla="*/ 2116182 w 3005546"/>
                <a:gd name="connsiteY9" fmla="*/ 1685671 h 3749602"/>
                <a:gd name="connsiteX10" fmla="*/ 3005547 w 3005546"/>
                <a:gd name="connsiteY10" fmla="*/ 0 h 3749602"/>
                <a:gd name="connsiteX0" fmla="*/ 0 w 3005548"/>
                <a:gd name="connsiteY0" fmla="*/ 3749602 h 3749602"/>
                <a:gd name="connsiteX1" fmla="*/ 323959 w 3005548"/>
                <a:gd name="connsiteY1" fmla="*/ 3509246 h 3749602"/>
                <a:gd name="connsiteX2" fmla="*/ 376210 w 3005548"/>
                <a:gd name="connsiteY2" fmla="*/ 3289790 h 3749602"/>
                <a:gd name="connsiteX3" fmla="*/ 611342 w 3005548"/>
                <a:gd name="connsiteY3" fmla="*/ 3383842 h 3749602"/>
                <a:gd name="connsiteX4" fmla="*/ 564315 w 3005548"/>
                <a:gd name="connsiteY4" fmla="*/ 3164386 h 3749602"/>
                <a:gd name="connsiteX5" fmla="*/ 794222 w 3005548"/>
                <a:gd name="connsiteY5" fmla="*/ 3242764 h 3749602"/>
                <a:gd name="connsiteX6" fmla="*/ 830798 w 3005548"/>
                <a:gd name="connsiteY6" fmla="*/ 3086009 h 3749602"/>
                <a:gd name="connsiteX7" fmla="*/ 1332411 w 3005548"/>
                <a:gd name="connsiteY7" fmla="*/ 2730700 h 3749602"/>
                <a:gd name="connsiteX8" fmla="*/ 1797449 w 3005548"/>
                <a:gd name="connsiteY8" fmla="*/ 2218636 h 3749602"/>
                <a:gd name="connsiteX9" fmla="*/ 3005547 w 3005548"/>
                <a:gd name="connsiteY9" fmla="*/ 0 h 3749602"/>
                <a:gd name="connsiteX0" fmla="*/ 0 w 3005546"/>
                <a:gd name="connsiteY0" fmla="*/ 3749602 h 3749602"/>
                <a:gd name="connsiteX1" fmla="*/ 323959 w 3005546"/>
                <a:gd name="connsiteY1" fmla="*/ 3509246 h 3749602"/>
                <a:gd name="connsiteX2" fmla="*/ 376210 w 3005546"/>
                <a:gd name="connsiteY2" fmla="*/ 3289790 h 3749602"/>
                <a:gd name="connsiteX3" fmla="*/ 611342 w 3005546"/>
                <a:gd name="connsiteY3" fmla="*/ 3383842 h 3749602"/>
                <a:gd name="connsiteX4" fmla="*/ 564315 w 3005546"/>
                <a:gd name="connsiteY4" fmla="*/ 3164386 h 3749602"/>
                <a:gd name="connsiteX5" fmla="*/ 794222 w 3005546"/>
                <a:gd name="connsiteY5" fmla="*/ 3242764 h 3749602"/>
                <a:gd name="connsiteX6" fmla="*/ 830798 w 3005546"/>
                <a:gd name="connsiteY6" fmla="*/ 3086009 h 3749602"/>
                <a:gd name="connsiteX7" fmla="*/ 1332411 w 3005546"/>
                <a:gd name="connsiteY7" fmla="*/ 2730700 h 3749602"/>
                <a:gd name="connsiteX8" fmla="*/ 1797450 w 3005546"/>
                <a:gd name="connsiteY8" fmla="*/ 2218636 h 3749602"/>
                <a:gd name="connsiteX9" fmla="*/ 3005547 w 3005546"/>
                <a:gd name="connsiteY9" fmla="*/ 0 h 3749602"/>
                <a:gd name="connsiteX0" fmla="*/ 0 w 3005548"/>
                <a:gd name="connsiteY0" fmla="*/ 3749602 h 3749602"/>
                <a:gd name="connsiteX1" fmla="*/ 323959 w 3005548"/>
                <a:gd name="connsiteY1" fmla="*/ 3509246 h 3749602"/>
                <a:gd name="connsiteX2" fmla="*/ 376210 w 3005548"/>
                <a:gd name="connsiteY2" fmla="*/ 3289790 h 3749602"/>
                <a:gd name="connsiteX3" fmla="*/ 611342 w 3005548"/>
                <a:gd name="connsiteY3" fmla="*/ 3383842 h 3749602"/>
                <a:gd name="connsiteX4" fmla="*/ 564315 w 3005548"/>
                <a:gd name="connsiteY4" fmla="*/ 3164386 h 3749602"/>
                <a:gd name="connsiteX5" fmla="*/ 794222 w 3005548"/>
                <a:gd name="connsiteY5" fmla="*/ 3242764 h 3749602"/>
                <a:gd name="connsiteX6" fmla="*/ 830798 w 3005548"/>
                <a:gd name="connsiteY6" fmla="*/ 3086009 h 3749602"/>
                <a:gd name="connsiteX7" fmla="*/ 1332411 w 3005548"/>
                <a:gd name="connsiteY7" fmla="*/ 2730700 h 3749602"/>
                <a:gd name="connsiteX8" fmla="*/ 2324706 w 3005548"/>
                <a:gd name="connsiteY8" fmla="*/ 1653169 h 3749602"/>
                <a:gd name="connsiteX9" fmla="*/ 3005547 w 3005548"/>
                <a:gd name="connsiteY9" fmla="*/ 0 h 3749602"/>
                <a:gd name="connsiteX0" fmla="*/ 0 w 3005546"/>
                <a:gd name="connsiteY0" fmla="*/ 3749602 h 3749602"/>
                <a:gd name="connsiteX1" fmla="*/ 323959 w 3005546"/>
                <a:gd name="connsiteY1" fmla="*/ 3509246 h 3749602"/>
                <a:gd name="connsiteX2" fmla="*/ 376210 w 3005546"/>
                <a:gd name="connsiteY2" fmla="*/ 3289790 h 3749602"/>
                <a:gd name="connsiteX3" fmla="*/ 611342 w 3005546"/>
                <a:gd name="connsiteY3" fmla="*/ 3383842 h 3749602"/>
                <a:gd name="connsiteX4" fmla="*/ 564315 w 3005546"/>
                <a:gd name="connsiteY4" fmla="*/ 3164386 h 3749602"/>
                <a:gd name="connsiteX5" fmla="*/ 794222 w 3005546"/>
                <a:gd name="connsiteY5" fmla="*/ 3242764 h 3749602"/>
                <a:gd name="connsiteX6" fmla="*/ 830798 w 3005546"/>
                <a:gd name="connsiteY6" fmla="*/ 3086009 h 3749602"/>
                <a:gd name="connsiteX7" fmla="*/ 1332411 w 3005546"/>
                <a:gd name="connsiteY7" fmla="*/ 2730700 h 3749602"/>
                <a:gd name="connsiteX8" fmla="*/ 2104769 w 3005546"/>
                <a:gd name="connsiteY8" fmla="*/ 1973333 h 3749602"/>
                <a:gd name="connsiteX9" fmla="*/ 3005547 w 3005546"/>
                <a:gd name="connsiteY9" fmla="*/ 0 h 3749602"/>
                <a:gd name="connsiteX0" fmla="*/ 0 w 3005548"/>
                <a:gd name="connsiteY0" fmla="*/ 3749602 h 3749602"/>
                <a:gd name="connsiteX1" fmla="*/ 323959 w 3005548"/>
                <a:gd name="connsiteY1" fmla="*/ 3509246 h 3749602"/>
                <a:gd name="connsiteX2" fmla="*/ 376210 w 3005548"/>
                <a:gd name="connsiteY2" fmla="*/ 3289790 h 3749602"/>
                <a:gd name="connsiteX3" fmla="*/ 611342 w 3005548"/>
                <a:gd name="connsiteY3" fmla="*/ 3383842 h 3749602"/>
                <a:gd name="connsiteX4" fmla="*/ 564315 w 3005548"/>
                <a:gd name="connsiteY4" fmla="*/ 3164386 h 3749602"/>
                <a:gd name="connsiteX5" fmla="*/ 794222 w 3005548"/>
                <a:gd name="connsiteY5" fmla="*/ 3242764 h 3749602"/>
                <a:gd name="connsiteX6" fmla="*/ 830798 w 3005548"/>
                <a:gd name="connsiteY6" fmla="*/ 3086009 h 3749602"/>
                <a:gd name="connsiteX7" fmla="*/ 1332411 w 3005548"/>
                <a:gd name="connsiteY7" fmla="*/ 2730699 h 3749602"/>
                <a:gd name="connsiteX8" fmla="*/ 2104769 w 3005548"/>
                <a:gd name="connsiteY8" fmla="*/ 1973333 h 3749602"/>
                <a:gd name="connsiteX9" fmla="*/ 3005547 w 3005548"/>
                <a:gd name="connsiteY9" fmla="*/ 0 h 3749602"/>
                <a:gd name="connsiteX0" fmla="*/ 0 w 3005546"/>
                <a:gd name="connsiteY0" fmla="*/ 3749602 h 3749602"/>
                <a:gd name="connsiteX1" fmla="*/ 323959 w 3005546"/>
                <a:gd name="connsiteY1" fmla="*/ 3509246 h 3749602"/>
                <a:gd name="connsiteX2" fmla="*/ 376210 w 3005546"/>
                <a:gd name="connsiteY2" fmla="*/ 3289790 h 3749602"/>
                <a:gd name="connsiteX3" fmla="*/ 611342 w 3005546"/>
                <a:gd name="connsiteY3" fmla="*/ 3383842 h 3749602"/>
                <a:gd name="connsiteX4" fmla="*/ 564315 w 3005546"/>
                <a:gd name="connsiteY4" fmla="*/ 3164386 h 3749602"/>
                <a:gd name="connsiteX5" fmla="*/ 794222 w 3005546"/>
                <a:gd name="connsiteY5" fmla="*/ 3242764 h 3749602"/>
                <a:gd name="connsiteX6" fmla="*/ 830798 w 3005546"/>
                <a:gd name="connsiteY6" fmla="*/ 3086009 h 3749602"/>
                <a:gd name="connsiteX7" fmla="*/ 1332411 w 3005546"/>
                <a:gd name="connsiteY7" fmla="*/ 2730699 h 3749602"/>
                <a:gd name="connsiteX8" fmla="*/ 1918166 w 3005546"/>
                <a:gd name="connsiteY8" fmla="*/ 2218684 h 3749602"/>
                <a:gd name="connsiteX9" fmla="*/ 3005547 w 3005546"/>
                <a:gd name="connsiteY9" fmla="*/ 0 h 3749602"/>
                <a:gd name="connsiteX0" fmla="*/ 0 w 3005548"/>
                <a:gd name="connsiteY0" fmla="*/ 3749602 h 3749602"/>
                <a:gd name="connsiteX1" fmla="*/ 323959 w 3005548"/>
                <a:gd name="connsiteY1" fmla="*/ 3509246 h 3749602"/>
                <a:gd name="connsiteX2" fmla="*/ 376210 w 3005548"/>
                <a:gd name="connsiteY2" fmla="*/ 3289790 h 3749602"/>
                <a:gd name="connsiteX3" fmla="*/ 611342 w 3005548"/>
                <a:gd name="connsiteY3" fmla="*/ 3383842 h 3749602"/>
                <a:gd name="connsiteX4" fmla="*/ 564315 w 3005548"/>
                <a:gd name="connsiteY4" fmla="*/ 3164386 h 3749602"/>
                <a:gd name="connsiteX5" fmla="*/ 794222 w 3005548"/>
                <a:gd name="connsiteY5" fmla="*/ 3242764 h 3749602"/>
                <a:gd name="connsiteX6" fmla="*/ 830798 w 3005548"/>
                <a:gd name="connsiteY6" fmla="*/ 3086009 h 3749602"/>
                <a:gd name="connsiteX7" fmla="*/ 1332411 w 3005548"/>
                <a:gd name="connsiteY7" fmla="*/ 2730699 h 3749602"/>
                <a:gd name="connsiteX8" fmla="*/ 1944847 w 3005548"/>
                <a:gd name="connsiteY8" fmla="*/ 2137134 h 3749602"/>
                <a:gd name="connsiteX9" fmla="*/ 3005547 w 3005548"/>
                <a:gd name="connsiteY9" fmla="*/ 0 h 3749602"/>
                <a:gd name="connsiteX0" fmla="*/ 0 w 3005546"/>
                <a:gd name="connsiteY0" fmla="*/ 3749602 h 3749602"/>
                <a:gd name="connsiteX1" fmla="*/ 323959 w 3005546"/>
                <a:gd name="connsiteY1" fmla="*/ 3509246 h 3749602"/>
                <a:gd name="connsiteX2" fmla="*/ 376210 w 3005546"/>
                <a:gd name="connsiteY2" fmla="*/ 3289790 h 3749602"/>
                <a:gd name="connsiteX3" fmla="*/ 611342 w 3005546"/>
                <a:gd name="connsiteY3" fmla="*/ 3383842 h 3749602"/>
                <a:gd name="connsiteX4" fmla="*/ 564315 w 3005546"/>
                <a:gd name="connsiteY4" fmla="*/ 3164386 h 3749602"/>
                <a:gd name="connsiteX5" fmla="*/ 794222 w 3005546"/>
                <a:gd name="connsiteY5" fmla="*/ 3242764 h 3749602"/>
                <a:gd name="connsiteX6" fmla="*/ 830798 w 3005546"/>
                <a:gd name="connsiteY6" fmla="*/ 3086009 h 3749602"/>
                <a:gd name="connsiteX7" fmla="*/ 1332411 w 3005546"/>
                <a:gd name="connsiteY7" fmla="*/ 2730699 h 3749602"/>
                <a:gd name="connsiteX8" fmla="*/ 1992188 w 3005546"/>
                <a:gd name="connsiteY8" fmla="*/ 2051872 h 3749602"/>
                <a:gd name="connsiteX9" fmla="*/ 3005547 w 3005546"/>
                <a:gd name="connsiteY9" fmla="*/ 0 h 3749602"/>
                <a:gd name="connsiteX0" fmla="*/ 0 w 3005548"/>
                <a:gd name="connsiteY0" fmla="*/ 3749602 h 3749602"/>
                <a:gd name="connsiteX1" fmla="*/ 323959 w 3005548"/>
                <a:gd name="connsiteY1" fmla="*/ 3509246 h 3749602"/>
                <a:gd name="connsiteX2" fmla="*/ 376210 w 3005548"/>
                <a:gd name="connsiteY2" fmla="*/ 3289790 h 3749602"/>
                <a:gd name="connsiteX3" fmla="*/ 611342 w 3005548"/>
                <a:gd name="connsiteY3" fmla="*/ 3383842 h 3749602"/>
                <a:gd name="connsiteX4" fmla="*/ 564315 w 3005548"/>
                <a:gd name="connsiteY4" fmla="*/ 3164386 h 3749602"/>
                <a:gd name="connsiteX5" fmla="*/ 794222 w 3005548"/>
                <a:gd name="connsiteY5" fmla="*/ 3242764 h 3749602"/>
                <a:gd name="connsiteX6" fmla="*/ 830798 w 3005548"/>
                <a:gd name="connsiteY6" fmla="*/ 3086009 h 3749602"/>
                <a:gd name="connsiteX7" fmla="*/ 1332411 w 3005548"/>
                <a:gd name="connsiteY7" fmla="*/ 2730699 h 3749602"/>
                <a:gd name="connsiteX8" fmla="*/ 1992188 w 3005548"/>
                <a:gd name="connsiteY8" fmla="*/ 2051872 h 3749602"/>
                <a:gd name="connsiteX9" fmla="*/ 3005547 w 3005548"/>
                <a:gd name="connsiteY9" fmla="*/ 0 h 3749602"/>
                <a:gd name="connsiteX0" fmla="*/ 0 w 3005546"/>
                <a:gd name="connsiteY0" fmla="*/ 3749602 h 3749602"/>
                <a:gd name="connsiteX1" fmla="*/ 323959 w 3005546"/>
                <a:gd name="connsiteY1" fmla="*/ 3509246 h 3749602"/>
                <a:gd name="connsiteX2" fmla="*/ 376210 w 3005546"/>
                <a:gd name="connsiteY2" fmla="*/ 3289790 h 3749602"/>
                <a:gd name="connsiteX3" fmla="*/ 611342 w 3005546"/>
                <a:gd name="connsiteY3" fmla="*/ 3383842 h 3749602"/>
                <a:gd name="connsiteX4" fmla="*/ 564315 w 3005546"/>
                <a:gd name="connsiteY4" fmla="*/ 3164386 h 3749602"/>
                <a:gd name="connsiteX5" fmla="*/ 794222 w 3005546"/>
                <a:gd name="connsiteY5" fmla="*/ 3242764 h 3749602"/>
                <a:gd name="connsiteX6" fmla="*/ 830798 w 3005546"/>
                <a:gd name="connsiteY6" fmla="*/ 3086009 h 3749602"/>
                <a:gd name="connsiteX7" fmla="*/ 1332411 w 3005546"/>
                <a:gd name="connsiteY7" fmla="*/ 2730699 h 3749602"/>
                <a:gd name="connsiteX8" fmla="*/ 1992188 w 3005546"/>
                <a:gd name="connsiteY8" fmla="*/ 2051872 h 3749602"/>
                <a:gd name="connsiteX9" fmla="*/ 3005547 w 3005546"/>
                <a:gd name="connsiteY9" fmla="*/ 0 h 3749602"/>
                <a:gd name="connsiteX0" fmla="*/ 0 w 3005548"/>
                <a:gd name="connsiteY0" fmla="*/ 3749602 h 3749602"/>
                <a:gd name="connsiteX1" fmla="*/ 323959 w 3005548"/>
                <a:gd name="connsiteY1" fmla="*/ 3509246 h 3749602"/>
                <a:gd name="connsiteX2" fmla="*/ 376210 w 3005548"/>
                <a:gd name="connsiteY2" fmla="*/ 3289790 h 3749602"/>
                <a:gd name="connsiteX3" fmla="*/ 611342 w 3005548"/>
                <a:gd name="connsiteY3" fmla="*/ 3383842 h 3749602"/>
                <a:gd name="connsiteX4" fmla="*/ 564315 w 3005548"/>
                <a:gd name="connsiteY4" fmla="*/ 3164386 h 3749602"/>
                <a:gd name="connsiteX5" fmla="*/ 794222 w 3005548"/>
                <a:gd name="connsiteY5" fmla="*/ 3242764 h 3749602"/>
                <a:gd name="connsiteX6" fmla="*/ 830798 w 3005548"/>
                <a:gd name="connsiteY6" fmla="*/ 3086009 h 3749602"/>
                <a:gd name="connsiteX7" fmla="*/ 1332411 w 3005548"/>
                <a:gd name="connsiteY7" fmla="*/ 2730699 h 3749602"/>
                <a:gd name="connsiteX8" fmla="*/ 1992188 w 3005548"/>
                <a:gd name="connsiteY8" fmla="*/ 2051872 h 3749602"/>
                <a:gd name="connsiteX9" fmla="*/ 3005547 w 3005548"/>
                <a:gd name="connsiteY9" fmla="*/ 0 h 3749602"/>
                <a:gd name="connsiteX0" fmla="*/ 0 w 3634993"/>
                <a:gd name="connsiteY0" fmla="*/ 3232948 h 3232948"/>
                <a:gd name="connsiteX1" fmla="*/ 323959 w 3634993"/>
                <a:gd name="connsiteY1" fmla="*/ 2992592 h 3232948"/>
                <a:gd name="connsiteX2" fmla="*/ 376210 w 3634993"/>
                <a:gd name="connsiteY2" fmla="*/ 2773136 h 3232948"/>
                <a:gd name="connsiteX3" fmla="*/ 611342 w 3634993"/>
                <a:gd name="connsiteY3" fmla="*/ 2867188 h 3232948"/>
                <a:gd name="connsiteX4" fmla="*/ 564315 w 3634993"/>
                <a:gd name="connsiteY4" fmla="*/ 2647732 h 3232948"/>
                <a:gd name="connsiteX5" fmla="*/ 794222 w 3634993"/>
                <a:gd name="connsiteY5" fmla="*/ 2726110 h 3232948"/>
                <a:gd name="connsiteX6" fmla="*/ 830798 w 3634993"/>
                <a:gd name="connsiteY6" fmla="*/ 2569355 h 3232948"/>
                <a:gd name="connsiteX7" fmla="*/ 1332411 w 3634993"/>
                <a:gd name="connsiteY7" fmla="*/ 2214045 h 3232948"/>
                <a:gd name="connsiteX8" fmla="*/ 1992188 w 3634993"/>
                <a:gd name="connsiteY8" fmla="*/ 1535218 h 3232948"/>
                <a:gd name="connsiteX9" fmla="*/ 3634994 w 3634993"/>
                <a:gd name="connsiteY9" fmla="*/ 0 h 3232948"/>
                <a:gd name="connsiteX0" fmla="*/ 0 w 3634995"/>
                <a:gd name="connsiteY0" fmla="*/ 3232948 h 3232948"/>
                <a:gd name="connsiteX1" fmla="*/ 323959 w 3634995"/>
                <a:gd name="connsiteY1" fmla="*/ 2992592 h 3232948"/>
                <a:gd name="connsiteX2" fmla="*/ 376210 w 3634995"/>
                <a:gd name="connsiteY2" fmla="*/ 2773136 h 3232948"/>
                <a:gd name="connsiteX3" fmla="*/ 611342 w 3634995"/>
                <a:gd name="connsiteY3" fmla="*/ 2867188 h 3232948"/>
                <a:gd name="connsiteX4" fmla="*/ 564315 w 3634995"/>
                <a:gd name="connsiteY4" fmla="*/ 2647732 h 3232948"/>
                <a:gd name="connsiteX5" fmla="*/ 794222 w 3634995"/>
                <a:gd name="connsiteY5" fmla="*/ 2726110 h 3232948"/>
                <a:gd name="connsiteX6" fmla="*/ 830798 w 3634995"/>
                <a:gd name="connsiteY6" fmla="*/ 2569355 h 3232948"/>
                <a:gd name="connsiteX7" fmla="*/ 1332411 w 3634995"/>
                <a:gd name="connsiteY7" fmla="*/ 2214045 h 3232948"/>
                <a:gd name="connsiteX8" fmla="*/ 1992188 w 3634995"/>
                <a:gd name="connsiteY8" fmla="*/ 1535218 h 3232948"/>
                <a:gd name="connsiteX9" fmla="*/ 2816180 w 3634995"/>
                <a:gd name="connsiteY9" fmla="*/ 654345 h 3232948"/>
                <a:gd name="connsiteX10" fmla="*/ 3634994 w 3634995"/>
                <a:gd name="connsiteY10" fmla="*/ 0 h 3232948"/>
                <a:gd name="connsiteX0" fmla="*/ 0 w 4263631"/>
                <a:gd name="connsiteY0" fmla="*/ 3710658 h 3710658"/>
                <a:gd name="connsiteX1" fmla="*/ 323959 w 4263631"/>
                <a:gd name="connsiteY1" fmla="*/ 3470302 h 3710658"/>
                <a:gd name="connsiteX2" fmla="*/ 376210 w 4263631"/>
                <a:gd name="connsiteY2" fmla="*/ 3250846 h 3710658"/>
                <a:gd name="connsiteX3" fmla="*/ 611342 w 4263631"/>
                <a:gd name="connsiteY3" fmla="*/ 3344898 h 3710658"/>
                <a:gd name="connsiteX4" fmla="*/ 564315 w 4263631"/>
                <a:gd name="connsiteY4" fmla="*/ 3125442 h 3710658"/>
                <a:gd name="connsiteX5" fmla="*/ 794222 w 4263631"/>
                <a:gd name="connsiteY5" fmla="*/ 3203820 h 3710658"/>
                <a:gd name="connsiteX6" fmla="*/ 830798 w 4263631"/>
                <a:gd name="connsiteY6" fmla="*/ 3047065 h 3710658"/>
                <a:gd name="connsiteX7" fmla="*/ 1332411 w 4263631"/>
                <a:gd name="connsiteY7" fmla="*/ 2691755 h 3710658"/>
                <a:gd name="connsiteX8" fmla="*/ 1992188 w 4263631"/>
                <a:gd name="connsiteY8" fmla="*/ 2012928 h 3710658"/>
                <a:gd name="connsiteX9" fmla="*/ 2816180 w 4263631"/>
                <a:gd name="connsiteY9" fmla="*/ 1132055 h 3710658"/>
                <a:gd name="connsiteX10" fmla="*/ 4263630 w 4263631"/>
                <a:gd name="connsiteY10" fmla="*/ -1 h 3710658"/>
                <a:gd name="connsiteX0" fmla="*/ 0 w 4358319"/>
                <a:gd name="connsiteY0" fmla="*/ 3881184 h 3881184"/>
                <a:gd name="connsiteX1" fmla="*/ 323959 w 4358319"/>
                <a:gd name="connsiteY1" fmla="*/ 3640828 h 3881184"/>
                <a:gd name="connsiteX2" fmla="*/ 376210 w 4358319"/>
                <a:gd name="connsiteY2" fmla="*/ 3421372 h 3881184"/>
                <a:gd name="connsiteX3" fmla="*/ 611342 w 4358319"/>
                <a:gd name="connsiteY3" fmla="*/ 3515424 h 3881184"/>
                <a:gd name="connsiteX4" fmla="*/ 564315 w 4358319"/>
                <a:gd name="connsiteY4" fmla="*/ 3295968 h 3881184"/>
                <a:gd name="connsiteX5" fmla="*/ 794222 w 4358319"/>
                <a:gd name="connsiteY5" fmla="*/ 3374346 h 3881184"/>
                <a:gd name="connsiteX6" fmla="*/ 830798 w 4358319"/>
                <a:gd name="connsiteY6" fmla="*/ 3217591 h 3881184"/>
                <a:gd name="connsiteX7" fmla="*/ 1332411 w 4358319"/>
                <a:gd name="connsiteY7" fmla="*/ 2862281 h 3881184"/>
                <a:gd name="connsiteX8" fmla="*/ 1992188 w 4358319"/>
                <a:gd name="connsiteY8" fmla="*/ 2183454 h 3881184"/>
                <a:gd name="connsiteX9" fmla="*/ 2816180 w 4358319"/>
                <a:gd name="connsiteY9" fmla="*/ 1302581 h 3881184"/>
                <a:gd name="connsiteX10" fmla="*/ 4358319 w 4358319"/>
                <a:gd name="connsiteY10" fmla="*/ -1 h 3881184"/>
                <a:gd name="connsiteX0" fmla="*/ 0 w 4358319"/>
                <a:gd name="connsiteY0" fmla="*/ 3881186 h 3881186"/>
                <a:gd name="connsiteX1" fmla="*/ 323959 w 4358319"/>
                <a:gd name="connsiteY1" fmla="*/ 3640830 h 3881186"/>
                <a:gd name="connsiteX2" fmla="*/ 376210 w 4358319"/>
                <a:gd name="connsiteY2" fmla="*/ 3421374 h 3881186"/>
                <a:gd name="connsiteX3" fmla="*/ 611342 w 4358319"/>
                <a:gd name="connsiteY3" fmla="*/ 3515426 h 3881186"/>
                <a:gd name="connsiteX4" fmla="*/ 564315 w 4358319"/>
                <a:gd name="connsiteY4" fmla="*/ 3295970 h 3881186"/>
                <a:gd name="connsiteX5" fmla="*/ 794222 w 4358319"/>
                <a:gd name="connsiteY5" fmla="*/ 3374348 h 3881186"/>
                <a:gd name="connsiteX6" fmla="*/ 830798 w 4358319"/>
                <a:gd name="connsiteY6" fmla="*/ 3217593 h 3881186"/>
                <a:gd name="connsiteX7" fmla="*/ 1332411 w 4358319"/>
                <a:gd name="connsiteY7" fmla="*/ 2862283 h 3881186"/>
                <a:gd name="connsiteX8" fmla="*/ 1992188 w 4358319"/>
                <a:gd name="connsiteY8" fmla="*/ 2183456 h 3881186"/>
                <a:gd name="connsiteX9" fmla="*/ 2816180 w 4358319"/>
                <a:gd name="connsiteY9" fmla="*/ 1302583 h 3881186"/>
                <a:gd name="connsiteX10" fmla="*/ 4358319 w 4358319"/>
                <a:gd name="connsiteY10" fmla="*/ 1 h 3881186"/>
                <a:gd name="connsiteX0" fmla="*/ 0 w 4358319"/>
                <a:gd name="connsiteY0" fmla="*/ 3881184 h 3881184"/>
                <a:gd name="connsiteX1" fmla="*/ 323959 w 4358319"/>
                <a:gd name="connsiteY1" fmla="*/ 3640828 h 3881184"/>
                <a:gd name="connsiteX2" fmla="*/ 376210 w 4358319"/>
                <a:gd name="connsiteY2" fmla="*/ 3421372 h 3881184"/>
                <a:gd name="connsiteX3" fmla="*/ 611342 w 4358319"/>
                <a:gd name="connsiteY3" fmla="*/ 3515424 h 3881184"/>
                <a:gd name="connsiteX4" fmla="*/ 564315 w 4358319"/>
                <a:gd name="connsiteY4" fmla="*/ 3295968 h 3881184"/>
                <a:gd name="connsiteX5" fmla="*/ 794222 w 4358319"/>
                <a:gd name="connsiteY5" fmla="*/ 3374346 h 3881184"/>
                <a:gd name="connsiteX6" fmla="*/ 830798 w 4358319"/>
                <a:gd name="connsiteY6" fmla="*/ 3217591 h 3881184"/>
                <a:gd name="connsiteX7" fmla="*/ 1332411 w 4358319"/>
                <a:gd name="connsiteY7" fmla="*/ 2862281 h 3881184"/>
                <a:gd name="connsiteX8" fmla="*/ 1843865 w 4358319"/>
                <a:gd name="connsiteY8" fmla="*/ 2479019 h 3881184"/>
                <a:gd name="connsiteX9" fmla="*/ 2816180 w 4358319"/>
                <a:gd name="connsiteY9" fmla="*/ 1302581 h 3881184"/>
                <a:gd name="connsiteX10" fmla="*/ 4358319 w 4358319"/>
                <a:gd name="connsiteY10" fmla="*/ -1 h 3881184"/>
                <a:gd name="connsiteX0" fmla="*/ 0 w 4358319"/>
                <a:gd name="connsiteY0" fmla="*/ 3881186 h 3881186"/>
                <a:gd name="connsiteX1" fmla="*/ 323959 w 4358319"/>
                <a:gd name="connsiteY1" fmla="*/ 3640830 h 3881186"/>
                <a:gd name="connsiteX2" fmla="*/ 376210 w 4358319"/>
                <a:gd name="connsiteY2" fmla="*/ 3421374 h 3881186"/>
                <a:gd name="connsiteX3" fmla="*/ 611342 w 4358319"/>
                <a:gd name="connsiteY3" fmla="*/ 3515426 h 3881186"/>
                <a:gd name="connsiteX4" fmla="*/ 564315 w 4358319"/>
                <a:gd name="connsiteY4" fmla="*/ 3295970 h 3881186"/>
                <a:gd name="connsiteX5" fmla="*/ 794222 w 4358319"/>
                <a:gd name="connsiteY5" fmla="*/ 3374348 h 3881186"/>
                <a:gd name="connsiteX6" fmla="*/ 830798 w 4358319"/>
                <a:gd name="connsiteY6" fmla="*/ 3217593 h 3881186"/>
                <a:gd name="connsiteX7" fmla="*/ 1332411 w 4358319"/>
                <a:gd name="connsiteY7" fmla="*/ 2862283 h 3881186"/>
                <a:gd name="connsiteX8" fmla="*/ 1698572 w 4358319"/>
                <a:gd name="connsiteY8" fmla="*/ 2612646 h 3881186"/>
                <a:gd name="connsiteX9" fmla="*/ 2816180 w 4358319"/>
                <a:gd name="connsiteY9" fmla="*/ 1302583 h 3881186"/>
                <a:gd name="connsiteX10" fmla="*/ 4358319 w 4358319"/>
                <a:gd name="connsiteY10" fmla="*/ 1 h 3881186"/>
                <a:gd name="connsiteX0" fmla="*/ 0 w 4358319"/>
                <a:gd name="connsiteY0" fmla="*/ 3881184 h 3881184"/>
                <a:gd name="connsiteX1" fmla="*/ 323959 w 4358319"/>
                <a:gd name="connsiteY1" fmla="*/ 3640828 h 3881184"/>
                <a:gd name="connsiteX2" fmla="*/ 376210 w 4358319"/>
                <a:gd name="connsiteY2" fmla="*/ 3421372 h 3881184"/>
                <a:gd name="connsiteX3" fmla="*/ 611342 w 4358319"/>
                <a:gd name="connsiteY3" fmla="*/ 3515424 h 3881184"/>
                <a:gd name="connsiteX4" fmla="*/ 564315 w 4358319"/>
                <a:gd name="connsiteY4" fmla="*/ 3295968 h 3881184"/>
                <a:gd name="connsiteX5" fmla="*/ 794222 w 4358319"/>
                <a:gd name="connsiteY5" fmla="*/ 3374346 h 3881184"/>
                <a:gd name="connsiteX6" fmla="*/ 830798 w 4358319"/>
                <a:gd name="connsiteY6" fmla="*/ 3217591 h 3881184"/>
                <a:gd name="connsiteX7" fmla="*/ 1698572 w 4358319"/>
                <a:gd name="connsiteY7" fmla="*/ 2612644 h 3881184"/>
                <a:gd name="connsiteX8" fmla="*/ 2816180 w 4358319"/>
                <a:gd name="connsiteY8" fmla="*/ 1302581 h 3881184"/>
                <a:gd name="connsiteX9" fmla="*/ 4358319 w 4358319"/>
                <a:gd name="connsiteY9" fmla="*/ -1 h 3881184"/>
                <a:gd name="connsiteX0" fmla="*/ 0 w 4358319"/>
                <a:gd name="connsiteY0" fmla="*/ 3881186 h 3881186"/>
                <a:gd name="connsiteX1" fmla="*/ 323959 w 4358319"/>
                <a:gd name="connsiteY1" fmla="*/ 3640830 h 3881186"/>
                <a:gd name="connsiteX2" fmla="*/ 376210 w 4358319"/>
                <a:gd name="connsiteY2" fmla="*/ 3421374 h 3881186"/>
                <a:gd name="connsiteX3" fmla="*/ 611342 w 4358319"/>
                <a:gd name="connsiteY3" fmla="*/ 3515426 h 3881186"/>
                <a:gd name="connsiteX4" fmla="*/ 564315 w 4358319"/>
                <a:gd name="connsiteY4" fmla="*/ 3295970 h 3881186"/>
                <a:gd name="connsiteX5" fmla="*/ 794222 w 4358319"/>
                <a:gd name="connsiteY5" fmla="*/ 3374348 h 3881186"/>
                <a:gd name="connsiteX6" fmla="*/ 830798 w 4358319"/>
                <a:gd name="connsiteY6" fmla="*/ 3217593 h 3881186"/>
                <a:gd name="connsiteX7" fmla="*/ 1610116 w 4358319"/>
                <a:gd name="connsiteY7" fmla="*/ 2672365 h 3881186"/>
                <a:gd name="connsiteX8" fmla="*/ 2816180 w 4358319"/>
                <a:gd name="connsiteY8" fmla="*/ 1302583 h 3881186"/>
                <a:gd name="connsiteX9" fmla="*/ 4358319 w 4358319"/>
                <a:gd name="connsiteY9" fmla="*/ 1 h 3881186"/>
                <a:gd name="connsiteX0" fmla="*/ 0 w 4358319"/>
                <a:gd name="connsiteY0" fmla="*/ 3881184 h 3881184"/>
                <a:gd name="connsiteX1" fmla="*/ 323959 w 4358319"/>
                <a:gd name="connsiteY1" fmla="*/ 3640828 h 3881184"/>
                <a:gd name="connsiteX2" fmla="*/ 376210 w 4358319"/>
                <a:gd name="connsiteY2" fmla="*/ 3421372 h 3881184"/>
                <a:gd name="connsiteX3" fmla="*/ 611342 w 4358319"/>
                <a:gd name="connsiteY3" fmla="*/ 3515424 h 3881184"/>
                <a:gd name="connsiteX4" fmla="*/ 564315 w 4358319"/>
                <a:gd name="connsiteY4" fmla="*/ 3295968 h 3881184"/>
                <a:gd name="connsiteX5" fmla="*/ 794222 w 4358319"/>
                <a:gd name="connsiteY5" fmla="*/ 3374346 h 3881184"/>
                <a:gd name="connsiteX6" fmla="*/ 830798 w 4358319"/>
                <a:gd name="connsiteY6" fmla="*/ 3217591 h 3881184"/>
                <a:gd name="connsiteX7" fmla="*/ 1657460 w 4358319"/>
                <a:gd name="connsiteY7" fmla="*/ 2587100 h 3881184"/>
                <a:gd name="connsiteX8" fmla="*/ 2816180 w 4358319"/>
                <a:gd name="connsiteY8" fmla="*/ 1302581 h 3881184"/>
                <a:gd name="connsiteX9" fmla="*/ 4358319 w 4358319"/>
                <a:gd name="connsiteY9" fmla="*/ -1 h 3881184"/>
                <a:gd name="connsiteX0" fmla="*/ 0 w 4358319"/>
                <a:gd name="connsiteY0" fmla="*/ 3881186 h 3881186"/>
                <a:gd name="connsiteX1" fmla="*/ 323959 w 4358319"/>
                <a:gd name="connsiteY1" fmla="*/ 3640830 h 3881186"/>
                <a:gd name="connsiteX2" fmla="*/ 376210 w 4358319"/>
                <a:gd name="connsiteY2" fmla="*/ 3421374 h 3881186"/>
                <a:gd name="connsiteX3" fmla="*/ 611342 w 4358319"/>
                <a:gd name="connsiteY3" fmla="*/ 3515426 h 3881186"/>
                <a:gd name="connsiteX4" fmla="*/ 564315 w 4358319"/>
                <a:gd name="connsiteY4" fmla="*/ 3295970 h 3881186"/>
                <a:gd name="connsiteX5" fmla="*/ 794222 w 4358319"/>
                <a:gd name="connsiteY5" fmla="*/ 3374348 h 3881186"/>
                <a:gd name="connsiteX6" fmla="*/ 830798 w 4358319"/>
                <a:gd name="connsiteY6" fmla="*/ 3217593 h 3881186"/>
                <a:gd name="connsiteX7" fmla="*/ 1657460 w 4358319"/>
                <a:gd name="connsiteY7" fmla="*/ 2587102 h 3881186"/>
                <a:gd name="connsiteX8" fmla="*/ 2816180 w 4358319"/>
                <a:gd name="connsiteY8" fmla="*/ 1302583 h 3881186"/>
                <a:gd name="connsiteX9" fmla="*/ 4358319 w 4358319"/>
                <a:gd name="connsiteY9" fmla="*/ 1 h 3881186"/>
                <a:gd name="connsiteX0" fmla="*/ 0 w 4645260"/>
                <a:gd name="connsiteY0" fmla="*/ 4685155 h 4685155"/>
                <a:gd name="connsiteX1" fmla="*/ 323959 w 4645260"/>
                <a:gd name="connsiteY1" fmla="*/ 4444799 h 4685155"/>
                <a:gd name="connsiteX2" fmla="*/ 376210 w 4645260"/>
                <a:gd name="connsiteY2" fmla="*/ 4225343 h 4685155"/>
                <a:gd name="connsiteX3" fmla="*/ 611342 w 4645260"/>
                <a:gd name="connsiteY3" fmla="*/ 4319395 h 4685155"/>
                <a:gd name="connsiteX4" fmla="*/ 564315 w 4645260"/>
                <a:gd name="connsiteY4" fmla="*/ 4099939 h 4685155"/>
                <a:gd name="connsiteX5" fmla="*/ 794222 w 4645260"/>
                <a:gd name="connsiteY5" fmla="*/ 4178317 h 4685155"/>
                <a:gd name="connsiteX6" fmla="*/ 830798 w 4645260"/>
                <a:gd name="connsiteY6" fmla="*/ 4021562 h 4685155"/>
                <a:gd name="connsiteX7" fmla="*/ 1657460 w 4645260"/>
                <a:gd name="connsiteY7" fmla="*/ 3391071 h 4685155"/>
                <a:gd name="connsiteX8" fmla="*/ 4600412 w 4645260"/>
                <a:gd name="connsiteY8" fmla="*/ 31412 h 4685155"/>
                <a:gd name="connsiteX9" fmla="*/ 4358319 w 4645260"/>
                <a:gd name="connsiteY9" fmla="*/ 803970 h 4685155"/>
                <a:gd name="connsiteX0" fmla="*/ 0 w 5817314"/>
                <a:gd name="connsiteY0" fmla="*/ 5541318 h 5541318"/>
                <a:gd name="connsiteX1" fmla="*/ 323959 w 5817314"/>
                <a:gd name="connsiteY1" fmla="*/ 5300962 h 5541318"/>
                <a:gd name="connsiteX2" fmla="*/ 376210 w 5817314"/>
                <a:gd name="connsiteY2" fmla="*/ 5081506 h 5541318"/>
                <a:gd name="connsiteX3" fmla="*/ 611342 w 5817314"/>
                <a:gd name="connsiteY3" fmla="*/ 5175558 h 5541318"/>
                <a:gd name="connsiteX4" fmla="*/ 564315 w 5817314"/>
                <a:gd name="connsiteY4" fmla="*/ 4956102 h 5541318"/>
                <a:gd name="connsiteX5" fmla="*/ 794222 w 5817314"/>
                <a:gd name="connsiteY5" fmla="*/ 5034480 h 5541318"/>
                <a:gd name="connsiteX6" fmla="*/ 830798 w 5817314"/>
                <a:gd name="connsiteY6" fmla="*/ 4877725 h 5541318"/>
                <a:gd name="connsiteX7" fmla="*/ 1657460 w 5817314"/>
                <a:gd name="connsiteY7" fmla="*/ 4247234 h 5541318"/>
                <a:gd name="connsiteX8" fmla="*/ 4600412 w 5817314"/>
                <a:gd name="connsiteY8" fmla="*/ 887575 h 5541318"/>
                <a:gd name="connsiteX9" fmla="*/ 5817314 w 5817314"/>
                <a:gd name="connsiteY9" fmla="*/ 0 h 5541318"/>
                <a:gd name="connsiteX0" fmla="*/ 0 w 5817314"/>
                <a:gd name="connsiteY0" fmla="*/ 5541318 h 5541318"/>
                <a:gd name="connsiteX1" fmla="*/ 323959 w 5817314"/>
                <a:gd name="connsiteY1" fmla="*/ 5300962 h 5541318"/>
                <a:gd name="connsiteX2" fmla="*/ 376210 w 5817314"/>
                <a:gd name="connsiteY2" fmla="*/ 5081506 h 5541318"/>
                <a:gd name="connsiteX3" fmla="*/ 611342 w 5817314"/>
                <a:gd name="connsiteY3" fmla="*/ 5175558 h 5541318"/>
                <a:gd name="connsiteX4" fmla="*/ 564315 w 5817314"/>
                <a:gd name="connsiteY4" fmla="*/ 4956102 h 5541318"/>
                <a:gd name="connsiteX5" fmla="*/ 794222 w 5817314"/>
                <a:gd name="connsiteY5" fmla="*/ 5034480 h 5541318"/>
                <a:gd name="connsiteX6" fmla="*/ 830798 w 5817314"/>
                <a:gd name="connsiteY6" fmla="*/ 4877725 h 5541318"/>
                <a:gd name="connsiteX7" fmla="*/ 1676444 w 5817314"/>
                <a:gd name="connsiteY7" fmla="*/ 4269949 h 5541318"/>
                <a:gd name="connsiteX8" fmla="*/ 4600412 w 5817314"/>
                <a:gd name="connsiteY8" fmla="*/ 887575 h 5541318"/>
                <a:gd name="connsiteX9" fmla="*/ 5817314 w 5817314"/>
                <a:gd name="connsiteY9" fmla="*/ 0 h 5541318"/>
                <a:gd name="connsiteX0" fmla="*/ -1 w 5858426"/>
                <a:gd name="connsiteY0" fmla="*/ 5515776 h 5515776"/>
                <a:gd name="connsiteX1" fmla="*/ 365071 w 5858426"/>
                <a:gd name="connsiteY1" fmla="*/ 5300962 h 5515776"/>
                <a:gd name="connsiteX2" fmla="*/ 417322 w 5858426"/>
                <a:gd name="connsiteY2" fmla="*/ 5081506 h 5515776"/>
                <a:gd name="connsiteX3" fmla="*/ 652454 w 5858426"/>
                <a:gd name="connsiteY3" fmla="*/ 5175558 h 5515776"/>
                <a:gd name="connsiteX4" fmla="*/ 605427 w 5858426"/>
                <a:gd name="connsiteY4" fmla="*/ 4956102 h 5515776"/>
                <a:gd name="connsiteX5" fmla="*/ 835334 w 5858426"/>
                <a:gd name="connsiteY5" fmla="*/ 5034480 h 5515776"/>
                <a:gd name="connsiteX6" fmla="*/ 871910 w 5858426"/>
                <a:gd name="connsiteY6" fmla="*/ 4877725 h 5515776"/>
                <a:gd name="connsiteX7" fmla="*/ 1717556 w 5858426"/>
                <a:gd name="connsiteY7" fmla="*/ 4269949 h 5515776"/>
                <a:gd name="connsiteX8" fmla="*/ 4641524 w 5858426"/>
                <a:gd name="connsiteY8" fmla="*/ 887575 h 5515776"/>
                <a:gd name="connsiteX9" fmla="*/ 5858426 w 5858426"/>
                <a:gd name="connsiteY9" fmla="*/ 0 h 5515776"/>
                <a:gd name="connsiteX0" fmla="*/ 1 w 5858428"/>
                <a:gd name="connsiteY0" fmla="*/ 5515776 h 5515776"/>
                <a:gd name="connsiteX1" fmla="*/ 320815 w 5858428"/>
                <a:gd name="connsiteY1" fmla="*/ 5295308 h 5515776"/>
                <a:gd name="connsiteX2" fmla="*/ 417324 w 5858428"/>
                <a:gd name="connsiteY2" fmla="*/ 5081506 h 5515776"/>
                <a:gd name="connsiteX3" fmla="*/ 652456 w 5858428"/>
                <a:gd name="connsiteY3" fmla="*/ 5175558 h 5515776"/>
                <a:gd name="connsiteX4" fmla="*/ 605429 w 5858428"/>
                <a:gd name="connsiteY4" fmla="*/ 4956102 h 5515776"/>
                <a:gd name="connsiteX5" fmla="*/ 835336 w 5858428"/>
                <a:gd name="connsiteY5" fmla="*/ 5034480 h 5515776"/>
                <a:gd name="connsiteX6" fmla="*/ 871912 w 5858428"/>
                <a:gd name="connsiteY6" fmla="*/ 4877725 h 5515776"/>
                <a:gd name="connsiteX7" fmla="*/ 1717558 w 5858428"/>
                <a:gd name="connsiteY7" fmla="*/ 4269949 h 5515776"/>
                <a:gd name="connsiteX8" fmla="*/ 4641526 w 5858428"/>
                <a:gd name="connsiteY8" fmla="*/ 887575 h 5515776"/>
                <a:gd name="connsiteX9" fmla="*/ 5858428 w 5858428"/>
                <a:gd name="connsiteY9" fmla="*/ 0 h 5515776"/>
                <a:gd name="connsiteX0" fmla="*/ -1 w 5858426"/>
                <a:gd name="connsiteY0" fmla="*/ 5515776 h 5515776"/>
                <a:gd name="connsiteX1" fmla="*/ 311320 w 5858426"/>
                <a:gd name="connsiteY1" fmla="*/ 5283952 h 5515776"/>
                <a:gd name="connsiteX2" fmla="*/ 417322 w 5858426"/>
                <a:gd name="connsiteY2" fmla="*/ 5081506 h 5515776"/>
                <a:gd name="connsiteX3" fmla="*/ 652454 w 5858426"/>
                <a:gd name="connsiteY3" fmla="*/ 5175558 h 5515776"/>
                <a:gd name="connsiteX4" fmla="*/ 605427 w 5858426"/>
                <a:gd name="connsiteY4" fmla="*/ 4956102 h 5515776"/>
                <a:gd name="connsiteX5" fmla="*/ 835334 w 5858426"/>
                <a:gd name="connsiteY5" fmla="*/ 5034480 h 5515776"/>
                <a:gd name="connsiteX6" fmla="*/ 871910 w 5858426"/>
                <a:gd name="connsiteY6" fmla="*/ 4877725 h 5515776"/>
                <a:gd name="connsiteX7" fmla="*/ 1717556 w 5858426"/>
                <a:gd name="connsiteY7" fmla="*/ 4269949 h 5515776"/>
                <a:gd name="connsiteX8" fmla="*/ 4641524 w 5858426"/>
                <a:gd name="connsiteY8" fmla="*/ 887575 h 5515776"/>
                <a:gd name="connsiteX9" fmla="*/ 5858426 w 5858426"/>
                <a:gd name="connsiteY9" fmla="*/ 0 h 5515776"/>
                <a:gd name="connsiteX0" fmla="*/ 1 w 6724079"/>
                <a:gd name="connsiteY0" fmla="*/ 6064669 h 6064669"/>
                <a:gd name="connsiteX1" fmla="*/ 1176973 w 6724079"/>
                <a:gd name="connsiteY1" fmla="*/ 5283952 h 6064669"/>
                <a:gd name="connsiteX2" fmla="*/ 1282975 w 6724079"/>
                <a:gd name="connsiteY2" fmla="*/ 5081506 h 6064669"/>
                <a:gd name="connsiteX3" fmla="*/ 1518107 w 6724079"/>
                <a:gd name="connsiteY3" fmla="*/ 5175558 h 6064669"/>
                <a:gd name="connsiteX4" fmla="*/ 1471080 w 6724079"/>
                <a:gd name="connsiteY4" fmla="*/ 4956102 h 6064669"/>
                <a:gd name="connsiteX5" fmla="*/ 1700987 w 6724079"/>
                <a:gd name="connsiteY5" fmla="*/ 5034480 h 6064669"/>
                <a:gd name="connsiteX6" fmla="*/ 1737563 w 6724079"/>
                <a:gd name="connsiteY6" fmla="*/ 4877725 h 6064669"/>
                <a:gd name="connsiteX7" fmla="*/ 2583209 w 6724079"/>
                <a:gd name="connsiteY7" fmla="*/ 4269949 h 6064669"/>
                <a:gd name="connsiteX8" fmla="*/ 5507177 w 6724079"/>
                <a:gd name="connsiteY8" fmla="*/ 887575 h 6064669"/>
                <a:gd name="connsiteX9" fmla="*/ 6724079 w 6724079"/>
                <a:gd name="connsiteY9" fmla="*/ 0 h 6064669"/>
                <a:gd name="connsiteX0" fmla="*/ -1 w 6724077"/>
                <a:gd name="connsiteY0" fmla="*/ 6064669 h 6064669"/>
                <a:gd name="connsiteX1" fmla="*/ 1176971 w 6724077"/>
                <a:gd name="connsiteY1" fmla="*/ 5283952 h 6064669"/>
                <a:gd name="connsiteX2" fmla="*/ 1282973 w 6724077"/>
                <a:gd name="connsiteY2" fmla="*/ 5081506 h 6064669"/>
                <a:gd name="connsiteX3" fmla="*/ 1518105 w 6724077"/>
                <a:gd name="connsiteY3" fmla="*/ 5175558 h 6064669"/>
                <a:gd name="connsiteX4" fmla="*/ 1471078 w 6724077"/>
                <a:gd name="connsiteY4" fmla="*/ 4956102 h 6064669"/>
                <a:gd name="connsiteX5" fmla="*/ 1700985 w 6724077"/>
                <a:gd name="connsiteY5" fmla="*/ 5034480 h 6064669"/>
                <a:gd name="connsiteX6" fmla="*/ 1785050 w 6724077"/>
                <a:gd name="connsiteY6" fmla="*/ 4845666 h 6064669"/>
                <a:gd name="connsiteX7" fmla="*/ 2583207 w 6724077"/>
                <a:gd name="connsiteY7" fmla="*/ 4269949 h 6064669"/>
                <a:gd name="connsiteX8" fmla="*/ 5507175 w 6724077"/>
                <a:gd name="connsiteY8" fmla="*/ 887575 h 6064669"/>
                <a:gd name="connsiteX9" fmla="*/ 6724077 w 6724077"/>
                <a:gd name="connsiteY9" fmla="*/ 0 h 6064669"/>
                <a:gd name="connsiteX0" fmla="*/ 1 w 6724079"/>
                <a:gd name="connsiteY0" fmla="*/ 6064669 h 6064669"/>
                <a:gd name="connsiteX1" fmla="*/ 1176973 w 6724079"/>
                <a:gd name="connsiteY1" fmla="*/ 5283952 h 6064669"/>
                <a:gd name="connsiteX2" fmla="*/ 1282975 w 6724079"/>
                <a:gd name="connsiteY2" fmla="*/ 5081506 h 6064669"/>
                <a:gd name="connsiteX3" fmla="*/ 1518107 w 6724079"/>
                <a:gd name="connsiteY3" fmla="*/ 5175558 h 6064669"/>
                <a:gd name="connsiteX4" fmla="*/ 1471080 w 6724079"/>
                <a:gd name="connsiteY4" fmla="*/ 4956102 h 6064669"/>
                <a:gd name="connsiteX5" fmla="*/ 1700987 w 6724079"/>
                <a:gd name="connsiteY5" fmla="*/ 5034480 h 6064669"/>
                <a:gd name="connsiteX6" fmla="*/ 1785052 w 6724079"/>
                <a:gd name="connsiteY6" fmla="*/ 4845666 h 6064669"/>
                <a:gd name="connsiteX7" fmla="*/ 2583209 w 6724079"/>
                <a:gd name="connsiteY7" fmla="*/ 4269949 h 6064669"/>
                <a:gd name="connsiteX8" fmla="*/ 5507177 w 6724079"/>
                <a:gd name="connsiteY8" fmla="*/ 887575 h 6064669"/>
                <a:gd name="connsiteX9" fmla="*/ 6724079 w 6724079"/>
                <a:gd name="connsiteY9" fmla="*/ 0 h 6064669"/>
                <a:gd name="connsiteX0" fmla="*/ -1 w 6724077"/>
                <a:gd name="connsiteY0" fmla="*/ 6064669 h 6064669"/>
                <a:gd name="connsiteX1" fmla="*/ 1176971 w 6724077"/>
                <a:gd name="connsiteY1" fmla="*/ 5283952 h 6064669"/>
                <a:gd name="connsiteX2" fmla="*/ 1282973 w 6724077"/>
                <a:gd name="connsiteY2" fmla="*/ 5081506 h 6064669"/>
                <a:gd name="connsiteX3" fmla="*/ 1518105 w 6724077"/>
                <a:gd name="connsiteY3" fmla="*/ 5175558 h 6064669"/>
                <a:gd name="connsiteX4" fmla="*/ 1471078 w 6724077"/>
                <a:gd name="connsiteY4" fmla="*/ 4956102 h 6064669"/>
                <a:gd name="connsiteX5" fmla="*/ 1700985 w 6724077"/>
                <a:gd name="connsiteY5" fmla="*/ 5034480 h 6064669"/>
                <a:gd name="connsiteX6" fmla="*/ 1785050 w 6724077"/>
                <a:gd name="connsiteY6" fmla="*/ 4845666 h 6064669"/>
                <a:gd name="connsiteX7" fmla="*/ 2583207 w 6724077"/>
                <a:gd name="connsiteY7" fmla="*/ 4269949 h 6064669"/>
                <a:gd name="connsiteX8" fmla="*/ 5507175 w 6724077"/>
                <a:gd name="connsiteY8" fmla="*/ 887575 h 6064669"/>
                <a:gd name="connsiteX9" fmla="*/ 6724077 w 6724077"/>
                <a:gd name="connsiteY9" fmla="*/ 0 h 6064669"/>
                <a:gd name="connsiteX0" fmla="*/ 1 w 6724079"/>
                <a:gd name="connsiteY0" fmla="*/ 6064669 h 6064669"/>
                <a:gd name="connsiteX1" fmla="*/ 1176973 w 6724079"/>
                <a:gd name="connsiteY1" fmla="*/ 5283952 h 6064669"/>
                <a:gd name="connsiteX2" fmla="*/ 1282975 w 6724079"/>
                <a:gd name="connsiteY2" fmla="*/ 5081506 h 6064669"/>
                <a:gd name="connsiteX3" fmla="*/ 1518107 w 6724079"/>
                <a:gd name="connsiteY3" fmla="*/ 5175558 h 6064669"/>
                <a:gd name="connsiteX4" fmla="*/ 1471080 w 6724079"/>
                <a:gd name="connsiteY4" fmla="*/ 4956102 h 6064669"/>
                <a:gd name="connsiteX5" fmla="*/ 1700987 w 6724079"/>
                <a:gd name="connsiteY5" fmla="*/ 5034480 h 6064669"/>
                <a:gd name="connsiteX6" fmla="*/ 1785052 w 6724079"/>
                <a:gd name="connsiteY6" fmla="*/ 4845666 h 6064669"/>
                <a:gd name="connsiteX7" fmla="*/ 2583209 w 6724079"/>
                <a:gd name="connsiteY7" fmla="*/ 4269949 h 6064669"/>
                <a:gd name="connsiteX8" fmla="*/ 5507177 w 6724079"/>
                <a:gd name="connsiteY8" fmla="*/ 887575 h 6064669"/>
                <a:gd name="connsiteX9" fmla="*/ 6724079 w 6724079"/>
                <a:gd name="connsiteY9" fmla="*/ 0 h 6064669"/>
                <a:gd name="connsiteX0" fmla="*/ -1 w 6724077"/>
                <a:gd name="connsiteY0" fmla="*/ 6064669 h 6064669"/>
                <a:gd name="connsiteX1" fmla="*/ 1176971 w 6724077"/>
                <a:gd name="connsiteY1" fmla="*/ 5283952 h 6064669"/>
                <a:gd name="connsiteX2" fmla="*/ 1282973 w 6724077"/>
                <a:gd name="connsiteY2" fmla="*/ 5081506 h 6064669"/>
                <a:gd name="connsiteX3" fmla="*/ 1518105 w 6724077"/>
                <a:gd name="connsiteY3" fmla="*/ 5175558 h 6064669"/>
                <a:gd name="connsiteX4" fmla="*/ 1471078 w 6724077"/>
                <a:gd name="connsiteY4" fmla="*/ 4956102 h 6064669"/>
                <a:gd name="connsiteX5" fmla="*/ 1700985 w 6724077"/>
                <a:gd name="connsiteY5" fmla="*/ 5034480 h 6064669"/>
                <a:gd name="connsiteX6" fmla="*/ 1785050 w 6724077"/>
                <a:gd name="connsiteY6" fmla="*/ 4845666 h 6064669"/>
                <a:gd name="connsiteX7" fmla="*/ 2583207 w 6724077"/>
                <a:gd name="connsiteY7" fmla="*/ 4269949 h 6064669"/>
                <a:gd name="connsiteX8" fmla="*/ 5507175 w 6724077"/>
                <a:gd name="connsiteY8" fmla="*/ 887575 h 6064669"/>
                <a:gd name="connsiteX9" fmla="*/ 6724077 w 6724077"/>
                <a:gd name="connsiteY9" fmla="*/ 0 h 6064669"/>
                <a:gd name="connsiteX0" fmla="*/ 1 w 6724079"/>
                <a:gd name="connsiteY0" fmla="*/ 6064669 h 6064669"/>
                <a:gd name="connsiteX1" fmla="*/ 1176973 w 6724079"/>
                <a:gd name="connsiteY1" fmla="*/ 5283952 h 6064669"/>
                <a:gd name="connsiteX2" fmla="*/ 1282975 w 6724079"/>
                <a:gd name="connsiteY2" fmla="*/ 5081506 h 6064669"/>
                <a:gd name="connsiteX3" fmla="*/ 1518107 w 6724079"/>
                <a:gd name="connsiteY3" fmla="*/ 5175558 h 6064669"/>
                <a:gd name="connsiteX4" fmla="*/ 1471080 w 6724079"/>
                <a:gd name="connsiteY4" fmla="*/ 4956102 h 6064669"/>
                <a:gd name="connsiteX5" fmla="*/ 1700987 w 6724079"/>
                <a:gd name="connsiteY5" fmla="*/ 5034480 h 6064669"/>
                <a:gd name="connsiteX6" fmla="*/ 1785052 w 6724079"/>
                <a:gd name="connsiteY6" fmla="*/ 4845666 h 6064669"/>
                <a:gd name="connsiteX7" fmla="*/ 2583209 w 6724079"/>
                <a:gd name="connsiteY7" fmla="*/ 4269949 h 6064669"/>
                <a:gd name="connsiteX8" fmla="*/ 5507177 w 6724079"/>
                <a:gd name="connsiteY8" fmla="*/ 887575 h 6064669"/>
                <a:gd name="connsiteX9" fmla="*/ 6724079 w 6724079"/>
                <a:gd name="connsiteY9" fmla="*/ 0 h 6064669"/>
                <a:gd name="connsiteX0" fmla="*/ -1 w 6724077"/>
                <a:gd name="connsiteY0" fmla="*/ 6064669 h 6064669"/>
                <a:gd name="connsiteX1" fmla="*/ 1176971 w 6724077"/>
                <a:gd name="connsiteY1" fmla="*/ 5283952 h 6064669"/>
                <a:gd name="connsiteX2" fmla="*/ 1282973 w 6724077"/>
                <a:gd name="connsiteY2" fmla="*/ 5081506 h 6064669"/>
                <a:gd name="connsiteX3" fmla="*/ 1518105 w 6724077"/>
                <a:gd name="connsiteY3" fmla="*/ 5175558 h 6064669"/>
                <a:gd name="connsiteX4" fmla="*/ 1471078 w 6724077"/>
                <a:gd name="connsiteY4" fmla="*/ 4956102 h 6064669"/>
                <a:gd name="connsiteX5" fmla="*/ 1700985 w 6724077"/>
                <a:gd name="connsiteY5" fmla="*/ 5034480 h 6064669"/>
                <a:gd name="connsiteX6" fmla="*/ 1785050 w 6724077"/>
                <a:gd name="connsiteY6" fmla="*/ 4845666 h 6064669"/>
                <a:gd name="connsiteX7" fmla="*/ 2583207 w 6724077"/>
                <a:gd name="connsiteY7" fmla="*/ 4269949 h 6064669"/>
                <a:gd name="connsiteX8" fmla="*/ 5507175 w 6724077"/>
                <a:gd name="connsiteY8" fmla="*/ 887575 h 6064669"/>
                <a:gd name="connsiteX9" fmla="*/ 6724077 w 6724077"/>
                <a:gd name="connsiteY9" fmla="*/ 0 h 6064669"/>
                <a:gd name="connsiteX0" fmla="*/ 1 w 6724079"/>
                <a:gd name="connsiteY0" fmla="*/ 6064669 h 6064669"/>
                <a:gd name="connsiteX1" fmla="*/ 1176973 w 6724079"/>
                <a:gd name="connsiteY1" fmla="*/ 5283952 h 6064669"/>
                <a:gd name="connsiteX2" fmla="*/ 1282975 w 6724079"/>
                <a:gd name="connsiteY2" fmla="*/ 5081506 h 6064669"/>
                <a:gd name="connsiteX3" fmla="*/ 1518107 w 6724079"/>
                <a:gd name="connsiteY3" fmla="*/ 5175558 h 6064669"/>
                <a:gd name="connsiteX4" fmla="*/ 1471080 w 6724079"/>
                <a:gd name="connsiteY4" fmla="*/ 4956102 h 6064669"/>
                <a:gd name="connsiteX5" fmla="*/ 1700987 w 6724079"/>
                <a:gd name="connsiteY5" fmla="*/ 5034480 h 6064669"/>
                <a:gd name="connsiteX6" fmla="*/ 1785052 w 6724079"/>
                <a:gd name="connsiteY6" fmla="*/ 4845666 h 6064669"/>
                <a:gd name="connsiteX7" fmla="*/ 2583209 w 6724079"/>
                <a:gd name="connsiteY7" fmla="*/ 4269949 h 6064669"/>
                <a:gd name="connsiteX8" fmla="*/ 5507177 w 6724079"/>
                <a:gd name="connsiteY8" fmla="*/ 887575 h 6064669"/>
                <a:gd name="connsiteX9" fmla="*/ 6724079 w 6724079"/>
                <a:gd name="connsiteY9" fmla="*/ 0 h 6064669"/>
                <a:gd name="connsiteX0" fmla="*/ -1 w 6724077"/>
                <a:gd name="connsiteY0" fmla="*/ 6064669 h 6064669"/>
                <a:gd name="connsiteX1" fmla="*/ 1176971 w 6724077"/>
                <a:gd name="connsiteY1" fmla="*/ 5283952 h 6064669"/>
                <a:gd name="connsiteX2" fmla="*/ 1282973 w 6724077"/>
                <a:gd name="connsiteY2" fmla="*/ 5081506 h 6064669"/>
                <a:gd name="connsiteX3" fmla="*/ 1518105 w 6724077"/>
                <a:gd name="connsiteY3" fmla="*/ 5175558 h 6064669"/>
                <a:gd name="connsiteX4" fmla="*/ 1471078 w 6724077"/>
                <a:gd name="connsiteY4" fmla="*/ 4956102 h 6064669"/>
                <a:gd name="connsiteX5" fmla="*/ 1700985 w 6724077"/>
                <a:gd name="connsiteY5" fmla="*/ 5034480 h 6064669"/>
                <a:gd name="connsiteX6" fmla="*/ 1785050 w 6724077"/>
                <a:gd name="connsiteY6" fmla="*/ 4845666 h 6064669"/>
                <a:gd name="connsiteX7" fmla="*/ 2583207 w 6724077"/>
                <a:gd name="connsiteY7" fmla="*/ 4269949 h 6064669"/>
                <a:gd name="connsiteX8" fmla="*/ 5507175 w 6724077"/>
                <a:gd name="connsiteY8" fmla="*/ 887575 h 6064669"/>
                <a:gd name="connsiteX9" fmla="*/ 6724077 w 6724077"/>
                <a:gd name="connsiteY9" fmla="*/ 0 h 6064669"/>
                <a:gd name="connsiteX0" fmla="*/ 1 w 6724079"/>
                <a:gd name="connsiteY0" fmla="*/ 6064669 h 6064669"/>
                <a:gd name="connsiteX1" fmla="*/ 1176973 w 6724079"/>
                <a:gd name="connsiteY1" fmla="*/ 5283952 h 6064669"/>
                <a:gd name="connsiteX2" fmla="*/ 1282975 w 6724079"/>
                <a:gd name="connsiteY2" fmla="*/ 5081506 h 6064669"/>
                <a:gd name="connsiteX3" fmla="*/ 1518107 w 6724079"/>
                <a:gd name="connsiteY3" fmla="*/ 5175558 h 6064669"/>
                <a:gd name="connsiteX4" fmla="*/ 1471080 w 6724079"/>
                <a:gd name="connsiteY4" fmla="*/ 4956102 h 6064669"/>
                <a:gd name="connsiteX5" fmla="*/ 1700987 w 6724079"/>
                <a:gd name="connsiteY5" fmla="*/ 5034480 h 6064669"/>
                <a:gd name="connsiteX6" fmla="*/ 1785052 w 6724079"/>
                <a:gd name="connsiteY6" fmla="*/ 4845666 h 6064669"/>
                <a:gd name="connsiteX7" fmla="*/ 2583209 w 6724079"/>
                <a:gd name="connsiteY7" fmla="*/ 4269949 h 6064669"/>
                <a:gd name="connsiteX8" fmla="*/ 5507177 w 6724079"/>
                <a:gd name="connsiteY8" fmla="*/ 887575 h 6064669"/>
                <a:gd name="connsiteX9" fmla="*/ 6724079 w 6724079"/>
                <a:gd name="connsiteY9" fmla="*/ 0 h 6064669"/>
                <a:gd name="connsiteX0" fmla="*/ -1 w 6950586"/>
                <a:gd name="connsiteY0" fmla="*/ 5738661 h 5738661"/>
                <a:gd name="connsiteX1" fmla="*/ 1176971 w 6950586"/>
                <a:gd name="connsiteY1" fmla="*/ 4957944 h 5738661"/>
                <a:gd name="connsiteX2" fmla="*/ 1282973 w 6950586"/>
                <a:gd name="connsiteY2" fmla="*/ 4755498 h 5738661"/>
                <a:gd name="connsiteX3" fmla="*/ 1518105 w 6950586"/>
                <a:gd name="connsiteY3" fmla="*/ 4849550 h 5738661"/>
                <a:gd name="connsiteX4" fmla="*/ 1471078 w 6950586"/>
                <a:gd name="connsiteY4" fmla="*/ 4630094 h 5738661"/>
                <a:gd name="connsiteX5" fmla="*/ 1700985 w 6950586"/>
                <a:gd name="connsiteY5" fmla="*/ 4708472 h 5738661"/>
                <a:gd name="connsiteX6" fmla="*/ 1785050 w 6950586"/>
                <a:gd name="connsiteY6" fmla="*/ 4519658 h 5738661"/>
                <a:gd name="connsiteX7" fmla="*/ 2583207 w 6950586"/>
                <a:gd name="connsiteY7" fmla="*/ 3943941 h 5738661"/>
                <a:gd name="connsiteX8" fmla="*/ 5507175 w 6950586"/>
                <a:gd name="connsiteY8" fmla="*/ 561567 h 5738661"/>
                <a:gd name="connsiteX9" fmla="*/ 6950586 w 6950586"/>
                <a:gd name="connsiteY9" fmla="*/ -1 h 5738661"/>
                <a:gd name="connsiteX0" fmla="*/ 1 w 6950588"/>
                <a:gd name="connsiteY0" fmla="*/ 5738663 h 5738663"/>
                <a:gd name="connsiteX1" fmla="*/ 1176973 w 6950588"/>
                <a:gd name="connsiteY1" fmla="*/ 4957946 h 5738663"/>
                <a:gd name="connsiteX2" fmla="*/ 1282975 w 6950588"/>
                <a:gd name="connsiteY2" fmla="*/ 4755500 h 5738663"/>
                <a:gd name="connsiteX3" fmla="*/ 1518107 w 6950588"/>
                <a:gd name="connsiteY3" fmla="*/ 4849552 h 5738663"/>
                <a:gd name="connsiteX4" fmla="*/ 1471080 w 6950588"/>
                <a:gd name="connsiteY4" fmla="*/ 4630096 h 5738663"/>
                <a:gd name="connsiteX5" fmla="*/ 1700987 w 6950588"/>
                <a:gd name="connsiteY5" fmla="*/ 4708474 h 5738663"/>
                <a:gd name="connsiteX6" fmla="*/ 1785052 w 6950588"/>
                <a:gd name="connsiteY6" fmla="*/ 4519660 h 5738663"/>
                <a:gd name="connsiteX7" fmla="*/ 2583209 w 6950588"/>
                <a:gd name="connsiteY7" fmla="*/ 3943943 h 5738663"/>
                <a:gd name="connsiteX8" fmla="*/ 5738684 w 6950588"/>
                <a:gd name="connsiteY8" fmla="*/ 857442 h 5738663"/>
                <a:gd name="connsiteX9" fmla="*/ 6950588 w 6950588"/>
                <a:gd name="connsiteY9" fmla="*/ 1 h 5738663"/>
                <a:gd name="connsiteX0" fmla="*/ -1 w 6950586"/>
                <a:gd name="connsiteY0" fmla="*/ 5738661 h 5738661"/>
                <a:gd name="connsiteX1" fmla="*/ 1176971 w 6950586"/>
                <a:gd name="connsiteY1" fmla="*/ 4957944 h 5738661"/>
                <a:gd name="connsiteX2" fmla="*/ 1282973 w 6950586"/>
                <a:gd name="connsiteY2" fmla="*/ 4755498 h 5738661"/>
                <a:gd name="connsiteX3" fmla="*/ 1518105 w 6950586"/>
                <a:gd name="connsiteY3" fmla="*/ 4849550 h 5738661"/>
                <a:gd name="connsiteX4" fmla="*/ 1471078 w 6950586"/>
                <a:gd name="connsiteY4" fmla="*/ 4630094 h 5738661"/>
                <a:gd name="connsiteX5" fmla="*/ 1700985 w 6950586"/>
                <a:gd name="connsiteY5" fmla="*/ 4708472 h 5738661"/>
                <a:gd name="connsiteX6" fmla="*/ 1785050 w 6950586"/>
                <a:gd name="connsiteY6" fmla="*/ 4519658 h 5738661"/>
                <a:gd name="connsiteX7" fmla="*/ 2583207 w 6950586"/>
                <a:gd name="connsiteY7" fmla="*/ 3943941 h 5738661"/>
                <a:gd name="connsiteX8" fmla="*/ 5815644 w 6950586"/>
                <a:gd name="connsiteY8" fmla="*/ 791446 h 5738661"/>
                <a:gd name="connsiteX9" fmla="*/ 6950586 w 6950586"/>
                <a:gd name="connsiteY9" fmla="*/ -1 h 5738661"/>
                <a:gd name="connsiteX0" fmla="*/ 1 w 6950588"/>
                <a:gd name="connsiteY0" fmla="*/ 5738663 h 5738663"/>
                <a:gd name="connsiteX1" fmla="*/ 1176973 w 6950588"/>
                <a:gd name="connsiteY1" fmla="*/ 4957946 h 5738663"/>
                <a:gd name="connsiteX2" fmla="*/ 1282975 w 6950588"/>
                <a:gd name="connsiteY2" fmla="*/ 4755500 h 5738663"/>
                <a:gd name="connsiteX3" fmla="*/ 1518107 w 6950588"/>
                <a:gd name="connsiteY3" fmla="*/ 4849552 h 5738663"/>
                <a:gd name="connsiteX4" fmla="*/ 1471080 w 6950588"/>
                <a:gd name="connsiteY4" fmla="*/ 4630096 h 5738663"/>
                <a:gd name="connsiteX5" fmla="*/ 1700987 w 6950588"/>
                <a:gd name="connsiteY5" fmla="*/ 4708474 h 5738663"/>
                <a:gd name="connsiteX6" fmla="*/ 1785052 w 6950588"/>
                <a:gd name="connsiteY6" fmla="*/ 4519660 h 5738663"/>
                <a:gd name="connsiteX7" fmla="*/ 2583209 w 6950588"/>
                <a:gd name="connsiteY7" fmla="*/ 3943943 h 5738663"/>
                <a:gd name="connsiteX8" fmla="*/ 5863310 w 6950588"/>
                <a:gd name="connsiteY8" fmla="*/ 852363 h 5738663"/>
                <a:gd name="connsiteX9" fmla="*/ 6950588 w 6950588"/>
                <a:gd name="connsiteY9" fmla="*/ 1 h 5738663"/>
                <a:gd name="connsiteX0" fmla="*/ 0 w 6522423"/>
                <a:gd name="connsiteY0" fmla="*/ 5445831 h 5445832"/>
                <a:gd name="connsiteX1" fmla="*/ 748808 w 6522423"/>
                <a:gd name="connsiteY1" fmla="*/ 4957944 h 5445832"/>
                <a:gd name="connsiteX2" fmla="*/ 854810 w 6522423"/>
                <a:gd name="connsiteY2" fmla="*/ 4755498 h 5445832"/>
                <a:gd name="connsiteX3" fmla="*/ 1089942 w 6522423"/>
                <a:gd name="connsiteY3" fmla="*/ 4849550 h 5445832"/>
                <a:gd name="connsiteX4" fmla="*/ 1042915 w 6522423"/>
                <a:gd name="connsiteY4" fmla="*/ 4630094 h 5445832"/>
                <a:gd name="connsiteX5" fmla="*/ 1272822 w 6522423"/>
                <a:gd name="connsiteY5" fmla="*/ 4708472 h 5445832"/>
                <a:gd name="connsiteX6" fmla="*/ 1356887 w 6522423"/>
                <a:gd name="connsiteY6" fmla="*/ 4519658 h 5445832"/>
                <a:gd name="connsiteX7" fmla="*/ 2155044 w 6522423"/>
                <a:gd name="connsiteY7" fmla="*/ 3943941 h 5445832"/>
                <a:gd name="connsiteX8" fmla="*/ 5435145 w 6522423"/>
                <a:gd name="connsiteY8" fmla="*/ 852361 h 5445832"/>
                <a:gd name="connsiteX9" fmla="*/ 6522423 w 6522423"/>
                <a:gd name="connsiteY9" fmla="*/ -1 h 5445832"/>
                <a:gd name="connsiteX0" fmla="*/ -1 w 6524918"/>
                <a:gd name="connsiteY0" fmla="*/ 5460902 h 5460901"/>
                <a:gd name="connsiteX1" fmla="*/ 751303 w 6524918"/>
                <a:gd name="connsiteY1" fmla="*/ 4957946 h 5460901"/>
                <a:gd name="connsiteX2" fmla="*/ 857305 w 6524918"/>
                <a:gd name="connsiteY2" fmla="*/ 4755500 h 5460901"/>
                <a:gd name="connsiteX3" fmla="*/ 1092437 w 6524918"/>
                <a:gd name="connsiteY3" fmla="*/ 4849552 h 5460901"/>
                <a:gd name="connsiteX4" fmla="*/ 1045410 w 6524918"/>
                <a:gd name="connsiteY4" fmla="*/ 4630096 h 5460901"/>
                <a:gd name="connsiteX5" fmla="*/ 1275317 w 6524918"/>
                <a:gd name="connsiteY5" fmla="*/ 4708474 h 5460901"/>
                <a:gd name="connsiteX6" fmla="*/ 1359382 w 6524918"/>
                <a:gd name="connsiteY6" fmla="*/ 4519660 h 5460901"/>
                <a:gd name="connsiteX7" fmla="*/ 2157539 w 6524918"/>
                <a:gd name="connsiteY7" fmla="*/ 3943943 h 5460901"/>
                <a:gd name="connsiteX8" fmla="*/ 5437640 w 6524918"/>
                <a:gd name="connsiteY8" fmla="*/ 852363 h 5460901"/>
                <a:gd name="connsiteX9" fmla="*/ 6524918 w 6524918"/>
                <a:gd name="connsiteY9" fmla="*/ 1 h 5460901"/>
                <a:gd name="connsiteX0" fmla="*/ 1 w 6524920"/>
                <a:gd name="connsiteY0" fmla="*/ 5460900 h 5460901"/>
                <a:gd name="connsiteX1" fmla="*/ 751305 w 6524920"/>
                <a:gd name="connsiteY1" fmla="*/ 4957944 h 5460901"/>
                <a:gd name="connsiteX2" fmla="*/ 857307 w 6524920"/>
                <a:gd name="connsiteY2" fmla="*/ 4755498 h 5460901"/>
                <a:gd name="connsiteX3" fmla="*/ 1092439 w 6524920"/>
                <a:gd name="connsiteY3" fmla="*/ 4849550 h 5460901"/>
                <a:gd name="connsiteX4" fmla="*/ 1045412 w 6524920"/>
                <a:gd name="connsiteY4" fmla="*/ 4630094 h 5460901"/>
                <a:gd name="connsiteX5" fmla="*/ 1275319 w 6524920"/>
                <a:gd name="connsiteY5" fmla="*/ 4708472 h 5460901"/>
                <a:gd name="connsiteX6" fmla="*/ 1359384 w 6524920"/>
                <a:gd name="connsiteY6" fmla="*/ 4519658 h 5460901"/>
                <a:gd name="connsiteX7" fmla="*/ 2344386 w 6524920"/>
                <a:gd name="connsiteY7" fmla="*/ 3762717 h 5460901"/>
                <a:gd name="connsiteX8" fmla="*/ 5437642 w 6524920"/>
                <a:gd name="connsiteY8" fmla="*/ 852361 h 5460901"/>
                <a:gd name="connsiteX9" fmla="*/ 6524920 w 6524920"/>
                <a:gd name="connsiteY9" fmla="*/ -1 h 5460901"/>
                <a:gd name="connsiteX0" fmla="*/ -1 w 6524918"/>
                <a:gd name="connsiteY0" fmla="*/ 5460902 h 5460901"/>
                <a:gd name="connsiteX1" fmla="*/ 751303 w 6524918"/>
                <a:gd name="connsiteY1" fmla="*/ 4957946 h 5460901"/>
                <a:gd name="connsiteX2" fmla="*/ 857305 w 6524918"/>
                <a:gd name="connsiteY2" fmla="*/ 4755500 h 5460901"/>
                <a:gd name="connsiteX3" fmla="*/ 1092437 w 6524918"/>
                <a:gd name="connsiteY3" fmla="*/ 4849552 h 5460901"/>
                <a:gd name="connsiteX4" fmla="*/ 1045410 w 6524918"/>
                <a:gd name="connsiteY4" fmla="*/ 4630096 h 5460901"/>
                <a:gd name="connsiteX5" fmla="*/ 1275317 w 6524918"/>
                <a:gd name="connsiteY5" fmla="*/ 4708474 h 5460901"/>
                <a:gd name="connsiteX6" fmla="*/ 1359382 w 6524918"/>
                <a:gd name="connsiteY6" fmla="*/ 4519660 h 5460901"/>
                <a:gd name="connsiteX7" fmla="*/ 2344384 w 6524918"/>
                <a:gd name="connsiteY7" fmla="*/ 3762719 h 5460901"/>
                <a:gd name="connsiteX8" fmla="*/ 5437640 w 6524918"/>
                <a:gd name="connsiteY8" fmla="*/ 852363 h 5460901"/>
                <a:gd name="connsiteX9" fmla="*/ 6524918 w 6524918"/>
                <a:gd name="connsiteY9" fmla="*/ 1 h 5460901"/>
                <a:gd name="connsiteX0" fmla="*/ 1 w 6524920"/>
                <a:gd name="connsiteY0" fmla="*/ 5460900 h 5460901"/>
                <a:gd name="connsiteX1" fmla="*/ 751305 w 6524920"/>
                <a:gd name="connsiteY1" fmla="*/ 4957944 h 5460901"/>
                <a:gd name="connsiteX2" fmla="*/ 857307 w 6524920"/>
                <a:gd name="connsiteY2" fmla="*/ 4755498 h 5460901"/>
                <a:gd name="connsiteX3" fmla="*/ 1092439 w 6524920"/>
                <a:gd name="connsiteY3" fmla="*/ 4849550 h 5460901"/>
                <a:gd name="connsiteX4" fmla="*/ 1045412 w 6524920"/>
                <a:gd name="connsiteY4" fmla="*/ 4630094 h 5460901"/>
                <a:gd name="connsiteX5" fmla="*/ 1275319 w 6524920"/>
                <a:gd name="connsiteY5" fmla="*/ 4708472 h 5460901"/>
                <a:gd name="connsiteX6" fmla="*/ 1359384 w 6524920"/>
                <a:gd name="connsiteY6" fmla="*/ 4519658 h 5460901"/>
                <a:gd name="connsiteX7" fmla="*/ 2344386 w 6524920"/>
                <a:gd name="connsiteY7" fmla="*/ 3762717 h 5460901"/>
                <a:gd name="connsiteX8" fmla="*/ 5437642 w 6524920"/>
                <a:gd name="connsiteY8" fmla="*/ 852361 h 5460901"/>
                <a:gd name="connsiteX9" fmla="*/ 6524920 w 6524920"/>
                <a:gd name="connsiteY9" fmla="*/ -1 h 5460901"/>
                <a:gd name="connsiteX0" fmla="*/ -1 w 6524918"/>
                <a:gd name="connsiteY0" fmla="*/ 5460902 h 5460901"/>
                <a:gd name="connsiteX1" fmla="*/ 751303 w 6524918"/>
                <a:gd name="connsiteY1" fmla="*/ 4957946 h 5460901"/>
                <a:gd name="connsiteX2" fmla="*/ 857305 w 6524918"/>
                <a:gd name="connsiteY2" fmla="*/ 4755500 h 5460901"/>
                <a:gd name="connsiteX3" fmla="*/ 1092437 w 6524918"/>
                <a:gd name="connsiteY3" fmla="*/ 4849552 h 5460901"/>
                <a:gd name="connsiteX4" fmla="*/ 1045410 w 6524918"/>
                <a:gd name="connsiteY4" fmla="*/ 4630096 h 5460901"/>
                <a:gd name="connsiteX5" fmla="*/ 1275317 w 6524918"/>
                <a:gd name="connsiteY5" fmla="*/ 4708474 h 5460901"/>
                <a:gd name="connsiteX6" fmla="*/ 1359382 w 6524918"/>
                <a:gd name="connsiteY6" fmla="*/ 4519660 h 5460901"/>
                <a:gd name="connsiteX7" fmla="*/ 2344384 w 6524918"/>
                <a:gd name="connsiteY7" fmla="*/ 3762719 h 5460901"/>
                <a:gd name="connsiteX8" fmla="*/ 5437640 w 6524918"/>
                <a:gd name="connsiteY8" fmla="*/ 852363 h 5460901"/>
                <a:gd name="connsiteX9" fmla="*/ 6524918 w 6524918"/>
                <a:gd name="connsiteY9" fmla="*/ 1 h 5460901"/>
                <a:gd name="connsiteX0" fmla="*/ 1 w 7644366"/>
                <a:gd name="connsiteY0" fmla="*/ 6239871 h 6239871"/>
                <a:gd name="connsiteX1" fmla="*/ 751305 w 7644366"/>
                <a:gd name="connsiteY1" fmla="*/ 5736915 h 6239871"/>
                <a:gd name="connsiteX2" fmla="*/ 857307 w 7644366"/>
                <a:gd name="connsiteY2" fmla="*/ 5534469 h 6239871"/>
                <a:gd name="connsiteX3" fmla="*/ 1092439 w 7644366"/>
                <a:gd name="connsiteY3" fmla="*/ 5628521 h 6239871"/>
                <a:gd name="connsiteX4" fmla="*/ 1045412 w 7644366"/>
                <a:gd name="connsiteY4" fmla="*/ 5409065 h 6239871"/>
                <a:gd name="connsiteX5" fmla="*/ 1275319 w 7644366"/>
                <a:gd name="connsiteY5" fmla="*/ 5487443 h 6239871"/>
                <a:gd name="connsiteX6" fmla="*/ 1359384 w 7644366"/>
                <a:gd name="connsiteY6" fmla="*/ 5298629 h 6239871"/>
                <a:gd name="connsiteX7" fmla="*/ 2344386 w 7644366"/>
                <a:gd name="connsiteY7" fmla="*/ 4541688 h 6239871"/>
                <a:gd name="connsiteX8" fmla="*/ 5437642 w 7644366"/>
                <a:gd name="connsiteY8" fmla="*/ 1631332 h 6239871"/>
                <a:gd name="connsiteX9" fmla="*/ 7644365 w 7644366"/>
                <a:gd name="connsiteY9" fmla="*/ 0 h 6239871"/>
                <a:gd name="connsiteX0" fmla="*/ -1 w 7644362"/>
                <a:gd name="connsiteY0" fmla="*/ 6239871 h 6239871"/>
                <a:gd name="connsiteX1" fmla="*/ 751303 w 7644362"/>
                <a:gd name="connsiteY1" fmla="*/ 5736915 h 6239871"/>
                <a:gd name="connsiteX2" fmla="*/ 857305 w 7644362"/>
                <a:gd name="connsiteY2" fmla="*/ 5534469 h 6239871"/>
                <a:gd name="connsiteX3" fmla="*/ 1092437 w 7644362"/>
                <a:gd name="connsiteY3" fmla="*/ 5628521 h 6239871"/>
                <a:gd name="connsiteX4" fmla="*/ 1045410 w 7644362"/>
                <a:gd name="connsiteY4" fmla="*/ 5409065 h 6239871"/>
                <a:gd name="connsiteX5" fmla="*/ 1275317 w 7644362"/>
                <a:gd name="connsiteY5" fmla="*/ 5487443 h 6239871"/>
                <a:gd name="connsiteX6" fmla="*/ 1359382 w 7644362"/>
                <a:gd name="connsiteY6" fmla="*/ 5298629 h 6239871"/>
                <a:gd name="connsiteX7" fmla="*/ 2344384 w 7644362"/>
                <a:gd name="connsiteY7" fmla="*/ 4541688 h 6239871"/>
                <a:gd name="connsiteX8" fmla="*/ 5901225 w 7644362"/>
                <a:gd name="connsiteY8" fmla="*/ 1274203 h 6239871"/>
                <a:gd name="connsiteX9" fmla="*/ 7644363 w 7644362"/>
                <a:gd name="connsiteY9" fmla="*/ 0 h 6239871"/>
                <a:gd name="connsiteX0" fmla="*/ 1 w 7644366"/>
                <a:gd name="connsiteY0" fmla="*/ 6239871 h 6239871"/>
                <a:gd name="connsiteX1" fmla="*/ 751305 w 7644366"/>
                <a:gd name="connsiteY1" fmla="*/ 5736915 h 6239871"/>
                <a:gd name="connsiteX2" fmla="*/ 857307 w 7644366"/>
                <a:gd name="connsiteY2" fmla="*/ 5534469 h 6239871"/>
                <a:gd name="connsiteX3" fmla="*/ 1092439 w 7644366"/>
                <a:gd name="connsiteY3" fmla="*/ 5628521 h 6239871"/>
                <a:gd name="connsiteX4" fmla="*/ 1045412 w 7644366"/>
                <a:gd name="connsiteY4" fmla="*/ 5409065 h 6239871"/>
                <a:gd name="connsiteX5" fmla="*/ 1275319 w 7644366"/>
                <a:gd name="connsiteY5" fmla="*/ 5487443 h 6239871"/>
                <a:gd name="connsiteX6" fmla="*/ 1359384 w 7644366"/>
                <a:gd name="connsiteY6" fmla="*/ 5298629 h 6239871"/>
                <a:gd name="connsiteX7" fmla="*/ 2344386 w 7644366"/>
                <a:gd name="connsiteY7" fmla="*/ 4541688 h 6239871"/>
                <a:gd name="connsiteX8" fmla="*/ 6117806 w 7644366"/>
                <a:gd name="connsiteY8" fmla="*/ 1112721 h 6239871"/>
                <a:gd name="connsiteX9" fmla="*/ 7644365 w 7644366"/>
                <a:gd name="connsiteY9" fmla="*/ 0 h 6239871"/>
                <a:gd name="connsiteX0" fmla="*/ -1 w 7644364"/>
                <a:gd name="connsiteY0" fmla="*/ 6239869 h 6239869"/>
                <a:gd name="connsiteX1" fmla="*/ 751303 w 7644364"/>
                <a:gd name="connsiteY1" fmla="*/ 5736913 h 6239869"/>
                <a:gd name="connsiteX2" fmla="*/ 857305 w 7644364"/>
                <a:gd name="connsiteY2" fmla="*/ 5534467 h 6239869"/>
                <a:gd name="connsiteX3" fmla="*/ 1092437 w 7644364"/>
                <a:gd name="connsiteY3" fmla="*/ 5628519 h 6239869"/>
                <a:gd name="connsiteX4" fmla="*/ 1045410 w 7644364"/>
                <a:gd name="connsiteY4" fmla="*/ 5409063 h 6239869"/>
                <a:gd name="connsiteX5" fmla="*/ 1275317 w 7644364"/>
                <a:gd name="connsiteY5" fmla="*/ 5487441 h 6239869"/>
                <a:gd name="connsiteX6" fmla="*/ 1359382 w 7644364"/>
                <a:gd name="connsiteY6" fmla="*/ 5298627 h 6239869"/>
                <a:gd name="connsiteX7" fmla="*/ 2344384 w 7644364"/>
                <a:gd name="connsiteY7" fmla="*/ 4541686 h 6239869"/>
                <a:gd name="connsiteX8" fmla="*/ 6117804 w 7644364"/>
                <a:gd name="connsiteY8" fmla="*/ 1112719 h 6239869"/>
                <a:gd name="connsiteX9" fmla="*/ 7644364 w 7644364"/>
                <a:gd name="connsiteY9" fmla="*/ -1 h 6239869"/>
                <a:gd name="connsiteX0" fmla="*/ 1 w 7644366"/>
                <a:gd name="connsiteY0" fmla="*/ 6239871 h 6239871"/>
                <a:gd name="connsiteX1" fmla="*/ 751305 w 7644366"/>
                <a:gd name="connsiteY1" fmla="*/ 5736915 h 6239871"/>
                <a:gd name="connsiteX2" fmla="*/ 857307 w 7644366"/>
                <a:gd name="connsiteY2" fmla="*/ 5534469 h 6239871"/>
                <a:gd name="connsiteX3" fmla="*/ 1092439 w 7644366"/>
                <a:gd name="connsiteY3" fmla="*/ 5628521 h 6239871"/>
                <a:gd name="connsiteX4" fmla="*/ 1045412 w 7644366"/>
                <a:gd name="connsiteY4" fmla="*/ 5409065 h 6239871"/>
                <a:gd name="connsiteX5" fmla="*/ 1275319 w 7644366"/>
                <a:gd name="connsiteY5" fmla="*/ 5487443 h 6239871"/>
                <a:gd name="connsiteX6" fmla="*/ 1359384 w 7644366"/>
                <a:gd name="connsiteY6" fmla="*/ 5298629 h 6239871"/>
                <a:gd name="connsiteX7" fmla="*/ 2344386 w 7644366"/>
                <a:gd name="connsiteY7" fmla="*/ 4541688 h 6239871"/>
                <a:gd name="connsiteX8" fmla="*/ 6256486 w 7644366"/>
                <a:gd name="connsiteY8" fmla="*/ 1271695 h 6239871"/>
                <a:gd name="connsiteX9" fmla="*/ 7644366 w 7644366"/>
                <a:gd name="connsiteY9" fmla="*/ 1 h 6239871"/>
                <a:gd name="connsiteX0" fmla="*/ -1 w 7744002"/>
                <a:gd name="connsiteY0" fmla="*/ 6094270 h 6094270"/>
                <a:gd name="connsiteX1" fmla="*/ 751303 w 7744002"/>
                <a:gd name="connsiteY1" fmla="*/ 5591314 h 6094270"/>
                <a:gd name="connsiteX2" fmla="*/ 857305 w 7744002"/>
                <a:gd name="connsiteY2" fmla="*/ 5388868 h 6094270"/>
                <a:gd name="connsiteX3" fmla="*/ 1092437 w 7744002"/>
                <a:gd name="connsiteY3" fmla="*/ 5482920 h 6094270"/>
                <a:gd name="connsiteX4" fmla="*/ 1045410 w 7744002"/>
                <a:gd name="connsiteY4" fmla="*/ 5263464 h 6094270"/>
                <a:gd name="connsiteX5" fmla="*/ 1275317 w 7744002"/>
                <a:gd name="connsiteY5" fmla="*/ 5341842 h 6094270"/>
                <a:gd name="connsiteX6" fmla="*/ 1359382 w 7744002"/>
                <a:gd name="connsiteY6" fmla="*/ 5153028 h 6094270"/>
                <a:gd name="connsiteX7" fmla="*/ 2344384 w 7744002"/>
                <a:gd name="connsiteY7" fmla="*/ 4396087 h 6094270"/>
                <a:gd name="connsiteX8" fmla="*/ 6256484 w 7744002"/>
                <a:gd name="connsiteY8" fmla="*/ 1126094 h 6094270"/>
                <a:gd name="connsiteX9" fmla="*/ 7744001 w 7744002"/>
                <a:gd name="connsiteY9" fmla="*/ 0 h 6094270"/>
                <a:gd name="connsiteX0" fmla="*/ 1 w 7744002"/>
                <a:gd name="connsiteY0" fmla="*/ 6094270 h 6094270"/>
                <a:gd name="connsiteX1" fmla="*/ 751305 w 7744002"/>
                <a:gd name="connsiteY1" fmla="*/ 5591314 h 6094270"/>
                <a:gd name="connsiteX2" fmla="*/ 857307 w 7744002"/>
                <a:gd name="connsiteY2" fmla="*/ 5388868 h 6094270"/>
                <a:gd name="connsiteX3" fmla="*/ 1092439 w 7744002"/>
                <a:gd name="connsiteY3" fmla="*/ 5482920 h 6094270"/>
                <a:gd name="connsiteX4" fmla="*/ 1045412 w 7744002"/>
                <a:gd name="connsiteY4" fmla="*/ 5263464 h 6094270"/>
                <a:gd name="connsiteX5" fmla="*/ 1275319 w 7744002"/>
                <a:gd name="connsiteY5" fmla="*/ 5341842 h 6094270"/>
                <a:gd name="connsiteX6" fmla="*/ 1359384 w 7744002"/>
                <a:gd name="connsiteY6" fmla="*/ 5153028 h 6094270"/>
                <a:gd name="connsiteX7" fmla="*/ 2344386 w 7744002"/>
                <a:gd name="connsiteY7" fmla="*/ 4396087 h 6094270"/>
                <a:gd name="connsiteX8" fmla="*/ 6256486 w 7744002"/>
                <a:gd name="connsiteY8" fmla="*/ 1126094 h 6094270"/>
                <a:gd name="connsiteX9" fmla="*/ 7744003 w 7744002"/>
                <a:gd name="connsiteY9" fmla="*/ 0 h 6094270"/>
                <a:gd name="connsiteX0" fmla="*/ -1 w 7744002"/>
                <a:gd name="connsiteY0" fmla="*/ 6094270 h 6094270"/>
                <a:gd name="connsiteX1" fmla="*/ 751303 w 7744002"/>
                <a:gd name="connsiteY1" fmla="*/ 5591314 h 6094270"/>
                <a:gd name="connsiteX2" fmla="*/ 857305 w 7744002"/>
                <a:gd name="connsiteY2" fmla="*/ 5388868 h 6094270"/>
                <a:gd name="connsiteX3" fmla="*/ 1092437 w 7744002"/>
                <a:gd name="connsiteY3" fmla="*/ 5482920 h 6094270"/>
                <a:gd name="connsiteX4" fmla="*/ 1045410 w 7744002"/>
                <a:gd name="connsiteY4" fmla="*/ 5263464 h 6094270"/>
                <a:gd name="connsiteX5" fmla="*/ 1275317 w 7744002"/>
                <a:gd name="connsiteY5" fmla="*/ 5341842 h 6094270"/>
                <a:gd name="connsiteX6" fmla="*/ 1359382 w 7744002"/>
                <a:gd name="connsiteY6" fmla="*/ 5153028 h 6094270"/>
                <a:gd name="connsiteX7" fmla="*/ 2344384 w 7744002"/>
                <a:gd name="connsiteY7" fmla="*/ 4396087 h 6094270"/>
                <a:gd name="connsiteX8" fmla="*/ 6256484 w 7744002"/>
                <a:gd name="connsiteY8" fmla="*/ 1126094 h 6094270"/>
                <a:gd name="connsiteX9" fmla="*/ 7744001 w 7744002"/>
                <a:gd name="connsiteY9" fmla="*/ 0 h 6094270"/>
                <a:gd name="connsiteX0" fmla="*/ 1 w 7744002"/>
                <a:gd name="connsiteY0" fmla="*/ 6094270 h 6094270"/>
                <a:gd name="connsiteX1" fmla="*/ 751305 w 7744002"/>
                <a:gd name="connsiteY1" fmla="*/ 5591314 h 6094270"/>
                <a:gd name="connsiteX2" fmla="*/ 857307 w 7744002"/>
                <a:gd name="connsiteY2" fmla="*/ 5388868 h 6094270"/>
                <a:gd name="connsiteX3" fmla="*/ 1092439 w 7744002"/>
                <a:gd name="connsiteY3" fmla="*/ 5482920 h 6094270"/>
                <a:gd name="connsiteX4" fmla="*/ 1045412 w 7744002"/>
                <a:gd name="connsiteY4" fmla="*/ 5263464 h 6094270"/>
                <a:gd name="connsiteX5" fmla="*/ 1265317 w 7744002"/>
                <a:gd name="connsiteY5" fmla="*/ 5348683 h 6094270"/>
                <a:gd name="connsiteX6" fmla="*/ 1359384 w 7744002"/>
                <a:gd name="connsiteY6" fmla="*/ 5153028 h 6094270"/>
                <a:gd name="connsiteX7" fmla="*/ 2344386 w 7744002"/>
                <a:gd name="connsiteY7" fmla="*/ 4396087 h 6094270"/>
                <a:gd name="connsiteX8" fmla="*/ 6256486 w 7744002"/>
                <a:gd name="connsiteY8" fmla="*/ 1126094 h 6094270"/>
                <a:gd name="connsiteX9" fmla="*/ 7744003 w 7744002"/>
                <a:gd name="connsiteY9" fmla="*/ 0 h 6094270"/>
                <a:gd name="connsiteX0" fmla="*/ -1 w 7744002"/>
                <a:gd name="connsiteY0" fmla="*/ 6094270 h 6094270"/>
                <a:gd name="connsiteX1" fmla="*/ 751303 w 7744002"/>
                <a:gd name="connsiteY1" fmla="*/ 5591314 h 6094270"/>
                <a:gd name="connsiteX2" fmla="*/ 857305 w 7744002"/>
                <a:gd name="connsiteY2" fmla="*/ 5388868 h 6094270"/>
                <a:gd name="connsiteX3" fmla="*/ 1092437 w 7744002"/>
                <a:gd name="connsiteY3" fmla="*/ 5482920 h 6094270"/>
                <a:gd name="connsiteX4" fmla="*/ 1045410 w 7744002"/>
                <a:gd name="connsiteY4" fmla="*/ 5263464 h 6094270"/>
                <a:gd name="connsiteX5" fmla="*/ 1265315 w 7744002"/>
                <a:gd name="connsiteY5" fmla="*/ 5348683 h 6094270"/>
                <a:gd name="connsiteX6" fmla="*/ 1359382 w 7744002"/>
                <a:gd name="connsiteY6" fmla="*/ 5153028 h 6094270"/>
                <a:gd name="connsiteX7" fmla="*/ 2344384 w 7744002"/>
                <a:gd name="connsiteY7" fmla="*/ 4396087 h 6094270"/>
                <a:gd name="connsiteX8" fmla="*/ 6256484 w 7744002"/>
                <a:gd name="connsiteY8" fmla="*/ 1126094 h 6094270"/>
                <a:gd name="connsiteX9" fmla="*/ 7744001 w 7744002"/>
                <a:gd name="connsiteY9" fmla="*/ 0 h 6094270"/>
                <a:gd name="connsiteX0" fmla="*/ 1 w 7744002"/>
                <a:gd name="connsiteY0" fmla="*/ 6094270 h 6094270"/>
                <a:gd name="connsiteX1" fmla="*/ 751305 w 7744002"/>
                <a:gd name="connsiteY1" fmla="*/ 5591314 h 6094270"/>
                <a:gd name="connsiteX2" fmla="*/ 857307 w 7744002"/>
                <a:gd name="connsiteY2" fmla="*/ 5388868 h 6094270"/>
                <a:gd name="connsiteX3" fmla="*/ 1092439 w 7744002"/>
                <a:gd name="connsiteY3" fmla="*/ 5482920 h 6094270"/>
                <a:gd name="connsiteX4" fmla="*/ 1045412 w 7744002"/>
                <a:gd name="connsiteY4" fmla="*/ 5263464 h 6094270"/>
                <a:gd name="connsiteX5" fmla="*/ 1265317 w 7744002"/>
                <a:gd name="connsiteY5" fmla="*/ 5348683 h 6094270"/>
                <a:gd name="connsiteX6" fmla="*/ 1359384 w 7744002"/>
                <a:gd name="connsiteY6" fmla="*/ 5153028 h 6094270"/>
                <a:gd name="connsiteX7" fmla="*/ 2344386 w 7744002"/>
                <a:gd name="connsiteY7" fmla="*/ 4396087 h 6094270"/>
                <a:gd name="connsiteX8" fmla="*/ 6256486 w 7744002"/>
                <a:gd name="connsiteY8" fmla="*/ 1126094 h 6094270"/>
                <a:gd name="connsiteX9" fmla="*/ 7744003 w 7744002"/>
                <a:gd name="connsiteY9" fmla="*/ 0 h 6094270"/>
                <a:gd name="connsiteX0" fmla="*/ -1 w 7744002"/>
                <a:gd name="connsiteY0" fmla="*/ 6094270 h 6094270"/>
                <a:gd name="connsiteX1" fmla="*/ 751303 w 7744002"/>
                <a:gd name="connsiteY1" fmla="*/ 5591314 h 6094270"/>
                <a:gd name="connsiteX2" fmla="*/ 857305 w 7744002"/>
                <a:gd name="connsiteY2" fmla="*/ 5388868 h 6094270"/>
                <a:gd name="connsiteX3" fmla="*/ 1092437 w 7744002"/>
                <a:gd name="connsiteY3" fmla="*/ 5482920 h 6094270"/>
                <a:gd name="connsiteX4" fmla="*/ 1045410 w 7744002"/>
                <a:gd name="connsiteY4" fmla="*/ 5263464 h 6094270"/>
                <a:gd name="connsiteX5" fmla="*/ 1265315 w 7744002"/>
                <a:gd name="connsiteY5" fmla="*/ 5348683 h 6094270"/>
                <a:gd name="connsiteX6" fmla="*/ 1359382 w 7744002"/>
                <a:gd name="connsiteY6" fmla="*/ 5153028 h 6094270"/>
                <a:gd name="connsiteX7" fmla="*/ 2344384 w 7744002"/>
                <a:gd name="connsiteY7" fmla="*/ 4396087 h 6094270"/>
                <a:gd name="connsiteX8" fmla="*/ 6256484 w 7744002"/>
                <a:gd name="connsiteY8" fmla="*/ 1126094 h 6094270"/>
                <a:gd name="connsiteX9" fmla="*/ 7744001 w 7744002"/>
                <a:gd name="connsiteY9" fmla="*/ 0 h 6094270"/>
                <a:gd name="connsiteX0" fmla="*/ 1 w 7744002"/>
                <a:gd name="connsiteY0" fmla="*/ 6094270 h 6094270"/>
                <a:gd name="connsiteX1" fmla="*/ 751305 w 7744002"/>
                <a:gd name="connsiteY1" fmla="*/ 5591314 h 6094270"/>
                <a:gd name="connsiteX2" fmla="*/ 857307 w 7744002"/>
                <a:gd name="connsiteY2" fmla="*/ 5388868 h 6094270"/>
                <a:gd name="connsiteX3" fmla="*/ 1092439 w 7744002"/>
                <a:gd name="connsiteY3" fmla="*/ 5482920 h 6094270"/>
                <a:gd name="connsiteX4" fmla="*/ 1045412 w 7744002"/>
                <a:gd name="connsiteY4" fmla="*/ 5263464 h 6094270"/>
                <a:gd name="connsiteX5" fmla="*/ 1265317 w 7744002"/>
                <a:gd name="connsiteY5" fmla="*/ 5348683 h 6094270"/>
                <a:gd name="connsiteX6" fmla="*/ 1359384 w 7744002"/>
                <a:gd name="connsiteY6" fmla="*/ 5153028 h 6094270"/>
                <a:gd name="connsiteX7" fmla="*/ 2344386 w 7744002"/>
                <a:gd name="connsiteY7" fmla="*/ 4396087 h 6094270"/>
                <a:gd name="connsiteX8" fmla="*/ 6256486 w 7744002"/>
                <a:gd name="connsiteY8" fmla="*/ 1126094 h 6094270"/>
                <a:gd name="connsiteX9" fmla="*/ 7744003 w 7744002"/>
                <a:gd name="connsiteY9" fmla="*/ 0 h 6094270"/>
                <a:gd name="connsiteX0" fmla="*/ -1 w 7744002"/>
                <a:gd name="connsiteY0" fmla="*/ 6094270 h 6094270"/>
                <a:gd name="connsiteX1" fmla="*/ 751303 w 7744002"/>
                <a:gd name="connsiteY1" fmla="*/ 5591314 h 6094270"/>
                <a:gd name="connsiteX2" fmla="*/ 857305 w 7744002"/>
                <a:gd name="connsiteY2" fmla="*/ 5388868 h 6094270"/>
                <a:gd name="connsiteX3" fmla="*/ 1092437 w 7744002"/>
                <a:gd name="connsiteY3" fmla="*/ 5482920 h 6094270"/>
                <a:gd name="connsiteX4" fmla="*/ 1045410 w 7744002"/>
                <a:gd name="connsiteY4" fmla="*/ 5263464 h 6094270"/>
                <a:gd name="connsiteX5" fmla="*/ 1265315 w 7744002"/>
                <a:gd name="connsiteY5" fmla="*/ 5348683 h 6094270"/>
                <a:gd name="connsiteX6" fmla="*/ 1359382 w 7744002"/>
                <a:gd name="connsiteY6" fmla="*/ 5153028 h 6094270"/>
                <a:gd name="connsiteX7" fmla="*/ 2344384 w 7744002"/>
                <a:gd name="connsiteY7" fmla="*/ 4396087 h 6094270"/>
                <a:gd name="connsiteX8" fmla="*/ 6256484 w 7744002"/>
                <a:gd name="connsiteY8" fmla="*/ 1126094 h 6094270"/>
                <a:gd name="connsiteX9" fmla="*/ 7744001 w 7744002"/>
                <a:gd name="connsiteY9" fmla="*/ 0 h 6094270"/>
                <a:gd name="connsiteX0" fmla="*/ 1 w 7744002"/>
                <a:gd name="connsiteY0" fmla="*/ 6094270 h 6094270"/>
                <a:gd name="connsiteX1" fmla="*/ 751305 w 7744002"/>
                <a:gd name="connsiteY1" fmla="*/ 5591314 h 6094270"/>
                <a:gd name="connsiteX2" fmla="*/ 857307 w 7744002"/>
                <a:gd name="connsiteY2" fmla="*/ 5388868 h 6094270"/>
                <a:gd name="connsiteX3" fmla="*/ 1092439 w 7744002"/>
                <a:gd name="connsiteY3" fmla="*/ 5482920 h 6094270"/>
                <a:gd name="connsiteX4" fmla="*/ 1045412 w 7744002"/>
                <a:gd name="connsiteY4" fmla="*/ 5263464 h 6094270"/>
                <a:gd name="connsiteX5" fmla="*/ 1265317 w 7744002"/>
                <a:gd name="connsiteY5" fmla="*/ 5348683 h 6094270"/>
                <a:gd name="connsiteX6" fmla="*/ 1359384 w 7744002"/>
                <a:gd name="connsiteY6" fmla="*/ 5153028 h 6094270"/>
                <a:gd name="connsiteX7" fmla="*/ 2344386 w 7744002"/>
                <a:gd name="connsiteY7" fmla="*/ 4396087 h 6094270"/>
                <a:gd name="connsiteX8" fmla="*/ 6256486 w 7744002"/>
                <a:gd name="connsiteY8" fmla="*/ 1126094 h 6094270"/>
                <a:gd name="connsiteX9" fmla="*/ 7744003 w 7744002"/>
                <a:gd name="connsiteY9" fmla="*/ 0 h 6094270"/>
                <a:gd name="connsiteX0" fmla="*/ -1 w 7744002"/>
                <a:gd name="connsiteY0" fmla="*/ 6094270 h 6094270"/>
                <a:gd name="connsiteX1" fmla="*/ 751303 w 7744002"/>
                <a:gd name="connsiteY1" fmla="*/ 5591314 h 6094270"/>
                <a:gd name="connsiteX2" fmla="*/ 857305 w 7744002"/>
                <a:gd name="connsiteY2" fmla="*/ 5388868 h 6094270"/>
                <a:gd name="connsiteX3" fmla="*/ 1092437 w 7744002"/>
                <a:gd name="connsiteY3" fmla="*/ 5482920 h 6094270"/>
                <a:gd name="connsiteX4" fmla="*/ 1045410 w 7744002"/>
                <a:gd name="connsiteY4" fmla="*/ 5263464 h 6094270"/>
                <a:gd name="connsiteX5" fmla="*/ 1265315 w 7744002"/>
                <a:gd name="connsiteY5" fmla="*/ 5348683 h 6094270"/>
                <a:gd name="connsiteX6" fmla="*/ 1359382 w 7744002"/>
                <a:gd name="connsiteY6" fmla="*/ 5153028 h 6094270"/>
                <a:gd name="connsiteX7" fmla="*/ 2344384 w 7744002"/>
                <a:gd name="connsiteY7" fmla="*/ 4396087 h 6094270"/>
                <a:gd name="connsiteX8" fmla="*/ 6256484 w 7744002"/>
                <a:gd name="connsiteY8" fmla="*/ 1126094 h 6094270"/>
                <a:gd name="connsiteX9" fmla="*/ 7744001 w 7744002"/>
                <a:gd name="connsiteY9" fmla="*/ 0 h 6094270"/>
                <a:gd name="connsiteX0" fmla="*/ 1 w 7744002"/>
                <a:gd name="connsiteY0" fmla="*/ 6094270 h 6094270"/>
                <a:gd name="connsiteX1" fmla="*/ 751305 w 7744002"/>
                <a:gd name="connsiteY1" fmla="*/ 5591314 h 6094270"/>
                <a:gd name="connsiteX2" fmla="*/ 857307 w 7744002"/>
                <a:gd name="connsiteY2" fmla="*/ 5388868 h 6094270"/>
                <a:gd name="connsiteX3" fmla="*/ 1092439 w 7744002"/>
                <a:gd name="connsiteY3" fmla="*/ 5482920 h 6094270"/>
                <a:gd name="connsiteX4" fmla="*/ 1045412 w 7744002"/>
                <a:gd name="connsiteY4" fmla="*/ 5263464 h 6094270"/>
                <a:gd name="connsiteX5" fmla="*/ 1265317 w 7744002"/>
                <a:gd name="connsiteY5" fmla="*/ 5348683 h 6094270"/>
                <a:gd name="connsiteX6" fmla="*/ 1359384 w 7744002"/>
                <a:gd name="connsiteY6" fmla="*/ 5153028 h 6094270"/>
                <a:gd name="connsiteX7" fmla="*/ 2344386 w 7744002"/>
                <a:gd name="connsiteY7" fmla="*/ 4396087 h 6094270"/>
                <a:gd name="connsiteX8" fmla="*/ 6256486 w 7744002"/>
                <a:gd name="connsiteY8" fmla="*/ 1126094 h 6094270"/>
                <a:gd name="connsiteX9" fmla="*/ 7744003 w 7744002"/>
                <a:gd name="connsiteY9" fmla="*/ 0 h 6094270"/>
                <a:gd name="connsiteX0" fmla="*/ -1 w 15152259"/>
                <a:gd name="connsiteY0" fmla="*/ 11105634 h 11105634"/>
                <a:gd name="connsiteX1" fmla="*/ 8159562 w 15152259"/>
                <a:gd name="connsiteY1" fmla="*/ 5591314 h 11105634"/>
                <a:gd name="connsiteX2" fmla="*/ 8265564 w 15152259"/>
                <a:gd name="connsiteY2" fmla="*/ 5388868 h 11105634"/>
                <a:gd name="connsiteX3" fmla="*/ 8500696 w 15152259"/>
                <a:gd name="connsiteY3" fmla="*/ 5482920 h 11105634"/>
                <a:gd name="connsiteX4" fmla="*/ 8453669 w 15152259"/>
                <a:gd name="connsiteY4" fmla="*/ 5263464 h 11105634"/>
                <a:gd name="connsiteX5" fmla="*/ 8673574 w 15152259"/>
                <a:gd name="connsiteY5" fmla="*/ 5348683 h 11105634"/>
                <a:gd name="connsiteX6" fmla="*/ 8767641 w 15152259"/>
                <a:gd name="connsiteY6" fmla="*/ 5153028 h 11105634"/>
                <a:gd name="connsiteX7" fmla="*/ 9752643 w 15152259"/>
                <a:gd name="connsiteY7" fmla="*/ 4396087 h 11105634"/>
                <a:gd name="connsiteX8" fmla="*/ 13664743 w 15152259"/>
                <a:gd name="connsiteY8" fmla="*/ 1126094 h 11105634"/>
                <a:gd name="connsiteX9" fmla="*/ 15152260 w 15152259"/>
                <a:gd name="connsiteY9" fmla="*/ 0 h 11105634"/>
                <a:gd name="connsiteX0" fmla="*/ 586718 w 15738978"/>
                <a:gd name="connsiteY0" fmla="*/ 11105634 h 11517012"/>
                <a:gd name="connsiteX1" fmla="*/ 609522 w 15738978"/>
                <a:gd name="connsiteY1" fmla="*/ 11109374 h 11517012"/>
                <a:gd name="connsiteX2" fmla="*/ 8746281 w 15738978"/>
                <a:gd name="connsiteY2" fmla="*/ 5591314 h 11517012"/>
                <a:gd name="connsiteX3" fmla="*/ 8852283 w 15738978"/>
                <a:gd name="connsiteY3" fmla="*/ 5388868 h 11517012"/>
                <a:gd name="connsiteX4" fmla="*/ 9087415 w 15738978"/>
                <a:gd name="connsiteY4" fmla="*/ 5482920 h 11517012"/>
                <a:gd name="connsiteX5" fmla="*/ 9040388 w 15738978"/>
                <a:gd name="connsiteY5" fmla="*/ 5263464 h 11517012"/>
                <a:gd name="connsiteX6" fmla="*/ 9260293 w 15738978"/>
                <a:gd name="connsiteY6" fmla="*/ 5348683 h 11517012"/>
                <a:gd name="connsiteX7" fmla="*/ 9354360 w 15738978"/>
                <a:gd name="connsiteY7" fmla="*/ 5153028 h 11517012"/>
                <a:gd name="connsiteX8" fmla="*/ 10339362 w 15738978"/>
                <a:gd name="connsiteY8" fmla="*/ 4396087 h 11517012"/>
                <a:gd name="connsiteX9" fmla="*/ 14251462 w 15738978"/>
                <a:gd name="connsiteY9" fmla="*/ 1126094 h 11517012"/>
                <a:gd name="connsiteX10" fmla="*/ 15738979 w 15738978"/>
                <a:gd name="connsiteY10" fmla="*/ 0 h 11517012"/>
                <a:gd name="connsiteX0" fmla="*/ 1076886 w 16229146"/>
                <a:gd name="connsiteY0" fmla="*/ 11105634 h 11852126"/>
                <a:gd name="connsiteX1" fmla="*/ 480310 w 16229146"/>
                <a:gd name="connsiteY1" fmla="*/ 11530621 h 11852126"/>
                <a:gd name="connsiteX2" fmla="*/ 9236449 w 16229146"/>
                <a:gd name="connsiteY2" fmla="*/ 5591314 h 11852126"/>
                <a:gd name="connsiteX3" fmla="*/ 9342451 w 16229146"/>
                <a:gd name="connsiteY3" fmla="*/ 5388868 h 11852126"/>
                <a:gd name="connsiteX4" fmla="*/ 9577583 w 16229146"/>
                <a:gd name="connsiteY4" fmla="*/ 5482920 h 11852126"/>
                <a:gd name="connsiteX5" fmla="*/ 9530556 w 16229146"/>
                <a:gd name="connsiteY5" fmla="*/ 5263464 h 11852126"/>
                <a:gd name="connsiteX6" fmla="*/ 9750461 w 16229146"/>
                <a:gd name="connsiteY6" fmla="*/ 5348683 h 11852126"/>
                <a:gd name="connsiteX7" fmla="*/ 9844528 w 16229146"/>
                <a:gd name="connsiteY7" fmla="*/ 5153028 h 11852126"/>
                <a:gd name="connsiteX8" fmla="*/ 10829530 w 16229146"/>
                <a:gd name="connsiteY8" fmla="*/ 4396087 h 11852126"/>
                <a:gd name="connsiteX9" fmla="*/ 14741630 w 16229146"/>
                <a:gd name="connsiteY9" fmla="*/ 1126094 h 11852126"/>
                <a:gd name="connsiteX10" fmla="*/ 16229147 w 16229146"/>
                <a:gd name="connsiteY10" fmla="*/ 0 h 11852126"/>
                <a:gd name="connsiteX0" fmla="*/ -1 w 18548889"/>
                <a:gd name="connsiteY0" fmla="*/ 12765828 h 12765828"/>
                <a:gd name="connsiteX1" fmla="*/ 2800053 w 18548889"/>
                <a:gd name="connsiteY1" fmla="*/ 11530621 h 12765828"/>
                <a:gd name="connsiteX2" fmla="*/ 11556192 w 18548889"/>
                <a:gd name="connsiteY2" fmla="*/ 5591314 h 12765828"/>
                <a:gd name="connsiteX3" fmla="*/ 11662194 w 18548889"/>
                <a:gd name="connsiteY3" fmla="*/ 5388868 h 12765828"/>
                <a:gd name="connsiteX4" fmla="*/ 11897326 w 18548889"/>
                <a:gd name="connsiteY4" fmla="*/ 5482920 h 12765828"/>
                <a:gd name="connsiteX5" fmla="*/ 11850299 w 18548889"/>
                <a:gd name="connsiteY5" fmla="*/ 5263464 h 12765828"/>
                <a:gd name="connsiteX6" fmla="*/ 12070204 w 18548889"/>
                <a:gd name="connsiteY6" fmla="*/ 5348683 h 12765828"/>
                <a:gd name="connsiteX7" fmla="*/ 12164271 w 18548889"/>
                <a:gd name="connsiteY7" fmla="*/ 5153028 h 12765828"/>
                <a:gd name="connsiteX8" fmla="*/ 13149273 w 18548889"/>
                <a:gd name="connsiteY8" fmla="*/ 4396087 h 12765828"/>
                <a:gd name="connsiteX9" fmla="*/ 17061373 w 18548889"/>
                <a:gd name="connsiteY9" fmla="*/ 1126094 h 12765828"/>
                <a:gd name="connsiteX10" fmla="*/ 18548890 w 18548889"/>
                <a:gd name="connsiteY10" fmla="*/ 0 h 12765828"/>
                <a:gd name="connsiteX0" fmla="*/ 0 w 18396460"/>
                <a:gd name="connsiteY0" fmla="*/ 12743395 h 12743394"/>
                <a:gd name="connsiteX1" fmla="*/ 2647624 w 18396460"/>
                <a:gd name="connsiteY1" fmla="*/ 11530621 h 12743394"/>
                <a:gd name="connsiteX2" fmla="*/ 11403763 w 18396460"/>
                <a:gd name="connsiteY2" fmla="*/ 5591314 h 12743394"/>
                <a:gd name="connsiteX3" fmla="*/ 11509765 w 18396460"/>
                <a:gd name="connsiteY3" fmla="*/ 5388868 h 12743394"/>
                <a:gd name="connsiteX4" fmla="*/ 11744897 w 18396460"/>
                <a:gd name="connsiteY4" fmla="*/ 5482920 h 12743394"/>
                <a:gd name="connsiteX5" fmla="*/ 11697870 w 18396460"/>
                <a:gd name="connsiteY5" fmla="*/ 5263464 h 12743394"/>
                <a:gd name="connsiteX6" fmla="*/ 11917775 w 18396460"/>
                <a:gd name="connsiteY6" fmla="*/ 5348683 h 12743394"/>
                <a:gd name="connsiteX7" fmla="*/ 12011842 w 18396460"/>
                <a:gd name="connsiteY7" fmla="*/ 5153028 h 12743394"/>
                <a:gd name="connsiteX8" fmla="*/ 12996844 w 18396460"/>
                <a:gd name="connsiteY8" fmla="*/ 4396087 h 12743394"/>
                <a:gd name="connsiteX9" fmla="*/ 16908944 w 18396460"/>
                <a:gd name="connsiteY9" fmla="*/ 1126094 h 12743394"/>
                <a:gd name="connsiteX10" fmla="*/ 18396461 w 18396460"/>
                <a:gd name="connsiteY10" fmla="*/ 0 h 12743394"/>
                <a:gd name="connsiteX0" fmla="*/ 0 w 18396460"/>
                <a:gd name="connsiteY0" fmla="*/ 12743395 h 12743394"/>
                <a:gd name="connsiteX1" fmla="*/ 2647624 w 18396460"/>
                <a:gd name="connsiteY1" fmla="*/ 11530621 h 12743394"/>
                <a:gd name="connsiteX2" fmla="*/ 11403763 w 18396460"/>
                <a:gd name="connsiteY2" fmla="*/ 5591314 h 12743394"/>
                <a:gd name="connsiteX3" fmla="*/ 11509765 w 18396460"/>
                <a:gd name="connsiteY3" fmla="*/ 5388868 h 12743394"/>
                <a:gd name="connsiteX4" fmla="*/ 11744897 w 18396460"/>
                <a:gd name="connsiteY4" fmla="*/ 5482920 h 12743394"/>
                <a:gd name="connsiteX5" fmla="*/ 11697870 w 18396460"/>
                <a:gd name="connsiteY5" fmla="*/ 5263464 h 12743394"/>
                <a:gd name="connsiteX6" fmla="*/ 11917775 w 18396460"/>
                <a:gd name="connsiteY6" fmla="*/ 5348683 h 12743394"/>
                <a:gd name="connsiteX7" fmla="*/ 12011842 w 18396460"/>
                <a:gd name="connsiteY7" fmla="*/ 5153028 h 12743394"/>
                <a:gd name="connsiteX8" fmla="*/ 12996844 w 18396460"/>
                <a:gd name="connsiteY8" fmla="*/ 4396087 h 12743394"/>
                <a:gd name="connsiteX9" fmla="*/ 16908944 w 18396460"/>
                <a:gd name="connsiteY9" fmla="*/ 1126094 h 12743394"/>
                <a:gd name="connsiteX10" fmla="*/ 18396461 w 18396460"/>
                <a:gd name="connsiteY10" fmla="*/ 0 h 12743394"/>
                <a:gd name="connsiteX0" fmla="*/ -1 w 18283846"/>
                <a:gd name="connsiteY0" fmla="*/ 12666806 h 12666806"/>
                <a:gd name="connsiteX1" fmla="*/ 2535010 w 18283846"/>
                <a:gd name="connsiteY1" fmla="*/ 11530621 h 12666806"/>
                <a:gd name="connsiteX2" fmla="*/ 11291149 w 18283846"/>
                <a:gd name="connsiteY2" fmla="*/ 5591314 h 12666806"/>
                <a:gd name="connsiteX3" fmla="*/ 11397151 w 18283846"/>
                <a:gd name="connsiteY3" fmla="*/ 5388868 h 12666806"/>
                <a:gd name="connsiteX4" fmla="*/ 11632283 w 18283846"/>
                <a:gd name="connsiteY4" fmla="*/ 5482920 h 12666806"/>
                <a:gd name="connsiteX5" fmla="*/ 11585256 w 18283846"/>
                <a:gd name="connsiteY5" fmla="*/ 5263464 h 12666806"/>
                <a:gd name="connsiteX6" fmla="*/ 11805161 w 18283846"/>
                <a:gd name="connsiteY6" fmla="*/ 5348683 h 12666806"/>
                <a:gd name="connsiteX7" fmla="*/ 11899228 w 18283846"/>
                <a:gd name="connsiteY7" fmla="*/ 5153028 h 12666806"/>
                <a:gd name="connsiteX8" fmla="*/ 12884230 w 18283846"/>
                <a:gd name="connsiteY8" fmla="*/ 4396087 h 12666806"/>
                <a:gd name="connsiteX9" fmla="*/ 16796330 w 18283846"/>
                <a:gd name="connsiteY9" fmla="*/ 1126094 h 12666806"/>
                <a:gd name="connsiteX10" fmla="*/ 18283847 w 18283846"/>
                <a:gd name="connsiteY10" fmla="*/ 0 h 12666806"/>
                <a:gd name="connsiteX0" fmla="*/ -1 w 18283846"/>
                <a:gd name="connsiteY0" fmla="*/ 12666806 h 12666806"/>
                <a:gd name="connsiteX1" fmla="*/ 2535010 w 18283846"/>
                <a:gd name="connsiteY1" fmla="*/ 11530621 h 12666806"/>
                <a:gd name="connsiteX2" fmla="*/ 11291149 w 18283846"/>
                <a:gd name="connsiteY2" fmla="*/ 5591314 h 12666806"/>
                <a:gd name="connsiteX3" fmla="*/ 11397151 w 18283846"/>
                <a:gd name="connsiteY3" fmla="*/ 5388868 h 12666806"/>
                <a:gd name="connsiteX4" fmla="*/ 11632283 w 18283846"/>
                <a:gd name="connsiteY4" fmla="*/ 5482920 h 12666806"/>
                <a:gd name="connsiteX5" fmla="*/ 11585256 w 18283846"/>
                <a:gd name="connsiteY5" fmla="*/ 5263464 h 12666806"/>
                <a:gd name="connsiteX6" fmla="*/ 11805161 w 18283846"/>
                <a:gd name="connsiteY6" fmla="*/ 5348683 h 12666806"/>
                <a:gd name="connsiteX7" fmla="*/ 11899228 w 18283846"/>
                <a:gd name="connsiteY7" fmla="*/ 5153028 h 12666806"/>
                <a:gd name="connsiteX8" fmla="*/ 12884230 w 18283846"/>
                <a:gd name="connsiteY8" fmla="*/ 4396087 h 12666806"/>
                <a:gd name="connsiteX9" fmla="*/ 16796330 w 18283846"/>
                <a:gd name="connsiteY9" fmla="*/ 1126094 h 12666806"/>
                <a:gd name="connsiteX10" fmla="*/ 18283847 w 18283846"/>
                <a:gd name="connsiteY10" fmla="*/ 0 h 12666806"/>
                <a:gd name="connsiteX0" fmla="*/ -1 w 18283846"/>
                <a:gd name="connsiteY0" fmla="*/ 12666806 h 12666806"/>
                <a:gd name="connsiteX1" fmla="*/ 2535010 w 18283846"/>
                <a:gd name="connsiteY1" fmla="*/ 11530621 h 12666806"/>
                <a:gd name="connsiteX2" fmla="*/ 11253612 w 18283846"/>
                <a:gd name="connsiteY2" fmla="*/ 5616843 h 12666806"/>
                <a:gd name="connsiteX3" fmla="*/ 11397151 w 18283846"/>
                <a:gd name="connsiteY3" fmla="*/ 5388868 h 12666806"/>
                <a:gd name="connsiteX4" fmla="*/ 11632283 w 18283846"/>
                <a:gd name="connsiteY4" fmla="*/ 5482920 h 12666806"/>
                <a:gd name="connsiteX5" fmla="*/ 11585256 w 18283846"/>
                <a:gd name="connsiteY5" fmla="*/ 5263464 h 12666806"/>
                <a:gd name="connsiteX6" fmla="*/ 11805161 w 18283846"/>
                <a:gd name="connsiteY6" fmla="*/ 5348683 h 12666806"/>
                <a:gd name="connsiteX7" fmla="*/ 11899228 w 18283846"/>
                <a:gd name="connsiteY7" fmla="*/ 5153028 h 12666806"/>
                <a:gd name="connsiteX8" fmla="*/ 12884230 w 18283846"/>
                <a:gd name="connsiteY8" fmla="*/ 4396087 h 12666806"/>
                <a:gd name="connsiteX9" fmla="*/ 16796330 w 18283846"/>
                <a:gd name="connsiteY9" fmla="*/ 1126094 h 12666806"/>
                <a:gd name="connsiteX10" fmla="*/ 18283847 w 18283846"/>
                <a:gd name="connsiteY10" fmla="*/ 0 h 12666806"/>
                <a:gd name="connsiteX0" fmla="*/ -1 w 18283846"/>
                <a:gd name="connsiteY0" fmla="*/ 12666806 h 12666806"/>
                <a:gd name="connsiteX1" fmla="*/ 2535010 w 18283846"/>
                <a:gd name="connsiteY1" fmla="*/ 11530621 h 12666806"/>
                <a:gd name="connsiteX2" fmla="*/ 11253612 w 18283846"/>
                <a:gd name="connsiteY2" fmla="*/ 5616843 h 12666806"/>
                <a:gd name="connsiteX3" fmla="*/ 11397151 w 18283846"/>
                <a:gd name="connsiteY3" fmla="*/ 5388868 h 12666806"/>
                <a:gd name="connsiteX4" fmla="*/ 11632283 w 18283846"/>
                <a:gd name="connsiteY4" fmla="*/ 5482920 h 12666806"/>
                <a:gd name="connsiteX5" fmla="*/ 11585256 w 18283846"/>
                <a:gd name="connsiteY5" fmla="*/ 5263464 h 12666806"/>
                <a:gd name="connsiteX6" fmla="*/ 11805161 w 18283846"/>
                <a:gd name="connsiteY6" fmla="*/ 5348683 h 12666806"/>
                <a:gd name="connsiteX7" fmla="*/ 11899228 w 18283846"/>
                <a:gd name="connsiteY7" fmla="*/ 5153028 h 12666806"/>
                <a:gd name="connsiteX8" fmla="*/ 12884230 w 18283846"/>
                <a:gd name="connsiteY8" fmla="*/ 4396087 h 12666806"/>
                <a:gd name="connsiteX9" fmla="*/ 16796330 w 18283846"/>
                <a:gd name="connsiteY9" fmla="*/ 1126094 h 12666806"/>
                <a:gd name="connsiteX10" fmla="*/ 18283847 w 18283846"/>
                <a:gd name="connsiteY10" fmla="*/ 0 h 12666806"/>
                <a:gd name="connsiteX0" fmla="*/ -1 w 18283846"/>
                <a:gd name="connsiteY0" fmla="*/ 12666806 h 12666806"/>
                <a:gd name="connsiteX1" fmla="*/ 2535010 w 18283846"/>
                <a:gd name="connsiteY1" fmla="*/ 11530621 h 12666806"/>
                <a:gd name="connsiteX2" fmla="*/ 11253612 w 18283846"/>
                <a:gd name="connsiteY2" fmla="*/ 5616843 h 12666806"/>
                <a:gd name="connsiteX3" fmla="*/ 11397151 w 18283846"/>
                <a:gd name="connsiteY3" fmla="*/ 5388868 h 12666806"/>
                <a:gd name="connsiteX4" fmla="*/ 11632283 w 18283846"/>
                <a:gd name="connsiteY4" fmla="*/ 5482920 h 12666806"/>
                <a:gd name="connsiteX5" fmla="*/ 11585256 w 18283846"/>
                <a:gd name="connsiteY5" fmla="*/ 5263464 h 12666806"/>
                <a:gd name="connsiteX6" fmla="*/ 11805161 w 18283846"/>
                <a:gd name="connsiteY6" fmla="*/ 5348683 h 12666806"/>
                <a:gd name="connsiteX7" fmla="*/ 11899228 w 18283846"/>
                <a:gd name="connsiteY7" fmla="*/ 5153028 h 12666806"/>
                <a:gd name="connsiteX8" fmla="*/ 12884230 w 18283846"/>
                <a:gd name="connsiteY8" fmla="*/ 4396087 h 12666806"/>
                <a:gd name="connsiteX9" fmla="*/ 16796330 w 18283846"/>
                <a:gd name="connsiteY9" fmla="*/ 1126094 h 12666806"/>
                <a:gd name="connsiteX10" fmla="*/ 18283847 w 18283846"/>
                <a:gd name="connsiteY10" fmla="*/ 0 h 12666806"/>
                <a:gd name="connsiteX0" fmla="*/ -1 w 18283846"/>
                <a:gd name="connsiteY0" fmla="*/ 12666806 h 12666806"/>
                <a:gd name="connsiteX1" fmla="*/ 2535010 w 18283846"/>
                <a:gd name="connsiteY1" fmla="*/ 11530621 h 12666806"/>
                <a:gd name="connsiteX2" fmla="*/ 11253612 w 18283846"/>
                <a:gd name="connsiteY2" fmla="*/ 5616843 h 12666806"/>
                <a:gd name="connsiteX3" fmla="*/ 11397151 w 18283846"/>
                <a:gd name="connsiteY3" fmla="*/ 5388868 h 12666806"/>
                <a:gd name="connsiteX4" fmla="*/ 11632283 w 18283846"/>
                <a:gd name="connsiteY4" fmla="*/ 5482920 h 12666806"/>
                <a:gd name="connsiteX5" fmla="*/ 11585256 w 18283846"/>
                <a:gd name="connsiteY5" fmla="*/ 5263464 h 12666806"/>
                <a:gd name="connsiteX6" fmla="*/ 11805161 w 18283846"/>
                <a:gd name="connsiteY6" fmla="*/ 5348683 h 12666806"/>
                <a:gd name="connsiteX7" fmla="*/ 11899228 w 18283846"/>
                <a:gd name="connsiteY7" fmla="*/ 5153028 h 12666806"/>
                <a:gd name="connsiteX8" fmla="*/ 12884230 w 18283846"/>
                <a:gd name="connsiteY8" fmla="*/ 4396087 h 12666806"/>
                <a:gd name="connsiteX9" fmla="*/ 16796330 w 18283846"/>
                <a:gd name="connsiteY9" fmla="*/ 1126094 h 12666806"/>
                <a:gd name="connsiteX10" fmla="*/ 18283847 w 18283846"/>
                <a:gd name="connsiteY10" fmla="*/ 0 h 12666806"/>
                <a:gd name="connsiteX0" fmla="*/ -1 w 18283846"/>
                <a:gd name="connsiteY0" fmla="*/ 12666806 h 12666806"/>
                <a:gd name="connsiteX1" fmla="*/ 2535010 w 18283846"/>
                <a:gd name="connsiteY1" fmla="*/ 11530621 h 12666806"/>
                <a:gd name="connsiteX2" fmla="*/ 11253612 w 18283846"/>
                <a:gd name="connsiteY2" fmla="*/ 5616843 h 12666806"/>
                <a:gd name="connsiteX3" fmla="*/ 11397151 w 18283846"/>
                <a:gd name="connsiteY3" fmla="*/ 5388868 h 12666806"/>
                <a:gd name="connsiteX4" fmla="*/ 11632283 w 18283846"/>
                <a:gd name="connsiteY4" fmla="*/ 5482920 h 12666806"/>
                <a:gd name="connsiteX5" fmla="*/ 11585256 w 18283846"/>
                <a:gd name="connsiteY5" fmla="*/ 5263464 h 12666806"/>
                <a:gd name="connsiteX6" fmla="*/ 11805161 w 18283846"/>
                <a:gd name="connsiteY6" fmla="*/ 5348683 h 12666806"/>
                <a:gd name="connsiteX7" fmla="*/ 11899228 w 18283846"/>
                <a:gd name="connsiteY7" fmla="*/ 5153028 h 12666806"/>
                <a:gd name="connsiteX8" fmla="*/ 12884230 w 18283846"/>
                <a:gd name="connsiteY8" fmla="*/ 4396087 h 12666806"/>
                <a:gd name="connsiteX9" fmla="*/ 16796330 w 18283846"/>
                <a:gd name="connsiteY9" fmla="*/ 1126094 h 12666806"/>
                <a:gd name="connsiteX10" fmla="*/ 18283847 w 18283846"/>
                <a:gd name="connsiteY10" fmla="*/ 0 h 12666806"/>
                <a:gd name="connsiteX0" fmla="*/ -1 w 18283846"/>
                <a:gd name="connsiteY0" fmla="*/ 12666806 h 12666806"/>
                <a:gd name="connsiteX1" fmla="*/ 2535010 w 18283846"/>
                <a:gd name="connsiteY1" fmla="*/ 11530621 h 12666806"/>
                <a:gd name="connsiteX2" fmla="*/ 11340358 w 18283846"/>
                <a:gd name="connsiteY2" fmla="*/ 5572220 h 12666806"/>
                <a:gd name="connsiteX3" fmla="*/ 11397151 w 18283846"/>
                <a:gd name="connsiteY3" fmla="*/ 5388868 h 12666806"/>
                <a:gd name="connsiteX4" fmla="*/ 11632283 w 18283846"/>
                <a:gd name="connsiteY4" fmla="*/ 5482920 h 12666806"/>
                <a:gd name="connsiteX5" fmla="*/ 11585256 w 18283846"/>
                <a:gd name="connsiteY5" fmla="*/ 5263464 h 12666806"/>
                <a:gd name="connsiteX6" fmla="*/ 11805161 w 18283846"/>
                <a:gd name="connsiteY6" fmla="*/ 5348683 h 12666806"/>
                <a:gd name="connsiteX7" fmla="*/ 11899228 w 18283846"/>
                <a:gd name="connsiteY7" fmla="*/ 5153028 h 12666806"/>
                <a:gd name="connsiteX8" fmla="*/ 12884230 w 18283846"/>
                <a:gd name="connsiteY8" fmla="*/ 4396087 h 12666806"/>
                <a:gd name="connsiteX9" fmla="*/ 16796330 w 18283846"/>
                <a:gd name="connsiteY9" fmla="*/ 1126094 h 12666806"/>
                <a:gd name="connsiteX10" fmla="*/ 18283847 w 18283846"/>
                <a:gd name="connsiteY10" fmla="*/ 0 h 12666806"/>
                <a:gd name="connsiteX0" fmla="*/ -1 w 18283846"/>
                <a:gd name="connsiteY0" fmla="*/ 12666806 h 12666806"/>
                <a:gd name="connsiteX1" fmla="*/ 2535010 w 18283846"/>
                <a:gd name="connsiteY1" fmla="*/ 11530621 h 12666806"/>
                <a:gd name="connsiteX2" fmla="*/ 11340358 w 18283846"/>
                <a:gd name="connsiteY2" fmla="*/ 5572220 h 12666806"/>
                <a:gd name="connsiteX3" fmla="*/ 11357300 w 18283846"/>
                <a:gd name="connsiteY3" fmla="*/ 5415969 h 12666806"/>
                <a:gd name="connsiteX4" fmla="*/ 11632283 w 18283846"/>
                <a:gd name="connsiteY4" fmla="*/ 5482920 h 12666806"/>
                <a:gd name="connsiteX5" fmla="*/ 11585256 w 18283846"/>
                <a:gd name="connsiteY5" fmla="*/ 5263464 h 12666806"/>
                <a:gd name="connsiteX6" fmla="*/ 11805161 w 18283846"/>
                <a:gd name="connsiteY6" fmla="*/ 5348683 h 12666806"/>
                <a:gd name="connsiteX7" fmla="*/ 11899228 w 18283846"/>
                <a:gd name="connsiteY7" fmla="*/ 5153028 h 12666806"/>
                <a:gd name="connsiteX8" fmla="*/ 12884230 w 18283846"/>
                <a:gd name="connsiteY8" fmla="*/ 4396087 h 12666806"/>
                <a:gd name="connsiteX9" fmla="*/ 16796330 w 18283846"/>
                <a:gd name="connsiteY9" fmla="*/ 1126094 h 12666806"/>
                <a:gd name="connsiteX10" fmla="*/ 18283847 w 18283846"/>
                <a:gd name="connsiteY10" fmla="*/ 0 h 12666806"/>
                <a:gd name="connsiteX0" fmla="*/ -1 w 18283846"/>
                <a:gd name="connsiteY0" fmla="*/ 12666806 h 12666806"/>
                <a:gd name="connsiteX1" fmla="*/ 2535010 w 18283846"/>
                <a:gd name="connsiteY1" fmla="*/ 11530621 h 12666806"/>
                <a:gd name="connsiteX2" fmla="*/ 11340358 w 18283846"/>
                <a:gd name="connsiteY2" fmla="*/ 5572220 h 12666806"/>
                <a:gd name="connsiteX3" fmla="*/ 11357300 w 18283846"/>
                <a:gd name="connsiteY3" fmla="*/ 5415969 h 12666806"/>
                <a:gd name="connsiteX4" fmla="*/ 11632283 w 18283846"/>
                <a:gd name="connsiteY4" fmla="*/ 5482920 h 12666806"/>
                <a:gd name="connsiteX5" fmla="*/ 11585256 w 18283846"/>
                <a:gd name="connsiteY5" fmla="*/ 5263464 h 12666806"/>
                <a:gd name="connsiteX6" fmla="*/ 11805161 w 18283846"/>
                <a:gd name="connsiteY6" fmla="*/ 5348683 h 12666806"/>
                <a:gd name="connsiteX7" fmla="*/ 11899228 w 18283846"/>
                <a:gd name="connsiteY7" fmla="*/ 5153028 h 12666806"/>
                <a:gd name="connsiteX8" fmla="*/ 12884230 w 18283846"/>
                <a:gd name="connsiteY8" fmla="*/ 4396087 h 12666806"/>
                <a:gd name="connsiteX9" fmla="*/ 16796330 w 18283846"/>
                <a:gd name="connsiteY9" fmla="*/ 1126094 h 12666806"/>
                <a:gd name="connsiteX10" fmla="*/ 18283847 w 18283846"/>
                <a:gd name="connsiteY10" fmla="*/ 0 h 12666806"/>
                <a:gd name="connsiteX0" fmla="*/ -1 w 18283846"/>
                <a:gd name="connsiteY0" fmla="*/ 12666806 h 12666806"/>
                <a:gd name="connsiteX1" fmla="*/ 2535010 w 18283846"/>
                <a:gd name="connsiteY1" fmla="*/ 11530621 h 12666806"/>
                <a:gd name="connsiteX2" fmla="*/ 11340358 w 18283846"/>
                <a:gd name="connsiteY2" fmla="*/ 5572220 h 12666806"/>
                <a:gd name="connsiteX3" fmla="*/ 11357300 w 18283846"/>
                <a:gd name="connsiteY3" fmla="*/ 5415969 h 12666806"/>
                <a:gd name="connsiteX4" fmla="*/ 11602395 w 18283846"/>
                <a:gd name="connsiteY4" fmla="*/ 5503246 h 12666806"/>
                <a:gd name="connsiteX5" fmla="*/ 11585256 w 18283846"/>
                <a:gd name="connsiteY5" fmla="*/ 5263464 h 12666806"/>
                <a:gd name="connsiteX6" fmla="*/ 11805161 w 18283846"/>
                <a:gd name="connsiteY6" fmla="*/ 5348683 h 12666806"/>
                <a:gd name="connsiteX7" fmla="*/ 11899228 w 18283846"/>
                <a:gd name="connsiteY7" fmla="*/ 5153028 h 12666806"/>
                <a:gd name="connsiteX8" fmla="*/ 12884230 w 18283846"/>
                <a:gd name="connsiteY8" fmla="*/ 4396087 h 12666806"/>
                <a:gd name="connsiteX9" fmla="*/ 16796330 w 18283846"/>
                <a:gd name="connsiteY9" fmla="*/ 1126094 h 12666806"/>
                <a:gd name="connsiteX10" fmla="*/ 18283847 w 18283846"/>
                <a:gd name="connsiteY10" fmla="*/ 0 h 12666806"/>
                <a:gd name="connsiteX0" fmla="*/ -1 w 18283846"/>
                <a:gd name="connsiteY0" fmla="*/ 12666806 h 12666806"/>
                <a:gd name="connsiteX1" fmla="*/ 2535010 w 18283846"/>
                <a:gd name="connsiteY1" fmla="*/ 11530621 h 12666806"/>
                <a:gd name="connsiteX2" fmla="*/ 11340358 w 18283846"/>
                <a:gd name="connsiteY2" fmla="*/ 5572220 h 12666806"/>
                <a:gd name="connsiteX3" fmla="*/ 11357300 w 18283846"/>
                <a:gd name="connsiteY3" fmla="*/ 5415969 h 12666806"/>
                <a:gd name="connsiteX4" fmla="*/ 11602395 w 18283846"/>
                <a:gd name="connsiteY4" fmla="*/ 5503246 h 12666806"/>
                <a:gd name="connsiteX5" fmla="*/ 11585256 w 18283846"/>
                <a:gd name="connsiteY5" fmla="*/ 5263464 h 12666806"/>
                <a:gd name="connsiteX6" fmla="*/ 11805161 w 18283846"/>
                <a:gd name="connsiteY6" fmla="*/ 5348683 h 12666806"/>
                <a:gd name="connsiteX7" fmla="*/ 11859379 w 18283846"/>
                <a:gd name="connsiteY7" fmla="*/ 5180130 h 12666806"/>
                <a:gd name="connsiteX8" fmla="*/ 12884230 w 18283846"/>
                <a:gd name="connsiteY8" fmla="*/ 4396087 h 12666806"/>
                <a:gd name="connsiteX9" fmla="*/ 16796330 w 18283846"/>
                <a:gd name="connsiteY9" fmla="*/ 1126094 h 12666806"/>
                <a:gd name="connsiteX10" fmla="*/ 18283847 w 18283846"/>
                <a:gd name="connsiteY10" fmla="*/ 0 h 12666806"/>
                <a:gd name="connsiteX0" fmla="*/ -1 w 18283846"/>
                <a:gd name="connsiteY0" fmla="*/ 12666806 h 12666806"/>
                <a:gd name="connsiteX1" fmla="*/ 2535010 w 18283846"/>
                <a:gd name="connsiteY1" fmla="*/ 11530621 h 12666806"/>
                <a:gd name="connsiteX2" fmla="*/ 11340358 w 18283846"/>
                <a:gd name="connsiteY2" fmla="*/ 5572220 h 12666806"/>
                <a:gd name="connsiteX3" fmla="*/ 11326207 w 18283846"/>
                <a:gd name="connsiteY3" fmla="*/ 5393994 h 12666806"/>
                <a:gd name="connsiteX4" fmla="*/ 11602395 w 18283846"/>
                <a:gd name="connsiteY4" fmla="*/ 5503246 h 12666806"/>
                <a:gd name="connsiteX5" fmla="*/ 11585256 w 18283846"/>
                <a:gd name="connsiteY5" fmla="*/ 5263464 h 12666806"/>
                <a:gd name="connsiteX6" fmla="*/ 11805161 w 18283846"/>
                <a:gd name="connsiteY6" fmla="*/ 5348683 h 12666806"/>
                <a:gd name="connsiteX7" fmla="*/ 11859379 w 18283846"/>
                <a:gd name="connsiteY7" fmla="*/ 5180130 h 12666806"/>
                <a:gd name="connsiteX8" fmla="*/ 12884230 w 18283846"/>
                <a:gd name="connsiteY8" fmla="*/ 4396087 h 12666806"/>
                <a:gd name="connsiteX9" fmla="*/ 16796330 w 18283846"/>
                <a:gd name="connsiteY9" fmla="*/ 1126094 h 12666806"/>
                <a:gd name="connsiteX10" fmla="*/ 18283847 w 18283846"/>
                <a:gd name="connsiteY10" fmla="*/ 0 h 12666806"/>
                <a:gd name="connsiteX0" fmla="*/ -1 w 18283846"/>
                <a:gd name="connsiteY0" fmla="*/ 12666806 h 12666806"/>
                <a:gd name="connsiteX1" fmla="*/ 2535010 w 18283846"/>
                <a:gd name="connsiteY1" fmla="*/ 11530621 h 12666806"/>
                <a:gd name="connsiteX2" fmla="*/ 11340358 w 18283846"/>
                <a:gd name="connsiteY2" fmla="*/ 5572220 h 12666806"/>
                <a:gd name="connsiteX3" fmla="*/ 11326207 w 18283846"/>
                <a:gd name="connsiteY3" fmla="*/ 5393994 h 12666806"/>
                <a:gd name="connsiteX4" fmla="*/ 11602395 w 18283846"/>
                <a:gd name="connsiteY4" fmla="*/ 5503246 h 12666806"/>
                <a:gd name="connsiteX5" fmla="*/ 11585256 w 18283846"/>
                <a:gd name="connsiteY5" fmla="*/ 5263464 h 12666806"/>
                <a:gd name="connsiteX6" fmla="*/ 11805161 w 18283846"/>
                <a:gd name="connsiteY6" fmla="*/ 5348683 h 12666806"/>
                <a:gd name="connsiteX7" fmla="*/ 11859379 w 18283846"/>
                <a:gd name="connsiteY7" fmla="*/ 5180130 h 12666806"/>
                <a:gd name="connsiteX8" fmla="*/ 12884230 w 18283846"/>
                <a:gd name="connsiteY8" fmla="*/ 4396087 h 12666806"/>
                <a:gd name="connsiteX9" fmla="*/ 16796330 w 18283846"/>
                <a:gd name="connsiteY9" fmla="*/ 1126094 h 12666806"/>
                <a:gd name="connsiteX10" fmla="*/ 18283847 w 18283846"/>
                <a:gd name="connsiteY10" fmla="*/ 0 h 12666806"/>
                <a:gd name="connsiteX0" fmla="*/ -1 w 18283846"/>
                <a:gd name="connsiteY0" fmla="*/ 12666806 h 12666806"/>
                <a:gd name="connsiteX1" fmla="*/ 2535010 w 18283846"/>
                <a:gd name="connsiteY1" fmla="*/ 11530621 h 12666806"/>
                <a:gd name="connsiteX2" fmla="*/ 11340358 w 18283846"/>
                <a:gd name="connsiteY2" fmla="*/ 5572220 h 12666806"/>
                <a:gd name="connsiteX3" fmla="*/ 11326207 w 18283846"/>
                <a:gd name="connsiteY3" fmla="*/ 5393994 h 12666806"/>
                <a:gd name="connsiteX4" fmla="*/ 11602395 w 18283846"/>
                <a:gd name="connsiteY4" fmla="*/ 5503246 h 12666806"/>
                <a:gd name="connsiteX5" fmla="*/ 11585256 w 18283846"/>
                <a:gd name="connsiteY5" fmla="*/ 5263464 h 12666806"/>
                <a:gd name="connsiteX6" fmla="*/ 11805161 w 18283846"/>
                <a:gd name="connsiteY6" fmla="*/ 5348683 h 12666806"/>
                <a:gd name="connsiteX7" fmla="*/ 11859379 w 18283846"/>
                <a:gd name="connsiteY7" fmla="*/ 5180130 h 12666806"/>
                <a:gd name="connsiteX8" fmla="*/ 12884230 w 18283846"/>
                <a:gd name="connsiteY8" fmla="*/ 4396087 h 12666806"/>
                <a:gd name="connsiteX9" fmla="*/ 16796330 w 18283846"/>
                <a:gd name="connsiteY9" fmla="*/ 1126094 h 12666806"/>
                <a:gd name="connsiteX10" fmla="*/ 18283847 w 18283846"/>
                <a:gd name="connsiteY10" fmla="*/ 0 h 12666806"/>
                <a:gd name="connsiteX0" fmla="*/ -1 w 18283846"/>
                <a:gd name="connsiteY0" fmla="*/ 12666806 h 12666806"/>
                <a:gd name="connsiteX1" fmla="*/ 2535010 w 18283846"/>
                <a:gd name="connsiteY1" fmla="*/ 11530621 h 12666806"/>
                <a:gd name="connsiteX2" fmla="*/ 11340358 w 18283846"/>
                <a:gd name="connsiteY2" fmla="*/ 5572220 h 12666806"/>
                <a:gd name="connsiteX3" fmla="*/ 11366059 w 18283846"/>
                <a:gd name="connsiteY3" fmla="*/ 5366891 h 12666806"/>
                <a:gd name="connsiteX4" fmla="*/ 11602395 w 18283846"/>
                <a:gd name="connsiteY4" fmla="*/ 5503246 h 12666806"/>
                <a:gd name="connsiteX5" fmla="*/ 11585256 w 18283846"/>
                <a:gd name="connsiteY5" fmla="*/ 5263464 h 12666806"/>
                <a:gd name="connsiteX6" fmla="*/ 11805161 w 18283846"/>
                <a:gd name="connsiteY6" fmla="*/ 5348683 h 12666806"/>
                <a:gd name="connsiteX7" fmla="*/ 11859379 w 18283846"/>
                <a:gd name="connsiteY7" fmla="*/ 5180130 h 12666806"/>
                <a:gd name="connsiteX8" fmla="*/ 12884230 w 18283846"/>
                <a:gd name="connsiteY8" fmla="*/ 4396087 h 12666806"/>
                <a:gd name="connsiteX9" fmla="*/ 16796330 w 18283846"/>
                <a:gd name="connsiteY9" fmla="*/ 1126094 h 12666806"/>
                <a:gd name="connsiteX10" fmla="*/ 18283847 w 18283846"/>
                <a:gd name="connsiteY10" fmla="*/ 0 h 12666806"/>
                <a:gd name="connsiteX0" fmla="*/ -1 w 18283846"/>
                <a:gd name="connsiteY0" fmla="*/ 12666806 h 12666806"/>
                <a:gd name="connsiteX1" fmla="*/ 2535010 w 18283846"/>
                <a:gd name="connsiteY1" fmla="*/ 11530621 h 12666806"/>
                <a:gd name="connsiteX2" fmla="*/ 11340358 w 18283846"/>
                <a:gd name="connsiteY2" fmla="*/ 5572220 h 12666806"/>
                <a:gd name="connsiteX3" fmla="*/ 11395948 w 18283846"/>
                <a:gd name="connsiteY3" fmla="*/ 5346566 h 12666806"/>
                <a:gd name="connsiteX4" fmla="*/ 11602395 w 18283846"/>
                <a:gd name="connsiteY4" fmla="*/ 5503246 h 12666806"/>
                <a:gd name="connsiteX5" fmla="*/ 11585256 w 18283846"/>
                <a:gd name="connsiteY5" fmla="*/ 5263464 h 12666806"/>
                <a:gd name="connsiteX6" fmla="*/ 11805161 w 18283846"/>
                <a:gd name="connsiteY6" fmla="*/ 5348683 h 12666806"/>
                <a:gd name="connsiteX7" fmla="*/ 11859379 w 18283846"/>
                <a:gd name="connsiteY7" fmla="*/ 5180130 h 12666806"/>
                <a:gd name="connsiteX8" fmla="*/ 12884230 w 18283846"/>
                <a:gd name="connsiteY8" fmla="*/ 4396087 h 12666806"/>
                <a:gd name="connsiteX9" fmla="*/ 16796330 w 18283846"/>
                <a:gd name="connsiteY9" fmla="*/ 1126094 h 12666806"/>
                <a:gd name="connsiteX10" fmla="*/ 18283847 w 18283846"/>
                <a:gd name="connsiteY10" fmla="*/ 0 h 12666806"/>
                <a:gd name="connsiteX0" fmla="*/ -1 w 18283846"/>
                <a:gd name="connsiteY0" fmla="*/ 12666806 h 12666806"/>
                <a:gd name="connsiteX1" fmla="*/ 2535010 w 18283846"/>
                <a:gd name="connsiteY1" fmla="*/ 11530621 h 12666806"/>
                <a:gd name="connsiteX2" fmla="*/ 11340358 w 18283846"/>
                <a:gd name="connsiteY2" fmla="*/ 5572220 h 12666806"/>
                <a:gd name="connsiteX3" fmla="*/ 11395948 w 18283846"/>
                <a:gd name="connsiteY3" fmla="*/ 5346566 h 12666806"/>
                <a:gd name="connsiteX4" fmla="*/ 11602395 w 18283846"/>
                <a:gd name="connsiteY4" fmla="*/ 5503246 h 12666806"/>
                <a:gd name="connsiteX5" fmla="*/ 11585256 w 18283846"/>
                <a:gd name="connsiteY5" fmla="*/ 5263464 h 12666806"/>
                <a:gd name="connsiteX6" fmla="*/ 11805161 w 18283846"/>
                <a:gd name="connsiteY6" fmla="*/ 5348683 h 12666806"/>
                <a:gd name="connsiteX7" fmla="*/ 11859379 w 18283846"/>
                <a:gd name="connsiteY7" fmla="*/ 5180130 h 12666806"/>
                <a:gd name="connsiteX8" fmla="*/ 12884230 w 18283846"/>
                <a:gd name="connsiteY8" fmla="*/ 4396087 h 12666806"/>
                <a:gd name="connsiteX9" fmla="*/ 16796330 w 18283846"/>
                <a:gd name="connsiteY9" fmla="*/ 1126094 h 12666806"/>
                <a:gd name="connsiteX10" fmla="*/ 18283847 w 18283846"/>
                <a:gd name="connsiteY10" fmla="*/ 0 h 12666806"/>
                <a:gd name="connsiteX0" fmla="*/ -1 w 18283846"/>
                <a:gd name="connsiteY0" fmla="*/ 12666806 h 12666806"/>
                <a:gd name="connsiteX1" fmla="*/ 2535010 w 18283846"/>
                <a:gd name="connsiteY1" fmla="*/ 11530621 h 12666806"/>
                <a:gd name="connsiteX2" fmla="*/ 11340358 w 18283846"/>
                <a:gd name="connsiteY2" fmla="*/ 5572220 h 12666806"/>
                <a:gd name="connsiteX3" fmla="*/ 11395948 w 18283846"/>
                <a:gd name="connsiteY3" fmla="*/ 5346566 h 12666806"/>
                <a:gd name="connsiteX4" fmla="*/ 11602395 w 18283846"/>
                <a:gd name="connsiteY4" fmla="*/ 5503246 h 12666806"/>
                <a:gd name="connsiteX5" fmla="*/ 11585256 w 18283846"/>
                <a:gd name="connsiteY5" fmla="*/ 5263464 h 12666806"/>
                <a:gd name="connsiteX6" fmla="*/ 11805161 w 18283846"/>
                <a:gd name="connsiteY6" fmla="*/ 5348683 h 12666806"/>
                <a:gd name="connsiteX7" fmla="*/ 11859379 w 18283846"/>
                <a:gd name="connsiteY7" fmla="*/ 5180130 h 12666806"/>
                <a:gd name="connsiteX8" fmla="*/ 12884230 w 18283846"/>
                <a:gd name="connsiteY8" fmla="*/ 4396087 h 12666806"/>
                <a:gd name="connsiteX9" fmla="*/ 16796330 w 18283846"/>
                <a:gd name="connsiteY9" fmla="*/ 1126094 h 12666806"/>
                <a:gd name="connsiteX10" fmla="*/ 18283847 w 18283846"/>
                <a:gd name="connsiteY10" fmla="*/ 0 h 12666806"/>
                <a:gd name="connsiteX0" fmla="*/ 0 w 18212843"/>
                <a:gd name="connsiteY0" fmla="*/ 12808069 h 12808070"/>
                <a:gd name="connsiteX1" fmla="*/ 2464007 w 18212843"/>
                <a:gd name="connsiteY1" fmla="*/ 11530621 h 12808070"/>
                <a:gd name="connsiteX2" fmla="*/ 11269355 w 18212843"/>
                <a:gd name="connsiteY2" fmla="*/ 5572220 h 12808070"/>
                <a:gd name="connsiteX3" fmla="*/ 11324945 w 18212843"/>
                <a:gd name="connsiteY3" fmla="*/ 5346566 h 12808070"/>
                <a:gd name="connsiteX4" fmla="*/ 11531392 w 18212843"/>
                <a:gd name="connsiteY4" fmla="*/ 5503246 h 12808070"/>
                <a:gd name="connsiteX5" fmla="*/ 11514253 w 18212843"/>
                <a:gd name="connsiteY5" fmla="*/ 5263464 h 12808070"/>
                <a:gd name="connsiteX6" fmla="*/ 11734158 w 18212843"/>
                <a:gd name="connsiteY6" fmla="*/ 5348683 h 12808070"/>
                <a:gd name="connsiteX7" fmla="*/ 11788376 w 18212843"/>
                <a:gd name="connsiteY7" fmla="*/ 5180130 h 12808070"/>
                <a:gd name="connsiteX8" fmla="*/ 12813227 w 18212843"/>
                <a:gd name="connsiteY8" fmla="*/ 4396087 h 12808070"/>
                <a:gd name="connsiteX9" fmla="*/ 16725327 w 18212843"/>
                <a:gd name="connsiteY9" fmla="*/ 1126094 h 12808070"/>
                <a:gd name="connsiteX10" fmla="*/ 18212844 w 18212843"/>
                <a:gd name="connsiteY10" fmla="*/ 0 h 12808070"/>
                <a:gd name="connsiteX0" fmla="*/ 0 w 18212843"/>
                <a:gd name="connsiteY0" fmla="*/ 12808069 h 12808070"/>
                <a:gd name="connsiteX1" fmla="*/ 2464007 w 18212843"/>
                <a:gd name="connsiteY1" fmla="*/ 11530621 h 12808070"/>
                <a:gd name="connsiteX2" fmla="*/ 11269355 w 18212843"/>
                <a:gd name="connsiteY2" fmla="*/ 5572220 h 12808070"/>
                <a:gd name="connsiteX3" fmla="*/ 11324945 w 18212843"/>
                <a:gd name="connsiteY3" fmla="*/ 5346566 h 12808070"/>
                <a:gd name="connsiteX4" fmla="*/ 11531392 w 18212843"/>
                <a:gd name="connsiteY4" fmla="*/ 5503246 h 12808070"/>
                <a:gd name="connsiteX5" fmla="*/ 11514253 w 18212843"/>
                <a:gd name="connsiteY5" fmla="*/ 5263464 h 12808070"/>
                <a:gd name="connsiteX6" fmla="*/ 11734158 w 18212843"/>
                <a:gd name="connsiteY6" fmla="*/ 5348683 h 12808070"/>
                <a:gd name="connsiteX7" fmla="*/ 11788376 w 18212843"/>
                <a:gd name="connsiteY7" fmla="*/ 5180130 h 12808070"/>
                <a:gd name="connsiteX8" fmla="*/ 12813227 w 18212843"/>
                <a:gd name="connsiteY8" fmla="*/ 4396087 h 12808070"/>
                <a:gd name="connsiteX9" fmla="*/ 16725327 w 18212843"/>
                <a:gd name="connsiteY9" fmla="*/ 1126094 h 12808070"/>
                <a:gd name="connsiteX10" fmla="*/ 18212844 w 18212843"/>
                <a:gd name="connsiteY10" fmla="*/ 0 h 12808070"/>
                <a:gd name="connsiteX0" fmla="*/ 0 w 18212843"/>
                <a:gd name="connsiteY0" fmla="*/ 12808069 h 12808070"/>
                <a:gd name="connsiteX1" fmla="*/ 2464007 w 18212843"/>
                <a:gd name="connsiteY1" fmla="*/ 11530621 h 12808070"/>
                <a:gd name="connsiteX2" fmla="*/ 11269355 w 18212843"/>
                <a:gd name="connsiteY2" fmla="*/ 5572220 h 12808070"/>
                <a:gd name="connsiteX3" fmla="*/ 11324945 w 18212843"/>
                <a:gd name="connsiteY3" fmla="*/ 5346566 h 12808070"/>
                <a:gd name="connsiteX4" fmla="*/ 11531392 w 18212843"/>
                <a:gd name="connsiteY4" fmla="*/ 5503246 h 12808070"/>
                <a:gd name="connsiteX5" fmla="*/ 11514253 w 18212843"/>
                <a:gd name="connsiteY5" fmla="*/ 5263464 h 12808070"/>
                <a:gd name="connsiteX6" fmla="*/ 11734158 w 18212843"/>
                <a:gd name="connsiteY6" fmla="*/ 5348683 h 12808070"/>
                <a:gd name="connsiteX7" fmla="*/ 11788376 w 18212843"/>
                <a:gd name="connsiteY7" fmla="*/ 5180130 h 12808070"/>
                <a:gd name="connsiteX8" fmla="*/ 12813227 w 18212843"/>
                <a:gd name="connsiteY8" fmla="*/ 4396087 h 12808070"/>
                <a:gd name="connsiteX9" fmla="*/ 18212844 w 18212843"/>
                <a:gd name="connsiteY9" fmla="*/ 0 h 12808070"/>
                <a:gd name="connsiteX0" fmla="*/ 0 w 15595810"/>
                <a:gd name="connsiteY0" fmla="*/ 10649092 h 10649093"/>
                <a:gd name="connsiteX1" fmla="*/ 2464007 w 15595810"/>
                <a:gd name="connsiteY1" fmla="*/ 9371644 h 10649093"/>
                <a:gd name="connsiteX2" fmla="*/ 11269355 w 15595810"/>
                <a:gd name="connsiteY2" fmla="*/ 3413243 h 10649093"/>
                <a:gd name="connsiteX3" fmla="*/ 11324945 w 15595810"/>
                <a:gd name="connsiteY3" fmla="*/ 3187589 h 10649093"/>
                <a:gd name="connsiteX4" fmla="*/ 11531392 w 15595810"/>
                <a:gd name="connsiteY4" fmla="*/ 3344269 h 10649093"/>
                <a:gd name="connsiteX5" fmla="*/ 11514253 w 15595810"/>
                <a:gd name="connsiteY5" fmla="*/ 3104487 h 10649093"/>
                <a:gd name="connsiteX6" fmla="*/ 11734158 w 15595810"/>
                <a:gd name="connsiteY6" fmla="*/ 3189706 h 10649093"/>
                <a:gd name="connsiteX7" fmla="*/ 11788376 w 15595810"/>
                <a:gd name="connsiteY7" fmla="*/ 3021153 h 10649093"/>
                <a:gd name="connsiteX8" fmla="*/ 12813227 w 15595810"/>
                <a:gd name="connsiteY8" fmla="*/ 2237110 h 10649093"/>
                <a:gd name="connsiteX9" fmla="*/ 15595810 w 15595810"/>
                <a:gd name="connsiteY9" fmla="*/ 1 h 10649093"/>
                <a:gd name="connsiteX0" fmla="*/ 0 w 15958993"/>
                <a:gd name="connsiteY0" fmla="*/ 10959275 h 10959276"/>
                <a:gd name="connsiteX1" fmla="*/ 2464007 w 15958993"/>
                <a:gd name="connsiteY1" fmla="*/ 9681827 h 10959276"/>
                <a:gd name="connsiteX2" fmla="*/ 11269355 w 15958993"/>
                <a:gd name="connsiteY2" fmla="*/ 3723426 h 10959276"/>
                <a:gd name="connsiteX3" fmla="*/ 11324945 w 15958993"/>
                <a:gd name="connsiteY3" fmla="*/ 3497772 h 10959276"/>
                <a:gd name="connsiteX4" fmla="*/ 11531392 w 15958993"/>
                <a:gd name="connsiteY4" fmla="*/ 3654452 h 10959276"/>
                <a:gd name="connsiteX5" fmla="*/ 11514253 w 15958993"/>
                <a:gd name="connsiteY5" fmla="*/ 3414670 h 10959276"/>
                <a:gd name="connsiteX6" fmla="*/ 11734158 w 15958993"/>
                <a:gd name="connsiteY6" fmla="*/ 3499889 h 10959276"/>
                <a:gd name="connsiteX7" fmla="*/ 11788376 w 15958993"/>
                <a:gd name="connsiteY7" fmla="*/ 3331336 h 10959276"/>
                <a:gd name="connsiteX8" fmla="*/ 12813227 w 15958993"/>
                <a:gd name="connsiteY8" fmla="*/ 2547293 h 10959276"/>
                <a:gd name="connsiteX9" fmla="*/ 15958992 w 15958993"/>
                <a:gd name="connsiteY9" fmla="*/ -1 h 10959276"/>
                <a:gd name="connsiteX0" fmla="*/ 0 w 15958993"/>
                <a:gd name="connsiteY0" fmla="*/ 10959275 h 10959276"/>
                <a:gd name="connsiteX1" fmla="*/ 2464007 w 15958993"/>
                <a:gd name="connsiteY1" fmla="*/ 9681827 h 10959276"/>
                <a:gd name="connsiteX2" fmla="*/ 11269355 w 15958993"/>
                <a:gd name="connsiteY2" fmla="*/ 3723426 h 10959276"/>
                <a:gd name="connsiteX3" fmla="*/ 11324945 w 15958993"/>
                <a:gd name="connsiteY3" fmla="*/ 3497772 h 10959276"/>
                <a:gd name="connsiteX4" fmla="*/ 11531392 w 15958993"/>
                <a:gd name="connsiteY4" fmla="*/ 3654452 h 10959276"/>
                <a:gd name="connsiteX5" fmla="*/ 11514253 w 15958993"/>
                <a:gd name="connsiteY5" fmla="*/ 3414670 h 10959276"/>
                <a:gd name="connsiteX6" fmla="*/ 11704962 w 15958993"/>
                <a:gd name="connsiteY6" fmla="*/ 3519747 h 10959276"/>
                <a:gd name="connsiteX7" fmla="*/ 11788376 w 15958993"/>
                <a:gd name="connsiteY7" fmla="*/ 3331336 h 10959276"/>
                <a:gd name="connsiteX8" fmla="*/ 12813227 w 15958993"/>
                <a:gd name="connsiteY8" fmla="*/ 2547293 h 10959276"/>
                <a:gd name="connsiteX9" fmla="*/ 15958992 w 15958993"/>
                <a:gd name="connsiteY9" fmla="*/ -1 h 10959276"/>
                <a:gd name="connsiteX0" fmla="*/ 0 w 15958993"/>
                <a:gd name="connsiteY0" fmla="*/ 10959275 h 10959276"/>
                <a:gd name="connsiteX1" fmla="*/ 2464007 w 15958993"/>
                <a:gd name="connsiteY1" fmla="*/ 9681827 h 10959276"/>
                <a:gd name="connsiteX2" fmla="*/ 11269355 w 15958993"/>
                <a:gd name="connsiteY2" fmla="*/ 3723426 h 10959276"/>
                <a:gd name="connsiteX3" fmla="*/ 11324945 w 15958993"/>
                <a:gd name="connsiteY3" fmla="*/ 3497772 h 10959276"/>
                <a:gd name="connsiteX4" fmla="*/ 11531392 w 15958993"/>
                <a:gd name="connsiteY4" fmla="*/ 3654452 h 10959276"/>
                <a:gd name="connsiteX5" fmla="*/ 11514253 w 15958993"/>
                <a:gd name="connsiteY5" fmla="*/ 3414670 h 10959276"/>
                <a:gd name="connsiteX6" fmla="*/ 11704962 w 15958993"/>
                <a:gd name="connsiteY6" fmla="*/ 3519747 h 10959276"/>
                <a:gd name="connsiteX7" fmla="*/ 11788376 w 15958993"/>
                <a:gd name="connsiteY7" fmla="*/ 3331336 h 10959276"/>
                <a:gd name="connsiteX8" fmla="*/ 12813227 w 15958993"/>
                <a:gd name="connsiteY8" fmla="*/ 2547293 h 10959276"/>
                <a:gd name="connsiteX9" fmla="*/ 15958992 w 15958993"/>
                <a:gd name="connsiteY9" fmla="*/ -1 h 10959276"/>
                <a:gd name="connsiteX0" fmla="*/ 0 w 15958993"/>
                <a:gd name="connsiteY0" fmla="*/ 10959275 h 10959276"/>
                <a:gd name="connsiteX1" fmla="*/ 2464007 w 15958993"/>
                <a:gd name="connsiteY1" fmla="*/ 9681827 h 10959276"/>
                <a:gd name="connsiteX2" fmla="*/ 11269355 w 15958993"/>
                <a:gd name="connsiteY2" fmla="*/ 3723426 h 10959276"/>
                <a:gd name="connsiteX3" fmla="*/ 11324945 w 15958993"/>
                <a:gd name="connsiteY3" fmla="*/ 3497772 h 10959276"/>
                <a:gd name="connsiteX4" fmla="*/ 11531392 w 15958993"/>
                <a:gd name="connsiteY4" fmla="*/ 3654452 h 10959276"/>
                <a:gd name="connsiteX5" fmla="*/ 11503932 w 15958993"/>
                <a:gd name="connsiteY5" fmla="*/ 3400629 h 10959276"/>
                <a:gd name="connsiteX6" fmla="*/ 11704962 w 15958993"/>
                <a:gd name="connsiteY6" fmla="*/ 3519747 h 10959276"/>
                <a:gd name="connsiteX7" fmla="*/ 11788376 w 15958993"/>
                <a:gd name="connsiteY7" fmla="*/ 3331336 h 10959276"/>
                <a:gd name="connsiteX8" fmla="*/ 12813227 w 15958993"/>
                <a:gd name="connsiteY8" fmla="*/ 2547293 h 10959276"/>
                <a:gd name="connsiteX9" fmla="*/ 15958992 w 15958993"/>
                <a:gd name="connsiteY9" fmla="*/ -1 h 10959276"/>
                <a:gd name="connsiteX0" fmla="*/ 0 w 15958993"/>
                <a:gd name="connsiteY0" fmla="*/ 10959275 h 10959276"/>
                <a:gd name="connsiteX1" fmla="*/ 2464007 w 15958993"/>
                <a:gd name="connsiteY1" fmla="*/ 9681827 h 10959276"/>
                <a:gd name="connsiteX2" fmla="*/ 11269355 w 15958993"/>
                <a:gd name="connsiteY2" fmla="*/ 3723426 h 10959276"/>
                <a:gd name="connsiteX3" fmla="*/ 11324945 w 15958993"/>
                <a:gd name="connsiteY3" fmla="*/ 3497772 h 10959276"/>
                <a:gd name="connsiteX4" fmla="*/ 11531392 w 15958993"/>
                <a:gd name="connsiteY4" fmla="*/ 3654452 h 10959276"/>
                <a:gd name="connsiteX5" fmla="*/ 11503932 w 15958993"/>
                <a:gd name="connsiteY5" fmla="*/ 3400629 h 10959276"/>
                <a:gd name="connsiteX6" fmla="*/ 11704962 w 15958993"/>
                <a:gd name="connsiteY6" fmla="*/ 3519747 h 10959276"/>
                <a:gd name="connsiteX7" fmla="*/ 11788376 w 15958993"/>
                <a:gd name="connsiteY7" fmla="*/ 3331336 h 10959276"/>
                <a:gd name="connsiteX8" fmla="*/ 12813227 w 15958993"/>
                <a:gd name="connsiteY8" fmla="*/ 2547293 h 10959276"/>
                <a:gd name="connsiteX9" fmla="*/ 15958992 w 15958993"/>
                <a:gd name="connsiteY9" fmla="*/ -1 h 10959276"/>
                <a:gd name="connsiteX0" fmla="*/ 0 w 15958993"/>
                <a:gd name="connsiteY0" fmla="*/ 10959275 h 10959276"/>
                <a:gd name="connsiteX1" fmla="*/ 2464007 w 15958993"/>
                <a:gd name="connsiteY1" fmla="*/ 9681827 h 10959276"/>
                <a:gd name="connsiteX2" fmla="*/ 11269355 w 15958993"/>
                <a:gd name="connsiteY2" fmla="*/ 3723426 h 10959276"/>
                <a:gd name="connsiteX3" fmla="*/ 11324945 w 15958993"/>
                <a:gd name="connsiteY3" fmla="*/ 3497772 h 10959276"/>
                <a:gd name="connsiteX4" fmla="*/ 11564865 w 15958993"/>
                <a:gd name="connsiteY4" fmla="*/ 3610627 h 10959276"/>
                <a:gd name="connsiteX5" fmla="*/ 11503932 w 15958993"/>
                <a:gd name="connsiteY5" fmla="*/ 3400629 h 10959276"/>
                <a:gd name="connsiteX6" fmla="*/ 11704962 w 15958993"/>
                <a:gd name="connsiteY6" fmla="*/ 3519747 h 10959276"/>
                <a:gd name="connsiteX7" fmla="*/ 11788376 w 15958993"/>
                <a:gd name="connsiteY7" fmla="*/ 3331336 h 10959276"/>
                <a:gd name="connsiteX8" fmla="*/ 12813227 w 15958993"/>
                <a:gd name="connsiteY8" fmla="*/ 2547293 h 10959276"/>
                <a:gd name="connsiteX9" fmla="*/ 15958992 w 15958993"/>
                <a:gd name="connsiteY9" fmla="*/ -1 h 10959276"/>
                <a:gd name="connsiteX0" fmla="*/ 0 w 15958993"/>
                <a:gd name="connsiteY0" fmla="*/ 10959275 h 10959276"/>
                <a:gd name="connsiteX1" fmla="*/ 2464007 w 15958993"/>
                <a:gd name="connsiteY1" fmla="*/ 9681827 h 10959276"/>
                <a:gd name="connsiteX2" fmla="*/ 11269355 w 15958993"/>
                <a:gd name="connsiteY2" fmla="*/ 3723426 h 10959276"/>
                <a:gd name="connsiteX3" fmla="*/ 11324945 w 15958993"/>
                <a:gd name="connsiteY3" fmla="*/ 3497772 h 10959276"/>
                <a:gd name="connsiteX4" fmla="*/ 11564865 w 15958993"/>
                <a:gd name="connsiteY4" fmla="*/ 3610627 h 10959276"/>
                <a:gd name="connsiteX5" fmla="*/ 11503932 w 15958993"/>
                <a:gd name="connsiteY5" fmla="*/ 3400629 h 10959276"/>
                <a:gd name="connsiteX6" fmla="*/ 11704962 w 15958993"/>
                <a:gd name="connsiteY6" fmla="*/ 3519747 h 10959276"/>
                <a:gd name="connsiteX7" fmla="*/ 11788376 w 15958993"/>
                <a:gd name="connsiteY7" fmla="*/ 3331336 h 10959276"/>
                <a:gd name="connsiteX8" fmla="*/ 12813227 w 15958993"/>
                <a:gd name="connsiteY8" fmla="*/ 2547293 h 10959276"/>
                <a:gd name="connsiteX9" fmla="*/ 15958992 w 15958993"/>
                <a:gd name="connsiteY9" fmla="*/ -1 h 10959276"/>
                <a:gd name="connsiteX0" fmla="*/ 0 w 15958993"/>
                <a:gd name="connsiteY0" fmla="*/ 10959275 h 10959276"/>
                <a:gd name="connsiteX1" fmla="*/ 2464007 w 15958993"/>
                <a:gd name="connsiteY1" fmla="*/ 9681827 h 10959276"/>
                <a:gd name="connsiteX2" fmla="*/ 11269355 w 15958993"/>
                <a:gd name="connsiteY2" fmla="*/ 3723426 h 10959276"/>
                <a:gd name="connsiteX3" fmla="*/ 11324945 w 15958993"/>
                <a:gd name="connsiteY3" fmla="*/ 3497772 h 10959276"/>
                <a:gd name="connsiteX4" fmla="*/ 11564865 w 15958993"/>
                <a:gd name="connsiteY4" fmla="*/ 3610627 h 10959276"/>
                <a:gd name="connsiteX5" fmla="*/ 11503932 w 15958993"/>
                <a:gd name="connsiteY5" fmla="*/ 3400629 h 10959276"/>
                <a:gd name="connsiteX6" fmla="*/ 11704962 w 15958993"/>
                <a:gd name="connsiteY6" fmla="*/ 3519747 h 10959276"/>
                <a:gd name="connsiteX7" fmla="*/ 11788376 w 15958993"/>
                <a:gd name="connsiteY7" fmla="*/ 3331336 h 10959276"/>
                <a:gd name="connsiteX8" fmla="*/ 12813227 w 15958993"/>
                <a:gd name="connsiteY8" fmla="*/ 2547293 h 10959276"/>
                <a:gd name="connsiteX9" fmla="*/ 15958992 w 15958993"/>
                <a:gd name="connsiteY9" fmla="*/ -1 h 10959276"/>
                <a:gd name="connsiteX0" fmla="*/ 0 w 15958993"/>
                <a:gd name="connsiteY0" fmla="*/ 10959275 h 10959276"/>
                <a:gd name="connsiteX1" fmla="*/ 2464007 w 15958993"/>
                <a:gd name="connsiteY1" fmla="*/ 9681827 h 10959276"/>
                <a:gd name="connsiteX2" fmla="*/ 11269355 w 15958993"/>
                <a:gd name="connsiteY2" fmla="*/ 3723426 h 10959276"/>
                <a:gd name="connsiteX3" fmla="*/ 11324945 w 15958993"/>
                <a:gd name="connsiteY3" fmla="*/ 3497772 h 10959276"/>
                <a:gd name="connsiteX4" fmla="*/ 11564865 w 15958993"/>
                <a:gd name="connsiteY4" fmla="*/ 3610627 h 10959276"/>
                <a:gd name="connsiteX5" fmla="*/ 11503932 w 15958993"/>
                <a:gd name="connsiteY5" fmla="*/ 3400629 h 10959276"/>
                <a:gd name="connsiteX6" fmla="*/ 11704962 w 15958993"/>
                <a:gd name="connsiteY6" fmla="*/ 3519747 h 10959276"/>
                <a:gd name="connsiteX7" fmla="*/ 11788376 w 15958993"/>
                <a:gd name="connsiteY7" fmla="*/ 3331336 h 10959276"/>
                <a:gd name="connsiteX8" fmla="*/ 12813227 w 15958993"/>
                <a:gd name="connsiteY8" fmla="*/ 2547293 h 10959276"/>
                <a:gd name="connsiteX9" fmla="*/ 15958992 w 15958993"/>
                <a:gd name="connsiteY9" fmla="*/ -1 h 10959276"/>
                <a:gd name="connsiteX0" fmla="*/ 0 w 15958993"/>
                <a:gd name="connsiteY0" fmla="*/ 10959275 h 10959276"/>
                <a:gd name="connsiteX1" fmla="*/ 2464007 w 15958993"/>
                <a:gd name="connsiteY1" fmla="*/ 9681827 h 10959276"/>
                <a:gd name="connsiteX2" fmla="*/ 11269355 w 15958993"/>
                <a:gd name="connsiteY2" fmla="*/ 3723426 h 10959276"/>
                <a:gd name="connsiteX3" fmla="*/ 11324945 w 15958993"/>
                <a:gd name="connsiteY3" fmla="*/ 3497772 h 10959276"/>
                <a:gd name="connsiteX4" fmla="*/ 11564865 w 15958993"/>
                <a:gd name="connsiteY4" fmla="*/ 3610627 h 10959276"/>
                <a:gd name="connsiteX5" fmla="*/ 11503932 w 15958993"/>
                <a:gd name="connsiteY5" fmla="*/ 3400629 h 10959276"/>
                <a:gd name="connsiteX6" fmla="*/ 11741459 w 15958993"/>
                <a:gd name="connsiteY6" fmla="*/ 3494928 h 10959276"/>
                <a:gd name="connsiteX7" fmla="*/ 11788376 w 15958993"/>
                <a:gd name="connsiteY7" fmla="*/ 3331336 h 10959276"/>
                <a:gd name="connsiteX8" fmla="*/ 12813227 w 15958993"/>
                <a:gd name="connsiteY8" fmla="*/ 2547293 h 10959276"/>
                <a:gd name="connsiteX9" fmla="*/ 15958992 w 15958993"/>
                <a:gd name="connsiteY9" fmla="*/ -1 h 10959276"/>
                <a:gd name="connsiteX0" fmla="*/ 0 w 15958993"/>
                <a:gd name="connsiteY0" fmla="*/ 10959275 h 10959276"/>
                <a:gd name="connsiteX1" fmla="*/ 2464007 w 15958993"/>
                <a:gd name="connsiteY1" fmla="*/ 9681827 h 10959276"/>
                <a:gd name="connsiteX2" fmla="*/ 11269355 w 15958993"/>
                <a:gd name="connsiteY2" fmla="*/ 3723426 h 10959276"/>
                <a:gd name="connsiteX3" fmla="*/ 11324945 w 15958993"/>
                <a:gd name="connsiteY3" fmla="*/ 3497772 h 10959276"/>
                <a:gd name="connsiteX4" fmla="*/ 11542968 w 15958993"/>
                <a:gd name="connsiteY4" fmla="*/ 3625519 h 10959276"/>
                <a:gd name="connsiteX5" fmla="*/ 11503932 w 15958993"/>
                <a:gd name="connsiteY5" fmla="*/ 3400629 h 10959276"/>
                <a:gd name="connsiteX6" fmla="*/ 11741459 w 15958993"/>
                <a:gd name="connsiteY6" fmla="*/ 3494928 h 10959276"/>
                <a:gd name="connsiteX7" fmla="*/ 11788376 w 15958993"/>
                <a:gd name="connsiteY7" fmla="*/ 3331336 h 10959276"/>
                <a:gd name="connsiteX8" fmla="*/ 12813227 w 15958993"/>
                <a:gd name="connsiteY8" fmla="*/ 2547293 h 10959276"/>
                <a:gd name="connsiteX9" fmla="*/ 15958992 w 15958993"/>
                <a:gd name="connsiteY9" fmla="*/ -1 h 10959276"/>
                <a:gd name="connsiteX0" fmla="*/ 0 w 15958993"/>
                <a:gd name="connsiteY0" fmla="*/ 10959275 h 10959276"/>
                <a:gd name="connsiteX1" fmla="*/ 2464007 w 15958993"/>
                <a:gd name="connsiteY1" fmla="*/ 9681827 h 10959276"/>
                <a:gd name="connsiteX2" fmla="*/ 11269355 w 15958993"/>
                <a:gd name="connsiteY2" fmla="*/ 3723426 h 10959276"/>
                <a:gd name="connsiteX3" fmla="*/ 11324945 w 15958993"/>
                <a:gd name="connsiteY3" fmla="*/ 3497772 h 10959276"/>
                <a:gd name="connsiteX4" fmla="*/ 11542968 w 15958993"/>
                <a:gd name="connsiteY4" fmla="*/ 3625519 h 10959276"/>
                <a:gd name="connsiteX5" fmla="*/ 11503932 w 15958993"/>
                <a:gd name="connsiteY5" fmla="*/ 3400629 h 10959276"/>
                <a:gd name="connsiteX6" fmla="*/ 11741459 w 15958993"/>
                <a:gd name="connsiteY6" fmla="*/ 3494928 h 10959276"/>
                <a:gd name="connsiteX7" fmla="*/ 11788376 w 15958993"/>
                <a:gd name="connsiteY7" fmla="*/ 3331336 h 10959276"/>
                <a:gd name="connsiteX8" fmla="*/ 12813227 w 15958993"/>
                <a:gd name="connsiteY8" fmla="*/ 2547293 h 10959276"/>
                <a:gd name="connsiteX9" fmla="*/ 15958992 w 15958993"/>
                <a:gd name="connsiteY9" fmla="*/ -1 h 10959276"/>
                <a:gd name="connsiteX0" fmla="*/ 0 w 15958993"/>
                <a:gd name="connsiteY0" fmla="*/ 10959275 h 10959276"/>
                <a:gd name="connsiteX1" fmla="*/ 2464007 w 15958993"/>
                <a:gd name="connsiteY1" fmla="*/ 9681827 h 10959276"/>
                <a:gd name="connsiteX2" fmla="*/ 11269355 w 15958993"/>
                <a:gd name="connsiteY2" fmla="*/ 3723426 h 10959276"/>
                <a:gd name="connsiteX3" fmla="*/ 11324945 w 15958993"/>
                <a:gd name="connsiteY3" fmla="*/ 3497772 h 10959276"/>
                <a:gd name="connsiteX4" fmla="*/ 11542968 w 15958993"/>
                <a:gd name="connsiteY4" fmla="*/ 3625519 h 10959276"/>
                <a:gd name="connsiteX5" fmla="*/ 11503932 w 15958993"/>
                <a:gd name="connsiteY5" fmla="*/ 3400629 h 10959276"/>
                <a:gd name="connsiteX6" fmla="*/ 11741459 w 15958993"/>
                <a:gd name="connsiteY6" fmla="*/ 3494928 h 10959276"/>
                <a:gd name="connsiteX7" fmla="*/ 11788376 w 15958993"/>
                <a:gd name="connsiteY7" fmla="*/ 3331336 h 10959276"/>
                <a:gd name="connsiteX8" fmla="*/ 12813227 w 15958993"/>
                <a:gd name="connsiteY8" fmla="*/ 2547293 h 10959276"/>
                <a:gd name="connsiteX9" fmla="*/ 15958992 w 15958993"/>
                <a:gd name="connsiteY9" fmla="*/ -1 h 10959276"/>
                <a:gd name="connsiteX0" fmla="*/ 0 w 15958993"/>
                <a:gd name="connsiteY0" fmla="*/ 10959275 h 10959276"/>
                <a:gd name="connsiteX1" fmla="*/ 2464007 w 15958993"/>
                <a:gd name="connsiteY1" fmla="*/ 9681827 h 10959276"/>
                <a:gd name="connsiteX2" fmla="*/ 11269355 w 15958993"/>
                <a:gd name="connsiteY2" fmla="*/ 3723426 h 10959276"/>
                <a:gd name="connsiteX3" fmla="*/ 11324945 w 15958993"/>
                <a:gd name="connsiteY3" fmla="*/ 3497772 h 10959276"/>
                <a:gd name="connsiteX4" fmla="*/ 11542968 w 15958993"/>
                <a:gd name="connsiteY4" fmla="*/ 3625519 h 10959276"/>
                <a:gd name="connsiteX5" fmla="*/ 11503932 w 15958993"/>
                <a:gd name="connsiteY5" fmla="*/ 3400629 h 10959276"/>
                <a:gd name="connsiteX6" fmla="*/ 11741459 w 15958993"/>
                <a:gd name="connsiteY6" fmla="*/ 3494928 h 10959276"/>
                <a:gd name="connsiteX7" fmla="*/ 11788376 w 15958993"/>
                <a:gd name="connsiteY7" fmla="*/ 3331336 h 10959276"/>
                <a:gd name="connsiteX8" fmla="*/ 12813227 w 15958993"/>
                <a:gd name="connsiteY8" fmla="*/ 2547293 h 10959276"/>
                <a:gd name="connsiteX9" fmla="*/ 15958992 w 15958993"/>
                <a:gd name="connsiteY9" fmla="*/ -1 h 10959276"/>
                <a:gd name="connsiteX0" fmla="*/ 1 w 18296784"/>
                <a:gd name="connsiteY0" fmla="*/ 12563798 h 12563797"/>
                <a:gd name="connsiteX1" fmla="*/ 4801798 w 18296784"/>
                <a:gd name="connsiteY1" fmla="*/ 9681827 h 12563797"/>
                <a:gd name="connsiteX2" fmla="*/ 13607146 w 18296784"/>
                <a:gd name="connsiteY2" fmla="*/ 3723426 h 12563797"/>
                <a:gd name="connsiteX3" fmla="*/ 13662736 w 18296784"/>
                <a:gd name="connsiteY3" fmla="*/ 3497772 h 12563797"/>
                <a:gd name="connsiteX4" fmla="*/ 13880759 w 18296784"/>
                <a:gd name="connsiteY4" fmla="*/ 3625519 h 12563797"/>
                <a:gd name="connsiteX5" fmla="*/ 13841723 w 18296784"/>
                <a:gd name="connsiteY5" fmla="*/ 3400629 h 12563797"/>
                <a:gd name="connsiteX6" fmla="*/ 14079250 w 18296784"/>
                <a:gd name="connsiteY6" fmla="*/ 3494928 h 12563797"/>
                <a:gd name="connsiteX7" fmla="*/ 14126167 w 18296784"/>
                <a:gd name="connsiteY7" fmla="*/ 3331336 h 12563797"/>
                <a:gd name="connsiteX8" fmla="*/ 15151018 w 18296784"/>
                <a:gd name="connsiteY8" fmla="*/ 2547293 h 12563797"/>
                <a:gd name="connsiteX9" fmla="*/ 18296783 w 18296784"/>
                <a:gd name="connsiteY9" fmla="*/ -1 h 12563797"/>
                <a:gd name="connsiteX0" fmla="*/ 1 w 18296784"/>
                <a:gd name="connsiteY0" fmla="*/ 12563798 h 12563797"/>
                <a:gd name="connsiteX1" fmla="*/ 4801798 w 18296784"/>
                <a:gd name="connsiteY1" fmla="*/ 9681827 h 12563797"/>
                <a:gd name="connsiteX2" fmla="*/ 13607146 w 18296784"/>
                <a:gd name="connsiteY2" fmla="*/ 3723426 h 12563797"/>
                <a:gd name="connsiteX3" fmla="*/ 13662736 w 18296784"/>
                <a:gd name="connsiteY3" fmla="*/ 3497772 h 12563797"/>
                <a:gd name="connsiteX4" fmla="*/ 13880759 w 18296784"/>
                <a:gd name="connsiteY4" fmla="*/ 3625519 h 12563797"/>
                <a:gd name="connsiteX5" fmla="*/ 13841723 w 18296784"/>
                <a:gd name="connsiteY5" fmla="*/ 3400629 h 12563797"/>
                <a:gd name="connsiteX6" fmla="*/ 14079250 w 18296784"/>
                <a:gd name="connsiteY6" fmla="*/ 3494928 h 12563797"/>
                <a:gd name="connsiteX7" fmla="*/ 14126167 w 18296784"/>
                <a:gd name="connsiteY7" fmla="*/ 3331336 h 12563797"/>
                <a:gd name="connsiteX8" fmla="*/ 15151018 w 18296784"/>
                <a:gd name="connsiteY8" fmla="*/ 2547293 h 12563797"/>
                <a:gd name="connsiteX9" fmla="*/ 18296783 w 18296784"/>
                <a:gd name="connsiteY9" fmla="*/ -1 h 12563797"/>
                <a:gd name="connsiteX0" fmla="*/ 1 w 18296784"/>
                <a:gd name="connsiteY0" fmla="*/ 12563798 h 12563797"/>
                <a:gd name="connsiteX1" fmla="*/ 3795680 w 18296784"/>
                <a:gd name="connsiteY1" fmla="*/ 10362111 h 12563797"/>
                <a:gd name="connsiteX2" fmla="*/ 13607146 w 18296784"/>
                <a:gd name="connsiteY2" fmla="*/ 3723426 h 12563797"/>
                <a:gd name="connsiteX3" fmla="*/ 13662736 w 18296784"/>
                <a:gd name="connsiteY3" fmla="*/ 3497772 h 12563797"/>
                <a:gd name="connsiteX4" fmla="*/ 13880759 w 18296784"/>
                <a:gd name="connsiteY4" fmla="*/ 3625519 h 12563797"/>
                <a:gd name="connsiteX5" fmla="*/ 13841723 w 18296784"/>
                <a:gd name="connsiteY5" fmla="*/ 3400629 h 12563797"/>
                <a:gd name="connsiteX6" fmla="*/ 14079250 w 18296784"/>
                <a:gd name="connsiteY6" fmla="*/ 3494928 h 12563797"/>
                <a:gd name="connsiteX7" fmla="*/ 14126167 w 18296784"/>
                <a:gd name="connsiteY7" fmla="*/ 3331336 h 12563797"/>
                <a:gd name="connsiteX8" fmla="*/ 15151018 w 18296784"/>
                <a:gd name="connsiteY8" fmla="*/ 2547293 h 12563797"/>
                <a:gd name="connsiteX9" fmla="*/ 18296783 w 18296784"/>
                <a:gd name="connsiteY9" fmla="*/ -1 h 12563797"/>
                <a:gd name="connsiteX0" fmla="*/ 1 w 18296784"/>
                <a:gd name="connsiteY0" fmla="*/ 12563798 h 12563797"/>
                <a:gd name="connsiteX1" fmla="*/ 3795680 w 18296784"/>
                <a:gd name="connsiteY1" fmla="*/ 10362111 h 12563797"/>
                <a:gd name="connsiteX2" fmla="*/ 13607146 w 18296784"/>
                <a:gd name="connsiteY2" fmla="*/ 3723426 h 12563797"/>
                <a:gd name="connsiteX3" fmla="*/ 13662736 w 18296784"/>
                <a:gd name="connsiteY3" fmla="*/ 3497772 h 12563797"/>
                <a:gd name="connsiteX4" fmla="*/ 13880759 w 18296784"/>
                <a:gd name="connsiteY4" fmla="*/ 3625519 h 12563797"/>
                <a:gd name="connsiteX5" fmla="*/ 13841723 w 18296784"/>
                <a:gd name="connsiteY5" fmla="*/ 3400629 h 12563797"/>
                <a:gd name="connsiteX6" fmla="*/ 14079250 w 18296784"/>
                <a:gd name="connsiteY6" fmla="*/ 3494928 h 12563797"/>
                <a:gd name="connsiteX7" fmla="*/ 14126167 w 18296784"/>
                <a:gd name="connsiteY7" fmla="*/ 3331336 h 12563797"/>
                <a:gd name="connsiteX8" fmla="*/ 15151018 w 18296784"/>
                <a:gd name="connsiteY8" fmla="*/ 2547293 h 12563797"/>
                <a:gd name="connsiteX9" fmla="*/ 18296783 w 18296784"/>
                <a:gd name="connsiteY9" fmla="*/ -1 h 12563797"/>
                <a:gd name="connsiteX0" fmla="*/ 1 w 18296784"/>
                <a:gd name="connsiteY0" fmla="*/ 12563798 h 12563797"/>
                <a:gd name="connsiteX1" fmla="*/ 3795680 w 18296784"/>
                <a:gd name="connsiteY1" fmla="*/ 10362111 h 12563797"/>
                <a:gd name="connsiteX2" fmla="*/ 13607146 w 18296784"/>
                <a:gd name="connsiteY2" fmla="*/ 3723426 h 12563797"/>
                <a:gd name="connsiteX3" fmla="*/ 13662736 w 18296784"/>
                <a:gd name="connsiteY3" fmla="*/ 3497772 h 12563797"/>
                <a:gd name="connsiteX4" fmla="*/ 13880759 w 18296784"/>
                <a:gd name="connsiteY4" fmla="*/ 3625519 h 12563797"/>
                <a:gd name="connsiteX5" fmla="*/ 13841723 w 18296784"/>
                <a:gd name="connsiteY5" fmla="*/ 3400629 h 12563797"/>
                <a:gd name="connsiteX6" fmla="*/ 14079250 w 18296784"/>
                <a:gd name="connsiteY6" fmla="*/ 3494928 h 12563797"/>
                <a:gd name="connsiteX7" fmla="*/ 14126167 w 18296784"/>
                <a:gd name="connsiteY7" fmla="*/ 3331336 h 12563797"/>
                <a:gd name="connsiteX8" fmla="*/ 15151018 w 18296784"/>
                <a:gd name="connsiteY8" fmla="*/ 2547293 h 12563797"/>
                <a:gd name="connsiteX9" fmla="*/ 18296783 w 18296784"/>
                <a:gd name="connsiteY9" fmla="*/ -1 h 12563797"/>
                <a:gd name="connsiteX0" fmla="*/ 1 w 18296784"/>
                <a:gd name="connsiteY0" fmla="*/ 12563798 h 12563797"/>
                <a:gd name="connsiteX1" fmla="*/ 3795680 w 18296784"/>
                <a:gd name="connsiteY1" fmla="*/ 10362111 h 12563797"/>
                <a:gd name="connsiteX2" fmla="*/ 13607146 w 18296784"/>
                <a:gd name="connsiteY2" fmla="*/ 3723426 h 12563797"/>
                <a:gd name="connsiteX3" fmla="*/ 13662736 w 18296784"/>
                <a:gd name="connsiteY3" fmla="*/ 3497772 h 12563797"/>
                <a:gd name="connsiteX4" fmla="*/ 13880759 w 18296784"/>
                <a:gd name="connsiteY4" fmla="*/ 3625519 h 12563797"/>
                <a:gd name="connsiteX5" fmla="*/ 13841723 w 18296784"/>
                <a:gd name="connsiteY5" fmla="*/ 3400629 h 12563797"/>
                <a:gd name="connsiteX6" fmla="*/ 14079250 w 18296784"/>
                <a:gd name="connsiteY6" fmla="*/ 3494928 h 12563797"/>
                <a:gd name="connsiteX7" fmla="*/ 14126167 w 18296784"/>
                <a:gd name="connsiteY7" fmla="*/ 3331336 h 12563797"/>
                <a:gd name="connsiteX8" fmla="*/ 14621082 w 18296784"/>
                <a:gd name="connsiteY8" fmla="*/ 3008888 h 12563797"/>
                <a:gd name="connsiteX9" fmla="*/ 18296783 w 18296784"/>
                <a:gd name="connsiteY9" fmla="*/ -1 h 12563797"/>
                <a:gd name="connsiteX0" fmla="*/ 1 w 18296784"/>
                <a:gd name="connsiteY0" fmla="*/ 12563798 h 12563797"/>
                <a:gd name="connsiteX1" fmla="*/ 3795680 w 18296784"/>
                <a:gd name="connsiteY1" fmla="*/ 10362111 h 12563797"/>
                <a:gd name="connsiteX2" fmla="*/ 13607146 w 18296784"/>
                <a:gd name="connsiteY2" fmla="*/ 3723426 h 12563797"/>
                <a:gd name="connsiteX3" fmla="*/ 13662736 w 18296784"/>
                <a:gd name="connsiteY3" fmla="*/ 3497772 h 12563797"/>
                <a:gd name="connsiteX4" fmla="*/ 13880759 w 18296784"/>
                <a:gd name="connsiteY4" fmla="*/ 3625519 h 12563797"/>
                <a:gd name="connsiteX5" fmla="*/ 13841723 w 18296784"/>
                <a:gd name="connsiteY5" fmla="*/ 3400629 h 12563797"/>
                <a:gd name="connsiteX6" fmla="*/ 14079250 w 18296784"/>
                <a:gd name="connsiteY6" fmla="*/ 3494928 h 12563797"/>
                <a:gd name="connsiteX7" fmla="*/ 14126167 w 18296784"/>
                <a:gd name="connsiteY7" fmla="*/ 3331336 h 12563797"/>
                <a:gd name="connsiteX8" fmla="*/ 14621082 w 18296784"/>
                <a:gd name="connsiteY8" fmla="*/ 3008888 h 12563797"/>
                <a:gd name="connsiteX9" fmla="*/ 18296783 w 18296784"/>
                <a:gd name="connsiteY9" fmla="*/ -1 h 12563797"/>
                <a:gd name="connsiteX0" fmla="*/ 1 w 15917669"/>
                <a:gd name="connsiteY0" fmla="*/ 10597656 h 10597655"/>
                <a:gd name="connsiteX1" fmla="*/ 3795680 w 15917669"/>
                <a:gd name="connsiteY1" fmla="*/ 8395969 h 10597655"/>
                <a:gd name="connsiteX2" fmla="*/ 13607146 w 15917669"/>
                <a:gd name="connsiteY2" fmla="*/ 1757284 h 10597655"/>
                <a:gd name="connsiteX3" fmla="*/ 13662736 w 15917669"/>
                <a:gd name="connsiteY3" fmla="*/ 1531630 h 10597655"/>
                <a:gd name="connsiteX4" fmla="*/ 13880759 w 15917669"/>
                <a:gd name="connsiteY4" fmla="*/ 1659377 h 10597655"/>
                <a:gd name="connsiteX5" fmla="*/ 13841723 w 15917669"/>
                <a:gd name="connsiteY5" fmla="*/ 1434487 h 10597655"/>
                <a:gd name="connsiteX6" fmla="*/ 14079250 w 15917669"/>
                <a:gd name="connsiteY6" fmla="*/ 1528786 h 10597655"/>
                <a:gd name="connsiteX7" fmla="*/ 14126167 w 15917669"/>
                <a:gd name="connsiteY7" fmla="*/ 1365194 h 10597655"/>
                <a:gd name="connsiteX8" fmla="*/ 14621082 w 15917669"/>
                <a:gd name="connsiteY8" fmla="*/ 1042746 h 10597655"/>
                <a:gd name="connsiteX9" fmla="*/ 15917668 w 15917669"/>
                <a:gd name="connsiteY9" fmla="*/ 0 h 10597655"/>
                <a:gd name="connsiteX0" fmla="*/ 1 w 15917669"/>
                <a:gd name="connsiteY0" fmla="*/ 10597656 h 10597655"/>
                <a:gd name="connsiteX1" fmla="*/ 3795680 w 15917669"/>
                <a:gd name="connsiteY1" fmla="*/ 8395969 h 10597655"/>
                <a:gd name="connsiteX2" fmla="*/ 13607146 w 15917669"/>
                <a:gd name="connsiteY2" fmla="*/ 1757284 h 10597655"/>
                <a:gd name="connsiteX3" fmla="*/ 13662736 w 15917669"/>
                <a:gd name="connsiteY3" fmla="*/ 1531630 h 10597655"/>
                <a:gd name="connsiteX4" fmla="*/ 13880759 w 15917669"/>
                <a:gd name="connsiteY4" fmla="*/ 1659377 h 10597655"/>
                <a:gd name="connsiteX5" fmla="*/ 13841723 w 15917669"/>
                <a:gd name="connsiteY5" fmla="*/ 1434487 h 10597655"/>
                <a:gd name="connsiteX6" fmla="*/ 14079250 w 15917669"/>
                <a:gd name="connsiteY6" fmla="*/ 1528786 h 10597655"/>
                <a:gd name="connsiteX7" fmla="*/ 14126167 w 15917669"/>
                <a:gd name="connsiteY7" fmla="*/ 1365194 h 10597655"/>
                <a:gd name="connsiteX8" fmla="*/ 14640953 w 15917669"/>
                <a:gd name="connsiteY8" fmla="*/ 1013424 h 10597655"/>
                <a:gd name="connsiteX9" fmla="*/ 15917668 w 15917669"/>
                <a:gd name="connsiteY9" fmla="*/ 0 h 10597655"/>
                <a:gd name="connsiteX0" fmla="*/ 1 w 15917669"/>
                <a:gd name="connsiteY0" fmla="*/ 10597656 h 10597655"/>
                <a:gd name="connsiteX1" fmla="*/ 3795680 w 15917669"/>
                <a:gd name="connsiteY1" fmla="*/ 8395969 h 10597655"/>
                <a:gd name="connsiteX2" fmla="*/ 13607146 w 15917669"/>
                <a:gd name="connsiteY2" fmla="*/ 1757284 h 10597655"/>
                <a:gd name="connsiteX3" fmla="*/ 13662736 w 15917669"/>
                <a:gd name="connsiteY3" fmla="*/ 1531630 h 10597655"/>
                <a:gd name="connsiteX4" fmla="*/ 13880759 w 15917669"/>
                <a:gd name="connsiteY4" fmla="*/ 1659377 h 10597655"/>
                <a:gd name="connsiteX5" fmla="*/ 13841723 w 15917669"/>
                <a:gd name="connsiteY5" fmla="*/ 1434487 h 10597655"/>
                <a:gd name="connsiteX6" fmla="*/ 14079250 w 15917669"/>
                <a:gd name="connsiteY6" fmla="*/ 1528786 h 10597655"/>
                <a:gd name="connsiteX7" fmla="*/ 14126167 w 15917669"/>
                <a:gd name="connsiteY7" fmla="*/ 1365194 h 10597655"/>
                <a:gd name="connsiteX8" fmla="*/ 14632743 w 15917669"/>
                <a:gd name="connsiteY8" fmla="*/ 1058699 h 10597655"/>
                <a:gd name="connsiteX9" fmla="*/ 15917668 w 15917669"/>
                <a:gd name="connsiteY9" fmla="*/ 0 h 10597655"/>
                <a:gd name="connsiteX0" fmla="*/ 1 w 15917669"/>
                <a:gd name="connsiteY0" fmla="*/ 10597656 h 10597655"/>
                <a:gd name="connsiteX1" fmla="*/ 3795680 w 15917669"/>
                <a:gd name="connsiteY1" fmla="*/ 8395969 h 10597655"/>
                <a:gd name="connsiteX2" fmla="*/ 13607146 w 15917669"/>
                <a:gd name="connsiteY2" fmla="*/ 1757284 h 10597655"/>
                <a:gd name="connsiteX3" fmla="*/ 13662736 w 15917669"/>
                <a:gd name="connsiteY3" fmla="*/ 1531630 h 10597655"/>
                <a:gd name="connsiteX4" fmla="*/ 13880759 w 15917669"/>
                <a:gd name="connsiteY4" fmla="*/ 1659377 h 10597655"/>
                <a:gd name="connsiteX5" fmla="*/ 13841723 w 15917669"/>
                <a:gd name="connsiteY5" fmla="*/ 1434487 h 10597655"/>
                <a:gd name="connsiteX6" fmla="*/ 14079250 w 15917669"/>
                <a:gd name="connsiteY6" fmla="*/ 1528786 h 10597655"/>
                <a:gd name="connsiteX7" fmla="*/ 14126167 w 15917669"/>
                <a:gd name="connsiteY7" fmla="*/ 1365194 h 10597655"/>
                <a:gd name="connsiteX8" fmla="*/ 14632743 w 15917669"/>
                <a:gd name="connsiteY8" fmla="*/ 1058699 h 10597655"/>
                <a:gd name="connsiteX9" fmla="*/ 15917668 w 15917669"/>
                <a:gd name="connsiteY9" fmla="*/ 0 h 10597655"/>
                <a:gd name="connsiteX0" fmla="*/ 1 w 15876891"/>
                <a:gd name="connsiteY0" fmla="*/ 10506528 h 10506527"/>
                <a:gd name="connsiteX1" fmla="*/ 3795680 w 15876891"/>
                <a:gd name="connsiteY1" fmla="*/ 8304841 h 10506527"/>
                <a:gd name="connsiteX2" fmla="*/ 13607146 w 15876891"/>
                <a:gd name="connsiteY2" fmla="*/ 1666156 h 10506527"/>
                <a:gd name="connsiteX3" fmla="*/ 13662736 w 15876891"/>
                <a:gd name="connsiteY3" fmla="*/ 1440502 h 10506527"/>
                <a:gd name="connsiteX4" fmla="*/ 13880759 w 15876891"/>
                <a:gd name="connsiteY4" fmla="*/ 1568249 h 10506527"/>
                <a:gd name="connsiteX5" fmla="*/ 13841723 w 15876891"/>
                <a:gd name="connsiteY5" fmla="*/ 1343359 h 10506527"/>
                <a:gd name="connsiteX6" fmla="*/ 14079250 w 15876891"/>
                <a:gd name="connsiteY6" fmla="*/ 1437658 h 10506527"/>
                <a:gd name="connsiteX7" fmla="*/ 14126167 w 15876891"/>
                <a:gd name="connsiteY7" fmla="*/ 1274066 h 10506527"/>
                <a:gd name="connsiteX8" fmla="*/ 14632743 w 15876891"/>
                <a:gd name="connsiteY8" fmla="*/ 967571 h 10506527"/>
                <a:gd name="connsiteX9" fmla="*/ 15876891 w 15876891"/>
                <a:gd name="connsiteY9" fmla="*/ 0 h 10506527"/>
                <a:gd name="connsiteX0" fmla="*/ -2 w 14280971"/>
                <a:gd name="connsiteY0" fmla="*/ 9646336 h 9646337"/>
                <a:gd name="connsiteX1" fmla="*/ 2199760 w 14280971"/>
                <a:gd name="connsiteY1" fmla="*/ 8304841 h 9646337"/>
                <a:gd name="connsiteX2" fmla="*/ 12011226 w 14280971"/>
                <a:gd name="connsiteY2" fmla="*/ 1666156 h 9646337"/>
                <a:gd name="connsiteX3" fmla="*/ 12066816 w 14280971"/>
                <a:gd name="connsiteY3" fmla="*/ 1440502 h 9646337"/>
                <a:gd name="connsiteX4" fmla="*/ 12284839 w 14280971"/>
                <a:gd name="connsiteY4" fmla="*/ 1568249 h 9646337"/>
                <a:gd name="connsiteX5" fmla="*/ 12245803 w 14280971"/>
                <a:gd name="connsiteY5" fmla="*/ 1343359 h 9646337"/>
                <a:gd name="connsiteX6" fmla="*/ 12483330 w 14280971"/>
                <a:gd name="connsiteY6" fmla="*/ 1437658 h 9646337"/>
                <a:gd name="connsiteX7" fmla="*/ 12530247 w 14280971"/>
                <a:gd name="connsiteY7" fmla="*/ 1274066 h 9646337"/>
                <a:gd name="connsiteX8" fmla="*/ 13036823 w 14280971"/>
                <a:gd name="connsiteY8" fmla="*/ 967571 h 9646337"/>
                <a:gd name="connsiteX9" fmla="*/ 14280971 w 14280971"/>
                <a:gd name="connsiteY9" fmla="*/ 0 h 9646337"/>
                <a:gd name="connsiteX0" fmla="*/ -2 w 14452610"/>
                <a:gd name="connsiteY0" fmla="*/ 9936222 h 9936223"/>
                <a:gd name="connsiteX1" fmla="*/ 2199760 w 14452610"/>
                <a:gd name="connsiteY1" fmla="*/ 8594727 h 9936223"/>
                <a:gd name="connsiteX2" fmla="*/ 12011226 w 14452610"/>
                <a:gd name="connsiteY2" fmla="*/ 1956042 h 9936223"/>
                <a:gd name="connsiteX3" fmla="*/ 12066816 w 14452610"/>
                <a:gd name="connsiteY3" fmla="*/ 1730388 h 9936223"/>
                <a:gd name="connsiteX4" fmla="*/ 12284839 w 14452610"/>
                <a:gd name="connsiteY4" fmla="*/ 1858135 h 9936223"/>
                <a:gd name="connsiteX5" fmla="*/ 12245803 w 14452610"/>
                <a:gd name="connsiteY5" fmla="*/ 1633245 h 9936223"/>
                <a:gd name="connsiteX6" fmla="*/ 12483330 w 14452610"/>
                <a:gd name="connsiteY6" fmla="*/ 1727544 h 9936223"/>
                <a:gd name="connsiteX7" fmla="*/ 12530247 w 14452610"/>
                <a:gd name="connsiteY7" fmla="*/ 1563952 h 9936223"/>
                <a:gd name="connsiteX8" fmla="*/ 13036823 w 14452610"/>
                <a:gd name="connsiteY8" fmla="*/ 1257457 h 9936223"/>
                <a:gd name="connsiteX9" fmla="*/ 14452610 w 14452610"/>
                <a:gd name="connsiteY9" fmla="*/ 2 h 9936223"/>
                <a:gd name="connsiteX0" fmla="*/ -2 w 14452610"/>
                <a:gd name="connsiteY0" fmla="*/ 9936222 h 9936223"/>
                <a:gd name="connsiteX1" fmla="*/ 2199760 w 14452610"/>
                <a:gd name="connsiteY1" fmla="*/ 8594727 h 9936223"/>
                <a:gd name="connsiteX2" fmla="*/ 12011226 w 14452610"/>
                <a:gd name="connsiteY2" fmla="*/ 1956042 h 9936223"/>
                <a:gd name="connsiteX3" fmla="*/ 12066816 w 14452610"/>
                <a:gd name="connsiteY3" fmla="*/ 1730388 h 9936223"/>
                <a:gd name="connsiteX4" fmla="*/ 12284839 w 14452610"/>
                <a:gd name="connsiteY4" fmla="*/ 1858135 h 9936223"/>
                <a:gd name="connsiteX5" fmla="*/ 12245803 w 14452610"/>
                <a:gd name="connsiteY5" fmla="*/ 1633245 h 9936223"/>
                <a:gd name="connsiteX6" fmla="*/ 12483330 w 14452610"/>
                <a:gd name="connsiteY6" fmla="*/ 1727544 h 9936223"/>
                <a:gd name="connsiteX7" fmla="*/ 12530247 w 14452610"/>
                <a:gd name="connsiteY7" fmla="*/ 1563952 h 9936223"/>
                <a:gd name="connsiteX8" fmla="*/ 13289915 w 14452610"/>
                <a:gd name="connsiteY8" fmla="*/ 1036140 h 9936223"/>
                <a:gd name="connsiteX9" fmla="*/ 14452610 w 14452610"/>
                <a:gd name="connsiteY9" fmla="*/ 2 h 9936223"/>
                <a:gd name="connsiteX0" fmla="*/ -2 w 14452610"/>
                <a:gd name="connsiteY0" fmla="*/ 9936222 h 9936223"/>
                <a:gd name="connsiteX1" fmla="*/ 2199760 w 14452610"/>
                <a:gd name="connsiteY1" fmla="*/ 8594727 h 9936223"/>
                <a:gd name="connsiteX2" fmla="*/ 12011226 w 14452610"/>
                <a:gd name="connsiteY2" fmla="*/ 1956042 h 9936223"/>
                <a:gd name="connsiteX3" fmla="*/ 12066816 w 14452610"/>
                <a:gd name="connsiteY3" fmla="*/ 1730388 h 9936223"/>
                <a:gd name="connsiteX4" fmla="*/ 12284839 w 14452610"/>
                <a:gd name="connsiteY4" fmla="*/ 1858135 h 9936223"/>
                <a:gd name="connsiteX5" fmla="*/ 12245803 w 14452610"/>
                <a:gd name="connsiteY5" fmla="*/ 1633245 h 9936223"/>
                <a:gd name="connsiteX6" fmla="*/ 12483330 w 14452610"/>
                <a:gd name="connsiteY6" fmla="*/ 1727544 h 9936223"/>
                <a:gd name="connsiteX7" fmla="*/ 12530247 w 14452610"/>
                <a:gd name="connsiteY7" fmla="*/ 1563952 h 9936223"/>
                <a:gd name="connsiteX8" fmla="*/ 13289915 w 14452610"/>
                <a:gd name="connsiteY8" fmla="*/ 1036140 h 9936223"/>
                <a:gd name="connsiteX9" fmla="*/ 14452610 w 14452610"/>
                <a:gd name="connsiteY9" fmla="*/ 2 h 9936223"/>
                <a:gd name="connsiteX0" fmla="*/ -2 w 14351680"/>
                <a:gd name="connsiteY0" fmla="*/ 9793402 h 9793403"/>
                <a:gd name="connsiteX1" fmla="*/ 2199760 w 14351680"/>
                <a:gd name="connsiteY1" fmla="*/ 8451907 h 9793403"/>
                <a:gd name="connsiteX2" fmla="*/ 12011226 w 14351680"/>
                <a:gd name="connsiteY2" fmla="*/ 1813222 h 9793403"/>
                <a:gd name="connsiteX3" fmla="*/ 12066816 w 14351680"/>
                <a:gd name="connsiteY3" fmla="*/ 1587568 h 9793403"/>
                <a:gd name="connsiteX4" fmla="*/ 12284839 w 14351680"/>
                <a:gd name="connsiteY4" fmla="*/ 1715315 h 9793403"/>
                <a:gd name="connsiteX5" fmla="*/ 12245803 w 14351680"/>
                <a:gd name="connsiteY5" fmla="*/ 1490425 h 9793403"/>
                <a:gd name="connsiteX6" fmla="*/ 12483330 w 14351680"/>
                <a:gd name="connsiteY6" fmla="*/ 1584724 h 9793403"/>
                <a:gd name="connsiteX7" fmla="*/ 12530247 w 14351680"/>
                <a:gd name="connsiteY7" fmla="*/ 1421132 h 9793403"/>
                <a:gd name="connsiteX8" fmla="*/ 13289915 w 14351680"/>
                <a:gd name="connsiteY8" fmla="*/ 893320 h 9793403"/>
                <a:gd name="connsiteX9" fmla="*/ 14351681 w 14351680"/>
                <a:gd name="connsiteY9" fmla="*/ 1 h 9793403"/>
                <a:gd name="connsiteX0" fmla="*/ -2 w 14351680"/>
                <a:gd name="connsiteY0" fmla="*/ 9793402 h 9793403"/>
                <a:gd name="connsiteX1" fmla="*/ 2199760 w 14351680"/>
                <a:gd name="connsiteY1" fmla="*/ 8451907 h 9793403"/>
                <a:gd name="connsiteX2" fmla="*/ 12011226 w 14351680"/>
                <a:gd name="connsiteY2" fmla="*/ 1813222 h 9793403"/>
                <a:gd name="connsiteX3" fmla="*/ 12066816 w 14351680"/>
                <a:gd name="connsiteY3" fmla="*/ 1587568 h 9793403"/>
                <a:gd name="connsiteX4" fmla="*/ 12284839 w 14351680"/>
                <a:gd name="connsiteY4" fmla="*/ 1715315 h 9793403"/>
                <a:gd name="connsiteX5" fmla="*/ 12245803 w 14351680"/>
                <a:gd name="connsiteY5" fmla="*/ 1490425 h 9793403"/>
                <a:gd name="connsiteX6" fmla="*/ 12483330 w 14351680"/>
                <a:gd name="connsiteY6" fmla="*/ 1584724 h 9793403"/>
                <a:gd name="connsiteX7" fmla="*/ 12530247 w 14351680"/>
                <a:gd name="connsiteY7" fmla="*/ 1421132 h 9793403"/>
                <a:gd name="connsiteX8" fmla="*/ 13289915 w 14351680"/>
                <a:gd name="connsiteY8" fmla="*/ 893320 h 9793403"/>
                <a:gd name="connsiteX9" fmla="*/ 14351681 w 14351680"/>
                <a:gd name="connsiteY9" fmla="*/ 1 h 9793403"/>
                <a:gd name="connsiteX0" fmla="*/ 0 w 14093970"/>
                <a:gd name="connsiteY0" fmla="*/ 9544184 h 9544183"/>
                <a:gd name="connsiteX1" fmla="*/ 1942050 w 14093970"/>
                <a:gd name="connsiteY1" fmla="*/ 8451907 h 9544183"/>
                <a:gd name="connsiteX2" fmla="*/ 11753516 w 14093970"/>
                <a:gd name="connsiteY2" fmla="*/ 1813222 h 9544183"/>
                <a:gd name="connsiteX3" fmla="*/ 11809106 w 14093970"/>
                <a:gd name="connsiteY3" fmla="*/ 1587568 h 9544183"/>
                <a:gd name="connsiteX4" fmla="*/ 12027129 w 14093970"/>
                <a:gd name="connsiteY4" fmla="*/ 1715315 h 9544183"/>
                <a:gd name="connsiteX5" fmla="*/ 11988093 w 14093970"/>
                <a:gd name="connsiteY5" fmla="*/ 1490425 h 9544183"/>
                <a:gd name="connsiteX6" fmla="*/ 12225620 w 14093970"/>
                <a:gd name="connsiteY6" fmla="*/ 1584724 h 9544183"/>
                <a:gd name="connsiteX7" fmla="*/ 12272537 w 14093970"/>
                <a:gd name="connsiteY7" fmla="*/ 1421132 h 9544183"/>
                <a:gd name="connsiteX8" fmla="*/ 13032205 w 14093970"/>
                <a:gd name="connsiteY8" fmla="*/ 893320 h 9544183"/>
                <a:gd name="connsiteX9" fmla="*/ 14093971 w 14093970"/>
                <a:gd name="connsiteY9" fmla="*/ 1 h 9544183"/>
                <a:gd name="connsiteX0" fmla="*/ 0 w 14093970"/>
                <a:gd name="connsiteY0" fmla="*/ 9544184 h 9544183"/>
                <a:gd name="connsiteX1" fmla="*/ 1942050 w 14093970"/>
                <a:gd name="connsiteY1" fmla="*/ 8451907 h 9544183"/>
                <a:gd name="connsiteX2" fmla="*/ 11753516 w 14093970"/>
                <a:gd name="connsiteY2" fmla="*/ 1813222 h 9544183"/>
                <a:gd name="connsiteX3" fmla="*/ 11809106 w 14093970"/>
                <a:gd name="connsiteY3" fmla="*/ 1587568 h 9544183"/>
                <a:gd name="connsiteX4" fmla="*/ 12027129 w 14093970"/>
                <a:gd name="connsiteY4" fmla="*/ 1715315 h 9544183"/>
                <a:gd name="connsiteX5" fmla="*/ 11988093 w 14093970"/>
                <a:gd name="connsiteY5" fmla="*/ 1490425 h 9544183"/>
                <a:gd name="connsiteX6" fmla="*/ 12225620 w 14093970"/>
                <a:gd name="connsiteY6" fmla="*/ 1584724 h 9544183"/>
                <a:gd name="connsiteX7" fmla="*/ 12272537 w 14093970"/>
                <a:gd name="connsiteY7" fmla="*/ 1421132 h 9544183"/>
                <a:gd name="connsiteX8" fmla="*/ 13032205 w 14093970"/>
                <a:gd name="connsiteY8" fmla="*/ 893320 h 9544183"/>
                <a:gd name="connsiteX9" fmla="*/ 14093971 w 14093970"/>
                <a:gd name="connsiteY9" fmla="*/ 1 h 9544183"/>
                <a:gd name="connsiteX0" fmla="*/ 0 w 14093970"/>
                <a:gd name="connsiteY0" fmla="*/ 9544184 h 9544183"/>
                <a:gd name="connsiteX1" fmla="*/ 1942050 w 14093970"/>
                <a:gd name="connsiteY1" fmla="*/ 8451907 h 9544183"/>
                <a:gd name="connsiteX2" fmla="*/ 11753516 w 14093970"/>
                <a:gd name="connsiteY2" fmla="*/ 1813222 h 9544183"/>
                <a:gd name="connsiteX3" fmla="*/ 11809106 w 14093970"/>
                <a:gd name="connsiteY3" fmla="*/ 1587568 h 9544183"/>
                <a:gd name="connsiteX4" fmla="*/ 12027129 w 14093970"/>
                <a:gd name="connsiteY4" fmla="*/ 1715315 h 9544183"/>
                <a:gd name="connsiteX5" fmla="*/ 11988093 w 14093970"/>
                <a:gd name="connsiteY5" fmla="*/ 1490425 h 9544183"/>
                <a:gd name="connsiteX6" fmla="*/ 12225620 w 14093970"/>
                <a:gd name="connsiteY6" fmla="*/ 1584724 h 9544183"/>
                <a:gd name="connsiteX7" fmla="*/ 12272537 w 14093970"/>
                <a:gd name="connsiteY7" fmla="*/ 1421132 h 9544183"/>
                <a:gd name="connsiteX8" fmla="*/ 13032205 w 14093970"/>
                <a:gd name="connsiteY8" fmla="*/ 893320 h 9544183"/>
                <a:gd name="connsiteX9" fmla="*/ 14093971 w 14093970"/>
                <a:gd name="connsiteY9" fmla="*/ 1 h 9544183"/>
                <a:gd name="connsiteX0" fmla="*/ 0 w 14093970"/>
                <a:gd name="connsiteY0" fmla="*/ 9544184 h 9544183"/>
                <a:gd name="connsiteX1" fmla="*/ 1942050 w 14093970"/>
                <a:gd name="connsiteY1" fmla="*/ 8451907 h 9544183"/>
                <a:gd name="connsiteX2" fmla="*/ 11753516 w 14093970"/>
                <a:gd name="connsiteY2" fmla="*/ 1813222 h 9544183"/>
                <a:gd name="connsiteX3" fmla="*/ 11809106 w 14093970"/>
                <a:gd name="connsiteY3" fmla="*/ 1587568 h 9544183"/>
                <a:gd name="connsiteX4" fmla="*/ 12027129 w 14093970"/>
                <a:gd name="connsiteY4" fmla="*/ 1715315 h 9544183"/>
                <a:gd name="connsiteX5" fmla="*/ 11988093 w 14093970"/>
                <a:gd name="connsiteY5" fmla="*/ 1490425 h 9544183"/>
                <a:gd name="connsiteX6" fmla="*/ 12225620 w 14093970"/>
                <a:gd name="connsiteY6" fmla="*/ 1584724 h 9544183"/>
                <a:gd name="connsiteX7" fmla="*/ 12272537 w 14093970"/>
                <a:gd name="connsiteY7" fmla="*/ 1421132 h 9544183"/>
                <a:gd name="connsiteX8" fmla="*/ 13032205 w 14093970"/>
                <a:gd name="connsiteY8" fmla="*/ 893320 h 9544183"/>
                <a:gd name="connsiteX9" fmla="*/ 14093971 w 14093970"/>
                <a:gd name="connsiteY9" fmla="*/ 1 h 9544183"/>
                <a:gd name="connsiteX0" fmla="*/ 0 w 14093970"/>
                <a:gd name="connsiteY0" fmla="*/ 9544184 h 9544183"/>
                <a:gd name="connsiteX1" fmla="*/ 1942050 w 14093970"/>
                <a:gd name="connsiteY1" fmla="*/ 8451907 h 9544183"/>
                <a:gd name="connsiteX2" fmla="*/ 11753516 w 14093970"/>
                <a:gd name="connsiteY2" fmla="*/ 1813222 h 9544183"/>
                <a:gd name="connsiteX3" fmla="*/ 11809106 w 14093970"/>
                <a:gd name="connsiteY3" fmla="*/ 1587568 h 9544183"/>
                <a:gd name="connsiteX4" fmla="*/ 12027129 w 14093970"/>
                <a:gd name="connsiteY4" fmla="*/ 1715315 h 9544183"/>
                <a:gd name="connsiteX5" fmla="*/ 11988093 w 14093970"/>
                <a:gd name="connsiteY5" fmla="*/ 1490425 h 9544183"/>
                <a:gd name="connsiteX6" fmla="*/ 12225620 w 14093970"/>
                <a:gd name="connsiteY6" fmla="*/ 1584724 h 9544183"/>
                <a:gd name="connsiteX7" fmla="*/ 12272537 w 14093970"/>
                <a:gd name="connsiteY7" fmla="*/ 1421132 h 9544183"/>
                <a:gd name="connsiteX8" fmla="*/ 13032205 w 14093970"/>
                <a:gd name="connsiteY8" fmla="*/ 893320 h 9544183"/>
                <a:gd name="connsiteX9" fmla="*/ 14093971 w 14093970"/>
                <a:gd name="connsiteY9" fmla="*/ 1 h 9544183"/>
                <a:gd name="connsiteX0" fmla="*/ 0 w 14093970"/>
                <a:gd name="connsiteY0" fmla="*/ 9544184 h 9544183"/>
                <a:gd name="connsiteX1" fmla="*/ 1942050 w 14093970"/>
                <a:gd name="connsiteY1" fmla="*/ 8451907 h 9544183"/>
                <a:gd name="connsiteX2" fmla="*/ 11753516 w 14093970"/>
                <a:gd name="connsiteY2" fmla="*/ 1813222 h 9544183"/>
                <a:gd name="connsiteX3" fmla="*/ 11809106 w 14093970"/>
                <a:gd name="connsiteY3" fmla="*/ 1587568 h 9544183"/>
                <a:gd name="connsiteX4" fmla="*/ 12027129 w 14093970"/>
                <a:gd name="connsiteY4" fmla="*/ 1715315 h 9544183"/>
                <a:gd name="connsiteX5" fmla="*/ 11988093 w 14093970"/>
                <a:gd name="connsiteY5" fmla="*/ 1490425 h 9544183"/>
                <a:gd name="connsiteX6" fmla="*/ 12225620 w 14093970"/>
                <a:gd name="connsiteY6" fmla="*/ 1584724 h 9544183"/>
                <a:gd name="connsiteX7" fmla="*/ 12272537 w 14093970"/>
                <a:gd name="connsiteY7" fmla="*/ 1421132 h 9544183"/>
                <a:gd name="connsiteX8" fmla="*/ 13032205 w 14093970"/>
                <a:gd name="connsiteY8" fmla="*/ 893320 h 9544183"/>
                <a:gd name="connsiteX9" fmla="*/ 14093971 w 14093970"/>
                <a:gd name="connsiteY9" fmla="*/ 1 h 9544183"/>
                <a:gd name="connsiteX0" fmla="*/ 0 w 14093970"/>
                <a:gd name="connsiteY0" fmla="*/ 9544184 h 9544183"/>
                <a:gd name="connsiteX1" fmla="*/ 1942050 w 14093970"/>
                <a:gd name="connsiteY1" fmla="*/ 8451907 h 9544183"/>
                <a:gd name="connsiteX2" fmla="*/ 11753516 w 14093970"/>
                <a:gd name="connsiteY2" fmla="*/ 1813222 h 9544183"/>
                <a:gd name="connsiteX3" fmla="*/ 11809106 w 14093970"/>
                <a:gd name="connsiteY3" fmla="*/ 1587568 h 9544183"/>
                <a:gd name="connsiteX4" fmla="*/ 12027129 w 14093970"/>
                <a:gd name="connsiteY4" fmla="*/ 1715315 h 9544183"/>
                <a:gd name="connsiteX5" fmla="*/ 11988093 w 14093970"/>
                <a:gd name="connsiteY5" fmla="*/ 1490425 h 9544183"/>
                <a:gd name="connsiteX6" fmla="*/ 12225620 w 14093970"/>
                <a:gd name="connsiteY6" fmla="*/ 1584724 h 9544183"/>
                <a:gd name="connsiteX7" fmla="*/ 12272537 w 14093970"/>
                <a:gd name="connsiteY7" fmla="*/ 1421132 h 9544183"/>
                <a:gd name="connsiteX8" fmla="*/ 13032205 w 14093970"/>
                <a:gd name="connsiteY8" fmla="*/ 893320 h 9544183"/>
                <a:gd name="connsiteX9" fmla="*/ 14093971 w 14093970"/>
                <a:gd name="connsiteY9" fmla="*/ 1 h 9544183"/>
                <a:gd name="connsiteX0" fmla="*/ -1 w 13770926"/>
                <a:gd name="connsiteY0" fmla="*/ 9963915 h 9963917"/>
                <a:gd name="connsiteX1" fmla="*/ 1619006 w 13770926"/>
                <a:gd name="connsiteY1" fmla="*/ 8451907 h 9963917"/>
                <a:gd name="connsiteX2" fmla="*/ 11430472 w 13770926"/>
                <a:gd name="connsiteY2" fmla="*/ 1813222 h 9963917"/>
                <a:gd name="connsiteX3" fmla="*/ 11486062 w 13770926"/>
                <a:gd name="connsiteY3" fmla="*/ 1587568 h 9963917"/>
                <a:gd name="connsiteX4" fmla="*/ 11704085 w 13770926"/>
                <a:gd name="connsiteY4" fmla="*/ 1715315 h 9963917"/>
                <a:gd name="connsiteX5" fmla="*/ 11665049 w 13770926"/>
                <a:gd name="connsiteY5" fmla="*/ 1490425 h 9963917"/>
                <a:gd name="connsiteX6" fmla="*/ 11902576 w 13770926"/>
                <a:gd name="connsiteY6" fmla="*/ 1584724 h 9963917"/>
                <a:gd name="connsiteX7" fmla="*/ 11949493 w 13770926"/>
                <a:gd name="connsiteY7" fmla="*/ 1421132 h 9963917"/>
                <a:gd name="connsiteX8" fmla="*/ 12709161 w 13770926"/>
                <a:gd name="connsiteY8" fmla="*/ 893320 h 9963917"/>
                <a:gd name="connsiteX9" fmla="*/ 13770927 w 13770926"/>
                <a:gd name="connsiteY9" fmla="*/ 1 h 9963917"/>
                <a:gd name="connsiteX0" fmla="*/ -1 w 13770926"/>
                <a:gd name="connsiteY0" fmla="*/ 9963915 h 9963913"/>
                <a:gd name="connsiteX1" fmla="*/ 1619006 w 13770926"/>
                <a:gd name="connsiteY1" fmla="*/ 8451907 h 9963913"/>
                <a:gd name="connsiteX2" fmla="*/ 11430472 w 13770926"/>
                <a:gd name="connsiteY2" fmla="*/ 1813222 h 9963913"/>
                <a:gd name="connsiteX3" fmla="*/ 11486062 w 13770926"/>
                <a:gd name="connsiteY3" fmla="*/ 1587568 h 9963913"/>
                <a:gd name="connsiteX4" fmla="*/ 11704085 w 13770926"/>
                <a:gd name="connsiteY4" fmla="*/ 1715315 h 9963913"/>
                <a:gd name="connsiteX5" fmla="*/ 11665049 w 13770926"/>
                <a:gd name="connsiteY5" fmla="*/ 1490425 h 9963913"/>
                <a:gd name="connsiteX6" fmla="*/ 11902576 w 13770926"/>
                <a:gd name="connsiteY6" fmla="*/ 1584724 h 9963913"/>
                <a:gd name="connsiteX7" fmla="*/ 11949493 w 13770926"/>
                <a:gd name="connsiteY7" fmla="*/ 1421132 h 9963913"/>
                <a:gd name="connsiteX8" fmla="*/ 12709161 w 13770926"/>
                <a:gd name="connsiteY8" fmla="*/ 893320 h 9963913"/>
                <a:gd name="connsiteX9" fmla="*/ 13770927 w 13770926"/>
                <a:gd name="connsiteY9" fmla="*/ 1 h 9963913"/>
                <a:gd name="connsiteX0" fmla="*/ 0 w 14117026"/>
                <a:gd name="connsiteY0" fmla="*/ 10112601 h 10112602"/>
                <a:gd name="connsiteX1" fmla="*/ 1965106 w 14117026"/>
                <a:gd name="connsiteY1" fmla="*/ 8451907 h 10112602"/>
                <a:gd name="connsiteX2" fmla="*/ 11776572 w 14117026"/>
                <a:gd name="connsiteY2" fmla="*/ 1813222 h 10112602"/>
                <a:gd name="connsiteX3" fmla="*/ 11832162 w 14117026"/>
                <a:gd name="connsiteY3" fmla="*/ 1587568 h 10112602"/>
                <a:gd name="connsiteX4" fmla="*/ 12050185 w 14117026"/>
                <a:gd name="connsiteY4" fmla="*/ 1715315 h 10112602"/>
                <a:gd name="connsiteX5" fmla="*/ 12011149 w 14117026"/>
                <a:gd name="connsiteY5" fmla="*/ 1490425 h 10112602"/>
                <a:gd name="connsiteX6" fmla="*/ 12248676 w 14117026"/>
                <a:gd name="connsiteY6" fmla="*/ 1584724 h 10112602"/>
                <a:gd name="connsiteX7" fmla="*/ 12295593 w 14117026"/>
                <a:gd name="connsiteY7" fmla="*/ 1421132 h 10112602"/>
                <a:gd name="connsiteX8" fmla="*/ 13055261 w 14117026"/>
                <a:gd name="connsiteY8" fmla="*/ 893320 h 10112602"/>
                <a:gd name="connsiteX9" fmla="*/ 14117027 w 14117026"/>
                <a:gd name="connsiteY9" fmla="*/ 1 h 10112602"/>
                <a:gd name="connsiteX0" fmla="*/ 0 w 14117026"/>
                <a:gd name="connsiteY0" fmla="*/ 10112601 h 10112602"/>
                <a:gd name="connsiteX1" fmla="*/ 1401621 w 14117026"/>
                <a:gd name="connsiteY1" fmla="*/ 8788333 h 10112602"/>
                <a:gd name="connsiteX2" fmla="*/ 11776572 w 14117026"/>
                <a:gd name="connsiteY2" fmla="*/ 1813222 h 10112602"/>
                <a:gd name="connsiteX3" fmla="*/ 11832162 w 14117026"/>
                <a:gd name="connsiteY3" fmla="*/ 1587568 h 10112602"/>
                <a:gd name="connsiteX4" fmla="*/ 12050185 w 14117026"/>
                <a:gd name="connsiteY4" fmla="*/ 1715315 h 10112602"/>
                <a:gd name="connsiteX5" fmla="*/ 12011149 w 14117026"/>
                <a:gd name="connsiteY5" fmla="*/ 1490425 h 10112602"/>
                <a:gd name="connsiteX6" fmla="*/ 12248676 w 14117026"/>
                <a:gd name="connsiteY6" fmla="*/ 1584724 h 10112602"/>
                <a:gd name="connsiteX7" fmla="*/ 12295593 w 14117026"/>
                <a:gd name="connsiteY7" fmla="*/ 1421132 h 10112602"/>
                <a:gd name="connsiteX8" fmla="*/ 13055261 w 14117026"/>
                <a:gd name="connsiteY8" fmla="*/ 893320 h 10112602"/>
                <a:gd name="connsiteX9" fmla="*/ 14117027 w 14117026"/>
                <a:gd name="connsiteY9" fmla="*/ 1 h 10112602"/>
                <a:gd name="connsiteX0" fmla="*/ 1 w 14395915"/>
                <a:gd name="connsiteY0" fmla="*/ 10174347 h 10174347"/>
                <a:gd name="connsiteX1" fmla="*/ 1680510 w 14395915"/>
                <a:gd name="connsiteY1" fmla="*/ 8788333 h 10174347"/>
                <a:gd name="connsiteX2" fmla="*/ 12055461 w 14395915"/>
                <a:gd name="connsiteY2" fmla="*/ 1813222 h 10174347"/>
                <a:gd name="connsiteX3" fmla="*/ 12111051 w 14395915"/>
                <a:gd name="connsiteY3" fmla="*/ 1587568 h 10174347"/>
                <a:gd name="connsiteX4" fmla="*/ 12329074 w 14395915"/>
                <a:gd name="connsiteY4" fmla="*/ 1715315 h 10174347"/>
                <a:gd name="connsiteX5" fmla="*/ 12290038 w 14395915"/>
                <a:gd name="connsiteY5" fmla="*/ 1490425 h 10174347"/>
                <a:gd name="connsiteX6" fmla="*/ 12527565 w 14395915"/>
                <a:gd name="connsiteY6" fmla="*/ 1584724 h 10174347"/>
                <a:gd name="connsiteX7" fmla="*/ 12574482 w 14395915"/>
                <a:gd name="connsiteY7" fmla="*/ 1421132 h 10174347"/>
                <a:gd name="connsiteX8" fmla="*/ 13334150 w 14395915"/>
                <a:gd name="connsiteY8" fmla="*/ 893320 h 10174347"/>
                <a:gd name="connsiteX9" fmla="*/ 14395916 w 14395915"/>
                <a:gd name="connsiteY9" fmla="*/ 1 h 10174347"/>
                <a:gd name="connsiteX0" fmla="*/ 1 w 14395915"/>
                <a:gd name="connsiteY0" fmla="*/ 10174347 h 10174347"/>
                <a:gd name="connsiteX1" fmla="*/ 1680510 w 14395915"/>
                <a:gd name="connsiteY1" fmla="*/ 8788333 h 10174347"/>
                <a:gd name="connsiteX2" fmla="*/ 12055461 w 14395915"/>
                <a:gd name="connsiteY2" fmla="*/ 1813222 h 10174347"/>
                <a:gd name="connsiteX3" fmla="*/ 12111051 w 14395915"/>
                <a:gd name="connsiteY3" fmla="*/ 1587568 h 10174347"/>
                <a:gd name="connsiteX4" fmla="*/ 12329074 w 14395915"/>
                <a:gd name="connsiteY4" fmla="*/ 1715315 h 10174347"/>
                <a:gd name="connsiteX5" fmla="*/ 12290038 w 14395915"/>
                <a:gd name="connsiteY5" fmla="*/ 1490425 h 10174347"/>
                <a:gd name="connsiteX6" fmla="*/ 12527565 w 14395915"/>
                <a:gd name="connsiteY6" fmla="*/ 1584724 h 10174347"/>
                <a:gd name="connsiteX7" fmla="*/ 12574482 w 14395915"/>
                <a:gd name="connsiteY7" fmla="*/ 1421132 h 10174347"/>
                <a:gd name="connsiteX8" fmla="*/ 13334150 w 14395915"/>
                <a:gd name="connsiteY8" fmla="*/ 893320 h 10174347"/>
                <a:gd name="connsiteX9" fmla="*/ 14395916 w 14395915"/>
                <a:gd name="connsiteY9" fmla="*/ 1 h 10174347"/>
                <a:gd name="connsiteX0" fmla="*/ 1 w 14700558"/>
                <a:gd name="connsiteY0" fmla="*/ 9877004 h 9877004"/>
                <a:gd name="connsiteX1" fmla="*/ 1680510 w 14700558"/>
                <a:gd name="connsiteY1" fmla="*/ 8490990 h 9877004"/>
                <a:gd name="connsiteX2" fmla="*/ 12055461 w 14700558"/>
                <a:gd name="connsiteY2" fmla="*/ 1515879 h 9877004"/>
                <a:gd name="connsiteX3" fmla="*/ 12111051 w 14700558"/>
                <a:gd name="connsiteY3" fmla="*/ 1290225 h 9877004"/>
                <a:gd name="connsiteX4" fmla="*/ 12329074 w 14700558"/>
                <a:gd name="connsiteY4" fmla="*/ 1417972 h 9877004"/>
                <a:gd name="connsiteX5" fmla="*/ 12290038 w 14700558"/>
                <a:gd name="connsiteY5" fmla="*/ 1193082 h 9877004"/>
                <a:gd name="connsiteX6" fmla="*/ 12527565 w 14700558"/>
                <a:gd name="connsiteY6" fmla="*/ 1287381 h 9877004"/>
                <a:gd name="connsiteX7" fmla="*/ 12574482 w 14700558"/>
                <a:gd name="connsiteY7" fmla="*/ 1123789 h 9877004"/>
                <a:gd name="connsiteX8" fmla="*/ 13334150 w 14700558"/>
                <a:gd name="connsiteY8" fmla="*/ 595977 h 9877004"/>
                <a:gd name="connsiteX9" fmla="*/ 14700556 w 14700558"/>
                <a:gd name="connsiteY9" fmla="*/ 0 h 9877004"/>
                <a:gd name="connsiteX0" fmla="*/ 1 w 14700558"/>
                <a:gd name="connsiteY0" fmla="*/ 9877004 h 9877004"/>
                <a:gd name="connsiteX1" fmla="*/ 1680510 w 14700558"/>
                <a:gd name="connsiteY1" fmla="*/ 8490990 h 9877004"/>
                <a:gd name="connsiteX2" fmla="*/ 12055461 w 14700558"/>
                <a:gd name="connsiteY2" fmla="*/ 1515879 h 9877004"/>
                <a:gd name="connsiteX3" fmla="*/ 12111051 w 14700558"/>
                <a:gd name="connsiteY3" fmla="*/ 1290225 h 9877004"/>
                <a:gd name="connsiteX4" fmla="*/ 12329074 w 14700558"/>
                <a:gd name="connsiteY4" fmla="*/ 1417972 h 9877004"/>
                <a:gd name="connsiteX5" fmla="*/ 12290038 w 14700558"/>
                <a:gd name="connsiteY5" fmla="*/ 1193082 h 9877004"/>
                <a:gd name="connsiteX6" fmla="*/ 12527565 w 14700558"/>
                <a:gd name="connsiteY6" fmla="*/ 1287381 h 9877004"/>
                <a:gd name="connsiteX7" fmla="*/ 12574482 w 14700558"/>
                <a:gd name="connsiteY7" fmla="*/ 1123789 h 9877004"/>
                <a:gd name="connsiteX8" fmla="*/ 13334150 w 14700558"/>
                <a:gd name="connsiteY8" fmla="*/ 595977 h 9877004"/>
                <a:gd name="connsiteX9" fmla="*/ 14700556 w 14700558"/>
                <a:gd name="connsiteY9" fmla="*/ 0 h 9877004"/>
                <a:gd name="connsiteX0" fmla="*/ 1 w 14700558"/>
                <a:gd name="connsiteY0" fmla="*/ 9877004 h 9877004"/>
                <a:gd name="connsiteX1" fmla="*/ 1680510 w 14700558"/>
                <a:gd name="connsiteY1" fmla="*/ 8490990 h 9877004"/>
                <a:gd name="connsiteX2" fmla="*/ 12055461 w 14700558"/>
                <a:gd name="connsiteY2" fmla="*/ 1515879 h 9877004"/>
                <a:gd name="connsiteX3" fmla="*/ 12111051 w 14700558"/>
                <a:gd name="connsiteY3" fmla="*/ 1290225 h 9877004"/>
                <a:gd name="connsiteX4" fmla="*/ 12329074 w 14700558"/>
                <a:gd name="connsiteY4" fmla="*/ 1417972 h 9877004"/>
                <a:gd name="connsiteX5" fmla="*/ 12290038 w 14700558"/>
                <a:gd name="connsiteY5" fmla="*/ 1193082 h 9877004"/>
                <a:gd name="connsiteX6" fmla="*/ 12527565 w 14700558"/>
                <a:gd name="connsiteY6" fmla="*/ 1287381 h 9877004"/>
                <a:gd name="connsiteX7" fmla="*/ 12574482 w 14700558"/>
                <a:gd name="connsiteY7" fmla="*/ 1123789 h 9877004"/>
                <a:gd name="connsiteX8" fmla="*/ 13334150 w 14700558"/>
                <a:gd name="connsiteY8" fmla="*/ 595977 h 9877004"/>
                <a:gd name="connsiteX9" fmla="*/ 14700556 w 14700558"/>
                <a:gd name="connsiteY9" fmla="*/ 0 h 9877004"/>
                <a:gd name="connsiteX0" fmla="*/ 1 w 14700558"/>
                <a:gd name="connsiteY0" fmla="*/ 9877004 h 9877004"/>
                <a:gd name="connsiteX1" fmla="*/ 1680510 w 14700558"/>
                <a:gd name="connsiteY1" fmla="*/ 8490990 h 9877004"/>
                <a:gd name="connsiteX2" fmla="*/ 12055461 w 14700558"/>
                <a:gd name="connsiteY2" fmla="*/ 1515879 h 9877004"/>
                <a:gd name="connsiteX3" fmla="*/ 12111051 w 14700558"/>
                <a:gd name="connsiteY3" fmla="*/ 1290225 h 9877004"/>
                <a:gd name="connsiteX4" fmla="*/ 12329074 w 14700558"/>
                <a:gd name="connsiteY4" fmla="*/ 1417972 h 9877004"/>
                <a:gd name="connsiteX5" fmla="*/ 12290038 w 14700558"/>
                <a:gd name="connsiteY5" fmla="*/ 1193082 h 9877004"/>
                <a:gd name="connsiteX6" fmla="*/ 12527565 w 14700558"/>
                <a:gd name="connsiteY6" fmla="*/ 1287381 h 9877004"/>
                <a:gd name="connsiteX7" fmla="*/ 12574482 w 14700558"/>
                <a:gd name="connsiteY7" fmla="*/ 1123789 h 9877004"/>
                <a:gd name="connsiteX8" fmla="*/ 13319848 w 14700558"/>
                <a:gd name="connsiteY8" fmla="*/ 689214 h 9877004"/>
                <a:gd name="connsiteX9" fmla="*/ 14700556 w 14700558"/>
                <a:gd name="connsiteY9" fmla="*/ 0 h 9877004"/>
                <a:gd name="connsiteX0" fmla="*/ 1 w 14700558"/>
                <a:gd name="connsiteY0" fmla="*/ 9877004 h 9877004"/>
                <a:gd name="connsiteX1" fmla="*/ 1680510 w 14700558"/>
                <a:gd name="connsiteY1" fmla="*/ 8490990 h 9877004"/>
                <a:gd name="connsiteX2" fmla="*/ 12055461 w 14700558"/>
                <a:gd name="connsiteY2" fmla="*/ 1515879 h 9877004"/>
                <a:gd name="connsiteX3" fmla="*/ 12111051 w 14700558"/>
                <a:gd name="connsiteY3" fmla="*/ 1290225 h 9877004"/>
                <a:gd name="connsiteX4" fmla="*/ 12329074 w 14700558"/>
                <a:gd name="connsiteY4" fmla="*/ 1417972 h 9877004"/>
                <a:gd name="connsiteX5" fmla="*/ 12290038 w 14700558"/>
                <a:gd name="connsiteY5" fmla="*/ 1193082 h 9877004"/>
                <a:gd name="connsiteX6" fmla="*/ 12527565 w 14700558"/>
                <a:gd name="connsiteY6" fmla="*/ 1287381 h 9877004"/>
                <a:gd name="connsiteX7" fmla="*/ 12574482 w 14700558"/>
                <a:gd name="connsiteY7" fmla="*/ 1123789 h 9877004"/>
                <a:gd name="connsiteX8" fmla="*/ 13319848 w 14700558"/>
                <a:gd name="connsiteY8" fmla="*/ 689214 h 9877004"/>
                <a:gd name="connsiteX9" fmla="*/ 14700556 w 14700558"/>
                <a:gd name="connsiteY9" fmla="*/ 0 h 9877004"/>
                <a:gd name="connsiteX0" fmla="*/ 1 w 14700558"/>
                <a:gd name="connsiteY0" fmla="*/ 9877004 h 9877004"/>
                <a:gd name="connsiteX1" fmla="*/ 1680510 w 14700558"/>
                <a:gd name="connsiteY1" fmla="*/ 8490990 h 9877004"/>
                <a:gd name="connsiteX2" fmla="*/ 12055461 w 14700558"/>
                <a:gd name="connsiteY2" fmla="*/ 1515879 h 9877004"/>
                <a:gd name="connsiteX3" fmla="*/ 12111051 w 14700558"/>
                <a:gd name="connsiteY3" fmla="*/ 1290225 h 9877004"/>
                <a:gd name="connsiteX4" fmla="*/ 12329074 w 14700558"/>
                <a:gd name="connsiteY4" fmla="*/ 1417972 h 9877004"/>
                <a:gd name="connsiteX5" fmla="*/ 12290038 w 14700558"/>
                <a:gd name="connsiteY5" fmla="*/ 1193082 h 9877004"/>
                <a:gd name="connsiteX6" fmla="*/ 12527565 w 14700558"/>
                <a:gd name="connsiteY6" fmla="*/ 1287381 h 9877004"/>
                <a:gd name="connsiteX7" fmla="*/ 12676302 w 14700558"/>
                <a:gd name="connsiteY7" fmla="*/ 1055443 h 9877004"/>
                <a:gd name="connsiteX8" fmla="*/ 13319848 w 14700558"/>
                <a:gd name="connsiteY8" fmla="*/ 689214 h 9877004"/>
                <a:gd name="connsiteX9" fmla="*/ 14700556 w 14700558"/>
                <a:gd name="connsiteY9" fmla="*/ 0 h 9877004"/>
                <a:gd name="connsiteX0" fmla="*/ 1 w 14700558"/>
                <a:gd name="connsiteY0" fmla="*/ 9877004 h 9877004"/>
                <a:gd name="connsiteX1" fmla="*/ 1680510 w 14700558"/>
                <a:gd name="connsiteY1" fmla="*/ 8490990 h 9877004"/>
                <a:gd name="connsiteX2" fmla="*/ 12055461 w 14700558"/>
                <a:gd name="connsiteY2" fmla="*/ 1515879 h 9877004"/>
                <a:gd name="connsiteX3" fmla="*/ 12111051 w 14700558"/>
                <a:gd name="connsiteY3" fmla="*/ 1290225 h 9877004"/>
                <a:gd name="connsiteX4" fmla="*/ 12329074 w 14700558"/>
                <a:gd name="connsiteY4" fmla="*/ 1417972 h 9877004"/>
                <a:gd name="connsiteX5" fmla="*/ 12290038 w 14700558"/>
                <a:gd name="connsiteY5" fmla="*/ 1193082 h 9877004"/>
                <a:gd name="connsiteX6" fmla="*/ 12527565 w 14700558"/>
                <a:gd name="connsiteY6" fmla="*/ 1287381 h 9877004"/>
                <a:gd name="connsiteX7" fmla="*/ 12676302 w 14700558"/>
                <a:gd name="connsiteY7" fmla="*/ 1055443 h 9877004"/>
                <a:gd name="connsiteX8" fmla="*/ 13250584 w 14700558"/>
                <a:gd name="connsiteY8" fmla="*/ 715457 h 9877004"/>
                <a:gd name="connsiteX9" fmla="*/ 14700556 w 14700558"/>
                <a:gd name="connsiteY9" fmla="*/ 0 h 9877004"/>
                <a:gd name="connsiteX0" fmla="*/ 1 w 14700558"/>
                <a:gd name="connsiteY0" fmla="*/ 9877004 h 9877004"/>
                <a:gd name="connsiteX1" fmla="*/ 1680510 w 14700558"/>
                <a:gd name="connsiteY1" fmla="*/ 8490990 h 9877004"/>
                <a:gd name="connsiteX2" fmla="*/ 12055461 w 14700558"/>
                <a:gd name="connsiteY2" fmla="*/ 1515879 h 9877004"/>
                <a:gd name="connsiteX3" fmla="*/ 12111051 w 14700558"/>
                <a:gd name="connsiteY3" fmla="*/ 1290225 h 9877004"/>
                <a:gd name="connsiteX4" fmla="*/ 12329074 w 14700558"/>
                <a:gd name="connsiteY4" fmla="*/ 1417972 h 9877004"/>
                <a:gd name="connsiteX5" fmla="*/ 12290038 w 14700558"/>
                <a:gd name="connsiteY5" fmla="*/ 1193082 h 9877004"/>
                <a:gd name="connsiteX6" fmla="*/ 12527565 w 14700558"/>
                <a:gd name="connsiteY6" fmla="*/ 1287381 h 9877004"/>
                <a:gd name="connsiteX7" fmla="*/ 12676302 w 14700558"/>
                <a:gd name="connsiteY7" fmla="*/ 1055443 h 9877004"/>
                <a:gd name="connsiteX8" fmla="*/ 13152229 w 14700558"/>
                <a:gd name="connsiteY8" fmla="*/ 761226 h 9877004"/>
                <a:gd name="connsiteX9" fmla="*/ 14700556 w 14700558"/>
                <a:gd name="connsiteY9" fmla="*/ 0 h 9877004"/>
                <a:gd name="connsiteX0" fmla="*/ 1 w 14464375"/>
                <a:gd name="connsiteY0" fmla="*/ 9698212 h 9698212"/>
                <a:gd name="connsiteX1" fmla="*/ 1680510 w 14464375"/>
                <a:gd name="connsiteY1" fmla="*/ 8312198 h 9698212"/>
                <a:gd name="connsiteX2" fmla="*/ 12055461 w 14464375"/>
                <a:gd name="connsiteY2" fmla="*/ 1337087 h 9698212"/>
                <a:gd name="connsiteX3" fmla="*/ 12111051 w 14464375"/>
                <a:gd name="connsiteY3" fmla="*/ 1111433 h 9698212"/>
                <a:gd name="connsiteX4" fmla="*/ 12329074 w 14464375"/>
                <a:gd name="connsiteY4" fmla="*/ 1239180 h 9698212"/>
                <a:gd name="connsiteX5" fmla="*/ 12290038 w 14464375"/>
                <a:gd name="connsiteY5" fmla="*/ 1014290 h 9698212"/>
                <a:gd name="connsiteX6" fmla="*/ 12527565 w 14464375"/>
                <a:gd name="connsiteY6" fmla="*/ 1108589 h 9698212"/>
                <a:gd name="connsiteX7" fmla="*/ 12676302 w 14464375"/>
                <a:gd name="connsiteY7" fmla="*/ 876651 h 9698212"/>
                <a:gd name="connsiteX8" fmla="*/ 13152229 w 14464375"/>
                <a:gd name="connsiteY8" fmla="*/ 582434 h 9698212"/>
                <a:gd name="connsiteX9" fmla="*/ 14464373 w 14464375"/>
                <a:gd name="connsiteY9" fmla="*/ 1 h 9698212"/>
                <a:gd name="connsiteX0" fmla="*/ 1 w 14464375"/>
                <a:gd name="connsiteY0" fmla="*/ 9698212 h 9698212"/>
                <a:gd name="connsiteX1" fmla="*/ 1680510 w 14464375"/>
                <a:gd name="connsiteY1" fmla="*/ 8312198 h 9698212"/>
                <a:gd name="connsiteX2" fmla="*/ 12055461 w 14464375"/>
                <a:gd name="connsiteY2" fmla="*/ 1337087 h 9698212"/>
                <a:gd name="connsiteX3" fmla="*/ 12111051 w 14464375"/>
                <a:gd name="connsiteY3" fmla="*/ 1111433 h 9698212"/>
                <a:gd name="connsiteX4" fmla="*/ 12329074 w 14464375"/>
                <a:gd name="connsiteY4" fmla="*/ 1239180 h 9698212"/>
                <a:gd name="connsiteX5" fmla="*/ 12290038 w 14464375"/>
                <a:gd name="connsiteY5" fmla="*/ 1014290 h 9698212"/>
                <a:gd name="connsiteX6" fmla="*/ 12527565 w 14464375"/>
                <a:gd name="connsiteY6" fmla="*/ 1108589 h 9698212"/>
                <a:gd name="connsiteX7" fmla="*/ 12676302 w 14464375"/>
                <a:gd name="connsiteY7" fmla="*/ 876651 h 9698212"/>
                <a:gd name="connsiteX8" fmla="*/ 13152229 w 14464375"/>
                <a:gd name="connsiteY8" fmla="*/ 582434 h 9698212"/>
                <a:gd name="connsiteX9" fmla="*/ 14464373 w 14464375"/>
                <a:gd name="connsiteY9" fmla="*/ 1 h 9698212"/>
                <a:gd name="connsiteX0" fmla="*/ 1 w 14464375"/>
                <a:gd name="connsiteY0" fmla="*/ 9698212 h 9698212"/>
                <a:gd name="connsiteX1" fmla="*/ 1680510 w 14464375"/>
                <a:gd name="connsiteY1" fmla="*/ 8312198 h 9698212"/>
                <a:gd name="connsiteX2" fmla="*/ 12055461 w 14464375"/>
                <a:gd name="connsiteY2" fmla="*/ 1337087 h 9698212"/>
                <a:gd name="connsiteX3" fmla="*/ 12111051 w 14464375"/>
                <a:gd name="connsiteY3" fmla="*/ 1111433 h 9698212"/>
                <a:gd name="connsiteX4" fmla="*/ 12329074 w 14464375"/>
                <a:gd name="connsiteY4" fmla="*/ 1239180 h 9698212"/>
                <a:gd name="connsiteX5" fmla="*/ 12290038 w 14464375"/>
                <a:gd name="connsiteY5" fmla="*/ 1014290 h 9698212"/>
                <a:gd name="connsiteX6" fmla="*/ 12527565 w 14464375"/>
                <a:gd name="connsiteY6" fmla="*/ 1108589 h 9698212"/>
                <a:gd name="connsiteX7" fmla="*/ 12654831 w 14464375"/>
                <a:gd name="connsiteY7" fmla="*/ 931568 h 9698212"/>
                <a:gd name="connsiteX8" fmla="*/ 13152229 w 14464375"/>
                <a:gd name="connsiteY8" fmla="*/ 582434 h 9698212"/>
                <a:gd name="connsiteX9" fmla="*/ 14464373 w 14464375"/>
                <a:gd name="connsiteY9" fmla="*/ 1 h 9698212"/>
                <a:gd name="connsiteX0" fmla="*/ 1 w 14464375"/>
                <a:gd name="connsiteY0" fmla="*/ 9698212 h 9698212"/>
                <a:gd name="connsiteX1" fmla="*/ 1680510 w 14464375"/>
                <a:gd name="connsiteY1" fmla="*/ 8312198 h 9698212"/>
                <a:gd name="connsiteX2" fmla="*/ 12055461 w 14464375"/>
                <a:gd name="connsiteY2" fmla="*/ 1337087 h 9698212"/>
                <a:gd name="connsiteX3" fmla="*/ 12111051 w 14464375"/>
                <a:gd name="connsiteY3" fmla="*/ 1111433 h 9698212"/>
                <a:gd name="connsiteX4" fmla="*/ 12329074 w 14464375"/>
                <a:gd name="connsiteY4" fmla="*/ 1239180 h 9698212"/>
                <a:gd name="connsiteX5" fmla="*/ 12290038 w 14464375"/>
                <a:gd name="connsiteY5" fmla="*/ 1014290 h 9698212"/>
                <a:gd name="connsiteX6" fmla="*/ 12527565 w 14464375"/>
                <a:gd name="connsiteY6" fmla="*/ 1108589 h 9698212"/>
                <a:gd name="connsiteX7" fmla="*/ 12654831 w 14464375"/>
                <a:gd name="connsiteY7" fmla="*/ 931568 h 9698212"/>
                <a:gd name="connsiteX8" fmla="*/ 13108599 w 14464375"/>
                <a:gd name="connsiteY8" fmla="*/ 611723 h 9698212"/>
                <a:gd name="connsiteX9" fmla="*/ 14464373 w 14464375"/>
                <a:gd name="connsiteY9" fmla="*/ 1 h 9698212"/>
                <a:gd name="connsiteX0" fmla="*/ 1 w 14464375"/>
                <a:gd name="connsiteY0" fmla="*/ 9698212 h 9698212"/>
                <a:gd name="connsiteX1" fmla="*/ 1680510 w 14464375"/>
                <a:gd name="connsiteY1" fmla="*/ 8312198 h 9698212"/>
                <a:gd name="connsiteX2" fmla="*/ 12055461 w 14464375"/>
                <a:gd name="connsiteY2" fmla="*/ 1337087 h 9698212"/>
                <a:gd name="connsiteX3" fmla="*/ 12111051 w 14464375"/>
                <a:gd name="connsiteY3" fmla="*/ 1111433 h 9698212"/>
                <a:gd name="connsiteX4" fmla="*/ 12329074 w 14464375"/>
                <a:gd name="connsiteY4" fmla="*/ 1239180 h 9698212"/>
                <a:gd name="connsiteX5" fmla="*/ 12290038 w 14464375"/>
                <a:gd name="connsiteY5" fmla="*/ 1014290 h 9698212"/>
                <a:gd name="connsiteX6" fmla="*/ 12527565 w 14464375"/>
                <a:gd name="connsiteY6" fmla="*/ 1108589 h 9698212"/>
                <a:gd name="connsiteX7" fmla="*/ 12617827 w 14464375"/>
                <a:gd name="connsiteY7" fmla="*/ 909365 h 9698212"/>
                <a:gd name="connsiteX8" fmla="*/ 13108599 w 14464375"/>
                <a:gd name="connsiteY8" fmla="*/ 611723 h 9698212"/>
                <a:gd name="connsiteX9" fmla="*/ 14464373 w 14464375"/>
                <a:gd name="connsiteY9" fmla="*/ 1 h 9698212"/>
                <a:gd name="connsiteX0" fmla="*/ 1 w 14464375"/>
                <a:gd name="connsiteY0" fmla="*/ 9698212 h 9698212"/>
                <a:gd name="connsiteX1" fmla="*/ 1680510 w 14464375"/>
                <a:gd name="connsiteY1" fmla="*/ 8312198 h 9698212"/>
                <a:gd name="connsiteX2" fmla="*/ 12055461 w 14464375"/>
                <a:gd name="connsiteY2" fmla="*/ 1337087 h 9698212"/>
                <a:gd name="connsiteX3" fmla="*/ 12111051 w 14464375"/>
                <a:gd name="connsiteY3" fmla="*/ 1111433 h 9698212"/>
                <a:gd name="connsiteX4" fmla="*/ 12329074 w 14464375"/>
                <a:gd name="connsiteY4" fmla="*/ 1239180 h 9698212"/>
                <a:gd name="connsiteX5" fmla="*/ 12290038 w 14464375"/>
                <a:gd name="connsiteY5" fmla="*/ 1014290 h 9698212"/>
                <a:gd name="connsiteX6" fmla="*/ 12527565 w 14464375"/>
                <a:gd name="connsiteY6" fmla="*/ 1108589 h 9698212"/>
                <a:gd name="connsiteX7" fmla="*/ 12617827 w 14464375"/>
                <a:gd name="connsiteY7" fmla="*/ 909365 h 9698212"/>
                <a:gd name="connsiteX8" fmla="*/ 13142390 w 14464375"/>
                <a:gd name="connsiteY8" fmla="*/ 589041 h 9698212"/>
                <a:gd name="connsiteX9" fmla="*/ 14464373 w 14464375"/>
                <a:gd name="connsiteY9" fmla="*/ 1 h 96982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464375" h="9698212">
                  <a:moveTo>
                    <a:pt x="1" y="9698212"/>
                  </a:moveTo>
                  <a:cubicBezTo>
                    <a:pt x="819996" y="8905466"/>
                    <a:pt x="1096635" y="8705704"/>
                    <a:pt x="1680510" y="8312198"/>
                  </a:cubicBezTo>
                  <a:lnTo>
                    <a:pt x="12055461" y="1337087"/>
                  </a:lnTo>
                  <a:cubicBezTo>
                    <a:pt x="12124244" y="1286009"/>
                    <a:pt x="12065449" y="1127751"/>
                    <a:pt x="12111051" y="1111433"/>
                  </a:cubicBezTo>
                  <a:cubicBezTo>
                    <a:pt x="12156653" y="1095115"/>
                    <a:pt x="12257587" y="1273169"/>
                    <a:pt x="12329074" y="1239180"/>
                  </a:cubicBezTo>
                  <a:cubicBezTo>
                    <a:pt x="12400561" y="1205191"/>
                    <a:pt x="12229894" y="1043924"/>
                    <a:pt x="12290038" y="1014290"/>
                  </a:cubicBezTo>
                  <a:cubicBezTo>
                    <a:pt x="12350182" y="984656"/>
                    <a:pt x="12472934" y="1126076"/>
                    <a:pt x="12527565" y="1108589"/>
                  </a:cubicBezTo>
                  <a:cubicBezTo>
                    <a:pt x="12582196" y="1091102"/>
                    <a:pt x="12515356" y="995956"/>
                    <a:pt x="12617827" y="909365"/>
                  </a:cubicBezTo>
                  <a:cubicBezTo>
                    <a:pt x="12720298" y="822774"/>
                    <a:pt x="12834632" y="740602"/>
                    <a:pt x="13142390" y="589041"/>
                  </a:cubicBezTo>
                  <a:cubicBezTo>
                    <a:pt x="13450148" y="437480"/>
                    <a:pt x="13728117" y="347947"/>
                    <a:pt x="14464373" y="1"/>
                  </a:cubicBezTo>
                </a:path>
              </a:pathLst>
            </a:custGeom>
            <a:noFill/>
            <a:ln w="9525" cap="flat" cmpd="sng" algn="ctr">
              <a:solidFill>
                <a:srgbClr val="700A00">
                  <a:lumMod val="60000"/>
                  <a:lumOff val="40000"/>
                </a:srgbClr>
              </a:solidFill>
              <a:prstDash val="solid"/>
              <a:headEnd type="none" w="med" len="med"/>
              <a:tailEnd type="triangle" w="med" len="me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100" b="0" i="0" u="none" strike="noStrike" kern="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</a:endParaRPr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17C59746-86DA-8318-E131-C914EE8C50F8}"/>
                </a:ext>
              </a:extLst>
            </p:cNvPr>
            <p:cNvSpPr/>
            <p:nvPr/>
          </p:nvSpPr>
          <p:spPr>
            <a:xfrm flipH="1">
              <a:off x="8126561" y="1365699"/>
              <a:ext cx="357790" cy="2616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ea typeface="Cambria Math" panose="02040503050406030204" pitchFamily="18" charset="0"/>
                </a:rPr>
                <a:t>B1</a:t>
              </a:r>
              <a:endPara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ea typeface="Cambria Math" panose="02040503050406030204" pitchFamily="18" charset="0"/>
              </a:endParaRPr>
            </a:p>
          </p:txBody>
        </p: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9D7E7A70-8EC9-57DE-F4AE-98DF2E5ABFDB}"/>
                </a:ext>
              </a:extLst>
            </p:cNvPr>
            <p:cNvSpPr/>
            <p:nvPr/>
          </p:nvSpPr>
          <p:spPr>
            <a:xfrm flipH="1">
              <a:off x="3810000" y="965213"/>
              <a:ext cx="357790" cy="2616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ea typeface="Cambria Math" panose="02040503050406030204" pitchFamily="18" charset="0"/>
                </a:rPr>
                <a:t>B2</a:t>
              </a:r>
              <a:endPara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ea typeface="Cambria Math" panose="02040503050406030204" pitchFamily="18" charset="0"/>
              </a:endParaRPr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62A8F69D-0B19-E09E-FA2D-7EFD506F45E3}"/>
                </a:ext>
              </a:extLst>
            </p:cNvPr>
            <p:cNvSpPr/>
            <p:nvPr/>
          </p:nvSpPr>
          <p:spPr>
            <a:xfrm flipH="1">
              <a:off x="4256464" y="1013149"/>
              <a:ext cx="271797" cy="551034"/>
            </a:xfrm>
            <a:prstGeom prst="rect">
              <a:avLst/>
            </a:prstGeom>
            <a:noFill/>
            <a:ln w="19050" cap="flat" cmpd="sng" algn="ctr">
              <a:solidFill>
                <a:srgbClr val="0099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1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44AAC57E-EE9C-62C4-DC7F-D6D35C1330E5}"/>
                </a:ext>
              </a:extLst>
            </p:cNvPr>
            <p:cNvSpPr/>
            <p:nvPr/>
          </p:nvSpPr>
          <p:spPr>
            <a:xfrm flipH="1">
              <a:off x="5170396" y="1028631"/>
              <a:ext cx="2000240" cy="551543"/>
            </a:xfrm>
            <a:prstGeom prst="rect">
              <a:avLst/>
            </a:prstGeom>
            <a:noFill/>
            <a:ln w="12700" cap="flat" cmpd="sng" algn="ctr">
              <a:solidFill>
                <a:srgbClr val="5A5A5A"/>
              </a:solidFill>
              <a:prstDash val="dash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1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0635CC2A-6693-97EC-0774-CBD72E02CB73}"/>
                </a:ext>
              </a:extLst>
            </p:cNvPr>
            <p:cNvSpPr/>
            <p:nvPr/>
          </p:nvSpPr>
          <p:spPr>
            <a:xfrm flipH="1">
              <a:off x="4573285" y="1015983"/>
              <a:ext cx="194366" cy="145865"/>
            </a:xfrm>
            <a:prstGeom prst="rect">
              <a:avLst/>
            </a:prstGeom>
            <a:noFill/>
            <a:ln w="19050" cap="flat" cmpd="sng" algn="ctr">
              <a:solidFill>
                <a:srgbClr val="008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1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87978CF3-7B32-B4E8-9064-A47F06D09CB9}"/>
                </a:ext>
              </a:extLst>
            </p:cNvPr>
            <p:cNvSpPr/>
            <p:nvPr/>
          </p:nvSpPr>
          <p:spPr>
            <a:xfrm>
              <a:off x="5170396" y="1178498"/>
              <a:ext cx="2000240" cy="1926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</a:rPr>
                <a:t>RF section</a:t>
              </a:r>
              <a:endParaRPr kumimoji="0" lang="it-IT" sz="11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</a:endParaRPr>
            </a:p>
          </p:txBody>
        </p:sp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E08193DE-6747-7B16-DA6A-69C0D64E20B8}"/>
                </a:ext>
              </a:extLst>
            </p:cNvPr>
            <p:cNvSpPr/>
            <p:nvPr/>
          </p:nvSpPr>
          <p:spPr>
            <a:xfrm>
              <a:off x="4421449" y="799316"/>
              <a:ext cx="486074" cy="24622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008000"/>
                  </a:solidFill>
                  <a:effectLst/>
                  <a:uLnTx/>
                  <a:uFillTx/>
                </a:rPr>
                <a:t>UND</a:t>
              </a:r>
              <a:endParaRPr kumimoji="0" lang="it-IT" sz="1000" b="0" i="0" u="none" strike="noStrike" kern="0" cap="none" spc="0" normalizeH="0" baseline="0" noProof="0" dirty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</a:endParaRPr>
            </a:p>
          </p:txBody>
        </p: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E62CF19E-A05A-EBC9-20AA-56C3E85FDFB2}"/>
                </a:ext>
              </a:extLst>
            </p:cNvPr>
            <p:cNvSpPr/>
            <p:nvPr/>
          </p:nvSpPr>
          <p:spPr>
            <a:xfrm flipH="1">
              <a:off x="4200114" y="791990"/>
              <a:ext cx="365806" cy="2616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99FF"/>
                  </a:solidFill>
                  <a:effectLst/>
                  <a:uLnTx/>
                  <a:uFillTx/>
                  <a:ea typeface="Cambria Math" panose="02040503050406030204" pitchFamily="18" charset="0"/>
                </a:rPr>
                <a:t>D3</a:t>
              </a:r>
              <a:endParaRPr kumimoji="0" lang="en-US" sz="1100" b="0" i="0" u="none" strike="noStrike" kern="0" cap="none" spc="0" normalizeH="0" baseline="-25000" noProof="0" dirty="0">
                <a:ln>
                  <a:noFill/>
                </a:ln>
                <a:solidFill>
                  <a:srgbClr val="0099FF"/>
                </a:solidFill>
                <a:effectLst/>
                <a:uLnTx/>
                <a:uFillTx/>
                <a:ea typeface="Cambria Math" panose="02040503050406030204" pitchFamily="18" charset="0"/>
              </a:endParaRPr>
            </a:p>
          </p:txBody>
        </p:sp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F1A1A26F-9411-1087-257D-345BF1B79987}"/>
                </a:ext>
              </a:extLst>
            </p:cNvPr>
            <p:cNvSpPr/>
            <p:nvPr/>
          </p:nvSpPr>
          <p:spPr>
            <a:xfrm flipH="1">
              <a:off x="7697498" y="791990"/>
              <a:ext cx="365806" cy="2616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99FF"/>
                  </a:solidFill>
                  <a:effectLst/>
                  <a:uLnTx/>
                  <a:uFillTx/>
                  <a:ea typeface="Cambria Math" panose="02040503050406030204" pitchFamily="18" charset="0"/>
                </a:rPr>
                <a:t>D3</a:t>
              </a:r>
              <a:endParaRPr kumimoji="0" lang="en-US" sz="1100" b="0" i="0" u="none" strike="noStrike" kern="0" cap="none" spc="0" normalizeH="0" baseline="-25000" noProof="0" dirty="0">
                <a:ln>
                  <a:noFill/>
                </a:ln>
                <a:solidFill>
                  <a:srgbClr val="0099FF"/>
                </a:solidFill>
                <a:effectLst/>
                <a:uLnTx/>
                <a:uFillTx/>
                <a:ea typeface="Cambria Math" panose="02040503050406030204" pitchFamily="18" charset="0"/>
              </a:endParaRPr>
            </a:p>
          </p:txBody>
        </p:sp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77E8356A-304D-781F-4521-4FC24CCADE48}"/>
                </a:ext>
              </a:extLst>
            </p:cNvPr>
            <p:cNvSpPr/>
            <p:nvPr/>
          </p:nvSpPr>
          <p:spPr>
            <a:xfrm>
              <a:off x="7363776" y="799316"/>
              <a:ext cx="486074" cy="24622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008000"/>
                  </a:solidFill>
                  <a:effectLst/>
                  <a:uLnTx/>
                  <a:uFillTx/>
                </a:rPr>
                <a:t>UND</a:t>
              </a:r>
              <a:endParaRPr kumimoji="0" lang="it-IT" sz="1000" b="0" i="0" u="none" strike="noStrike" kern="0" cap="none" spc="0" normalizeH="0" baseline="0" noProof="0" dirty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</a:endParaRPr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90D22FE8-DD65-008C-658C-FCBD7D4F9581}"/>
                </a:ext>
              </a:extLst>
            </p:cNvPr>
            <p:cNvSpPr txBox="1"/>
            <p:nvPr/>
          </p:nvSpPr>
          <p:spPr>
            <a:xfrm>
              <a:off x="5235687" y="710521"/>
              <a:ext cx="1885811" cy="24931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</a:rPr>
                <a:t>Point 4</a:t>
              </a:r>
              <a:endParaRPr kumimoji="0" lang="en-150" sz="16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</a:endParaRPr>
            </a:p>
          </p:txBody>
        </p:sp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CF47F065-C58F-C9BA-CEB1-7324943CD21F}"/>
                </a:ext>
              </a:extLst>
            </p:cNvPr>
            <p:cNvSpPr/>
            <p:nvPr/>
          </p:nvSpPr>
          <p:spPr>
            <a:xfrm flipH="1">
              <a:off x="7513385" y="1426566"/>
              <a:ext cx="194366" cy="145865"/>
            </a:xfrm>
            <a:prstGeom prst="rect">
              <a:avLst/>
            </a:prstGeom>
            <a:noFill/>
            <a:ln w="19050" cap="flat" cmpd="sng" algn="ctr">
              <a:solidFill>
                <a:srgbClr val="008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1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A01F2E2B-740C-31BF-D22F-306D4AD77EF5}"/>
                </a:ext>
              </a:extLst>
            </p:cNvPr>
            <p:cNvSpPr/>
            <p:nvPr/>
          </p:nvSpPr>
          <p:spPr>
            <a:xfrm flipH="1">
              <a:off x="7750561" y="1015034"/>
              <a:ext cx="271797" cy="557397"/>
            </a:xfrm>
            <a:prstGeom prst="rect">
              <a:avLst/>
            </a:prstGeom>
            <a:noFill/>
            <a:ln w="19050" cap="flat" cmpd="sng" algn="ctr">
              <a:solidFill>
                <a:srgbClr val="0099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1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0EAB2BCE-6FE4-AA63-D58C-48CAC6445066}"/>
              </a:ext>
            </a:extLst>
          </p:cNvPr>
          <p:cNvGrpSpPr/>
          <p:nvPr/>
        </p:nvGrpSpPr>
        <p:grpSpPr>
          <a:xfrm>
            <a:off x="3103154" y="2092268"/>
            <a:ext cx="3193575" cy="607792"/>
            <a:chOff x="1763950" y="1400170"/>
            <a:chExt cx="3386842" cy="60779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B1AF9524-6007-9559-FF39-C81FC7C432C8}"/>
                </a:ext>
              </a:extLst>
            </p:cNvPr>
            <p:cNvSpPr/>
            <p:nvPr/>
          </p:nvSpPr>
          <p:spPr>
            <a:xfrm>
              <a:off x="1763950" y="1510656"/>
              <a:ext cx="3250224" cy="497306"/>
            </a:xfrm>
            <a:custGeom>
              <a:avLst/>
              <a:gdLst>
                <a:gd name="connsiteX0" fmla="*/ 2324100 w 2324100"/>
                <a:gd name="connsiteY0" fmla="*/ 63827 h 309991"/>
                <a:gd name="connsiteX1" fmla="*/ 1795463 w 2324100"/>
                <a:gd name="connsiteY1" fmla="*/ 301952 h 309991"/>
                <a:gd name="connsiteX2" fmla="*/ 1042988 w 2324100"/>
                <a:gd name="connsiteY2" fmla="*/ 230515 h 309991"/>
                <a:gd name="connsiteX3" fmla="*/ 500063 w 2324100"/>
                <a:gd name="connsiteY3" fmla="*/ 1915 h 309991"/>
                <a:gd name="connsiteX4" fmla="*/ 0 w 2324100"/>
                <a:gd name="connsiteY4" fmla="*/ 140027 h 309991"/>
                <a:gd name="connsiteX0" fmla="*/ 2324100 w 2324100"/>
                <a:gd name="connsiteY0" fmla="*/ 63827 h 302479"/>
                <a:gd name="connsiteX1" fmla="*/ 1795463 w 2324100"/>
                <a:gd name="connsiteY1" fmla="*/ 301952 h 302479"/>
                <a:gd name="connsiteX2" fmla="*/ 500063 w 2324100"/>
                <a:gd name="connsiteY2" fmla="*/ 1915 h 302479"/>
                <a:gd name="connsiteX3" fmla="*/ 0 w 2324100"/>
                <a:gd name="connsiteY3" fmla="*/ 140027 h 302479"/>
                <a:gd name="connsiteX0" fmla="*/ 2324100 w 2324100"/>
                <a:gd name="connsiteY0" fmla="*/ 63827 h 255092"/>
                <a:gd name="connsiteX1" fmla="*/ 1543050 w 2324100"/>
                <a:gd name="connsiteY1" fmla="*/ 254327 h 255092"/>
                <a:gd name="connsiteX2" fmla="*/ 500063 w 2324100"/>
                <a:gd name="connsiteY2" fmla="*/ 1915 h 255092"/>
                <a:gd name="connsiteX3" fmla="*/ 0 w 2324100"/>
                <a:gd name="connsiteY3" fmla="*/ 140027 h 255092"/>
                <a:gd name="connsiteX0" fmla="*/ 2324100 w 2324100"/>
                <a:gd name="connsiteY0" fmla="*/ 63827 h 255092"/>
                <a:gd name="connsiteX1" fmla="*/ 1543050 w 2324100"/>
                <a:gd name="connsiteY1" fmla="*/ 254327 h 255092"/>
                <a:gd name="connsiteX2" fmla="*/ 633413 w 2324100"/>
                <a:gd name="connsiteY2" fmla="*/ 1915 h 255092"/>
                <a:gd name="connsiteX3" fmla="*/ 0 w 2324100"/>
                <a:gd name="connsiteY3" fmla="*/ 140027 h 255092"/>
                <a:gd name="connsiteX0" fmla="*/ 2324100 w 2324100"/>
                <a:gd name="connsiteY0" fmla="*/ 63827 h 255092"/>
                <a:gd name="connsiteX1" fmla="*/ 1543050 w 2324100"/>
                <a:gd name="connsiteY1" fmla="*/ 254327 h 255092"/>
                <a:gd name="connsiteX2" fmla="*/ 633413 w 2324100"/>
                <a:gd name="connsiteY2" fmla="*/ 1915 h 255092"/>
                <a:gd name="connsiteX3" fmla="*/ 0 w 2324100"/>
                <a:gd name="connsiteY3" fmla="*/ 140027 h 255092"/>
                <a:gd name="connsiteX0" fmla="*/ 2324100 w 2324100"/>
                <a:gd name="connsiteY0" fmla="*/ 62161 h 253426"/>
                <a:gd name="connsiteX1" fmla="*/ 1543050 w 2324100"/>
                <a:gd name="connsiteY1" fmla="*/ 252661 h 253426"/>
                <a:gd name="connsiteX2" fmla="*/ 633413 w 2324100"/>
                <a:gd name="connsiteY2" fmla="*/ 249 h 253426"/>
                <a:gd name="connsiteX3" fmla="*/ 0 w 2324100"/>
                <a:gd name="connsiteY3" fmla="*/ 138361 h 253426"/>
                <a:gd name="connsiteX0" fmla="*/ 2324100 w 2324100"/>
                <a:gd name="connsiteY0" fmla="*/ 62161 h 253426"/>
                <a:gd name="connsiteX1" fmla="*/ 1543050 w 2324100"/>
                <a:gd name="connsiteY1" fmla="*/ 252661 h 253426"/>
                <a:gd name="connsiteX2" fmla="*/ 633413 w 2324100"/>
                <a:gd name="connsiteY2" fmla="*/ 249 h 253426"/>
                <a:gd name="connsiteX3" fmla="*/ 0 w 2324100"/>
                <a:gd name="connsiteY3" fmla="*/ 138361 h 253426"/>
                <a:gd name="connsiteX0" fmla="*/ 2324100 w 2324100"/>
                <a:gd name="connsiteY0" fmla="*/ 63672 h 254937"/>
                <a:gd name="connsiteX1" fmla="*/ 1543050 w 2324100"/>
                <a:gd name="connsiteY1" fmla="*/ 254172 h 254937"/>
                <a:gd name="connsiteX2" fmla="*/ 633413 w 2324100"/>
                <a:gd name="connsiteY2" fmla="*/ 1760 h 254937"/>
                <a:gd name="connsiteX3" fmla="*/ 0 w 2324100"/>
                <a:gd name="connsiteY3" fmla="*/ 139872 h 254937"/>
                <a:gd name="connsiteX0" fmla="*/ 2324100 w 2324100"/>
                <a:gd name="connsiteY0" fmla="*/ 63672 h 254937"/>
                <a:gd name="connsiteX1" fmla="*/ 1543050 w 2324100"/>
                <a:gd name="connsiteY1" fmla="*/ 254172 h 254937"/>
                <a:gd name="connsiteX2" fmla="*/ 633413 w 2324100"/>
                <a:gd name="connsiteY2" fmla="*/ 1760 h 254937"/>
                <a:gd name="connsiteX3" fmla="*/ 0 w 2324100"/>
                <a:gd name="connsiteY3" fmla="*/ 139872 h 254937"/>
                <a:gd name="connsiteX0" fmla="*/ 2324100 w 2324100"/>
                <a:gd name="connsiteY0" fmla="*/ 63672 h 256600"/>
                <a:gd name="connsiteX1" fmla="*/ 1543050 w 2324100"/>
                <a:gd name="connsiteY1" fmla="*/ 254172 h 256600"/>
                <a:gd name="connsiteX2" fmla="*/ 633413 w 2324100"/>
                <a:gd name="connsiteY2" fmla="*/ 1760 h 256600"/>
                <a:gd name="connsiteX3" fmla="*/ 0 w 2324100"/>
                <a:gd name="connsiteY3" fmla="*/ 139872 h 256600"/>
                <a:gd name="connsiteX0" fmla="*/ 2324100 w 2324100"/>
                <a:gd name="connsiteY0" fmla="*/ 63672 h 256910"/>
                <a:gd name="connsiteX1" fmla="*/ 1543050 w 2324100"/>
                <a:gd name="connsiteY1" fmla="*/ 254172 h 256910"/>
                <a:gd name="connsiteX2" fmla="*/ 633413 w 2324100"/>
                <a:gd name="connsiteY2" fmla="*/ 1760 h 256910"/>
                <a:gd name="connsiteX3" fmla="*/ 0 w 2324100"/>
                <a:gd name="connsiteY3" fmla="*/ 139872 h 256910"/>
                <a:gd name="connsiteX0" fmla="*/ 2324100 w 2324100"/>
                <a:gd name="connsiteY0" fmla="*/ 63672 h 256910"/>
                <a:gd name="connsiteX1" fmla="*/ 1543050 w 2324100"/>
                <a:gd name="connsiteY1" fmla="*/ 254172 h 256910"/>
                <a:gd name="connsiteX2" fmla="*/ 633413 w 2324100"/>
                <a:gd name="connsiteY2" fmla="*/ 1760 h 256910"/>
                <a:gd name="connsiteX3" fmla="*/ 0 w 2324100"/>
                <a:gd name="connsiteY3" fmla="*/ 139872 h 256910"/>
                <a:gd name="connsiteX0" fmla="*/ 3424967 w 3424967"/>
                <a:gd name="connsiteY0" fmla="*/ 62229 h 541487"/>
                <a:gd name="connsiteX1" fmla="*/ 2643917 w 3424967"/>
                <a:gd name="connsiteY1" fmla="*/ 252729 h 541487"/>
                <a:gd name="connsiteX2" fmla="*/ 1734280 w 3424967"/>
                <a:gd name="connsiteY2" fmla="*/ 317 h 541487"/>
                <a:gd name="connsiteX3" fmla="*/ 0 w 3424967"/>
                <a:gd name="connsiteY3" fmla="*/ 541487 h 541487"/>
                <a:gd name="connsiteX0" fmla="*/ 3424967 w 3424967"/>
                <a:gd name="connsiteY0" fmla="*/ 86276 h 565534"/>
                <a:gd name="connsiteX1" fmla="*/ 2643917 w 3424967"/>
                <a:gd name="connsiteY1" fmla="*/ 276776 h 565534"/>
                <a:gd name="connsiteX2" fmla="*/ 1243531 w 3424967"/>
                <a:gd name="connsiteY2" fmla="*/ 301 h 565534"/>
                <a:gd name="connsiteX3" fmla="*/ 0 w 3424967"/>
                <a:gd name="connsiteY3" fmla="*/ 565534 h 565534"/>
                <a:gd name="connsiteX0" fmla="*/ 3424967 w 3424967"/>
                <a:gd name="connsiteY0" fmla="*/ 87846 h 567104"/>
                <a:gd name="connsiteX1" fmla="*/ 2643917 w 3424967"/>
                <a:gd name="connsiteY1" fmla="*/ 278346 h 567104"/>
                <a:gd name="connsiteX2" fmla="*/ 1243531 w 3424967"/>
                <a:gd name="connsiteY2" fmla="*/ 1871 h 567104"/>
                <a:gd name="connsiteX3" fmla="*/ 0 w 3424967"/>
                <a:gd name="connsiteY3" fmla="*/ 567104 h 567104"/>
                <a:gd name="connsiteX0" fmla="*/ 3424967 w 3424967"/>
                <a:gd name="connsiteY0" fmla="*/ 86277 h 565535"/>
                <a:gd name="connsiteX1" fmla="*/ 2643917 w 3424967"/>
                <a:gd name="connsiteY1" fmla="*/ 276777 h 565535"/>
                <a:gd name="connsiteX2" fmla="*/ 1243531 w 3424967"/>
                <a:gd name="connsiteY2" fmla="*/ 302 h 565535"/>
                <a:gd name="connsiteX3" fmla="*/ 0 w 3424967"/>
                <a:gd name="connsiteY3" fmla="*/ 565535 h 565535"/>
                <a:gd name="connsiteX0" fmla="*/ 3424967 w 3424967"/>
                <a:gd name="connsiteY0" fmla="*/ 87846 h 567104"/>
                <a:gd name="connsiteX1" fmla="*/ 2643917 w 3424967"/>
                <a:gd name="connsiteY1" fmla="*/ 278346 h 567104"/>
                <a:gd name="connsiteX2" fmla="*/ 1243531 w 3424967"/>
                <a:gd name="connsiteY2" fmla="*/ 1871 h 567104"/>
                <a:gd name="connsiteX3" fmla="*/ 0 w 3424967"/>
                <a:gd name="connsiteY3" fmla="*/ 567104 h 567104"/>
                <a:gd name="connsiteX0" fmla="*/ 3424967 w 3424967"/>
                <a:gd name="connsiteY0" fmla="*/ 10145 h 489403"/>
                <a:gd name="connsiteX1" fmla="*/ 2643917 w 3424967"/>
                <a:gd name="connsiteY1" fmla="*/ 200645 h 489403"/>
                <a:gd name="connsiteX2" fmla="*/ 1124160 w 3424967"/>
                <a:gd name="connsiteY2" fmla="*/ 2375 h 489403"/>
                <a:gd name="connsiteX3" fmla="*/ 0 w 3424967"/>
                <a:gd name="connsiteY3" fmla="*/ 489403 h 489403"/>
                <a:gd name="connsiteX0" fmla="*/ 3424967 w 3424967"/>
                <a:gd name="connsiteY0" fmla="*/ 11887 h 491145"/>
                <a:gd name="connsiteX1" fmla="*/ 2365384 w 3424967"/>
                <a:gd name="connsiteY1" fmla="*/ 244497 h 491145"/>
                <a:gd name="connsiteX2" fmla="*/ 1124160 w 3424967"/>
                <a:gd name="connsiteY2" fmla="*/ 4117 h 491145"/>
                <a:gd name="connsiteX3" fmla="*/ 0 w 3424967"/>
                <a:gd name="connsiteY3" fmla="*/ 491145 h 491145"/>
                <a:gd name="connsiteX0" fmla="*/ 3378544 w 3378544"/>
                <a:gd name="connsiteY0" fmla="*/ 0 h 497306"/>
                <a:gd name="connsiteX1" fmla="*/ 2365384 w 3378544"/>
                <a:gd name="connsiteY1" fmla="*/ 250658 h 497306"/>
                <a:gd name="connsiteX2" fmla="*/ 1124160 w 3378544"/>
                <a:gd name="connsiteY2" fmla="*/ 10278 h 497306"/>
                <a:gd name="connsiteX3" fmla="*/ 0 w 3378544"/>
                <a:gd name="connsiteY3" fmla="*/ 497306 h 4973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78544" h="497306">
                  <a:moveTo>
                    <a:pt x="3378544" y="0"/>
                  </a:moveTo>
                  <a:cubicBezTo>
                    <a:pt x="3220985" y="105172"/>
                    <a:pt x="2741115" y="248945"/>
                    <a:pt x="2365384" y="250658"/>
                  </a:cubicBezTo>
                  <a:cubicBezTo>
                    <a:pt x="1989653" y="252371"/>
                    <a:pt x="1518391" y="-30830"/>
                    <a:pt x="1124160" y="10278"/>
                  </a:cubicBezTo>
                  <a:cubicBezTo>
                    <a:pt x="729929" y="51386"/>
                    <a:pt x="163116" y="420709"/>
                    <a:pt x="0" y="497306"/>
                  </a:cubicBezTo>
                </a:path>
              </a:pathLst>
            </a:custGeom>
            <a:ln w="19050">
              <a:solidFill>
                <a:schemeClr val="accent1"/>
              </a:solidFill>
              <a:headEnd type="none" w="med" len="med"/>
              <a:tailEnd type="triangle" w="med" len="med"/>
            </a:ln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150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A4772E50-A62C-46F7-0448-EDF8B56C4936}"/>
                </a:ext>
              </a:extLst>
            </p:cNvPr>
            <p:cNvSpPr/>
            <p:nvPr/>
          </p:nvSpPr>
          <p:spPr>
            <a:xfrm>
              <a:off x="4998077" y="1400170"/>
              <a:ext cx="152715" cy="1440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1"/>
              </a:solidFill>
            </a:ln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150"/>
            </a:p>
          </p:txBody>
        </p:sp>
      </p:grpSp>
      <p:sp>
        <p:nvSpPr>
          <p:cNvPr id="59" name="Freeform: Shape 58">
            <a:extLst>
              <a:ext uri="{FF2B5EF4-FFF2-40B4-BE49-F238E27FC236}">
                <a16:creationId xmlns:a16="http://schemas.microsoft.com/office/drawing/2014/main" id="{5FCFA019-9BEB-E50F-AF25-5298A47B5461}"/>
              </a:ext>
            </a:extLst>
          </p:cNvPr>
          <p:cNvSpPr/>
          <p:nvPr/>
        </p:nvSpPr>
        <p:spPr>
          <a:xfrm flipH="1">
            <a:off x="2160752" y="3348374"/>
            <a:ext cx="2375787" cy="625887"/>
          </a:xfrm>
          <a:custGeom>
            <a:avLst/>
            <a:gdLst>
              <a:gd name="connsiteX0" fmla="*/ 2324100 w 2324100"/>
              <a:gd name="connsiteY0" fmla="*/ 63827 h 309991"/>
              <a:gd name="connsiteX1" fmla="*/ 1795463 w 2324100"/>
              <a:gd name="connsiteY1" fmla="*/ 301952 h 309991"/>
              <a:gd name="connsiteX2" fmla="*/ 1042988 w 2324100"/>
              <a:gd name="connsiteY2" fmla="*/ 230515 h 309991"/>
              <a:gd name="connsiteX3" fmla="*/ 500063 w 2324100"/>
              <a:gd name="connsiteY3" fmla="*/ 1915 h 309991"/>
              <a:gd name="connsiteX4" fmla="*/ 0 w 2324100"/>
              <a:gd name="connsiteY4" fmla="*/ 140027 h 309991"/>
              <a:gd name="connsiteX0" fmla="*/ 2324100 w 2324100"/>
              <a:gd name="connsiteY0" fmla="*/ 63827 h 302479"/>
              <a:gd name="connsiteX1" fmla="*/ 1795463 w 2324100"/>
              <a:gd name="connsiteY1" fmla="*/ 301952 h 302479"/>
              <a:gd name="connsiteX2" fmla="*/ 500063 w 2324100"/>
              <a:gd name="connsiteY2" fmla="*/ 1915 h 302479"/>
              <a:gd name="connsiteX3" fmla="*/ 0 w 2324100"/>
              <a:gd name="connsiteY3" fmla="*/ 140027 h 302479"/>
              <a:gd name="connsiteX0" fmla="*/ 2324100 w 2324100"/>
              <a:gd name="connsiteY0" fmla="*/ 63827 h 255092"/>
              <a:gd name="connsiteX1" fmla="*/ 1543050 w 2324100"/>
              <a:gd name="connsiteY1" fmla="*/ 254327 h 255092"/>
              <a:gd name="connsiteX2" fmla="*/ 500063 w 2324100"/>
              <a:gd name="connsiteY2" fmla="*/ 1915 h 255092"/>
              <a:gd name="connsiteX3" fmla="*/ 0 w 2324100"/>
              <a:gd name="connsiteY3" fmla="*/ 140027 h 255092"/>
              <a:gd name="connsiteX0" fmla="*/ 2324100 w 2324100"/>
              <a:gd name="connsiteY0" fmla="*/ 63827 h 255092"/>
              <a:gd name="connsiteX1" fmla="*/ 1543050 w 2324100"/>
              <a:gd name="connsiteY1" fmla="*/ 254327 h 255092"/>
              <a:gd name="connsiteX2" fmla="*/ 633413 w 2324100"/>
              <a:gd name="connsiteY2" fmla="*/ 1915 h 255092"/>
              <a:gd name="connsiteX3" fmla="*/ 0 w 2324100"/>
              <a:gd name="connsiteY3" fmla="*/ 140027 h 255092"/>
              <a:gd name="connsiteX0" fmla="*/ 2324100 w 2324100"/>
              <a:gd name="connsiteY0" fmla="*/ 63827 h 255092"/>
              <a:gd name="connsiteX1" fmla="*/ 1543050 w 2324100"/>
              <a:gd name="connsiteY1" fmla="*/ 254327 h 255092"/>
              <a:gd name="connsiteX2" fmla="*/ 633413 w 2324100"/>
              <a:gd name="connsiteY2" fmla="*/ 1915 h 255092"/>
              <a:gd name="connsiteX3" fmla="*/ 0 w 2324100"/>
              <a:gd name="connsiteY3" fmla="*/ 140027 h 255092"/>
              <a:gd name="connsiteX0" fmla="*/ 2324100 w 2324100"/>
              <a:gd name="connsiteY0" fmla="*/ 62161 h 253426"/>
              <a:gd name="connsiteX1" fmla="*/ 1543050 w 2324100"/>
              <a:gd name="connsiteY1" fmla="*/ 252661 h 253426"/>
              <a:gd name="connsiteX2" fmla="*/ 633413 w 2324100"/>
              <a:gd name="connsiteY2" fmla="*/ 249 h 253426"/>
              <a:gd name="connsiteX3" fmla="*/ 0 w 2324100"/>
              <a:gd name="connsiteY3" fmla="*/ 138361 h 253426"/>
              <a:gd name="connsiteX0" fmla="*/ 2324100 w 2324100"/>
              <a:gd name="connsiteY0" fmla="*/ 62161 h 253426"/>
              <a:gd name="connsiteX1" fmla="*/ 1543050 w 2324100"/>
              <a:gd name="connsiteY1" fmla="*/ 252661 h 253426"/>
              <a:gd name="connsiteX2" fmla="*/ 633413 w 2324100"/>
              <a:gd name="connsiteY2" fmla="*/ 249 h 253426"/>
              <a:gd name="connsiteX3" fmla="*/ 0 w 2324100"/>
              <a:gd name="connsiteY3" fmla="*/ 138361 h 253426"/>
              <a:gd name="connsiteX0" fmla="*/ 2324100 w 2324100"/>
              <a:gd name="connsiteY0" fmla="*/ 63672 h 254937"/>
              <a:gd name="connsiteX1" fmla="*/ 1543050 w 2324100"/>
              <a:gd name="connsiteY1" fmla="*/ 254172 h 254937"/>
              <a:gd name="connsiteX2" fmla="*/ 633413 w 2324100"/>
              <a:gd name="connsiteY2" fmla="*/ 1760 h 254937"/>
              <a:gd name="connsiteX3" fmla="*/ 0 w 2324100"/>
              <a:gd name="connsiteY3" fmla="*/ 139872 h 254937"/>
              <a:gd name="connsiteX0" fmla="*/ 2324100 w 2324100"/>
              <a:gd name="connsiteY0" fmla="*/ 63672 h 254937"/>
              <a:gd name="connsiteX1" fmla="*/ 1543050 w 2324100"/>
              <a:gd name="connsiteY1" fmla="*/ 254172 h 254937"/>
              <a:gd name="connsiteX2" fmla="*/ 633413 w 2324100"/>
              <a:gd name="connsiteY2" fmla="*/ 1760 h 254937"/>
              <a:gd name="connsiteX3" fmla="*/ 0 w 2324100"/>
              <a:gd name="connsiteY3" fmla="*/ 139872 h 254937"/>
              <a:gd name="connsiteX0" fmla="*/ 2324100 w 2324100"/>
              <a:gd name="connsiteY0" fmla="*/ 63672 h 256600"/>
              <a:gd name="connsiteX1" fmla="*/ 1543050 w 2324100"/>
              <a:gd name="connsiteY1" fmla="*/ 254172 h 256600"/>
              <a:gd name="connsiteX2" fmla="*/ 633413 w 2324100"/>
              <a:gd name="connsiteY2" fmla="*/ 1760 h 256600"/>
              <a:gd name="connsiteX3" fmla="*/ 0 w 2324100"/>
              <a:gd name="connsiteY3" fmla="*/ 139872 h 256600"/>
              <a:gd name="connsiteX0" fmla="*/ 2324100 w 2324100"/>
              <a:gd name="connsiteY0" fmla="*/ 63672 h 256910"/>
              <a:gd name="connsiteX1" fmla="*/ 1543050 w 2324100"/>
              <a:gd name="connsiteY1" fmla="*/ 254172 h 256910"/>
              <a:gd name="connsiteX2" fmla="*/ 633413 w 2324100"/>
              <a:gd name="connsiteY2" fmla="*/ 1760 h 256910"/>
              <a:gd name="connsiteX3" fmla="*/ 0 w 2324100"/>
              <a:gd name="connsiteY3" fmla="*/ 139872 h 256910"/>
              <a:gd name="connsiteX0" fmla="*/ 2324100 w 2324100"/>
              <a:gd name="connsiteY0" fmla="*/ 63672 h 256910"/>
              <a:gd name="connsiteX1" fmla="*/ 1543050 w 2324100"/>
              <a:gd name="connsiteY1" fmla="*/ 254172 h 256910"/>
              <a:gd name="connsiteX2" fmla="*/ 633413 w 2324100"/>
              <a:gd name="connsiteY2" fmla="*/ 1760 h 256910"/>
              <a:gd name="connsiteX3" fmla="*/ 0 w 2324100"/>
              <a:gd name="connsiteY3" fmla="*/ 139872 h 256910"/>
              <a:gd name="connsiteX0" fmla="*/ 2310546 w 2310546"/>
              <a:gd name="connsiteY0" fmla="*/ 51641 h 254632"/>
              <a:gd name="connsiteX1" fmla="*/ 1543050 w 2310546"/>
              <a:gd name="connsiteY1" fmla="*/ 254172 h 254632"/>
              <a:gd name="connsiteX2" fmla="*/ 633413 w 2310546"/>
              <a:gd name="connsiteY2" fmla="*/ 1760 h 254632"/>
              <a:gd name="connsiteX3" fmla="*/ 0 w 2310546"/>
              <a:gd name="connsiteY3" fmla="*/ 139872 h 254632"/>
              <a:gd name="connsiteX0" fmla="*/ 2310546 w 2310546"/>
              <a:gd name="connsiteY0" fmla="*/ 0 h 510212"/>
              <a:gd name="connsiteX1" fmla="*/ 1543050 w 2310546"/>
              <a:gd name="connsiteY1" fmla="*/ 202531 h 510212"/>
              <a:gd name="connsiteX2" fmla="*/ 606304 w 2310546"/>
              <a:gd name="connsiteY2" fmla="*/ 509587 h 510212"/>
              <a:gd name="connsiteX3" fmla="*/ 0 w 2310546"/>
              <a:gd name="connsiteY3" fmla="*/ 88231 h 510212"/>
              <a:gd name="connsiteX0" fmla="*/ 2310546 w 2310546"/>
              <a:gd name="connsiteY0" fmla="*/ 0 h 510995"/>
              <a:gd name="connsiteX1" fmla="*/ 1678595 w 2310546"/>
              <a:gd name="connsiteY1" fmla="*/ 340895 h 510995"/>
              <a:gd name="connsiteX2" fmla="*/ 606304 w 2310546"/>
              <a:gd name="connsiteY2" fmla="*/ 509587 h 510995"/>
              <a:gd name="connsiteX3" fmla="*/ 0 w 2310546"/>
              <a:gd name="connsiteY3" fmla="*/ 88231 h 510995"/>
              <a:gd name="connsiteX0" fmla="*/ 2310546 w 2310546"/>
              <a:gd name="connsiteY0" fmla="*/ 0 h 510995"/>
              <a:gd name="connsiteX1" fmla="*/ 1678595 w 2310546"/>
              <a:gd name="connsiteY1" fmla="*/ 340895 h 510995"/>
              <a:gd name="connsiteX2" fmla="*/ 606304 w 2310546"/>
              <a:gd name="connsiteY2" fmla="*/ 509587 h 510995"/>
              <a:gd name="connsiteX3" fmla="*/ 0 w 2310546"/>
              <a:gd name="connsiteY3" fmla="*/ 88231 h 510995"/>
              <a:gd name="connsiteX0" fmla="*/ 2310546 w 2310546"/>
              <a:gd name="connsiteY0" fmla="*/ 0 h 341615"/>
              <a:gd name="connsiteX1" fmla="*/ 1678595 w 2310546"/>
              <a:gd name="connsiteY1" fmla="*/ 340895 h 341615"/>
              <a:gd name="connsiteX2" fmla="*/ 0 w 2310546"/>
              <a:gd name="connsiteY2" fmla="*/ 88231 h 341615"/>
              <a:gd name="connsiteX0" fmla="*/ 2425761 w 2425761"/>
              <a:gd name="connsiteY0" fmla="*/ 0 h 419072"/>
              <a:gd name="connsiteX1" fmla="*/ 1793810 w 2425761"/>
              <a:gd name="connsiteY1" fmla="*/ 340895 h 419072"/>
              <a:gd name="connsiteX2" fmla="*/ 0 w 2425761"/>
              <a:gd name="connsiteY2" fmla="*/ 395036 h 419072"/>
              <a:gd name="connsiteX0" fmla="*/ 2425761 w 2425761"/>
              <a:gd name="connsiteY0" fmla="*/ 0 h 395036"/>
              <a:gd name="connsiteX1" fmla="*/ 1793810 w 2425761"/>
              <a:gd name="connsiteY1" fmla="*/ 340895 h 395036"/>
              <a:gd name="connsiteX2" fmla="*/ 0 w 2425761"/>
              <a:gd name="connsiteY2" fmla="*/ 395036 h 395036"/>
              <a:gd name="connsiteX0" fmla="*/ 2425761 w 2425761"/>
              <a:gd name="connsiteY0" fmla="*/ 0 h 612799"/>
              <a:gd name="connsiteX1" fmla="*/ 1353285 w 2425761"/>
              <a:gd name="connsiteY1" fmla="*/ 605589 h 612799"/>
              <a:gd name="connsiteX2" fmla="*/ 0 w 2425761"/>
              <a:gd name="connsiteY2" fmla="*/ 395036 h 612799"/>
              <a:gd name="connsiteX0" fmla="*/ 2493534 w 2493534"/>
              <a:gd name="connsiteY0" fmla="*/ 0 h 623855"/>
              <a:gd name="connsiteX1" fmla="*/ 1421058 w 2493534"/>
              <a:gd name="connsiteY1" fmla="*/ 605589 h 623855"/>
              <a:gd name="connsiteX2" fmla="*/ 0 w 2493534"/>
              <a:gd name="connsiteY2" fmla="*/ 545431 h 623855"/>
              <a:gd name="connsiteX0" fmla="*/ 2493534 w 2493534"/>
              <a:gd name="connsiteY0" fmla="*/ 0 h 622678"/>
              <a:gd name="connsiteX1" fmla="*/ 1421058 w 2493534"/>
              <a:gd name="connsiteY1" fmla="*/ 605589 h 622678"/>
              <a:gd name="connsiteX2" fmla="*/ 0 w 2493534"/>
              <a:gd name="connsiteY2" fmla="*/ 545431 h 622678"/>
              <a:gd name="connsiteX0" fmla="*/ 2676522 w 2676522"/>
              <a:gd name="connsiteY0" fmla="*/ 0 h 625887"/>
              <a:gd name="connsiteX1" fmla="*/ 1604046 w 2676522"/>
              <a:gd name="connsiteY1" fmla="*/ 605589 h 625887"/>
              <a:gd name="connsiteX2" fmla="*/ 0 w 2676522"/>
              <a:gd name="connsiteY2" fmla="*/ 575510 h 625887"/>
              <a:gd name="connsiteX0" fmla="*/ 2676522 w 2676522"/>
              <a:gd name="connsiteY0" fmla="*/ 0 h 625887"/>
              <a:gd name="connsiteX1" fmla="*/ 1604046 w 2676522"/>
              <a:gd name="connsiteY1" fmla="*/ 605589 h 625887"/>
              <a:gd name="connsiteX2" fmla="*/ 0 w 2676522"/>
              <a:gd name="connsiteY2" fmla="*/ 575510 h 6258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676522" h="625887">
                <a:moveTo>
                  <a:pt x="2676522" y="0"/>
                </a:moveTo>
                <a:cubicBezTo>
                  <a:pt x="2125880" y="111188"/>
                  <a:pt x="2050133" y="509671"/>
                  <a:pt x="1604046" y="605589"/>
                </a:cubicBezTo>
                <a:cubicBezTo>
                  <a:pt x="1157959" y="701507"/>
                  <a:pt x="553025" y="417595"/>
                  <a:pt x="0" y="575510"/>
                </a:cubicBezTo>
              </a:path>
            </a:pathLst>
          </a:custGeom>
          <a:ln w="19050">
            <a:solidFill>
              <a:schemeClr val="accent1"/>
            </a:solidFill>
            <a:headEnd type="none" w="med" len="med"/>
            <a:tailEnd type="triangl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150"/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A38F8682-5CCE-8726-BCFE-6615F6EB0758}"/>
              </a:ext>
            </a:extLst>
          </p:cNvPr>
          <p:cNvSpPr/>
          <p:nvPr/>
        </p:nvSpPr>
        <p:spPr>
          <a:xfrm>
            <a:off x="2012936" y="3268429"/>
            <a:ext cx="144000" cy="144000"/>
          </a:xfrm>
          <a:prstGeom prst="ellipse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150"/>
          </a:p>
        </p:txBody>
      </p:sp>
      <p:sp>
        <p:nvSpPr>
          <p:cNvPr id="64" name="Title 3">
            <a:extLst>
              <a:ext uri="{FF2B5EF4-FFF2-40B4-BE49-F238E27FC236}">
                <a16:creationId xmlns:a16="http://schemas.microsoft.com/office/drawing/2014/main" id="{3306880D-ADDF-AD48-7807-B786ECBBB08E}"/>
              </a:ext>
            </a:extLst>
          </p:cNvPr>
          <p:cNvSpPr txBox="1">
            <a:spLocks/>
          </p:cNvSpPr>
          <p:nvPr/>
        </p:nvSpPr>
        <p:spPr>
          <a:xfrm>
            <a:off x="390519" y="217608"/>
            <a:ext cx="11376025" cy="488556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Beam Gas Curtain principle</a:t>
            </a:r>
            <a:endParaRPr lang="en-150" dirty="0"/>
          </a:p>
        </p:txBody>
      </p:sp>
    </p:spTree>
    <p:extLst>
      <p:ext uri="{BB962C8B-B14F-4D97-AF65-F5344CB8AC3E}">
        <p14:creationId xmlns:p14="http://schemas.microsoft.com/office/powerpoint/2010/main" val="23559350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6F465FF-0C75-6309-5297-EC35CA01209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A4455502-E6DE-4663-4D8D-C4C9C521E9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6182" y="2421100"/>
            <a:ext cx="3928122" cy="3315889"/>
          </a:xfrm>
          <a:prstGeom prst="rect">
            <a:avLst/>
          </a:prstGeom>
        </p:spPr>
      </p:pic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093D9324-33CB-DE4D-5ABC-7240578438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BGC development in LHC and implementation study for LS3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BFDC3F0A-E504-E051-A040-B49331D7E6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72F61503-F6D7-6D0E-D73F-B4663BE6589E}"/>
              </a:ext>
            </a:extLst>
          </p:cNvPr>
          <p:cNvSpPr txBox="1"/>
          <p:nvPr/>
        </p:nvSpPr>
        <p:spPr>
          <a:xfrm>
            <a:off x="80261" y="4475379"/>
            <a:ext cx="130869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CB0A0A"/>
                </a:solidFill>
              </a:rPr>
              <a:t>proton beam</a:t>
            </a:r>
            <a:endParaRPr lang="en-150" dirty="0">
              <a:solidFill>
                <a:srgbClr val="CB0A0A"/>
              </a:solidFill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8A0BD0ED-A38E-06D1-21D6-AD8575AFAD9C}"/>
              </a:ext>
            </a:extLst>
          </p:cNvPr>
          <p:cNvSpPr txBox="1"/>
          <p:nvPr/>
        </p:nvSpPr>
        <p:spPr>
          <a:xfrm>
            <a:off x="3680909" y="4708971"/>
            <a:ext cx="78209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9CDC7B"/>
                </a:solidFill>
              </a:rPr>
              <a:t>gas jet</a:t>
            </a:r>
            <a:endParaRPr lang="en-150" dirty="0">
              <a:solidFill>
                <a:srgbClr val="9CDC7B"/>
              </a:solidFill>
            </a:endParaRPr>
          </a:p>
        </p:txBody>
      </p:sp>
      <p:cxnSp>
        <p:nvCxnSpPr>
          <p:cNvPr id="75" name="Straight Arrow Connector 74">
            <a:extLst>
              <a:ext uri="{FF2B5EF4-FFF2-40B4-BE49-F238E27FC236}">
                <a16:creationId xmlns:a16="http://schemas.microsoft.com/office/drawing/2014/main" id="{249D9134-15DA-1910-F884-6BC917A42346}"/>
              </a:ext>
            </a:extLst>
          </p:cNvPr>
          <p:cNvCxnSpPr>
            <a:cxnSpLocks/>
          </p:cNvCxnSpPr>
          <p:nvPr/>
        </p:nvCxnSpPr>
        <p:spPr>
          <a:xfrm flipV="1">
            <a:off x="2329029" y="1971399"/>
            <a:ext cx="131560" cy="2147258"/>
          </a:xfrm>
          <a:prstGeom prst="straightConnector1">
            <a:avLst/>
          </a:prstGeom>
          <a:ln w="12700">
            <a:solidFill>
              <a:srgbClr val="FFC000"/>
            </a:solidFill>
            <a:prstDash val="sysDash"/>
            <a:headEnd type="oval" w="sm" len="sm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Arrow Connector 75">
            <a:extLst>
              <a:ext uri="{FF2B5EF4-FFF2-40B4-BE49-F238E27FC236}">
                <a16:creationId xmlns:a16="http://schemas.microsoft.com/office/drawing/2014/main" id="{ED1DBB95-BBCF-7067-923D-84659C2F5168}"/>
              </a:ext>
            </a:extLst>
          </p:cNvPr>
          <p:cNvCxnSpPr>
            <a:cxnSpLocks/>
          </p:cNvCxnSpPr>
          <p:nvPr/>
        </p:nvCxnSpPr>
        <p:spPr>
          <a:xfrm flipH="1" flipV="1">
            <a:off x="2182487" y="1971399"/>
            <a:ext cx="139205" cy="2031700"/>
          </a:xfrm>
          <a:prstGeom prst="straightConnector1">
            <a:avLst/>
          </a:prstGeom>
          <a:ln w="12700">
            <a:solidFill>
              <a:srgbClr val="FFC000"/>
            </a:solidFill>
            <a:prstDash val="sysDash"/>
            <a:headEnd type="oval" w="sm" len="sm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Arrow Connector 78">
            <a:extLst>
              <a:ext uri="{FF2B5EF4-FFF2-40B4-BE49-F238E27FC236}">
                <a16:creationId xmlns:a16="http://schemas.microsoft.com/office/drawing/2014/main" id="{11E0D7F9-98E5-DA31-9A25-241726169912}"/>
              </a:ext>
            </a:extLst>
          </p:cNvPr>
          <p:cNvCxnSpPr>
            <a:cxnSpLocks/>
          </p:cNvCxnSpPr>
          <p:nvPr/>
        </p:nvCxnSpPr>
        <p:spPr>
          <a:xfrm flipV="1">
            <a:off x="2362800" y="2062867"/>
            <a:ext cx="194827" cy="1987279"/>
          </a:xfrm>
          <a:prstGeom prst="straightConnector1">
            <a:avLst/>
          </a:prstGeom>
          <a:ln w="12700">
            <a:solidFill>
              <a:srgbClr val="FFC000"/>
            </a:solidFill>
            <a:prstDash val="sysDash"/>
            <a:headEnd type="oval" w="sm" len="sm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Arrow Connector 82">
            <a:extLst>
              <a:ext uri="{FF2B5EF4-FFF2-40B4-BE49-F238E27FC236}">
                <a16:creationId xmlns:a16="http://schemas.microsoft.com/office/drawing/2014/main" id="{06946354-357D-4948-39D9-E56B12E3A168}"/>
              </a:ext>
            </a:extLst>
          </p:cNvPr>
          <p:cNvCxnSpPr>
            <a:cxnSpLocks/>
          </p:cNvCxnSpPr>
          <p:nvPr/>
        </p:nvCxnSpPr>
        <p:spPr>
          <a:xfrm flipV="1">
            <a:off x="2289094" y="2062867"/>
            <a:ext cx="36843" cy="2027261"/>
          </a:xfrm>
          <a:prstGeom prst="straightConnector1">
            <a:avLst/>
          </a:prstGeom>
          <a:ln w="12700">
            <a:solidFill>
              <a:srgbClr val="FFC000"/>
            </a:solidFill>
            <a:prstDash val="sysDash"/>
            <a:headEnd type="oval" w="sm" len="sm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Arrow Connector 85">
            <a:extLst>
              <a:ext uri="{FF2B5EF4-FFF2-40B4-BE49-F238E27FC236}">
                <a16:creationId xmlns:a16="http://schemas.microsoft.com/office/drawing/2014/main" id="{0E7F6E00-46BB-2DD3-115B-842376B9103B}"/>
              </a:ext>
            </a:extLst>
          </p:cNvPr>
          <p:cNvCxnSpPr>
            <a:cxnSpLocks/>
          </p:cNvCxnSpPr>
          <p:nvPr/>
        </p:nvCxnSpPr>
        <p:spPr>
          <a:xfrm flipH="1" flipV="1">
            <a:off x="2048482" y="1884370"/>
            <a:ext cx="203607" cy="2136506"/>
          </a:xfrm>
          <a:prstGeom prst="straightConnector1">
            <a:avLst/>
          </a:prstGeom>
          <a:ln w="12700">
            <a:solidFill>
              <a:srgbClr val="FFC000"/>
            </a:solidFill>
            <a:prstDash val="sysDash"/>
            <a:headEnd type="oval" w="sm" len="sm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Straight Arrow Connector 91">
            <a:extLst>
              <a:ext uri="{FF2B5EF4-FFF2-40B4-BE49-F238E27FC236}">
                <a16:creationId xmlns:a16="http://schemas.microsoft.com/office/drawing/2014/main" id="{2D6BD74F-03E2-AB56-E05E-883A11F040FB}"/>
              </a:ext>
            </a:extLst>
          </p:cNvPr>
          <p:cNvCxnSpPr>
            <a:cxnSpLocks/>
          </p:cNvCxnSpPr>
          <p:nvPr/>
        </p:nvCxnSpPr>
        <p:spPr>
          <a:xfrm flipV="1">
            <a:off x="2313255" y="1913640"/>
            <a:ext cx="374783" cy="2136506"/>
          </a:xfrm>
          <a:prstGeom prst="straightConnector1">
            <a:avLst/>
          </a:prstGeom>
          <a:ln w="12700">
            <a:solidFill>
              <a:srgbClr val="FFC000"/>
            </a:solidFill>
            <a:prstDash val="sysDash"/>
            <a:headEnd type="oval" w="sm" len="sm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4" name="Rectangle 133">
            <a:extLst>
              <a:ext uri="{FF2B5EF4-FFF2-40B4-BE49-F238E27FC236}">
                <a16:creationId xmlns:a16="http://schemas.microsoft.com/office/drawing/2014/main" id="{E8CE5CFA-7A75-5AC0-EC64-C3ABD411A9C8}"/>
              </a:ext>
            </a:extLst>
          </p:cNvPr>
          <p:cNvSpPr/>
          <p:nvPr/>
        </p:nvSpPr>
        <p:spPr>
          <a:xfrm>
            <a:off x="1834824" y="1450836"/>
            <a:ext cx="1095593" cy="380076"/>
          </a:xfrm>
          <a:prstGeom prst="rect">
            <a:avLst/>
          </a:prstGeom>
          <a:solidFill>
            <a:schemeClr val="tx2"/>
          </a:solidFill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2">
                    <a:lumMod val="25000"/>
                    <a:lumOff val="75000"/>
                  </a:schemeClr>
                </a:solidFill>
              </a:rPr>
              <a:t>detector</a:t>
            </a:r>
            <a:endParaRPr lang="en-150" dirty="0">
              <a:solidFill>
                <a:schemeClr val="tx2">
                  <a:lumMod val="25000"/>
                  <a:lumOff val="75000"/>
                </a:schemeClr>
              </a:solidFill>
            </a:endParaRPr>
          </a:p>
        </p:txBody>
      </p:sp>
      <p:sp>
        <p:nvSpPr>
          <p:cNvPr id="136" name="TextBox 135">
            <a:extLst>
              <a:ext uri="{FF2B5EF4-FFF2-40B4-BE49-F238E27FC236}">
                <a16:creationId xmlns:a16="http://schemas.microsoft.com/office/drawing/2014/main" id="{0216FEA1-B178-9D78-9A45-F47A8303A7B3}"/>
              </a:ext>
            </a:extLst>
          </p:cNvPr>
          <p:cNvSpPr txBox="1"/>
          <p:nvPr/>
        </p:nvSpPr>
        <p:spPr>
          <a:xfrm>
            <a:off x="185158" y="1851148"/>
            <a:ext cx="186482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dirty="0">
                <a:solidFill>
                  <a:srgbClr val="FFC000"/>
                </a:solidFill>
              </a:rPr>
              <a:t>fluorescence photons</a:t>
            </a:r>
            <a:endParaRPr lang="en-150" dirty="0">
              <a:solidFill>
                <a:srgbClr val="FFC000"/>
              </a:solidFill>
            </a:endParaRPr>
          </a:p>
        </p:txBody>
      </p:sp>
      <p:cxnSp>
        <p:nvCxnSpPr>
          <p:cNvPr id="138" name="Straight Arrow Connector 137">
            <a:extLst>
              <a:ext uri="{FF2B5EF4-FFF2-40B4-BE49-F238E27FC236}">
                <a16:creationId xmlns:a16="http://schemas.microsoft.com/office/drawing/2014/main" id="{130D0676-D74D-BA5E-63D7-7B9B45D9D640}"/>
              </a:ext>
            </a:extLst>
          </p:cNvPr>
          <p:cNvCxnSpPr>
            <a:cxnSpLocks/>
          </p:cNvCxnSpPr>
          <p:nvPr/>
        </p:nvCxnSpPr>
        <p:spPr>
          <a:xfrm flipH="1" flipV="1">
            <a:off x="2822271" y="4955365"/>
            <a:ext cx="434734" cy="261061"/>
          </a:xfrm>
          <a:prstGeom prst="straightConnector1">
            <a:avLst/>
          </a:prstGeom>
          <a:ln>
            <a:solidFill>
              <a:srgbClr val="7EAF6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Straight Arrow Connector 139">
            <a:extLst>
              <a:ext uri="{FF2B5EF4-FFF2-40B4-BE49-F238E27FC236}">
                <a16:creationId xmlns:a16="http://schemas.microsoft.com/office/drawing/2014/main" id="{E76AFCD8-968C-A53D-B4BD-0FB68C77E2C3}"/>
              </a:ext>
            </a:extLst>
          </p:cNvPr>
          <p:cNvCxnSpPr>
            <a:cxnSpLocks/>
          </p:cNvCxnSpPr>
          <p:nvPr/>
        </p:nvCxnSpPr>
        <p:spPr>
          <a:xfrm flipH="1" flipV="1">
            <a:off x="2930417" y="4732271"/>
            <a:ext cx="434734" cy="261061"/>
          </a:xfrm>
          <a:prstGeom prst="straightConnector1">
            <a:avLst/>
          </a:prstGeom>
          <a:ln>
            <a:solidFill>
              <a:srgbClr val="7EAF6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1" name="Straight Arrow Connector 140">
            <a:extLst>
              <a:ext uri="{FF2B5EF4-FFF2-40B4-BE49-F238E27FC236}">
                <a16:creationId xmlns:a16="http://schemas.microsoft.com/office/drawing/2014/main" id="{1F280BA1-8780-0E7C-37C5-170C6D26EF70}"/>
              </a:ext>
            </a:extLst>
          </p:cNvPr>
          <p:cNvCxnSpPr>
            <a:cxnSpLocks/>
          </p:cNvCxnSpPr>
          <p:nvPr/>
        </p:nvCxnSpPr>
        <p:spPr>
          <a:xfrm flipH="1" flipV="1">
            <a:off x="3029854" y="4514829"/>
            <a:ext cx="434734" cy="261061"/>
          </a:xfrm>
          <a:prstGeom prst="straightConnector1">
            <a:avLst/>
          </a:prstGeom>
          <a:ln>
            <a:solidFill>
              <a:srgbClr val="7EAF6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2" name="Straight Arrow Connector 141">
            <a:extLst>
              <a:ext uri="{FF2B5EF4-FFF2-40B4-BE49-F238E27FC236}">
                <a16:creationId xmlns:a16="http://schemas.microsoft.com/office/drawing/2014/main" id="{D6ACC287-0CC2-C759-0AA0-AF52429D2EE5}"/>
              </a:ext>
            </a:extLst>
          </p:cNvPr>
          <p:cNvCxnSpPr>
            <a:cxnSpLocks/>
          </p:cNvCxnSpPr>
          <p:nvPr/>
        </p:nvCxnSpPr>
        <p:spPr>
          <a:xfrm flipH="1" flipV="1">
            <a:off x="3129291" y="4288256"/>
            <a:ext cx="434734" cy="261061"/>
          </a:xfrm>
          <a:prstGeom prst="straightConnector1">
            <a:avLst/>
          </a:prstGeom>
          <a:ln>
            <a:solidFill>
              <a:srgbClr val="7EAF6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3" name="Straight Arrow Connector 142">
            <a:extLst>
              <a:ext uri="{FF2B5EF4-FFF2-40B4-BE49-F238E27FC236}">
                <a16:creationId xmlns:a16="http://schemas.microsoft.com/office/drawing/2014/main" id="{C42DF084-EB53-B8F7-E828-1FAEA144DEC8}"/>
              </a:ext>
            </a:extLst>
          </p:cNvPr>
          <p:cNvCxnSpPr>
            <a:cxnSpLocks/>
          </p:cNvCxnSpPr>
          <p:nvPr/>
        </p:nvCxnSpPr>
        <p:spPr>
          <a:xfrm flipH="1" flipV="1">
            <a:off x="3237466" y="4054117"/>
            <a:ext cx="434734" cy="261061"/>
          </a:xfrm>
          <a:prstGeom prst="straightConnector1">
            <a:avLst/>
          </a:prstGeom>
          <a:ln>
            <a:solidFill>
              <a:srgbClr val="7EAF6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9" name="Straight Arrow Connector 148">
            <a:extLst>
              <a:ext uri="{FF2B5EF4-FFF2-40B4-BE49-F238E27FC236}">
                <a16:creationId xmlns:a16="http://schemas.microsoft.com/office/drawing/2014/main" id="{91EB6CEF-49A1-FD1F-22D0-7DAD9B74D778}"/>
              </a:ext>
            </a:extLst>
          </p:cNvPr>
          <p:cNvCxnSpPr>
            <a:cxnSpLocks/>
          </p:cNvCxnSpPr>
          <p:nvPr/>
        </p:nvCxnSpPr>
        <p:spPr>
          <a:xfrm flipV="1">
            <a:off x="1027245" y="4582545"/>
            <a:ext cx="360000" cy="216000"/>
          </a:xfrm>
          <a:prstGeom prst="straightConnector1">
            <a:avLst/>
          </a:prstGeom>
          <a:ln>
            <a:solidFill>
              <a:srgbClr val="7D1D1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Oval 52">
            <a:extLst>
              <a:ext uri="{FF2B5EF4-FFF2-40B4-BE49-F238E27FC236}">
                <a16:creationId xmlns:a16="http://schemas.microsoft.com/office/drawing/2014/main" id="{C37EFDC4-87C7-1262-BA46-C065FBFDAF9D}"/>
              </a:ext>
            </a:extLst>
          </p:cNvPr>
          <p:cNvSpPr/>
          <p:nvPr/>
        </p:nvSpPr>
        <p:spPr>
          <a:xfrm>
            <a:off x="4000941" y="1974202"/>
            <a:ext cx="216000" cy="349654"/>
          </a:xfrm>
          <a:prstGeom prst="ellipse">
            <a:avLst/>
          </a:prstGeom>
          <a:pattFill prst="lgConfetti">
            <a:fgClr>
              <a:srgbClr val="FF0000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150"/>
          </a:p>
        </p:txBody>
      </p:sp>
      <p:cxnSp>
        <p:nvCxnSpPr>
          <p:cNvPr id="206" name="Straight Arrow Connector 205">
            <a:extLst>
              <a:ext uri="{FF2B5EF4-FFF2-40B4-BE49-F238E27FC236}">
                <a16:creationId xmlns:a16="http://schemas.microsoft.com/office/drawing/2014/main" id="{EB8279EE-74BC-389B-40FF-45EB24058A0D}"/>
              </a:ext>
            </a:extLst>
          </p:cNvPr>
          <p:cNvCxnSpPr/>
          <p:nvPr/>
        </p:nvCxnSpPr>
        <p:spPr>
          <a:xfrm flipV="1">
            <a:off x="4108941" y="1290906"/>
            <a:ext cx="0" cy="162000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Straight Arrow Connector 206">
            <a:extLst>
              <a:ext uri="{FF2B5EF4-FFF2-40B4-BE49-F238E27FC236}">
                <a16:creationId xmlns:a16="http://schemas.microsoft.com/office/drawing/2014/main" id="{610389B6-5B4A-9B75-3F92-C9D08B2580E3}"/>
              </a:ext>
            </a:extLst>
          </p:cNvPr>
          <p:cNvCxnSpPr>
            <a:cxnSpLocks/>
          </p:cNvCxnSpPr>
          <p:nvPr/>
        </p:nvCxnSpPr>
        <p:spPr>
          <a:xfrm>
            <a:off x="3397650" y="2138649"/>
            <a:ext cx="1440000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0" name="Freeform: Shape 209">
            <a:extLst>
              <a:ext uri="{FF2B5EF4-FFF2-40B4-BE49-F238E27FC236}">
                <a16:creationId xmlns:a16="http://schemas.microsoft.com/office/drawing/2014/main" id="{A7E573EE-0E13-F918-B2BD-3C44A83A5E5A}"/>
              </a:ext>
            </a:extLst>
          </p:cNvPr>
          <p:cNvSpPr/>
          <p:nvPr/>
        </p:nvSpPr>
        <p:spPr>
          <a:xfrm>
            <a:off x="2978331" y="1614027"/>
            <a:ext cx="522514" cy="277606"/>
          </a:xfrm>
          <a:custGeom>
            <a:avLst/>
            <a:gdLst>
              <a:gd name="connsiteX0" fmla="*/ 0 w 487680"/>
              <a:gd name="connsiteY0" fmla="*/ 0 h 296092"/>
              <a:gd name="connsiteX1" fmla="*/ 487680 w 487680"/>
              <a:gd name="connsiteY1" fmla="*/ 296092 h 296092"/>
              <a:gd name="connsiteX0" fmla="*/ 0 w 487680"/>
              <a:gd name="connsiteY0" fmla="*/ 20769 h 316861"/>
              <a:gd name="connsiteX1" fmla="*/ 487680 w 487680"/>
              <a:gd name="connsiteY1" fmla="*/ 316861 h 316861"/>
              <a:gd name="connsiteX0" fmla="*/ 0 w 487680"/>
              <a:gd name="connsiteY0" fmla="*/ 15585 h 313377"/>
              <a:gd name="connsiteX1" fmla="*/ 487680 w 487680"/>
              <a:gd name="connsiteY1" fmla="*/ 311677 h 313377"/>
              <a:gd name="connsiteX0" fmla="*/ 0 w 522514"/>
              <a:gd name="connsiteY0" fmla="*/ 16761 h 279861"/>
              <a:gd name="connsiteX1" fmla="*/ 522514 w 522514"/>
              <a:gd name="connsiteY1" fmla="*/ 278018 h 279861"/>
              <a:gd name="connsiteX0" fmla="*/ 0 w 522514"/>
              <a:gd name="connsiteY0" fmla="*/ 14467 h 277606"/>
              <a:gd name="connsiteX1" fmla="*/ 522514 w 522514"/>
              <a:gd name="connsiteY1" fmla="*/ 275724 h 2776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22514" h="277606">
                <a:moveTo>
                  <a:pt x="0" y="14467"/>
                </a:moveTo>
                <a:cubicBezTo>
                  <a:pt x="249646" y="-78425"/>
                  <a:pt x="264160" y="307656"/>
                  <a:pt x="522514" y="275724"/>
                </a:cubicBezTo>
              </a:path>
            </a:pathLst>
          </a:custGeom>
          <a:noFill/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150"/>
          </a:p>
        </p:txBody>
      </p:sp>
      <p:sp>
        <p:nvSpPr>
          <p:cNvPr id="217" name="TextBox 216">
            <a:extLst>
              <a:ext uri="{FF2B5EF4-FFF2-40B4-BE49-F238E27FC236}">
                <a16:creationId xmlns:a16="http://schemas.microsoft.com/office/drawing/2014/main" id="{9E165EF8-A794-0358-8114-E5B8C980A31D}"/>
              </a:ext>
            </a:extLst>
          </p:cNvPr>
          <p:cNvSpPr txBox="1"/>
          <p:nvPr/>
        </p:nvSpPr>
        <p:spPr>
          <a:xfrm>
            <a:off x="217928" y="6048705"/>
            <a:ext cx="395637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i="1" u="sng" dirty="0">
                <a:hlinkClick r:id="rId3"/>
              </a:rPr>
              <a:t>BGC animation on YouTube</a:t>
            </a:r>
            <a:endParaRPr lang="en-150" sz="1400" i="1" u="sng" dirty="0"/>
          </a:p>
        </p:txBody>
      </p:sp>
      <p:sp>
        <p:nvSpPr>
          <p:cNvPr id="218" name="Title 3">
            <a:extLst>
              <a:ext uri="{FF2B5EF4-FFF2-40B4-BE49-F238E27FC236}">
                <a16:creationId xmlns:a16="http://schemas.microsoft.com/office/drawing/2014/main" id="{ECA6CEF7-FB38-5F65-7BD3-88D48DCDFA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0519" y="217608"/>
            <a:ext cx="11376025" cy="488556"/>
          </a:xfrm>
        </p:spPr>
        <p:txBody>
          <a:bodyPr/>
          <a:lstStyle/>
          <a:p>
            <a:r>
              <a:rPr lang="en-US" dirty="0"/>
              <a:t>Beam Gas Curtain as beam imaging system</a:t>
            </a:r>
            <a:endParaRPr lang="en-150" dirty="0"/>
          </a:p>
        </p:txBody>
      </p:sp>
      <p:sp>
        <p:nvSpPr>
          <p:cNvPr id="226" name="TextBox 225">
            <a:extLst>
              <a:ext uri="{FF2B5EF4-FFF2-40B4-BE49-F238E27FC236}">
                <a16:creationId xmlns:a16="http://schemas.microsoft.com/office/drawing/2014/main" id="{6C8DC227-EFB7-9472-6699-CF3C6B805511}"/>
              </a:ext>
            </a:extLst>
          </p:cNvPr>
          <p:cNvSpPr txBox="1"/>
          <p:nvPr/>
        </p:nvSpPr>
        <p:spPr>
          <a:xfrm>
            <a:off x="5059282" y="855317"/>
            <a:ext cx="706686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Conceived as overlap monitor for the Hollow Electron Lens, </a:t>
            </a:r>
            <a:r>
              <a:rPr lang="en-US" b="1" dirty="0"/>
              <a:t>reproposed as beam size monitor</a:t>
            </a:r>
            <a:r>
              <a:rPr lang="en-US" dirty="0"/>
              <a:t>:</a:t>
            </a:r>
          </a:p>
        </p:txBody>
      </p:sp>
      <p:sp>
        <p:nvSpPr>
          <p:cNvPr id="228" name="TextBox 227">
            <a:extLst>
              <a:ext uri="{FF2B5EF4-FFF2-40B4-BE49-F238E27FC236}">
                <a16:creationId xmlns:a16="http://schemas.microsoft.com/office/drawing/2014/main" id="{5CA9DD25-7464-AC4E-B25E-4FC09BE2915F}"/>
              </a:ext>
            </a:extLst>
          </p:cNvPr>
          <p:cNvSpPr txBox="1"/>
          <p:nvPr/>
        </p:nvSpPr>
        <p:spPr>
          <a:xfrm>
            <a:off x="5059282" y="1646674"/>
            <a:ext cx="300563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lang="en-US" b="1" dirty="0"/>
              <a:t>minimally-invasive</a:t>
            </a:r>
          </a:p>
          <a:p>
            <a:pPr marL="285750" indent="-285750"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lang="en-US" dirty="0"/>
              <a:t>simple beam imaging</a:t>
            </a:r>
          </a:p>
        </p:txBody>
      </p:sp>
      <p:sp>
        <p:nvSpPr>
          <p:cNvPr id="229" name="TextBox 228">
            <a:extLst>
              <a:ext uri="{FF2B5EF4-FFF2-40B4-BE49-F238E27FC236}">
                <a16:creationId xmlns:a16="http://schemas.microsoft.com/office/drawing/2014/main" id="{E44929DF-6544-F4CC-8F87-18C2BF64613E}"/>
              </a:ext>
            </a:extLst>
          </p:cNvPr>
          <p:cNvSpPr txBox="1"/>
          <p:nvPr/>
        </p:nvSpPr>
        <p:spPr>
          <a:xfrm>
            <a:off x="8235502" y="1639572"/>
            <a:ext cx="389064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Clr>
                <a:srgbClr val="FF0000"/>
              </a:buClr>
              <a:buFont typeface="Wingdings" panose="05000000000000000000" pitchFamily="2" charset="2"/>
              <a:buChar char="û"/>
            </a:pPr>
            <a:r>
              <a:rPr lang="en-US" b="1" dirty="0"/>
              <a:t>weak fluorescence signal</a:t>
            </a:r>
            <a:r>
              <a:rPr lang="en-US" dirty="0"/>
              <a:t>, only suitable for avg measurements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9114B9EE-794F-673F-8E6B-1944959A9835}"/>
              </a:ext>
            </a:extLst>
          </p:cNvPr>
          <p:cNvGrpSpPr/>
          <p:nvPr/>
        </p:nvGrpSpPr>
        <p:grpSpPr>
          <a:xfrm>
            <a:off x="5059282" y="3013529"/>
            <a:ext cx="3170686" cy="3239720"/>
            <a:chOff x="5059282" y="3013529"/>
            <a:chExt cx="3170686" cy="3239720"/>
          </a:xfrm>
        </p:grpSpPr>
        <p:pic>
          <p:nvPicPr>
            <p:cNvPr id="13" name="Picture 12" descr="A graph of a graph&#10;&#10;Description automatically generated with medium confidence">
              <a:extLst>
                <a:ext uri="{FF2B5EF4-FFF2-40B4-BE49-F238E27FC236}">
                  <a16:creationId xmlns:a16="http://schemas.microsoft.com/office/drawing/2014/main" id="{C39A4639-BDB9-5481-89D1-1B60BCB343D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 b="1246"/>
            <a:stretch/>
          </p:blipFill>
          <p:spPr>
            <a:xfrm>
              <a:off x="5059282" y="3013529"/>
              <a:ext cx="3170686" cy="3239720"/>
            </a:xfrm>
            <a:prstGeom prst="rect">
              <a:avLst/>
            </a:prstGeom>
          </p:spPr>
        </p:pic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6D55377B-0329-F2F9-ACFF-F578840EDC27}"/>
                </a:ext>
              </a:extLst>
            </p:cNvPr>
            <p:cNvCxnSpPr>
              <a:cxnSpLocks/>
            </p:cNvCxnSpPr>
            <p:nvPr/>
          </p:nvCxnSpPr>
          <p:spPr>
            <a:xfrm>
              <a:off x="6074319" y="3097485"/>
              <a:ext cx="0" cy="2947421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ECC540C5-488A-81B3-275E-23EE025E33FD}"/>
                </a:ext>
              </a:extLst>
            </p:cNvPr>
            <p:cNvCxnSpPr>
              <a:cxnSpLocks/>
            </p:cNvCxnSpPr>
            <p:nvPr/>
          </p:nvCxnSpPr>
          <p:spPr>
            <a:xfrm>
              <a:off x="6443121" y="3091469"/>
              <a:ext cx="0" cy="2947421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A9901CCD-5B9E-0970-3302-C3A2D1E8A7B7}"/>
                </a:ext>
              </a:extLst>
            </p:cNvPr>
            <p:cNvSpPr txBox="1"/>
            <p:nvPr/>
          </p:nvSpPr>
          <p:spPr>
            <a:xfrm>
              <a:off x="6544834" y="4294605"/>
              <a:ext cx="1446165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400" dirty="0"/>
                <a:t>Full cycle with protons (H only)</a:t>
              </a:r>
              <a:endParaRPr lang="en-GB" sz="1400" dirty="0"/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B3AAC422-EB38-C611-E7E3-B41902F66DC6}"/>
              </a:ext>
            </a:extLst>
          </p:cNvPr>
          <p:cNvGrpSpPr/>
          <p:nvPr/>
        </p:nvGrpSpPr>
        <p:grpSpPr>
          <a:xfrm>
            <a:off x="8163597" y="3036506"/>
            <a:ext cx="4016947" cy="2182235"/>
            <a:chOff x="8163597" y="3036506"/>
            <a:chExt cx="4016947" cy="2182235"/>
          </a:xfrm>
        </p:grpSpPr>
        <p:pic>
          <p:nvPicPr>
            <p:cNvPr id="26" name="Picture 25">
              <a:extLst>
                <a:ext uri="{FF2B5EF4-FFF2-40B4-BE49-F238E27FC236}">
                  <a16:creationId xmlns:a16="http://schemas.microsoft.com/office/drawing/2014/main" id="{608415E0-3004-2F43-FAAA-B15B70E7538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163597" y="3036506"/>
              <a:ext cx="4016947" cy="2182235"/>
            </a:xfrm>
            <a:prstGeom prst="rect">
              <a:avLst/>
            </a:prstGeom>
          </p:spPr>
        </p:pic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F52388F1-DC51-B182-7667-1DB6A16ADCA5}"/>
                </a:ext>
              </a:extLst>
            </p:cNvPr>
            <p:cNvSpPr txBox="1"/>
            <p:nvPr/>
          </p:nvSpPr>
          <p:spPr>
            <a:xfrm>
              <a:off x="8331680" y="4245276"/>
              <a:ext cx="3531266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400" dirty="0"/>
                <a:t>Online measurements with ions (both H/V)</a:t>
              </a:r>
              <a:endParaRPr lang="en-GB" sz="1400" dirty="0"/>
            </a:p>
          </p:txBody>
        </p:sp>
      </p:grpSp>
      <p:sp>
        <p:nvSpPr>
          <p:cNvPr id="31" name="TextBox 30">
            <a:extLst>
              <a:ext uri="{FF2B5EF4-FFF2-40B4-BE49-F238E27FC236}">
                <a16:creationId xmlns:a16="http://schemas.microsoft.com/office/drawing/2014/main" id="{86B52F58-27B7-2769-7AA4-CDE6F7994B1D}"/>
              </a:ext>
            </a:extLst>
          </p:cNvPr>
          <p:cNvSpPr txBox="1"/>
          <p:nvPr/>
        </p:nvSpPr>
        <p:spPr>
          <a:xfrm>
            <a:off x="5059282" y="2584726"/>
            <a:ext cx="688653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Interesting emittance measurements in run 2024…</a:t>
            </a:r>
            <a:endParaRPr lang="en-GB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4D3829A-AAD9-4AAD-AE5A-E9A412D03FF3}"/>
              </a:ext>
            </a:extLst>
          </p:cNvPr>
          <p:cNvSpPr txBox="1"/>
          <p:nvPr/>
        </p:nvSpPr>
        <p:spPr>
          <a:xfrm>
            <a:off x="8618428" y="5438657"/>
            <a:ext cx="295776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…can it be useful for halo measurements?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282539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 animBg="1"/>
      <p:bldP spid="210" grpId="0" animBg="1"/>
      <p:bldP spid="226" grpId="0"/>
      <p:bldP spid="228" grpId="0"/>
      <p:bldP spid="229" grpId="0"/>
      <p:bldP spid="31" grpId="0"/>
      <p:bldP spid="3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05051E1-E0BA-EAE6-C497-5321076B5AC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FCA0357A-ECA1-DD35-812D-4DBDCEAB2381}"/>
              </a:ext>
            </a:extLst>
          </p:cNvPr>
          <p:cNvGrpSpPr/>
          <p:nvPr/>
        </p:nvGrpSpPr>
        <p:grpSpPr>
          <a:xfrm>
            <a:off x="6328611" y="3616733"/>
            <a:ext cx="3506787" cy="2630090"/>
            <a:chOff x="6328611" y="3616733"/>
            <a:chExt cx="3506787" cy="2630090"/>
          </a:xfrm>
        </p:grpSpPr>
        <p:pic>
          <p:nvPicPr>
            <p:cNvPr id="27" name="Picture 26" descr="A graph with a line graph&#10;&#10;Description automatically generated with medium confidence">
              <a:extLst>
                <a:ext uri="{FF2B5EF4-FFF2-40B4-BE49-F238E27FC236}">
                  <a16:creationId xmlns:a16="http://schemas.microsoft.com/office/drawing/2014/main" id="{629502DB-80E0-DF8E-309D-71A999EAC44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328611" y="3616733"/>
              <a:ext cx="3506787" cy="2630090"/>
            </a:xfrm>
            <a:prstGeom prst="rect">
              <a:avLst/>
            </a:prstGeom>
          </p:spPr>
        </p:pic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CC3D0417-968F-1F50-6C4D-6EBDB06994FC}"/>
                </a:ext>
              </a:extLst>
            </p:cNvPr>
            <p:cNvSpPr txBox="1"/>
            <p:nvPr/>
          </p:nvSpPr>
          <p:spPr>
            <a:xfrm>
              <a:off x="6733716" y="3696069"/>
              <a:ext cx="1295318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dirty="0"/>
                <a:t>log scale</a:t>
              </a:r>
            </a:p>
          </p:txBody>
        </p:sp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0C3F72DB-D8C2-9209-DCC0-C301E5B8C9EB}"/>
                </a:ext>
              </a:extLst>
            </p:cNvPr>
            <p:cNvSpPr/>
            <p:nvPr/>
          </p:nvSpPr>
          <p:spPr>
            <a:xfrm rot="16200000">
              <a:off x="8204117" y="4496087"/>
              <a:ext cx="2200492" cy="600456"/>
            </a:xfrm>
            <a:prstGeom prst="rect">
              <a:avLst/>
            </a:prstGeom>
            <a:solidFill>
              <a:srgbClr val="FF0000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                   </a:t>
              </a:r>
              <a:r>
                <a:rPr lang="en-US" dirty="0">
                  <a:solidFill>
                    <a:srgbClr val="FF0000"/>
                  </a:solidFill>
                </a:rPr>
                <a:t>HALO</a:t>
              </a:r>
              <a:endParaRPr lang="en-GB" dirty="0">
                <a:solidFill>
                  <a:srgbClr val="FF0000"/>
                </a:solidFill>
              </a:endParaRPr>
            </a:p>
          </p:txBody>
        </p:sp>
      </p:grp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CAA7C7-CEF0-7A4E-06CF-7A2168EAE0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BGC development in LHC and implementation study for LS3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41CF0A8F-E405-E8EF-0B67-38AE5CFE66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4" name="Picture 3" descr="A blue and red image&#10;&#10;Description automatically generated with medium confidence">
            <a:extLst>
              <a:ext uri="{FF2B5EF4-FFF2-40B4-BE49-F238E27FC236}">
                <a16:creationId xmlns:a16="http://schemas.microsoft.com/office/drawing/2014/main" id="{B561CC08-C659-BF99-464B-742EEBBBF7D3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7708" r="9943"/>
          <a:stretch/>
        </p:blipFill>
        <p:spPr>
          <a:xfrm>
            <a:off x="54142" y="3616733"/>
            <a:ext cx="2857500" cy="2602482"/>
          </a:xfrm>
          <a:prstGeom prst="rect">
            <a:avLst/>
          </a:prstGeom>
        </p:spPr>
      </p:pic>
      <p:pic>
        <p:nvPicPr>
          <p:cNvPr id="17" name="Picture 16" descr="A blue and yellow speckled background&#10;&#10;Description automatically generated">
            <a:extLst>
              <a:ext uri="{FF2B5EF4-FFF2-40B4-BE49-F238E27FC236}">
                <a16:creationId xmlns:a16="http://schemas.microsoft.com/office/drawing/2014/main" id="{43688B59-8172-38F7-3B52-1E6D140EEB0A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14534" r="14737"/>
          <a:stretch/>
        </p:blipFill>
        <p:spPr>
          <a:xfrm>
            <a:off x="407988" y="1073169"/>
            <a:ext cx="2227346" cy="2361850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551A38A2-EC2F-482D-016C-093A7199794D}"/>
              </a:ext>
            </a:extLst>
          </p:cNvPr>
          <p:cNvSpPr txBox="1"/>
          <p:nvPr/>
        </p:nvSpPr>
        <p:spPr>
          <a:xfrm>
            <a:off x="407988" y="1143003"/>
            <a:ext cx="222734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</a:rPr>
              <a:t>single frame - 50 </a:t>
            </a:r>
            <a:r>
              <a:rPr lang="en-US" sz="1600" dirty="0" err="1">
                <a:solidFill>
                  <a:schemeClr val="bg1"/>
                </a:solidFill>
              </a:rPr>
              <a:t>ms</a:t>
            </a:r>
            <a:endParaRPr lang="en-GB" sz="1600" dirty="0">
              <a:solidFill>
                <a:schemeClr val="bg1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ACD051E-6E1C-C8BC-E6FF-0FC84F0FACDC}"/>
              </a:ext>
            </a:extLst>
          </p:cNvPr>
          <p:cNvSpPr txBox="1"/>
          <p:nvPr/>
        </p:nvSpPr>
        <p:spPr>
          <a:xfrm>
            <a:off x="406301" y="3694382"/>
            <a:ext cx="227716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integrated frame - 30 s</a:t>
            </a:r>
            <a:endParaRPr lang="en-GB" sz="1600" dirty="0">
              <a:solidFill>
                <a:schemeClr val="bg1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76F6C88-6E2B-6B68-7F40-4DE28877765D}"/>
              </a:ext>
            </a:extLst>
          </p:cNvPr>
          <p:cNvSpPr txBox="1"/>
          <p:nvPr/>
        </p:nvSpPr>
        <p:spPr>
          <a:xfrm>
            <a:off x="3187981" y="2803223"/>
            <a:ext cx="6557598" cy="7232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US" b="1" dirty="0"/>
              <a:t>Contrast</a:t>
            </a:r>
            <a:r>
              <a:rPr lang="en-US" dirty="0"/>
              <a:t> driven by signal-to-noise ratio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→"/>
            </a:pPr>
            <a:r>
              <a:rPr lang="en-GB" dirty="0"/>
              <a:t>values ~2% peak-to-tail in present BGC configuration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5AA61E15-7E00-F9E1-A762-62B2B76B9058}"/>
              </a:ext>
            </a:extLst>
          </p:cNvPr>
          <p:cNvGrpSpPr/>
          <p:nvPr/>
        </p:nvGrpSpPr>
        <p:grpSpPr>
          <a:xfrm>
            <a:off x="2821824" y="3618300"/>
            <a:ext cx="3506787" cy="2630090"/>
            <a:chOff x="2821824" y="3618300"/>
            <a:chExt cx="3506787" cy="2630090"/>
          </a:xfrm>
        </p:grpSpPr>
        <p:pic>
          <p:nvPicPr>
            <p:cNvPr id="25" name="Picture 24" descr="A graph of a function&#10;&#10;Description automatically generated">
              <a:extLst>
                <a:ext uri="{FF2B5EF4-FFF2-40B4-BE49-F238E27FC236}">
                  <a16:creationId xmlns:a16="http://schemas.microsoft.com/office/drawing/2014/main" id="{1CD20E49-5E20-8786-6E2E-A7296F90AAD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821824" y="3618300"/>
              <a:ext cx="3506787" cy="2630090"/>
            </a:xfrm>
            <a:prstGeom prst="rect">
              <a:avLst/>
            </a:prstGeom>
          </p:spPr>
        </p:pic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AE63D8B0-EB8B-8F5E-0FDA-5EDEE6C41376}"/>
                </a:ext>
              </a:extLst>
            </p:cNvPr>
            <p:cNvSpPr txBox="1"/>
            <p:nvPr/>
          </p:nvSpPr>
          <p:spPr>
            <a:xfrm>
              <a:off x="3162801" y="3690190"/>
              <a:ext cx="1168567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dirty="0" err="1"/>
                <a:t>lin</a:t>
              </a:r>
              <a:r>
                <a:rPr lang="en-GB" dirty="0"/>
                <a:t> scale</a:t>
              </a:r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7D848D25-997D-A963-99D6-36753D228A0D}"/>
              </a:ext>
            </a:extLst>
          </p:cNvPr>
          <p:cNvGrpSpPr/>
          <p:nvPr/>
        </p:nvGrpSpPr>
        <p:grpSpPr>
          <a:xfrm>
            <a:off x="920416" y="4848726"/>
            <a:ext cx="2452532" cy="454352"/>
            <a:chOff x="920416" y="4848726"/>
            <a:chExt cx="2452532" cy="454352"/>
          </a:xfrm>
        </p:grpSpPr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8123112F-6EF0-CAFF-CFD2-47C374891DE3}"/>
                </a:ext>
              </a:extLst>
            </p:cNvPr>
            <p:cNvCxnSpPr>
              <a:cxnSpLocks/>
            </p:cNvCxnSpPr>
            <p:nvPr/>
          </p:nvCxnSpPr>
          <p:spPr>
            <a:xfrm>
              <a:off x="920416" y="4848726"/>
              <a:ext cx="1124952" cy="0"/>
            </a:xfrm>
            <a:prstGeom prst="line">
              <a:avLst/>
            </a:prstGeom>
            <a:ln w="19050">
              <a:solidFill>
                <a:srgbClr val="FF0000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6F7F1EFC-5239-B5CE-3E4C-520FDB118308}"/>
                </a:ext>
              </a:extLst>
            </p:cNvPr>
            <p:cNvSpPr/>
            <p:nvPr/>
          </p:nvSpPr>
          <p:spPr>
            <a:xfrm flipV="1">
              <a:off x="2093914" y="4853348"/>
              <a:ext cx="1279034" cy="449730"/>
            </a:xfrm>
            <a:custGeom>
              <a:avLst/>
              <a:gdLst>
                <a:gd name="connsiteX0" fmla="*/ 2324100 w 2324100"/>
                <a:gd name="connsiteY0" fmla="*/ 63827 h 309991"/>
                <a:gd name="connsiteX1" fmla="*/ 1795463 w 2324100"/>
                <a:gd name="connsiteY1" fmla="*/ 301952 h 309991"/>
                <a:gd name="connsiteX2" fmla="*/ 1042988 w 2324100"/>
                <a:gd name="connsiteY2" fmla="*/ 230515 h 309991"/>
                <a:gd name="connsiteX3" fmla="*/ 500063 w 2324100"/>
                <a:gd name="connsiteY3" fmla="*/ 1915 h 309991"/>
                <a:gd name="connsiteX4" fmla="*/ 0 w 2324100"/>
                <a:gd name="connsiteY4" fmla="*/ 140027 h 309991"/>
                <a:gd name="connsiteX0" fmla="*/ 2324100 w 2324100"/>
                <a:gd name="connsiteY0" fmla="*/ 63827 h 302479"/>
                <a:gd name="connsiteX1" fmla="*/ 1795463 w 2324100"/>
                <a:gd name="connsiteY1" fmla="*/ 301952 h 302479"/>
                <a:gd name="connsiteX2" fmla="*/ 500063 w 2324100"/>
                <a:gd name="connsiteY2" fmla="*/ 1915 h 302479"/>
                <a:gd name="connsiteX3" fmla="*/ 0 w 2324100"/>
                <a:gd name="connsiteY3" fmla="*/ 140027 h 302479"/>
                <a:gd name="connsiteX0" fmla="*/ 2324100 w 2324100"/>
                <a:gd name="connsiteY0" fmla="*/ 63827 h 255092"/>
                <a:gd name="connsiteX1" fmla="*/ 1543050 w 2324100"/>
                <a:gd name="connsiteY1" fmla="*/ 254327 h 255092"/>
                <a:gd name="connsiteX2" fmla="*/ 500063 w 2324100"/>
                <a:gd name="connsiteY2" fmla="*/ 1915 h 255092"/>
                <a:gd name="connsiteX3" fmla="*/ 0 w 2324100"/>
                <a:gd name="connsiteY3" fmla="*/ 140027 h 255092"/>
                <a:gd name="connsiteX0" fmla="*/ 2324100 w 2324100"/>
                <a:gd name="connsiteY0" fmla="*/ 63827 h 255092"/>
                <a:gd name="connsiteX1" fmla="*/ 1543050 w 2324100"/>
                <a:gd name="connsiteY1" fmla="*/ 254327 h 255092"/>
                <a:gd name="connsiteX2" fmla="*/ 633413 w 2324100"/>
                <a:gd name="connsiteY2" fmla="*/ 1915 h 255092"/>
                <a:gd name="connsiteX3" fmla="*/ 0 w 2324100"/>
                <a:gd name="connsiteY3" fmla="*/ 140027 h 255092"/>
                <a:gd name="connsiteX0" fmla="*/ 2324100 w 2324100"/>
                <a:gd name="connsiteY0" fmla="*/ 63827 h 255092"/>
                <a:gd name="connsiteX1" fmla="*/ 1543050 w 2324100"/>
                <a:gd name="connsiteY1" fmla="*/ 254327 h 255092"/>
                <a:gd name="connsiteX2" fmla="*/ 633413 w 2324100"/>
                <a:gd name="connsiteY2" fmla="*/ 1915 h 255092"/>
                <a:gd name="connsiteX3" fmla="*/ 0 w 2324100"/>
                <a:gd name="connsiteY3" fmla="*/ 140027 h 255092"/>
                <a:gd name="connsiteX0" fmla="*/ 2324100 w 2324100"/>
                <a:gd name="connsiteY0" fmla="*/ 62161 h 253426"/>
                <a:gd name="connsiteX1" fmla="*/ 1543050 w 2324100"/>
                <a:gd name="connsiteY1" fmla="*/ 252661 h 253426"/>
                <a:gd name="connsiteX2" fmla="*/ 633413 w 2324100"/>
                <a:gd name="connsiteY2" fmla="*/ 249 h 253426"/>
                <a:gd name="connsiteX3" fmla="*/ 0 w 2324100"/>
                <a:gd name="connsiteY3" fmla="*/ 138361 h 253426"/>
                <a:gd name="connsiteX0" fmla="*/ 2324100 w 2324100"/>
                <a:gd name="connsiteY0" fmla="*/ 62161 h 253426"/>
                <a:gd name="connsiteX1" fmla="*/ 1543050 w 2324100"/>
                <a:gd name="connsiteY1" fmla="*/ 252661 h 253426"/>
                <a:gd name="connsiteX2" fmla="*/ 633413 w 2324100"/>
                <a:gd name="connsiteY2" fmla="*/ 249 h 253426"/>
                <a:gd name="connsiteX3" fmla="*/ 0 w 2324100"/>
                <a:gd name="connsiteY3" fmla="*/ 138361 h 253426"/>
                <a:gd name="connsiteX0" fmla="*/ 2324100 w 2324100"/>
                <a:gd name="connsiteY0" fmla="*/ 63672 h 254937"/>
                <a:gd name="connsiteX1" fmla="*/ 1543050 w 2324100"/>
                <a:gd name="connsiteY1" fmla="*/ 254172 h 254937"/>
                <a:gd name="connsiteX2" fmla="*/ 633413 w 2324100"/>
                <a:gd name="connsiteY2" fmla="*/ 1760 h 254937"/>
                <a:gd name="connsiteX3" fmla="*/ 0 w 2324100"/>
                <a:gd name="connsiteY3" fmla="*/ 139872 h 254937"/>
                <a:gd name="connsiteX0" fmla="*/ 2324100 w 2324100"/>
                <a:gd name="connsiteY0" fmla="*/ 63672 h 254937"/>
                <a:gd name="connsiteX1" fmla="*/ 1543050 w 2324100"/>
                <a:gd name="connsiteY1" fmla="*/ 254172 h 254937"/>
                <a:gd name="connsiteX2" fmla="*/ 633413 w 2324100"/>
                <a:gd name="connsiteY2" fmla="*/ 1760 h 254937"/>
                <a:gd name="connsiteX3" fmla="*/ 0 w 2324100"/>
                <a:gd name="connsiteY3" fmla="*/ 139872 h 254937"/>
                <a:gd name="connsiteX0" fmla="*/ 2324100 w 2324100"/>
                <a:gd name="connsiteY0" fmla="*/ 63672 h 256600"/>
                <a:gd name="connsiteX1" fmla="*/ 1543050 w 2324100"/>
                <a:gd name="connsiteY1" fmla="*/ 254172 h 256600"/>
                <a:gd name="connsiteX2" fmla="*/ 633413 w 2324100"/>
                <a:gd name="connsiteY2" fmla="*/ 1760 h 256600"/>
                <a:gd name="connsiteX3" fmla="*/ 0 w 2324100"/>
                <a:gd name="connsiteY3" fmla="*/ 139872 h 256600"/>
                <a:gd name="connsiteX0" fmla="*/ 2324100 w 2324100"/>
                <a:gd name="connsiteY0" fmla="*/ 63672 h 256910"/>
                <a:gd name="connsiteX1" fmla="*/ 1543050 w 2324100"/>
                <a:gd name="connsiteY1" fmla="*/ 254172 h 256910"/>
                <a:gd name="connsiteX2" fmla="*/ 633413 w 2324100"/>
                <a:gd name="connsiteY2" fmla="*/ 1760 h 256910"/>
                <a:gd name="connsiteX3" fmla="*/ 0 w 2324100"/>
                <a:gd name="connsiteY3" fmla="*/ 139872 h 256910"/>
                <a:gd name="connsiteX0" fmla="*/ 2324100 w 2324100"/>
                <a:gd name="connsiteY0" fmla="*/ 63672 h 256910"/>
                <a:gd name="connsiteX1" fmla="*/ 1543050 w 2324100"/>
                <a:gd name="connsiteY1" fmla="*/ 254172 h 256910"/>
                <a:gd name="connsiteX2" fmla="*/ 633413 w 2324100"/>
                <a:gd name="connsiteY2" fmla="*/ 1760 h 256910"/>
                <a:gd name="connsiteX3" fmla="*/ 0 w 2324100"/>
                <a:gd name="connsiteY3" fmla="*/ 139872 h 256910"/>
                <a:gd name="connsiteX0" fmla="*/ 3424967 w 3424967"/>
                <a:gd name="connsiteY0" fmla="*/ 62229 h 541487"/>
                <a:gd name="connsiteX1" fmla="*/ 2643917 w 3424967"/>
                <a:gd name="connsiteY1" fmla="*/ 252729 h 541487"/>
                <a:gd name="connsiteX2" fmla="*/ 1734280 w 3424967"/>
                <a:gd name="connsiteY2" fmla="*/ 317 h 541487"/>
                <a:gd name="connsiteX3" fmla="*/ 0 w 3424967"/>
                <a:gd name="connsiteY3" fmla="*/ 541487 h 541487"/>
                <a:gd name="connsiteX0" fmla="*/ 3424967 w 3424967"/>
                <a:gd name="connsiteY0" fmla="*/ 86276 h 565534"/>
                <a:gd name="connsiteX1" fmla="*/ 2643917 w 3424967"/>
                <a:gd name="connsiteY1" fmla="*/ 276776 h 565534"/>
                <a:gd name="connsiteX2" fmla="*/ 1243531 w 3424967"/>
                <a:gd name="connsiteY2" fmla="*/ 301 h 565534"/>
                <a:gd name="connsiteX3" fmla="*/ 0 w 3424967"/>
                <a:gd name="connsiteY3" fmla="*/ 565534 h 565534"/>
                <a:gd name="connsiteX0" fmla="*/ 3424967 w 3424967"/>
                <a:gd name="connsiteY0" fmla="*/ 87846 h 567104"/>
                <a:gd name="connsiteX1" fmla="*/ 2643917 w 3424967"/>
                <a:gd name="connsiteY1" fmla="*/ 278346 h 567104"/>
                <a:gd name="connsiteX2" fmla="*/ 1243531 w 3424967"/>
                <a:gd name="connsiteY2" fmla="*/ 1871 h 567104"/>
                <a:gd name="connsiteX3" fmla="*/ 0 w 3424967"/>
                <a:gd name="connsiteY3" fmla="*/ 567104 h 567104"/>
                <a:gd name="connsiteX0" fmla="*/ 3424967 w 3424967"/>
                <a:gd name="connsiteY0" fmla="*/ 86277 h 565535"/>
                <a:gd name="connsiteX1" fmla="*/ 2643917 w 3424967"/>
                <a:gd name="connsiteY1" fmla="*/ 276777 h 565535"/>
                <a:gd name="connsiteX2" fmla="*/ 1243531 w 3424967"/>
                <a:gd name="connsiteY2" fmla="*/ 302 h 565535"/>
                <a:gd name="connsiteX3" fmla="*/ 0 w 3424967"/>
                <a:gd name="connsiteY3" fmla="*/ 565535 h 565535"/>
                <a:gd name="connsiteX0" fmla="*/ 3424967 w 3424967"/>
                <a:gd name="connsiteY0" fmla="*/ 87846 h 567104"/>
                <a:gd name="connsiteX1" fmla="*/ 2643917 w 3424967"/>
                <a:gd name="connsiteY1" fmla="*/ 278346 h 567104"/>
                <a:gd name="connsiteX2" fmla="*/ 1243531 w 3424967"/>
                <a:gd name="connsiteY2" fmla="*/ 1871 h 567104"/>
                <a:gd name="connsiteX3" fmla="*/ 0 w 3424967"/>
                <a:gd name="connsiteY3" fmla="*/ 567104 h 567104"/>
                <a:gd name="connsiteX0" fmla="*/ 3424967 w 3424967"/>
                <a:gd name="connsiteY0" fmla="*/ 10145 h 489403"/>
                <a:gd name="connsiteX1" fmla="*/ 2643917 w 3424967"/>
                <a:gd name="connsiteY1" fmla="*/ 200645 h 489403"/>
                <a:gd name="connsiteX2" fmla="*/ 1124160 w 3424967"/>
                <a:gd name="connsiteY2" fmla="*/ 2375 h 489403"/>
                <a:gd name="connsiteX3" fmla="*/ 0 w 3424967"/>
                <a:gd name="connsiteY3" fmla="*/ 489403 h 489403"/>
                <a:gd name="connsiteX0" fmla="*/ 3424967 w 3424967"/>
                <a:gd name="connsiteY0" fmla="*/ 11887 h 491145"/>
                <a:gd name="connsiteX1" fmla="*/ 2365384 w 3424967"/>
                <a:gd name="connsiteY1" fmla="*/ 244497 h 491145"/>
                <a:gd name="connsiteX2" fmla="*/ 1124160 w 3424967"/>
                <a:gd name="connsiteY2" fmla="*/ 4117 h 491145"/>
                <a:gd name="connsiteX3" fmla="*/ 0 w 3424967"/>
                <a:gd name="connsiteY3" fmla="*/ 491145 h 491145"/>
                <a:gd name="connsiteX0" fmla="*/ 3378544 w 3378544"/>
                <a:gd name="connsiteY0" fmla="*/ 0 h 497306"/>
                <a:gd name="connsiteX1" fmla="*/ 2365384 w 3378544"/>
                <a:gd name="connsiteY1" fmla="*/ 250658 h 497306"/>
                <a:gd name="connsiteX2" fmla="*/ 1124160 w 3378544"/>
                <a:gd name="connsiteY2" fmla="*/ 10278 h 497306"/>
                <a:gd name="connsiteX3" fmla="*/ 0 w 3378544"/>
                <a:gd name="connsiteY3" fmla="*/ 497306 h 497306"/>
                <a:gd name="connsiteX0" fmla="*/ 3378544 w 3378544"/>
                <a:gd name="connsiteY0" fmla="*/ 114298 h 611604"/>
                <a:gd name="connsiteX1" fmla="*/ 2365384 w 3378544"/>
                <a:gd name="connsiteY1" fmla="*/ 364956 h 611604"/>
                <a:gd name="connsiteX2" fmla="*/ 1134053 w 3378544"/>
                <a:gd name="connsiteY2" fmla="*/ 3072 h 611604"/>
                <a:gd name="connsiteX3" fmla="*/ 0 w 3378544"/>
                <a:gd name="connsiteY3" fmla="*/ 611604 h 611604"/>
                <a:gd name="connsiteX0" fmla="*/ 3378544 w 3378544"/>
                <a:gd name="connsiteY0" fmla="*/ 113052 h 610358"/>
                <a:gd name="connsiteX1" fmla="*/ 2523699 w 3378544"/>
                <a:gd name="connsiteY1" fmla="*/ 412311 h 610358"/>
                <a:gd name="connsiteX2" fmla="*/ 1134053 w 3378544"/>
                <a:gd name="connsiteY2" fmla="*/ 1826 h 610358"/>
                <a:gd name="connsiteX3" fmla="*/ 0 w 3378544"/>
                <a:gd name="connsiteY3" fmla="*/ 610358 h 610358"/>
                <a:gd name="connsiteX0" fmla="*/ 3428017 w 3428017"/>
                <a:gd name="connsiteY0" fmla="*/ 177897 h 610402"/>
                <a:gd name="connsiteX1" fmla="*/ 2523699 w 3428017"/>
                <a:gd name="connsiteY1" fmla="*/ 412355 h 610402"/>
                <a:gd name="connsiteX2" fmla="*/ 1134053 w 3428017"/>
                <a:gd name="connsiteY2" fmla="*/ 1870 h 610402"/>
                <a:gd name="connsiteX3" fmla="*/ 0 w 3428017"/>
                <a:gd name="connsiteY3" fmla="*/ 610402 h 610402"/>
                <a:gd name="connsiteX0" fmla="*/ 3428017 w 3428017"/>
                <a:gd name="connsiteY0" fmla="*/ 176604 h 609109"/>
                <a:gd name="connsiteX1" fmla="*/ 2434647 w 3428017"/>
                <a:gd name="connsiteY1" fmla="*/ 492065 h 609109"/>
                <a:gd name="connsiteX2" fmla="*/ 1134053 w 3428017"/>
                <a:gd name="connsiteY2" fmla="*/ 577 h 609109"/>
                <a:gd name="connsiteX3" fmla="*/ 0 w 3428017"/>
                <a:gd name="connsiteY3" fmla="*/ 609109 h 609109"/>
                <a:gd name="connsiteX0" fmla="*/ 3428017 w 3428017"/>
                <a:gd name="connsiteY0" fmla="*/ 176604 h 611386"/>
                <a:gd name="connsiteX1" fmla="*/ 2434647 w 3428017"/>
                <a:gd name="connsiteY1" fmla="*/ 492065 h 611386"/>
                <a:gd name="connsiteX2" fmla="*/ 1134053 w 3428017"/>
                <a:gd name="connsiteY2" fmla="*/ 577 h 611386"/>
                <a:gd name="connsiteX3" fmla="*/ 0 w 3428017"/>
                <a:gd name="connsiteY3" fmla="*/ 609109 h 611386"/>
                <a:gd name="connsiteX0" fmla="*/ 3428017 w 3428017"/>
                <a:gd name="connsiteY0" fmla="*/ 176604 h 609109"/>
                <a:gd name="connsiteX1" fmla="*/ 2434647 w 3428017"/>
                <a:gd name="connsiteY1" fmla="*/ 492065 h 609109"/>
                <a:gd name="connsiteX2" fmla="*/ 1134053 w 3428017"/>
                <a:gd name="connsiteY2" fmla="*/ 577 h 609109"/>
                <a:gd name="connsiteX3" fmla="*/ 0 w 3428017"/>
                <a:gd name="connsiteY3" fmla="*/ 609109 h 609109"/>
                <a:gd name="connsiteX0" fmla="*/ 3388439 w 3388439"/>
                <a:gd name="connsiteY0" fmla="*/ 177485 h 682892"/>
                <a:gd name="connsiteX1" fmla="*/ 2395069 w 3388439"/>
                <a:gd name="connsiteY1" fmla="*/ 492946 h 682892"/>
                <a:gd name="connsiteX2" fmla="*/ 1094475 w 3388439"/>
                <a:gd name="connsiteY2" fmla="*/ 1458 h 682892"/>
                <a:gd name="connsiteX3" fmla="*/ 0 w 3388439"/>
                <a:gd name="connsiteY3" fmla="*/ 682892 h 682892"/>
                <a:gd name="connsiteX0" fmla="*/ 3388439 w 3388439"/>
                <a:gd name="connsiteY0" fmla="*/ 177485 h 682892"/>
                <a:gd name="connsiteX1" fmla="*/ 2395069 w 3388439"/>
                <a:gd name="connsiteY1" fmla="*/ 492946 h 682892"/>
                <a:gd name="connsiteX2" fmla="*/ 1302263 w 3388439"/>
                <a:gd name="connsiteY2" fmla="*/ 1458 h 682892"/>
                <a:gd name="connsiteX3" fmla="*/ 0 w 3388439"/>
                <a:gd name="connsiteY3" fmla="*/ 682892 h 682892"/>
                <a:gd name="connsiteX0" fmla="*/ 3348861 w 3348861"/>
                <a:gd name="connsiteY0" fmla="*/ 177152 h 658259"/>
                <a:gd name="connsiteX1" fmla="*/ 2355491 w 3348861"/>
                <a:gd name="connsiteY1" fmla="*/ 492613 h 658259"/>
                <a:gd name="connsiteX2" fmla="*/ 1262685 w 3348861"/>
                <a:gd name="connsiteY2" fmla="*/ 1125 h 658259"/>
                <a:gd name="connsiteX3" fmla="*/ 0 w 3348861"/>
                <a:gd name="connsiteY3" fmla="*/ 658259 h 658259"/>
                <a:gd name="connsiteX0" fmla="*/ 3348861 w 3348861"/>
                <a:gd name="connsiteY0" fmla="*/ 177152 h 658259"/>
                <a:gd name="connsiteX1" fmla="*/ 2355491 w 3348861"/>
                <a:gd name="connsiteY1" fmla="*/ 492613 h 658259"/>
                <a:gd name="connsiteX2" fmla="*/ 1262685 w 3348861"/>
                <a:gd name="connsiteY2" fmla="*/ 1125 h 658259"/>
                <a:gd name="connsiteX3" fmla="*/ 0 w 3348861"/>
                <a:gd name="connsiteY3" fmla="*/ 658259 h 658259"/>
                <a:gd name="connsiteX0" fmla="*/ 3348861 w 3348861"/>
                <a:gd name="connsiteY0" fmla="*/ 180708 h 661815"/>
                <a:gd name="connsiteX1" fmla="*/ 2494016 w 3348861"/>
                <a:gd name="connsiteY1" fmla="*/ 358464 h 661815"/>
                <a:gd name="connsiteX2" fmla="*/ 1262685 w 3348861"/>
                <a:gd name="connsiteY2" fmla="*/ 4681 h 661815"/>
                <a:gd name="connsiteX3" fmla="*/ 0 w 3348861"/>
                <a:gd name="connsiteY3" fmla="*/ 661815 h 661815"/>
                <a:gd name="connsiteX0" fmla="*/ 3348861 w 3348861"/>
                <a:gd name="connsiteY0" fmla="*/ 193511 h 674618"/>
                <a:gd name="connsiteX1" fmla="*/ 1262685 w 3348861"/>
                <a:gd name="connsiteY1" fmla="*/ 17484 h 674618"/>
                <a:gd name="connsiteX2" fmla="*/ 0 w 3348861"/>
                <a:gd name="connsiteY2" fmla="*/ 674618 h 674618"/>
                <a:gd name="connsiteX0" fmla="*/ 3348861 w 3348861"/>
                <a:gd name="connsiteY0" fmla="*/ 133970 h 615077"/>
                <a:gd name="connsiteX1" fmla="*/ 1381420 w 3348861"/>
                <a:gd name="connsiteY1" fmla="*/ 22745 h 615077"/>
                <a:gd name="connsiteX2" fmla="*/ 0 w 3348861"/>
                <a:gd name="connsiteY2" fmla="*/ 615077 h 615077"/>
                <a:gd name="connsiteX0" fmla="*/ 2953074 w 2953074"/>
                <a:gd name="connsiteY0" fmla="*/ 56689 h 643099"/>
                <a:gd name="connsiteX1" fmla="*/ 1381420 w 2953074"/>
                <a:gd name="connsiteY1" fmla="*/ 50767 h 643099"/>
                <a:gd name="connsiteX2" fmla="*/ 0 w 2953074"/>
                <a:gd name="connsiteY2" fmla="*/ 643099 h 643099"/>
                <a:gd name="connsiteX0" fmla="*/ 1381420 w 1381420"/>
                <a:gd name="connsiteY0" fmla="*/ 0 h 592332"/>
                <a:gd name="connsiteX1" fmla="*/ 0 w 1381420"/>
                <a:gd name="connsiteY1" fmla="*/ 592332 h 592332"/>
                <a:gd name="connsiteX0" fmla="*/ 1371527 w 1371527"/>
                <a:gd name="connsiteY0" fmla="*/ 0 h 559931"/>
                <a:gd name="connsiteX1" fmla="*/ 0 w 1371527"/>
                <a:gd name="connsiteY1" fmla="*/ 559931 h 559931"/>
                <a:gd name="connsiteX0" fmla="*/ 2103731 w 2103731"/>
                <a:gd name="connsiteY0" fmla="*/ 0 h 551830"/>
                <a:gd name="connsiteX1" fmla="*/ 0 w 2103731"/>
                <a:gd name="connsiteY1" fmla="*/ 551830 h 551830"/>
                <a:gd name="connsiteX0" fmla="*/ 2103731 w 2103731"/>
                <a:gd name="connsiteY0" fmla="*/ 7285 h 559115"/>
                <a:gd name="connsiteX1" fmla="*/ 0 w 2103731"/>
                <a:gd name="connsiteY1" fmla="*/ 559115 h 559115"/>
                <a:gd name="connsiteX0" fmla="*/ 2103731 w 2103731"/>
                <a:gd name="connsiteY0" fmla="*/ 8261 h 560091"/>
                <a:gd name="connsiteX1" fmla="*/ 0 w 2103731"/>
                <a:gd name="connsiteY1" fmla="*/ 560091 h 560091"/>
                <a:gd name="connsiteX0" fmla="*/ 2103731 w 2103731"/>
                <a:gd name="connsiteY0" fmla="*/ 53734 h 605564"/>
                <a:gd name="connsiteX1" fmla="*/ 0 w 2103731"/>
                <a:gd name="connsiteY1" fmla="*/ 605564 h 6055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103731" h="605564">
                  <a:moveTo>
                    <a:pt x="2103731" y="53734"/>
                  </a:moveTo>
                  <a:cubicBezTo>
                    <a:pt x="1037661" y="-196844"/>
                    <a:pt x="1142687" y="504665"/>
                    <a:pt x="0" y="605564"/>
                  </a:cubicBezTo>
                </a:path>
              </a:pathLst>
            </a:custGeom>
            <a:ln w="19050">
              <a:solidFill>
                <a:srgbClr val="FF0000"/>
              </a:solidFill>
              <a:headEnd type="triangle" w="med" len="med"/>
              <a:tailEnd type="none" w="med" len="med"/>
            </a:ln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150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463F92D1-51B7-0CC4-357C-166A30B16AE2}"/>
              </a:ext>
            </a:extLst>
          </p:cNvPr>
          <p:cNvGrpSpPr/>
          <p:nvPr/>
        </p:nvGrpSpPr>
        <p:grpSpPr>
          <a:xfrm>
            <a:off x="6779795" y="3789947"/>
            <a:ext cx="5215689" cy="902369"/>
            <a:chOff x="6779795" y="3789947"/>
            <a:chExt cx="5215689" cy="902369"/>
          </a:xfrm>
        </p:grpSpPr>
        <p:cxnSp>
          <p:nvCxnSpPr>
            <p:cNvPr id="41" name="Straight Arrow Connector 40">
              <a:extLst>
                <a:ext uri="{FF2B5EF4-FFF2-40B4-BE49-F238E27FC236}">
                  <a16:creationId xmlns:a16="http://schemas.microsoft.com/office/drawing/2014/main" id="{CACED79B-E068-A0E2-9C2D-55218CE53708}"/>
                </a:ext>
              </a:extLst>
            </p:cNvPr>
            <p:cNvCxnSpPr>
              <a:cxnSpLocks/>
            </p:cNvCxnSpPr>
            <p:nvPr/>
          </p:nvCxnSpPr>
          <p:spPr>
            <a:xfrm>
              <a:off x="9835398" y="3789947"/>
              <a:ext cx="0" cy="902369"/>
            </a:xfrm>
            <a:prstGeom prst="straightConnector1">
              <a:avLst/>
            </a:prstGeom>
            <a:ln w="12700">
              <a:solidFill>
                <a:srgbClr val="FF00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57ED5D0B-B898-F3F3-1E03-DD0649DB5423}"/>
                </a:ext>
              </a:extLst>
            </p:cNvPr>
            <p:cNvCxnSpPr/>
            <p:nvPr/>
          </p:nvCxnSpPr>
          <p:spPr>
            <a:xfrm>
              <a:off x="6779795" y="4692316"/>
              <a:ext cx="2965784" cy="0"/>
            </a:xfrm>
            <a:prstGeom prst="line">
              <a:avLst/>
            </a:prstGeom>
            <a:ln w="12700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4B090C4F-4DB8-CB2D-3308-0CD457B18D2F}"/>
                </a:ext>
              </a:extLst>
            </p:cNvPr>
            <p:cNvCxnSpPr>
              <a:cxnSpLocks/>
            </p:cNvCxnSpPr>
            <p:nvPr/>
          </p:nvCxnSpPr>
          <p:spPr>
            <a:xfrm>
              <a:off x="8262687" y="3789947"/>
              <a:ext cx="1482892" cy="0"/>
            </a:xfrm>
            <a:prstGeom prst="line">
              <a:avLst/>
            </a:prstGeom>
            <a:ln w="12700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1DD18E88-C9B9-60B8-B359-7B9B3E858D2C}"/>
                </a:ext>
              </a:extLst>
            </p:cNvPr>
            <p:cNvSpPr txBox="1"/>
            <p:nvPr/>
          </p:nvSpPr>
          <p:spPr>
            <a:xfrm>
              <a:off x="9835398" y="4068606"/>
              <a:ext cx="2160086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</a:rPr>
                <a:t>~2% peak-to-tail </a:t>
              </a:r>
              <a:endParaRPr lang="en-GB" dirty="0">
                <a:solidFill>
                  <a:srgbClr val="FF0000"/>
                </a:solidFill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C42DD3B7-5A83-6056-8B00-61F05CD49B45}"/>
                  </a:ext>
                </a:extLst>
              </p:cNvPr>
              <p:cNvSpPr txBox="1"/>
              <p:nvPr/>
            </p:nvSpPr>
            <p:spPr>
              <a:xfrm>
                <a:off x="3175789" y="1076993"/>
                <a:ext cx="6569790" cy="72327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spcBef>
                    <a:spcPts val="600"/>
                  </a:spcBef>
                </a:pPr>
                <a:r>
                  <a:rPr lang="en-US" b="1" dirty="0"/>
                  <a:t>Spatial resolution </a:t>
                </a:r>
                <a:r>
                  <a:rPr lang="en-US" dirty="0"/>
                  <a:t>driven by system’s optical resolution</a:t>
                </a:r>
              </a:p>
              <a:p>
                <a:pPr marL="285750" indent="-285750">
                  <a:spcBef>
                    <a:spcPts val="600"/>
                  </a:spcBef>
                  <a:buFont typeface="Arial" panose="020B0604020202020204" pitchFamily="34" charset="0"/>
                  <a:buChar char="→"/>
                </a:pPr>
                <a:r>
                  <a:rPr lang="en-GB" dirty="0"/>
                  <a:t>measured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𝑟𝑒𝑠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~200 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μm</m:t>
                    </m:r>
                  </m:oMath>
                </a14:m>
                <a:r>
                  <a:rPr lang="en-GB" dirty="0"/>
                  <a:t> consistent throughout the year</a:t>
                </a:r>
              </a:p>
            </p:txBody>
          </p:sp>
        </mc:Choice>
        <mc:Fallback xmlns=""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C42DD3B7-5A83-6056-8B00-61F05CD49B4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75789" y="1076993"/>
                <a:ext cx="6569790" cy="723275"/>
              </a:xfrm>
              <a:prstGeom prst="rect">
                <a:avLst/>
              </a:prstGeom>
              <a:blipFill>
                <a:blip r:embed="rId6"/>
                <a:stretch>
                  <a:fillRect l="-835" t="-5085" b="-1355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3" name="TextBox 52">
            <a:extLst>
              <a:ext uri="{FF2B5EF4-FFF2-40B4-BE49-F238E27FC236}">
                <a16:creationId xmlns:a16="http://schemas.microsoft.com/office/drawing/2014/main" id="{6FE10FF4-347F-BE46-ABEE-0A0F6475EF5E}"/>
              </a:ext>
            </a:extLst>
          </p:cNvPr>
          <p:cNvSpPr txBox="1"/>
          <p:nvPr/>
        </p:nvSpPr>
        <p:spPr>
          <a:xfrm>
            <a:off x="3187981" y="1937732"/>
            <a:ext cx="6557598" cy="7232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US" b="1" dirty="0"/>
              <a:t>Dynamic range </a:t>
            </a:r>
            <a:r>
              <a:rPr lang="en-US" dirty="0"/>
              <a:t>not an issue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→"/>
            </a:pPr>
            <a:r>
              <a:rPr lang="en-GB" dirty="0"/>
              <a:t>image build as (slow) sum of single photon frames</a:t>
            </a:r>
          </a:p>
        </p:txBody>
      </p:sp>
      <p:sp>
        <p:nvSpPr>
          <p:cNvPr id="2" name="Title 3">
            <a:extLst>
              <a:ext uri="{FF2B5EF4-FFF2-40B4-BE49-F238E27FC236}">
                <a16:creationId xmlns:a16="http://schemas.microsoft.com/office/drawing/2014/main" id="{0140A178-4327-029A-6B3B-6CD3F4432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0519" y="310782"/>
            <a:ext cx="11376025" cy="488556"/>
          </a:xfrm>
        </p:spPr>
        <p:txBody>
          <a:bodyPr/>
          <a:lstStyle/>
          <a:p>
            <a:r>
              <a:rPr lang="en-US" dirty="0"/>
              <a:t>Tail information in BGC images</a:t>
            </a:r>
            <a:endParaRPr lang="en-150" dirty="0"/>
          </a:p>
        </p:txBody>
      </p:sp>
    </p:spTree>
    <p:extLst>
      <p:ext uri="{BB962C8B-B14F-4D97-AF65-F5344CB8AC3E}">
        <p14:creationId xmlns:p14="http://schemas.microsoft.com/office/powerpoint/2010/main" val="15084280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3" grpId="0"/>
      <p:bldP spid="52" grpId="0"/>
      <p:bldP spid="5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Picture 61" descr="A graph of a graph&#10;&#10;Description automatically generated">
            <a:extLst>
              <a:ext uri="{FF2B5EF4-FFF2-40B4-BE49-F238E27FC236}">
                <a16:creationId xmlns:a16="http://schemas.microsoft.com/office/drawing/2014/main" id="{2CD093A8-2E9A-1807-585B-19EDD95569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486" y="952847"/>
            <a:ext cx="3663033" cy="2742964"/>
          </a:xfrm>
          <a:prstGeom prst="rect">
            <a:avLst/>
          </a:prstGeom>
        </p:spPr>
      </p:pic>
      <p:pic>
        <p:nvPicPr>
          <p:cNvPr id="64" name="Picture 63">
            <a:extLst>
              <a:ext uri="{FF2B5EF4-FFF2-40B4-BE49-F238E27FC236}">
                <a16:creationId xmlns:a16="http://schemas.microsoft.com/office/drawing/2014/main" id="{E4E24CBC-E454-00EE-ACD5-387274A268C2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b="3525"/>
          <a:stretch/>
        </p:blipFill>
        <p:spPr>
          <a:xfrm>
            <a:off x="80938" y="3625152"/>
            <a:ext cx="3705918" cy="2701142"/>
          </a:xfrm>
          <a:prstGeom prst="rect">
            <a:avLst/>
          </a:prstGeom>
        </p:spPr>
      </p:pic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39D11514-12E6-411D-4C73-3960E14A49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BGC development in LHC and implementation study for LS3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969DBE43-20F1-F979-D6EE-88FAF4ACA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19" name="Title 3">
            <a:extLst>
              <a:ext uri="{FF2B5EF4-FFF2-40B4-BE49-F238E27FC236}">
                <a16:creationId xmlns:a16="http://schemas.microsoft.com/office/drawing/2014/main" id="{953DF281-0CF3-B811-7111-AC9B4FD412FB}"/>
              </a:ext>
            </a:extLst>
          </p:cNvPr>
          <p:cNvSpPr txBox="1">
            <a:spLocks/>
          </p:cNvSpPr>
          <p:nvPr/>
        </p:nvSpPr>
        <p:spPr>
          <a:xfrm>
            <a:off x="407988" y="373593"/>
            <a:ext cx="11376025" cy="488556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Improving image contrast</a:t>
            </a:r>
            <a:endParaRPr lang="en-150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63A02FB-A92E-94C2-C8B6-977766FCD857}"/>
              </a:ext>
            </a:extLst>
          </p:cNvPr>
          <p:cNvSpPr txBox="1"/>
          <p:nvPr/>
        </p:nvSpPr>
        <p:spPr>
          <a:xfrm>
            <a:off x="509434" y="1047740"/>
            <a:ext cx="1220633" cy="38087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 err="1"/>
              <a:t>lin</a:t>
            </a:r>
            <a:r>
              <a:rPr lang="en-GB" dirty="0"/>
              <a:t> scale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D87200F4-E3FA-C0F0-961D-A62B0D64F5F8}"/>
              </a:ext>
            </a:extLst>
          </p:cNvPr>
          <p:cNvSpPr txBox="1"/>
          <p:nvPr/>
        </p:nvSpPr>
        <p:spPr>
          <a:xfrm>
            <a:off x="509434" y="3735909"/>
            <a:ext cx="129531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log scale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CEBCCBE3-E492-58D9-B261-427D58D86316}"/>
              </a:ext>
            </a:extLst>
          </p:cNvPr>
          <p:cNvSpPr txBox="1"/>
          <p:nvPr/>
        </p:nvSpPr>
        <p:spPr>
          <a:xfrm>
            <a:off x="3893776" y="1158737"/>
            <a:ext cx="8230492" cy="7232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US" b="1" dirty="0"/>
              <a:t>Longer exposure </a:t>
            </a:r>
            <a:r>
              <a:rPr lang="en-US" dirty="0"/>
              <a:t>times increase beam </a:t>
            </a:r>
            <a:r>
              <a:rPr lang="en-US" u="sng" dirty="0"/>
              <a:t>and</a:t>
            </a:r>
            <a:r>
              <a:rPr lang="en-US" dirty="0"/>
              <a:t> background signals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→"/>
            </a:pPr>
            <a:r>
              <a:rPr lang="en-US" dirty="0"/>
              <a:t>less noisy profiles but no exceptional contrast gain</a:t>
            </a:r>
            <a:endParaRPr lang="en-GB" dirty="0"/>
          </a:p>
        </p:txBody>
      </p:sp>
      <p:cxnSp>
        <p:nvCxnSpPr>
          <p:cNvPr id="66" name="Straight Arrow Connector 65">
            <a:extLst>
              <a:ext uri="{FF2B5EF4-FFF2-40B4-BE49-F238E27FC236}">
                <a16:creationId xmlns:a16="http://schemas.microsoft.com/office/drawing/2014/main" id="{417F1AFC-57C4-B7E9-FBE1-355CC8D34E7F}"/>
              </a:ext>
            </a:extLst>
          </p:cNvPr>
          <p:cNvCxnSpPr>
            <a:cxnSpLocks/>
          </p:cNvCxnSpPr>
          <p:nvPr/>
        </p:nvCxnSpPr>
        <p:spPr>
          <a:xfrm>
            <a:off x="3089159" y="3838525"/>
            <a:ext cx="0" cy="1472736"/>
          </a:xfrm>
          <a:prstGeom prst="straightConnector1">
            <a:avLst/>
          </a:prstGeom>
          <a:ln w="1270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6B9EFD72-45B2-FF87-B749-D570B1BD2522}"/>
              </a:ext>
            </a:extLst>
          </p:cNvPr>
          <p:cNvCxnSpPr>
            <a:cxnSpLocks/>
          </p:cNvCxnSpPr>
          <p:nvPr/>
        </p:nvCxnSpPr>
        <p:spPr>
          <a:xfrm>
            <a:off x="509434" y="5323401"/>
            <a:ext cx="3175259" cy="0"/>
          </a:xfrm>
          <a:prstGeom prst="line">
            <a:avLst/>
          </a:prstGeom>
          <a:ln w="127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0E722F1B-F204-2423-B95D-E91E4121232A}"/>
              </a:ext>
            </a:extLst>
          </p:cNvPr>
          <p:cNvCxnSpPr>
            <a:cxnSpLocks/>
          </p:cNvCxnSpPr>
          <p:nvPr/>
        </p:nvCxnSpPr>
        <p:spPr>
          <a:xfrm>
            <a:off x="2112501" y="3838525"/>
            <a:ext cx="1482892" cy="0"/>
          </a:xfrm>
          <a:prstGeom prst="line">
            <a:avLst/>
          </a:prstGeom>
          <a:ln w="127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TextBox 68">
            <a:extLst>
              <a:ext uri="{FF2B5EF4-FFF2-40B4-BE49-F238E27FC236}">
                <a16:creationId xmlns:a16="http://schemas.microsoft.com/office/drawing/2014/main" id="{8934839E-91D5-989D-AA25-587BCB2303FF}"/>
              </a:ext>
            </a:extLst>
          </p:cNvPr>
          <p:cNvSpPr txBox="1"/>
          <p:nvPr/>
        </p:nvSpPr>
        <p:spPr>
          <a:xfrm>
            <a:off x="3034972" y="4247512"/>
            <a:ext cx="6971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~1%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43135F05-BBBB-4AE0-094A-E0C8926646E3}"/>
              </a:ext>
            </a:extLst>
          </p:cNvPr>
          <p:cNvSpPr txBox="1"/>
          <p:nvPr/>
        </p:nvSpPr>
        <p:spPr>
          <a:xfrm>
            <a:off x="3903142" y="2296398"/>
            <a:ext cx="8230492" cy="24929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US" dirty="0"/>
              <a:t>Some </a:t>
            </a:r>
            <a:r>
              <a:rPr lang="en-US" b="1" dirty="0"/>
              <a:t>options available </a:t>
            </a:r>
            <a:r>
              <a:rPr lang="en-US" dirty="0"/>
              <a:t>to improve contrast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/>
              <a:t>increase light collection efficiency 	→ under study, may gain factor 4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/>
              <a:t>increase jet density/active volume	→ under study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/>
              <a:t>reduce dark counts and light background 	→ already pushed, little margin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/>
              <a:t>reduce losses background 		→ requires dedicated shielding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/>
              <a:t>advanced denoising techniques 		→ to be studied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/>
              <a:t>use alternative gas species (e.g. N</a:t>
            </a:r>
            <a:r>
              <a:rPr lang="en-US" baseline="-25000" dirty="0"/>
              <a:t>2</a:t>
            </a:r>
            <a:r>
              <a:rPr lang="en-US" dirty="0"/>
              <a:t>)	→ gain/feasibility to be tested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C6F4457F-6255-7BFF-8CEF-35E9B0858D54}"/>
              </a:ext>
            </a:extLst>
          </p:cNvPr>
          <p:cNvSpPr txBox="1"/>
          <p:nvPr/>
        </p:nvSpPr>
        <p:spPr>
          <a:xfrm>
            <a:off x="3903142" y="5227078"/>
            <a:ext cx="730672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US" dirty="0"/>
              <a:t>Margin to reach stable ~1% contrast with exposure ~1 min, feasibility of </a:t>
            </a:r>
            <a:r>
              <a:rPr lang="en-GB" dirty="0"/>
              <a:t>exceeding this requires further investigation and testing</a:t>
            </a:r>
          </a:p>
        </p:txBody>
      </p:sp>
    </p:spTree>
    <p:extLst>
      <p:ext uri="{BB962C8B-B14F-4D97-AF65-F5344CB8AC3E}">
        <p14:creationId xmlns:p14="http://schemas.microsoft.com/office/powerpoint/2010/main" val="5784603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" grpId="0"/>
      <p:bldP spid="7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271DFB1-97BE-5624-1FAD-7AC51D23190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9A79D6A1-62DA-3CFF-9DA7-0B55EF1380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BGC development in LHC and implementation study for LS3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B0699121-6C55-FE6C-4404-B29AEB983E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19" name="Title 3">
            <a:extLst>
              <a:ext uri="{FF2B5EF4-FFF2-40B4-BE49-F238E27FC236}">
                <a16:creationId xmlns:a16="http://schemas.microsoft.com/office/drawing/2014/main" id="{A6E34C43-062D-A9D7-B2F5-6E6A56814029}"/>
              </a:ext>
            </a:extLst>
          </p:cNvPr>
          <p:cNvSpPr txBox="1">
            <a:spLocks/>
          </p:cNvSpPr>
          <p:nvPr/>
        </p:nvSpPr>
        <p:spPr>
          <a:xfrm>
            <a:off x="407988" y="373593"/>
            <a:ext cx="11376025" cy="488556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Summary of BGC imaging</a:t>
            </a:r>
            <a:endParaRPr lang="en-15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1B5C3E1-2CC5-ECCB-9363-5FD926AA117F}"/>
              </a:ext>
            </a:extLst>
          </p:cNvPr>
          <p:cNvSpPr txBox="1"/>
          <p:nvPr/>
        </p:nvSpPr>
        <p:spPr>
          <a:xfrm>
            <a:off x="407987" y="1338996"/>
            <a:ext cx="11479213" cy="24929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US" b="1" dirty="0"/>
              <a:t>Contrast</a:t>
            </a:r>
            <a:r>
              <a:rPr lang="en-US" dirty="0"/>
              <a:t>: ~1% likely feasible in halo, margin for improvement but feasibility to be studied</a:t>
            </a:r>
          </a:p>
          <a:p>
            <a:pPr>
              <a:spcBef>
                <a:spcPts val="600"/>
              </a:spcBef>
            </a:pPr>
            <a:r>
              <a:rPr lang="en-GB" b="1" dirty="0"/>
              <a:t>Halo integral</a:t>
            </a:r>
            <a:r>
              <a:rPr lang="en-GB" dirty="0"/>
              <a:t>: requires experiments to assess sensitivity to actual halo population change (e.g. </a:t>
            </a:r>
            <a:r>
              <a:rPr lang="en-GB" dirty="0" err="1"/>
              <a:t>EoF</a:t>
            </a:r>
            <a:r>
              <a:rPr lang="en-GB" dirty="0"/>
              <a:t> scraping)</a:t>
            </a:r>
          </a:p>
          <a:p>
            <a:pPr>
              <a:spcBef>
                <a:spcPts val="600"/>
              </a:spcBef>
            </a:pPr>
            <a:r>
              <a:rPr lang="en-GB" b="1" dirty="0"/>
              <a:t>1D/2D information</a:t>
            </a:r>
            <a:r>
              <a:rPr lang="en-GB" dirty="0"/>
              <a:t>: likely 1D (jet much thinner than beam size needed for 2D beam image)</a:t>
            </a:r>
          </a:p>
          <a:p>
            <a:pPr>
              <a:spcBef>
                <a:spcPts val="600"/>
              </a:spcBef>
            </a:pPr>
            <a:r>
              <a:rPr lang="en-GB" b="1" dirty="0"/>
              <a:t>Acquisition rate</a:t>
            </a:r>
            <a:r>
              <a:rPr lang="en-GB" dirty="0"/>
              <a:t>: slow ~1 min, average measurements only</a:t>
            </a:r>
          </a:p>
          <a:p>
            <a:pPr>
              <a:spcBef>
                <a:spcPts val="600"/>
              </a:spcBef>
            </a:pPr>
            <a:r>
              <a:rPr lang="en-GB" b="1" dirty="0"/>
              <a:t>Interlock</a:t>
            </a:r>
            <a:r>
              <a:rPr lang="en-GB" dirty="0"/>
              <a:t>: only software (image processing required)</a:t>
            </a:r>
          </a:p>
          <a:p>
            <a:pPr>
              <a:spcBef>
                <a:spcPts val="600"/>
              </a:spcBef>
            </a:pPr>
            <a:r>
              <a:rPr lang="en-GB" b="1" dirty="0"/>
              <a:t>Full cycle</a:t>
            </a:r>
            <a:r>
              <a:rPr lang="en-GB" dirty="0"/>
              <a:t>: mildly affected by beam energy</a:t>
            </a:r>
          </a:p>
          <a:p>
            <a:pPr>
              <a:spcBef>
                <a:spcPts val="600"/>
              </a:spcBef>
            </a:pPr>
            <a:r>
              <a:rPr lang="en-GB" b="1" dirty="0"/>
              <a:t>Ad-hoc optics</a:t>
            </a:r>
            <a:r>
              <a:rPr lang="en-GB" dirty="0"/>
              <a:t>: larger size improves spatial resolution, not too much (i.e. &lt; 2</a:t>
            </a:r>
            <a:r>
              <a:rPr lang="el-GR" dirty="0"/>
              <a:t>σ</a:t>
            </a:r>
            <a:r>
              <a:rPr lang="en-GB" dirty="0"/>
              <a:t>) to avoid signal dilution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70E90A7-4AD9-4805-9420-104FAC6AD106}"/>
              </a:ext>
            </a:extLst>
          </p:cNvPr>
          <p:cNvSpPr txBox="1"/>
          <p:nvPr/>
        </p:nvSpPr>
        <p:spPr>
          <a:xfrm>
            <a:off x="407988" y="4412909"/>
            <a:ext cx="11160865" cy="14311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GB" dirty="0"/>
              <a:t>Take-home message for BGC imaging:</a:t>
            </a:r>
          </a:p>
          <a:p>
            <a:pPr marL="285750" indent="-285750">
              <a:spcBef>
                <a:spcPts val="600"/>
              </a:spcBef>
              <a:buClr>
                <a:srgbClr val="FF0000"/>
              </a:buClr>
              <a:buFont typeface="Wingdings" panose="05000000000000000000" pitchFamily="2" charset="2"/>
              <a:buChar char="û"/>
            </a:pPr>
            <a:r>
              <a:rPr lang="en-GB" dirty="0"/>
              <a:t>limited performance in acquisition rate and contrast</a:t>
            </a:r>
            <a:endParaRPr lang="en-US" dirty="0"/>
          </a:p>
          <a:p>
            <a:pPr marL="285750" indent="-285750">
              <a:spcBef>
                <a:spcPts val="600"/>
              </a:spcBef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lang="en-GB" dirty="0"/>
              <a:t>robust and reproducible thanks to its simplicity</a:t>
            </a:r>
          </a:p>
          <a:p>
            <a:pPr>
              <a:spcBef>
                <a:spcPts val="600"/>
              </a:spcBef>
            </a:pPr>
            <a:r>
              <a:rPr lang="en-GB" dirty="0"/>
              <a:t>→ insufficient as single halo monitor, might provide a solid cross-reference for other monitors</a:t>
            </a:r>
          </a:p>
        </p:txBody>
      </p:sp>
    </p:spTree>
    <p:extLst>
      <p:ext uri="{BB962C8B-B14F-4D97-AF65-F5344CB8AC3E}">
        <p14:creationId xmlns:p14="http://schemas.microsoft.com/office/powerpoint/2010/main" val="14981964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9FF5974-3906-685E-4D32-4E850C10E06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66620BAD-4B04-8C33-834B-890A903C48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BGC development in LHC and implementation study for LS3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A75D3E2A-8EFE-8686-EB25-485DE0EAEC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406013E4-6F43-3E82-7532-B2208C35CF73}"/>
              </a:ext>
            </a:extLst>
          </p:cNvPr>
          <p:cNvSpPr txBox="1"/>
          <p:nvPr/>
        </p:nvSpPr>
        <p:spPr>
          <a:xfrm>
            <a:off x="407987" y="1254946"/>
            <a:ext cx="617930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US" dirty="0"/>
              <a:t>Fluorescence is not the only signal produced by the BGC, </a:t>
            </a:r>
            <a:r>
              <a:rPr lang="en-US" b="1" dirty="0"/>
              <a:t>jet-induced losses clearly detectable downstream</a:t>
            </a:r>
          </a:p>
        </p:txBody>
      </p:sp>
      <p:pic>
        <p:nvPicPr>
          <p:cNvPr id="5" name="Google Shape;168;g2c3e9cc20a0_0_175">
            <a:extLst>
              <a:ext uri="{FF2B5EF4-FFF2-40B4-BE49-F238E27FC236}">
                <a16:creationId xmlns:a16="http://schemas.microsoft.com/office/drawing/2014/main" id="{794C8FEB-512D-7AE5-AB22-3DF6C72E722D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 l="11988" t="13259" r="5713" b="31911"/>
          <a:stretch/>
        </p:blipFill>
        <p:spPr>
          <a:xfrm>
            <a:off x="1808539" y="4962164"/>
            <a:ext cx="10110651" cy="1368284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C7BBA7C3-E56D-00F8-B566-6B6C0C06F135}"/>
              </a:ext>
            </a:extLst>
          </p:cNvPr>
          <p:cNvGrpSpPr/>
          <p:nvPr/>
        </p:nvGrpSpPr>
        <p:grpSpPr>
          <a:xfrm>
            <a:off x="4728765" y="5575930"/>
            <a:ext cx="2745790" cy="293843"/>
            <a:chOff x="4728765" y="5575930"/>
            <a:chExt cx="2745790" cy="293843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42CF9F94-9087-F43E-C733-FD3182BFE99B}"/>
                </a:ext>
              </a:extLst>
            </p:cNvPr>
            <p:cNvSpPr txBox="1"/>
            <p:nvPr/>
          </p:nvSpPr>
          <p:spPr>
            <a:xfrm>
              <a:off x="5277401" y="5581773"/>
              <a:ext cx="644434" cy="288000"/>
            </a:xfrm>
            <a:prstGeom prst="upArrowCallou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200" dirty="0"/>
                <a:t>BSRTM</a:t>
              </a:r>
              <a:endParaRPr lang="en-150" sz="1200" dirty="0"/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BDC850F3-31FC-7993-8BE7-2D159E02331F}"/>
                </a:ext>
              </a:extLst>
            </p:cNvPr>
            <p:cNvSpPr txBox="1"/>
            <p:nvPr/>
          </p:nvSpPr>
          <p:spPr>
            <a:xfrm>
              <a:off x="4728765" y="5581773"/>
              <a:ext cx="504000" cy="288000"/>
            </a:xfrm>
            <a:prstGeom prst="upArrowCallou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200" dirty="0"/>
                <a:t>MBRS</a:t>
              </a:r>
              <a:endParaRPr lang="en-150" sz="1200" dirty="0"/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257CC0A2-5F56-2954-3F45-4D82E81A5283}"/>
                </a:ext>
              </a:extLst>
            </p:cNvPr>
            <p:cNvSpPr txBox="1"/>
            <p:nvPr/>
          </p:nvSpPr>
          <p:spPr>
            <a:xfrm>
              <a:off x="6970555" y="5575930"/>
              <a:ext cx="504000" cy="282893"/>
            </a:xfrm>
            <a:prstGeom prst="upArrowCallou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200" dirty="0"/>
                <a:t>MBRB</a:t>
              </a:r>
              <a:endParaRPr lang="en-150" sz="1200" dirty="0"/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1601E5D9-5EDE-23B9-F0E8-D243168FCBCD}"/>
              </a:ext>
            </a:extLst>
          </p:cNvPr>
          <p:cNvSpPr txBox="1"/>
          <p:nvPr/>
        </p:nvSpPr>
        <p:spPr>
          <a:xfrm>
            <a:off x="1953722" y="5567416"/>
            <a:ext cx="412020" cy="282893"/>
          </a:xfrm>
          <a:prstGeom prst="upArrowCallout">
            <a:avLst>
              <a:gd name="adj1" fmla="val 25000"/>
              <a:gd name="adj2" fmla="val 28078"/>
              <a:gd name="adj3" fmla="val 25000"/>
              <a:gd name="adj4" fmla="val 6497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/>
              <a:t>BGC</a:t>
            </a:r>
            <a:endParaRPr lang="en-150" sz="12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DE4B61F-01EA-D914-A0F3-67EBF6F291AE}"/>
              </a:ext>
            </a:extLst>
          </p:cNvPr>
          <p:cNvSpPr txBox="1"/>
          <p:nvPr/>
        </p:nvSpPr>
        <p:spPr>
          <a:xfrm>
            <a:off x="113218" y="5019312"/>
            <a:ext cx="184050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200" i="1" dirty="0"/>
              <a:t>FLUKA simulation of BGC induced dose by D. </a:t>
            </a:r>
            <a:r>
              <a:rPr lang="en-US" sz="1200" i="1" dirty="0" err="1"/>
              <a:t>Prelipcean</a:t>
            </a:r>
            <a:endParaRPr lang="en-150" sz="1200" i="1" dirty="0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4CCBC4BA-ACD8-4559-8357-637620684130}"/>
              </a:ext>
            </a:extLst>
          </p:cNvPr>
          <p:cNvGrpSpPr/>
          <p:nvPr/>
        </p:nvGrpSpPr>
        <p:grpSpPr>
          <a:xfrm>
            <a:off x="6676481" y="1149492"/>
            <a:ext cx="4992003" cy="3718127"/>
            <a:chOff x="6676481" y="1149492"/>
            <a:chExt cx="4992003" cy="3718127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80E32CC0-6D93-0500-77E8-8733E9E92BC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676481" y="1149492"/>
              <a:ext cx="4992003" cy="3718127"/>
            </a:xfrm>
            <a:prstGeom prst="rect">
              <a:avLst/>
            </a:prstGeom>
          </p:spPr>
        </p:pic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C8C3F009-F0CA-D25B-5AE1-7A59BEE12A7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972681" y="4136820"/>
              <a:ext cx="0" cy="163298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37B5A67E-886B-A7DF-B5C7-B5EB743FAD19}"/>
                </a:ext>
              </a:extLst>
            </p:cNvPr>
            <p:cNvCxnSpPr>
              <a:cxnSpLocks/>
            </p:cNvCxnSpPr>
            <p:nvPr/>
          </p:nvCxnSpPr>
          <p:spPr>
            <a:xfrm>
              <a:off x="7976829" y="4384218"/>
              <a:ext cx="0" cy="163298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C8E828FF-88DF-3829-2B2B-E41B57352E9A}"/>
                </a:ext>
              </a:extLst>
            </p:cNvPr>
            <p:cNvSpPr txBox="1"/>
            <p:nvPr/>
          </p:nvSpPr>
          <p:spPr>
            <a:xfrm>
              <a:off x="8268329" y="3891775"/>
              <a:ext cx="3100360" cy="49244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US" sz="1600" dirty="0"/>
                <a:t>Losses baseline subtracted and normalized by standard deviation</a:t>
              </a:r>
              <a:endParaRPr lang="en-150" sz="1600" dirty="0"/>
            </a:p>
          </p:txBody>
        </p:sp>
      </p:grpSp>
      <p:sp>
        <p:nvSpPr>
          <p:cNvPr id="19" name="Title 3">
            <a:extLst>
              <a:ext uri="{FF2B5EF4-FFF2-40B4-BE49-F238E27FC236}">
                <a16:creationId xmlns:a16="http://schemas.microsoft.com/office/drawing/2014/main" id="{99AB7EA0-3067-E06B-5E06-95383E3C69AA}"/>
              </a:ext>
            </a:extLst>
          </p:cNvPr>
          <p:cNvSpPr txBox="1">
            <a:spLocks/>
          </p:cNvSpPr>
          <p:nvPr/>
        </p:nvSpPr>
        <p:spPr>
          <a:xfrm>
            <a:off x="407988" y="373593"/>
            <a:ext cx="11376025" cy="488556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Beyond fluorescence: losses-based diagnostics</a:t>
            </a:r>
            <a:endParaRPr lang="en-150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3B3BEF0F-2CCA-51C7-1E8D-F498155A1677}"/>
              </a:ext>
            </a:extLst>
          </p:cNvPr>
          <p:cNvGrpSpPr/>
          <p:nvPr/>
        </p:nvGrpSpPr>
        <p:grpSpPr>
          <a:xfrm>
            <a:off x="407988" y="2307326"/>
            <a:ext cx="6179300" cy="2391336"/>
            <a:chOff x="407988" y="2307326"/>
            <a:chExt cx="6179300" cy="2391336"/>
          </a:xfrm>
        </p:grpSpPr>
        <p:pic>
          <p:nvPicPr>
            <p:cNvPr id="31" name="Picture 30" descr="A graph of a graph&#10;&#10;Description automatically generated with medium confidence">
              <a:extLst>
                <a:ext uri="{FF2B5EF4-FFF2-40B4-BE49-F238E27FC236}">
                  <a16:creationId xmlns:a16="http://schemas.microsoft.com/office/drawing/2014/main" id="{629EAE53-D2B2-AA27-790F-45833A63A12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t="49408"/>
            <a:stretch/>
          </p:blipFill>
          <p:spPr>
            <a:xfrm>
              <a:off x="407988" y="2307326"/>
              <a:ext cx="6179300" cy="2391336"/>
            </a:xfrm>
            <a:prstGeom prst="rect">
              <a:avLst/>
            </a:prstGeom>
          </p:spPr>
        </p:pic>
        <p:cxnSp>
          <p:nvCxnSpPr>
            <p:cNvPr id="33" name="Straight Arrow Connector 32">
              <a:extLst>
                <a:ext uri="{FF2B5EF4-FFF2-40B4-BE49-F238E27FC236}">
                  <a16:creationId xmlns:a16="http://schemas.microsoft.com/office/drawing/2014/main" id="{1D878142-4328-6637-A00E-2BE20C16637D}"/>
                </a:ext>
              </a:extLst>
            </p:cNvPr>
            <p:cNvCxnSpPr>
              <a:cxnSpLocks/>
            </p:cNvCxnSpPr>
            <p:nvPr/>
          </p:nvCxnSpPr>
          <p:spPr>
            <a:xfrm>
              <a:off x="4928221" y="3445088"/>
              <a:ext cx="348916" cy="332828"/>
            </a:xfrm>
            <a:prstGeom prst="straightConnector1">
              <a:avLst/>
            </a:prstGeom>
            <a:ln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D1CEF5BC-531F-37E2-35EE-94FD318567AC}"/>
                </a:ext>
              </a:extLst>
            </p:cNvPr>
            <p:cNvSpPr txBox="1"/>
            <p:nvPr/>
          </p:nvSpPr>
          <p:spPr>
            <a:xfrm>
              <a:off x="3772747" y="3124736"/>
              <a:ext cx="1453648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dirty="0"/>
                <a:t>jet activated</a:t>
              </a:r>
              <a:endParaRPr lang="en-150" dirty="0"/>
            </a:p>
          </p:txBody>
        </p:sp>
      </p:grpSp>
    </p:spTree>
    <p:extLst>
      <p:ext uri="{BB962C8B-B14F-4D97-AF65-F5344CB8AC3E}">
        <p14:creationId xmlns:p14="http://schemas.microsoft.com/office/powerpoint/2010/main" val="35278927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353C811-1ECB-D9CE-0ADC-DBBB6A45D2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36078"/>
            <a:ext cx="11376025" cy="488556"/>
          </a:xfrm>
        </p:spPr>
        <p:txBody>
          <a:bodyPr/>
          <a:lstStyle/>
          <a:p>
            <a:r>
              <a:rPr lang="en-US" dirty="0"/>
              <a:t>Concept of BGC as beam profiler</a:t>
            </a:r>
            <a:endParaRPr lang="en-150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39D11514-12E6-411D-4C73-3960E14A49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BGC development in LHC and implementation study for LS3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969DBE43-20F1-F979-D6EE-88FAF4ACA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2AAE719-2E77-E92F-32C8-73377C16EFF5}"/>
              </a:ext>
            </a:extLst>
          </p:cNvPr>
          <p:cNvSpPr txBox="1"/>
          <p:nvPr/>
        </p:nvSpPr>
        <p:spPr>
          <a:xfrm>
            <a:off x="5160741" y="3850607"/>
            <a:ext cx="5931413" cy="63094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>
              <a:spcBef>
                <a:spcPts val="600"/>
              </a:spcBef>
            </a:pPr>
            <a:r>
              <a:rPr lang="en-US" dirty="0"/>
              <a:t>System can be converted into a beam profiler</a:t>
            </a:r>
          </a:p>
          <a:p>
            <a:pPr marL="285750" indent="-285750" algn="l">
              <a:spcBef>
                <a:spcPts val="600"/>
              </a:spcBef>
              <a:buFont typeface="Arial" panose="020B0604020202020204" pitchFamily="34" charset="0"/>
              <a:buChar char="→"/>
            </a:pPr>
            <a:r>
              <a:rPr lang="en-US" dirty="0"/>
              <a:t>use </a:t>
            </a:r>
            <a:r>
              <a:rPr lang="en-US" b="1" dirty="0"/>
              <a:t>jet as “gas collimator” </a:t>
            </a:r>
            <a:r>
              <a:rPr lang="en-US" dirty="0"/>
              <a:t>and detect losses</a:t>
            </a:r>
          </a:p>
        </p:txBody>
      </p: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2E17FA11-96CB-1E61-4C2F-3703D6BE8577}"/>
              </a:ext>
            </a:extLst>
          </p:cNvPr>
          <p:cNvCxnSpPr>
            <a:cxnSpLocks/>
          </p:cNvCxnSpPr>
          <p:nvPr/>
        </p:nvCxnSpPr>
        <p:spPr>
          <a:xfrm>
            <a:off x="684909" y="5112831"/>
            <a:ext cx="2438400" cy="0"/>
          </a:xfrm>
          <a:prstGeom prst="straightConnector1">
            <a:avLst/>
          </a:prstGeom>
          <a:ln w="50800">
            <a:solidFill>
              <a:srgbClr val="FF0000"/>
            </a:solidFill>
            <a:tailEnd type="triangle"/>
          </a:ln>
          <a:effectLst>
            <a:glow rad="279400">
              <a:srgbClr val="FF0000">
                <a:alpha val="49000"/>
              </a:srgb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>
            <a:extLst>
              <a:ext uri="{FF2B5EF4-FFF2-40B4-BE49-F238E27FC236}">
                <a16:creationId xmlns:a16="http://schemas.microsoft.com/office/drawing/2014/main" id="{7AFCA9BD-57E2-DD3D-26F1-F97B7CDFF66E}"/>
              </a:ext>
            </a:extLst>
          </p:cNvPr>
          <p:cNvSpPr/>
          <p:nvPr/>
        </p:nvSpPr>
        <p:spPr>
          <a:xfrm>
            <a:off x="1311926" y="4846253"/>
            <a:ext cx="1184366" cy="121920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150"/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396925A4-6630-9C36-16F4-A4E394E6FAC8}"/>
              </a:ext>
            </a:extLst>
          </p:cNvPr>
          <p:cNvCxnSpPr>
            <a:cxnSpLocks/>
          </p:cNvCxnSpPr>
          <p:nvPr/>
        </p:nvCxnSpPr>
        <p:spPr>
          <a:xfrm flipV="1">
            <a:off x="1539120" y="4785542"/>
            <a:ext cx="2365350" cy="121671"/>
          </a:xfrm>
          <a:prstGeom prst="straightConnector1">
            <a:avLst/>
          </a:prstGeom>
          <a:ln>
            <a:solidFill>
              <a:srgbClr val="FF0000"/>
            </a:solidFill>
            <a:prstDash val="dash"/>
            <a:headEnd type="oval" w="sm" len="sm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9E9C4338-B690-FF32-EAEB-C914B410A380}"/>
              </a:ext>
            </a:extLst>
          </p:cNvPr>
          <p:cNvCxnSpPr>
            <a:cxnSpLocks/>
          </p:cNvCxnSpPr>
          <p:nvPr/>
        </p:nvCxnSpPr>
        <p:spPr>
          <a:xfrm flipV="1">
            <a:off x="2288057" y="4891013"/>
            <a:ext cx="1597842" cy="16200"/>
          </a:xfrm>
          <a:prstGeom prst="straightConnector1">
            <a:avLst/>
          </a:prstGeom>
          <a:ln>
            <a:solidFill>
              <a:srgbClr val="FF0000"/>
            </a:solidFill>
            <a:prstDash val="dash"/>
            <a:headEnd type="oval" w="sm" len="sm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7DB2576B-B3D8-E671-7564-5EB4DB75F2E8}"/>
              </a:ext>
            </a:extLst>
          </p:cNvPr>
          <p:cNvCxnSpPr>
            <a:cxnSpLocks/>
          </p:cNvCxnSpPr>
          <p:nvPr/>
        </p:nvCxnSpPr>
        <p:spPr>
          <a:xfrm>
            <a:off x="2073286" y="4934490"/>
            <a:ext cx="1812613" cy="42144"/>
          </a:xfrm>
          <a:prstGeom prst="straightConnector1">
            <a:avLst/>
          </a:prstGeom>
          <a:ln>
            <a:solidFill>
              <a:srgbClr val="FF0000"/>
            </a:solidFill>
            <a:prstDash val="dash"/>
            <a:headEnd type="oval" w="sm" len="sm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22">
            <a:extLst>
              <a:ext uri="{FF2B5EF4-FFF2-40B4-BE49-F238E27FC236}">
                <a16:creationId xmlns:a16="http://schemas.microsoft.com/office/drawing/2014/main" id="{A1463405-D247-B6F6-842D-D0DBF72FBAA6}"/>
              </a:ext>
            </a:extLst>
          </p:cNvPr>
          <p:cNvSpPr/>
          <p:nvPr/>
        </p:nvSpPr>
        <p:spPr>
          <a:xfrm rot="5400000">
            <a:off x="4130930" y="4548694"/>
            <a:ext cx="230372" cy="65314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15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90ACB09D-E509-25D5-133A-BA241FFABE1D}"/>
              </a:ext>
            </a:extLst>
          </p:cNvPr>
          <p:cNvSpPr txBox="1"/>
          <p:nvPr/>
        </p:nvSpPr>
        <p:spPr>
          <a:xfrm>
            <a:off x="2885567" y="4446170"/>
            <a:ext cx="101890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losses</a:t>
            </a:r>
            <a:endParaRPr lang="en-150" dirty="0">
              <a:solidFill>
                <a:srgbClr val="FF0000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E965226-50E9-410B-BAB1-7F0458E4A39C}"/>
              </a:ext>
            </a:extLst>
          </p:cNvPr>
          <p:cNvSpPr txBox="1"/>
          <p:nvPr/>
        </p:nvSpPr>
        <p:spPr>
          <a:xfrm>
            <a:off x="3736664" y="4401684"/>
            <a:ext cx="101890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rgbClr val="FFC000"/>
                </a:solidFill>
              </a:rPr>
              <a:t>BLM</a:t>
            </a:r>
            <a:endParaRPr lang="en-150" dirty="0">
              <a:solidFill>
                <a:srgbClr val="FFC000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10429FD6-95FB-0FC8-FE68-A0505532E3D8}"/>
              </a:ext>
            </a:extLst>
          </p:cNvPr>
          <p:cNvSpPr txBox="1"/>
          <p:nvPr/>
        </p:nvSpPr>
        <p:spPr>
          <a:xfrm>
            <a:off x="1394658" y="4483655"/>
            <a:ext cx="101890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rgbClr val="00B050"/>
                </a:solidFill>
              </a:rPr>
              <a:t>jet</a:t>
            </a:r>
            <a:endParaRPr lang="en-150" dirty="0">
              <a:solidFill>
                <a:srgbClr val="00B050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2FB588FE-8142-9D57-1AA0-6DB924BB875F}"/>
              </a:ext>
            </a:extLst>
          </p:cNvPr>
          <p:cNvSpPr txBox="1"/>
          <p:nvPr/>
        </p:nvSpPr>
        <p:spPr>
          <a:xfrm>
            <a:off x="293023" y="5146105"/>
            <a:ext cx="101890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beam</a:t>
            </a:r>
            <a:endParaRPr lang="en-150" dirty="0">
              <a:solidFill>
                <a:srgbClr val="FF0000"/>
              </a:solidFill>
            </a:endParaRPr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1A40CE84-739B-E959-7027-923D43B69908}"/>
              </a:ext>
            </a:extLst>
          </p:cNvPr>
          <p:cNvCxnSpPr>
            <a:cxnSpLocks/>
          </p:cNvCxnSpPr>
          <p:nvPr/>
        </p:nvCxnSpPr>
        <p:spPr>
          <a:xfrm>
            <a:off x="799874" y="2673380"/>
            <a:ext cx="2438400" cy="0"/>
          </a:xfrm>
          <a:prstGeom prst="straightConnector1">
            <a:avLst/>
          </a:prstGeom>
          <a:ln w="50800">
            <a:solidFill>
              <a:srgbClr val="FF0000"/>
            </a:solidFill>
            <a:tailEnd type="triangle"/>
          </a:ln>
          <a:effectLst>
            <a:glow rad="279400">
              <a:srgbClr val="FF0000">
                <a:alpha val="49000"/>
              </a:srgb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ectangle 34">
            <a:extLst>
              <a:ext uri="{FF2B5EF4-FFF2-40B4-BE49-F238E27FC236}">
                <a16:creationId xmlns:a16="http://schemas.microsoft.com/office/drawing/2014/main" id="{29729C1E-DAE9-1B93-1D3B-F2084BFAF2FF}"/>
              </a:ext>
            </a:extLst>
          </p:cNvPr>
          <p:cNvSpPr/>
          <p:nvPr/>
        </p:nvSpPr>
        <p:spPr>
          <a:xfrm rot="18933256">
            <a:off x="1426892" y="2612418"/>
            <a:ext cx="1184366" cy="121920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150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A038D5F6-EF74-5E0F-8613-6DC623B240C6}"/>
              </a:ext>
            </a:extLst>
          </p:cNvPr>
          <p:cNvSpPr/>
          <p:nvPr/>
        </p:nvSpPr>
        <p:spPr>
          <a:xfrm>
            <a:off x="1925060" y="1254455"/>
            <a:ext cx="180000" cy="360000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15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D5428493-282A-429D-26CD-032E63DC649C}"/>
              </a:ext>
            </a:extLst>
          </p:cNvPr>
          <p:cNvSpPr txBox="1"/>
          <p:nvPr/>
        </p:nvSpPr>
        <p:spPr>
          <a:xfrm>
            <a:off x="2019074" y="1233943"/>
            <a:ext cx="101890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chemeClr val="tx2"/>
                </a:solidFill>
              </a:rPr>
              <a:t>camera</a:t>
            </a:r>
            <a:endParaRPr lang="en-150" dirty="0">
              <a:solidFill>
                <a:schemeClr val="tx2"/>
              </a:solidFill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F5FB2414-33F1-88DA-EADD-4EEEE409A146}"/>
              </a:ext>
            </a:extLst>
          </p:cNvPr>
          <p:cNvSpPr txBox="1"/>
          <p:nvPr/>
        </p:nvSpPr>
        <p:spPr>
          <a:xfrm>
            <a:off x="1317565" y="3055664"/>
            <a:ext cx="101890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rgbClr val="00B050"/>
                </a:solidFill>
              </a:rPr>
              <a:t>jet</a:t>
            </a:r>
            <a:endParaRPr lang="en-150" dirty="0">
              <a:solidFill>
                <a:srgbClr val="00B050"/>
              </a:solidFill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B3B5DBE7-D925-27BE-2403-BBF0697427E6}"/>
              </a:ext>
            </a:extLst>
          </p:cNvPr>
          <p:cNvSpPr txBox="1"/>
          <p:nvPr/>
        </p:nvSpPr>
        <p:spPr>
          <a:xfrm>
            <a:off x="407988" y="2706654"/>
            <a:ext cx="101890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beam</a:t>
            </a:r>
            <a:endParaRPr lang="en-150" dirty="0">
              <a:solidFill>
                <a:srgbClr val="FF0000"/>
              </a:solidFill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F134FB69-F3DB-5FC9-9A55-320A3F7F2B89}"/>
              </a:ext>
            </a:extLst>
          </p:cNvPr>
          <p:cNvSpPr txBox="1"/>
          <p:nvPr/>
        </p:nvSpPr>
        <p:spPr>
          <a:xfrm>
            <a:off x="5160741" y="1236165"/>
            <a:ext cx="7531958" cy="63094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>
              <a:spcBef>
                <a:spcPts val="600"/>
              </a:spcBef>
            </a:pPr>
            <a:r>
              <a:rPr lang="en-US" dirty="0"/>
              <a:t>Present BGC configuration as beam imaging system</a:t>
            </a:r>
          </a:p>
          <a:p>
            <a:pPr marL="285750" indent="-285750" algn="l">
              <a:spcBef>
                <a:spcPts val="600"/>
              </a:spcBef>
              <a:buFont typeface="Arial" panose="020B0604020202020204" pitchFamily="34" charset="0"/>
              <a:buChar char="→"/>
            </a:pPr>
            <a:r>
              <a:rPr lang="en-US" b="1" dirty="0"/>
              <a:t>jet is “gas screen” </a:t>
            </a:r>
            <a:r>
              <a:rPr lang="en-US" dirty="0"/>
              <a:t>and detect fluorescence photons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2965214D-E9C0-1B79-79EF-5BF7EE527E8B}"/>
              </a:ext>
            </a:extLst>
          </p:cNvPr>
          <p:cNvSpPr txBox="1"/>
          <p:nvPr/>
        </p:nvSpPr>
        <p:spPr>
          <a:xfrm>
            <a:off x="5160741" y="2278638"/>
            <a:ext cx="718827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info about 2D beam distribution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low fluorescence cross-section, limited halo performance</a:t>
            </a:r>
            <a:endParaRPr lang="en-150" dirty="0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ED6DB535-BB28-772E-A768-B419E63718D1}"/>
              </a:ext>
            </a:extLst>
          </p:cNvPr>
          <p:cNvSpPr txBox="1"/>
          <p:nvPr/>
        </p:nvSpPr>
        <p:spPr>
          <a:xfrm>
            <a:off x="5160741" y="4821577"/>
            <a:ext cx="5090785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intrinsically a 1D instrument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measures integrated population within jet,</a:t>
            </a:r>
            <a:br>
              <a:rPr lang="en-US" dirty="0"/>
            </a:br>
            <a:r>
              <a:rPr lang="en-US" dirty="0"/>
              <a:t>profile obtained by scanning jet position</a:t>
            </a:r>
          </a:p>
        </p:txBody>
      </p:sp>
      <p:sp>
        <p:nvSpPr>
          <p:cNvPr id="2" name="Flowchart: Summing Junction 1">
            <a:extLst>
              <a:ext uri="{FF2B5EF4-FFF2-40B4-BE49-F238E27FC236}">
                <a16:creationId xmlns:a16="http://schemas.microsoft.com/office/drawing/2014/main" id="{E933CBF7-C1B1-98F7-D199-89B8C48BABD2}"/>
              </a:ext>
            </a:extLst>
          </p:cNvPr>
          <p:cNvSpPr/>
          <p:nvPr/>
        </p:nvSpPr>
        <p:spPr>
          <a:xfrm>
            <a:off x="1536911" y="3152607"/>
            <a:ext cx="108000" cy="108000"/>
          </a:xfrm>
          <a:prstGeom prst="flowChartSummingJunction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150"/>
          </a:p>
        </p:txBody>
      </p:sp>
      <p:sp>
        <p:nvSpPr>
          <p:cNvPr id="9" name="Flowchart: Summing Junction 8">
            <a:extLst>
              <a:ext uri="{FF2B5EF4-FFF2-40B4-BE49-F238E27FC236}">
                <a16:creationId xmlns:a16="http://schemas.microsoft.com/office/drawing/2014/main" id="{8D4E8D9A-F41F-6D6C-6536-547D8325F004}"/>
              </a:ext>
            </a:extLst>
          </p:cNvPr>
          <p:cNvSpPr/>
          <p:nvPr/>
        </p:nvSpPr>
        <p:spPr>
          <a:xfrm>
            <a:off x="1167140" y="4760079"/>
            <a:ext cx="108000" cy="108000"/>
          </a:xfrm>
          <a:prstGeom prst="flowChartSummingJunction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150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A07238B1-AF01-6F84-6D48-FFA35FF8F8B6}"/>
              </a:ext>
            </a:extLst>
          </p:cNvPr>
          <p:cNvCxnSpPr>
            <a:cxnSpLocks/>
          </p:cNvCxnSpPr>
          <p:nvPr/>
        </p:nvCxnSpPr>
        <p:spPr>
          <a:xfrm flipH="1" flipV="1">
            <a:off x="1875453" y="1788866"/>
            <a:ext cx="100464" cy="884514"/>
          </a:xfrm>
          <a:prstGeom prst="straightConnector1">
            <a:avLst/>
          </a:prstGeom>
          <a:ln>
            <a:solidFill>
              <a:srgbClr val="FFC000"/>
            </a:solidFill>
            <a:prstDash val="dash"/>
            <a:headEnd type="oval" w="sm" len="sm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C1F81CDC-662B-6D21-471A-0A405C8BDF97}"/>
              </a:ext>
            </a:extLst>
          </p:cNvPr>
          <p:cNvCxnSpPr>
            <a:cxnSpLocks/>
          </p:cNvCxnSpPr>
          <p:nvPr/>
        </p:nvCxnSpPr>
        <p:spPr>
          <a:xfrm flipV="1">
            <a:off x="2080897" y="1788866"/>
            <a:ext cx="60746" cy="858410"/>
          </a:xfrm>
          <a:prstGeom prst="straightConnector1">
            <a:avLst/>
          </a:prstGeom>
          <a:ln>
            <a:solidFill>
              <a:srgbClr val="FFC000"/>
            </a:solidFill>
            <a:prstDash val="dash"/>
            <a:headEnd type="oval" w="sm" len="sm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08C10BB3-D0B7-4084-FEF5-4520A886FF1A}"/>
              </a:ext>
            </a:extLst>
          </p:cNvPr>
          <p:cNvCxnSpPr>
            <a:cxnSpLocks/>
          </p:cNvCxnSpPr>
          <p:nvPr/>
        </p:nvCxnSpPr>
        <p:spPr>
          <a:xfrm flipV="1">
            <a:off x="2018216" y="1780417"/>
            <a:ext cx="0" cy="892936"/>
          </a:xfrm>
          <a:prstGeom prst="straightConnector1">
            <a:avLst/>
          </a:prstGeom>
          <a:ln>
            <a:solidFill>
              <a:srgbClr val="FFC000"/>
            </a:solidFill>
            <a:prstDash val="dash"/>
            <a:headEnd type="oval" w="sm" len="sm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395968B1-48CA-9E36-C38A-A3FC0CEF83C8}"/>
              </a:ext>
            </a:extLst>
          </p:cNvPr>
          <p:cNvSpPr txBox="1"/>
          <p:nvPr/>
        </p:nvSpPr>
        <p:spPr>
          <a:xfrm>
            <a:off x="2188251" y="1808894"/>
            <a:ext cx="101890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FFC000"/>
                </a:solidFill>
              </a:rPr>
              <a:t>photons</a:t>
            </a:r>
            <a:endParaRPr lang="en-15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96436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5" grpId="0" animBg="1"/>
      <p:bldP spid="23" grpId="0" animBg="1"/>
      <p:bldP spid="25" grpId="0"/>
      <p:bldP spid="26" grpId="0"/>
      <p:bldP spid="27" grpId="0"/>
      <p:bldP spid="28" grpId="0"/>
      <p:bldP spid="55" grpId="0"/>
      <p:bldP spid="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914EB0A-58F5-C647-EC05-4A36CA192F6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30C5BC0D-9DEF-7515-DC39-D8F51A4FE9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36078"/>
            <a:ext cx="11376025" cy="488556"/>
          </a:xfrm>
        </p:spPr>
        <p:txBody>
          <a:bodyPr/>
          <a:lstStyle/>
          <a:p>
            <a:r>
              <a:rPr lang="en-US" dirty="0"/>
              <a:t>Concept of BGC as beam profiler</a:t>
            </a:r>
            <a:endParaRPr lang="en-150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2788B4C5-793B-5CF6-661B-7D0CDF1742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BGC development in LHC and implementation study for LS3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1FDDCFE5-9C96-2C1B-CFA6-25C9087738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C3831FC9-32EF-1551-7690-80844E3EFEF4}"/>
              </a:ext>
            </a:extLst>
          </p:cNvPr>
          <p:cNvSpPr txBox="1"/>
          <p:nvPr/>
        </p:nvSpPr>
        <p:spPr>
          <a:xfrm>
            <a:off x="5387345" y="2105470"/>
            <a:ext cx="6472762" cy="233910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US" b="1" dirty="0"/>
              <a:t>Measurement principle</a:t>
            </a:r>
          </a:p>
          <a:p>
            <a:pPr marL="342900" indent="-342900">
              <a:spcBef>
                <a:spcPts val="600"/>
              </a:spcBef>
              <a:buFont typeface="+mj-lt"/>
              <a:buAutoNum type="arabicParenR"/>
            </a:pPr>
            <a:r>
              <a:rPr lang="en-US" dirty="0"/>
              <a:t>full transverse scan of the beam. Beam distribution obtained by deconvolution of losses signal and jet profile</a:t>
            </a:r>
          </a:p>
          <a:p>
            <a:pPr marL="342900" indent="-342900">
              <a:spcBef>
                <a:spcPts val="600"/>
              </a:spcBef>
              <a:buFont typeface="+mj-lt"/>
              <a:buAutoNum type="arabicParenR"/>
            </a:pPr>
            <a:r>
              <a:rPr lang="en-US" dirty="0"/>
              <a:t>take background reference with jet away from beam</a:t>
            </a:r>
          </a:p>
          <a:p>
            <a:pPr marL="342900" indent="-342900">
              <a:spcBef>
                <a:spcPts val="600"/>
              </a:spcBef>
              <a:buFont typeface="+mj-lt"/>
              <a:buAutoNum type="arabicParenR"/>
            </a:pPr>
            <a:r>
              <a:rPr lang="en-US" dirty="0"/>
              <a:t>approach jet to beam to monitor evolution of tail population</a:t>
            </a:r>
          </a:p>
          <a:p>
            <a:pPr>
              <a:spcBef>
                <a:spcPts val="600"/>
              </a:spcBef>
            </a:pPr>
            <a:r>
              <a:rPr lang="en-US" b="1" dirty="0"/>
              <a:t>Scan repeated </a:t>
            </a:r>
            <a:r>
              <a:rPr lang="en-US" dirty="0"/>
              <a:t>whenever full-profile is requested and to adjust jet position</a:t>
            </a:r>
            <a:endParaRPr lang="en-GB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D22234C-67FD-F913-5F7B-599D60B6EA13}"/>
              </a:ext>
            </a:extLst>
          </p:cNvPr>
          <p:cNvSpPr txBox="1"/>
          <p:nvPr/>
        </p:nvSpPr>
        <p:spPr>
          <a:xfrm>
            <a:off x="5387345" y="1280386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Jet used as a </a:t>
            </a:r>
            <a:r>
              <a:rPr lang="en-US" b="1" dirty="0"/>
              <a:t>probe to scan the beam</a:t>
            </a:r>
            <a:endParaRPr lang="en-GB" b="1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0A339D1-1A55-A5B8-EED9-F0E02136C4F9}"/>
              </a:ext>
            </a:extLst>
          </p:cNvPr>
          <p:cNvSpPr txBox="1"/>
          <p:nvPr/>
        </p:nvSpPr>
        <p:spPr>
          <a:xfrm>
            <a:off x="5387345" y="4900324"/>
            <a:ext cx="673014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Background subtraction can be regularly adjusted by displacing jet but </a:t>
            </a:r>
            <a:r>
              <a:rPr lang="en-US" b="1" dirty="0"/>
              <a:t>very high sensitivity required to resolve halo signal</a:t>
            </a:r>
            <a:endParaRPr lang="en-GB" b="1" dirty="0"/>
          </a:p>
        </p:txBody>
      </p:sp>
      <p:pic>
        <p:nvPicPr>
          <p:cNvPr id="31" name="Picture 30" descr="A graph of a normal distribution&#10;&#10;Description automatically generated with medium confidence">
            <a:extLst>
              <a:ext uri="{FF2B5EF4-FFF2-40B4-BE49-F238E27FC236}">
                <a16:creationId xmlns:a16="http://schemas.microsoft.com/office/drawing/2014/main" id="{3CA05000-CAA7-E9B4-A105-4E302F91D7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4685" y="1043782"/>
            <a:ext cx="5162062" cy="51620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48462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theme/theme1.xml><?xml version="1.0" encoding="utf-8"?>
<a:theme xmlns:a="http://schemas.openxmlformats.org/drawingml/2006/main" name="Office Theme">
  <a:themeElements>
    <a:clrScheme name="Custom 17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4" id="{B31D5EF9-0495-1241-974B-675EDE373C80}" vid="{468085D9-7C0B-084F-8C85-C0DEAEE895F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Corporate_16x9 PPT_v2023</Template>
  <TotalTime>25813</TotalTime>
  <Words>1668</Words>
  <Application>Microsoft Office PowerPoint</Application>
  <PresentationFormat>Widescreen</PresentationFormat>
  <Paragraphs>257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4" baseType="lpstr">
      <vt:lpstr>Arial</vt:lpstr>
      <vt:lpstr>Calibri</vt:lpstr>
      <vt:lpstr>Cambria Math</vt:lpstr>
      <vt:lpstr>Wingdings</vt:lpstr>
      <vt:lpstr>Office Theme</vt:lpstr>
      <vt:lpstr>BGC: development in LHC and implementation study for LS3</vt:lpstr>
      <vt:lpstr>PowerPoint Presentation</vt:lpstr>
      <vt:lpstr>Beam Gas Curtain as beam imaging system</vt:lpstr>
      <vt:lpstr>Tail information in BGC images</vt:lpstr>
      <vt:lpstr>PowerPoint Presentation</vt:lpstr>
      <vt:lpstr>PowerPoint Presentation</vt:lpstr>
      <vt:lpstr>PowerPoint Presentation</vt:lpstr>
      <vt:lpstr>Concept of BGC as beam profiler</vt:lpstr>
      <vt:lpstr>Concept of BGC as beam profiler</vt:lpstr>
      <vt:lpstr>Gas curtain as “interceptive” device</vt:lpstr>
      <vt:lpstr>Gas distribution: jet</vt:lpstr>
      <vt:lpstr>Gas distribution: background</vt:lpstr>
      <vt:lpstr>Contrast of BGC as beam profiler</vt:lpstr>
      <vt:lpstr>Improving contrast</vt:lpstr>
      <vt:lpstr>PowerPoint Presentation</vt:lpstr>
      <vt:lpstr>Timeline for BGC development</vt:lpstr>
      <vt:lpstr>Conclusion</vt:lpstr>
      <vt:lpstr>Asked AI for ideas about this review… </vt:lpstr>
      <vt:lpstr>Thank you for your attention!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Preliminary results from LHC MD9545: comparison of OP and PROTO wire scanners</dc:title>
  <dc:creator>Daniele Butti</dc:creator>
  <cp:lastModifiedBy>Daniele Butti</cp:lastModifiedBy>
  <cp:revision>321</cp:revision>
  <dcterms:created xsi:type="dcterms:W3CDTF">2023-06-17T09:22:04Z</dcterms:created>
  <dcterms:modified xsi:type="dcterms:W3CDTF">2024-12-18T11:30:36Z</dcterms:modified>
</cp:coreProperties>
</file>