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300" r:id="rId4"/>
    <p:sldId id="301" r:id="rId5"/>
    <p:sldId id="302" r:id="rId6"/>
    <p:sldId id="303" r:id="rId7"/>
    <p:sldId id="304" r:id="rId8"/>
    <p:sldId id="305" r:id="rId9"/>
    <p:sldId id="257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3EFABC-EBD6-4D49-A03F-4F67DD0CDFF0}" v="211" dt="2024-12-02T13:22:40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9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5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rgia Proto" userId="e497736e6e2cac1d" providerId="LiveId" clId="{063EFABC-EBD6-4D49-A03F-4F67DD0CDFF0}"/>
    <pc:docChg chg="undo custSel addSld delSld modSld">
      <pc:chgData name="Giorgia Proto" userId="e497736e6e2cac1d" providerId="LiveId" clId="{063EFABC-EBD6-4D49-A03F-4F67DD0CDFF0}" dt="2024-12-02T13:34:41.518" v="3676" actId="20577"/>
      <pc:docMkLst>
        <pc:docMk/>
      </pc:docMkLst>
      <pc:sldChg chg="modSp mod">
        <pc:chgData name="Giorgia Proto" userId="e497736e6e2cac1d" providerId="LiveId" clId="{063EFABC-EBD6-4D49-A03F-4F67DD0CDFF0}" dt="2024-12-01T13:59:47.247" v="97" actId="20577"/>
        <pc:sldMkLst>
          <pc:docMk/>
          <pc:sldMk cId="1820719285" sldId="256"/>
        </pc:sldMkLst>
        <pc:spChg chg="mod">
          <ac:chgData name="Giorgia Proto" userId="e497736e6e2cac1d" providerId="LiveId" clId="{063EFABC-EBD6-4D49-A03F-4F67DD0CDFF0}" dt="2024-12-01T13:59:37.949" v="57" actId="20577"/>
          <ac:spMkLst>
            <pc:docMk/>
            <pc:sldMk cId="1820719285" sldId="256"/>
            <ac:spMk id="2" creationId="{86203A3F-F854-BCBC-F829-1683AEDA267B}"/>
          </ac:spMkLst>
        </pc:spChg>
        <pc:spChg chg="mod">
          <ac:chgData name="Giorgia Proto" userId="e497736e6e2cac1d" providerId="LiveId" clId="{063EFABC-EBD6-4D49-A03F-4F67DD0CDFF0}" dt="2024-12-01T13:59:47.247" v="97" actId="20577"/>
          <ac:spMkLst>
            <pc:docMk/>
            <pc:sldMk cId="1820719285" sldId="256"/>
            <ac:spMk id="3" creationId="{1B5B5388-C88C-9847-5425-8F4F9E3D2AF1}"/>
          </ac:spMkLst>
        </pc:spChg>
      </pc:sldChg>
      <pc:sldChg chg="addSp modSp mod">
        <pc:chgData name="Giorgia Proto" userId="e497736e6e2cac1d" providerId="LiveId" clId="{063EFABC-EBD6-4D49-A03F-4F67DD0CDFF0}" dt="2024-12-01T14:50:44.761" v="2977" actId="1076"/>
        <pc:sldMkLst>
          <pc:docMk/>
          <pc:sldMk cId="2848272882" sldId="257"/>
        </pc:sldMkLst>
        <pc:spChg chg="add mod">
          <ac:chgData name="Giorgia Proto" userId="e497736e6e2cac1d" providerId="LiveId" clId="{063EFABC-EBD6-4D49-A03F-4F67DD0CDFF0}" dt="2024-12-01T14:50:44.761" v="2977" actId="1076"/>
          <ac:spMkLst>
            <pc:docMk/>
            <pc:sldMk cId="2848272882" sldId="257"/>
            <ac:spMk id="18" creationId="{FABB9B60-0FF1-8255-5D22-4BBF13B6FF4B}"/>
          </ac:spMkLst>
        </pc:spChg>
      </pc:sldChg>
      <pc:sldChg chg="del">
        <pc:chgData name="Giorgia Proto" userId="e497736e6e2cac1d" providerId="LiveId" clId="{063EFABC-EBD6-4D49-A03F-4F67DD0CDFF0}" dt="2024-12-01T15:01:33.702" v="3212" actId="47"/>
        <pc:sldMkLst>
          <pc:docMk/>
          <pc:sldMk cId="4271110828" sldId="258"/>
        </pc:sldMkLst>
      </pc:sldChg>
      <pc:sldChg chg="del">
        <pc:chgData name="Giorgia Proto" userId="e497736e6e2cac1d" providerId="LiveId" clId="{063EFABC-EBD6-4D49-A03F-4F67DD0CDFF0}" dt="2024-12-01T15:01:31.539" v="3211" actId="47"/>
        <pc:sldMkLst>
          <pc:docMk/>
          <pc:sldMk cId="2809197718" sldId="259"/>
        </pc:sldMkLst>
      </pc:sldChg>
      <pc:sldChg chg="del">
        <pc:chgData name="Giorgia Proto" userId="e497736e6e2cac1d" providerId="LiveId" clId="{063EFABC-EBD6-4D49-A03F-4F67DD0CDFF0}" dt="2024-12-01T14:50:07.342" v="2961" actId="47"/>
        <pc:sldMkLst>
          <pc:docMk/>
          <pc:sldMk cId="3637307113" sldId="260"/>
        </pc:sldMkLst>
      </pc:sldChg>
      <pc:sldChg chg="del">
        <pc:chgData name="Giorgia Proto" userId="e497736e6e2cac1d" providerId="LiveId" clId="{063EFABC-EBD6-4D49-A03F-4F67DD0CDFF0}" dt="2024-12-01T15:01:31.539" v="3211" actId="47"/>
        <pc:sldMkLst>
          <pc:docMk/>
          <pc:sldMk cId="543131493" sldId="261"/>
        </pc:sldMkLst>
      </pc:sldChg>
      <pc:sldChg chg="del">
        <pc:chgData name="Giorgia Proto" userId="e497736e6e2cac1d" providerId="LiveId" clId="{063EFABC-EBD6-4D49-A03F-4F67DD0CDFF0}" dt="2024-12-01T15:01:31.539" v="3211" actId="47"/>
        <pc:sldMkLst>
          <pc:docMk/>
          <pc:sldMk cId="3915378512" sldId="262"/>
        </pc:sldMkLst>
      </pc:sldChg>
      <pc:sldChg chg="modSp del mod">
        <pc:chgData name="Giorgia Proto" userId="e497736e6e2cac1d" providerId="LiveId" clId="{063EFABC-EBD6-4D49-A03F-4F67DD0CDFF0}" dt="2024-12-01T14:55:40.891" v="3134" actId="47"/>
        <pc:sldMkLst>
          <pc:docMk/>
          <pc:sldMk cId="542458238" sldId="297"/>
        </pc:sldMkLst>
        <pc:spChg chg="mod">
          <ac:chgData name="Giorgia Proto" userId="e497736e6e2cac1d" providerId="LiveId" clId="{063EFABC-EBD6-4D49-A03F-4F67DD0CDFF0}" dt="2024-12-01T13:59:25.856" v="22" actId="20577"/>
          <ac:spMkLst>
            <pc:docMk/>
            <pc:sldMk cId="542458238" sldId="297"/>
            <ac:spMk id="11" creationId="{9D53A689-03D8-F0DC-4B8A-85F008F4B470}"/>
          </ac:spMkLst>
        </pc:spChg>
      </pc:sldChg>
      <pc:sldChg chg="del">
        <pc:chgData name="Giorgia Proto" userId="e497736e6e2cac1d" providerId="LiveId" clId="{063EFABC-EBD6-4D49-A03F-4F67DD0CDFF0}" dt="2024-12-01T14:50:13.448" v="2962" actId="47"/>
        <pc:sldMkLst>
          <pc:docMk/>
          <pc:sldMk cId="2920075383" sldId="298"/>
        </pc:sldMkLst>
      </pc:sldChg>
      <pc:sldChg chg="addSp delSp modSp mod">
        <pc:chgData name="Giorgia Proto" userId="e497736e6e2cac1d" providerId="LiveId" clId="{063EFABC-EBD6-4D49-A03F-4F67DD0CDFF0}" dt="2024-12-02T13:29:08.457" v="3674" actId="20577"/>
        <pc:sldMkLst>
          <pc:docMk/>
          <pc:sldMk cId="4262389163" sldId="299"/>
        </pc:sldMkLst>
        <pc:spChg chg="add mod">
          <ac:chgData name="Giorgia Proto" userId="e497736e6e2cac1d" providerId="LiveId" clId="{063EFABC-EBD6-4D49-A03F-4F67DD0CDFF0}" dt="2024-12-01T14:01:19.186" v="130" actId="208"/>
          <ac:spMkLst>
            <pc:docMk/>
            <pc:sldMk cId="4262389163" sldId="299"/>
            <ac:spMk id="2" creationId="{F5D123D9-1D7A-FC91-96F6-05E3091477A6}"/>
          </ac:spMkLst>
        </pc:spChg>
        <pc:spChg chg="add mod">
          <ac:chgData name="Giorgia Proto" userId="e497736e6e2cac1d" providerId="LiveId" clId="{063EFABC-EBD6-4D49-A03F-4F67DD0CDFF0}" dt="2024-12-01T14:02:04.859" v="177" actId="1076"/>
          <ac:spMkLst>
            <pc:docMk/>
            <pc:sldMk cId="4262389163" sldId="299"/>
            <ac:spMk id="7" creationId="{FC0BC6E9-171E-6510-5877-CF82391F25AB}"/>
          </ac:spMkLst>
        </pc:spChg>
        <pc:spChg chg="add mod">
          <ac:chgData name="Giorgia Proto" userId="e497736e6e2cac1d" providerId="LiveId" clId="{063EFABC-EBD6-4D49-A03F-4F67DD0CDFF0}" dt="2024-12-01T14:02:34.537" v="198" actId="207"/>
          <ac:spMkLst>
            <pc:docMk/>
            <pc:sldMk cId="4262389163" sldId="299"/>
            <ac:spMk id="8" creationId="{AF2626B1-9670-92BC-F5C2-0523C35631A4}"/>
          </ac:spMkLst>
        </pc:spChg>
        <pc:spChg chg="add mod">
          <ac:chgData name="Giorgia Proto" userId="e497736e6e2cac1d" providerId="LiveId" clId="{063EFABC-EBD6-4D49-A03F-4F67DD0CDFF0}" dt="2024-12-02T13:19:10.881" v="3582" actId="20577"/>
          <ac:spMkLst>
            <pc:docMk/>
            <pc:sldMk cId="4262389163" sldId="299"/>
            <ac:spMk id="14" creationId="{4797FB9F-4AFA-89D9-D1DE-CF0D128673D4}"/>
          </ac:spMkLst>
        </pc:spChg>
        <pc:spChg chg="add del mod">
          <ac:chgData name="Giorgia Proto" userId="e497736e6e2cac1d" providerId="LiveId" clId="{063EFABC-EBD6-4D49-A03F-4F67DD0CDFF0}" dt="2024-12-01T14:11:41.132" v="582" actId="478"/>
          <ac:spMkLst>
            <pc:docMk/>
            <pc:sldMk cId="4262389163" sldId="299"/>
            <ac:spMk id="15" creationId="{581AA302-F832-2C4F-AA25-CB5315C87AC2}"/>
          </ac:spMkLst>
        </pc:spChg>
        <pc:spChg chg="add mod">
          <ac:chgData name="Giorgia Proto" userId="e497736e6e2cac1d" providerId="LiveId" clId="{063EFABC-EBD6-4D49-A03F-4F67DD0CDFF0}" dt="2024-12-02T13:29:08.457" v="3674" actId="20577"/>
          <ac:spMkLst>
            <pc:docMk/>
            <pc:sldMk cId="4262389163" sldId="299"/>
            <ac:spMk id="18" creationId="{95236379-D496-6FDD-3B7E-D4C2B0F4749C}"/>
          </ac:spMkLst>
        </pc:spChg>
        <pc:picChg chg="del">
          <ac:chgData name="Giorgia Proto" userId="e497736e6e2cac1d" providerId="LiveId" clId="{063EFABC-EBD6-4D49-A03F-4F67DD0CDFF0}" dt="2024-12-01T13:59:59.741" v="98" actId="478"/>
          <ac:picMkLst>
            <pc:docMk/>
            <pc:sldMk cId="4262389163" sldId="299"/>
            <ac:picMk id="5" creationId="{3AD3A8A4-543C-0BD0-2734-4EBA8E403A99}"/>
          </ac:picMkLst>
        </pc:picChg>
        <pc:picChg chg="mod ord">
          <ac:chgData name="Giorgia Proto" userId="e497736e6e2cac1d" providerId="LiveId" clId="{063EFABC-EBD6-4D49-A03F-4F67DD0CDFF0}" dt="2024-12-01T14:00:44.656" v="112" actId="1076"/>
          <ac:picMkLst>
            <pc:docMk/>
            <pc:sldMk cId="4262389163" sldId="299"/>
            <ac:picMk id="9" creationId="{B8D25C21-9BD0-0CDC-538E-F2CE53929B59}"/>
          </ac:picMkLst>
        </pc:picChg>
        <pc:picChg chg="mod ord">
          <ac:chgData name="Giorgia Proto" userId="e497736e6e2cac1d" providerId="LiveId" clId="{063EFABC-EBD6-4D49-A03F-4F67DD0CDFF0}" dt="2024-12-01T14:00:30.458" v="109" actId="1076"/>
          <ac:picMkLst>
            <pc:docMk/>
            <pc:sldMk cId="4262389163" sldId="299"/>
            <ac:picMk id="13" creationId="{E366CE3E-6CA1-1A9E-0147-C8D0C6DEBA53}"/>
          </ac:picMkLst>
        </pc:picChg>
        <pc:picChg chg="mod">
          <ac:chgData name="Giorgia Proto" userId="e497736e6e2cac1d" providerId="LiveId" clId="{063EFABC-EBD6-4D49-A03F-4F67DD0CDFF0}" dt="2024-12-01T14:00:54.125" v="127" actId="1038"/>
          <ac:picMkLst>
            <pc:docMk/>
            <pc:sldMk cId="4262389163" sldId="299"/>
            <ac:picMk id="17" creationId="{64BA7DCF-A3F1-6872-8C5E-E8C47EA132C7}"/>
          </ac:picMkLst>
        </pc:picChg>
        <pc:cxnChg chg="add mod">
          <ac:chgData name="Giorgia Proto" userId="e497736e6e2cac1d" providerId="LiveId" clId="{063EFABC-EBD6-4D49-A03F-4F67DD0CDFF0}" dt="2024-12-01T14:01:34.808" v="159" actId="208"/>
          <ac:cxnSpMkLst>
            <pc:docMk/>
            <pc:sldMk cId="4262389163" sldId="299"/>
            <ac:cxnSpMk id="6" creationId="{A94AAADE-D1A6-5FBD-D7AA-7888DA4E7609}"/>
          </ac:cxnSpMkLst>
        </pc:cxnChg>
      </pc:sldChg>
      <pc:sldChg chg="addSp modSp mod">
        <pc:chgData name="Giorgia Proto" userId="e497736e6e2cac1d" providerId="LiveId" clId="{063EFABC-EBD6-4D49-A03F-4F67DD0CDFF0}" dt="2024-12-01T14:16:06.272" v="647" actId="732"/>
        <pc:sldMkLst>
          <pc:docMk/>
          <pc:sldMk cId="2586931514" sldId="300"/>
        </pc:sldMkLst>
        <pc:spChg chg="mod">
          <ac:chgData name="Giorgia Proto" userId="e497736e6e2cac1d" providerId="LiveId" clId="{063EFABC-EBD6-4D49-A03F-4F67DD0CDFF0}" dt="2024-12-01T14:13:36.029" v="630" actId="20577"/>
          <ac:spMkLst>
            <pc:docMk/>
            <pc:sldMk cId="2586931514" sldId="300"/>
            <ac:spMk id="11" creationId="{7791AA06-44CC-2E9F-F46C-11E7FEB88F7C}"/>
          </ac:spMkLst>
        </pc:spChg>
        <pc:picChg chg="mod">
          <ac:chgData name="Giorgia Proto" userId="e497736e6e2cac1d" providerId="LiveId" clId="{063EFABC-EBD6-4D49-A03F-4F67DD0CDFF0}" dt="2024-12-01T14:13:39.175" v="631" actId="1076"/>
          <ac:picMkLst>
            <pc:docMk/>
            <pc:sldMk cId="2586931514" sldId="300"/>
            <ac:picMk id="2" creationId="{6C158014-8A38-4375-236A-D24FAB5DD640}"/>
          </ac:picMkLst>
        </pc:picChg>
        <pc:picChg chg="mod modCrop">
          <ac:chgData name="Giorgia Proto" userId="e497736e6e2cac1d" providerId="LiveId" clId="{063EFABC-EBD6-4D49-A03F-4F67DD0CDFF0}" dt="2024-12-01T14:16:06.272" v="647" actId="732"/>
          <ac:picMkLst>
            <pc:docMk/>
            <pc:sldMk cId="2586931514" sldId="300"/>
            <ac:picMk id="3" creationId="{365E7422-3673-384F-8E8C-956EB61B1268}"/>
          </ac:picMkLst>
        </pc:picChg>
        <pc:picChg chg="add mod modCrop">
          <ac:chgData name="Giorgia Proto" userId="e497736e6e2cac1d" providerId="LiveId" clId="{063EFABC-EBD6-4D49-A03F-4F67DD0CDFF0}" dt="2024-12-01T14:15:48.136" v="646" actId="732"/>
          <ac:picMkLst>
            <pc:docMk/>
            <pc:sldMk cId="2586931514" sldId="300"/>
            <ac:picMk id="6" creationId="{E07B626D-F6B9-2EDA-6CC3-577F67882FE0}"/>
          </ac:picMkLst>
        </pc:picChg>
        <pc:picChg chg="mod">
          <ac:chgData name="Giorgia Proto" userId="e497736e6e2cac1d" providerId="LiveId" clId="{063EFABC-EBD6-4D49-A03F-4F67DD0CDFF0}" dt="2024-12-01T14:14:25.256" v="639" actId="14100"/>
          <ac:picMkLst>
            <pc:docMk/>
            <pc:sldMk cId="2586931514" sldId="300"/>
            <ac:picMk id="8" creationId="{134D81CB-F9C6-3A38-BC16-CA4344D0561E}"/>
          </ac:picMkLst>
        </pc:picChg>
      </pc:sldChg>
      <pc:sldChg chg="addSp modSp mod">
        <pc:chgData name="Giorgia Proto" userId="e497736e6e2cac1d" providerId="LiveId" clId="{063EFABC-EBD6-4D49-A03F-4F67DD0CDFF0}" dt="2024-12-01T14:24:40.343" v="1204" actId="20577"/>
        <pc:sldMkLst>
          <pc:docMk/>
          <pc:sldMk cId="25331767" sldId="301"/>
        </pc:sldMkLst>
        <pc:spChg chg="add mod">
          <ac:chgData name="Giorgia Proto" userId="e497736e6e2cac1d" providerId="LiveId" clId="{063EFABC-EBD6-4D49-A03F-4F67DD0CDFF0}" dt="2024-12-01T14:24:40.343" v="1204" actId="20577"/>
          <ac:spMkLst>
            <pc:docMk/>
            <pc:sldMk cId="25331767" sldId="301"/>
            <ac:spMk id="7" creationId="{234B6053-BD62-DAE9-971C-921ABB39C003}"/>
          </ac:spMkLst>
        </pc:spChg>
        <pc:spChg chg="mod">
          <ac:chgData name="Giorgia Proto" userId="e497736e6e2cac1d" providerId="LiveId" clId="{063EFABC-EBD6-4D49-A03F-4F67DD0CDFF0}" dt="2024-12-01T14:16:48.704" v="681" actId="20577"/>
          <ac:spMkLst>
            <pc:docMk/>
            <pc:sldMk cId="25331767" sldId="301"/>
            <ac:spMk id="11" creationId="{CCBF7651-328D-6D76-7492-C7EDCBD92A7E}"/>
          </ac:spMkLst>
        </pc:spChg>
        <pc:picChg chg="mod">
          <ac:chgData name="Giorgia Proto" userId="e497736e6e2cac1d" providerId="LiveId" clId="{063EFABC-EBD6-4D49-A03F-4F67DD0CDFF0}" dt="2024-12-01T14:16:58.706" v="686" actId="1076"/>
          <ac:picMkLst>
            <pc:docMk/>
            <pc:sldMk cId="25331767" sldId="301"/>
            <ac:picMk id="2" creationId="{D20ED256-8B68-EF21-84F3-78763FCC1656}"/>
          </ac:picMkLst>
        </pc:picChg>
        <pc:picChg chg="mod">
          <ac:chgData name="Giorgia Proto" userId="e497736e6e2cac1d" providerId="LiveId" clId="{063EFABC-EBD6-4D49-A03F-4F67DD0CDFF0}" dt="2024-12-01T14:16:56.469" v="685" actId="1076"/>
          <ac:picMkLst>
            <pc:docMk/>
            <pc:sldMk cId="25331767" sldId="301"/>
            <ac:picMk id="3" creationId="{424ACB0D-EBDF-FFE2-6647-8FDAD582CBC1}"/>
          </ac:picMkLst>
        </pc:picChg>
      </pc:sldChg>
      <pc:sldChg chg="addSp delSp modSp mod">
        <pc:chgData name="Giorgia Proto" userId="e497736e6e2cac1d" providerId="LiveId" clId="{063EFABC-EBD6-4D49-A03F-4F67DD0CDFF0}" dt="2024-12-02T13:25:50.964" v="3673" actId="1076"/>
        <pc:sldMkLst>
          <pc:docMk/>
          <pc:sldMk cId="162818557" sldId="302"/>
        </pc:sldMkLst>
        <pc:spChg chg="add mod">
          <ac:chgData name="Giorgia Proto" userId="e497736e6e2cac1d" providerId="LiveId" clId="{063EFABC-EBD6-4D49-A03F-4F67DD0CDFF0}" dt="2024-12-02T13:23:15.490" v="3617" actId="20577"/>
          <ac:spMkLst>
            <pc:docMk/>
            <pc:sldMk cId="162818557" sldId="302"/>
            <ac:spMk id="7" creationId="{593436AE-001E-CF8C-C6C1-CD8179D7B72F}"/>
          </ac:spMkLst>
        </pc:spChg>
        <pc:spChg chg="mod">
          <ac:chgData name="Giorgia Proto" userId="e497736e6e2cac1d" providerId="LiveId" clId="{063EFABC-EBD6-4D49-A03F-4F67DD0CDFF0}" dt="2024-12-01T14:24:51.510" v="1227" actId="20577"/>
          <ac:spMkLst>
            <pc:docMk/>
            <pc:sldMk cId="162818557" sldId="302"/>
            <ac:spMk id="11" creationId="{9AC8EC3E-0BA7-01E5-F518-742A476AF89E}"/>
          </ac:spMkLst>
        </pc:spChg>
        <pc:picChg chg="add mod modCrop">
          <ac:chgData name="Giorgia Proto" userId="e497736e6e2cac1d" providerId="LiveId" clId="{063EFABC-EBD6-4D49-A03F-4F67DD0CDFF0}" dt="2024-12-02T13:25:50.964" v="3673" actId="1076"/>
          <ac:picMkLst>
            <pc:docMk/>
            <pc:sldMk cId="162818557" sldId="302"/>
            <ac:picMk id="3" creationId="{8FC1F10B-9DD3-4B97-913E-619D513646F9}"/>
          </ac:picMkLst>
        </pc:picChg>
        <pc:picChg chg="add del">
          <ac:chgData name="Giorgia Proto" userId="e497736e6e2cac1d" providerId="LiveId" clId="{063EFABC-EBD6-4D49-A03F-4F67DD0CDFF0}" dt="2024-12-01T14:23:20.514" v="1118" actId="478"/>
          <ac:picMkLst>
            <pc:docMk/>
            <pc:sldMk cId="162818557" sldId="302"/>
            <ac:picMk id="5" creationId="{6D6CBFB1-EAAE-B088-99D1-A9C243EE8E3B}"/>
          </ac:picMkLst>
        </pc:picChg>
        <pc:picChg chg="add del mod">
          <ac:chgData name="Giorgia Proto" userId="e497736e6e2cac1d" providerId="LiveId" clId="{063EFABC-EBD6-4D49-A03F-4F67DD0CDFF0}" dt="2024-12-02T13:20:50.009" v="3589" actId="478"/>
          <ac:picMkLst>
            <pc:docMk/>
            <pc:sldMk cId="162818557" sldId="302"/>
            <ac:picMk id="6" creationId="{E539454F-9BC2-394F-6C0D-2CAC92B0125B}"/>
          </ac:picMkLst>
        </pc:picChg>
        <pc:picChg chg="del mod">
          <ac:chgData name="Giorgia Proto" userId="e497736e6e2cac1d" providerId="LiveId" clId="{063EFABC-EBD6-4D49-A03F-4F67DD0CDFF0}" dt="2024-12-02T13:20:47.136" v="3588" actId="478"/>
          <ac:picMkLst>
            <pc:docMk/>
            <pc:sldMk cId="162818557" sldId="302"/>
            <ac:picMk id="8" creationId="{983515C9-E0DC-9C7F-B891-FF0D469428DC}"/>
          </ac:picMkLst>
        </pc:picChg>
        <pc:picChg chg="add del mod">
          <ac:chgData name="Giorgia Proto" userId="e497736e6e2cac1d" providerId="LiveId" clId="{063EFABC-EBD6-4D49-A03F-4F67DD0CDFF0}" dt="2024-12-02T13:22:33.193" v="3604" actId="478"/>
          <ac:picMkLst>
            <pc:docMk/>
            <pc:sldMk cId="162818557" sldId="302"/>
            <ac:picMk id="9" creationId="{07088543-B310-B237-9D7A-412C993E8482}"/>
          </ac:picMkLst>
        </pc:picChg>
        <pc:picChg chg="add mod">
          <ac:chgData name="Giorgia Proto" userId="e497736e6e2cac1d" providerId="LiveId" clId="{063EFABC-EBD6-4D49-A03F-4F67DD0CDFF0}" dt="2024-12-02T13:22:54.939" v="3613" actId="1076"/>
          <ac:picMkLst>
            <pc:docMk/>
            <pc:sldMk cId="162818557" sldId="302"/>
            <ac:picMk id="14" creationId="{3D8FA6B6-FE57-3059-A753-48A9E2CA5470}"/>
          </ac:picMkLst>
        </pc:picChg>
      </pc:sldChg>
      <pc:sldChg chg="addSp modSp mod">
        <pc:chgData name="Giorgia Proto" userId="e497736e6e2cac1d" providerId="LiveId" clId="{063EFABC-EBD6-4D49-A03F-4F67DD0CDFF0}" dt="2024-12-02T13:34:41.518" v="3676" actId="20577"/>
        <pc:sldMkLst>
          <pc:docMk/>
          <pc:sldMk cId="612503746" sldId="303"/>
        </pc:sldMkLst>
        <pc:spChg chg="add mod">
          <ac:chgData name="Giorgia Proto" userId="e497736e6e2cac1d" providerId="LiveId" clId="{063EFABC-EBD6-4D49-A03F-4F67DD0CDFF0}" dt="2024-12-02T13:34:41.518" v="3676" actId="20577"/>
          <ac:spMkLst>
            <pc:docMk/>
            <pc:sldMk cId="612503746" sldId="303"/>
            <ac:spMk id="2" creationId="{DCBD015F-5758-D9C2-4486-36AC6F16243A}"/>
          </ac:spMkLst>
        </pc:spChg>
        <pc:spChg chg="mod">
          <ac:chgData name="Giorgia Proto" userId="e497736e6e2cac1d" providerId="LiveId" clId="{063EFABC-EBD6-4D49-A03F-4F67DD0CDFF0}" dt="2024-12-01T14:38:51.741" v="2181" actId="20577"/>
          <ac:spMkLst>
            <pc:docMk/>
            <pc:sldMk cId="612503746" sldId="303"/>
            <ac:spMk id="11" creationId="{E6AD90B2-65BE-8164-E38C-C6C3C199FDAF}"/>
          </ac:spMkLst>
        </pc:spChg>
      </pc:sldChg>
      <pc:sldChg chg="addSp delSp modSp mod">
        <pc:chgData name="Giorgia Proto" userId="e497736e6e2cac1d" providerId="LiveId" clId="{063EFABC-EBD6-4D49-A03F-4F67DD0CDFF0}" dt="2024-12-02T13:24:15.949" v="3671" actId="1076"/>
        <pc:sldMkLst>
          <pc:docMk/>
          <pc:sldMk cId="2837865839" sldId="304"/>
        </pc:sldMkLst>
        <pc:spChg chg="add mod">
          <ac:chgData name="Giorgia Proto" userId="e497736e6e2cac1d" providerId="LiveId" clId="{063EFABC-EBD6-4D49-A03F-4F67DD0CDFF0}" dt="2024-12-02T13:24:15.949" v="3671" actId="1076"/>
          <ac:spMkLst>
            <pc:docMk/>
            <pc:sldMk cId="2837865839" sldId="304"/>
            <ac:spMk id="2" creationId="{3258D8F0-D372-19AB-C091-5C06E3A2EEAB}"/>
          </ac:spMkLst>
        </pc:spChg>
        <pc:spChg chg="add del mod">
          <ac:chgData name="Giorgia Proto" userId="e497736e6e2cac1d" providerId="LiveId" clId="{063EFABC-EBD6-4D49-A03F-4F67DD0CDFF0}" dt="2024-12-01T14:41:21.762" v="2457" actId="478"/>
          <ac:spMkLst>
            <pc:docMk/>
            <pc:sldMk cId="2837865839" sldId="304"/>
            <ac:spMk id="3" creationId="{A3FB578F-2932-E82B-5F5C-451875DE2311}"/>
          </ac:spMkLst>
        </pc:spChg>
      </pc:sldChg>
      <pc:sldChg chg="modSp add mod">
        <pc:chgData name="Giorgia Proto" userId="e497736e6e2cac1d" providerId="LiveId" clId="{063EFABC-EBD6-4D49-A03F-4F67DD0CDFF0}" dt="2024-12-01T14:55:22.643" v="3133" actId="20577"/>
        <pc:sldMkLst>
          <pc:docMk/>
          <pc:sldMk cId="1201572170" sldId="305"/>
        </pc:sldMkLst>
        <pc:spChg chg="mod">
          <ac:chgData name="Giorgia Proto" userId="e497736e6e2cac1d" providerId="LiveId" clId="{063EFABC-EBD6-4D49-A03F-4F67DD0CDFF0}" dt="2024-12-01T14:55:22.643" v="3133" actId="20577"/>
          <ac:spMkLst>
            <pc:docMk/>
            <pc:sldMk cId="1201572170" sldId="305"/>
            <ac:spMk id="2" creationId="{61AE4C78-59CE-2CDF-2039-4AC3662FE801}"/>
          </ac:spMkLst>
        </pc:spChg>
        <pc:spChg chg="mod">
          <ac:chgData name="Giorgia Proto" userId="e497736e6e2cac1d" providerId="LiveId" clId="{063EFABC-EBD6-4D49-A03F-4F67DD0CDFF0}" dt="2024-12-01T14:50:19.058" v="2963" actId="20577"/>
          <ac:spMkLst>
            <pc:docMk/>
            <pc:sldMk cId="1201572170" sldId="305"/>
            <ac:spMk id="11" creationId="{5779FF7E-64FD-FA33-62C4-07E28A7EAE40}"/>
          </ac:spMkLst>
        </pc:spChg>
      </pc:sldChg>
      <pc:sldChg chg="new del">
        <pc:chgData name="Giorgia Proto" userId="e497736e6e2cac1d" providerId="LiveId" clId="{063EFABC-EBD6-4D49-A03F-4F67DD0CDFF0}" dt="2024-12-01T14:05:35.926" v="363" actId="680"/>
        <pc:sldMkLst>
          <pc:docMk/>
          <pc:sldMk cId="3134586431" sldId="30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51C47-C150-94B5-79D5-4896F9806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6B4E4E7-7A6C-63B3-1647-5F6CE00AA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A34085-3E30-B4BE-CF64-3AFA32F2E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1CA783-1393-F000-D4FD-44B9E0A39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8887CD-7271-FBDD-6431-196B86A66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2817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76B792-F7D3-22F4-0045-E9B27694A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2CD1356-9BBC-EE7E-C6F0-43974CC4F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9D565AF-E69E-0ECE-57A6-06BD5C900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06CC58-F8C4-789B-245E-47D6BEBC3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8BDC77-AE21-66FC-E084-57FE997D5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24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229C212-6FAE-8427-83A4-BF88CE13DA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B4E5855-A90B-1DAD-A906-C4005B4D10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137D19-DA07-1715-453A-349E5AB91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E36AA8-9E37-57A9-D29B-22DF23147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07F5D0-2D37-4468-43C5-C4041B565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9556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F41EEC-87F7-A89B-E483-085A75B2B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7E18B0-6671-D4F6-09F3-CE920FD58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A2916F-5ECD-1960-DFB8-28CAC0D2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4EC891-CD95-3C07-06B1-4614C694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BCFCF6-9012-C415-6982-1B386EEA0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1896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F3B7BD-DB41-E508-9271-3CF7D9A6F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5E86C81-DE1D-382C-10B5-9C45A0469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FD839F-7B3B-7EE0-8E84-118D66A24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894206-5448-0980-CC9C-139085B49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D49B46-3A2B-210F-734E-352DEFAE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612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FA0A82-EAC6-EB2D-8B23-B5B285088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C93A1B2-FB61-1287-247C-37101FB35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B6AED44-C200-28DE-4992-7CCD21FDB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9AF87FD-70CB-1418-3534-6C08762BD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DA8A624-6854-D0F0-7E33-1D7429804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C3D00AE-6A12-8468-622F-6C55FEA6E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487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6BFF73-DDB1-ED40-605E-C662715CF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414AE2-1D15-F63D-5638-684B1DC13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7A8145B-89DE-DD20-06CC-142AD8997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5E026DD-7213-D62A-F016-141D0A7CBF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5CBF5B7-EC9B-0194-A308-0701DE37C1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D3B5C03-E50E-DFE4-C34B-3D9F9ADD3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4C1044E-0D69-F6BE-2460-48BEB7FE1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29788F4-08B2-B8E0-A41F-4EADD9CDE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83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7C5EC5-FC8A-B96C-4A1F-BB3E907F2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72358F1-7EC5-A0A2-2667-D9523021B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EC59FCB-7978-1544-8206-73566FF83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43E25E8-B044-C953-CB8F-D3FE8CE27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2347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B3CD037-F05F-6127-794B-E3A5F8F98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DDE2BFD-C420-AE0C-B346-BEAAF71F1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AA3C7D8-4D01-7BAC-7435-26BAA828B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1824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DB5C61-2BAE-1E41-3E9E-EE99C6118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A53995-B95E-B489-1ED3-1C57B4739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8583059-BC00-90BA-226D-B7EFD280FB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EDDAC49-1C4B-1358-4FD6-B466E4994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7E1EDC7-5970-EE95-6FEB-0009E3E9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0D5643C-279D-3CB7-ECEF-4658FAA28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09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14963D-219E-9E91-E2AB-2C3EAF86D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E1283D1-5B6D-5739-5BD1-278B19EDE5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9B21BB3-50D0-54F4-249A-1B133F485C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3A262CC-0A40-EC5B-4C6F-F14894A29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670695-7EA5-D29D-7F56-D6D18E7A2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F6BE1A1-BAA5-921D-DC8C-CD35793A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8028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5F6EB24-84DA-2006-2B58-868139340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A77CE15-9CCA-DA37-7D8F-6FEA0839C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553E4F-C990-1075-12E0-3C433D58DD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DE47A-9089-40A3-8E7E-421246954F8C}" type="datetimeFigureOut">
              <a:rPr lang="it-IT" smtClean="0"/>
              <a:t>02/12/2024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17770D4-1B9B-463A-7F3E-8AE9F98F2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017D08-EE50-42C6-5717-BB1C571612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FB904C-1ECC-48E0-A42C-B3F364A57B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335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hyperlink" Target="file:///C:\Users\proto\OneDrive\Documenti\Work\Documenti\MPP_straw_dev.pdf" TargetMode="External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0.png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203A3F-F854-BCBC-F829-1683AEDA26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Status of the </a:t>
            </a:r>
            <a:r>
              <a:rPr lang="it-IT" dirty="0" err="1"/>
              <a:t>straw</a:t>
            </a:r>
            <a:r>
              <a:rPr lang="it-IT" dirty="0"/>
              <a:t> </a:t>
            </a:r>
            <a:r>
              <a:rPr lang="it-IT" dirty="0" err="1"/>
              <a:t>prototype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B5B5388-C88C-9847-5425-8F4F9E3D2A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err="1"/>
              <a:t>G.Proto</a:t>
            </a:r>
            <a:r>
              <a:rPr lang="it-IT" dirty="0"/>
              <a:t> on </a:t>
            </a:r>
            <a:r>
              <a:rPr lang="it-IT" dirty="0" err="1"/>
              <a:t>behalf</a:t>
            </a:r>
            <a:r>
              <a:rPr lang="it-IT" dirty="0"/>
              <a:t> of the MPI group</a:t>
            </a:r>
          </a:p>
        </p:txBody>
      </p:sp>
    </p:spTree>
    <p:extLst>
      <p:ext uri="{BB962C8B-B14F-4D97-AF65-F5344CB8AC3E}">
        <p14:creationId xmlns:p14="http://schemas.microsoft.com/office/powerpoint/2010/main" val="1820719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8CD63-44D6-2DD5-099E-96C98165F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E2BACC9-C527-C412-7DA6-789C26CEE1A3}"/>
              </a:ext>
            </a:extLst>
          </p:cNvPr>
          <p:cNvSpPr txBox="1"/>
          <p:nvPr/>
        </p:nvSpPr>
        <p:spPr>
          <a:xfrm>
            <a:off x="393169" y="82619"/>
            <a:ext cx="1093865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5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Description</a:t>
            </a:r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 of the </a:t>
            </a:r>
            <a:r>
              <a:rPr lang="it-IT" sz="35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prototype</a:t>
            </a:r>
            <a:endParaRPr lang="it-IT" sz="35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2" name="Immagine 11" descr="Immagine che contiene testo, Carattere, design&#10;&#10;Descrizione generata automaticamente">
            <a:extLst>
              <a:ext uri="{FF2B5EF4-FFF2-40B4-BE49-F238E27FC236}">
                <a16:creationId xmlns:a16="http://schemas.microsoft.com/office/drawing/2014/main" id="{6F5F2058-2276-BC48-2E36-72374D40E6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352" y="56837"/>
            <a:ext cx="1293248" cy="89439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02F1A9A-0A11-D0A7-F936-F11788513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19D4-BB5C-4B5E-A6F8-BEEE1F86C6A8}" type="slidenum">
              <a:rPr lang="it-IT" smtClean="0"/>
              <a:t>2</a:t>
            </a:fld>
            <a:endParaRPr lang="it-IT"/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55D6B0E2-DF54-1977-BAF1-52B42F0C26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00" y="21196"/>
            <a:ext cx="1158114" cy="1158114"/>
          </a:xfrm>
          <a:prstGeom prst="rect">
            <a:avLst/>
          </a:prstGeom>
        </p:spPr>
      </p:pic>
      <p:pic>
        <p:nvPicPr>
          <p:cNvPr id="17" name="Immagine 16" descr="Immagine che contiene forniture per ufficio, penna, Strumento per ufficio, interno&#10;&#10;Descrizione generata automaticamente">
            <a:extLst>
              <a:ext uri="{FF2B5EF4-FFF2-40B4-BE49-F238E27FC236}">
                <a16:creationId xmlns:a16="http://schemas.microsoft.com/office/drawing/2014/main" id="{64BA7DCF-A3F1-6872-8C5E-E8C47EA132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00" y="1205092"/>
            <a:ext cx="4586800" cy="3440100"/>
          </a:xfrm>
          <a:prstGeom prst="rect">
            <a:avLst/>
          </a:prstGeom>
        </p:spPr>
      </p:pic>
      <p:pic>
        <p:nvPicPr>
          <p:cNvPr id="13" name="Immagine 12" descr="Immagine che contiene forniture per ufficio, Strumento per ufficio, penna, Strumenti per contrassegnare&#10;&#10;Descrizione generata automaticamente">
            <a:extLst>
              <a:ext uri="{FF2B5EF4-FFF2-40B4-BE49-F238E27FC236}">
                <a16:creationId xmlns:a16="http://schemas.microsoft.com/office/drawing/2014/main" id="{E366CE3E-6CA1-1A9E-0147-C8D0C6DEBA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3" y="4105775"/>
            <a:ext cx="3327400" cy="2495550"/>
          </a:xfrm>
          <a:prstGeom prst="rect">
            <a:avLst/>
          </a:prstGeom>
        </p:spPr>
      </p:pic>
      <p:pic>
        <p:nvPicPr>
          <p:cNvPr id="9" name="Immagine 8" descr="Immagine che contiene forniture per ufficio, interno, connettore, cavo&#10;&#10;Descrizione generata automaticamente">
            <a:extLst>
              <a:ext uri="{FF2B5EF4-FFF2-40B4-BE49-F238E27FC236}">
                <a16:creationId xmlns:a16="http://schemas.microsoft.com/office/drawing/2014/main" id="{B8D25C21-9BD0-0CDC-538E-F2CE53929B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933" y="3750175"/>
            <a:ext cx="3801533" cy="2851150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F5D123D9-1D7A-FC91-96F6-05E3091477A6}"/>
              </a:ext>
            </a:extLst>
          </p:cNvPr>
          <p:cNvSpPr/>
          <p:nvPr/>
        </p:nvSpPr>
        <p:spPr>
          <a:xfrm>
            <a:off x="5277600" y="4291200"/>
            <a:ext cx="1521733" cy="11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A94AAADE-D1A6-5FBD-D7AA-7888DA4E7609}"/>
              </a:ext>
            </a:extLst>
          </p:cNvPr>
          <p:cNvCxnSpPr/>
          <p:nvPr/>
        </p:nvCxnSpPr>
        <p:spPr>
          <a:xfrm flipV="1">
            <a:off x="5925600" y="5486400"/>
            <a:ext cx="0" cy="410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C0BC6E9-171E-6510-5877-CF82391F25AB}"/>
              </a:ext>
            </a:extLst>
          </p:cNvPr>
          <p:cNvSpPr txBox="1"/>
          <p:nvPr/>
        </p:nvSpPr>
        <p:spPr>
          <a:xfrm>
            <a:off x="5097600" y="5925344"/>
            <a:ext cx="2476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b="1" dirty="0">
                <a:solidFill>
                  <a:srgbClr val="FF0000"/>
                </a:solidFill>
              </a:rPr>
              <a:t>End-plug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2626B1-9670-92BC-F5C2-0523C35631A4}"/>
              </a:ext>
            </a:extLst>
          </p:cNvPr>
          <p:cNvSpPr txBox="1"/>
          <p:nvPr/>
        </p:nvSpPr>
        <p:spPr>
          <a:xfrm>
            <a:off x="447599" y="1516287"/>
            <a:ext cx="302433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b="1" dirty="0" err="1">
                <a:solidFill>
                  <a:schemeClr val="accent1">
                    <a:lumMod val="75000"/>
                  </a:schemeClr>
                </a:solidFill>
              </a:rPr>
              <a:t>Straw</a:t>
            </a:r>
            <a:r>
              <a:rPr lang="it-IT" sz="25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2500" b="1" dirty="0" err="1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it-IT" sz="25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4797FB9F-4AFA-89D9-D1DE-CF0D128673D4}"/>
                  </a:ext>
                </a:extLst>
              </p:cNvPr>
              <p:cNvSpPr txBox="1"/>
              <p:nvPr/>
            </p:nvSpPr>
            <p:spPr>
              <a:xfrm>
                <a:off x="4811755" y="961200"/>
                <a:ext cx="8164015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 err="1">
                    <a:solidFill>
                      <a:srgbClr val="FF0000"/>
                    </a:solidFill>
                  </a:rPr>
                  <a:t>Length</a:t>
                </a:r>
                <a:r>
                  <a:rPr lang="it-IT" sz="2500" dirty="0">
                    <a:solidFill>
                      <a:srgbClr val="FF0000"/>
                    </a:solidFill>
                  </a:rPr>
                  <a:t> : 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rgbClr val="FF0000"/>
                    </a:solidFill>
                  </a:rPr>
                  <a:t>30 cm 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Study of the assembly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1.5 m 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prototype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that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will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be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tested</a:t>
                </a:r>
                <a:endParaRPr lang="it-IT" sz="25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Planned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: 4 m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prototype</a:t>
                </a:r>
                <a:endParaRPr lang="it-IT" sz="25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 err="1">
                    <a:solidFill>
                      <a:srgbClr val="00B0F0"/>
                    </a:solidFill>
                  </a:rPr>
                  <a:t>Diameter</a:t>
                </a:r>
                <a:r>
                  <a:rPr lang="it-IT" sz="2500" dirty="0">
                    <a:solidFill>
                      <a:srgbClr val="00B0F0"/>
                    </a:solidFill>
                  </a:rPr>
                  <a:t>  : 7.1 mm</a:t>
                </a:r>
                <a:endParaRPr lang="it-IT" sz="25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rgbClr val="00B050"/>
                    </a:solidFill>
                  </a:rPr>
                  <a:t>Walls: 30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5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it-IT" sz="2500" dirty="0">
                    <a:solidFill>
                      <a:srgbClr val="00B050"/>
                    </a:solidFill>
                  </a:rPr>
                  <a:t>m </a:t>
                </a:r>
                <a:r>
                  <a:rPr lang="it-IT" sz="2500" dirty="0" err="1">
                    <a:solidFill>
                      <a:srgbClr val="00B050"/>
                    </a:solidFill>
                  </a:rPr>
                  <a:t>thick</a:t>
                </a:r>
                <a:r>
                  <a:rPr lang="it-IT" sz="2500" dirty="0">
                    <a:solidFill>
                      <a:srgbClr val="00B050"/>
                    </a:solidFill>
                  </a:rPr>
                  <a:t> Mylar (Lamina </a:t>
                </a:r>
                <a:r>
                  <a:rPr lang="it-IT" sz="2500" dirty="0" err="1">
                    <a:solidFill>
                      <a:srgbClr val="00B050"/>
                    </a:solidFill>
                  </a:rPr>
                  <a:t>Dielectrics</a:t>
                </a:r>
                <a:r>
                  <a:rPr lang="it-IT" sz="2500" dirty="0">
                    <a:solidFill>
                      <a:srgbClr val="00B050"/>
                    </a:solidFill>
                  </a:rPr>
                  <a:t>)</a:t>
                </a:r>
                <a:endParaRPr lang="it-IT" sz="25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chemeClr val="accent5">
                        <a:lumMod val="75000"/>
                      </a:schemeClr>
                    </a:solidFill>
                  </a:rPr>
                  <a:t>s-MDT </a:t>
                </a:r>
                <a:r>
                  <a:rPr lang="it-IT" sz="2500" dirty="0" err="1">
                    <a:solidFill>
                      <a:schemeClr val="accent5">
                        <a:lumMod val="75000"/>
                      </a:schemeClr>
                    </a:solidFill>
                  </a:rPr>
                  <a:t>endplug</a:t>
                </a:r>
                <a:r>
                  <a:rPr lang="it-IT" sz="2500" dirty="0">
                    <a:solidFill>
                      <a:schemeClr val="accent5">
                        <a:lumMod val="75000"/>
                      </a:schemeClr>
                    </a:solidFill>
                  </a:rPr>
                  <a:t> + </a:t>
                </a:r>
                <a:r>
                  <a:rPr lang="it-IT" sz="2500" dirty="0" err="1">
                    <a:solidFill>
                      <a:schemeClr val="accent5">
                        <a:lumMod val="75000"/>
                      </a:schemeClr>
                    </a:solidFill>
                  </a:rPr>
                  <a:t>Aluminum</a:t>
                </a:r>
                <a:r>
                  <a:rPr lang="it-IT" sz="2500" dirty="0">
                    <a:solidFill>
                      <a:schemeClr val="accent5">
                        <a:lumMod val="75000"/>
                      </a:schemeClr>
                    </a:solidFill>
                  </a:rPr>
                  <a:t> contact ring</a:t>
                </a:r>
                <a:endParaRPr lang="it-IT" sz="25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it-IT" sz="2500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4797FB9F-4AFA-89D9-D1DE-CF0D12867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755" y="961200"/>
                <a:ext cx="8164015" cy="3170099"/>
              </a:xfrm>
              <a:prstGeom prst="rect">
                <a:avLst/>
              </a:prstGeom>
              <a:blipFill>
                <a:blip r:embed="rId8"/>
                <a:stretch>
                  <a:fillRect l="-1045" t="-15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95236379-D496-6FDD-3B7E-D4C2B0F4749C}"/>
                  </a:ext>
                </a:extLst>
              </p:cNvPr>
              <p:cNvSpPr txBox="1"/>
              <p:nvPr/>
            </p:nvSpPr>
            <p:spPr>
              <a:xfrm>
                <a:off x="7488994" y="4001741"/>
                <a:ext cx="4409092" cy="24006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chemeClr val="accent2"/>
                    </a:solidFill>
                  </a:rPr>
                  <a:t>Anode </a:t>
                </a:r>
                <a:r>
                  <a:rPr lang="it-IT" sz="2500" dirty="0" err="1">
                    <a:solidFill>
                      <a:schemeClr val="accent2"/>
                    </a:solidFill>
                  </a:rPr>
                  <a:t>wire</a:t>
                </a:r>
                <a:r>
                  <a:rPr lang="it-IT" sz="2500" dirty="0">
                    <a:solidFill>
                      <a:schemeClr val="accent2"/>
                    </a:solidFill>
                  </a:rPr>
                  <a:t> : 50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50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it-IT" sz="2500" dirty="0">
                    <a:solidFill>
                      <a:schemeClr val="accent2"/>
                    </a:solidFill>
                  </a:rPr>
                  <a:t>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it-IT" sz="25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 err="1"/>
                  <a:t>Material</a:t>
                </a:r>
                <a:r>
                  <a:rPr lang="it-IT" sz="2500" dirty="0"/>
                  <a:t> (8 x 4 x 2) 1.5 m </a:t>
                </a:r>
                <a:r>
                  <a:rPr lang="it-IT" sz="2500" dirty="0" err="1"/>
                  <a:t>prototypes</a:t>
                </a:r>
                <a:r>
                  <a:rPr lang="it-IT" sz="2500" dirty="0">
                    <a:sym typeface="Wingdings" panose="05000000000000000000" pitchFamily="2" charset="2"/>
                  </a:rPr>
                  <a:t> 2 </a:t>
                </a:r>
                <a:r>
                  <a:rPr lang="it-IT" sz="2500" dirty="0" err="1">
                    <a:sym typeface="Wingdings" panose="05000000000000000000" pitchFamily="2" charset="2"/>
                  </a:rPr>
                  <a:t>multilayers</a:t>
                </a:r>
                <a:r>
                  <a:rPr lang="it-IT" sz="2500" dirty="0">
                    <a:sym typeface="Wingdings" panose="05000000000000000000" pitchFamily="2" charset="2"/>
                  </a:rPr>
                  <a:t> </a:t>
                </a:r>
                <a:r>
                  <a:rPr lang="it-IT" sz="2500" dirty="0" err="1">
                    <a:sym typeface="Wingdings" panose="05000000000000000000" pitchFamily="2" charset="2"/>
                  </a:rPr>
                  <a:t>read</a:t>
                </a:r>
                <a:r>
                  <a:rPr lang="it-IT" sz="2500" dirty="0">
                    <a:sym typeface="Wingdings" panose="05000000000000000000" pitchFamily="2" charset="2"/>
                  </a:rPr>
                  <a:t> out with BIS78 s-MDT </a:t>
                </a:r>
                <a:r>
                  <a:rPr lang="it-IT" sz="2500" dirty="0" err="1">
                    <a:sym typeface="Wingdings" panose="05000000000000000000" pitchFamily="2" charset="2"/>
                  </a:rPr>
                  <a:t>electronics</a:t>
                </a:r>
                <a:endParaRPr lang="it-IT" sz="2500" dirty="0"/>
              </a:p>
            </p:txBody>
          </p:sp>
        </mc:Choice>
        <mc:Fallback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95236379-D496-6FDD-3B7E-D4C2B0F474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994" y="4001741"/>
                <a:ext cx="4409092" cy="2400657"/>
              </a:xfrm>
              <a:prstGeom prst="rect">
                <a:avLst/>
              </a:prstGeom>
              <a:blipFill>
                <a:blip r:embed="rId9"/>
                <a:stretch>
                  <a:fillRect l="-2075" t="-1777" b="-53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2389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CB5D7-8F2D-DB52-6F98-241CF351E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791AA06-44CC-2E9F-F46C-11E7FEB88F7C}"/>
              </a:ext>
            </a:extLst>
          </p:cNvPr>
          <p:cNvSpPr txBox="1"/>
          <p:nvPr/>
        </p:nvSpPr>
        <p:spPr>
          <a:xfrm>
            <a:off x="393169" y="82619"/>
            <a:ext cx="1093865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End-plugs + support </a:t>
            </a:r>
            <a:r>
              <a:rPr lang="it-IT" sz="35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structure</a:t>
            </a:r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 in </a:t>
            </a:r>
            <a:r>
              <a:rPr lang="it-IT" sz="35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details</a:t>
            </a:r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</a:p>
        </p:txBody>
      </p:sp>
      <p:pic>
        <p:nvPicPr>
          <p:cNvPr id="12" name="Immagine 11" descr="Immagine che contiene testo, Carattere, design&#10;&#10;Descrizione generata automaticamente">
            <a:extLst>
              <a:ext uri="{FF2B5EF4-FFF2-40B4-BE49-F238E27FC236}">
                <a16:creationId xmlns:a16="http://schemas.microsoft.com/office/drawing/2014/main" id="{C08AF1A3-EA0D-B0F4-E7EB-484D2C225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352" y="56837"/>
            <a:ext cx="1293248" cy="89439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0E35BCF-0A35-D0CD-F787-9FB6F11F0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19D4-BB5C-4B5E-A6F8-BEEE1F86C6A8}" type="slidenum">
              <a:rPr lang="it-IT" smtClean="0"/>
              <a:t>3</a:t>
            </a:fld>
            <a:endParaRPr lang="it-IT"/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E9A40093-1387-A0C6-ABF3-35B88C5CC2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00" y="21196"/>
            <a:ext cx="1158114" cy="1158114"/>
          </a:xfrm>
          <a:prstGeom prst="rect">
            <a:avLst/>
          </a:prstGeom>
        </p:spPr>
      </p:pic>
      <p:pic>
        <p:nvPicPr>
          <p:cNvPr id="2" name="Immagine 1" descr="Immagine che contiene arma, proiettile&#10;&#10;Descrizione generata automaticamente">
            <a:extLst>
              <a:ext uri="{FF2B5EF4-FFF2-40B4-BE49-F238E27FC236}">
                <a16:creationId xmlns:a16="http://schemas.microsoft.com/office/drawing/2014/main" id="{6C158014-8A38-4375-236A-D24FAB5DD6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0" y="1405445"/>
            <a:ext cx="7326302" cy="425880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34D81CB-F9C6-3A38-BC16-CA4344D056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789" y="1068383"/>
            <a:ext cx="3823899" cy="205438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65E7422-3673-384F-8E8C-956EB61B12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4" r="14259"/>
          <a:stretch/>
        </p:blipFill>
        <p:spPr>
          <a:xfrm>
            <a:off x="8903920" y="1179310"/>
            <a:ext cx="3262680" cy="1943460"/>
          </a:xfrm>
          <a:prstGeom prst="rect">
            <a:avLst/>
          </a:prstGeom>
        </p:spPr>
      </p:pic>
      <p:pic>
        <p:nvPicPr>
          <p:cNvPr id="6" name="Immagine 5" descr="Immagine che contiene linea, schermata, design&#10;&#10;Descrizione generata automaticamente">
            <a:extLst>
              <a:ext uri="{FF2B5EF4-FFF2-40B4-BE49-F238E27FC236}">
                <a16:creationId xmlns:a16="http://schemas.microsoft.com/office/drawing/2014/main" id="{E07B626D-F6B9-2EDA-6CC3-577F67882F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" t="8127"/>
          <a:stretch/>
        </p:blipFill>
        <p:spPr>
          <a:xfrm>
            <a:off x="6300000" y="3650400"/>
            <a:ext cx="5578600" cy="25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931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953E7-78C9-12E8-97A3-43DDC0639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CBF7651-328D-6D76-7492-C7EDCBD92A7E}"/>
              </a:ext>
            </a:extLst>
          </p:cNvPr>
          <p:cNvSpPr txBox="1"/>
          <p:nvPr/>
        </p:nvSpPr>
        <p:spPr>
          <a:xfrm>
            <a:off x="393169" y="82619"/>
            <a:ext cx="1093865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End-plug assembly : </a:t>
            </a:r>
            <a:r>
              <a:rPr lang="it-IT" sz="35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gluing</a:t>
            </a:r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it-IT" sz="35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process</a:t>
            </a:r>
            <a:endParaRPr lang="it-IT" sz="35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2" name="Immagine 11" descr="Immagine che contiene testo, Carattere, design&#10;&#10;Descrizione generata automaticamente">
            <a:extLst>
              <a:ext uri="{FF2B5EF4-FFF2-40B4-BE49-F238E27FC236}">
                <a16:creationId xmlns:a16="http://schemas.microsoft.com/office/drawing/2014/main" id="{ADFD7CE2-0DFD-C79B-50BE-EC397CF179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352" y="56837"/>
            <a:ext cx="1293248" cy="89439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AC2133-0B6F-CDE2-859F-657404383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19D4-BB5C-4B5E-A6F8-BEEE1F86C6A8}" type="slidenum">
              <a:rPr lang="it-IT" smtClean="0"/>
              <a:t>4</a:t>
            </a:fld>
            <a:endParaRPr lang="it-IT"/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78BD7093-6C51-9445-A00C-D68F8E219C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400" y="21196"/>
            <a:ext cx="1158114" cy="1158114"/>
          </a:xfrm>
          <a:prstGeom prst="rect">
            <a:avLst/>
          </a:prstGeom>
        </p:spPr>
      </p:pic>
      <p:pic>
        <p:nvPicPr>
          <p:cNvPr id="2" name="WhatsApp Video 2024-11-12 at 19.16.23">
            <a:hlinkClick r:id="" action="ppaction://media"/>
            <a:extLst>
              <a:ext uri="{FF2B5EF4-FFF2-40B4-BE49-F238E27FC236}">
                <a16:creationId xmlns:a16="http://schemas.microsoft.com/office/drawing/2014/main" id="{D20ED256-8B68-EF21-84F3-78763FCC165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13088" y="1179310"/>
            <a:ext cx="2882912" cy="5092645"/>
          </a:xfrm>
          <a:prstGeom prst="rect">
            <a:avLst/>
          </a:prstGeom>
        </p:spPr>
      </p:pic>
      <p:pic>
        <p:nvPicPr>
          <p:cNvPr id="3" name="Immagine 2" descr="Immagine che contiene cilindro, secchio, interno, argento&#10;&#10;Descrizione generata automaticamente">
            <a:extLst>
              <a:ext uri="{FF2B5EF4-FFF2-40B4-BE49-F238E27FC236}">
                <a16:creationId xmlns:a16="http://schemas.microsoft.com/office/drawing/2014/main" id="{424ACB0D-EBDF-FFE2-6647-8FDAD582CB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75" y="1572775"/>
            <a:ext cx="2903050" cy="371245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34B6053-BD62-DAE9-971C-921ABB39C003}"/>
              </a:ext>
            </a:extLst>
          </p:cNvPr>
          <p:cNvSpPr txBox="1"/>
          <p:nvPr/>
        </p:nvSpPr>
        <p:spPr>
          <a:xfrm>
            <a:off x="6315999" y="1128910"/>
            <a:ext cx="5600001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500" dirty="0">
                <a:solidFill>
                  <a:srgbClr val="FF0000"/>
                </a:solidFill>
              </a:rPr>
              <a:t>Development of a special ‘</a:t>
            </a:r>
            <a:r>
              <a:rPr lang="it-IT" sz="2500" dirty="0" err="1">
                <a:solidFill>
                  <a:srgbClr val="FF0000"/>
                </a:solidFill>
              </a:rPr>
              <a:t>pistol</a:t>
            </a:r>
            <a:r>
              <a:rPr lang="it-IT" sz="2500" dirty="0">
                <a:solidFill>
                  <a:srgbClr val="FF0000"/>
                </a:solidFill>
              </a:rPr>
              <a:t>’ device for the </a:t>
            </a:r>
            <a:r>
              <a:rPr lang="it-IT" sz="2500" dirty="0" err="1">
                <a:solidFill>
                  <a:srgbClr val="FF0000"/>
                </a:solidFill>
              </a:rPr>
              <a:t>gluing</a:t>
            </a:r>
            <a:r>
              <a:rPr lang="it-IT" sz="2500" dirty="0">
                <a:solidFill>
                  <a:srgbClr val="FF0000"/>
                </a:solidFill>
              </a:rPr>
              <a:t> of the </a:t>
            </a:r>
            <a:r>
              <a:rPr lang="it-IT" sz="2500" dirty="0" err="1">
                <a:solidFill>
                  <a:srgbClr val="FF0000"/>
                </a:solidFill>
              </a:rPr>
              <a:t>Aluminum</a:t>
            </a:r>
            <a:r>
              <a:rPr lang="it-IT" sz="2500" dirty="0">
                <a:solidFill>
                  <a:srgbClr val="FF0000"/>
                </a:solidFill>
              </a:rPr>
              <a:t> contact ring  </a:t>
            </a:r>
          </a:p>
          <a:p>
            <a:endParaRPr lang="it-IT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500" dirty="0" err="1">
                <a:solidFill>
                  <a:srgbClr val="00B0F0"/>
                </a:solidFill>
              </a:rPr>
              <a:t>Calibration</a:t>
            </a:r>
            <a:r>
              <a:rPr lang="it-IT" sz="2500" dirty="0">
                <a:solidFill>
                  <a:srgbClr val="00B0F0"/>
                </a:solidFill>
              </a:rPr>
              <a:t> of the device in </a:t>
            </a:r>
            <a:r>
              <a:rPr lang="it-IT" sz="2500" dirty="0" err="1">
                <a:solidFill>
                  <a:srgbClr val="00B0F0"/>
                </a:solidFill>
              </a:rPr>
              <a:t>order</a:t>
            </a:r>
            <a:r>
              <a:rPr lang="it-IT" sz="2500" dirty="0">
                <a:solidFill>
                  <a:srgbClr val="00B0F0"/>
                </a:solidFill>
              </a:rPr>
              <a:t> to put the </a:t>
            </a:r>
            <a:r>
              <a:rPr lang="it-IT" sz="2500" dirty="0" err="1">
                <a:solidFill>
                  <a:srgbClr val="00B0F0"/>
                </a:solidFill>
              </a:rPr>
              <a:t>proper</a:t>
            </a:r>
            <a:r>
              <a:rPr lang="it-IT" sz="2500" dirty="0">
                <a:solidFill>
                  <a:srgbClr val="00B0F0"/>
                </a:solidFill>
              </a:rPr>
              <a:t> </a:t>
            </a:r>
            <a:r>
              <a:rPr lang="it-IT" sz="2500" dirty="0" err="1">
                <a:solidFill>
                  <a:srgbClr val="00B0F0"/>
                </a:solidFill>
              </a:rPr>
              <a:t>amount</a:t>
            </a:r>
            <a:r>
              <a:rPr lang="it-IT" sz="2500" dirty="0">
                <a:solidFill>
                  <a:srgbClr val="00B0F0"/>
                </a:solidFill>
              </a:rPr>
              <a:t> of </a:t>
            </a:r>
            <a:r>
              <a:rPr lang="it-IT" sz="2500" dirty="0" err="1">
                <a:solidFill>
                  <a:srgbClr val="00B0F0"/>
                </a:solidFill>
              </a:rPr>
              <a:t>glue</a:t>
            </a:r>
            <a:r>
              <a:rPr lang="it-IT" sz="2500" dirty="0">
                <a:solidFill>
                  <a:srgbClr val="00B0F0"/>
                </a:solidFill>
              </a:rPr>
              <a:t> and be sure </a:t>
            </a:r>
            <a:r>
              <a:rPr lang="it-IT" sz="2500" dirty="0" err="1">
                <a:solidFill>
                  <a:srgbClr val="00B0F0"/>
                </a:solidFill>
              </a:rPr>
              <a:t>that</a:t>
            </a:r>
            <a:r>
              <a:rPr lang="it-IT" sz="2500" dirty="0">
                <a:solidFill>
                  <a:srgbClr val="00B0F0"/>
                </a:solidFill>
              </a:rPr>
              <a:t> </a:t>
            </a:r>
            <a:r>
              <a:rPr lang="it-IT" sz="2500" dirty="0" err="1">
                <a:solidFill>
                  <a:srgbClr val="00B0F0"/>
                </a:solidFill>
              </a:rPr>
              <a:t>it</a:t>
            </a:r>
            <a:r>
              <a:rPr lang="it-IT" sz="2500" dirty="0">
                <a:solidFill>
                  <a:srgbClr val="00B0F0"/>
                </a:solidFill>
              </a:rPr>
              <a:t> </a:t>
            </a:r>
            <a:r>
              <a:rPr lang="it-IT" sz="2500" dirty="0" err="1">
                <a:solidFill>
                  <a:srgbClr val="00B0F0"/>
                </a:solidFill>
              </a:rPr>
              <a:t>does</a:t>
            </a:r>
            <a:r>
              <a:rPr lang="it-IT" sz="2500" dirty="0">
                <a:solidFill>
                  <a:srgbClr val="00B0F0"/>
                </a:solidFill>
              </a:rPr>
              <a:t> </a:t>
            </a:r>
            <a:r>
              <a:rPr lang="it-IT" sz="2500" dirty="0" err="1">
                <a:solidFill>
                  <a:srgbClr val="00B0F0"/>
                </a:solidFill>
              </a:rPr>
              <a:t>not</a:t>
            </a:r>
            <a:r>
              <a:rPr lang="it-IT" sz="2500" dirty="0">
                <a:solidFill>
                  <a:srgbClr val="00B0F0"/>
                </a:solidFill>
              </a:rPr>
              <a:t> </a:t>
            </a:r>
            <a:r>
              <a:rPr lang="it-IT" sz="2500" dirty="0" err="1">
                <a:solidFill>
                  <a:srgbClr val="00B0F0"/>
                </a:solidFill>
              </a:rPr>
              <a:t>escape</a:t>
            </a:r>
            <a:r>
              <a:rPr lang="it-IT" sz="2500" dirty="0">
                <a:solidFill>
                  <a:srgbClr val="00B0F0"/>
                </a:solidFill>
              </a:rPr>
              <a:t> on the </a:t>
            </a:r>
            <a:r>
              <a:rPr lang="it-IT" sz="2500" dirty="0" err="1">
                <a:solidFill>
                  <a:srgbClr val="00B0F0"/>
                </a:solidFill>
              </a:rPr>
              <a:t>other</a:t>
            </a:r>
            <a:r>
              <a:rPr lang="it-IT" sz="2500" dirty="0">
                <a:solidFill>
                  <a:srgbClr val="00B0F0"/>
                </a:solidFill>
              </a:rPr>
              <a:t> side (</a:t>
            </a:r>
            <a:r>
              <a:rPr lang="it-IT" sz="2500" dirty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it-IT" sz="2500" dirty="0" err="1">
                <a:solidFill>
                  <a:srgbClr val="00B0F0"/>
                </a:solidFill>
                <a:sym typeface="Wingdings" panose="05000000000000000000" pitchFamily="2" charset="2"/>
              </a:rPr>
              <a:t>clean</a:t>
            </a:r>
            <a:r>
              <a:rPr lang="it-IT" sz="2500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sz="2500" dirty="0" err="1">
                <a:solidFill>
                  <a:srgbClr val="00B0F0"/>
                </a:solidFill>
                <a:sym typeface="Wingdings" panose="05000000000000000000" pitchFamily="2" charset="2"/>
              </a:rPr>
              <a:t>surface</a:t>
            </a:r>
            <a:r>
              <a:rPr lang="it-IT" sz="2500" dirty="0">
                <a:solidFill>
                  <a:srgbClr val="00B0F0"/>
                </a:solidFill>
                <a:sym typeface="Wingdings" panose="05000000000000000000" pitchFamily="2" charset="2"/>
              </a:rPr>
              <a:t> for the </a:t>
            </a:r>
            <a:r>
              <a:rPr lang="it-IT" sz="2500" dirty="0" err="1">
                <a:solidFill>
                  <a:srgbClr val="00B0F0"/>
                </a:solidFill>
                <a:sym typeface="Wingdings" panose="05000000000000000000" pitchFamily="2" charset="2"/>
              </a:rPr>
              <a:t>electronics</a:t>
            </a:r>
            <a:r>
              <a:rPr lang="it-IT" sz="2500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it-IT" sz="2500" dirty="0" err="1">
                <a:solidFill>
                  <a:srgbClr val="00B0F0"/>
                </a:solidFill>
                <a:sym typeface="Wingdings" panose="05000000000000000000" pitchFamily="2" charset="2"/>
              </a:rPr>
              <a:t>installation</a:t>
            </a:r>
            <a:r>
              <a:rPr lang="it-IT" sz="2500" dirty="0">
                <a:solidFill>
                  <a:srgbClr val="00B0F0"/>
                </a:solidFill>
                <a:sym typeface="Wingdings" panose="05000000000000000000" pitchFamily="2" charset="2"/>
              </a:rPr>
              <a:t>)</a:t>
            </a:r>
            <a:endParaRPr lang="it-IT" sz="2500" dirty="0">
              <a:solidFill>
                <a:srgbClr val="00B0F0"/>
              </a:solidFill>
            </a:endParaRPr>
          </a:p>
          <a:p>
            <a:r>
              <a:rPr lang="it-IT" sz="25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500" dirty="0" err="1">
                <a:solidFill>
                  <a:srgbClr val="00B050"/>
                </a:solidFill>
              </a:rPr>
              <a:t>Glued</a:t>
            </a:r>
            <a:r>
              <a:rPr lang="it-IT" sz="2500" dirty="0">
                <a:solidFill>
                  <a:srgbClr val="00B050"/>
                </a:solidFill>
              </a:rPr>
              <a:t> </a:t>
            </a:r>
            <a:r>
              <a:rPr lang="it-IT" sz="2500" dirty="0" err="1">
                <a:solidFill>
                  <a:srgbClr val="00B050"/>
                </a:solidFill>
              </a:rPr>
              <a:t>all</a:t>
            </a:r>
            <a:r>
              <a:rPr lang="it-IT" sz="2500" dirty="0">
                <a:solidFill>
                  <a:srgbClr val="00B050"/>
                </a:solidFill>
              </a:rPr>
              <a:t> the end-plugs with the </a:t>
            </a:r>
            <a:r>
              <a:rPr lang="it-IT" sz="2500" dirty="0" err="1">
                <a:solidFill>
                  <a:srgbClr val="00B050"/>
                </a:solidFill>
              </a:rPr>
              <a:t>Aluminum</a:t>
            </a:r>
            <a:r>
              <a:rPr lang="it-IT" sz="2500" dirty="0">
                <a:solidFill>
                  <a:srgbClr val="00B050"/>
                </a:solidFill>
              </a:rPr>
              <a:t> ring  </a:t>
            </a:r>
            <a:r>
              <a:rPr lang="it-IT" sz="2500" dirty="0" err="1">
                <a:solidFill>
                  <a:srgbClr val="00B050"/>
                </a:solidFill>
              </a:rPr>
              <a:t>using</a:t>
            </a:r>
            <a:r>
              <a:rPr lang="it-IT" sz="2500" dirty="0">
                <a:solidFill>
                  <a:srgbClr val="00B050"/>
                </a:solidFill>
              </a:rPr>
              <a:t> </a:t>
            </a:r>
            <a:r>
              <a:rPr lang="it-IT" sz="2500" dirty="0" err="1">
                <a:solidFill>
                  <a:srgbClr val="00B050"/>
                </a:solidFill>
              </a:rPr>
              <a:t>mechanical</a:t>
            </a:r>
            <a:r>
              <a:rPr lang="it-IT" sz="2500" dirty="0">
                <a:solidFill>
                  <a:srgbClr val="00B050"/>
                </a:solidFill>
              </a:rPr>
              <a:t> </a:t>
            </a:r>
            <a:r>
              <a:rPr lang="it-IT" sz="2500" dirty="0" err="1">
                <a:solidFill>
                  <a:srgbClr val="00B050"/>
                </a:solidFill>
              </a:rPr>
              <a:t>glue</a:t>
            </a:r>
            <a:r>
              <a:rPr lang="it-IT" sz="2500" dirty="0">
                <a:solidFill>
                  <a:srgbClr val="00B050"/>
                </a:solidFill>
              </a:rPr>
              <a:t> 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(DP 460)  ready for the assembly</a:t>
            </a:r>
            <a:endParaRPr lang="it-IT" sz="2500" dirty="0"/>
          </a:p>
        </p:txBody>
      </p:sp>
    </p:spTree>
    <p:extLst>
      <p:ext uri="{BB962C8B-B14F-4D97-AF65-F5344CB8AC3E}">
        <p14:creationId xmlns:p14="http://schemas.microsoft.com/office/powerpoint/2010/main" val="2533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0AAB5C-90F2-8E80-799C-D25FD3435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AC8EC3E-0BA7-01E5-F518-742A476AF89E}"/>
              </a:ext>
            </a:extLst>
          </p:cNvPr>
          <p:cNvSpPr txBox="1"/>
          <p:nvPr/>
        </p:nvSpPr>
        <p:spPr>
          <a:xfrm>
            <a:off x="393169" y="82619"/>
            <a:ext cx="1093865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Assembly station</a:t>
            </a:r>
          </a:p>
        </p:txBody>
      </p:sp>
      <p:pic>
        <p:nvPicPr>
          <p:cNvPr id="12" name="Immagine 11" descr="Immagine che contiene testo, Carattere, design&#10;&#10;Descrizione generata automaticamente">
            <a:extLst>
              <a:ext uri="{FF2B5EF4-FFF2-40B4-BE49-F238E27FC236}">
                <a16:creationId xmlns:a16="http://schemas.microsoft.com/office/drawing/2014/main" id="{8FAE951E-46A2-9319-AA21-5519D41E3E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352" y="56837"/>
            <a:ext cx="1293248" cy="89439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CFD007A-557F-291E-991B-3265C1240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19D4-BB5C-4B5E-A6F8-BEEE1F86C6A8}" type="slidenum">
              <a:rPr lang="it-IT" smtClean="0"/>
              <a:t>5</a:t>
            </a:fld>
            <a:endParaRPr lang="it-IT"/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986FA081-6FAA-8383-F040-DAB35CA36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00" y="21196"/>
            <a:ext cx="1158114" cy="115811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593436AE-001E-CF8C-C6C1-CD8179D7B72F}"/>
              </a:ext>
            </a:extLst>
          </p:cNvPr>
          <p:cNvSpPr txBox="1"/>
          <p:nvPr/>
        </p:nvSpPr>
        <p:spPr>
          <a:xfrm>
            <a:off x="6035345" y="951233"/>
            <a:ext cx="6219055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500" dirty="0">
                <a:solidFill>
                  <a:srgbClr val="FF0000"/>
                </a:solidFill>
              </a:rPr>
              <a:t>Simple concept for the tube assembly </a:t>
            </a:r>
            <a:r>
              <a:rPr lang="it-IT" sz="2500" dirty="0" err="1">
                <a:solidFill>
                  <a:srgbClr val="FF0000"/>
                </a:solidFill>
              </a:rPr>
              <a:t>that</a:t>
            </a:r>
            <a:r>
              <a:rPr lang="it-IT" sz="2500" dirty="0">
                <a:solidFill>
                  <a:srgbClr val="FF0000"/>
                </a:solidFill>
              </a:rPr>
              <a:t> can be </a:t>
            </a:r>
            <a:r>
              <a:rPr lang="it-IT" sz="2500" dirty="0" err="1">
                <a:solidFill>
                  <a:srgbClr val="FF0000"/>
                </a:solidFill>
              </a:rPr>
              <a:t>adjusted</a:t>
            </a:r>
            <a:r>
              <a:rPr lang="it-IT" sz="2500" dirty="0">
                <a:solidFill>
                  <a:srgbClr val="FF0000"/>
                </a:solidFill>
              </a:rPr>
              <a:t> for </a:t>
            </a:r>
            <a:r>
              <a:rPr lang="it-IT" sz="2500" dirty="0" err="1">
                <a:solidFill>
                  <a:srgbClr val="FF0000"/>
                </a:solidFill>
              </a:rPr>
              <a:t>several</a:t>
            </a:r>
            <a:r>
              <a:rPr lang="it-IT" sz="2500" dirty="0">
                <a:solidFill>
                  <a:srgbClr val="FF0000"/>
                </a:solidFill>
              </a:rPr>
              <a:t> </a:t>
            </a:r>
            <a:r>
              <a:rPr lang="it-IT" sz="2500" dirty="0" err="1">
                <a:solidFill>
                  <a:srgbClr val="FF0000"/>
                </a:solidFill>
              </a:rPr>
              <a:t>lenght</a:t>
            </a:r>
            <a:r>
              <a:rPr lang="it-IT" sz="2500" dirty="0">
                <a:solidFill>
                  <a:srgbClr val="FF0000"/>
                </a:solidFill>
              </a:rPr>
              <a:t> (up to 4 m </a:t>
            </a:r>
            <a:r>
              <a:rPr lang="it-IT" sz="2500" dirty="0" err="1">
                <a:solidFill>
                  <a:srgbClr val="FF0000"/>
                </a:solidFill>
              </a:rPr>
              <a:t>lenght</a:t>
            </a:r>
            <a:r>
              <a:rPr lang="it-IT" sz="2500" dirty="0">
                <a:solidFill>
                  <a:srgbClr val="FF0000"/>
                </a:solidFill>
              </a:rPr>
              <a:t> tube)</a:t>
            </a:r>
          </a:p>
          <a:p>
            <a:endParaRPr lang="it-IT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500" dirty="0" err="1">
                <a:solidFill>
                  <a:srgbClr val="00B0F0"/>
                </a:solidFill>
              </a:rPr>
              <a:t>Waiting</a:t>
            </a:r>
            <a:r>
              <a:rPr lang="it-IT" sz="2500" dirty="0">
                <a:solidFill>
                  <a:srgbClr val="00B0F0"/>
                </a:solidFill>
              </a:rPr>
              <a:t> for the </a:t>
            </a:r>
            <a:r>
              <a:rPr lang="it-IT" sz="2500" dirty="0" err="1">
                <a:solidFill>
                  <a:srgbClr val="00B0F0"/>
                </a:solidFill>
              </a:rPr>
              <a:t>conductive</a:t>
            </a:r>
            <a:r>
              <a:rPr lang="it-IT" sz="2500" dirty="0">
                <a:solidFill>
                  <a:srgbClr val="00B0F0"/>
                </a:solidFill>
              </a:rPr>
              <a:t> </a:t>
            </a:r>
            <a:r>
              <a:rPr lang="it-IT" sz="2500" dirty="0" err="1">
                <a:solidFill>
                  <a:srgbClr val="00B0F0"/>
                </a:solidFill>
              </a:rPr>
              <a:t>glue</a:t>
            </a:r>
            <a:r>
              <a:rPr lang="it-IT" sz="2500" dirty="0">
                <a:solidFill>
                  <a:srgbClr val="00B0F0"/>
                </a:solidFill>
              </a:rPr>
              <a:t> in </a:t>
            </a:r>
            <a:r>
              <a:rPr lang="it-IT" sz="2500" dirty="0" err="1">
                <a:solidFill>
                  <a:srgbClr val="00B0F0"/>
                </a:solidFill>
              </a:rPr>
              <a:t>order</a:t>
            </a:r>
            <a:r>
              <a:rPr lang="it-IT" sz="2500" dirty="0">
                <a:solidFill>
                  <a:srgbClr val="00B0F0"/>
                </a:solidFill>
              </a:rPr>
              <a:t> to start the assembly (</a:t>
            </a:r>
            <a:r>
              <a:rPr lang="it-IT" sz="2500" dirty="0" err="1">
                <a:solidFill>
                  <a:srgbClr val="00B0F0"/>
                </a:solidFill>
              </a:rPr>
              <a:t>expected</a:t>
            </a:r>
            <a:r>
              <a:rPr lang="it-IT" sz="2500" dirty="0">
                <a:solidFill>
                  <a:srgbClr val="00B0F0"/>
                </a:solidFill>
              </a:rPr>
              <a:t> this week)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500" dirty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500" dirty="0" err="1">
                <a:solidFill>
                  <a:srgbClr val="00B050"/>
                </a:solidFill>
              </a:rPr>
              <a:t>Wire</a:t>
            </a:r>
            <a:r>
              <a:rPr lang="it-IT" sz="2500" dirty="0">
                <a:solidFill>
                  <a:srgbClr val="00B050"/>
                </a:solidFill>
              </a:rPr>
              <a:t> </a:t>
            </a:r>
            <a:r>
              <a:rPr lang="it-IT" sz="2500" dirty="0" err="1">
                <a:solidFill>
                  <a:srgbClr val="00B050"/>
                </a:solidFill>
              </a:rPr>
              <a:t>installation</a:t>
            </a:r>
            <a:r>
              <a:rPr lang="it-IT" sz="2500" dirty="0">
                <a:solidFill>
                  <a:srgbClr val="00B050"/>
                </a:solidFill>
              </a:rPr>
              <a:t> by </a:t>
            </a:r>
            <a:r>
              <a:rPr lang="it-IT" sz="2500" dirty="0" err="1">
                <a:solidFill>
                  <a:srgbClr val="00B050"/>
                </a:solidFill>
              </a:rPr>
              <a:t>means</a:t>
            </a:r>
            <a:r>
              <a:rPr lang="it-IT" sz="2500" dirty="0">
                <a:solidFill>
                  <a:srgbClr val="00B050"/>
                </a:solidFill>
              </a:rPr>
              <a:t> of </a:t>
            </a:r>
            <a:r>
              <a:rPr lang="it-IT" sz="2500" dirty="0" err="1">
                <a:solidFill>
                  <a:srgbClr val="00B050"/>
                </a:solidFill>
              </a:rPr>
              <a:t>calibrated</a:t>
            </a:r>
            <a:r>
              <a:rPr lang="it-IT" sz="2500" dirty="0">
                <a:solidFill>
                  <a:srgbClr val="00B050"/>
                </a:solidFill>
              </a:rPr>
              <a:t> weights</a:t>
            </a:r>
            <a:r>
              <a:rPr lang="it-IT" sz="2500" dirty="0">
                <a:solidFill>
                  <a:srgbClr val="00B0F0"/>
                </a:solidFill>
              </a:rPr>
              <a:t> 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study  the </a:t>
            </a:r>
            <a:r>
              <a:rPr lang="it-IT" sz="2500" dirty="0" err="1">
                <a:solidFill>
                  <a:srgbClr val="00B050"/>
                </a:solidFill>
                <a:sym typeface="Wingdings" panose="05000000000000000000" pitchFamily="2" charset="2"/>
              </a:rPr>
              <a:t>possibility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 to </a:t>
            </a:r>
            <a:r>
              <a:rPr lang="it-IT" sz="2500" dirty="0" err="1">
                <a:solidFill>
                  <a:srgbClr val="00B050"/>
                </a:solidFill>
                <a:sym typeface="Wingdings" panose="05000000000000000000" pitchFamily="2" charset="2"/>
              </a:rPr>
              <a:t>crimp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 or </a:t>
            </a:r>
            <a:r>
              <a:rPr lang="it-IT" sz="2500" dirty="0" err="1">
                <a:solidFill>
                  <a:srgbClr val="00B050"/>
                </a:solidFill>
                <a:sym typeface="Wingdings" panose="05000000000000000000" pitchFamily="2" charset="2"/>
              </a:rPr>
              <a:t>solder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 the </a:t>
            </a:r>
            <a:r>
              <a:rPr lang="it-IT" sz="2500" dirty="0" err="1">
                <a:solidFill>
                  <a:srgbClr val="00B050"/>
                </a:solidFill>
                <a:sym typeface="Wingdings" panose="05000000000000000000" pitchFamily="2" charset="2"/>
              </a:rPr>
              <a:t>wire</a:t>
            </a:r>
            <a:endParaRPr lang="it-IT" sz="2500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endParaRPr lang="it-IT" sz="2500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500" dirty="0" err="1">
                <a:solidFill>
                  <a:srgbClr val="00B050"/>
                </a:solidFill>
                <a:sym typeface="Wingdings" panose="05000000000000000000" pitchFamily="2" charset="2"/>
              </a:rPr>
              <a:t>Geometry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 of the </a:t>
            </a:r>
            <a:r>
              <a:rPr lang="it-IT" sz="2500" dirty="0" err="1">
                <a:solidFill>
                  <a:srgbClr val="00B050"/>
                </a:solidFill>
                <a:sym typeface="Wingdings" panose="05000000000000000000" pitchFamily="2" charset="2"/>
              </a:rPr>
              <a:t>prototype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it-IT" sz="2500" dirty="0" err="1">
                <a:solidFill>
                  <a:srgbClr val="00B050"/>
                </a:solidFill>
                <a:sym typeface="Wingdings" panose="05000000000000000000" pitchFamily="2" charset="2"/>
              </a:rPr>
              <a:t>measured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it-IT" sz="2500" dirty="0" err="1">
                <a:solidFill>
                  <a:srgbClr val="00B050"/>
                </a:solidFill>
                <a:sym typeface="Wingdings" panose="05000000000000000000" pitchFamily="2" charset="2"/>
              </a:rPr>
              <a:t>using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 a </a:t>
            </a:r>
            <a:r>
              <a:rPr lang="it-IT" sz="2800" dirty="0">
                <a:solidFill>
                  <a:srgbClr val="00B050"/>
                </a:solidFill>
              </a:rPr>
              <a:t>Coordinate </a:t>
            </a:r>
            <a:r>
              <a:rPr lang="it-IT" sz="2800" dirty="0" err="1">
                <a:solidFill>
                  <a:srgbClr val="00B050"/>
                </a:solidFill>
              </a:rPr>
              <a:t>Measurement</a:t>
            </a:r>
            <a:r>
              <a:rPr lang="it-IT" sz="2800" dirty="0">
                <a:solidFill>
                  <a:srgbClr val="00B050"/>
                </a:solidFill>
              </a:rPr>
              <a:t> Machine (</a:t>
            </a:r>
            <a:r>
              <a:rPr lang="it-IT" sz="2500" dirty="0">
                <a:solidFill>
                  <a:srgbClr val="00B050"/>
                </a:solidFill>
                <a:sym typeface="Wingdings" panose="05000000000000000000" pitchFamily="2" charset="2"/>
              </a:rPr>
              <a:t>CMM)</a:t>
            </a:r>
            <a:endParaRPr lang="it-IT" sz="2500" dirty="0">
              <a:solidFill>
                <a:srgbClr val="00B050"/>
              </a:solidFill>
            </a:endParaRPr>
          </a:p>
          <a:p>
            <a:endParaRPr lang="it-IT" sz="2500" dirty="0"/>
          </a:p>
        </p:txBody>
      </p:sp>
      <p:pic>
        <p:nvPicPr>
          <p:cNvPr id="3" name="Immagine 2" descr="Immagine che contiene finestra, interno, arredo, Uffici&#10;&#10;Descrizione generata automaticamente">
            <a:extLst>
              <a:ext uri="{FF2B5EF4-FFF2-40B4-BE49-F238E27FC236}">
                <a16:creationId xmlns:a16="http://schemas.microsoft.com/office/drawing/2014/main" id="{8FC1F10B-9DD3-4B97-913E-619D513646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7" t="31218" r="-1"/>
          <a:stretch/>
        </p:blipFill>
        <p:spPr>
          <a:xfrm>
            <a:off x="216714" y="3733800"/>
            <a:ext cx="5752285" cy="2946400"/>
          </a:xfrm>
          <a:prstGeom prst="rect">
            <a:avLst/>
          </a:prstGeom>
        </p:spPr>
      </p:pic>
      <p:pic>
        <p:nvPicPr>
          <p:cNvPr id="14" name="Immagine 13" descr="Immagine che contiene muro, interno&#10;&#10;Descrizione generata automaticamente">
            <a:extLst>
              <a:ext uri="{FF2B5EF4-FFF2-40B4-BE49-F238E27FC236}">
                <a16:creationId xmlns:a16="http://schemas.microsoft.com/office/drawing/2014/main" id="{3D8FA6B6-FE57-3059-A753-48A9E2CA54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22" y="992762"/>
            <a:ext cx="4875328" cy="274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18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B771C-B027-EB18-FEAC-318554E90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6AD90B2-65BE-8164-E38C-C6C3C199FDAF}"/>
              </a:ext>
            </a:extLst>
          </p:cNvPr>
          <p:cNvSpPr txBox="1"/>
          <p:nvPr/>
        </p:nvSpPr>
        <p:spPr>
          <a:xfrm>
            <a:off x="393169" y="82619"/>
            <a:ext cx="1093865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General strategy </a:t>
            </a:r>
          </a:p>
        </p:txBody>
      </p:sp>
      <p:pic>
        <p:nvPicPr>
          <p:cNvPr id="12" name="Immagine 11" descr="Immagine che contiene testo, Carattere, design&#10;&#10;Descrizione generata automaticamente">
            <a:extLst>
              <a:ext uri="{FF2B5EF4-FFF2-40B4-BE49-F238E27FC236}">
                <a16:creationId xmlns:a16="http://schemas.microsoft.com/office/drawing/2014/main" id="{86FEE146-06ED-B90F-B009-1F6408B97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352" y="56837"/>
            <a:ext cx="1293248" cy="89439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87B35AF-7AE8-E84D-D666-EFB501538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19D4-BB5C-4B5E-A6F8-BEEE1F86C6A8}" type="slidenum">
              <a:rPr lang="it-IT" smtClean="0"/>
              <a:t>6</a:t>
            </a:fld>
            <a:endParaRPr lang="it-IT"/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A30AD1EA-D2CC-1230-D020-F7B143EC89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00" y="21196"/>
            <a:ext cx="1158114" cy="115811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CBD015F-5758-D9C2-4486-36AC6F16243A}"/>
              </a:ext>
            </a:extLst>
          </p:cNvPr>
          <p:cNvSpPr txBox="1"/>
          <p:nvPr/>
        </p:nvSpPr>
        <p:spPr>
          <a:xfrm>
            <a:off x="185293" y="1527378"/>
            <a:ext cx="1172367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500" dirty="0"/>
              <a:t>The </a:t>
            </a:r>
            <a:r>
              <a:rPr lang="it-IT" sz="2500" dirty="0" err="1"/>
              <a:t>prototype</a:t>
            </a:r>
            <a:r>
              <a:rPr lang="it-IT" sz="2500" dirty="0"/>
              <a:t> layout </a:t>
            </a:r>
            <a:r>
              <a:rPr lang="it-IT" sz="2500" dirty="0" err="1"/>
              <a:t>has</a:t>
            </a:r>
            <a:r>
              <a:rPr lang="it-IT" sz="2500" dirty="0"/>
              <a:t> </a:t>
            </a:r>
            <a:r>
              <a:rPr lang="it-IT" sz="2500" dirty="0" err="1"/>
              <a:t>been</a:t>
            </a:r>
            <a:r>
              <a:rPr lang="it-IT" sz="2500" dirty="0"/>
              <a:t> </a:t>
            </a:r>
            <a:r>
              <a:rPr lang="it-IT" sz="2500" dirty="0" err="1"/>
              <a:t>studied</a:t>
            </a:r>
            <a:r>
              <a:rPr lang="it-IT" sz="2500" dirty="0"/>
              <a:t> in </a:t>
            </a:r>
            <a:r>
              <a:rPr lang="it-IT" sz="2500" dirty="0" err="1"/>
              <a:t>order</a:t>
            </a:r>
            <a:r>
              <a:rPr lang="it-IT" sz="2500" dirty="0"/>
              <a:t> to be </a:t>
            </a:r>
            <a:r>
              <a:rPr lang="it-IT" sz="2500" dirty="0" err="1"/>
              <a:t>fully</a:t>
            </a:r>
            <a:r>
              <a:rPr lang="it-IT" sz="2500" dirty="0"/>
              <a:t> </a:t>
            </a:r>
            <a:r>
              <a:rPr lang="it-IT" sz="2500" dirty="0" err="1"/>
              <a:t>compatible</a:t>
            </a:r>
            <a:r>
              <a:rPr lang="it-IT" sz="2500" dirty="0"/>
              <a:t> with s-MDT services 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500" dirty="0" err="1">
                <a:solidFill>
                  <a:srgbClr val="00B050"/>
                </a:solidFill>
              </a:rPr>
              <a:t>Endplugs</a:t>
            </a:r>
            <a:r>
              <a:rPr lang="it-IT" sz="2500" dirty="0">
                <a:solidFill>
                  <a:srgbClr val="00B050"/>
                </a:solidFill>
              </a:rPr>
              <a:t>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5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Gas system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500" dirty="0">
                <a:solidFill>
                  <a:schemeClr val="accent2"/>
                </a:solidFill>
              </a:rPr>
              <a:t>HV </a:t>
            </a:r>
            <a:r>
              <a:rPr lang="it-IT" sz="2500" dirty="0" err="1">
                <a:solidFill>
                  <a:schemeClr val="accent2"/>
                </a:solidFill>
              </a:rPr>
              <a:t>distribution</a:t>
            </a:r>
            <a:endParaRPr lang="it-IT" sz="2500" dirty="0">
              <a:solidFill>
                <a:schemeClr val="accent2"/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500" dirty="0">
                <a:solidFill>
                  <a:srgbClr val="0070C0"/>
                </a:solidFill>
              </a:rPr>
              <a:t>Read-out boards</a:t>
            </a:r>
          </a:p>
          <a:p>
            <a:endParaRPr lang="it-IT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500" dirty="0"/>
              <a:t>Test on the </a:t>
            </a:r>
            <a:r>
              <a:rPr lang="it-IT" sz="2500" dirty="0" err="1"/>
              <a:t>prototypes</a:t>
            </a:r>
            <a:r>
              <a:rPr lang="it-IT" sz="2500" dirty="0"/>
              <a:t> as a </a:t>
            </a:r>
            <a:r>
              <a:rPr lang="it-IT" sz="2500" dirty="0" err="1"/>
              <a:t>proof</a:t>
            </a:r>
            <a:r>
              <a:rPr lang="it-IT" sz="2500" dirty="0"/>
              <a:t> of concept and as baseline to :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it-IT" sz="2500" dirty="0">
                <a:solidFill>
                  <a:srgbClr val="00B050"/>
                </a:solidFill>
              </a:rPr>
              <a:t> gain </a:t>
            </a:r>
            <a:r>
              <a:rPr lang="it-IT" sz="2500" dirty="0" err="1">
                <a:solidFill>
                  <a:srgbClr val="00B050"/>
                </a:solidFill>
              </a:rPr>
              <a:t>experience</a:t>
            </a:r>
            <a:r>
              <a:rPr lang="it-IT" sz="2500" dirty="0">
                <a:solidFill>
                  <a:srgbClr val="00B050"/>
                </a:solidFill>
              </a:rPr>
              <a:t> for the </a:t>
            </a:r>
            <a:r>
              <a:rPr lang="it-IT" sz="2500" dirty="0" err="1">
                <a:solidFill>
                  <a:srgbClr val="00B050"/>
                </a:solidFill>
              </a:rPr>
              <a:t>construction</a:t>
            </a:r>
            <a:r>
              <a:rPr lang="it-IT" sz="2500" dirty="0">
                <a:solidFill>
                  <a:srgbClr val="00B050"/>
                </a:solidFill>
              </a:rPr>
              <a:t> of the </a:t>
            </a:r>
            <a:r>
              <a:rPr lang="it-IT" sz="2500" dirty="0" err="1">
                <a:solidFill>
                  <a:srgbClr val="00B050"/>
                </a:solidFill>
              </a:rPr>
              <a:t>straw</a:t>
            </a:r>
            <a:r>
              <a:rPr lang="it-IT" sz="2500" dirty="0">
                <a:solidFill>
                  <a:srgbClr val="00B050"/>
                </a:solidFill>
              </a:rPr>
              <a:t> detector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it-IT" sz="25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Optimize</a:t>
            </a:r>
            <a:r>
              <a:rPr lang="it-IT" sz="25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sz="25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composition</a:t>
            </a:r>
            <a:r>
              <a:rPr lang="it-IT" sz="25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of the gas mixture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it-IT" sz="2500" dirty="0" err="1">
                <a:solidFill>
                  <a:schemeClr val="accent2"/>
                </a:solidFill>
              </a:rPr>
              <a:t>Optimize</a:t>
            </a:r>
            <a:r>
              <a:rPr lang="it-IT" sz="2500" dirty="0">
                <a:solidFill>
                  <a:schemeClr val="accent2"/>
                </a:solidFill>
              </a:rPr>
              <a:t> the </a:t>
            </a:r>
            <a:r>
              <a:rPr lang="it-IT" sz="2500" dirty="0" err="1">
                <a:solidFill>
                  <a:schemeClr val="accent2"/>
                </a:solidFill>
              </a:rPr>
              <a:t>electronics</a:t>
            </a:r>
            <a:r>
              <a:rPr lang="it-IT" sz="2500" dirty="0">
                <a:solidFill>
                  <a:schemeClr val="accent2"/>
                </a:solidFill>
              </a:rPr>
              <a:t> (shaping of the </a:t>
            </a:r>
            <a:r>
              <a:rPr lang="it-IT" sz="2500" dirty="0" err="1">
                <a:solidFill>
                  <a:schemeClr val="accent2"/>
                </a:solidFill>
              </a:rPr>
              <a:t>amplifier</a:t>
            </a:r>
            <a:r>
              <a:rPr lang="it-IT" sz="2500" dirty="0">
                <a:solidFill>
                  <a:schemeClr val="accent2"/>
                </a:solidFill>
              </a:rPr>
              <a:t>)</a:t>
            </a:r>
          </a:p>
          <a:p>
            <a:r>
              <a:rPr lang="it-IT" sz="2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2503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0F008E-1DF6-683E-F0A4-8195A530B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635AD9C-1554-5FCF-2B4D-089BCCECBA43}"/>
              </a:ext>
            </a:extLst>
          </p:cNvPr>
          <p:cNvSpPr txBox="1"/>
          <p:nvPr/>
        </p:nvSpPr>
        <p:spPr>
          <a:xfrm>
            <a:off x="393169" y="82619"/>
            <a:ext cx="1093865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Next steps</a:t>
            </a:r>
          </a:p>
        </p:txBody>
      </p:sp>
      <p:pic>
        <p:nvPicPr>
          <p:cNvPr id="12" name="Immagine 11" descr="Immagine che contiene testo, Carattere, design&#10;&#10;Descrizione generata automaticamente">
            <a:extLst>
              <a:ext uri="{FF2B5EF4-FFF2-40B4-BE49-F238E27FC236}">
                <a16:creationId xmlns:a16="http://schemas.microsoft.com/office/drawing/2014/main" id="{646520F6-1FAE-4E81-39E2-FB6CE5BD5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352" y="56837"/>
            <a:ext cx="1293248" cy="89439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8BD1E32-76DF-D359-05FA-6FD01A946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19D4-BB5C-4B5E-A6F8-BEEE1F86C6A8}" type="slidenum">
              <a:rPr lang="it-IT" smtClean="0"/>
              <a:t>7</a:t>
            </a:fld>
            <a:endParaRPr lang="it-IT"/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582CA1AA-374E-7F2B-0197-42214EA721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00" y="21196"/>
            <a:ext cx="1158114" cy="11581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3258D8F0-D372-19AB-C091-5C06E3A2EEAB}"/>
                  </a:ext>
                </a:extLst>
              </p:cNvPr>
              <p:cNvSpPr txBox="1"/>
              <p:nvPr/>
            </p:nvSpPr>
            <p:spPr>
              <a:xfrm>
                <a:off x="165576" y="1116598"/>
                <a:ext cx="11354400" cy="5863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rgbClr val="0070C0"/>
                    </a:solidFill>
                  </a:rPr>
                  <a:t>The </a:t>
                </a:r>
                <a:r>
                  <a:rPr lang="it-IT" sz="2500" dirty="0" err="1">
                    <a:solidFill>
                      <a:srgbClr val="0070C0"/>
                    </a:solidFill>
                  </a:rPr>
                  <a:t>conductive</a:t>
                </a:r>
                <a:r>
                  <a:rPr lang="it-IT" sz="2500" dirty="0">
                    <a:solidFill>
                      <a:srgbClr val="0070C0"/>
                    </a:solidFill>
                  </a:rPr>
                  <a:t> </a:t>
                </a:r>
                <a:r>
                  <a:rPr lang="it-IT" sz="2500" dirty="0" err="1">
                    <a:solidFill>
                      <a:srgbClr val="0070C0"/>
                    </a:solidFill>
                  </a:rPr>
                  <a:t>glue</a:t>
                </a:r>
                <a:r>
                  <a:rPr lang="it-IT" sz="2500" dirty="0">
                    <a:solidFill>
                      <a:srgbClr val="0070C0"/>
                    </a:solidFill>
                  </a:rPr>
                  <a:t> </a:t>
                </a:r>
                <a:r>
                  <a:rPr lang="it-IT" sz="2500" dirty="0" err="1">
                    <a:solidFill>
                      <a:srgbClr val="0070C0"/>
                    </a:solidFill>
                  </a:rPr>
                  <a:t>is</a:t>
                </a:r>
                <a:r>
                  <a:rPr lang="it-IT" sz="2500" dirty="0">
                    <a:solidFill>
                      <a:srgbClr val="0070C0"/>
                    </a:solidFill>
                  </a:rPr>
                  <a:t> </a:t>
                </a:r>
                <a:r>
                  <a:rPr lang="it-IT" sz="2500" dirty="0" err="1">
                    <a:solidFill>
                      <a:srgbClr val="0070C0"/>
                    </a:solidFill>
                  </a:rPr>
                  <a:t>expected</a:t>
                </a:r>
                <a:r>
                  <a:rPr lang="it-IT" sz="2500" dirty="0">
                    <a:solidFill>
                      <a:srgbClr val="0070C0"/>
                    </a:solidFill>
                  </a:rPr>
                  <a:t> to </a:t>
                </a:r>
                <a:r>
                  <a:rPr lang="it-IT" sz="2500" dirty="0" err="1">
                    <a:solidFill>
                      <a:srgbClr val="0070C0"/>
                    </a:solidFill>
                  </a:rPr>
                  <a:t>arrive</a:t>
                </a:r>
                <a:r>
                  <a:rPr lang="it-IT" sz="2500" dirty="0">
                    <a:solidFill>
                      <a:srgbClr val="0070C0"/>
                    </a:solidFill>
                  </a:rPr>
                  <a:t> this week </a:t>
                </a:r>
                <a:r>
                  <a:rPr lang="it-IT" sz="25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 Start of the assembly of the first small </a:t>
                </a:r>
                <a:r>
                  <a:rPr lang="it-IT" sz="2500" dirty="0" err="1">
                    <a:solidFill>
                      <a:srgbClr val="0070C0"/>
                    </a:solidFill>
                    <a:sym typeface="Wingdings" panose="05000000000000000000" pitchFamily="2" charset="2"/>
                  </a:rPr>
                  <a:t>prototypedefine</a:t>
                </a:r>
                <a:r>
                  <a:rPr lang="it-IT" sz="25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 the assembly procedure </a:t>
                </a:r>
              </a:p>
              <a:p>
                <a:endParaRPr lang="it-IT" sz="25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Preliminary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tests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with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cosmic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rays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foreseen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before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Christmas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holidays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with the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longer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prototypes</a:t>
                </a:r>
                <a:endParaRPr lang="it-IT" sz="25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endParaRPr lang="it-IT" sz="25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Once the </a:t>
                </a:r>
                <a:r>
                  <a:rPr lang="it-IT" sz="2500" dirty="0" err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certification</a:t>
                </a: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of the building procedure </a:t>
                </a:r>
                <a:r>
                  <a:rPr lang="it-IT" sz="2500" dirty="0" err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will</a:t>
                </a: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be </a:t>
                </a:r>
                <a:r>
                  <a:rPr lang="it-IT" sz="2500" dirty="0" err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done</a:t>
                </a: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the </a:t>
                </a:r>
                <a:r>
                  <a:rPr lang="it-IT" sz="2500" dirty="0" err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entire</a:t>
                </a: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it-IT" sz="2500" dirty="0" err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layer</a:t>
                </a: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it-IT" sz="2500" dirty="0" err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will</a:t>
                </a: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be </a:t>
                </a:r>
                <a:r>
                  <a:rPr lang="it-IT" sz="2500" dirty="0" err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produced</a:t>
                </a: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and </a:t>
                </a:r>
                <a:r>
                  <a:rPr lang="it-IT" sz="2500" dirty="0" err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tested</a:t>
                </a: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with </a:t>
                </a:r>
                <a:r>
                  <a:rPr lang="it-IT" sz="2500" dirty="0" err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cosmic</a:t>
                </a: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rays</a:t>
                </a:r>
              </a:p>
              <a:p>
                <a:endParaRPr lang="it-IT" sz="25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Garfield </a:t>
                </a:r>
                <a:r>
                  <a:rPr lang="it-IT" sz="2500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simulation</a:t>
                </a:r>
                <a:r>
                  <a:rPr lang="it-IT" sz="25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(</a:t>
                </a:r>
                <a:r>
                  <a:rPr lang="it-IT" sz="2500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using</a:t>
                </a:r>
                <a:r>
                  <a:rPr lang="it-IT" sz="25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80%Ar/20%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5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5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CO</m:t>
                        </m:r>
                      </m:e>
                      <m:sub>
                        <m:r>
                          <a:rPr lang="it-IT" sz="25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sz="25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) </a:t>
                </a:r>
                <a:r>
                  <a:rPr lang="it-IT" sz="2500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done</a:t>
                </a:r>
                <a:r>
                  <a:rPr lang="it-IT" sz="25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(</a:t>
                </a:r>
                <a:r>
                  <a:rPr lang="it-IT" sz="2500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see</a:t>
                </a:r>
                <a:r>
                  <a:rPr lang="it-IT" sz="25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it-IT" sz="2500" b="1" dirty="0" err="1">
                    <a:highlight>
                      <a:srgbClr val="FFFF00"/>
                    </a:highlight>
                    <a:sym typeface="Wingdings" panose="05000000000000000000" pitchFamily="2" charset="2"/>
                    <a:hlinkClick r:id="rId5" action="ppaction://hlinkfile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Oliver's</a:t>
                </a:r>
                <a:r>
                  <a:rPr lang="it-IT" sz="2500" b="1" dirty="0">
                    <a:highlight>
                      <a:srgbClr val="FFFF00"/>
                    </a:highlight>
                    <a:sym typeface="Wingdings" panose="05000000000000000000" pitchFamily="2" charset="2"/>
                    <a:hlinkClick r:id="rId5" action="ppaction://hlinkfile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talk</a:t>
                </a:r>
                <a:r>
                  <a:rPr lang="it-IT" sz="2500" dirty="0">
                    <a:sym typeface="Wingdings" panose="05000000000000000000" pitchFamily="2" charset="2"/>
                  </a:rPr>
                  <a:t>) and </a:t>
                </a:r>
                <a:r>
                  <a:rPr lang="it-IT" sz="2500" dirty="0" err="1">
                    <a:sym typeface="Wingdings" panose="05000000000000000000" pitchFamily="2" charset="2"/>
                  </a:rPr>
                  <a:t>simulation</a:t>
                </a:r>
                <a:r>
                  <a:rPr lang="it-IT" sz="2500" dirty="0">
                    <a:sym typeface="Wingdings" panose="05000000000000000000" pitchFamily="2" charset="2"/>
                  </a:rPr>
                  <a:t> on </a:t>
                </a:r>
                <a:r>
                  <a:rPr lang="it-IT" sz="2500" dirty="0" err="1">
                    <a:sym typeface="Wingdings" panose="05000000000000000000" pitchFamily="2" charset="2"/>
                  </a:rPr>
                  <a:t>Helium-based</a:t>
                </a:r>
                <a:r>
                  <a:rPr lang="it-IT" sz="2500" dirty="0">
                    <a:sym typeface="Wingdings" panose="05000000000000000000" pitchFamily="2" charset="2"/>
                  </a:rPr>
                  <a:t> gas </a:t>
                </a:r>
                <a:r>
                  <a:rPr lang="it-IT" sz="2500" dirty="0" err="1">
                    <a:sym typeface="Wingdings" panose="05000000000000000000" pitchFamily="2" charset="2"/>
                  </a:rPr>
                  <a:t>mixtures</a:t>
                </a:r>
                <a:r>
                  <a:rPr lang="it-IT" sz="2500" dirty="0">
                    <a:sym typeface="Wingdings" panose="05000000000000000000" pitchFamily="2" charset="2"/>
                  </a:rPr>
                  <a:t> </a:t>
                </a:r>
                <a:r>
                  <a:rPr lang="it-IT" sz="2500" dirty="0" err="1">
                    <a:sym typeface="Wingdings" panose="05000000000000000000" pitchFamily="2" charset="2"/>
                  </a:rPr>
                  <a:t>started</a:t>
                </a:r>
                <a:endParaRPr lang="it-IT" sz="2500" dirty="0">
                  <a:sym typeface="Wingdings" panose="05000000000000000000" pitchFamily="2" charset="2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Drift </a:t>
                </a:r>
                <a:r>
                  <a:rPr lang="it-IT" sz="2500" dirty="0" err="1">
                    <a:solidFill>
                      <a:srgbClr val="00B0F0"/>
                    </a:solidFill>
                    <a:sym typeface="Wingdings" panose="05000000000000000000" pitchFamily="2" charset="2"/>
                  </a:rPr>
                  <a:t>velocity</a:t>
                </a:r>
                <a:endParaRPr lang="it-IT" sz="2500" dirty="0">
                  <a:solidFill>
                    <a:srgbClr val="00B0F0"/>
                  </a:solidFill>
                  <a:sym typeface="Wingdings" panose="05000000000000000000" pitchFamily="2" charset="2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Spatial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it-IT" sz="25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resolution</a:t>
                </a:r>
                <a:r>
                  <a:rPr lang="it-IT" sz="25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it-IT" sz="25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Efficiency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it-IT" sz="2500" dirty="0" err="1">
                    <a:solidFill>
                      <a:schemeClr val="accent2"/>
                    </a:solidFill>
                    <a:sym typeface="Wingdings" panose="05000000000000000000" pitchFamily="2" charset="2"/>
                  </a:rPr>
                  <a:t>dE</a:t>
                </a:r>
                <a:r>
                  <a:rPr lang="it-IT" sz="2500" dirty="0">
                    <a:solidFill>
                      <a:schemeClr val="accent2"/>
                    </a:solidFill>
                    <a:sym typeface="Wingdings" panose="05000000000000000000" pitchFamily="2" charset="2"/>
                  </a:rPr>
                  <a:t>/dx </a:t>
                </a:r>
                <a:r>
                  <a:rPr lang="it-IT" sz="2500" dirty="0" err="1">
                    <a:solidFill>
                      <a:schemeClr val="accent2"/>
                    </a:solidFill>
                    <a:sym typeface="Wingdings" panose="05000000000000000000" pitchFamily="2" charset="2"/>
                  </a:rPr>
                  <a:t>measurement</a:t>
                </a:r>
                <a:r>
                  <a:rPr lang="it-IT" sz="2500" dirty="0">
                    <a:solidFill>
                      <a:schemeClr val="accent2"/>
                    </a:solidFill>
                    <a:sym typeface="Wingdings" panose="05000000000000000000" pitchFamily="2" charset="2"/>
                  </a:rPr>
                  <a:t> capabilities </a:t>
                </a:r>
                <a:endParaRPr lang="it-IT" sz="25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3258D8F0-D372-19AB-C091-5C06E3A2EE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76" y="1116598"/>
                <a:ext cx="11354400" cy="5863144"/>
              </a:xfrm>
              <a:prstGeom prst="rect">
                <a:avLst/>
              </a:prstGeom>
              <a:blipFill>
                <a:blip r:embed="rId6"/>
                <a:stretch>
                  <a:fillRect l="-751" t="-936" r="-429" b="-15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7865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4D3F7-0879-03E5-A52A-408A1C304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779FF7E-64FD-FA33-62C4-07E28A7EAE40}"/>
              </a:ext>
            </a:extLst>
          </p:cNvPr>
          <p:cNvSpPr txBox="1"/>
          <p:nvPr/>
        </p:nvSpPr>
        <p:spPr>
          <a:xfrm>
            <a:off x="393169" y="82619"/>
            <a:ext cx="1093865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500" dirty="0">
                <a:latin typeface="Open Sans" pitchFamily="2" charset="0"/>
                <a:ea typeface="Open Sans" pitchFamily="2" charset="0"/>
                <a:cs typeface="Open Sans" pitchFamily="2" charset="0"/>
              </a:rPr>
              <a:t>Test </a:t>
            </a:r>
            <a:r>
              <a:rPr lang="it-IT" sz="35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programme</a:t>
            </a:r>
            <a:endParaRPr lang="it-IT" sz="35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2" name="Immagine 11" descr="Immagine che contiene testo, Carattere, design&#10;&#10;Descrizione generata automaticamente">
            <a:extLst>
              <a:ext uri="{FF2B5EF4-FFF2-40B4-BE49-F238E27FC236}">
                <a16:creationId xmlns:a16="http://schemas.microsoft.com/office/drawing/2014/main" id="{248DDE88-34D8-D05D-FFBA-3164CC7D5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352" y="56837"/>
            <a:ext cx="1293248" cy="89439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E8182B-9AE2-D453-2277-5340C8AE5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19D4-BB5C-4B5E-A6F8-BEEE1F86C6A8}" type="slidenum">
              <a:rPr lang="it-IT" smtClean="0"/>
              <a:t>8</a:t>
            </a:fld>
            <a:endParaRPr lang="it-IT"/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7460DA9A-1512-3717-73F4-EFC2AA544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00" y="21196"/>
            <a:ext cx="1158114" cy="11581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1AE4C78-59CE-2CDF-2039-4AC3662FE801}"/>
                  </a:ext>
                </a:extLst>
              </p:cNvPr>
              <p:cNvSpPr txBox="1"/>
              <p:nvPr/>
            </p:nvSpPr>
            <p:spPr>
              <a:xfrm>
                <a:off x="244776" y="1240733"/>
                <a:ext cx="11354400" cy="5124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B0F0"/>
                    </a:solidFill>
                  </a:rPr>
                  <a:t>Verify mechanical precision by measuring </a:t>
                </a:r>
                <a:r>
                  <a:rPr lang="en-US" sz="2800" dirty="0" err="1">
                    <a:solidFill>
                      <a:srgbClr val="00B0F0"/>
                    </a:solidFill>
                  </a:rPr>
                  <a:t>endplug</a:t>
                </a:r>
                <a:r>
                  <a:rPr lang="en-US" sz="2800" dirty="0">
                    <a:solidFill>
                      <a:srgbClr val="00B0F0"/>
                    </a:solidFill>
                  </a:rPr>
                  <a:t> positions with a CMM</a:t>
                </a:r>
              </a:p>
              <a:p>
                <a:endParaRPr lang="en-US" sz="2800" dirty="0">
                  <a:solidFill>
                    <a:srgbClr val="00B0F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FF0000"/>
                    </a:solidFill>
                  </a:rPr>
                  <a:t>Verify Garfield predictions experimentally</a:t>
                </a:r>
              </a:p>
              <a:p>
                <a:endParaRPr lang="en-US" sz="2800" dirty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B050"/>
                    </a:solidFill>
                  </a:rPr>
                  <a:t>Study of alternative gas mixtures like 90%He/10%i-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8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it-IT" sz="28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2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8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it-IT" sz="28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r>
                  <a:rPr lang="it-IT" sz="2500" dirty="0">
                    <a:solidFill>
                      <a:srgbClr val="00B050"/>
                    </a:solidFill>
                  </a:rPr>
                  <a:t> to </a:t>
                </a:r>
                <a:r>
                  <a:rPr lang="it-IT" sz="2500" dirty="0" err="1">
                    <a:solidFill>
                      <a:srgbClr val="00B050"/>
                    </a:solidFill>
                  </a:rPr>
                  <a:t>choose</a:t>
                </a:r>
                <a:r>
                  <a:rPr lang="it-IT" sz="2500" dirty="0">
                    <a:solidFill>
                      <a:srgbClr val="00B050"/>
                    </a:solidFill>
                  </a:rPr>
                  <a:t> the </a:t>
                </a:r>
                <a:r>
                  <a:rPr lang="it-IT" sz="2500" dirty="0" err="1">
                    <a:solidFill>
                      <a:srgbClr val="00B050"/>
                    </a:solidFill>
                  </a:rPr>
                  <a:t>proper</a:t>
                </a:r>
                <a:r>
                  <a:rPr lang="it-IT" sz="2500" dirty="0">
                    <a:solidFill>
                      <a:srgbClr val="00B050"/>
                    </a:solidFill>
                  </a:rPr>
                  <a:t> drift gas</a:t>
                </a:r>
              </a:p>
              <a:p>
                <a:endParaRPr lang="it-IT" sz="2500" dirty="0">
                  <a:solidFill>
                    <a:srgbClr val="00B05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Inner detector configuration studies with full GEANT-4 simulation in collaboration with the University of Michigan</a:t>
                </a:r>
              </a:p>
              <a:p>
                <a:endParaRPr lang="it-IT" sz="2500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2"/>
                    </a:solidFill>
                  </a:rPr>
                  <a:t>Mechanical engineering design studies for a straw-tube tracker</a:t>
                </a:r>
                <a:endParaRPr lang="it-IT" sz="25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1AE4C78-59CE-2CDF-2039-4AC3662FE8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776" y="1240733"/>
                <a:ext cx="11354400" cy="5124480"/>
              </a:xfrm>
              <a:prstGeom prst="rect">
                <a:avLst/>
              </a:prstGeom>
              <a:blipFill>
                <a:blip r:embed="rId5"/>
                <a:stretch>
                  <a:fillRect l="-966" t="-1310" b="-23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1572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A67E82-DC01-E646-6481-BFA4E365D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ABB9B60-0FF1-8255-5D22-4BBF13B6FF4B}"/>
              </a:ext>
            </a:extLst>
          </p:cNvPr>
          <p:cNvSpPr txBox="1"/>
          <p:nvPr/>
        </p:nvSpPr>
        <p:spPr>
          <a:xfrm>
            <a:off x="724369" y="2343419"/>
            <a:ext cx="109386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0" dirty="0">
                <a:latin typeface="Open Sans" pitchFamily="2" charset="0"/>
                <a:ea typeface="Open Sans" pitchFamily="2" charset="0"/>
                <a:cs typeface="Open Sans" pitchFamily="2" charset="0"/>
              </a:rPr>
              <a:t>Thank </a:t>
            </a:r>
            <a:r>
              <a:rPr lang="it-IT" sz="100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you</a:t>
            </a:r>
            <a:endParaRPr lang="it-IT" sz="100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2728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469</Words>
  <Application>Microsoft Office PowerPoint</Application>
  <PresentationFormat>Widescreen</PresentationFormat>
  <Paragraphs>72</Paragraphs>
  <Slides>9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Cambria Math</vt:lpstr>
      <vt:lpstr>Open Sans</vt:lpstr>
      <vt:lpstr>Wingdings</vt:lpstr>
      <vt:lpstr>Tema di Office</vt:lpstr>
      <vt:lpstr>Status of the straw prototype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Giorgia Proto</dc:creator>
  <cp:lastModifiedBy>Giorgia Proto</cp:lastModifiedBy>
  <cp:revision>1</cp:revision>
  <dcterms:created xsi:type="dcterms:W3CDTF">2024-12-01T10:10:23Z</dcterms:created>
  <dcterms:modified xsi:type="dcterms:W3CDTF">2024-12-02T13:34:51Z</dcterms:modified>
</cp:coreProperties>
</file>