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3"/>
  </p:sldMasterIdLst>
  <p:notesMasterIdLst>
    <p:notesMasterId r:id="rId26"/>
  </p:notesMasterIdLst>
  <p:sldIdLst>
    <p:sldId id="279" r:id="rId4"/>
    <p:sldId id="257" r:id="rId5"/>
    <p:sldId id="281" r:id="rId6"/>
    <p:sldId id="282" r:id="rId7"/>
    <p:sldId id="283" r:id="rId8"/>
    <p:sldId id="317" r:id="rId9"/>
    <p:sldId id="256" r:id="rId10"/>
    <p:sldId id="292" r:id="rId11"/>
    <p:sldId id="294" r:id="rId12"/>
    <p:sldId id="259" r:id="rId13"/>
    <p:sldId id="295" r:id="rId14"/>
    <p:sldId id="296" r:id="rId15"/>
    <p:sldId id="307" r:id="rId16"/>
    <p:sldId id="301" r:id="rId17"/>
    <p:sldId id="325" r:id="rId18"/>
    <p:sldId id="326" r:id="rId19"/>
    <p:sldId id="309" r:id="rId20"/>
    <p:sldId id="310" r:id="rId21"/>
    <p:sldId id="329" r:id="rId22"/>
    <p:sldId id="328" r:id="rId23"/>
    <p:sldId id="316" r:id="rId24"/>
    <p:sldId id="265" r:id="rId2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4A"/>
    <a:srgbClr val="F5F5F5"/>
    <a:srgbClr val="FFFFFF"/>
    <a:srgbClr val="00E4D8"/>
    <a:srgbClr val="680705"/>
    <a:srgbClr val="00DAE2"/>
    <a:srgbClr val="007AFF"/>
    <a:srgbClr val="0000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566" autoAdjust="0"/>
    <p:restoredTop sz="78095" autoAdjust="0"/>
  </p:normalViewPr>
  <p:slideViewPr>
    <p:cSldViewPr snapToGrid="0">
      <p:cViewPr varScale="1">
        <p:scale>
          <a:sx n="75" d="100"/>
          <a:sy n="75" d="100"/>
        </p:scale>
        <p:origin x="168" y="680"/>
      </p:cViewPr>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CDA2E9-652C-A640-A9FF-0407BB43D33A}" type="datetimeFigureOut">
              <a:rPr lang="en-US" smtClean="0"/>
              <a:t>1/9/25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295EE-0A2E-BB47-B627-A48A1B11D222}" type="slidenum">
              <a:rPr lang="en-US" smtClean="0"/>
              <a:t>‹#›</a:t>
            </a:fld>
            <a:endParaRPr lang="en-US"/>
          </a:p>
        </p:txBody>
      </p:sp>
    </p:spTree>
    <p:extLst>
      <p:ext uri="{BB962C8B-B14F-4D97-AF65-F5344CB8AC3E}">
        <p14:creationId xmlns:p14="http://schemas.microsoft.com/office/powerpoint/2010/main" val="227359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1</a:t>
            </a:fld>
            <a:endParaRPr lang="en-US"/>
          </a:p>
        </p:txBody>
      </p:sp>
    </p:spTree>
    <p:extLst>
      <p:ext uri="{BB962C8B-B14F-4D97-AF65-F5344CB8AC3E}">
        <p14:creationId xmlns:p14="http://schemas.microsoft.com/office/powerpoint/2010/main" val="1833690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p>
        </p:txBody>
      </p:sp>
      <p:sp>
        <p:nvSpPr>
          <p:cNvPr id="4" name="Slide Number Placeholder 3"/>
          <p:cNvSpPr>
            <a:spLocks noGrp="1"/>
          </p:cNvSpPr>
          <p:nvPr>
            <p:ph type="sldNum" sz="quarter" idx="5"/>
          </p:nvPr>
        </p:nvSpPr>
        <p:spPr/>
        <p:txBody>
          <a:bodyPr/>
          <a:lstStyle/>
          <a:p>
            <a:fld id="{452295EE-0A2E-BB47-B627-A48A1B11D222}" type="slidenum">
              <a:rPr lang="en-US" smtClean="0"/>
              <a:t>12</a:t>
            </a:fld>
            <a:endParaRPr lang="en-US"/>
          </a:p>
        </p:txBody>
      </p:sp>
    </p:spTree>
    <p:extLst>
      <p:ext uri="{BB962C8B-B14F-4D97-AF65-F5344CB8AC3E}">
        <p14:creationId xmlns:p14="http://schemas.microsoft.com/office/powerpoint/2010/main" val="1431078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9A39CD-1202-1EB4-9504-6F950B8529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EB9264-4A34-EF71-90E3-92C0202BFC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A37469-5B7F-7A3F-5F0E-8EC53955E48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RUCIO core functionality for BDMS – authentication, ingesting of files and adding datasets, download, replication, file localization for ingested files, and adding metadata and also query with metadata</a:t>
            </a:r>
          </a:p>
          <a:p>
            <a:endParaRPr lang="en-CH" dirty="0"/>
          </a:p>
        </p:txBody>
      </p:sp>
      <p:sp>
        <p:nvSpPr>
          <p:cNvPr id="4" name="Slide Number Placeholder 3">
            <a:extLst>
              <a:ext uri="{FF2B5EF4-FFF2-40B4-BE49-F238E27FC236}">
                <a16:creationId xmlns:a16="http://schemas.microsoft.com/office/drawing/2014/main" id="{D978E696-25BA-548E-06F7-5F4D01E1B0F9}"/>
              </a:ext>
            </a:extLst>
          </p:cNvPr>
          <p:cNvSpPr>
            <a:spLocks noGrp="1"/>
          </p:cNvSpPr>
          <p:nvPr>
            <p:ph type="sldNum" sz="quarter" idx="5"/>
          </p:nvPr>
        </p:nvSpPr>
        <p:spPr/>
        <p:txBody>
          <a:bodyPr/>
          <a:lstStyle/>
          <a:p>
            <a:fld id="{452295EE-0A2E-BB47-B627-A48A1B11D222}" type="slidenum">
              <a:rPr lang="en-US" smtClean="0"/>
              <a:t>14</a:t>
            </a:fld>
            <a:endParaRPr lang="en-US"/>
          </a:p>
        </p:txBody>
      </p:sp>
    </p:spTree>
    <p:extLst>
      <p:ext uri="{BB962C8B-B14F-4D97-AF65-F5344CB8AC3E}">
        <p14:creationId xmlns:p14="http://schemas.microsoft.com/office/powerpoint/2010/main" val="1555766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149653-C248-A797-37E1-BF17622B39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F79684-7F83-8E0F-7103-9EE3A26EEB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340CF4-DFFD-604A-8DEA-1763DDB2A69E}"/>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n"/>
              <a:tabLst/>
              <a:defRPr/>
            </a:pPr>
            <a:r>
              <a:rPr lang="en-GB" sz="1200" dirty="0"/>
              <a:t>to deploy K8s resources for BDMS (deployments, pods, bootstrap jobs) on the DESY Test cluster for both local development and CI pipeline runs</a:t>
            </a:r>
          </a:p>
          <a:p>
            <a:pPr marL="171450" indent="-171450">
              <a:buFont typeface="Wingdings" pitchFamily="2" charset="2"/>
              <a:buChar char="n"/>
            </a:pPr>
            <a:r>
              <a:rPr lang="en-GB" sz="1200" dirty="0"/>
              <a:t>All images for BDMS on CTAO Harbor with proxy cache</a:t>
            </a:r>
          </a:p>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n"/>
              <a:tabLst/>
              <a:defRPr/>
            </a:pPr>
            <a:r>
              <a:rPr lang="en-GB" sz="1200" dirty="0"/>
              <a:t>Complementary to </a:t>
            </a:r>
            <a:r>
              <a:rPr lang="en-GB" sz="1200" b="1" dirty="0"/>
              <a:t>Kind </a:t>
            </a:r>
            <a:r>
              <a:rPr lang="en-GB" sz="1200" dirty="0"/>
              <a:t>and works in a staging K8s environment managed by DESY admins (Jan 	  	  Philipp) leveraging ingress and load balancer enabling clients to connect and allow traffic from 	  	  external networks</a:t>
            </a:r>
          </a:p>
          <a:p>
            <a:pPr marL="171450" indent="-171450">
              <a:buFont typeface="Wingdings" pitchFamily="2" charset="2"/>
              <a:buChar char="n"/>
            </a:pPr>
            <a:endParaRPr lang="en-CH" dirty="0"/>
          </a:p>
        </p:txBody>
      </p:sp>
      <p:sp>
        <p:nvSpPr>
          <p:cNvPr id="4" name="Slide Number Placeholder 3">
            <a:extLst>
              <a:ext uri="{FF2B5EF4-FFF2-40B4-BE49-F238E27FC236}">
                <a16:creationId xmlns:a16="http://schemas.microsoft.com/office/drawing/2014/main" id="{09E40EB5-451D-BCC8-D4D7-890FFA25EAB9}"/>
              </a:ext>
            </a:extLst>
          </p:cNvPr>
          <p:cNvSpPr>
            <a:spLocks noGrp="1"/>
          </p:cNvSpPr>
          <p:nvPr>
            <p:ph type="sldNum" sz="quarter" idx="5"/>
          </p:nvPr>
        </p:nvSpPr>
        <p:spPr/>
        <p:txBody>
          <a:bodyPr/>
          <a:lstStyle/>
          <a:p>
            <a:fld id="{452295EE-0A2E-BB47-B627-A48A1B11D222}" type="slidenum">
              <a:rPr lang="en-US" smtClean="0"/>
              <a:t>15</a:t>
            </a:fld>
            <a:endParaRPr lang="en-US"/>
          </a:p>
        </p:txBody>
      </p:sp>
    </p:spTree>
    <p:extLst>
      <p:ext uri="{BB962C8B-B14F-4D97-AF65-F5344CB8AC3E}">
        <p14:creationId xmlns:p14="http://schemas.microsoft.com/office/powerpoint/2010/main" val="1986697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5C5178-16CB-7676-43B2-8A22BB447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B46241-AF26-5998-14FB-07DB0D3130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2841AC-75BA-E801-F469-D95CEF1ECB77}"/>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80ED7093-724A-D433-78A9-E39B9FB8B9E3}"/>
              </a:ext>
            </a:extLst>
          </p:cNvPr>
          <p:cNvSpPr>
            <a:spLocks noGrp="1"/>
          </p:cNvSpPr>
          <p:nvPr>
            <p:ph type="sldNum" sz="quarter" idx="5"/>
          </p:nvPr>
        </p:nvSpPr>
        <p:spPr/>
        <p:txBody>
          <a:bodyPr/>
          <a:lstStyle/>
          <a:p>
            <a:fld id="{452295EE-0A2E-BB47-B627-A48A1B11D222}" type="slidenum">
              <a:rPr lang="en-US" smtClean="0"/>
              <a:t>16</a:t>
            </a:fld>
            <a:endParaRPr lang="en-US"/>
          </a:p>
        </p:txBody>
      </p:sp>
    </p:spTree>
    <p:extLst>
      <p:ext uri="{BB962C8B-B14F-4D97-AF65-F5344CB8AC3E}">
        <p14:creationId xmlns:p14="http://schemas.microsoft.com/office/powerpoint/2010/main" val="32503879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17</a:t>
            </a:fld>
            <a:endParaRPr lang="en-US"/>
          </a:p>
        </p:txBody>
      </p:sp>
    </p:spTree>
    <p:extLst>
      <p:ext uri="{BB962C8B-B14F-4D97-AF65-F5344CB8AC3E}">
        <p14:creationId xmlns:p14="http://schemas.microsoft.com/office/powerpoint/2010/main" val="18891202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48ED7-DA5B-CEB2-274A-3A2853B18B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084074-D873-1E93-84D0-7374193E2F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3AE699-FFF5-A234-33DE-ECEE589E1C61}"/>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4A423517-2A66-39A1-ED43-E36CCAF1C8B2}"/>
              </a:ext>
            </a:extLst>
          </p:cNvPr>
          <p:cNvSpPr>
            <a:spLocks noGrp="1"/>
          </p:cNvSpPr>
          <p:nvPr>
            <p:ph type="sldNum" sz="quarter" idx="5"/>
          </p:nvPr>
        </p:nvSpPr>
        <p:spPr/>
        <p:txBody>
          <a:bodyPr/>
          <a:lstStyle/>
          <a:p>
            <a:fld id="{452295EE-0A2E-BB47-B627-A48A1B11D222}" type="slidenum">
              <a:rPr lang="en-US" smtClean="0"/>
              <a:t>18</a:t>
            </a:fld>
            <a:endParaRPr lang="en-US"/>
          </a:p>
        </p:txBody>
      </p:sp>
    </p:spTree>
    <p:extLst>
      <p:ext uri="{BB962C8B-B14F-4D97-AF65-F5344CB8AC3E}">
        <p14:creationId xmlns:p14="http://schemas.microsoft.com/office/powerpoint/2010/main" val="1564093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26959-28DB-AA68-BE85-1DC1D178B8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A43E70-A869-CFB9-1BB8-0B50ACE49F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573456-93AE-55EF-0986-9BA9E02551F3}"/>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6FAA257A-369F-AAA0-CD7D-749753B183B9}"/>
              </a:ext>
            </a:extLst>
          </p:cNvPr>
          <p:cNvSpPr>
            <a:spLocks noGrp="1"/>
          </p:cNvSpPr>
          <p:nvPr>
            <p:ph type="sldNum" sz="quarter" idx="5"/>
          </p:nvPr>
        </p:nvSpPr>
        <p:spPr/>
        <p:txBody>
          <a:bodyPr/>
          <a:lstStyle/>
          <a:p>
            <a:fld id="{452295EE-0A2E-BB47-B627-A48A1B11D222}" type="slidenum">
              <a:rPr lang="en-US" smtClean="0"/>
              <a:t>19</a:t>
            </a:fld>
            <a:endParaRPr lang="en-US"/>
          </a:p>
        </p:txBody>
      </p:sp>
    </p:spTree>
    <p:extLst>
      <p:ext uri="{BB962C8B-B14F-4D97-AF65-F5344CB8AC3E}">
        <p14:creationId xmlns:p14="http://schemas.microsoft.com/office/powerpoint/2010/main" val="3815233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5C5178-16CB-7676-43B2-8A22BB447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B46241-AF26-5998-14FB-07DB0D3130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2841AC-75BA-E801-F469-D95CEF1ECB77}"/>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80ED7093-724A-D433-78A9-E39B9FB8B9E3}"/>
              </a:ext>
            </a:extLst>
          </p:cNvPr>
          <p:cNvSpPr>
            <a:spLocks noGrp="1"/>
          </p:cNvSpPr>
          <p:nvPr>
            <p:ph type="sldNum" sz="quarter" idx="5"/>
          </p:nvPr>
        </p:nvSpPr>
        <p:spPr/>
        <p:txBody>
          <a:bodyPr/>
          <a:lstStyle/>
          <a:p>
            <a:fld id="{452295EE-0A2E-BB47-B627-A48A1B11D222}" type="slidenum">
              <a:rPr lang="en-US" smtClean="0"/>
              <a:t>20</a:t>
            </a:fld>
            <a:endParaRPr lang="en-US"/>
          </a:p>
        </p:txBody>
      </p:sp>
    </p:spTree>
    <p:extLst>
      <p:ext uri="{BB962C8B-B14F-4D97-AF65-F5344CB8AC3E}">
        <p14:creationId xmlns:p14="http://schemas.microsoft.com/office/powerpoint/2010/main" val="32503879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21</a:t>
            </a:fld>
            <a:endParaRPr lang="en-US"/>
          </a:p>
        </p:txBody>
      </p:sp>
    </p:spTree>
    <p:extLst>
      <p:ext uri="{BB962C8B-B14F-4D97-AF65-F5344CB8AC3E}">
        <p14:creationId xmlns:p14="http://schemas.microsoft.com/office/powerpoint/2010/main" val="135078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22</a:t>
            </a:fld>
            <a:endParaRPr lang="en-US"/>
          </a:p>
        </p:txBody>
      </p:sp>
    </p:spTree>
    <p:extLst>
      <p:ext uri="{BB962C8B-B14F-4D97-AF65-F5344CB8AC3E}">
        <p14:creationId xmlns:p14="http://schemas.microsoft.com/office/powerpoint/2010/main" val="4057215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2</a:t>
            </a:fld>
            <a:endParaRPr lang="en-US"/>
          </a:p>
        </p:txBody>
      </p:sp>
    </p:spTree>
    <p:extLst>
      <p:ext uri="{BB962C8B-B14F-4D97-AF65-F5344CB8AC3E}">
        <p14:creationId xmlns:p14="http://schemas.microsoft.com/office/powerpoint/2010/main" val="2211914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4</a:t>
            </a:fld>
            <a:endParaRPr lang="en-US"/>
          </a:p>
        </p:txBody>
      </p:sp>
    </p:spTree>
    <p:extLst>
      <p:ext uri="{BB962C8B-B14F-4D97-AF65-F5344CB8AC3E}">
        <p14:creationId xmlns:p14="http://schemas.microsoft.com/office/powerpoint/2010/main" val="1207126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5</a:t>
            </a:fld>
            <a:endParaRPr lang="en-US"/>
          </a:p>
        </p:txBody>
      </p:sp>
    </p:spTree>
    <p:extLst>
      <p:ext uri="{BB962C8B-B14F-4D97-AF65-F5344CB8AC3E}">
        <p14:creationId xmlns:p14="http://schemas.microsoft.com/office/powerpoint/2010/main" val="2809600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7</a:t>
            </a:fld>
            <a:endParaRPr lang="en-US"/>
          </a:p>
        </p:txBody>
      </p:sp>
    </p:spTree>
    <p:extLst>
      <p:ext uri="{BB962C8B-B14F-4D97-AF65-F5344CB8AC3E}">
        <p14:creationId xmlns:p14="http://schemas.microsoft.com/office/powerpoint/2010/main" val="1230293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8</a:t>
            </a:fld>
            <a:endParaRPr lang="en-US"/>
          </a:p>
        </p:txBody>
      </p:sp>
    </p:spTree>
    <p:extLst>
      <p:ext uri="{BB962C8B-B14F-4D97-AF65-F5344CB8AC3E}">
        <p14:creationId xmlns:p14="http://schemas.microsoft.com/office/powerpoint/2010/main" val="3868939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9</a:t>
            </a:fld>
            <a:endParaRPr lang="en-US"/>
          </a:p>
        </p:txBody>
      </p:sp>
    </p:spTree>
    <p:extLst>
      <p:ext uri="{BB962C8B-B14F-4D97-AF65-F5344CB8AC3E}">
        <p14:creationId xmlns:p14="http://schemas.microsoft.com/office/powerpoint/2010/main" val="3072757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10</a:t>
            </a:fld>
            <a:endParaRPr lang="en-US"/>
          </a:p>
        </p:txBody>
      </p:sp>
    </p:spTree>
    <p:extLst>
      <p:ext uri="{BB962C8B-B14F-4D97-AF65-F5344CB8AC3E}">
        <p14:creationId xmlns:p14="http://schemas.microsoft.com/office/powerpoint/2010/main" val="2719067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itchFamily="2" charset="2"/>
              <a:buChar char="n"/>
            </a:pPr>
            <a:endParaRPr lang="en-CH" dirty="0"/>
          </a:p>
        </p:txBody>
      </p:sp>
      <p:sp>
        <p:nvSpPr>
          <p:cNvPr id="4" name="Slide Number Placeholder 3"/>
          <p:cNvSpPr>
            <a:spLocks noGrp="1"/>
          </p:cNvSpPr>
          <p:nvPr>
            <p:ph type="sldNum" sz="quarter" idx="5"/>
          </p:nvPr>
        </p:nvSpPr>
        <p:spPr/>
        <p:txBody>
          <a:bodyPr/>
          <a:lstStyle/>
          <a:p>
            <a:fld id="{452295EE-0A2E-BB47-B627-A48A1B11D222}" type="slidenum">
              <a:rPr lang="en-US" smtClean="0"/>
              <a:t>11</a:t>
            </a:fld>
            <a:endParaRPr lang="en-US"/>
          </a:p>
        </p:txBody>
      </p:sp>
    </p:spTree>
    <p:extLst>
      <p:ext uri="{BB962C8B-B14F-4D97-AF65-F5344CB8AC3E}">
        <p14:creationId xmlns:p14="http://schemas.microsoft.com/office/powerpoint/2010/main" val="35972921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emf"/><Relationship Id="rId1" Type="http://schemas.openxmlformats.org/officeDocument/2006/relationships/slideMaster" Target="../slideMasters/slideMaster1.xml"/><Relationship Id="rId4" Type="http://schemas.openxmlformats.org/officeDocument/2006/relationships/image" Target="../media/image8.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8.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Master" Target="../slideMasters/slideMaster1.xml"/><Relationship Id="rId4" Type="http://schemas.openxmlformats.org/officeDocument/2006/relationships/image" Target="../media/image11.sv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emf"/><Relationship Id="rId1" Type="http://schemas.openxmlformats.org/officeDocument/2006/relationships/slideMaster" Target="../slideMasters/slideMaster1.xml"/><Relationship Id="rId4" Type="http://schemas.openxmlformats.org/officeDocument/2006/relationships/image" Target="../media/image8.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emf"/><Relationship Id="rId1" Type="http://schemas.openxmlformats.org/officeDocument/2006/relationships/slideMaster" Target="../slideMasters/slideMaster1.xml"/><Relationship Id="rId4" Type="http://schemas.openxmlformats.org/officeDocument/2006/relationships/image" Target="../media/image8.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3" name="Imagen 2" descr="Dibujo de una persona&#10;&#10;Descripción generada automáticamente con confianza baja">
            <a:extLst>
              <a:ext uri="{FF2B5EF4-FFF2-40B4-BE49-F238E27FC236}">
                <a16:creationId xmlns:a16="http://schemas.microsoft.com/office/drawing/2014/main" id="{8DEC5EBF-1035-1185-C17F-3FE72AAACC75}"/>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Picture 6" descr="A white text on a black background&#10;&#10;Description automatically generated">
            <a:extLst>
              <a:ext uri="{FF2B5EF4-FFF2-40B4-BE49-F238E27FC236}">
                <a16:creationId xmlns:a16="http://schemas.microsoft.com/office/drawing/2014/main" id="{58F29EF1-477B-B8D2-5B39-90B8B884D147}"/>
              </a:ext>
            </a:extLst>
          </p:cNvPr>
          <p:cNvPicPr>
            <a:picLocks noChangeAspect="1"/>
          </p:cNvPicPr>
          <p:nvPr userDrawn="1"/>
        </p:nvPicPr>
        <p:blipFill>
          <a:blip r:embed="rId3"/>
          <a:stretch>
            <a:fillRect/>
          </a:stretch>
        </p:blipFill>
        <p:spPr>
          <a:xfrm>
            <a:off x="-567139" y="-688620"/>
            <a:ext cx="4725853" cy="2835781"/>
          </a:xfrm>
          <a:prstGeom prst="rect">
            <a:avLst/>
          </a:prstGeom>
        </p:spPr>
      </p:pic>
      <p:sp>
        <p:nvSpPr>
          <p:cNvPr id="5" name="Marcador de título 1">
            <a:extLst>
              <a:ext uri="{FF2B5EF4-FFF2-40B4-BE49-F238E27FC236}">
                <a16:creationId xmlns:a16="http://schemas.microsoft.com/office/drawing/2014/main" id="{FC5DBA9D-58F0-8358-EF8B-144B8593C91F}"/>
              </a:ext>
            </a:extLst>
          </p:cNvPr>
          <p:cNvSpPr>
            <a:spLocks noGrp="1"/>
          </p:cNvSpPr>
          <p:nvPr>
            <p:ph type="title" hasCustomPrompt="1"/>
          </p:nvPr>
        </p:nvSpPr>
        <p:spPr>
          <a:xfrm>
            <a:off x="382656" y="2154477"/>
            <a:ext cx="8682686" cy="2543579"/>
          </a:xfrm>
          <a:prstGeom prst="rect">
            <a:avLst/>
          </a:prstGeom>
        </p:spPr>
        <p:txBody>
          <a:bodyPr vert="horz" lIns="0" tIns="0" rIns="0" bIns="0" rtlCol="0" anchor="b">
            <a:noAutofit/>
          </a:bodyPr>
          <a:lstStyle>
            <a:lvl1pPr>
              <a:lnSpc>
                <a:spcPts val="6200"/>
              </a:lnSpc>
              <a:defRPr sz="7000" b="0" i="0">
                <a:solidFill>
                  <a:schemeClr val="accent3"/>
                </a:solidFill>
                <a:latin typeface="Space Grotesk Light" pitchFamily="2" charset="77"/>
                <a:cs typeface="Space Grotesk Light" pitchFamily="2" charset="77"/>
              </a:defRPr>
            </a:lvl1pPr>
          </a:lstStyle>
          <a:p>
            <a:r>
              <a:rPr lang="en-GB" noProof="0" dirty="0"/>
              <a:t>Click to Modify the Pattern Title and Style</a:t>
            </a:r>
          </a:p>
        </p:txBody>
      </p:sp>
      <p:sp>
        <p:nvSpPr>
          <p:cNvPr id="6" name="Marcador de texto 2">
            <a:extLst>
              <a:ext uri="{FF2B5EF4-FFF2-40B4-BE49-F238E27FC236}">
                <a16:creationId xmlns:a16="http://schemas.microsoft.com/office/drawing/2014/main" id="{D13ED2B0-A014-182A-44A5-45F3F7E070CB}"/>
              </a:ext>
            </a:extLst>
          </p:cNvPr>
          <p:cNvSpPr>
            <a:spLocks noGrp="1"/>
          </p:cNvSpPr>
          <p:nvPr>
            <p:ph idx="1" hasCustomPrompt="1"/>
          </p:nvPr>
        </p:nvSpPr>
        <p:spPr>
          <a:xfrm>
            <a:off x="382656" y="4781181"/>
            <a:ext cx="10515600" cy="528003"/>
          </a:xfrm>
          <a:prstGeom prst="rect">
            <a:avLst/>
          </a:prstGeom>
        </p:spPr>
        <p:txBody>
          <a:bodyPr vert="horz" lIns="0" tIns="0" rIns="0" bIns="0" rtlCol="0">
            <a:normAutofit/>
          </a:bodyPr>
          <a:lstStyle>
            <a:lvl1pPr marL="0" indent="0">
              <a:buNone/>
              <a:defRPr sz="2100" b="0">
                <a:solidFill>
                  <a:srgbClr val="00E4D8"/>
                </a:solidFill>
                <a:latin typeface="Inter" panose="02000503000000020004" pitchFamily="2" charset="0"/>
                <a:ea typeface="Inter" panose="02000503000000020004"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dirty="0"/>
              <a:t>Click to modify text style</a:t>
            </a:r>
          </a:p>
        </p:txBody>
      </p:sp>
      <p:sp>
        <p:nvSpPr>
          <p:cNvPr id="2" name="Marcador de contenido 7">
            <a:extLst>
              <a:ext uri="{FF2B5EF4-FFF2-40B4-BE49-F238E27FC236}">
                <a16:creationId xmlns:a16="http://schemas.microsoft.com/office/drawing/2014/main" id="{16E0CE03-12E2-ABDF-35DE-4570458029DC}"/>
              </a:ext>
            </a:extLst>
          </p:cNvPr>
          <p:cNvSpPr>
            <a:spLocks noGrp="1"/>
          </p:cNvSpPr>
          <p:nvPr>
            <p:ph idx="10" hasCustomPrompt="1"/>
          </p:nvPr>
        </p:nvSpPr>
        <p:spPr>
          <a:xfrm>
            <a:off x="315987" y="5930053"/>
            <a:ext cx="8655410" cy="520851"/>
          </a:xfrm>
        </p:spPr>
        <p:txBody>
          <a:bodyPr>
            <a:normAutofit/>
          </a:bodyPr>
          <a:lstStyle>
            <a:lvl1pPr marL="0" indent="0">
              <a:buNone/>
              <a:defRPr sz="1500">
                <a:solidFill>
                  <a:schemeClr val="bg1"/>
                </a:solidFill>
                <a:latin typeface="Inter" panose="02000503000000020004" pitchFamily="2" charset="0"/>
                <a:ea typeface="Inter" panose="02000503000000020004" pitchFamily="2" charset="0"/>
              </a:defRPr>
            </a:lvl1pPr>
          </a:lstStyle>
          <a:p>
            <a:pPr algn="l">
              <a:spcBef>
                <a:spcPts val="0"/>
              </a:spcBef>
            </a:pPr>
            <a:r>
              <a:rPr lang="en-GB" noProof="0" dirty="0"/>
              <a:t>Click to modify name</a:t>
            </a:r>
          </a:p>
          <a:p>
            <a:pPr algn="l">
              <a:spcBef>
                <a:spcPts val="0"/>
              </a:spcBef>
            </a:pPr>
            <a:r>
              <a:rPr lang="en-GB" noProof="0" dirty="0"/>
              <a:t>Click to modify name</a:t>
            </a:r>
          </a:p>
        </p:txBody>
      </p:sp>
    </p:spTree>
    <p:extLst>
      <p:ext uri="{BB962C8B-B14F-4D97-AF65-F5344CB8AC3E}">
        <p14:creationId xmlns:p14="http://schemas.microsoft.com/office/powerpoint/2010/main" val="1117952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ítulo y texto vertical">
    <p:bg>
      <p:bgRef idx="1001">
        <a:schemeClr val="bg1"/>
      </p:bgRef>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A0DED20-E179-BC93-3415-F9CCD7501390}"/>
              </a:ext>
            </a:extLst>
          </p:cNvPr>
          <p:cNvPicPr>
            <a:picLocks noChangeAspect="1"/>
          </p:cNvPicPr>
          <p:nvPr userDrawn="1"/>
        </p:nvPicPr>
        <p:blipFill>
          <a:blip r:embed="rId2"/>
          <a:stretch>
            <a:fillRect/>
          </a:stretch>
        </p:blipFill>
        <p:spPr>
          <a:xfrm>
            <a:off x="6210300" y="876300"/>
            <a:ext cx="5981700" cy="5981700"/>
          </a:xfrm>
          <a:prstGeom prst="rect">
            <a:avLst/>
          </a:prstGeom>
        </p:spPr>
      </p:pic>
      <p:sp>
        <p:nvSpPr>
          <p:cNvPr id="6" name="Marcador de número de diapositiva 5">
            <a:extLst>
              <a:ext uri="{FF2B5EF4-FFF2-40B4-BE49-F238E27FC236}">
                <a16:creationId xmlns:a16="http://schemas.microsoft.com/office/drawing/2014/main" id="{DDAEDD04-8A52-0E35-A388-D71B26E7657A}"/>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tx1"/>
                </a:solidFill>
                <a:latin typeface="Inter" panose="02000503000000020004" pitchFamily="2" charset="0"/>
                <a:ea typeface="Inter" panose="02000503000000020004" pitchFamily="2" charset="0"/>
              </a:defRPr>
            </a:lvl1pPr>
          </a:lstStyle>
          <a:p>
            <a:fld id="{B7A8EA43-1DDA-DD4C-837A-17A3AFE5C005}" type="slidenum">
              <a:rPr lang="en-GB" noProof="0" smtClean="0"/>
              <a:pPr/>
              <a:t>‹#›</a:t>
            </a:fld>
            <a:endParaRPr lang="en-GB" noProof="0" dirty="0"/>
          </a:p>
        </p:txBody>
      </p:sp>
      <p:sp>
        <p:nvSpPr>
          <p:cNvPr id="8" name="Marcador de texto 9">
            <a:extLst>
              <a:ext uri="{FF2B5EF4-FFF2-40B4-BE49-F238E27FC236}">
                <a16:creationId xmlns:a16="http://schemas.microsoft.com/office/drawing/2014/main" id="{F76AAB34-736B-2678-DB46-3BF278D1AE65}"/>
              </a:ext>
            </a:extLst>
          </p:cNvPr>
          <p:cNvSpPr>
            <a:spLocks noGrp="1"/>
          </p:cNvSpPr>
          <p:nvPr>
            <p:ph type="body" sz="quarter" idx="10" hasCustomPrompt="1"/>
          </p:nvPr>
        </p:nvSpPr>
        <p:spPr>
          <a:xfrm>
            <a:off x="228896" y="241412"/>
            <a:ext cx="2374900" cy="190703"/>
          </a:xfrm>
        </p:spPr>
        <p:txBody>
          <a:bodyPr lIns="0" tIns="0" rIns="0" bIns="0" anchor="ctr">
            <a:noAutofit/>
          </a:bodyPr>
          <a:lstStyle>
            <a:lvl1pPr marL="0" indent="0">
              <a:buNone/>
              <a:defRPr sz="1100" b="0" i="0">
                <a:solidFill>
                  <a:srgbClr val="00004A"/>
                </a:solidFill>
                <a:latin typeface="Inter" panose="02000503000000020004" pitchFamily="2" charset="0"/>
                <a:ea typeface="Inter" panose="02000503000000020004" pitchFamily="2" charset="0"/>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dirty="0"/>
              <a:t>Section of the presentation</a:t>
            </a:r>
          </a:p>
        </p:txBody>
      </p:sp>
      <p:sp>
        <p:nvSpPr>
          <p:cNvPr id="19" name="Marcador de texto 2">
            <a:extLst>
              <a:ext uri="{FF2B5EF4-FFF2-40B4-BE49-F238E27FC236}">
                <a16:creationId xmlns:a16="http://schemas.microsoft.com/office/drawing/2014/main" id="{866E6249-C000-D257-1045-D026AFDB2859}"/>
              </a:ext>
            </a:extLst>
          </p:cNvPr>
          <p:cNvSpPr>
            <a:spLocks noGrp="1"/>
          </p:cNvSpPr>
          <p:nvPr>
            <p:ph idx="14" hasCustomPrompt="1"/>
          </p:nvPr>
        </p:nvSpPr>
        <p:spPr>
          <a:xfrm>
            <a:off x="434799" y="2205161"/>
            <a:ext cx="4422336" cy="680727"/>
          </a:xfrm>
          <a:prstGeom prst="rect">
            <a:avLst/>
          </a:prstGeom>
        </p:spPr>
        <p:txBody>
          <a:bodyPr vert="horz" lIns="91440" tIns="45720" rIns="91440" bIns="45720" rtlCol="0">
            <a:noAutofit/>
          </a:bodyPr>
          <a:lstStyle>
            <a:lvl1pPr marL="0" indent="0">
              <a:lnSpc>
                <a:spcPts val="3700"/>
              </a:lnSpc>
              <a:buNone/>
              <a:defRPr sz="3000" b="0" i="0">
                <a:solidFill>
                  <a:srgbClr val="00E4D8"/>
                </a:solidFill>
                <a:latin typeface="Inter" panose="02000503000000020004" pitchFamily="2" charset="0"/>
                <a:ea typeface="Inter" panose="02000503000000020004" pitchFamily="2"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a:t>Paragraph title </a:t>
            </a:r>
          </a:p>
        </p:txBody>
      </p:sp>
      <p:sp>
        <p:nvSpPr>
          <p:cNvPr id="21" name="Marcador de texto 2">
            <a:extLst>
              <a:ext uri="{FF2B5EF4-FFF2-40B4-BE49-F238E27FC236}">
                <a16:creationId xmlns:a16="http://schemas.microsoft.com/office/drawing/2014/main" id="{D5CB2298-9616-33DE-3904-BCF541F36F6B}"/>
              </a:ext>
            </a:extLst>
          </p:cNvPr>
          <p:cNvSpPr>
            <a:spLocks noGrp="1"/>
          </p:cNvSpPr>
          <p:nvPr>
            <p:ph idx="16" hasCustomPrompt="1"/>
          </p:nvPr>
        </p:nvSpPr>
        <p:spPr>
          <a:xfrm>
            <a:off x="5916282" y="2210077"/>
            <a:ext cx="4422336" cy="680727"/>
          </a:xfrm>
          <a:prstGeom prst="rect">
            <a:avLst/>
          </a:prstGeom>
        </p:spPr>
        <p:txBody>
          <a:bodyPr vert="horz" lIns="91440" tIns="45720" rIns="91440" bIns="45720" rtlCol="0">
            <a:noAutofit/>
          </a:bodyPr>
          <a:lstStyle>
            <a:lvl1pPr marL="0" indent="0">
              <a:lnSpc>
                <a:spcPts val="3700"/>
              </a:lnSpc>
              <a:buNone/>
              <a:defRPr sz="3000" b="0" i="0">
                <a:solidFill>
                  <a:srgbClr val="00E4D8"/>
                </a:solidFill>
                <a:latin typeface="Inter" panose="02000503000000020004" pitchFamily="2" charset="0"/>
                <a:ea typeface="Inter" panose="02000503000000020004" pitchFamily="2"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a:t>Paragraph title </a:t>
            </a:r>
          </a:p>
        </p:txBody>
      </p:sp>
      <p:sp>
        <p:nvSpPr>
          <p:cNvPr id="23" name="Marcador de título 1">
            <a:extLst>
              <a:ext uri="{FF2B5EF4-FFF2-40B4-BE49-F238E27FC236}">
                <a16:creationId xmlns:a16="http://schemas.microsoft.com/office/drawing/2014/main" id="{54D653E9-8F90-E5BC-4A50-C3236ADA2F72}"/>
              </a:ext>
            </a:extLst>
          </p:cNvPr>
          <p:cNvSpPr>
            <a:spLocks noGrp="1"/>
          </p:cNvSpPr>
          <p:nvPr>
            <p:ph type="title" hasCustomPrompt="1"/>
          </p:nvPr>
        </p:nvSpPr>
        <p:spPr>
          <a:xfrm>
            <a:off x="424081" y="731009"/>
            <a:ext cx="6406210" cy="1325563"/>
          </a:xfrm>
          <a:prstGeom prst="rect">
            <a:avLst/>
          </a:prstGeom>
        </p:spPr>
        <p:txBody>
          <a:bodyPr vert="horz" lIns="91440" tIns="45720" rIns="91440" bIns="45720" rtlCol="0" anchor="ctr">
            <a:noAutofit/>
          </a:bodyPr>
          <a:lstStyle>
            <a:lvl1pPr>
              <a:defRPr sz="6300" b="0" i="0">
                <a:solidFill>
                  <a:srgbClr val="00004A"/>
                </a:solidFill>
                <a:latin typeface="Space Grotesk Light" pitchFamily="2" charset="77"/>
                <a:cs typeface="Space Grotesk Light" pitchFamily="2" charset="77"/>
              </a:defRPr>
            </a:lvl1pPr>
          </a:lstStyle>
          <a:p>
            <a:r>
              <a:rPr lang="en-GB" noProof="0" dirty="0"/>
              <a:t>Slide title</a:t>
            </a:r>
          </a:p>
        </p:txBody>
      </p:sp>
      <p:pic>
        <p:nvPicPr>
          <p:cNvPr id="3" name="Picture 2" descr="A blue and black text with a star&#10;&#10;Description automatically generated">
            <a:extLst>
              <a:ext uri="{FF2B5EF4-FFF2-40B4-BE49-F238E27FC236}">
                <a16:creationId xmlns:a16="http://schemas.microsoft.com/office/drawing/2014/main" id="{8B23B1A9-01E1-BA5A-2B78-7193B1CE92BC}"/>
              </a:ext>
            </a:extLst>
          </p:cNvPr>
          <p:cNvPicPr>
            <a:picLocks noChangeAspect="1"/>
          </p:cNvPicPr>
          <p:nvPr userDrawn="1"/>
        </p:nvPicPr>
        <p:blipFill>
          <a:blip r:embed="rId3"/>
          <a:stretch>
            <a:fillRect/>
          </a:stretch>
        </p:blipFill>
        <p:spPr>
          <a:xfrm>
            <a:off x="9475392" y="-554508"/>
            <a:ext cx="3166503" cy="1900082"/>
          </a:xfrm>
          <a:prstGeom prst="rect">
            <a:avLst/>
          </a:prstGeom>
        </p:spPr>
      </p:pic>
      <p:sp>
        <p:nvSpPr>
          <p:cNvPr id="2" name="Marcador de texto 2">
            <a:extLst>
              <a:ext uri="{FF2B5EF4-FFF2-40B4-BE49-F238E27FC236}">
                <a16:creationId xmlns:a16="http://schemas.microsoft.com/office/drawing/2014/main" id="{A25083BB-8B92-FCA0-AB4B-3321190DA864}"/>
              </a:ext>
            </a:extLst>
          </p:cNvPr>
          <p:cNvSpPr>
            <a:spLocks noGrp="1"/>
          </p:cNvSpPr>
          <p:nvPr>
            <p:ph idx="13" hasCustomPrompt="1"/>
          </p:nvPr>
        </p:nvSpPr>
        <p:spPr>
          <a:xfrm>
            <a:off x="434798" y="2930416"/>
            <a:ext cx="4422335" cy="3221784"/>
          </a:xfrm>
          <a:prstGeom prst="rect">
            <a:avLst/>
          </a:prstGeom>
        </p:spPr>
        <p:txBody>
          <a:bodyPr vert="horz" lIns="91440" tIns="45720" rIns="91440" bIns="45720" rtlCol="0">
            <a:noAutofit/>
          </a:bodyPr>
          <a:lstStyle>
            <a:lvl1pPr marL="0" indent="0">
              <a:lnSpc>
                <a:spcPct val="100000"/>
              </a:lnSpc>
              <a:buFont typeface="Arial" panose="020B0604020202020204" pitchFamily="34" charset="0"/>
              <a:buNone/>
              <a:defRPr sz="2100" b="0" i="0">
                <a:solidFill>
                  <a:srgbClr val="00004A"/>
                </a:solidFill>
                <a:latin typeface="Inter" panose="02000503000000020004" pitchFamily="2" charset="0"/>
                <a:ea typeface="Inter" panose="02000503000000020004" pitchFamily="2" charset="0"/>
              </a:defRPr>
            </a:lvl1pPr>
            <a:lvl2pPr marL="457200" indent="0">
              <a:buNone/>
              <a:defRPr sz="1800">
                <a:solidFill>
                  <a:schemeClr val="tx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4572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4572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endParaRPr lang="en-GB" noProof="0" dirty="0"/>
          </a:p>
          <a:p>
            <a:pPr marL="4572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endParaRPr lang="en-GB" noProof="0" dirty="0"/>
          </a:p>
          <a:p>
            <a:pPr lvl="0"/>
            <a:endParaRPr lang="en-GB" noProof="0" dirty="0"/>
          </a:p>
        </p:txBody>
      </p:sp>
      <p:sp>
        <p:nvSpPr>
          <p:cNvPr id="4" name="Marcador de texto 2">
            <a:extLst>
              <a:ext uri="{FF2B5EF4-FFF2-40B4-BE49-F238E27FC236}">
                <a16:creationId xmlns:a16="http://schemas.microsoft.com/office/drawing/2014/main" id="{61FEA7ED-3CB5-E9D6-89FC-E165A25CE9F7}"/>
              </a:ext>
            </a:extLst>
          </p:cNvPr>
          <p:cNvSpPr>
            <a:spLocks noGrp="1"/>
          </p:cNvSpPr>
          <p:nvPr>
            <p:ph idx="17" hasCustomPrompt="1"/>
          </p:nvPr>
        </p:nvSpPr>
        <p:spPr>
          <a:xfrm>
            <a:off x="5916282" y="2941706"/>
            <a:ext cx="4422334" cy="3221784"/>
          </a:xfrm>
          <a:prstGeom prst="rect">
            <a:avLst/>
          </a:prstGeom>
        </p:spPr>
        <p:txBody>
          <a:bodyPr vert="horz" lIns="91440" tIns="45720" rIns="91440" bIns="45720" rtlCol="0">
            <a:noAutofit/>
          </a:bodyPr>
          <a:lstStyle>
            <a:lvl1pPr marL="0" indent="0">
              <a:lnSpc>
                <a:spcPct val="100000"/>
              </a:lnSpc>
              <a:buFont typeface="Arial" panose="020B0604020202020204" pitchFamily="34" charset="0"/>
              <a:buNone/>
              <a:defRPr sz="2100" b="0" i="0">
                <a:solidFill>
                  <a:srgbClr val="00004A"/>
                </a:solidFill>
                <a:latin typeface="Inter" panose="02000503000000020004" pitchFamily="2" charset="0"/>
                <a:ea typeface="Inter" panose="02000503000000020004" pitchFamily="2" charset="0"/>
              </a:defRPr>
            </a:lvl1pPr>
            <a:lvl2pPr marL="457200" indent="0">
              <a:buNone/>
              <a:defRPr sz="1800">
                <a:solidFill>
                  <a:schemeClr val="tx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4572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4572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endParaRPr lang="en-GB" noProof="0" dirty="0"/>
          </a:p>
          <a:p>
            <a:pPr marL="4572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endParaRPr lang="en-GB" noProof="0" dirty="0"/>
          </a:p>
          <a:p>
            <a:pPr lvl="0"/>
            <a:endParaRPr lang="en-GB" noProof="0" dirty="0"/>
          </a:p>
        </p:txBody>
      </p:sp>
    </p:spTree>
    <p:extLst>
      <p:ext uri="{BB962C8B-B14F-4D97-AF65-F5344CB8AC3E}">
        <p14:creationId xmlns:p14="http://schemas.microsoft.com/office/powerpoint/2010/main" val="110603318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ítulo y texto vertical">
    <p:bg>
      <p:bgRef idx="1001">
        <a:schemeClr val="bg1"/>
      </p:bgRef>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A0DED20-E179-BC93-3415-F9CCD7501390}"/>
              </a:ext>
            </a:extLst>
          </p:cNvPr>
          <p:cNvPicPr>
            <a:picLocks noChangeAspect="1"/>
          </p:cNvPicPr>
          <p:nvPr userDrawn="1"/>
        </p:nvPicPr>
        <p:blipFill>
          <a:blip r:embed="rId2"/>
          <a:stretch>
            <a:fillRect/>
          </a:stretch>
        </p:blipFill>
        <p:spPr>
          <a:xfrm>
            <a:off x="6210300" y="876300"/>
            <a:ext cx="5981700" cy="5981700"/>
          </a:xfrm>
          <a:prstGeom prst="rect">
            <a:avLst/>
          </a:prstGeom>
        </p:spPr>
      </p:pic>
      <p:sp>
        <p:nvSpPr>
          <p:cNvPr id="6" name="Marcador de número de diapositiva 5">
            <a:extLst>
              <a:ext uri="{FF2B5EF4-FFF2-40B4-BE49-F238E27FC236}">
                <a16:creationId xmlns:a16="http://schemas.microsoft.com/office/drawing/2014/main" id="{DDAEDD04-8A52-0E35-A388-D71B26E7657A}"/>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tx1"/>
                </a:solidFill>
                <a:latin typeface="Inter" panose="02000503000000020004" pitchFamily="2" charset="0"/>
                <a:ea typeface="Inter" panose="02000503000000020004" pitchFamily="2" charset="0"/>
              </a:defRPr>
            </a:lvl1pPr>
          </a:lstStyle>
          <a:p>
            <a:fld id="{B7A8EA43-1DDA-DD4C-837A-17A3AFE5C005}" type="slidenum">
              <a:rPr lang="en-GB" noProof="0" smtClean="0"/>
              <a:pPr/>
              <a:t>‹#›</a:t>
            </a:fld>
            <a:endParaRPr lang="en-GB" noProof="0" dirty="0"/>
          </a:p>
        </p:txBody>
      </p:sp>
      <p:sp>
        <p:nvSpPr>
          <p:cNvPr id="8" name="Marcador de texto 9">
            <a:extLst>
              <a:ext uri="{FF2B5EF4-FFF2-40B4-BE49-F238E27FC236}">
                <a16:creationId xmlns:a16="http://schemas.microsoft.com/office/drawing/2014/main" id="{F76AAB34-736B-2678-DB46-3BF278D1AE65}"/>
              </a:ext>
            </a:extLst>
          </p:cNvPr>
          <p:cNvSpPr>
            <a:spLocks noGrp="1"/>
          </p:cNvSpPr>
          <p:nvPr>
            <p:ph type="body" sz="quarter" idx="10" hasCustomPrompt="1"/>
          </p:nvPr>
        </p:nvSpPr>
        <p:spPr>
          <a:xfrm>
            <a:off x="228896" y="241412"/>
            <a:ext cx="2374900" cy="190703"/>
          </a:xfrm>
        </p:spPr>
        <p:txBody>
          <a:bodyPr lIns="0" tIns="0" rIns="0" bIns="0" anchor="ctr">
            <a:noAutofit/>
          </a:bodyPr>
          <a:lstStyle>
            <a:lvl1pPr marL="0" indent="0">
              <a:buNone/>
              <a:defRPr sz="1100" b="0" i="0">
                <a:solidFill>
                  <a:srgbClr val="00004A"/>
                </a:solidFill>
                <a:latin typeface="Inter" panose="02000503000000020004" pitchFamily="2" charset="0"/>
                <a:ea typeface="Inter" panose="02000503000000020004" pitchFamily="2" charset="0"/>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dirty="0"/>
              <a:t>Section of the presentation</a:t>
            </a:r>
          </a:p>
        </p:txBody>
      </p:sp>
      <p:sp>
        <p:nvSpPr>
          <p:cNvPr id="19" name="Marcador de texto 2">
            <a:extLst>
              <a:ext uri="{FF2B5EF4-FFF2-40B4-BE49-F238E27FC236}">
                <a16:creationId xmlns:a16="http://schemas.microsoft.com/office/drawing/2014/main" id="{866E6249-C000-D257-1045-D026AFDB2859}"/>
              </a:ext>
            </a:extLst>
          </p:cNvPr>
          <p:cNvSpPr>
            <a:spLocks noGrp="1"/>
          </p:cNvSpPr>
          <p:nvPr>
            <p:ph idx="14" hasCustomPrompt="1"/>
          </p:nvPr>
        </p:nvSpPr>
        <p:spPr>
          <a:xfrm>
            <a:off x="434799" y="2227107"/>
            <a:ext cx="4422336" cy="680727"/>
          </a:xfrm>
          <a:prstGeom prst="rect">
            <a:avLst/>
          </a:prstGeom>
        </p:spPr>
        <p:txBody>
          <a:bodyPr vert="horz" lIns="91440" tIns="45720" rIns="91440" bIns="45720" rtlCol="0">
            <a:noAutofit/>
          </a:bodyPr>
          <a:lstStyle>
            <a:lvl1pPr marL="0" indent="0">
              <a:lnSpc>
                <a:spcPts val="3700"/>
              </a:lnSpc>
              <a:buNone/>
              <a:defRPr sz="3000" b="0" i="0">
                <a:solidFill>
                  <a:srgbClr val="00E4D8"/>
                </a:solidFill>
                <a:latin typeface="Inter" panose="02000503000000020004" pitchFamily="2" charset="0"/>
                <a:ea typeface="Inter" panose="02000503000000020004" pitchFamily="2"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a:t>Paragraph title </a:t>
            </a:r>
          </a:p>
        </p:txBody>
      </p:sp>
      <p:sp>
        <p:nvSpPr>
          <p:cNvPr id="23" name="Marcador de título 1">
            <a:extLst>
              <a:ext uri="{FF2B5EF4-FFF2-40B4-BE49-F238E27FC236}">
                <a16:creationId xmlns:a16="http://schemas.microsoft.com/office/drawing/2014/main" id="{54D653E9-8F90-E5BC-4A50-C3236ADA2F72}"/>
              </a:ext>
            </a:extLst>
          </p:cNvPr>
          <p:cNvSpPr>
            <a:spLocks noGrp="1"/>
          </p:cNvSpPr>
          <p:nvPr>
            <p:ph type="title" hasCustomPrompt="1"/>
          </p:nvPr>
        </p:nvSpPr>
        <p:spPr>
          <a:xfrm>
            <a:off x="424081" y="731009"/>
            <a:ext cx="6406210" cy="1325563"/>
          </a:xfrm>
          <a:prstGeom prst="rect">
            <a:avLst/>
          </a:prstGeom>
        </p:spPr>
        <p:txBody>
          <a:bodyPr vert="horz" lIns="91440" tIns="45720" rIns="91440" bIns="45720" rtlCol="0" anchor="ctr">
            <a:noAutofit/>
          </a:bodyPr>
          <a:lstStyle>
            <a:lvl1pPr>
              <a:defRPr sz="6300" b="0" i="0">
                <a:solidFill>
                  <a:srgbClr val="00004A"/>
                </a:solidFill>
                <a:latin typeface="Space Grotesk Light" pitchFamily="2" charset="77"/>
                <a:cs typeface="Space Grotesk Light" pitchFamily="2" charset="77"/>
              </a:defRPr>
            </a:lvl1pPr>
          </a:lstStyle>
          <a:p>
            <a:r>
              <a:rPr lang="en-GB" noProof="0" dirty="0"/>
              <a:t>Slide title</a:t>
            </a:r>
          </a:p>
        </p:txBody>
      </p:sp>
      <p:sp>
        <p:nvSpPr>
          <p:cNvPr id="3" name="Marcador de texto 14">
            <a:extLst>
              <a:ext uri="{FF2B5EF4-FFF2-40B4-BE49-F238E27FC236}">
                <a16:creationId xmlns:a16="http://schemas.microsoft.com/office/drawing/2014/main" id="{0C6A444F-90E4-8300-494E-DE32ED90DAD3}"/>
              </a:ext>
            </a:extLst>
          </p:cNvPr>
          <p:cNvSpPr>
            <a:spLocks noGrp="1"/>
          </p:cNvSpPr>
          <p:nvPr>
            <p:ph type="body" sz="quarter" idx="15" hasCustomPrompt="1"/>
          </p:nvPr>
        </p:nvSpPr>
        <p:spPr>
          <a:xfrm>
            <a:off x="427379" y="3077730"/>
            <a:ext cx="8806268" cy="3071553"/>
          </a:xfrm>
          <a:prstGeom prst="rect">
            <a:avLst/>
          </a:prstGeom>
        </p:spPr>
        <p:txBody>
          <a:bodyPr lIns="0" tIns="0" rIns="0" bIns="0">
            <a:noAutofit/>
          </a:bodyPr>
          <a:lstStyle>
            <a:lvl1pPr marL="171450" indent="-171450" algn="l">
              <a:spcBef>
                <a:spcPts val="0"/>
              </a:spcBef>
              <a:spcAft>
                <a:spcPts val="1000"/>
              </a:spcAft>
              <a:buFont typeface="Arial" panose="020B0604020202020204" pitchFamily="34" charset="0"/>
              <a:buChar char="•"/>
              <a:defRPr sz="2100" b="0" i="0">
                <a:solidFill>
                  <a:srgbClr val="00004A"/>
                </a:solidFill>
                <a:latin typeface="Inter" panose="02000503000000020004" pitchFamily="2" charset="0"/>
                <a:ea typeface="Inter" panose="02000503000000020004" pitchFamily="2" charset="0"/>
              </a:defRPr>
            </a:lvl1pPr>
            <a:lvl2pPr marL="742950" indent="-285750">
              <a:buFont typeface="Arial" panose="020B0604020202020204" pitchFamily="34" charset="0"/>
              <a:buChar char="•"/>
              <a:defRPr sz="1800" b="0">
                <a:solidFill>
                  <a:srgbClr val="00004A"/>
                </a:solidFill>
                <a:latin typeface="Inter" panose="02000503000000020004" pitchFamily="2" charset="0"/>
                <a:ea typeface="Inter" panose="02000503000000020004" pitchFamily="2" charset="0"/>
              </a:defRPr>
            </a:lvl2pPr>
            <a:lvl3pPr marL="914400" indent="0">
              <a:buFont typeface="Arial" panose="020B0604020202020204" pitchFamily="34" charset="0"/>
              <a:buNone/>
              <a:defRPr>
                <a:latin typeface="ABC Favorit Unlicensed Trial" panose="020B0504030202060203" pitchFamily="34" charset="77"/>
              </a:defRPr>
            </a:lvl3pPr>
            <a:lvl4pPr marL="1371600" indent="0">
              <a:buNone/>
              <a:defRPr>
                <a:latin typeface="ABC Favorit Unlicensed Trial" panose="020B0504030202060203" pitchFamily="34" charset="77"/>
              </a:defRPr>
            </a:lvl4pPr>
            <a:lvl5pPr marL="1828800" indent="0">
              <a:buNone/>
              <a:defRPr>
                <a:latin typeface="ABC Favorit Unlicensed Trial" panose="020B0504030202060203" pitchFamily="34" charset="77"/>
              </a:defRPr>
            </a:lvl5pPr>
          </a:lstStyle>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800100" marR="0" lvl="1" indent="-3429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1257300" marR="0" lvl="2" indent="-3429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800100" marR="0" lvl="1" indent="-3429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lang="en-GB" noProof="0" dirty="0"/>
          </a:p>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lvl="1"/>
            <a:endParaRPr lang="en-GB" noProof="0" dirty="0"/>
          </a:p>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lvl="0"/>
            <a:endParaRPr lang="en-GB" noProof="0" dirty="0"/>
          </a:p>
        </p:txBody>
      </p:sp>
      <p:pic>
        <p:nvPicPr>
          <p:cNvPr id="4" name="Picture 3" descr="A blue and black text with a star&#10;&#10;Description automatically generated">
            <a:extLst>
              <a:ext uri="{FF2B5EF4-FFF2-40B4-BE49-F238E27FC236}">
                <a16:creationId xmlns:a16="http://schemas.microsoft.com/office/drawing/2014/main" id="{A143D547-E417-4455-38F9-3396377467B1}"/>
              </a:ext>
            </a:extLst>
          </p:cNvPr>
          <p:cNvPicPr>
            <a:picLocks noChangeAspect="1"/>
          </p:cNvPicPr>
          <p:nvPr userDrawn="1"/>
        </p:nvPicPr>
        <p:blipFill>
          <a:blip r:embed="rId3"/>
          <a:stretch>
            <a:fillRect/>
          </a:stretch>
        </p:blipFill>
        <p:spPr>
          <a:xfrm>
            <a:off x="9475392" y="-554508"/>
            <a:ext cx="3166503" cy="1900082"/>
          </a:xfrm>
          <a:prstGeom prst="rect">
            <a:avLst/>
          </a:prstGeom>
        </p:spPr>
      </p:pic>
    </p:spTree>
    <p:extLst>
      <p:ext uri="{BB962C8B-B14F-4D97-AF65-F5344CB8AC3E}">
        <p14:creationId xmlns:p14="http://schemas.microsoft.com/office/powerpoint/2010/main" val="905746325"/>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ítulo y texto vertical">
    <p:bg>
      <p:bgRef idx="1001">
        <a:schemeClr val="bg1"/>
      </p:bgRef>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A0DED20-E179-BC93-3415-F9CCD7501390}"/>
              </a:ext>
            </a:extLst>
          </p:cNvPr>
          <p:cNvPicPr>
            <a:picLocks noChangeAspect="1"/>
          </p:cNvPicPr>
          <p:nvPr userDrawn="1"/>
        </p:nvPicPr>
        <p:blipFill>
          <a:blip r:embed="rId2"/>
          <a:stretch>
            <a:fillRect/>
          </a:stretch>
        </p:blipFill>
        <p:spPr>
          <a:xfrm>
            <a:off x="6210300" y="876300"/>
            <a:ext cx="5981700" cy="5981700"/>
          </a:xfrm>
          <a:prstGeom prst="rect">
            <a:avLst/>
          </a:prstGeom>
        </p:spPr>
      </p:pic>
      <p:sp>
        <p:nvSpPr>
          <p:cNvPr id="10" name="Marcador de título 1">
            <a:extLst>
              <a:ext uri="{FF2B5EF4-FFF2-40B4-BE49-F238E27FC236}">
                <a16:creationId xmlns:a16="http://schemas.microsoft.com/office/drawing/2014/main" id="{2C4A3AFA-5447-6013-5322-CA74E19AC14C}"/>
              </a:ext>
            </a:extLst>
          </p:cNvPr>
          <p:cNvSpPr>
            <a:spLocks noGrp="1"/>
          </p:cNvSpPr>
          <p:nvPr>
            <p:ph type="title" hasCustomPrompt="1"/>
          </p:nvPr>
        </p:nvSpPr>
        <p:spPr>
          <a:xfrm>
            <a:off x="424081" y="4394200"/>
            <a:ext cx="6406210" cy="1325563"/>
          </a:xfrm>
          <a:prstGeom prst="rect">
            <a:avLst/>
          </a:prstGeom>
        </p:spPr>
        <p:txBody>
          <a:bodyPr vert="horz" lIns="91440" tIns="45720" rIns="91440" bIns="45720" rtlCol="0" anchor="ctr">
            <a:noAutofit/>
          </a:bodyPr>
          <a:lstStyle>
            <a:lvl1pPr>
              <a:defRPr sz="6300" b="0" i="0">
                <a:solidFill>
                  <a:srgbClr val="00004A"/>
                </a:solidFill>
                <a:latin typeface="Space Grotesk Light" pitchFamily="2" charset="77"/>
                <a:cs typeface="Space Grotesk Light" pitchFamily="2" charset="77"/>
              </a:defRPr>
            </a:lvl1pPr>
          </a:lstStyle>
          <a:p>
            <a:r>
              <a:rPr lang="en-GB" noProof="0" dirty="0"/>
              <a:t>Slide title</a:t>
            </a:r>
          </a:p>
        </p:txBody>
      </p:sp>
      <p:sp>
        <p:nvSpPr>
          <p:cNvPr id="8" name="Marcador de texto 2">
            <a:extLst>
              <a:ext uri="{FF2B5EF4-FFF2-40B4-BE49-F238E27FC236}">
                <a16:creationId xmlns:a16="http://schemas.microsoft.com/office/drawing/2014/main" id="{D7D7623A-BF5E-EF82-A83C-C1E4242C2871}"/>
              </a:ext>
            </a:extLst>
          </p:cNvPr>
          <p:cNvSpPr>
            <a:spLocks noGrp="1"/>
          </p:cNvSpPr>
          <p:nvPr>
            <p:ph idx="13" hasCustomPrompt="1"/>
          </p:nvPr>
        </p:nvSpPr>
        <p:spPr>
          <a:xfrm>
            <a:off x="8004557" y="1274482"/>
            <a:ext cx="3468306" cy="3340381"/>
          </a:xfrm>
          <a:prstGeom prst="rect">
            <a:avLst/>
          </a:prstGeom>
        </p:spPr>
        <p:txBody>
          <a:bodyPr vert="horz" lIns="91440" tIns="45720" rIns="91440" bIns="45720" rtlCol="0">
            <a:noAutofit/>
          </a:bodyPr>
          <a:lstStyle>
            <a:lvl1pPr marL="0" indent="0">
              <a:lnSpc>
                <a:spcPct val="100000"/>
              </a:lnSpc>
              <a:buFont typeface="Arial" panose="020B0604020202020204" pitchFamily="34" charset="0"/>
              <a:buNone/>
              <a:defRPr sz="2100" b="0" i="0">
                <a:solidFill>
                  <a:srgbClr val="00004A"/>
                </a:solidFill>
                <a:latin typeface="Inter" panose="02000503000000020004" pitchFamily="2" charset="0"/>
                <a:ea typeface="Inter" panose="02000503000000020004" pitchFamily="2" charset="0"/>
              </a:defRPr>
            </a:lvl1pPr>
            <a:lvl2pPr marL="457200" indent="0">
              <a:buNone/>
              <a:defRPr sz="1800">
                <a:solidFill>
                  <a:schemeClr val="tx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4572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4572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endParaRPr lang="en-GB" noProof="0" dirty="0"/>
          </a:p>
          <a:p>
            <a:pPr marL="4572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endParaRPr lang="en-GB" noProof="0" dirty="0"/>
          </a:p>
          <a:p>
            <a:pPr lvl="0"/>
            <a:endParaRPr lang="en-GB" noProof="0" dirty="0"/>
          </a:p>
        </p:txBody>
      </p:sp>
      <p:sp>
        <p:nvSpPr>
          <p:cNvPr id="17" name="Marcador de texto 2">
            <a:extLst>
              <a:ext uri="{FF2B5EF4-FFF2-40B4-BE49-F238E27FC236}">
                <a16:creationId xmlns:a16="http://schemas.microsoft.com/office/drawing/2014/main" id="{9FAA621A-DE83-C385-1F61-51A0F0E81029}"/>
              </a:ext>
            </a:extLst>
          </p:cNvPr>
          <p:cNvSpPr>
            <a:spLocks noGrp="1"/>
          </p:cNvSpPr>
          <p:nvPr>
            <p:ph idx="14" hasCustomPrompt="1"/>
          </p:nvPr>
        </p:nvSpPr>
        <p:spPr>
          <a:xfrm>
            <a:off x="1475098" y="1692106"/>
            <a:ext cx="1425039" cy="1038564"/>
          </a:xfrm>
          <a:prstGeom prst="rect">
            <a:avLst/>
          </a:prstGeom>
        </p:spPr>
        <p:txBody>
          <a:bodyPr vert="horz" lIns="91440" tIns="45720" rIns="91440" bIns="45720" rtlCol="0" anchor="b">
            <a:noAutofit/>
          </a:bodyPr>
          <a:lstStyle>
            <a:lvl1pPr marL="0" indent="0" algn="ctr">
              <a:lnSpc>
                <a:spcPts val="5400"/>
              </a:lnSpc>
              <a:spcBef>
                <a:spcPts val="0"/>
              </a:spcBef>
              <a:buNone/>
              <a:defRPr sz="5400">
                <a:solidFill>
                  <a:srgbClr val="00004A"/>
                </a:solidFill>
                <a:latin typeface="Space Grotesk" pitchFamily="2" charset="77"/>
                <a:ea typeface="Verdana" panose="020B0604030504040204" pitchFamily="34" charset="0"/>
                <a:cs typeface="Space Grotesk"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dirty="0"/>
              <a:t>1.</a:t>
            </a:r>
          </a:p>
        </p:txBody>
      </p:sp>
      <p:sp>
        <p:nvSpPr>
          <p:cNvPr id="18" name="Marcador de texto 2">
            <a:extLst>
              <a:ext uri="{FF2B5EF4-FFF2-40B4-BE49-F238E27FC236}">
                <a16:creationId xmlns:a16="http://schemas.microsoft.com/office/drawing/2014/main" id="{1CFD3075-2E1D-5548-D22B-5A111BA89EB4}"/>
              </a:ext>
            </a:extLst>
          </p:cNvPr>
          <p:cNvSpPr>
            <a:spLocks noGrp="1"/>
          </p:cNvSpPr>
          <p:nvPr>
            <p:ph idx="1" hasCustomPrompt="1"/>
          </p:nvPr>
        </p:nvSpPr>
        <p:spPr>
          <a:xfrm>
            <a:off x="748049" y="2779882"/>
            <a:ext cx="2879136" cy="782688"/>
          </a:xfrm>
          <a:prstGeom prst="rect">
            <a:avLst/>
          </a:prstGeom>
        </p:spPr>
        <p:txBody>
          <a:bodyPr vert="horz" lIns="91440" tIns="45720" rIns="91440" bIns="45720" rtlCol="0">
            <a:noAutofit/>
          </a:bodyPr>
          <a:lstStyle>
            <a:lvl1pPr marL="0" indent="0" algn="ctr">
              <a:lnSpc>
                <a:spcPts val="1800"/>
              </a:lnSpc>
              <a:spcBef>
                <a:spcPts val="0"/>
              </a:spcBef>
              <a:buNone/>
              <a:defRPr sz="1800" b="0" i="0">
                <a:solidFill>
                  <a:srgbClr val="00004A"/>
                </a:solidFill>
                <a:latin typeface="Inter" panose="02000503000000020004" pitchFamily="2" charset="0"/>
                <a:ea typeface="Inter" panose="02000503000000020004" pitchFamily="2" charset="0"/>
                <a:cs typeface="Space Grotesk"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dirty="0"/>
              <a:t>Modify text</a:t>
            </a:r>
          </a:p>
        </p:txBody>
      </p:sp>
      <p:sp>
        <p:nvSpPr>
          <p:cNvPr id="19" name="Marcador de texto 2">
            <a:extLst>
              <a:ext uri="{FF2B5EF4-FFF2-40B4-BE49-F238E27FC236}">
                <a16:creationId xmlns:a16="http://schemas.microsoft.com/office/drawing/2014/main" id="{D9D2E72B-AB21-56BB-6306-59409C01A479}"/>
              </a:ext>
            </a:extLst>
          </p:cNvPr>
          <p:cNvSpPr>
            <a:spLocks noGrp="1"/>
          </p:cNvSpPr>
          <p:nvPr>
            <p:ph idx="15" hasCustomPrompt="1"/>
          </p:nvPr>
        </p:nvSpPr>
        <p:spPr>
          <a:xfrm>
            <a:off x="5073919" y="1692106"/>
            <a:ext cx="1425039" cy="1038564"/>
          </a:xfrm>
          <a:prstGeom prst="rect">
            <a:avLst/>
          </a:prstGeom>
        </p:spPr>
        <p:txBody>
          <a:bodyPr vert="horz" lIns="91440" tIns="45720" rIns="91440" bIns="45720" rtlCol="0" anchor="b">
            <a:noAutofit/>
          </a:bodyPr>
          <a:lstStyle>
            <a:lvl1pPr marL="0" indent="0" algn="ctr">
              <a:lnSpc>
                <a:spcPts val="5400"/>
              </a:lnSpc>
              <a:spcBef>
                <a:spcPts val="0"/>
              </a:spcBef>
              <a:buNone/>
              <a:defRPr sz="5400">
                <a:solidFill>
                  <a:srgbClr val="00004A"/>
                </a:solidFill>
                <a:latin typeface="Space Grotesk" pitchFamily="2" charset="77"/>
                <a:ea typeface="Verdana" panose="020B0604030504040204" pitchFamily="34" charset="0"/>
                <a:cs typeface="Space Grotesk"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dirty="0"/>
              <a:t>2.</a:t>
            </a:r>
          </a:p>
        </p:txBody>
      </p:sp>
      <p:sp>
        <p:nvSpPr>
          <p:cNvPr id="20" name="Marcador de texto 2">
            <a:extLst>
              <a:ext uri="{FF2B5EF4-FFF2-40B4-BE49-F238E27FC236}">
                <a16:creationId xmlns:a16="http://schemas.microsoft.com/office/drawing/2014/main" id="{ED34BDDF-FD12-CE9B-B6C8-A871248C8DA5}"/>
              </a:ext>
            </a:extLst>
          </p:cNvPr>
          <p:cNvSpPr>
            <a:spLocks noGrp="1"/>
          </p:cNvSpPr>
          <p:nvPr>
            <p:ph idx="16" hasCustomPrompt="1"/>
          </p:nvPr>
        </p:nvSpPr>
        <p:spPr>
          <a:xfrm>
            <a:off x="4346870" y="2779882"/>
            <a:ext cx="2879136" cy="782688"/>
          </a:xfrm>
          <a:prstGeom prst="rect">
            <a:avLst/>
          </a:prstGeom>
        </p:spPr>
        <p:txBody>
          <a:bodyPr vert="horz" lIns="91440" tIns="45720" rIns="91440" bIns="45720" rtlCol="0">
            <a:noAutofit/>
          </a:bodyPr>
          <a:lstStyle>
            <a:lvl1pPr marL="0" indent="0" algn="ctr">
              <a:lnSpc>
                <a:spcPts val="1800"/>
              </a:lnSpc>
              <a:spcBef>
                <a:spcPts val="0"/>
              </a:spcBef>
              <a:buNone/>
              <a:defRPr sz="1800" b="0" i="0">
                <a:solidFill>
                  <a:srgbClr val="00004A"/>
                </a:solidFill>
                <a:latin typeface="Inter" panose="02000503000000020004" pitchFamily="2" charset="0"/>
                <a:ea typeface="Inter" panose="02000503000000020004" pitchFamily="2" charset="0"/>
                <a:cs typeface="Space Grotesk"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dirty="0"/>
              <a:t>Modify text</a:t>
            </a:r>
          </a:p>
        </p:txBody>
      </p:sp>
      <p:sp>
        <p:nvSpPr>
          <p:cNvPr id="6" name="Marcador de número de diapositiva 5">
            <a:extLst>
              <a:ext uri="{FF2B5EF4-FFF2-40B4-BE49-F238E27FC236}">
                <a16:creationId xmlns:a16="http://schemas.microsoft.com/office/drawing/2014/main" id="{650E16D5-C0E5-BB94-D3BA-E8EBA43BD86F}"/>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tx1"/>
                </a:solidFill>
                <a:latin typeface="Inter" panose="02000503000000020004" pitchFamily="2" charset="0"/>
                <a:ea typeface="Inter" panose="02000503000000020004" pitchFamily="2" charset="0"/>
              </a:defRPr>
            </a:lvl1pPr>
          </a:lstStyle>
          <a:p>
            <a:fld id="{B7A8EA43-1DDA-DD4C-837A-17A3AFE5C005}" type="slidenum">
              <a:rPr lang="en-GB" noProof="0" smtClean="0"/>
              <a:pPr/>
              <a:t>‹#›</a:t>
            </a:fld>
            <a:endParaRPr lang="en-GB" noProof="0" dirty="0"/>
          </a:p>
        </p:txBody>
      </p:sp>
      <p:sp>
        <p:nvSpPr>
          <p:cNvPr id="9" name="Marcador de texto 9">
            <a:extLst>
              <a:ext uri="{FF2B5EF4-FFF2-40B4-BE49-F238E27FC236}">
                <a16:creationId xmlns:a16="http://schemas.microsoft.com/office/drawing/2014/main" id="{2EBBE13B-729D-641B-F2FA-027B69F7BC84}"/>
              </a:ext>
            </a:extLst>
          </p:cNvPr>
          <p:cNvSpPr>
            <a:spLocks noGrp="1"/>
          </p:cNvSpPr>
          <p:nvPr>
            <p:ph type="body" sz="quarter" idx="10" hasCustomPrompt="1"/>
          </p:nvPr>
        </p:nvSpPr>
        <p:spPr>
          <a:xfrm>
            <a:off x="228896" y="241412"/>
            <a:ext cx="2374900" cy="190703"/>
          </a:xfrm>
        </p:spPr>
        <p:txBody>
          <a:bodyPr lIns="0" tIns="0" rIns="0" bIns="0" anchor="ctr">
            <a:noAutofit/>
          </a:bodyPr>
          <a:lstStyle>
            <a:lvl1pPr marL="0" indent="0">
              <a:buNone/>
              <a:defRPr sz="1100" b="0" i="0">
                <a:solidFill>
                  <a:srgbClr val="00004A"/>
                </a:solidFill>
                <a:latin typeface="Inter" panose="02000503000000020004" pitchFamily="2" charset="0"/>
                <a:ea typeface="Inter" panose="02000503000000020004" pitchFamily="2" charset="0"/>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dirty="0"/>
              <a:t>Section of the presentation</a:t>
            </a:r>
          </a:p>
        </p:txBody>
      </p:sp>
      <p:pic>
        <p:nvPicPr>
          <p:cNvPr id="3" name="Picture 2" descr="A blue and black text with a star&#10;&#10;Description automatically generated">
            <a:extLst>
              <a:ext uri="{FF2B5EF4-FFF2-40B4-BE49-F238E27FC236}">
                <a16:creationId xmlns:a16="http://schemas.microsoft.com/office/drawing/2014/main" id="{45F825B1-1B69-E1D8-4A24-65FF3C8786D2}"/>
              </a:ext>
            </a:extLst>
          </p:cNvPr>
          <p:cNvPicPr>
            <a:picLocks noChangeAspect="1"/>
          </p:cNvPicPr>
          <p:nvPr userDrawn="1"/>
        </p:nvPicPr>
        <p:blipFill>
          <a:blip r:embed="rId3"/>
          <a:stretch>
            <a:fillRect/>
          </a:stretch>
        </p:blipFill>
        <p:spPr>
          <a:xfrm>
            <a:off x="9475392" y="-554508"/>
            <a:ext cx="3166503" cy="1900082"/>
          </a:xfrm>
          <a:prstGeom prst="rect">
            <a:avLst/>
          </a:prstGeom>
        </p:spPr>
      </p:pic>
    </p:spTree>
    <p:extLst>
      <p:ext uri="{BB962C8B-B14F-4D97-AF65-F5344CB8AC3E}">
        <p14:creationId xmlns:p14="http://schemas.microsoft.com/office/powerpoint/2010/main" val="708517612"/>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os objeto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ACF2E830-963B-277A-3C7E-CA51DF207E95}"/>
              </a:ext>
            </a:extLst>
          </p:cNvPr>
          <p:cNvSpPr>
            <a:spLocks noGrp="1"/>
          </p:cNvSpPr>
          <p:nvPr>
            <p:ph type="pic" sz="quarter" idx="15"/>
          </p:nvPr>
        </p:nvSpPr>
        <p:spPr>
          <a:xfrm>
            <a:off x="4211638" y="241412"/>
            <a:ext cx="7980362" cy="6858000"/>
          </a:xfrm>
        </p:spPr>
        <p:txBody>
          <a:bodyPr/>
          <a:lstStyle/>
          <a:p>
            <a:r>
              <a:rPr lang="en-GB" noProof="0"/>
              <a:t>Click icon to add picture</a:t>
            </a:r>
            <a:endParaRPr lang="en-GB" noProof="0" dirty="0"/>
          </a:p>
        </p:txBody>
      </p:sp>
      <p:pic>
        <p:nvPicPr>
          <p:cNvPr id="8" name="Imagen 7">
            <a:extLst>
              <a:ext uri="{FF2B5EF4-FFF2-40B4-BE49-F238E27FC236}">
                <a16:creationId xmlns:a16="http://schemas.microsoft.com/office/drawing/2014/main" id="{3E4537C6-7A8A-797E-0555-56A4491614C5}"/>
              </a:ext>
            </a:extLst>
          </p:cNvPr>
          <p:cNvPicPr>
            <a:picLocks noChangeAspect="1"/>
          </p:cNvPicPr>
          <p:nvPr userDrawn="1"/>
        </p:nvPicPr>
        <p:blipFill rotWithShape="1">
          <a:blip r:embed="rId2"/>
          <a:srcRect l="24200" r="-18674"/>
          <a:stretch/>
        </p:blipFill>
        <p:spPr>
          <a:xfrm>
            <a:off x="0" y="0"/>
            <a:ext cx="8242762" cy="6858000"/>
          </a:xfrm>
          <a:prstGeom prst="rect">
            <a:avLst/>
          </a:prstGeom>
        </p:spPr>
      </p:pic>
      <p:sp>
        <p:nvSpPr>
          <p:cNvPr id="13" name="Marcador de título 1">
            <a:extLst>
              <a:ext uri="{FF2B5EF4-FFF2-40B4-BE49-F238E27FC236}">
                <a16:creationId xmlns:a16="http://schemas.microsoft.com/office/drawing/2014/main" id="{E7223FCD-DEFA-6DA3-EE99-514C7C443685}"/>
              </a:ext>
            </a:extLst>
          </p:cNvPr>
          <p:cNvSpPr>
            <a:spLocks noGrp="1"/>
          </p:cNvSpPr>
          <p:nvPr>
            <p:ph type="title" hasCustomPrompt="1"/>
          </p:nvPr>
        </p:nvSpPr>
        <p:spPr>
          <a:xfrm>
            <a:off x="424081" y="731009"/>
            <a:ext cx="4231046" cy="1325563"/>
          </a:xfrm>
          <a:prstGeom prst="rect">
            <a:avLst/>
          </a:prstGeom>
        </p:spPr>
        <p:txBody>
          <a:bodyPr vert="horz" lIns="91440" tIns="45720" rIns="91440" bIns="45720" rtlCol="0" anchor="ctr">
            <a:noAutofit/>
          </a:bodyPr>
          <a:lstStyle>
            <a:lvl1pPr>
              <a:defRPr sz="6300" b="0" i="0">
                <a:solidFill>
                  <a:srgbClr val="00004A"/>
                </a:solidFill>
                <a:latin typeface="Space Grotesk Light" pitchFamily="2" charset="77"/>
                <a:cs typeface="Space Grotesk Light" pitchFamily="2" charset="77"/>
              </a:defRPr>
            </a:lvl1pPr>
          </a:lstStyle>
          <a:p>
            <a:r>
              <a:rPr lang="en-GB" noProof="0" dirty="0"/>
              <a:t>Slide title</a:t>
            </a:r>
          </a:p>
        </p:txBody>
      </p:sp>
      <p:sp>
        <p:nvSpPr>
          <p:cNvPr id="2" name="Marcador de número de diapositiva 5">
            <a:extLst>
              <a:ext uri="{FF2B5EF4-FFF2-40B4-BE49-F238E27FC236}">
                <a16:creationId xmlns:a16="http://schemas.microsoft.com/office/drawing/2014/main" id="{76761BFC-051E-1815-C818-E071516FC43F}"/>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rgbClr val="00004A"/>
                </a:solidFill>
                <a:latin typeface="Inter" panose="02000503000000020004" pitchFamily="2" charset="0"/>
                <a:ea typeface="Inter" panose="02000503000000020004" pitchFamily="2" charset="0"/>
              </a:defRPr>
            </a:lvl1pPr>
          </a:lstStyle>
          <a:p>
            <a:fld id="{B7A8EA43-1DDA-DD4C-837A-17A3AFE5C005}" type="slidenum">
              <a:rPr lang="en-GB" smtClean="0"/>
              <a:pPr/>
              <a:t>‹#›</a:t>
            </a:fld>
            <a:endParaRPr lang="en-GB" dirty="0"/>
          </a:p>
        </p:txBody>
      </p:sp>
      <p:sp>
        <p:nvSpPr>
          <p:cNvPr id="4" name="Marcador de texto 9">
            <a:extLst>
              <a:ext uri="{FF2B5EF4-FFF2-40B4-BE49-F238E27FC236}">
                <a16:creationId xmlns:a16="http://schemas.microsoft.com/office/drawing/2014/main" id="{4877C033-3164-2758-9EE9-A3A2D721BAE2}"/>
              </a:ext>
            </a:extLst>
          </p:cNvPr>
          <p:cNvSpPr>
            <a:spLocks noGrp="1"/>
          </p:cNvSpPr>
          <p:nvPr>
            <p:ph type="body" sz="quarter" idx="10" hasCustomPrompt="1"/>
          </p:nvPr>
        </p:nvSpPr>
        <p:spPr>
          <a:xfrm>
            <a:off x="228896" y="241412"/>
            <a:ext cx="2374900" cy="190703"/>
          </a:xfrm>
        </p:spPr>
        <p:txBody>
          <a:bodyPr lIns="0" tIns="0" rIns="0" bIns="0" anchor="ctr">
            <a:noAutofit/>
          </a:bodyPr>
          <a:lstStyle>
            <a:lvl1pPr marL="0" indent="0">
              <a:buNone/>
              <a:defRPr sz="1100" b="0" i="0">
                <a:solidFill>
                  <a:srgbClr val="00004A"/>
                </a:solidFill>
                <a:latin typeface="Inter" panose="02000503000000020004" pitchFamily="2" charset="0"/>
                <a:ea typeface="Inter" panose="02000503000000020004" pitchFamily="2" charset="0"/>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dirty="0"/>
              <a:t>Section of the presentation</a:t>
            </a:r>
          </a:p>
        </p:txBody>
      </p:sp>
      <p:sp>
        <p:nvSpPr>
          <p:cNvPr id="24" name="Marcador de texto 2">
            <a:extLst>
              <a:ext uri="{FF2B5EF4-FFF2-40B4-BE49-F238E27FC236}">
                <a16:creationId xmlns:a16="http://schemas.microsoft.com/office/drawing/2014/main" id="{5FBCB559-DB62-9A9F-F216-5065DE1D76BE}"/>
              </a:ext>
            </a:extLst>
          </p:cNvPr>
          <p:cNvSpPr>
            <a:spLocks noGrp="1"/>
          </p:cNvSpPr>
          <p:nvPr>
            <p:ph idx="12" hasCustomPrompt="1"/>
          </p:nvPr>
        </p:nvSpPr>
        <p:spPr>
          <a:xfrm>
            <a:off x="418174" y="2199853"/>
            <a:ext cx="4586088" cy="680727"/>
          </a:xfrm>
          <a:prstGeom prst="rect">
            <a:avLst/>
          </a:prstGeom>
        </p:spPr>
        <p:txBody>
          <a:bodyPr vert="horz" lIns="91440" tIns="45720" rIns="91440" bIns="45720" rtlCol="0">
            <a:noAutofit/>
          </a:bodyPr>
          <a:lstStyle>
            <a:lvl1pPr marL="0" indent="0">
              <a:lnSpc>
                <a:spcPts val="3700"/>
              </a:lnSpc>
              <a:buNone/>
              <a:defRPr sz="3000" b="0" i="0">
                <a:solidFill>
                  <a:schemeClr val="accent3"/>
                </a:solidFill>
                <a:latin typeface="Inter" panose="02000503000000020004" pitchFamily="2" charset="0"/>
                <a:ea typeface="Inter" panose="02000503000000020004" pitchFamily="2"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a:t>Paragraph title </a:t>
            </a:r>
          </a:p>
        </p:txBody>
      </p:sp>
      <p:sp>
        <p:nvSpPr>
          <p:cNvPr id="26" name="Marcador de texto 14">
            <a:extLst>
              <a:ext uri="{FF2B5EF4-FFF2-40B4-BE49-F238E27FC236}">
                <a16:creationId xmlns:a16="http://schemas.microsoft.com/office/drawing/2014/main" id="{99E6ACE3-A9BE-58A0-8FCB-ECD8C2CBE8E1}"/>
              </a:ext>
            </a:extLst>
          </p:cNvPr>
          <p:cNvSpPr>
            <a:spLocks noGrp="1"/>
          </p:cNvSpPr>
          <p:nvPr>
            <p:ph type="body" sz="quarter" idx="14" hasCustomPrompt="1"/>
          </p:nvPr>
        </p:nvSpPr>
        <p:spPr>
          <a:xfrm>
            <a:off x="427379" y="3019349"/>
            <a:ext cx="4310875" cy="3071553"/>
          </a:xfrm>
          <a:prstGeom prst="rect">
            <a:avLst/>
          </a:prstGeom>
        </p:spPr>
        <p:txBody>
          <a:bodyPr lIns="0" tIns="0" rIns="0" bIns="0">
            <a:noAutofit/>
          </a:bodyPr>
          <a:lstStyle>
            <a:lvl1pPr marL="171450" indent="-171450" algn="l">
              <a:spcBef>
                <a:spcPts val="0"/>
              </a:spcBef>
              <a:spcAft>
                <a:spcPts val="1000"/>
              </a:spcAft>
              <a:buFont typeface="Arial" panose="020B0604020202020204" pitchFamily="34" charset="0"/>
              <a:buChar char="•"/>
              <a:defRPr sz="2100" b="0" i="0">
                <a:solidFill>
                  <a:srgbClr val="00004A"/>
                </a:solidFill>
                <a:latin typeface="Inter" panose="02000503000000020004" pitchFamily="2" charset="0"/>
                <a:ea typeface="Inter" panose="02000503000000020004" pitchFamily="2" charset="0"/>
              </a:defRPr>
            </a:lvl1pPr>
            <a:lvl2pPr marL="742950" indent="-285750">
              <a:buFont typeface="Arial" panose="020B0604020202020204" pitchFamily="34" charset="0"/>
              <a:buChar char="•"/>
              <a:defRPr sz="1800">
                <a:solidFill>
                  <a:srgbClr val="00004A"/>
                </a:solidFill>
                <a:latin typeface="Inter" panose="02000503000000020004" pitchFamily="2" charset="0"/>
                <a:ea typeface="Inter" panose="02000503000000020004" pitchFamily="2" charset="0"/>
              </a:defRPr>
            </a:lvl2pPr>
            <a:lvl3pPr marL="914400" indent="0">
              <a:buNone/>
              <a:defRPr>
                <a:latin typeface="ABC Favorit Unlicensed Trial" panose="020B0504030202060203" pitchFamily="34" charset="77"/>
              </a:defRPr>
            </a:lvl3pPr>
            <a:lvl4pPr marL="1371600" indent="0">
              <a:buNone/>
              <a:defRPr>
                <a:latin typeface="ABC Favorit Unlicensed Trial" panose="020B0504030202060203" pitchFamily="34" charset="77"/>
              </a:defRPr>
            </a:lvl4pPr>
            <a:lvl5pPr marL="1828800" indent="0">
              <a:buNone/>
              <a:defRPr>
                <a:latin typeface="ABC Favorit Unlicensed Trial" panose="020B0504030202060203" pitchFamily="34" charset="77"/>
              </a:defRPr>
            </a:lvl5pPr>
          </a:lstStyle>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742950" marR="0" lvl="1" indent="-28575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742950" marR="0" lvl="1" indent="-28575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lang="en-GB" noProof="0" dirty="0"/>
          </a:p>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742950" marR="0" lvl="1" indent="-285750" algn="l" defTabSz="914400" rtl="0" eaLnBrk="1" fontAlgn="auto" latinLnBrk="0" hangingPunct="1">
              <a:lnSpc>
                <a:spcPct val="90000"/>
              </a:lnSpc>
              <a:spcBef>
                <a:spcPts val="500"/>
              </a:spcBef>
              <a:spcAft>
                <a:spcPts val="0"/>
              </a:spcAft>
              <a:buClrTx/>
              <a:buSzTx/>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p:txBody>
      </p:sp>
      <p:pic>
        <p:nvPicPr>
          <p:cNvPr id="3" name="Gráfico 2">
            <a:extLst>
              <a:ext uri="{FF2B5EF4-FFF2-40B4-BE49-F238E27FC236}">
                <a16:creationId xmlns:a16="http://schemas.microsoft.com/office/drawing/2014/main" id="{4C07596E-B3FC-E95F-A149-E7DACFD0ECF4}"/>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749491" y="219075"/>
            <a:ext cx="1210733" cy="244475"/>
          </a:xfrm>
          <a:prstGeom prst="rect">
            <a:avLst/>
          </a:prstGeom>
        </p:spPr>
      </p:pic>
    </p:spTree>
    <p:extLst>
      <p:ext uri="{BB962C8B-B14F-4D97-AF65-F5344CB8AC3E}">
        <p14:creationId xmlns:p14="http://schemas.microsoft.com/office/powerpoint/2010/main" val="779030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Encabezado de sección">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E7BB9B19-B056-86CD-2444-92F8E9E62542}"/>
              </a:ext>
            </a:extLst>
          </p:cNvPr>
          <p:cNvPicPr>
            <a:picLocks noChangeAspect="1"/>
          </p:cNvPicPr>
          <p:nvPr userDrawn="1"/>
        </p:nvPicPr>
        <p:blipFill>
          <a:blip r:embed="rId2"/>
          <a:stretch>
            <a:fillRect/>
          </a:stretch>
        </p:blipFill>
        <p:spPr>
          <a:xfrm>
            <a:off x="-1" y="0"/>
            <a:ext cx="12191999" cy="6858000"/>
          </a:xfrm>
          <a:prstGeom prst="rect">
            <a:avLst/>
          </a:prstGeom>
        </p:spPr>
      </p:pic>
      <p:pic>
        <p:nvPicPr>
          <p:cNvPr id="2" name="Imagen 1">
            <a:extLst>
              <a:ext uri="{FF2B5EF4-FFF2-40B4-BE49-F238E27FC236}">
                <a16:creationId xmlns:a16="http://schemas.microsoft.com/office/drawing/2014/main" id="{849714D1-6F3D-A4DE-5A5F-BE87EB47D8E1}"/>
              </a:ext>
            </a:extLst>
          </p:cNvPr>
          <p:cNvPicPr>
            <a:picLocks noChangeAspect="1"/>
          </p:cNvPicPr>
          <p:nvPr userDrawn="1"/>
        </p:nvPicPr>
        <p:blipFill>
          <a:blip r:embed="rId3"/>
          <a:stretch>
            <a:fillRect/>
          </a:stretch>
        </p:blipFill>
        <p:spPr>
          <a:xfrm>
            <a:off x="6210300" y="876300"/>
            <a:ext cx="5981700" cy="5981700"/>
          </a:xfrm>
          <a:prstGeom prst="rect">
            <a:avLst/>
          </a:prstGeom>
        </p:spPr>
      </p:pic>
      <p:sp>
        <p:nvSpPr>
          <p:cNvPr id="12" name="Marcador de número de diapositiva 5">
            <a:extLst>
              <a:ext uri="{FF2B5EF4-FFF2-40B4-BE49-F238E27FC236}">
                <a16:creationId xmlns:a16="http://schemas.microsoft.com/office/drawing/2014/main" id="{5948F199-FCA0-0A5D-E63C-A7AB68B6ABDC}"/>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tx1"/>
                </a:solidFill>
                <a:latin typeface="Inter" panose="02000503000000020004" pitchFamily="2" charset="0"/>
                <a:ea typeface="Inter" panose="02000503000000020004" pitchFamily="2" charset="0"/>
              </a:defRPr>
            </a:lvl1pPr>
          </a:lstStyle>
          <a:p>
            <a:fld id="{B7A8EA43-1DDA-DD4C-837A-17A3AFE5C005}" type="slidenum">
              <a:rPr lang="en-GB" noProof="0" smtClean="0"/>
              <a:pPr/>
              <a:t>‹#›</a:t>
            </a:fld>
            <a:endParaRPr lang="en-GB" noProof="0" dirty="0"/>
          </a:p>
        </p:txBody>
      </p:sp>
      <p:sp>
        <p:nvSpPr>
          <p:cNvPr id="5" name="Marcador de texto 9">
            <a:extLst>
              <a:ext uri="{FF2B5EF4-FFF2-40B4-BE49-F238E27FC236}">
                <a16:creationId xmlns:a16="http://schemas.microsoft.com/office/drawing/2014/main" id="{A2183F09-BE23-A4C6-8456-CBCBB34B1580}"/>
              </a:ext>
            </a:extLst>
          </p:cNvPr>
          <p:cNvSpPr>
            <a:spLocks noGrp="1"/>
          </p:cNvSpPr>
          <p:nvPr>
            <p:ph type="body" sz="quarter" idx="10" hasCustomPrompt="1"/>
          </p:nvPr>
        </p:nvSpPr>
        <p:spPr>
          <a:xfrm>
            <a:off x="228896" y="241412"/>
            <a:ext cx="2374900" cy="190703"/>
          </a:xfrm>
        </p:spPr>
        <p:txBody>
          <a:bodyPr lIns="0" tIns="0" rIns="0" bIns="0" anchor="ctr">
            <a:noAutofit/>
          </a:bodyPr>
          <a:lstStyle>
            <a:lvl1pPr marL="0" indent="0">
              <a:buNone/>
              <a:defRPr sz="1100" b="0" i="0">
                <a:solidFill>
                  <a:schemeClr val="bg1"/>
                </a:solidFill>
                <a:latin typeface="Inter" panose="02000503000000020004" pitchFamily="2" charset="0"/>
                <a:ea typeface="Inter" panose="02000503000000020004" pitchFamily="2" charset="0"/>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dirty="0"/>
              <a:t>Section of the presentation</a:t>
            </a:r>
          </a:p>
        </p:txBody>
      </p:sp>
      <p:sp>
        <p:nvSpPr>
          <p:cNvPr id="6" name="Marcador de título 1">
            <a:extLst>
              <a:ext uri="{FF2B5EF4-FFF2-40B4-BE49-F238E27FC236}">
                <a16:creationId xmlns:a16="http://schemas.microsoft.com/office/drawing/2014/main" id="{5841459B-F60D-4CB0-0B06-03D076296AEC}"/>
              </a:ext>
            </a:extLst>
          </p:cNvPr>
          <p:cNvSpPr>
            <a:spLocks noGrp="1"/>
          </p:cNvSpPr>
          <p:nvPr>
            <p:ph type="title" hasCustomPrompt="1"/>
          </p:nvPr>
        </p:nvSpPr>
        <p:spPr>
          <a:xfrm>
            <a:off x="424081" y="731009"/>
            <a:ext cx="4231046" cy="1325563"/>
          </a:xfrm>
          <a:prstGeom prst="rect">
            <a:avLst/>
          </a:prstGeom>
        </p:spPr>
        <p:txBody>
          <a:bodyPr vert="horz" lIns="91440" tIns="45720" rIns="91440" bIns="45720" rtlCol="0" anchor="ctr">
            <a:noAutofit/>
          </a:bodyPr>
          <a:lstStyle>
            <a:lvl1pPr>
              <a:defRPr sz="6300" b="0" i="0">
                <a:solidFill>
                  <a:schemeClr val="accent3"/>
                </a:solidFill>
                <a:latin typeface="Space Grotesk Light" pitchFamily="2" charset="77"/>
                <a:cs typeface="Space Grotesk Light" pitchFamily="2" charset="77"/>
              </a:defRPr>
            </a:lvl1pPr>
          </a:lstStyle>
          <a:p>
            <a:r>
              <a:rPr lang="en-GB" noProof="0" dirty="0"/>
              <a:t>Slide title</a:t>
            </a:r>
          </a:p>
        </p:txBody>
      </p:sp>
      <p:sp>
        <p:nvSpPr>
          <p:cNvPr id="11" name="Marcador de texto 2">
            <a:extLst>
              <a:ext uri="{FF2B5EF4-FFF2-40B4-BE49-F238E27FC236}">
                <a16:creationId xmlns:a16="http://schemas.microsoft.com/office/drawing/2014/main" id="{B101ACDA-BF8C-E33E-57C1-4D29AD06669E}"/>
              </a:ext>
            </a:extLst>
          </p:cNvPr>
          <p:cNvSpPr>
            <a:spLocks noGrp="1"/>
          </p:cNvSpPr>
          <p:nvPr>
            <p:ph idx="12" hasCustomPrompt="1"/>
          </p:nvPr>
        </p:nvSpPr>
        <p:spPr>
          <a:xfrm>
            <a:off x="418174" y="2214481"/>
            <a:ext cx="4586088" cy="680727"/>
          </a:xfrm>
          <a:prstGeom prst="rect">
            <a:avLst/>
          </a:prstGeom>
        </p:spPr>
        <p:txBody>
          <a:bodyPr vert="horz" lIns="91440" tIns="45720" rIns="91440" bIns="45720" rtlCol="0">
            <a:noAutofit/>
          </a:bodyPr>
          <a:lstStyle>
            <a:lvl1pPr marL="0" indent="0">
              <a:lnSpc>
                <a:spcPts val="3700"/>
              </a:lnSpc>
              <a:buNone/>
              <a:defRPr sz="3000" b="0" i="0">
                <a:solidFill>
                  <a:srgbClr val="00E4D8"/>
                </a:solidFill>
                <a:latin typeface="Inter" panose="02000503000000020004" pitchFamily="2" charset="0"/>
                <a:ea typeface="Inter" panose="02000503000000020004" pitchFamily="2"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a:t>Paragraph title </a:t>
            </a:r>
          </a:p>
        </p:txBody>
      </p:sp>
      <p:sp>
        <p:nvSpPr>
          <p:cNvPr id="13" name="Marcador de texto 14">
            <a:extLst>
              <a:ext uri="{FF2B5EF4-FFF2-40B4-BE49-F238E27FC236}">
                <a16:creationId xmlns:a16="http://schemas.microsoft.com/office/drawing/2014/main" id="{1BB2C47D-6C68-6916-D218-F6F1F0F98B61}"/>
              </a:ext>
            </a:extLst>
          </p:cNvPr>
          <p:cNvSpPr>
            <a:spLocks noGrp="1"/>
          </p:cNvSpPr>
          <p:nvPr>
            <p:ph type="body" sz="quarter" idx="14" hasCustomPrompt="1"/>
          </p:nvPr>
        </p:nvSpPr>
        <p:spPr>
          <a:xfrm>
            <a:off x="427379" y="3033977"/>
            <a:ext cx="4310875" cy="3071553"/>
          </a:xfrm>
          <a:prstGeom prst="rect">
            <a:avLst/>
          </a:prstGeom>
        </p:spPr>
        <p:txBody>
          <a:bodyPr lIns="0" tIns="0" rIns="0" bIns="0">
            <a:noAutofit/>
          </a:bodyPr>
          <a:lstStyle>
            <a:lvl1pPr marL="171450" indent="-171450" algn="l">
              <a:spcBef>
                <a:spcPts val="0"/>
              </a:spcBef>
              <a:spcAft>
                <a:spcPts val="1000"/>
              </a:spcAft>
              <a:buFont typeface="Arial" panose="020B0604020202020204" pitchFamily="34" charset="0"/>
              <a:buChar char="•"/>
              <a:defRPr sz="2100" b="0" i="0">
                <a:solidFill>
                  <a:schemeClr val="accent3"/>
                </a:solidFill>
                <a:latin typeface="Inter" panose="02000503000000020004" pitchFamily="2" charset="0"/>
                <a:ea typeface="Inter" panose="02000503000000020004" pitchFamily="2" charset="0"/>
              </a:defRPr>
            </a:lvl1pPr>
            <a:lvl2pPr marL="742950" indent="-285750">
              <a:buFont typeface="Arial" panose="020B0604020202020204" pitchFamily="34" charset="0"/>
              <a:buChar char="•"/>
              <a:defRPr sz="1800">
                <a:solidFill>
                  <a:schemeClr val="bg1"/>
                </a:solidFill>
                <a:latin typeface="Inter" panose="02000503000000020004" pitchFamily="2" charset="0"/>
                <a:ea typeface="Inter" panose="02000503000000020004" pitchFamily="2" charset="0"/>
              </a:defRPr>
            </a:lvl2pPr>
            <a:lvl3pPr marL="914400" indent="0">
              <a:buNone/>
              <a:defRPr>
                <a:latin typeface="ABC Favorit Unlicensed Trial" panose="020B0504030202060203" pitchFamily="34" charset="77"/>
              </a:defRPr>
            </a:lvl3pPr>
            <a:lvl4pPr marL="1371600" indent="0">
              <a:buNone/>
              <a:defRPr>
                <a:latin typeface="ABC Favorit Unlicensed Trial" panose="020B0504030202060203" pitchFamily="34" charset="77"/>
              </a:defRPr>
            </a:lvl4pPr>
            <a:lvl5pPr marL="1828800" indent="0">
              <a:buNone/>
              <a:defRPr>
                <a:latin typeface="ABC Favorit Unlicensed Trial" panose="020B0504030202060203" pitchFamily="34" charset="77"/>
              </a:defRPr>
            </a:lvl5pPr>
          </a:lstStyle>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742950" marR="0" lvl="1" indent="-28575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lvl="1"/>
            <a:endParaRPr lang="en-GB" noProof="0" dirty="0"/>
          </a:p>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lvl="0"/>
            <a:endParaRPr lang="en-GB" noProof="0" dirty="0"/>
          </a:p>
        </p:txBody>
      </p:sp>
      <p:sp>
        <p:nvSpPr>
          <p:cNvPr id="14" name="Marcador de texto 2">
            <a:extLst>
              <a:ext uri="{FF2B5EF4-FFF2-40B4-BE49-F238E27FC236}">
                <a16:creationId xmlns:a16="http://schemas.microsoft.com/office/drawing/2014/main" id="{15A86765-57EB-ED98-675F-B89AF236D168}"/>
              </a:ext>
            </a:extLst>
          </p:cNvPr>
          <p:cNvSpPr>
            <a:spLocks noGrp="1"/>
          </p:cNvSpPr>
          <p:nvPr>
            <p:ph idx="15" hasCustomPrompt="1"/>
          </p:nvPr>
        </p:nvSpPr>
        <p:spPr>
          <a:xfrm>
            <a:off x="5591462" y="2200627"/>
            <a:ext cx="4586088" cy="680727"/>
          </a:xfrm>
          <a:prstGeom prst="rect">
            <a:avLst/>
          </a:prstGeom>
        </p:spPr>
        <p:txBody>
          <a:bodyPr vert="horz" lIns="91440" tIns="45720" rIns="91440" bIns="45720" rtlCol="0">
            <a:noAutofit/>
          </a:bodyPr>
          <a:lstStyle>
            <a:lvl1pPr marL="0" indent="0">
              <a:lnSpc>
                <a:spcPts val="3700"/>
              </a:lnSpc>
              <a:buNone/>
              <a:defRPr sz="3000" b="0" i="0">
                <a:solidFill>
                  <a:srgbClr val="00E4D8"/>
                </a:solidFill>
                <a:latin typeface="Inter" panose="02000503000000020004" pitchFamily="2" charset="0"/>
                <a:ea typeface="Inter" panose="02000503000000020004" pitchFamily="2"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a:t>Paragraph title </a:t>
            </a:r>
          </a:p>
        </p:txBody>
      </p:sp>
      <p:sp>
        <p:nvSpPr>
          <p:cNvPr id="15" name="Marcador de texto 14">
            <a:extLst>
              <a:ext uri="{FF2B5EF4-FFF2-40B4-BE49-F238E27FC236}">
                <a16:creationId xmlns:a16="http://schemas.microsoft.com/office/drawing/2014/main" id="{E2A10DAE-A12F-9517-D0D8-99C178E4C191}"/>
              </a:ext>
            </a:extLst>
          </p:cNvPr>
          <p:cNvSpPr>
            <a:spLocks noGrp="1"/>
          </p:cNvSpPr>
          <p:nvPr>
            <p:ph type="body" sz="quarter" idx="16" hasCustomPrompt="1"/>
          </p:nvPr>
        </p:nvSpPr>
        <p:spPr>
          <a:xfrm>
            <a:off x="5600667" y="3020123"/>
            <a:ext cx="4310875" cy="3071553"/>
          </a:xfrm>
          <a:prstGeom prst="rect">
            <a:avLst/>
          </a:prstGeom>
        </p:spPr>
        <p:txBody>
          <a:bodyPr lIns="0" tIns="0" rIns="0" bIns="0">
            <a:noAutofit/>
          </a:bodyPr>
          <a:lstStyle>
            <a:lvl1pPr marL="171450" indent="-171450" algn="l">
              <a:spcBef>
                <a:spcPts val="0"/>
              </a:spcBef>
              <a:spcAft>
                <a:spcPts val="1000"/>
              </a:spcAft>
              <a:buFont typeface="Arial" panose="020B0604020202020204" pitchFamily="34" charset="0"/>
              <a:buChar char="•"/>
              <a:defRPr sz="2100" b="0" i="0">
                <a:solidFill>
                  <a:schemeClr val="accent3"/>
                </a:solidFill>
                <a:latin typeface="Inter" panose="02000503000000020004" pitchFamily="2" charset="0"/>
                <a:ea typeface="Inter" panose="02000503000000020004" pitchFamily="2" charset="0"/>
              </a:defRPr>
            </a:lvl1pPr>
            <a:lvl2pPr marL="742950" indent="-285750">
              <a:buFont typeface="Arial" panose="020B0604020202020204" pitchFamily="34" charset="0"/>
              <a:buChar char="•"/>
              <a:defRPr sz="1800">
                <a:solidFill>
                  <a:schemeClr val="bg1"/>
                </a:solidFill>
                <a:latin typeface="Inter" panose="02000503000000020004" pitchFamily="2" charset="0"/>
                <a:ea typeface="Inter" panose="02000503000000020004" pitchFamily="2" charset="0"/>
              </a:defRPr>
            </a:lvl2pPr>
            <a:lvl3pPr marL="914400" indent="0">
              <a:buNone/>
              <a:defRPr>
                <a:latin typeface="ABC Favorit Unlicensed Trial" panose="020B0504030202060203" pitchFamily="34" charset="77"/>
              </a:defRPr>
            </a:lvl3pPr>
            <a:lvl4pPr marL="1371600" indent="0">
              <a:buNone/>
              <a:defRPr>
                <a:latin typeface="ABC Favorit Unlicensed Trial" panose="020B0504030202060203" pitchFamily="34" charset="77"/>
              </a:defRPr>
            </a:lvl4pPr>
            <a:lvl5pPr marL="1828800" indent="0">
              <a:buNone/>
              <a:defRPr>
                <a:latin typeface="ABC Favorit Unlicensed Trial" panose="020B0504030202060203" pitchFamily="34" charset="77"/>
              </a:defRPr>
            </a:lvl5pPr>
          </a:lstStyle>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742950" marR="0" lvl="1" indent="-28575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lvl="1"/>
            <a:endParaRPr lang="en-GB" noProof="0" dirty="0"/>
          </a:p>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lvl="0"/>
            <a:endParaRPr lang="en-GB" noProof="0" dirty="0"/>
          </a:p>
        </p:txBody>
      </p:sp>
      <p:pic>
        <p:nvPicPr>
          <p:cNvPr id="4" name="Gráfico 8">
            <a:extLst>
              <a:ext uri="{FF2B5EF4-FFF2-40B4-BE49-F238E27FC236}">
                <a16:creationId xmlns:a16="http://schemas.microsoft.com/office/drawing/2014/main" id="{4A6727D3-8C9B-FBBD-0188-7D8AEE6D2F1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151987" y="219075"/>
            <a:ext cx="1808238" cy="365125"/>
          </a:xfrm>
          <a:prstGeom prst="rect">
            <a:avLst/>
          </a:prstGeom>
        </p:spPr>
      </p:pic>
    </p:spTree>
    <p:extLst>
      <p:ext uri="{BB962C8B-B14F-4D97-AF65-F5344CB8AC3E}">
        <p14:creationId xmlns:p14="http://schemas.microsoft.com/office/powerpoint/2010/main" val="13578501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ítulo vertical y texto">
    <p:spTree>
      <p:nvGrpSpPr>
        <p:cNvPr id="1" name=""/>
        <p:cNvGrpSpPr/>
        <p:nvPr/>
      </p:nvGrpSpPr>
      <p:grpSpPr>
        <a:xfrm>
          <a:off x="0" y="0"/>
          <a:ext cx="0" cy="0"/>
          <a:chOff x="0" y="0"/>
          <a:chExt cx="0" cy="0"/>
        </a:xfrm>
      </p:grpSpPr>
      <p:pic>
        <p:nvPicPr>
          <p:cNvPr id="3" name="Imagen 2" descr="Dibujo de una persona&#10;&#10;Descripción generada automáticamente con confianza baja">
            <a:extLst>
              <a:ext uri="{FF2B5EF4-FFF2-40B4-BE49-F238E27FC236}">
                <a16:creationId xmlns:a16="http://schemas.microsoft.com/office/drawing/2014/main" id="{F59F4420-18B6-929D-A342-2D77543FF96A}"/>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Picture 6" descr="A white text on a black background&#10;&#10;Description automatically generated">
            <a:extLst>
              <a:ext uri="{FF2B5EF4-FFF2-40B4-BE49-F238E27FC236}">
                <a16:creationId xmlns:a16="http://schemas.microsoft.com/office/drawing/2014/main" id="{B2DB5F06-59C7-C8B7-6EFD-BFF5C2CDDF71}"/>
              </a:ext>
            </a:extLst>
          </p:cNvPr>
          <p:cNvPicPr>
            <a:picLocks noChangeAspect="1"/>
          </p:cNvPicPr>
          <p:nvPr userDrawn="1"/>
        </p:nvPicPr>
        <p:blipFill>
          <a:blip r:embed="rId3"/>
          <a:stretch>
            <a:fillRect/>
          </a:stretch>
        </p:blipFill>
        <p:spPr>
          <a:xfrm>
            <a:off x="-462078" y="5179554"/>
            <a:ext cx="3736507" cy="2242117"/>
          </a:xfrm>
          <a:prstGeom prst="rect">
            <a:avLst/>
          </a:prstGeom>
        </p:spPr>
      </p:pic>
      <p:sp>
        <p:nvSpPr>
          <p:cNvPr id="2" name="Marcador de texto 2">
            <a:extLst>
              <a:ext uri="{FF2B5EF4-FFF2-40B4-BE49-F238E27FC236}">
                <a16:creationId xmlns:a16="http://schemas.microsoft.com/office/drawing/2014/main" id="{1D2831FB-0A4C-FAC0-9502-AB1B6976F1F5}"/>
              </a:ext>
            </a:extLst>
          </p:cNvPr>
          <p:cNvSpPr>
            <a:spLocks noGrp="1"/>
          </p:cNvSpPr>
          <p:nvPr>
            <p:ph idx="10" hasCustomPrompt="1"/>
          </p:nvPr>
        </p:nvSpPr>
        <p:spPr>
          <a:xfrm>
            <a:off x="9493227" y="6387267"/>
            <a:ext cx="2350648" cy="327858"/>
          </a:xfrm>
          <a:prstGeom prst="rect">
            <a:avLst/>
          </a:prstGeom>
        </p:spPr>
        <p:txBody>
          <a:bodyPr vert="horz" lIns="0" tIns="0" rIns="0" bIns="0" rtlCol="0">
            <a:normAutofit/>
          </a:bodyPr>
          <a:lstStyle>
            <a:lvl1pPr marL="0" indent="0" algn="r">
              <a:buNone/>
              <a:defRPr sz="1500" b="0" i="0">
                <a:solidFill>
                  <a:srgbClr val="00E4D8"/>
                </a:solidFill>
                <a:latin typeface="Inter" panose="02000503000000020004" pitchFamily="2" charset="0"/>
                <a:ea typeface="Inter" panose="02000503000000020004" pitchFamily="2" charset="0"/>
                <a:cs typeface="Space Grotesk"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dirty="0"/>
              <a:t>web</a:t>
            </a:r>
          </a:p>
        </p:txBody>
      </p:sp>
      <p:sp>
        <p:nvSpPr>
          <p:cNvPr id="4" name="Marcador de título 1">
            <a:extLst>
              <a:ext uri="{FF2B5EF4-FFF2-40B4-BE49-F238E27FC236}">
                <a16:creationId xmlns:a16="http://schemas.microsoft.com/office/drawing/2014/main" id="{49254A7B-A7DA-5348-2C1C-5C24074B24DD}"/>
              </a:ext>
            </a:extLst>
          </p:cNvPr>
          <p:cNvSpPr>
            <a:spLocks noGrp="1"/>
          </p:cNvSpPr>
          <p:nvPr>
            <p:ph type="title" hasCustomPrompt="1"/>
          </p:nvPr>
        </p:nvSpPr>
        <p:spPr>
          <a:xfrm>
            <a:off x="796618" y="2676571"/>
            <a:ext cx="10515600" cy="1325563"/>
          </a:xfrm>
          <a:prstGeom prst="rect">
            <a:avLst/>
          </a:prstGeom>
        </p:spPr>
        <p:txBody>
          <a:bodyPr vert="horz" lIns="91440" tIns="45720" rIns="91440" bIns="45720" rtlCol="0" anchor="ctr">
            <a:noAutofit/>
          </a:bodyPr>
          <a:lstStyle>
            <a:lvl1pPr algn="ctr">
              <a:defRPr sz="6500" b="0" i="0">
                <a:solidFill>
                  <a:schemeClr val="accent3"/>
                </a:solidFill>
                <a:latin typeface="Space Grotesk Light" pitchFamily="2" charset="77"/>
                <a:cs typeface="Space Grotesk Light" pitchFamily="2" charset="77"/>
              </a:defRPr>
            </a:lvl1pPr>
          </a:lstStyle>
          <a:p>
            <a:r>
              <a:rPr lang="en-GB" noProof="0" dirty="0"/>
              <a:t>Click to Modify</a:t>
            </a:r>
          </a:p>
        </p:txBody>
      </p:sp>
    </p:spTree>
    <p:extLst>
      <p:ext uri="{BB962C8B-B14F-4D97-AF65-F5344CB8AC3E}">
        <p14:creationId xmlns:p14="http://schemas.microsoft.com/office/powerpoint/2010/main" val="3810337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603250" y="1186481"/>
            <a:ext cx="10985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5420419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E7BB9B19-B056-86CD-2444-92F8E9E62542}"/>
              </a:ext>
            </a:extLst>
          </p:cNvPr>
          <p:cNvPicPr>
            <a:picLocks noChangeAspect="1"/>
          </p:cNvPicPr>
          <p:nvPr userDrawn="1"/>
        </p:nvPicPr>
        <p:blipFill>
          <a:blip r:embed="rId2"/>
          <a:stretch>
            <a:fillRect/>
          </a:stretch>
        </p:blipFill>
        <p:spPr>
          <a:xfrm>
            <a:off x="-1" y="0"/>
            <a:ext cx="12191999" cy="6858000"/>
          </a:xfrm>
          <a:prstGeom prst="rect">
            <a:avLst/>
          </a:prstGeom>
        </p:spPr>
      </p:pic>
      <p:pic>
        <p:nvPicPr>
          <p:cNvPr id="8" name="Imagen 7">
            <a:extLst>
              <a:ext uri="{FF2B5EF4-FFF2-40B4-BE49-F238E27FC236}">
                <a16:creationId xmlns:a16="http://schemas.microsoft.com/office/drawing/2014/main" id="{1B7FA3E7-8862-B276-970D-8504A76FFACD}"/>
              </a:ext>
            </a:extLst>
          </p:cNvPr>
          <p:cNvPicPr>
            <a:picLocks noChangeAspect="1"/>
          </p:cNvPicPr>
          <p:nvPr userDrawn="1"/>
        </p:nvPicPr>
        <p:blipFill>
          <a:blip r:embed="rId3"/>
          <a:stretch>
            <a:fillRect/>
          </a:stretch>
        </p:blipFill>
        <p:spPr>
          <a:xfrm>
            <a:off x="-1" y="0"/>
            <a:ext cx="10261601" cy="6858000"/>
          </a:xfrm>
          <a:prstGeom prst="rect">
            <a:avLst/>
          </a:prstGeom>
        </p:spPr>
      </p:pic>
      <p:pic>
        <p:nvPicPr>
          <p:cNvPr id="4" name="Picture 3" descr="A blue and white logo&#10;&#10;Description automatically generated">
            <a:extLst>
              <a:ext uri="{FF2B5EF4-FFF2-40B4-BE49-F238E27FC236}">
                <a16:creationId xmlns:a16="http://schemas.microsoft.com/office/drawing/2014/main" id="{B836A02E-4F18-C674-4DEA-2EAD02C4003A}"/>
              </a:ext>
            </a:extLst>
          </p:cNvPr>
          <p:cNvPicPr>
            <a:picLocks noChangeAspect="1"/>
          </p:cNvPicPr>
          <p:nvPr userDrawn="1"/>
        </p:nvPicPr>
        <p:blipFill>
          <a:blip r:embed="rId4"/>
          <a:stretch>
            <a:fillRect/>
          </a:stretch>
        </p:blipFill>
        <p:spPr>
          <a:xfrm>
            <a:off x="-709572" y="-847740"/>
            <a:ext cx="4974334" cy="2984884"/>
          </a:xfrm>
          <a:prstGeom prst="rect">
            <a:avLst/>
          </a:prstGeom>
        </p:spPr>
      </p:pic>
      <p:sp>
        <p:nvSpPr>
          <p:cNvPr id="3" name="Marcador de texto 2">
            <a:extLst>
              <a:ext uri="{FF2B5EF4-FFF2-40B4-BE49-F238E27FC236}">
                <a16:creationId xmlns:a16="http://schemas.microsoft.com/office/drawing/2014/main" id="{616C03EF-C372-F047-06EC-1503A8A17E6B}"/>
              </a:ext>
            </a:extLst>
          </p:cNvPr>
          <p:cNvSpPr>
            <a:spLocks noGrp="1"/>
          </p:cNvSpPr>
          <p:nvPr>
            <p:ph idx="1" hasCustomPrompt="1"/>
          </p:nvPr>
        </p:nvSpPr>
        <p:spPr>
          <a:xfrm>
            <a:off x="7065817" y="3075709"/>
            <a:ext cx="3978235" cy="3598223"/>
          </a:xfrm>
          <a:prstGeom prst="rect">
            <a:avLst/>
          </a:prstGeom>
        </p:spPr>
        <p:txBody>
          <a:bodyPr vert="horz" lIns="91440" tIns="45720" rIns="91440" bIns="45720" rtlCol="0">
            <a:noAutofit/>
          </a:bodyPr>
          <a:lstStyle>
            <a:lvl1pPr marL="0" indent="0">
              <a:lnSpc>
                <a:spcPts val="5400"/>
              </a:lnSpc>
              <a:spcBef>
                <a:spcPts val="0"/>
              </a:spcBef>
              <a:buNone/>
              <a:defRPr sz="5100" b="0" i="0">
                <a:solidFill>
                  <a:schemeClr val="accent3"/>
                </a:solidFill>
                <a:latin typeface="Inter" panose="02000503000000020004" pitchFamily="2" charset="0"/>
                <a:ea typeface="Inter" panose="02000503000000020004" pitchFamily="2"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dirty="0"/>
              <a:t>Click to modify pattern text</a:t>
            </a:r>
          </a:p>
        </p:txBody>
      </p:sp>
      <p:sp>
        <p:nvSpPr>
          <p:cNvPr id="10" name="Marcador de texto 2">
            <a:extLst>
              <a:ext uri="{FF2B5EF4-FFF2-40B4-BE49-F238E27FC236}">
                <a16:creationId xmlns:a16="http://schemas.microsoft.com/office/drawing/2014/main" id="{FCB41593-CE66-E1FB-B236-A86F739DB91F}"/>
              </a:ext>
            </a:extLst>
          </p:cNvPr>
          <p:cNvSpPr>
            <a:spLocks noGrp="1"/>
          </p:cNvSpPr>
          <p:nvPr>
            <p:ph idx="10" hasCustomPrompt="1"/>
          </p:nvPr>
        </p:nvSpPr>
        <p:spPr>
          <a:xfrm>
            <a:off x="5379522" y="3075709"/>
            <a:ext cx="1425039" cy="3598223"/>
          </a:xfrm>
          <a:prstGeom prst="rect">
            <a:avLst/>
          </a:prstGeom>
        </p:spPr>
        <p:txBody>
          <a:bodyPr vert="horz" lIns="91440" tIns="45720" rIns="91440" bIns="45720" rtlCol="0">
            <a:noAutofit/>
          </a:bodyPr>
          <a:lstStyle>
            <a:lvl1pPr marL="0" indent="0" algn="r">
              <a:lnSpc>
                <a:spcPts val="5400"/>
              </a:lnSpc>
              <a:spcBef>
                <a:spcPts val="0"/>
              </a:spcBef>
              <a:buNone/>
              <a:defRPr sz="5100">
                <a:solidFill>
                  <a:srgbClr val="00E4D8"/>
                </a:solidFill>
                <a:latin typeface="Arial" panose="020B0604020202020204" pitchFamily="34" charset="0"/>
                <a:ea typeface="Verdana" panose="020B060403050404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a:t>1</a:t>
            </a:r>
          </a:p>
          <a:p>
            <a:pPr lvl="0"/>
            <a:r>
              <a:rPr lang="en-GB" noProof="0"/>
              <a:t>2</a:t>
            </a:r>
          </a:p>
          <a:p>
            <a:pPr lvl="0"/>
            <a:r>
              <a:rPr lang="en-GB" noProof="0"/>
              <a:t>3</a:t>
            </a:r>
          </a:p>
          <a:p>
            <a:pPr lvl="0"/>
            <a:r>
              <a:rPr lang="en-GB" noProof="0"/>
              <a:t>4</a:t>
            </a:r>
          </a:p>
          <a:p>
            <a:pPr lvl="0"/>
            <a:r>
              <a:rPr lang="en-GB" noProof="0"/>
              <a:t>5</a:t>
            </a:r>
            <a:endParaRPr lang="en-GB" noProof="0" dirty="0"/>
          </a:p>
        </p:txBody>
      </p:sp>
      <p:sp>
        <p:nvSpPr>
          <p:cNvPr id="12" name="Marcador de número de diapositiva 5">
            <a:extLst>
              <a:ext uri="{FF2B5EF4-FFF2-40B4-BE49-F238E27FC236}">
                <a16:creationId xmlns:a16="http://schemas.microsoft.com/office/drawing/2014/main" id="{5948F199-FCA0-0A5D-E63C-A7AB68B6ABDC}"/>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bg1"/>
                </a:solidFill>
                <a:latin typeface="Inter" panose="02000503000000020004" pitchFamily="2" charset="0"/>
                <a:ea typeface="Inter" panose="02000503000000020004" pitchFamily="2" charset="0"/>
              </a:defRPr>
            </a:lvl1pPr>
          </a:lstStyle>
          <a:p>
            <a:fld id="{B7A8EA43-1DDA-DD4C-837A-17A3AFE5C005}" type="slidenum">
              <a:rPr lang="en-GB" noProof="0" smtClean="0"/>
              <a:pPr/>
              <a:t>‹#›</a:t>
            </a:fld>
            <a:endParaRPr lang="en-GB" noProof="0" dirty="0"/>
          </a:p>
        </p:txBody>
      </p:sp>
    </p:spTree>
    <p:extLst>
      <p:ext uri="{BB962C8B-B14F-4D97-AF65-F5344CB8AC3E}">
        <p14:creationId xmlns:p14="http://schemas.microsoft.com/office/powerpoint/2010/main" val="3290259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iapositiva de título">
    <p:spTree>
      <p:nvGrpSpPr>
        <p:cNvPr id="1" name=""/>
        <p:cNvGrpSpPr/>
        <p:nvPr/>
      </p:nvGrpSpPr>
      <p:grpSpPr>
        <a:xfrm>
          <a:off x="0" y="0"/>
          <a:ext cx="0" cy="0"/>
          <a:chOff x="0" y="0"/>
          <a:chExt cx="0" cy="0"/>
        </a:xfrm>
      </p:grpSpPr>
      <p:pic>
        <p:nvPicPr>
          <p:cNvPr id="4" name="Imagen 3" descr="Imagen que contiene Patrón de fondo&#10;&#10;Descripción generada automáticamente">
            <a:extLst>
              <a:ext uri="{FF2B5EF4-FFF2-40B4-BE49-F238E27FC236}">
                <a16:creationId xmlns:a16="http://schemas.microsoft.com/office/drawing/2014/main" id="{4096B6C6-095B-BC94-27F3-B94E2F61193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Marcador de título 1">
            <a:extLst>
              <a:ext uri="{FF2B5EF4-FFF2-40B4-BE49-F238E27FC236}">
                <a16:creationId xmlns:a16="http://schemas.microsoft.com/office/drawing/2014/main" id="{A07020F2-F1E8-3ACC-8AE6-2ECB9C72907F}"/>
              </a:ext>
            </a:extLst>
          </p:cNvPr>
          <p:cNvSpPr>
            <a:spLocks noGrp="1"/>
          </p:cNvSpPr>
          <p:nvPr>
            <p:ph type="title" hasCustomPrompt="1"/>
          </p:nvPr>
        </p:nvSpPr>
        <p:spPr>
          <a:xfrm>
            <a:off x="796618" y="2989572"/>
            <a:ext cx="10515600" cy="1325563"/>
          </a:xfrm>
          <a:prstGeom prst="rect">
            <a:avLst/>
          </a:prstGeom>
        </p:spPr>
        <p:txBody>
          <a:bodyPr vert="horz" lIns="91440" tIns="45720" rIns="91440" bIns="45720" rtlCol="0" anchor="ctr">
            <a:noAutofit/>
          </a:bodyPr>
          <a:lstStyle>
            <a:lvl1pPr algn="ctr">
              <a:defRPr sz="6500" b="0" i="0">
                <a:solidFill>
                  <a:schemeClr val="accent3"/>
                </a:solidFill>
                <a:latin typeface="Space Grotesk Light" pitchFamily="2" charset="77"/>
                <a:cs typeface="Space Grotesk Light" pitchFamily="2" charset="77"/>
              </a:defRPr>
            </a:lvl1pPr>
          </a:lstStyle>
          <a:p>
            <a:r>
              <a:rPr lang="en-GB" noProof="0" dirty="0"/>
              <a:t>Click to Modify the Pattern Title Style</a:t>
            </a:r>
          </a:p>
        </p:txBody>
      </p:sp>
      <p:sp>
        <p:nvSpPr>
          <p:cNvPr id="8" name="Marcador de texto 2">
            <a:extLst>
              <a:ext uri="{FF2B5EF4-FFF2-40B4-BE49-F238E27FC236}">
                <a16:creationId xmlns:a16="http://schemas.microsoft.com/office/drawing/2014/main" id="{4A8C8C1C-7265-FF10-6A44-8ACB809B0D7D}"/>
              </a:ext>
            </a:extLst>
          </p:cNvPr>
          <p:cNvSpPr>
            <a:spLocks noGrp="1"/>
          </p:cNvSpPr>
          <p:nvPr>
            <p:ph idx="1" hasCustomPrompt="1"/>
          </p:nvPr>
        </p:nvSpPr>
        <p:spPr>
          <a:xfrm>
            <a:off x="796618" y="2279857"/>
            <a:ext cx="10515600" cy="454437"/>
          </a:xfrm>
          <a:prstGeom prst="rect">
            <a:avLst/>
          </a:prstGeom>
        </p:spPr>
        <p:txBody>
          <a:bodyPr vert="horz" lIns="91440" tIns="45720" rIns="91440" bIns="45720" rtlCol="0">
            <a:normAutofit/>
          </a:bodyPr>
          <a:lstStyle>
            <a:lvl1pPr marL="0" indent="0" algn="ctr">
              <a:buNone/>
              <a:defRPr sz="1900" b="0" i="0">
                <a:solidFill>
                  <a:srgbClr val="00E4D8"/>
                </a:solidFill>
                <a:latin typeface="Inter" panose="02000503000000020004" pitchFamily="2" charset="0"/>
                <a:ea typeface="Inter" panose="02000503000000020004" pitchFamily="2" charset="0"/>
              </a:defRPr>
            </a:lvl1pPr>
            <a:lvl2pPr marL="457200" indent="0" algn="ctr">
              <a:buNone/>
              <a:defRPr>
                <a:solidFill>
                  <a:schemeClr val="tx2"/>
                </a:solidFill>
              </a:defRPr>
            </a:lvl2pPr>
            <a:lvl3pPr marL="914400" indent="0" algn="ctr">
              <a:buNone/>
              <a:defRPr>
                <a:solidFill>
                  <a:schemeClr val="tx2"/>
                </a:solidFill>
              </a:defRPr>
            </a:lvl3pPr>
            <a:lvl4pPr marL="1371600" indent="0" algn="ctr">
              <a:buNone/>
              <a:defRPr>
                <a:solidFill>
                  <a:schemeClr val="tx2"/>
                </a:solidFill>
              </a:defRPr>
            </a:lvl4pPr>
            <a:lvl5pPr marL="1828800" indent="0" algn="ctr">
              <a:buNone/>
              <a:defRPr>
                <a:solidFill>
                  <a:schemeClr val="tx2"/>
                </a:solidFill>
              </a:defRPr>
            </a:lvl5pPr>
          </a:lstStyle>
          <a:p>
            <a:pPr lvl="0"/>
            <a:r>
              <a:rPr lang="en-GB" noProof="0" dirty="0"/>
              <a:t>Click to modify pattern text style</a:t>
            </a:r>
          </a:p>
        </p:txBody>
      </p:sp>
      <p:sp>
        <p:nvSpPr>
          <p:cNvPr id="10" name="Marcador de texto 9">
            <a:extLst>
              <a:ext uri="{FF2B5EF4-FFF2-40B4-BE49-F238E27FC236}">
                <a16:creationId xmlns:a16="http://schemas.microsoft.com/office/drawing/2014/main" id="{8B76E885-79A7-1CF0-6929-ADF5382F70ED}"/>
              </a:ext>
            </a:extLst>
          </p:cNvPr>
          <p:cNvSpPr>
            <a:spLocks noGrp="1"/>
          </p:cNvSpPr>
          <p:nvPr>
            <p:ph type="body" sz="quarter" idx="10" hasCustomPrompt="1"/>
          </p:nvPr>
        </p:nvSpPr>
        <p:spPr>
          <a:xfrm>
            <a:off x="228896" y="241412"/>
            <a:ext cx="2374900" cy="190703"/>
          </a:xfrm>
        </p:spPr>
        <p:txBody>
          <a:bodyPr lIns="0" tIns="0" rIns="0" bIns="0" anchor="ctr">
            <a:noAutofit/>
          </a:bodyPr>
          <a:lstStyle>
            <a:lvl1pPr marL="0" indent="0">
              <a:buNone/>
              <a:defRPr sz="1100" b="0" i="0">
                <a:solidFill>
                  <a:schemeClr val="bg1"/>
                </a:solidFill>
                <a:latin typeface="Inter" panose="02000503000000020004" pitchFamily="2" charset="0"/>
                <a:ea typeface="Inter" panose="02000503000000020004" pitchFamily="2" charset="0"/>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dirty="0"/>
              <a:t>Section of the presentation</a:t>
            </a:r>
          </a:p>
        </p:txBody>
      </p:sp>
      <p:sp>
        <p:nvSpPr>
          <p:cNvPr id="3" name="Marcador de número de diapositiva 5">
            <a:extLst>
              <a:ext uri="{FF2B5EF4-FFF2-40B4-BE49-F238E27FC236}">
                <a16:creationId xmlns:a16="http://schemas.microsoft.com/office/drawing/2014/main" id="{29194222-C7C0-05A5-5B21-1BA68D7EF6B6}"/>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bg1"/>
                </a:solidFill>
                <a:latin typeface="Inter" panose="02000503000000020004" pitchFamily="2" charset="0"/>
                <a:ea typeface="Inter" panose="02000503000000020004" pitchFamily="2" charset="0"/>
              </a:defRPr>
            </a:lvl1pPr>
          </a:lstStyle>
          <a:p>
            <a:fld id="{B7A8EA43-1DDA-DD4C-837A-17A3AFE5C005}" type="slidenum">
              <a:rPr lang="en-GB" noProof="0" smtClean="0"/>
              <a:pPr/>
              <a:t>‹#›</a:t>
            </a:fld>
            <a:endParaRPr lang="en-GB" noProof="0" dirty="0"/>
          </a:p>
        </p:txBody>
      </p:sp>
      <p:pic>
        <p:nvPicPr>
          <p:cNvPr id="9" name="Gráfico 8">
            <a:extLst>
              <a:ext uri="{FF2B5EF4-FFF2-40B4-BE49-F238E27FC236}">
                <a16:creationId xmlns:a16="http://schemas.microsoft.com/office/drawing/2014/main" id="{A067AAE2-A423-567B-FD9E-03AB01B23A7A}"/>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151987" y="219075"/>
            <a:ext cx="1808238" cy="365125"/>
          </a:xfrm>
          <a:prstGeom prst="rect">
            <a:avLst/>
          </a:prstGeom>
        </p:spPr>
      </p:pic>
    </p:spTree>
    <p:extLst>
      <p:ext uri="{BB962C8B-B14F-4D97-AF65-F5344CB8AC3E}">
        <p14:creationId xmlns:p14="http://schemas.microsoft.com/office/powerpoint/2010/main" val="1550175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FA31C4CD-75FA-9A23-C809-BC97CF9E0544}"/>
              </a:ext>
            </a:extLst>
          </p:cNvPr>
          <p:cNvPicPr>
            <a:picLocks noChangeAspect="1"/>
          </p:cNvPicPr>
          <p:nvPr userDrawn="1"/>
        </p:nvPicPr>
        <p:blipFill>
          <a:blip r:embed="rId2"/>
          <a:stretch>
            <a:fillRect/>
          </a:stretch>
        </p:blipFill>
        <p:spPr>
          <a:xfrm>
            <a:off x="-1" y="0"/>
            <a:ext cx="12191999" cy="6858000"/>
          </a:xfrm>
          <a:prstGeom prst="rect">
            <a:avLst/>
          </a:prstGeom>
        </p:spPr>
      </p:pic>
      <p:pic>
        <p:nvPicPr>
          <p:cNvPr id="10" name="Imagen 9">
            <a:extLst>
              <a:ext uri="{FF2B5EF4-FFF2-40B4-BE49-F238E27FC236}">
                <a16:creationId xmlns:a16="http://schemas.microsoft.com/office/drawing/2014/main" id="{6BB4FAA9-F517-98A9-165B-E60D10287859}"/>
              </a:ext>
            </a:extLst>
          </p:cNvPr>
          <p:cNvPicPr>
            <a:picLocks noChangeAspect="1"/>
          </p:cNvPicPr>
          <p:nvPr userDrawn="1"/>
        </p:nvPicPr>
        <p:blipFill rotWithShape="1">
          <a:blip r:embed="rId3"/>
          <a:srcRect t="32543" r="23704" b="5643"/>
          <a:stretch/>
        </p:blipFill>
        <p:spPr>
          <a:xfrm>
            <a:off x="3727254" y="0"/>
            <a:ext cx="8464746" cy="6858001"/>
          </a:xfrm>
          <a:prstGeom prst="rect">
            <a:avLst/>
          </a:prstGeom>
        </p:spPr>
      </p:pic>
      <p:sp>
        <p:nvSpPr>
          <p:cNvPr id="6" name="Marcador de texto 2">
            <a:extLst>
              <a:ext uri="{FF2B5EF4-FFF2-40B4-BE49-F238E27FC236}">
                <a16:creationId xmlns:a16="http://schemas.microsoft.com/office/drawing/2014/main" id="{1B786426-8B0D-75A8-7A3D-3BE93BC9140B}"/>
              </a:ext>
            </a:extLst>
          </p:cNvPr>
          <p:cNvSpPr>
            <a:spLocks noGrp="1"/>
          </p:cNvSpPr>
          <p:nvPr>
            <p:ph idx="1" hasCustomPrompt="1"/>
          </p:nvPr>
        </p:nvSpPr>
        <p:spPr>
          <a:xfrm>
            <a:off x="228896" y="5833901"/>
            <a:ext cx="8290264" cy="782688"/>
          </a:xfrm>
          <a:prstGeom prst="rect">
            <a:avLst/>
          </a:prstGeom>
        </p:spPr>
        <p:txBody>
          <a:bodyPr vert="horz" lIns="91440" tIns="45720" rIns="91440" bIns="45720" rtlCol="0">
            <a:noAutofit/>
          </a:bodyPr>
          <a:lstStyle>
            <a:lvl1pPr marL="0" indent="0">
              <a:lnSpc>
                <a:spcPts val="5400"/>
              </a:lnSpc>
              <a:spcBef>
                <a:spcPts val="0"/>
              </a:spcBef>
              <a:buNone/>
              <a:defRPr sz="8500" b="0" i="0">
                <a:solidFill>
                  <a:schemeClr val="accent3"/>
                </a:solidFill>
                <a:latin typeface="Space Grotesk Light" pitchFamily="2" charset="77"/>
                <a:cs typeface="Space Grotesk Light"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dirty="0"/>
              <a:t>Modify</a:t>
            </a:r>
          </a:p>
        </p:txBody>
      </p:sp>
      <p:sp>
        <p:nvSpPr>
          <p:cNvPr id="8" name="Marcador de texto 2">
            <a:extLst>
              <a:ext uri="{FF2B5EF4-FFF2-40B4-BE49-F238E27FC236}">
                <a16:creationId xmlns:a16="http://schemas.microsoft.com/office/drawing/2014/main" id="{D4BB34A0-E0EA-BB89-096B-04D659EC6DC5}"/>
              </a:ext>
            </a:extLst>
          </p:cNvPr>
          <p:cNvSpPr>
            <a:spLocks noGrp="1"/>
          </p:cNvSpPr>
          <p:nvPr>
            <p:ph idx="11" hasCustomPrompt="1"/>
          </p:nvPr>
        </p:nvSpPr>
        <p:spPr>
          <a:xfrm>
            <a:off x="228896" y="3933550"/>
            <a:ext cx="1120219" cy="1813810"/>
          </a:xfrm>
          <a:prstGeom prst="rect">
            <a:avLst/>
          </a:prstGeom>
        </p:spPr>
        <p:txBody>
          <a:bodyPr vert="horz" lIns="91440" tIns="45720" rIns="91440" bIns="45720" rtlCol="0" anchor="b">
            <a:noAutofit/>
          </a:bodyPr>
          <a:lstStyle>
            <a:lvl1pPr marL="0" indent="0" algn="l">
              <a:lnSpc>
                <a:spcPts val="5400"/>
              </a:lnSpc>
              <a:spcBef>
                <a:spcPts val="0"/>
              </a:spcBef>
              <a:buNone/>
              <a:defRPr sz="8500" b="0" i="0">
                <a:solidFill>
                  <a:srgbClr val="00E4D8"/>
                </a:solidFill>
                <a:latin typeface="Space Grotesk Light" pitchFamily="2" charset="77"/>
                <a:ea typeface="Verdana" panose="020B0604030504040204" pitchFamily="34" charset="0"/>
                <a:cs typeface="Space Grotesk Light"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dirty="0"/>
              <a:t>1</a:t>
            </a:r>
          </a:p>
        </p:txBody>
      </p:sp>
      <p:sp>
        <p:nvSpPr>
          <p:cNvPr id="4" name="Marcador de número de diapositiva 5">
            <a:extLst>
              <a:ext uri="{FF2B5EF4-FFF2-40B4-BE49-F238E27FC236}">
                <a16:creationId xmlns:a16="http://schemas.microsoft.com/office/drawing/2014/main" id="{E2FB4832-7140-8FFE-A84E-8B4B7DBDAD3B}"/>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bg1"/>
                </a:solidFill>
                <a:latin typeface="Inter" panose="02000503000000020004" pitchFamily="2" charset="0"/>
                <a:ea typeface="Inter" panose="02000503000000020004" pitchFamily="2" charset="0"/>
              </a:defRPr>
            </a:lvl1pPr>
          </a:lstStyle>
          <a:p>
            <a:fld id="{B7A8EA43-1DDA-DD4C-837A-17A3AFE5C005}" type="slidenum">
              <a:rPr lang="en-GB" noProof="0" smtClean="0"/>
              <a:pPr/>
              <a:t>‹#›</a:t>
            </a:fld>
            <a:endParaRPr lang="en-GB" noProof="0" dirty="0"/>
          </a:p>
        </p:txBody>
      </p:sp>
      <p:pic>
        <p:nvPicPr>
          <p:cNvPr id="3" name="Gráfico 2">
            <a:extLst>
              <a:ext uri="{FF2B5EF4-FFF2-40B4-BE49-F238E27FC236}">
                <a16:creationId xmlns:a16="http://schemas.microsoft.com/office/drawing/2014/main" id="{2DE73F46-D19D-8C94-E8AD-59B50C41D1E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749491" y="219075"/>
            <a:ext cx="1210733" cy="244475"/>
          </a:xfrm>
          <a:prstGeom prst="rect">
            <a:avLst/>
          </a:prstGeom>
        </p:spPr>
      </p:pic>
    </p:spTree>
    <p:extLst>
      <p:ext uri="{BB962C8B-B14F-4D97-AF65-F5344CB8AC3E}">
        <p14:creationId xmlns:p14="http://schemas.microsoft.com/office/powerpoint/2010/main" val="4139591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Diapositiva de título">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CA37C489-541D-3B8D-7F96-891AFFF4A081}"/>
              </a:ext>
            </a:extLst>
          </p:cNvPr>
          <p:cNvPicPr>
            <a:picLocks noChangeAspect="1"/>
          </p:cNvPicPr>
          <p:nvPr userDrawn="1"/>
        </p:nvPicPr>
        <p:blipFill rotWithShape="1">
          <a:blip r:embed="rId2"/>
          <a:srcRect t="32543" r="23704" b="5643"/>
          <a:stretch/>
        </p:blipFill>
        <p:spPr>
          <a:xfrm>
            <a:off x="3727255" y="-1"/>
            <a:ext cx="8464746" cy="6858001"/>
          </a:xfrm>
          <a:prstGeom prst="rect">
            <a:avLst/>
          </a:prstGeom>
        </p:spPr>
      </p:pic>
      <p:sp>
        <p:nvSpPr>
          <p:cNvPr id="12" name="Marcador de número de diapositiva 5">
            <a:extLst>
              <a:ext uri="{FF2B5EF4-FFF2-40B4-BE49-F238E27FC236}">
                <a16:creationId xmlns:a16="http://schemas.microsoft.com/office/drawing/2014/main" id="{1B23E690-6E29-83BB-F0CE-EB78A03F5C74}"/>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tx1"/>
                </a:solidFill>
                <a:latin typeface="Inter" panose="02000503000000020004" pitchFamily="2" charset="0"/>
                <a:ea typeface="Inter" panose="02000503000000020004" pitchFamily="2" charset="0"/>
              </a:defRPr>
            </a:lvl1pPr>
          </a:lstStyle>
          <a:p>
            <a:fld id="{B7A8EA43-1DDA-DD4C-837A-17A3AFE5C005}" type="slidenum">
              <a:rPr lang="en-GB" noProof="0" smtClean="0"/>
              <a:pPr/>
              <a:t>‹#›</a:t>
            </a:fld>
            <a:endParaRPr lang="en-GB" noProof="0" dirty="0"/>
          </a:p>
        </p:txBody>
      </p:sp>
      <p:sp>
        <p:nvSpPr>
          <p:cNvPr id="14" name="Marcador de texto 2">
            <a:extLst>
              <a:ext uri="{FF2B5EF4-FFF2-40B4-BE49-F238E27FC236}">
                <a16:creationId xmlns:a16="http://schemas.microsoft.com/office/drawing/2014/main" id="{0A1965F3-2D39-D55C-497C-E6391DEB283F}"/>
              </a:ext>
            </a:extLst>
          </p:cNvPr>
          <p:cNvSpPr>
            <a:spLocks noGrp="1"/>
          </p:cNvSpPr>
          <p:nvPr>
            <p:ph idx="1" hasCustomPrompt="1"/>
          </p:nvPr>
        </p:nvSpPr>
        <p:spPr>
          <a:xfrm>
            <a:off x="228896" y="5833901"/>
            <a:ext cx="8290264" cy="782688"/>
          </a:xfrm>
          <a:prstGeom prst="rect">
            <a:avLst/>
          </a:prstGeom>
        </p:spPr>
        <p:txBody>
          <a:bodyPr vert="horz" lIns="91440" tIns="45720" rIns="91440" bIns="45720" rtlCol="0">
            <a:noAutofit/>
          </a:bodyPr>
          <a:lstStyle>
            <a:lvl1pPr marL="0" indent="0">
              <a:lnSpc>
                <a:spcPts val="5400"/>
              </a:lnSpc>
              <a:spcBef>
                <a:spcPts val="0"/>
              </a:spcBef>
              <a:buNone/>
              <a:defRPr sz="8500" b="0" i="0">
                <a:solidFill>
                  <a:srgbClr val="00004A"/>
                </a:solidFill>
                <a:latin typeface="Space Grotesk Light" pitchFamily="2" charset="77"/>
                <a:cs typeface="Space Grotesk Light"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dirty="0"/>
              <a:t>Modify</a:t>
            </a:r>
          </a:p>
        </p:txBody>
      </p:sp>
      <p:sp>
        <p:nvSpPr>
          <p:cNvPr id="15" name="Marcador de texto 2">
            <a:extLst>
              <a:ext uri="{FF2B5EF4-FFF2-40B4-BE49-F238E27FC236}">
                <a16:creationId xmlns:a16="http://schemas.microsoft.com/office/drawing/2014/main" id="{3925195A-C1EE-D4D4-95FA-D73D97C52B13}"/>
              </a:ext>
            </a:extLst>
          </p:cNvPr>
          <p:cNvSpPr>
            <a:spLocks noGrp="1"/>
          </p:cNvSpPr>
          <p:nvPr>
            <p:ph idx="11" hasCustomPrompt="1"/>
          </p:nvPr>
        </p:nvSpPr>
        <p:spPr>
          <a:xfrm>
            <a:off x="228896" y="3933550"/>
            <a:ext cx="1120219" cy="1813810"/>
          </a:xfrm>
          <a:prstGeom prst="rect">
            <a:avLst/>
          </a:prstGeom>
        </p:spPr>
        <p:txBody>
          <a:bodyPr vert="horz" lIns="91440" tIns="45720" rIns="91440" bIns="45720" rtlCol="0" anchor="b">
            <a:noAutofit/>
          </a:bodyPr>
          <a:lstStyle>
            <a:lvl1pPr marL="0" indent="0" algn="l">
              <a:lnSpc>
                <a:spcPts val="5400"/>
              </a:lnSpc>
              <a:spcBef>
                <a:spcPts val="0"/>
              </a:spcBef>
              <a:buNone/>
              <a:defRPr sz="8500" b="0" i="0">
                <a:solidFill>
                  <a:srgbClr val="00E4D8"/>
                </a:solidFill>
                <a:latin typeface="Space Grotesk Light" pitchFamily="2" charset="77"/>
                <a:ea typeface="Verdana" panose="020B0604030504040204" pitchFamily="34" charset="0"/>
                <a:cs typeface="Space Grotesk Light"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noProof="0" dirty="0"/>
              <a:t>1</a:t>
            </a:r>
          </a:p>
        </p:txBody>
      </p:sp>
      <p:pic>
        <p:nvPicPr>
          <p:cNvPr id="3" name="Gráfico 2">
            <a:extLst>
              <a:ext uri="{FF2B5EF4-FFF2-40B4-BE49-F238E27FC236}">
                <a16:creationId xmlns:a16="http://schemas.microsoft.com/office/drawing/2014/main" id="{A26BC92C-3A94-1F03-6AFB-2C8703928B0D}"/>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748736" y="215900"/>
            <a:ext cx="1214664" cy="247650"/>
          </a:xfrm>
          <a:prstGeom prst="rect">
            <a:avLst/>
          </a:prstGeom>
        </p:spPr>
      </p:pic>
    </p:spTree>
    <p:extLst>
      <p:ext uri="{BB962C8B-B14F-4D97-AF65-F5344CB8AC3E}">
        <p14:creationId xmlns:p14="http://schemas.microsoft.com/office/powerpoint/2010/main" val="2266491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Diapositiva de título">
    <p:spTree>
      <p:nvGrpSpPr>
        <p:cNvPr id="1" name=""/>
        <p:cNvGrpSpPr/>
        <p:nvPr/>
      </p:nvGrpSpPr>
      <p:grpSpPr>
        <a:xfrm>
          <a:off x="0" y="0"/>
          <a:ext cx="0" cy="0"/>
          <a:chOff x="0" y="0"/>
          <a:chExt cx="0" cy="0"/>
        </a:xfrm>
      </p:grpSpPr>
      <p:sp>
        <p:nvSpPr>
          <p:cNvPr id="12" name="Marcador de texto 2">
            <a:extLst>
              <a:ext uri="{FF2B5EF4-FFF2-40B4-BE49-F238E27FC236}">
                <a16:creationId xmlns:a16="http://schemas.microsoft.com/office/drawing/2014/main" id="{ACD756EF-58BF-4AF3-8A4B-7055B454011B}"/>
              </a:ext>
            </a:extLst>
          </p:cNvPr>
          <p:cNvSpPr>
            <a:spLocks noGrp="1"/>
          </p:cNvSpPr>
          <p:nvPr>
            <p:ph idx="11" hasCustomPrompt="1"/>
          </p:nvPr>
        </p:nvSpPr>
        <p:spPr>
          <a:xfrm>
            <a:off x="431963" y="2946700"/>
            <a:ext cx="10728406" cy="3260239"/>
          </a:xfrm>
          <a:prstGeom prst="rect">
            <a:avLst/>
          </a:prstGeom>
        </p:spPr>
        <p:txBody>
          <a:bodyPr vert="horz" lIns="91440" tIns="45720" rIns="91440" bIns="45720" rtlCol="0">
            <a:noAutofit/>
          </a:bodyPr>
          <a:lstStyle>
            <a:lvl1pPr marL="457200" indent="-457200">
              <a:lnSpc>
                <a:spcPct val="100000"/>
              </a:lnSpc>
              <a:buFont typeface="Arial" panose="020B0604020202020204" pitchFamily="34" charset="0"/>
              <a:buChar char="•"/>
              <a:defRPr sz="2800" b="0" i="0">
                <a:solidFill>
                  <a:srgbClr val="00004A"/>
                </a:solidFill>
                <a:latin typeface="Inter" panose="02000503000000020004" pitchFamily="2" charset="0"/>
                <a:ea typeface="Inter" panose="02000503000000020004" pitchFamily="2" charset="0"/>
              </a:defRPr>
            </a:lvl1pPr>
            <a:lvl2pPr marL="457200" indent="0">
              <a:buFont typeface="Arial" panose="020B0604020202020204" pitchFamily="34" charset="0"/>
              <a:buNone/>
              <a:defRPr sz="2400">
                <a:solidFill>
                  <a:srgbClr val="00004A"/>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rgbClr val="00004A"/>
                </a:solidFill>
                <a:effectLst/>
                <a:uLnTx/>
                <a:uFillTx/>
                <a:latin typeface="Inter" panose="02000503000000020004" pitchFamily="2" charset="0"/>
                <a:ea typeface="Inter" panose="02000503000000020004" pitchFamily="2" charset="0"/>
              </a:rPr>
              <a:t>Click to modify pattern text style</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00004A"/>
                </a:solidFill>
                <a:effectLst/>
                <a:uLnTx/>
                <a:uFillTx/>
                <a:latin typeface="Inter" panose="02000503000000020004" pitchFamily="2" charset="0"/>
                <a:ea typeface="Inter" panose="02000503000000020004" pitchFamily="2"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004A"/>
                </a:solidFill>
                <a:effectLst/>
                <a:uLnTx/>
                <a:uFillTx/>
                <a:latin typeface="Inter" panose="02000503000000020004" pitchFamily="2" charset="0"/>
                <a:ea typeface="Inter" panose="02000503000000020004" pitchFamily="2"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4A"/>
                </a:solidFill>
                <a:effectLst/>
                <a:uLnTx/>
                <a:uFillTx/>
                <a:latin typeface="Inter" panose="02000503000000020004" pitchFamily="2" charset="0"/>
                <a:ea typeface="Inter" panose="02000503000000020004" pitchFamily="2"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4A"/>
                </a:solidFill>
                <a:effectLst/>
                <a:uLnTx/>
                <a:uFillTx/>
                <a:latin typeface="Inter" panose="02000503000000020004" pitchFamily="2" charset="0"/>
                <a:ea typeface="Inter" panose="02000503000000020004" pitchFamily="2" charset="0"/>
              </a:rPr>
              <a:t>Fifth level</a:t>
            </a:r>
            <a:endParaRPr lang="en-GB" noProof="0" dirty="0"/>
          </a:p>
          <a:p>
            <a:pPr lvl="0"/>
            <a:endParaRPr lang="en-GB" noProof="0" dirty="0"/>
          </a:p>
        </p:txBody>
      </p:sp>
      <p:sp>
        <p:nvSpPr>
          <p:cNvPr id="7" name="Marcador de texto 2">
            <a:extLst>
              <a:ext uri="{FF2B5EF4-FFF2-40B4-BE49-F238E27FC236}">
                <a16:creationId xmlns:a16="http://schemas.microsoft.com/office/drawing/2014/main" id="{3B008C18-3C77-BDB5-762E-35211D8E6BDD}"/>
              </a:ext>
            </a:extLst>
          </p:cNvPr>
          <p:cNvSpPr>
            <a:spLocks noGrp="1"/>
          </p:cNvSpPr>
          <p:nvPr>
            <p:ph idx="1" hasCustomPrompt="1"/>
          </p:nvPr>
        </p:nvSpPr>
        <p:spPr>
          <a:xfrm>
            <a:off x="434799" y="2266356"/>
            <a:ext cx="10728406" cy="733988"/>
          </a:xfrm>
          <a:prstGeom prst="rect">
            <a:avLst/>
          </a:prstGeom>
        </p:spPr>
        <p:txBody>
          <a:bodyPr vert="horz" lIns="91440" tIns="45720" rIns="91440" bIns="45720" rtlCol="0">
            <a:noAutofit/>
          </a:bodyPr>
          <a:lstStyle>
            <a:lvl1pPr marL="0" indent="0">
              <a:lnSpc>
                <a:spcPts val="3700"/>
              </a:lnSpc>
              <a:buNone/>
              <a:defRPr sz="3000" b="0" i="0">
                <a:solidFill>
                  <a:srgbClr val="00E4D8"/>
                </a:solidFill>
                <a:latin typeface="Inter" panose="02000503000000020004" pitchFamily="2" charset="0"/>
                <a:ea typeface="Inter" panose="02000503000000020004" pitchFamily="2"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a:t>Paragraph title </a:t>
            </a:r>
          </a:p>
        </p:txBody>
      </p:sp>
      <p:sp>
        <p:nvSpPr>
          <p:cNvPr id="10" name="Marcador de título 1">
            <a:extLst>
              <a:ext uri="{FF2B5EF4-FFF2-40B4-BE49-F238E27FC236}">
                <a16:creationId xmlns:a16="http://schemas.microsoft.com/office/drawing/2014/main" id="{D58F536F-7709-0C86-12A2-EEB035C87A7E}"/>
              </a:ext>
            </a:extLst>
          </p:cNvPr>
          <p:cNvSpPr>
            <a:spLocks noGrp="1"/>
          </p:cNvSpPr>
          <p:nvPr>
            <p:ph type="title" hasCustomPrompt="1"/>
          </p:nvPr>
        </p:nvSpPr>
        <p:spPr>
          <a:xfrm>
            <a:off x="424081" y="729018"/>
            <a:ext cx="6406210" cy="1325563"/>
          </a:xfrm>
          <a:prstGeom prst="rect">
            <a:avLst/>
          </a:prstGeom>
        </p:spPr>
        <p:txBody>
          <a:bodyPr vert="horz" lIns="91440" tIns="45720" rIns="91440" bIns="45720" rtlCol="0" anchor="ctr">
            <a:noAutofit/>
          </a:bodyPr>
          <a:lstStyle>
            <a:lvl1pPr>
              <a:defRPr sz="6300" b="0" i="0">
                <a:solidFill>
                  <a:srgbClr val="00004A"/>
                </a:solidFill>
                <a:latin typeface="Space Grotesk Light" pitchFamily="2" charset="77"/>
                <a:cs typeface="Space Grotesk Light" pitchFamily="2" charset="77"/>
              </a:defRPr>
            </a:lvl1pPr>
          </a:lstStyle>
          <a:p>
            <a:r>
              <a:rPr lang="en-GB" noProof="0" dirty="0"/>
              <a:t>Slide title</a:t>
            </a:r>
          </a:p>
        </p:txBody>
      </p:sp>
      <p:sp>
        <p:nvSpPr>
          <p:cNvPr id="8" name="Marcador de número de diapositiva 5">
            <a:extLst>
              <a:ext uri="{FF2B5EF4-FFF2-40B4-BE49-F238E27FC236}">
                <a16:creationId xmlns:a16="http://schemas.microsoft.com/office/drawing/2014/main" id="{2794BAAB-144A-3198-93F4-E912DC0D5976}"/>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tx1"/>
                </a:solidFill>
                <a:latin typeface="Inter" panose="02000503000000020004" pitchFamily="2" charset="0"/>
                <a:ea typeface="Inter" panose="02000503000000020004" pitchFamily="2" charset="0"/>
              </a:defRPr>
            </a:lvl1pPr>
          </a:lstStyle>
          <a:p>
            <a:fld id="{B7A8EA43-1DDA-DD4C-837A-17A3AFE5C005}" type="slidenum">
              <a:rPr lang="en-GB" noProof="0" smtClean="0"/>
              <a:pPr/>
              <a:t>‹#›</a:t>
            </a:fld>
            <a:endParaRPr lang="en-GB" noProof="0" dirty="0"/>
          </a:p>
        </p:txBody>
      </p:sp>
      <p:sp>
        <p:nvSpPr>
          <p:cNvPr id="9" name="Marcador de texto 9">
            <a:extLst>
              <a:ext uri="{FF2B5EF4-FFF2-40B4-BE49-F238E27FC236}">
                <a16:creationId xmlns:a16="http://schemas.microsoft.com/office/drawing/2014/main" id="{E6CD1E28-CC6A-6F28-00E5-F25983DEEED6}"/>
              </a:ext>
            </a:extLst>
          </p:cNvPr>
          <p:cNvSpPr>
            <a:spLocks noGrp="1"/>
          </p:cNvSpPr>
          <p:nvPr>
            <p:ph type="body" sz="quarter" idx="10" hasCustomPrompt="1"/>
          </p:nvPr>
        </p:nvSpPr>
        <p:spPr>
          <a:xfrm>
            <a:off x="228896" y="241412"/>
            <a:ext cx="2374900" cy="190703"/>
          </a:xfrm>
        </p:spPr>
        <p:txBody>
          <a:bodyPr lIns="0" tIns="0" rIns="0" bIns="0" anchor="ctr">
            <a:noAutofit/>
          </a:bodyPr>
          <a:lstStyle>
            <a:lvl1pPr marL="0" indent="0">
              <a:buNone/>
              <a:defRPr sz="1100" b="0" i="0">
                <a:solidFill>
                  <a:srgbClr val="00004A"/>
                </a:solidFill>
                <a:latin typeface="Inter" panose="02000503000000020004" pitchFamily="2" charset="0"/>
                <a:ea typeface="Inter" panose="02000503000000020004" pitchFamily="2" charset="0"/>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dirty="0"/>
              <a:t>Section of the presentation</a:t>
            </a:r>
          </a:p>
        </p:txBody>
      </p:sp>
      <p:pic>
        <p:nvPicPr>
          <p:cNvPr id="11" name="Picture 10" descr="A blue and black text with a star&#10;&#10;Description automatically generated">
            <a:extLst>
              <a:ext uri="{FF2B5EF4-FFF2-40B4-BE49-F238E27FC236}">
                <a16:creationId xmlns:a16="http://schemas.microsoft.com/office/drawing/2014/main" id="{6D244F69-05E0-6FF5-3AF8-C6B026B1939C}"/>
              </a:ext>
            </a:extLst>
          </p:cNvPr>
          <p:cNvPicPr>
            <a:picLocks noChangeAspect="1"/>
          </p:cNvPicPr>
          <p:nvPr userDrawn="1"/>
        </p:nvPicPr>
        <p:blipFill>
          <a:blip r:embed="rId2"/>
          <a:stretch>
            <a:fillRect/>
          </a:stretch>
        </p:blipFill>
        <p:spPr>
          <a:xfrm>
            <a:off x="9475392" y="-554508"/>
            <a:ext cx="3166503" cy="1900082"/>
          </a:xfrm>
          <a:prstGeom prst="rect">
            <a:avLst/>
          </a:prstGeom>
        </p:spPr>
      </p:pic>
    </p:spTree>
    <p:extLst>
      <p:ext uri="{BB962C8B-B14F-4D97-AF65-F5344CB8AC3E}">
        <p14:creationId xmlns:p14="http://schemas.microsoft.com/office/powerpoint/2010/main" val="2449251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9" name="Marcador de posición de imagen 8">
            <a:extLst>
              <a:ext uri="{FF2B5EF4-FFF2-40B4-BE49-F238E27FC236}">
                <a16:creationId xmlns:a16="http://schemas.microsoft.com/office/drawing/2014/main" id="{D0219960-B362-861D-B84F-F38770A9C6CE}"/>
              </a:ext>
            </a:extLst>
          </p:cNvPr>
          <p:cNvSpPr>
            <a:spLocks noGrp="1"/>
          </p:cNvSpPr>
          <p:nvPr>
            <p:ph type="pic" sz="quarter" idx="11"/>
          </p:nvPr>
        </p:nvSpPr>
        <p:spPr>
          <a:xfrm>
            <a:off x="6096000" y="0"/>
            <a:ext cx="6096000" cy="6858000"/>
          </a:xfrm>
        </p:spPr>
        <p:txBody>
          <a:bodyPr/>
          <a:lstStyle/>
          <a:p>
            <a:r>
              <a:rPr lang="en-GB" noProof="0"/>
              <a:t>Click icon to add picture</a:t>
            </a:r>
            <a:endParaRPr lang="en-GB" noProof="0" dirty="0"/>
          </a:p>
        </p:txBody>
      </p:sp>
      <p:pic>
        <p:nvPicPr>
          <p:cNvPr id="8" name="Imagen 7">
            <a:extLst>
              <a:ext uri="{FF2B5EF4-FFF2-40B4-BE49-F238E27FC236}">
                <a16:creationId xmlns:a16="http://schemas.microsoft.com/office/drawing/2014/main" id="{3E4537C6-7A8A-797E-0555-56A4491614C5}"/>
              </a:ext>
            </a:extLst>
          </p:cNvPr>
          <p:cNvPicPr>
            <a:picLocks noChangeAspect="1"/>
          </p:cNvPicPr>
          <p:nvPr userDrawn="1"/>
        </p:nvPicPr>
        <p:blipFill>
          <a:blip r:embed="rId2"/>
          <a:stretch>
            <a:fillRect/>
          </a:stretch>
        </p:blipFill>
        <p:spPr>
          <a:xfrm>
            <a:off x="0" y="-10191"/>
            <a:ext cx="8724900" cy="6858000"/>
          </a:xfrm>
          <a:prstGeom prst="rect">
            <a:avLst/>
          </a:prstGeom>
        </p:spPr>
      </p:pic>
      <p:sp>
        <p:nvSpPr>
          <p:cNvPr id="2" name="Marcador de número de diapositiva 5">
            <a:extLst>
              <a:ext uri="{FF2B5EF4-FFF2-40B4-BE49-F238E27FC236}">
                <a16:creationId xmlns:a16="http://schemas.microsoft.com/office/drawing/2014/main" id="{76761BFC-051E-1815-C818-E071516FC43F}"/>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tx1"/>
                </a:solidFill>
                <a:latin typeface="Inter" panose="02000503000000020004" pitchFamily="2" charset="0"/>
                <a:ea typeface="Inter" panose="02000503000000020004" pitchFamily="2" charset="0"/>
              </a:defRPr>
            </a:lvl1pPr>
          </a:lstStyle>
          <a:p>
            <a:fld id="{B7A8EA43-1DDA-DD4C-837A-17A3AFE5C005}" type="slidenum">
              <a:rPr lang="en-GB" noProof="0" smtClean="0"/>
              <a:pPr/>
              <a:t>‹#›</a:t>
            </a:fld>
            <a:endParaRPr lang="en-GB" noProof="0" dirty="0"/>
          </a:p>
        </p:txBody>
      </p:sp>
      <p:sp>
        <p:nvSpPr>
          <p:cNvPr id="4" name="Marcador de texto 9">
            <a:extLst>
              <a:ext uri="{FF2B5EF4-FFF2-40B4-BE49-F238E27FC236}">
                <a16:creationId xmlns:a16="http://schemas.microsoft.com/office/drawing/2014/main" id="{4877C033-3164-2758-9EE9-A3A2D721BAE2}"/>
              </a:ext>
            </a:extLst>
          </p:cNvPr>
          <p:cNvSpPr>
            <a:spLocks noGrp="1"/>
          </p:cNvSpPr>
          <p:nvPr>
            <p:ph type="body" sz="quarter" idx="10" hasCustomPrompt="1"/>
          </p:nvPr>
        </p:nvSpPr>
        <p:spPr>
          <a:xfrm>
            <a:off x="228896" y="241412"/>
            <a:ext cx="2374900" cy="190703"/>
          </a:xfrm>
        </p:spPr>
        <p:txBody>
          <a:bodyPr lIns="0" tIns="0" rIns="0" bIns="0" anchor="ctr">
            <a:noAutofit/>
          </a:bodyPr>
          <a:lstStyle>
            <a:lvl1pPr marL="0" indent="0">
              <a:buNone/>
              <a:defRPr sz="1100" b="0" i="0">
                <a:solidFill>
                  <a:srgbClr val="00004A"/>
                </a:solidFill>
                <a:latin typeface="Inter" panose="02000503000000020004" pitchFamily="2" charset="0"/>
                <a:ea typeface="Inter" panose="02000503000000020004" pitchFamily="2" charset="0"/>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dirty="0"/>
              <a:t>Section of the presentation</a:t>
            </a:r>
          </a:p>
        </p:txBody>
      </p:sp>
      <p:sp>
        <p:nvSpPr>
          <p:cNvPr id="5" name="Marcador de título 1">
            <a:extLst>
              <a:ext uri="{FF2B5EF4-FFF2-40B4-BE49-F238E27FC236}">
                <a16:creationId xmlns:a16="http://schemas.microsoft.com/office/drawing/2014/main" id="{D5414A17-A136-1070-1706-C98EABBC7286}"/>
              </a:ext>
            </a:extLst>
          </p:cNvPr>
          <p:cNvSpPr>
            <a:spLocks noGrp="1"/>
          </p:cNvSpPr>
          <p:nvPr>
            <p:ph type="title" hasCustomPrompt="1"/>
          </p:nvPr>
        </p:nvSpPr>
        <p:spPr>
          <a:xfrm>
            <a:off x="424081" y="1445904"/>
            <a:ext cx="6406210" cy="1325563"/>
          </a:xfrm>
          <a:prstGeom prst="rect">
            <a:avLst/>
          </a:prstGeom>
        </p:spPr>
        <p:txBody>
          <a:bodyPr vert="horz" lIns="91440" tIns="45720" rIns="91440" bIns="45720" rtlCol="0" anchor="ctr">
            <a:noAutofit/>
          </a:bodyPr>
          <a:lstStyle>
            <a:lvl1pPr>
              <a:defRPr sz="6300" b="0" i="0">
                <a:solidFill>
                  <a:srgbClr val="00004A"/>
                </a:solidFill>
                <a:latin typeface="Space Grotesk Light" pitchFamily="2" charset="77"/>
                <a:cs typeface="Space Grotesk Light" pitchFamily="2" charset="77"/>
              </a:defRPr>
            </a:lvl1pPr>
          </a:lstStyle>
          <a:p>
            <a:r>
              <a:rPr lang="en-GB" noProof="0" dirty="0"/>
              <a:t>Slide title</a:t>
            </a:r>
          </a:p>
        </p:txBody>
      </p:sp>
      <p:pic>
        <p:nvPicPr>
          <p:cNvPr id="6" name="Gráfico 5">
            <a:extLst>
              <a:ext uri="{FF2B5EF4-FFF2-40B4-BE49-F238E27FC236}">
                <a16:creationId xmlns:a16="http://schemas.microsoft.com/office/drawing/2014/main" id="{49A9D8BC-CB34-E5E1-CE46-1F5BE0F5719A}"/>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749491" y="219075"/>
            <a:ext cx="1210733" cy="244475"/>
          </a:xfrm>
          <a:prstGeom prst="rect">
            <a:avLst/>
          </a:prstGeom>
        </p:spPr>
      </p:pic>
      <p:sp>
        <p:nvSpPr>
          <p:cNvPr id="10" name="Marcador de texto 2">
            <a:extLst>
              <a:ext uri="{FF2B5EF4-FFF2-40B4-BE49-F238E27FC236}">
                <a16:creationId xmlns:a16="http://schemas.microsoft.com/office/drawing/2014/main" id="{1D23932A-AC68-8B81-C96F-4781EA2C2CBC}"/>
              </a:ext>
            </a:extLst>
          </p:cNvPr>
          <p:cNvSpPr>
            <a:spLocks noGrp="1"/>
          </p:cNvSpPr>
          <p:nvPr>
            <p:ph idx="13" hasCustomPrompt="1"/>
          </p:nvPr>
        </p:nvSpPr>
        <p:spPr>
          <a:xfrm>
            <a:off x="434798" y="2930416"/>
            <a:ext cx="6406210" cy="3221784"/>
          </a:xfrm>
          <a:prstGeom prst="rect">
            <a:avLst/>
          </a:prstGeom>
        </p:spPr>
        <p:txBody>
          <a:bodyPr vert="horz" lIns="91440" tIns="45720" rIns="91440" bIns="45720" rtlCol="0">
            <a:noAutofit/>
          </a:bodyPr>
          <a:lstStyle>
            <a:lvl1pPr marL="0" indent="0">
              <a:lnSpc>
                <a:spcPct val="100000"/>
              </a:lnSpc>
              <a:buFont typeface="Arial" panose="020B0604020202020204" pitchFamily="34" charset="0"/>
              <a:buNone/>
              <a:defRPr sz="2800" b="0" i="0">
                <a:solidFill>
                  <a:schemeClr val="bg1"/>
                </a:solidFill>
                <a:latin typeface="Inter" panose="02000503000000020004" pitchFamily="2" charset="0"/>
                <a:ea typeface="Inter" panose="02000503000000020004" pitchFamily="2" charset="0"/>
              </a:defRPr>
            </a:lvl1pPr>
            <a:lvl2pPr marL="457200" indent="0">
              <a:buNone/>
              <a:defRPr sz="2400">
                <a:solidFill>
                  <a:schemeClr val="bg1"/>
                </a:solidFill>
              </a:defRPr>
            </a:lvl2pPr>
            <a:lvl3pPr marL="571500" indent="0">
              <a:buNone/>
              <a:defRPr sz="2000">
                <a:solidFill>
                  <a:schemeClr val="bg1"/>
                </a:solidFill>
              </a:defRPr>
            </a:lvl3pPr>
            <a:lvl4pPr marL="1371600" indent="0">
              <a:buNone/>
              <a:defRPr sz="2000">
                <a:solidFill>
                  <a:schemeClr val="bg1"/>
                </a:solidFill>
              </a:defRPr>
            </a:lvl4pPr>
            <a:lvl5pPr marL="1828800" indent="0">
              <a:buNone/>
              <a:defRPr sz="3600">
                <a:solidFill>
                  <a:schemeClr val="bg1"/>
                </a:solidFill>
              </a:defRPr>
            </a:lvl5pPr>
          </a:lstStyle>
          <a:p>
            <a:pPr lvl="0"/>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4572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r>
              <a:rPr lang="en-GB" noProof="0" dirty="0"/>
              <a:t>.</a:t>
            </a:r>
          </a:p>
          <a:p>
            <a:pPr marL="914400" marR="0" lvl="2"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endParaRPr lang="en-GB" noProof="0" dirty="0"/>
          </a:p>
          <a:p>
            <a:pPr marL="1714500" marR="0" lvl="3"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GB" noProof="0" dirty="0" err="1"/>
              <a:t>Llista</a:t>
            </a:r>
            <a:r>
              <a:rPr lang="en-GB" noProof="0" dirty="0"/>
              <a:t> lorem ipsum </a:t>
            </a:r>
            <a:r>
              <a:rPr lang="en-GB" noProof="0" dirty="0" err="1"/>
              <a:t>dolor</a:t>
            </a:r>
            <a:r>
              <a:rPr lang="en-GB" noProof="0" dirty="0"/>
              <a:t> sit </a:t>
            </a:r>
            <a:r>
              <a:rPr lang="en-GB" noProof="0" dirty="0" err="1"/>
              <a:t>amet</a:t>
            </a:r>
            <a:r>
              <a:rPr lang="en-GB" noProof="0" dirty="0"/>
              <a:t>, </a:t>
            </a:r>
            <a:r>
              <a:rPr lang="en-GB" noProof="0" dirty="0" err="1"/>
              <a:t>consectetuer</a:t>
            </a:r>
            <a:r>
              <a:rPr lang="en-GB" noProof="0" dirty="0"/>
              <a:t> </a:t>
            </a:r>
            <a:r>
              <a:rPr lang="en-GB" noProof="0" dirty="0" err="1"/>
              <a:t>adipiscing</a:t>
            </a:r>
            <a:endParaRPr lang="en-GB" noProof="0" dirty="0"/>
          </a:p>
          <a:p>
            <a:pPr marL="914400" marR="0" lvl="2"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endParaRPr lang="en-GB" noProof="0" dirty="0"/>
          </a:p>
          <a:p>
            <a:pPr marL="457200" marR="0" lvl="1" indent="-3429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endParaRPr lang="en-GB" noProof="0" dirty="0"/>
          </a:p>
          <a:p>
            <a:pPr lvl="0"/>
            <a:endParaRPr lang="en-GB" noProof="0" dirty="0"/>
          </a:p>
        </p:txBody>
      </p:sp>
    </p:spTree>
    <p:extLst>
      <p:ext uri="{BB962C8B-B14F-4D97-AF65-F5344CB8AC3E}">
        <p14:creationId xmlns:p14="http://schemas.microsoft.com/office/powerpoint/2010/main" val="4215728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os objetos">
    <p:spTree>
      <p:nvGrpSpPr>
        <p:cNvPr id="1" name=""/>
        <p:cNvGrpSpPr/>
        <p:nvPr/>
      </p:nvGrpSpPr>
      <p:grpSpPr>
        <a:xfrm>
          <a:off x="0" y="0"/>
          <a:ext cx="0" cy="0"/>
          <a:chOff x="0" y="0"/>
          <a:chExt cx="0" cy="0"/>
        </a:xfrm>
      </p:grpSpPr>
      <p:grpSp>
        <p:nvGrpSpPr>
          <p:cNvPr id="3" name="Group 4">
            <a:extLst>
              <a:ext uri="{FF2B5EF4-FFF2-40B4-BE49-F238E27FC236}">
                <a16:creationId xmlns:a16="http://schemas.microsoft.com/office/drawing/2014/main" id="{3B472C53-F7EC-E076-3200-30DEB55C2CDB}"/>
              </a:ext>
            </a:extLst>
          </p:cNvPr>
          <p:cNvGrpSpPr>
            <a:grpSpLocks noChangeAspect="1"/>
          </p:cNvGrpSpPr>
          <p:nvPr userDrawn="1"/>
        </p:nvGrpSpPr>
        <p:grpSpPr bwMode="auto">
          <a:xfrm>
            <a:off x="0" y="-9525"/>
            <a:ext cx="8724900" cy="6858000"/>
            <a:chOff x="0" y="-6"/>
            <a:chExt cx="5496" cy="4320"/>
          </a:xfrm>
        </p:grpSpPr>
        <p:sp>
          <p:nvSpPr>
            <p:cNvPr id="7" name="AutoShape 3">
              <a:extLst>
                <a:ext uri="{FF2B5EF4-FFF2-40B4-BE49-F238E27FC236}">
                  <a16:creationId xmlns:a16="http://schemas.microsoft.com/office/drawing/2014/main" id="{C73D31F1-002D-5FD7-BCF6-87CBB35F1F97}"/>
                </a:ext>
              </a:extLst>
            </p:cNvPr>
            <p:cNvSpPr>
              <a:spLocks noChangeAspect="1" noChangeArrowheads="1" noTextEdit="1"/>
            </p:cNvSpPr>
            <p:nvPr userDrawn="1"/>
          </p:nvSpPr>
          <p:spPr bwMode="auto">
            <a:xfrm>
              <a:off x="0" y="-6"/>
              <a:ext cx="549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5">
              <a:extLst>
                <a:ext uri="{FF2B5EF4-FFF2-40B4-BE49-F238E27FC236}">
                  <a16:creationId xmlns:a16="http://schemas.microsoft.com/office/drawing/2014/main" id="{16D8DA8D-1337-28A4-253F-A5AD03DB41FD}"/>
                </a:ext>
              </a:extLst>
            </p:cNvPr>
            <p:cNvSpPr>
              <a:spLocks/>
            </p:cNvSpPr>
            <p:nvPr userDrawn="1"/>
          </p:nvSpPr>
          <p:spPr bwMode="auto">
            <a:xfrm>
              <a:off x="3642" y="484"/>
              <a:ext cx="1863" cy="1863"/>
            </a:xfrm>
            <a:custGeom>
              <a:avLst/>
              <a:gdLst>
                <a:gd name="T0" fmla="*/ 1910 w 3101"/>
                <a:gd name="T1" fmla="*/ 1910 h 3101"/>
                <a:gd name="T2" fmla="*/ 1910 w 3101"/>
                <a:gd name="T3" fmla="*/ 1910 h 3101"/>
                <a:gd name="T4" fmla="*/ 3101 w 3101"/>
                <a:gd name="T5" fmla="*/ 1550 h 3101"/>
                <a:gd name="T6" fmla="*/ 1910 w 3101"/>
                <a:gd name="T7" fmla="*/ 1191 h 3101"/>
                <a:gd name="T8" fmla="*/ 1551 w 3101"/>
                <a:gd name="T9" fmla="*/ 0 h 3101"/>
                <a:gd name="T10" fmla="*/ 1192 w 3101"/>
                <a:gd name="T11" fmla="*/ 1191 h 3101"/>
                <a:gd name="T12" fmla="*/ 0 w 3101"/>
                <a:gd name="T13" fmla="*/ 1550 h 3101"/>
                <a:gd name="T14" fmla="*/ 1192 w 3101"/>
                <a:gd name="T15" fmla="*/ 1910 h 3101"/>
                <a:gd name="T16" fmla="*/ 1551 w 3101"/>
                <a:gd name="T17" fmla="*/ 3101 h 3101"/>
                <a:gd name="T18" fmla="*/ 1910 w 3101"/>
                <a:gd name="T19" fmla="*/ 1910 h 3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1" h="3101">
                  <a:moveTo>
                    <a:pt x="1910" y="1910"/>
                  </a:moveTo>
                  <a:lnTo>
                    <a:pt x="1910" y="1910"/>
                  </a:lnTo>
                  <a:cubicBezTo>
                    <a:pt x="2166" y="1653"/>
                    <a:pt x="2684" y="1602"/>
                    <a:pt x="3101" y="1550"/>
                  </a:cubicBezTo>
                  <a:cubicBezTo>
                    <a:pt x="2684" y="1499"/>
                    <a:pt x="2166" y="1448"/>
                    <a:pt x="1910" y="1191"/>
                  </a:cubicBezTo>
                  <a:cubicBezTo>
                    <a:pt x="1654" y="935"/>
                    <a:pt x="1602" y="417"/>
                    <a:pt x="1551" y="0"/>
                  </a:cubicBezTo>
                  <a:cubicBezTo>
                    <a:pt x="1500" y="417"/>
                    <a:pt x="1448" y="935"/>
                    <a:pt x="1192" y="1191"/>
                  </a:cubicBezTo>
                  <a:cubicBezTo>
                    <a:pt x="936" y="1448"/>
                    <a:pt x="417" y="1499"/>
                    <a:pt x="0" y="1550"/>
                  </a:cubicBezTo>
                  <a:cubicBezTo>
                    <a:pt x="417" y="1602"/>
                    <a:pt x="936" y="1653"/>
                    <a:pt x="1192" y="1910"/>
                  </a:cubicBezTo>
                  <a:cubicBezTo>
                    <a:pt x="1448" y="2165"/>
                    <a:pt x="1500" y="2684"/>
                    <a:pt x="1551" y="3101"/>
                  </a:cubicBezTo>
                  <a:cubicBezTo>
                    <a:pt x="1602" y="2684"/>
                    <a:pt x="1654" y="2165"/>
                    <a:pt x="1910" y="1910"/>
                  </a:cubicBezTo>
                  <a:close/>
                </a:path>
              </a:pathLst>
            </a:custGeom>
            <a:solidFill>
              <a:srgbClr val="00004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 name="Freeform 6">
              <a:extLst>
                <a:ext uri="{FF2B5EF4-FFF2-40B4-BE49-F238E27FC236}">
                  <a16:creationId xmlns:a16="http://schemas.microsoft.com/office/drawing/2014/main" id="{FE57FD26-3FFE-F958-42E4-8F16AA8795F3}"/>
                </a:ext>
              </a:extLst>
            </p:cNvPr>
            <p:cNvSpPr>
              <a:spLocks/>
            </p:cNvSpPr>
            <p:nvPr userDrawn="1"/>
          </p:nvSpPr>
          <p:spPr bwMode="auto">
            <a:xfrm>
              <a:off x="0" y="-7"/>
              <a:ext cx="4574" cy="4327"/>
            </a:xfrm>
            <a:custGeom>
              <a:avLst/>
              <a:gdLst>
                <a:gd name="T0" fmla="*/ 0 w 7613"/>
                <a:gd name="T1" fmla="*/ 7200 h 7200"/>
                <a:gd name="T2" fmla="*/ 0 w 7613"/>
                <a:gd name="T3" fmla="*/ 7200 h 7200"/>
                <a:gd name="T4" fmla="*/ 7613 w 7613"/>
                <a:gd name="T5" fmla="*/ 7200 h 7200"/>
                <a:gd name="T6" fmla="*/ 7613 w 7613"/>
                <a:gd name="T7" fmla="*/ 0 h 7200"/>
                <a:gd name="T8" fmla="*/ 0 w 7613"/>
                <a:gd name="T9" fmla="*/ 0 h 7200"/>
                <a:gd name="T10" fmla="*/ 0 w 7613"/>
                <a:gd name="T11" fmla="*/ 7200 h 7200"/>
              </a:gdLst>
              <a:ahLst/>
              <a:cxnLst>
                <a:cxn ang="0">
                  <a:pos x="T0" y="T1"/>
                </a:cxn>
                <a:cxn ang="0">
                  <a:pos x="T2" y="T3"/>
                </a:cxn>
                <a:cxn ang="0">
                  <a:pos x="T4" y="T5"/>
                </a:cxn>
                <a:cxn ang="0">
                  <a:pos x="T6" y="T7"/>
                </a:cxn>
                <a:cxn ang="0">
                  <a:pos x="T8" y="T9"/>
                </a:cxn>
                <a:cxn ang="0">
                  <a:pos x="T10" y="T11"/>
                </a:cxn>
              </a:cxnLst>
              <a:rect l="0" t="0" r="r" b="b"/>
              <a:pathLst>
                <a:path w="7613" h="7200">
                  <a:moveTo>
                    <a:pt x="0" y="7200"/>
                  </a:moveTo>
                  <a:lnTo>
                    <a:pt x="0" y="7200"/>
                  </a:lnTo>
                  <a:lnTo>
                    <a:pt x="7613" y="7200"/>
                  </a:lnTo>
                  <a:lnTo>
                    <a:pt x="7613" y="0"/>
                  </a:lnTo>
                  <a:lnTo>
                    <a:pt x="0" y="0"/>
                  </a:lnTo>
                  <a:lnTo>
                    <a:pt x="0" y="7200"/>
                  </a:lnTo>
                  <a:close/>
                </a:path>
              </a:pathLst>
            </a:custGeom>
            <a:solidFill>
              <a:srgbClr val="00004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
        <p:nvSpPr>
          <p:cNvPr id="9" name="Marcador de posición de imagen 8">
            <a:extLst>
              <a:ext uri="{FF2B5EF4-FFF2-40B4-BE49-F238E27FC236}">
                <a16:creationId xmlns:a16="http://schemas.microsoft.com/office/drawing/2014/main" id="{D0219960-B362-861D-B84F-F38770A9C6CE}"/>
              </a:ext>
            </a:extLst>
          </p:cNvPr>
          <p:cNvSpPr>
            <a:spLocks noGrp="1"/>
          </p:cNvSpPr>
          <p:nvPr>
            <p:ph type="pic" sz="quarter" idx="11"/>
          </p:nvPr>
        </p:nvSpPr>
        <p:spPr>
          <a:xfrm>
            <a:off x="6096000" y="0"/>
            <a:ext cx="6096000" cy="6858000"/>
          </a:xfrm>
        </p:spPr>
        <p:txBody>
          <a:bodyPr/>
          <a:lstStyle/>
          <a:p>
            <a:r>
              <a:rPr lang="en-GB" noProof="0"/>
              <a:t>Click icon to add picture</a:t>
            </a:r>
            <a:endParaRPr lang="en-GB" noProof="0" dirty="0"/>
          </a:p>
        </p:txBody>
      </p:sp>
      <p:sp>
        <p:nvSpPr>
          <p:cNvPr id="14" name="Marcador de texto 2">
            <a:extLst>
              <a:ext uri="{FF2B5EF4-FFF2-40B4-BE49-F238E27FC236}">
                <a16:creationId xmlns:a16="http://schemas.microsoft.com/office/drawing/2014/main" id="{9BB4F56D-07A5-7803-27F8-FBE25395E083}"/>
              </a:ext>
            </a:extLst>
          </p:cNvPr>
          <p:cNvSpPr>
            <a:spLocks noGrp="1"/>
          </p:cNvSpPr>
          <p:nvPr>
            <p:ph idx="1" hasCustomPrompt="1"/>
          </p:nvPr>
        </p:nvSpPr>
        <p:spPr>
          <a:xfrm>
            <a:off x="424081" y="3065503"/>
            <a:ext cx="6406210" cy="2909455"/>
          </a:xfrm>
          <a:prstGeom prst="rect">
            <a:avLst/>
          </a:prstGeom>
        </p:spPr>
        <p:txBody>
          <a:bodyPr vert="horz" lIns="91440" tIns="45720" rIns="91440" bIns="45720" rtlCol="0">
            <a:noAutofit/>
          </a:bodyPr>
          <a:lstStyle>
            <a:lvl1pPr marL="0" indent="0">
              <a:lnSpc>
                <a:spcPts val="5500"/>
              </a:lnSpc>
              <a:buNone/>
              <a:defRPr sz="4500" b="0" i="0">
                <a:solidFill>
                  <a:schemeClr val="accent3"/>
                </a:solidFill>
                <a:latin typeface="Inter" panose="02000503000000020004" pitchFamily="2" charset="0"/>
                <a:ea typeface="Inter" panose="02000503000000020004" pitchFamily="2"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a:t>Click to modify pattern text styles</a:t>
            </a:r>
          </a:p>
        </p:txBody>
      </p:sp>
      <p:sp>
        <p:nvSpPr>
          <p:cNvPr id="2" name="Marcador de número de diapositiva 5">
            <a:extLst>
              <a:ext uri="{FF2B5EF4-FFF2-40B4-BE49-F238E27FC236}">
                <a16:creationId xmlns:a16="http://schemas.microsoft.com/office/drawing/2014/main" id="{76761BFC-051E-1815-C818-E071516FC43F}"/>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tx1"/>
                </a:solidFill>
                <a:latin typeface="Inter" panose="02000503000000020004" pitchFamily="2" charset="0"/>
                <a:ea typeface="Inter" panose="02000503000000020004" pitchFamily="2" charset="0"/>
              </a:defRPr>
            </a:lvl1pPr>
          </a:lstStyle>
          <a:p>
            <a:fld id="{B7A8EA43-1DDA-DD4C-837A-17A3AFE5C005}" type="slidenum">
              <a:rPr lang="en-GB" noProof="0" smtClean="0"/>
              <a:pPr/>
              <a:t>‹#›</a:t>
            </a:fld>
            <a:endParaRPr lang="en-GB" noProof="0" dirty="0"/>
          </a:p>
        </p:txBody>
      </p:sp>
      <p:sp>
        <p:nvSpPr>
          <p:cNvPr id="4" name="Marcador de texto 9">
            <a:extLst>
              <a:ext uri="{FF2B5EF4-FFF2-40B4-BE49-F238E27FC236}">
                <a16:creationId xmlns:a16="http://schemas.microsoft.com/office/drawing/2014/main" id="{4877C033-3164-2758-9EE9-A3A2D721BAE2}"/>
              </a:ext>
            </a:extLst>
          </p:cNvPr>
          <p:cNvSpPr>
            <a:spLocks noGrp="1"/>
          </p:cNvSpPr>
          <p:nvPr>
            <p:ph type="body" sz="quarter" idx="10" hasCustomPrompt="1"/>
          </p:nvPr>
        </p:nvSpPr>
        <p:spPr>
          <a:xfrm>
            <a:off x="228896" y="241412"/>
            <a:ext cx="2374900" cy="190703"/>
          </a:xfrm>
        </p:spPr>
        <p:txBody>
          <a:bodyPr lIns="0" tIns="0" rIns="0" bIns="0" anchor="ctr">
            <a:noAutofit/>
          </a:bodyPr>
          <a:lstStyle>
            <a:lvl1pPr marL="0" indent="0">
              <a:buNone/>
              <a:defRPr sz="1100" b="0" i="0">
                <a:solidFill>
                  <a:srgbClr val="FFFFFF"/>
                </a:solidFill>
                <a:latin typeface="Inter" panose="02000503000000020004" pitchFamily="2" charset="0"/>
                <a:ea typeface="Inter" panose="02000503000000020004" pitchFamily="2" charset="0"/>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dirty="0"/>
              <a:t>Section of the presentation</a:t>
            </a:r>
          </a:p>
        </p:txBody>
      </p:sp>
      <p:sp>
        <p:nvSpPr>
          <p:cNvPr id="5" name="Marcador de título 1">
            <a:extLst>
              <a:ext uri="{FF2B5EF4-FFF2-40B4-BE49-F238E27FC236}">
                <a16:creationId xmlns:a16="http://schemas.microsoft.com/office/drawing/2014/main" id="{D5414A17-A136-1070-1706-C98EABBC7286}"/>
              </a:ext>
            </a:extLst>
          </p:cNvPr>
          <p:cNvSpPr>
            <a:spLocks noGrp="1"/>
          </p:cNvSpPr>
          <p:nvPr>
            <p:ph type="title" hasCustomPrompt="1"/>
          </p:nvPr>
        </p:nvSpPr>
        <p:spPr>
          <a:xfrm>
            <a:off x="424081" y="1445904"/>
            <a:ext cx="6406210" cy="1325563"/>
          </a:xfrm>
          <a:prstGeom prst="rect">
            <a:avLst/>
          </a:prstGeom>
        </p:spPr>
        <p:txBody>
          <a:bodyPr vert="horz" lIns="91440" tIns="45720" rIns="91440" bIns="45720" rtlCol="0" anchor="ctr">
            <a:noAutofit/>
          </a:bodyPr>
          <a:lstStyle>
            <a:lvl1pPr>
              <a:defRPr sz="6300" b="0" i="0">
                <a:solidFill>
                  <a:srgbClr val="00E4D8"/>
                </a:solidFill>
                <a:latin typeface="Space Grotesk Light" pitchFamily="2" charset="77"/>
                <a:cs typeface="Space Grotesk Light" pitchFamily="2" charset="77"/>
              </a:defRPr>
            </a:lvl1pPr>
          </a:lstStyle>
          <a:p>
            <a:r>
              <a:rPr lang="en-GB" noProof="0" dirty="0"/>
              <a:t>Slide title</a:t>
            </a:r>
          </a:p>
        </p:txBody>
      </p:sp>
      <p:pic>
        <p:nvPicPr>
          <p:cNvPr id="6" name="Gráfico 5">
            <a:extLst>
              <a:ext uri="{FF2B5EF4-FFF2-40B4-BE49-F238E27FC236}">
                <a16:creationId xmlns:a16="http://schemas.microsoft.com/office/drawing/2014/main" id="{49A9D8BC-CB34-E5E1-CE46-1F5BE0F5719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749491" y="219075"/>
            <a:ext cx="1210733" cy="244475"/>
          </a:xfrm>
          <a:prstGeom prst="rect">
            <a:avLst/>
          </a:prstGeom>
        </p:spPr>
      </p:pic>
    </p:spTree>
    <p:extLst>
      <p:ext uri="{BB962C8B-B14F-4D97-AF65-F5344CB8AC3E}">
        <p14:creationId xmlns:p14="http://schemas.microsoft.com/office/powerpoint/2010/main" val="845995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sp>
        <p:nvSpPr>
          <p:cNvPr id="4" name="Marcador de posición de imagen 3">
            <a:extLst>
              <a:ext uri="{FF2B5EF4-FFF2-40B4-BE49-F238E27FC236}">
                <a16:creationId xmlns:a16="http://schemas.microsoft.com/office/drawing/2014/main" id="{71F86373-D5D9-A4C8-AF9E-F59A630EFCA2}"/>
              </a:ext>
            </a:extLst>
          </p:cNvPr>
          <p:cNvSpPr>
            <a:spLocks noGrp="1"/>
          </p:cNvSpPr>
          <p:nvPr>
            <p:ph type="pic" sz="quarter" idx="14"/>
          </p:nvPr>
        </p:nvSpPr>
        <p:spPr>
          <a:xfrm>
            <a:off x="6096000" y="0"/>
            <a:ext cx="6096000" cy="6858000"/>
          </a:xfrm>
        </p:spPr>
        <p:txBody>
          <a:bodyPr/>
          <a:lstStyle/>
          <a:p>
            <a:r>
              <a:rPr lang="en-GB" noProof="0"/>
              <a:t>Click icon to add picture</a:t>
            </a:r>
            <a:endParaRPr lang="en-GB" noProof="0" dirty="0"/>
          </a:p>
        </p:txBody>
      </p:sp>
      <p:pic>
        <p:nvPicPr>
          <p:cNvPr id="6" name="Imagen 5">
            <a:extLst>
              <a:ext uri="{FF2B5EF4-FFF2-40B4-BE49-F238E27FC236}">
                <a16:creationId xmlns:a16="http://schemas.microsoft.com/office/drawing/2014/main" id="{3FEF66BF-CCC5-98B8-9ED0-3CD42FB7D946}"/>
              </a:ext>
            </a:extLst>
          </p:cNvPr>
          <p:cNvPicPr>
            <a:picLocks noChangeAspect="1"/>
          </p:cNvPicPr>
          <p:nvPr userDrawn="1"/>
        </p:nvPicPr>
        <p:blipFill>
          <a:blip r:embed="rId2"/>
          <a:stretch>
            <a:fillRect/>
          </a:stretch>
        </p:blipFill>
        <p:spPr>
          <a:xfrm>
            <a:off x="0" y="0"/>
            <a:ext cx="8724900" cy="6858000"/>
          </a:xfrm>
          <a:prstGeom prst="rect">
            <a:avLst/>
          </a:prstGeom>
        </p:spPr>
      </p:pic>
      <p:sp>
        <p:nvSpPr>
          <p:cNvPr id="9" name="Marcador de número de diapositiva 5">
            <a:extLst>
              <a:ext uri="{FF2B5EF4-FFF2-40B4-BE49-F238E27FC236}">
                <a16:creationId xmlns:a16="http://schemas.microsoft.com/office/drawing/2014/main" id="{8267B01D-D301-7519-6E46-30ED3A564904}"/>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100" b="0" i="0">
                <a:solidFill>
                  <a:schemeClr val="tx1"/>
                </a:solidFill>
                <a:latin typeface="Inter" panose="02000503000000020004" pitchFamily="2" charset="0"/>
                <a:ea typeface="Inter" panose="02000503000000020004" pitchFamily="2" charset="0"/>
              </a:defRPr>
            </a:lvl1pPr>
          </a:lstStyle>
          <a:p>
            <a:fld id="{B7A8EA43-1DDA-DD4C-837A-17A3AFE5C005}" type="slidenum">
              <a:rPr lang="en-GB" smtClean="0"/>
              <a:pPr/>
              <a:t>‹#›</a:t>
            </a:fld>
            <a:endParaRPr lang="en-GB" dirty="0"/>
          </a:p>
        </p:txBody>
      </p:sp>
      <p:sp>
        <p:nvSpPr>
          <p:cNvPr id="10" name="Marcador de texto 9">
            <a:extLst>
              <a:ext uri="{FF2B5EF4-FFF2-40B4-BE49-F238E27FC236}">
                <a16:creationId xmlns:a16="http://schemas.microsoft.com/office/drawing/2014/main" id="{E6677628-9F38-2A27-2AE0-027F2FBAEA12}"/>
              </a:ext>
            </a:extLst>
          </p:cNvPr>
          <p:cNvSpPr>
            <a:spLocks noGrp="1"/>
          </p:cNvSpPr>
          <p:nvPr>
            <p:ph type="body" sz="quarter" idx="10" hasCustomPrompt="1"/>
          </p:nvPr>
        </p:nvSpPr>
        <p:spPr>
          <a:xfrm>
            <a:off x="228896" y="241412"/>
            <a:ext cx="2374900" cy="190703"/>
          </a:xfrm>
        </p:spPr>
        <p:txBody>
          <a:bodyPr lIns="0" tIns="0" rIns="0" bIns="0" anchor="ctr">
            <a:noAutofit/>
          </a:bodyPr>
          <a:lstStyle>
            <a:lvl1pPr marL="0" indent="0">
              <a:buNone/>
              <a:defRPr sz="1100" b="0" i="0">
                <a:solidFill>
                  <a:srgbClr val="00004A"/>
                </a:solidFill>
                <a:latin typeface="Inter" panose="02000503000000020004" pitchFamily="2" charset="0"/>
                <a:ea typeface="Inter" panose="02000503000000020004" pitchFamily="2" charset="0"/>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dirty="0"/>
              <a:t>Section of the presentation</a:t>
            </a:r>
          </a:p>
        </p:txBody>
      </p:sp>
      <p:sp>
        <p:nvSpPr>
          <p:cNvPr id="13" name="Marcador de texto 2">
            <a:extLst>
              <a:ext uri="{FF2B5EF4-FFF2-40B4-BE49-F238E27FC236}">
                <a16:creationId xmlns:a16="http://schemas.microsoft.com/office/drawing/2014/main" id="{E19B8E5E-0560-389E-8D18-E1A3A751DA48}"/>
              </a:ext>
            </a:extLst>
          </p:cNvPr>
          <p:cNvSpPr>
            <a:spLocks noGrp="1"/>
          </p:cNvSpPr>
          <p:nvPr>
            <p:ph idx="12" hasCustomPrompt="1"/>
          </p:nvPr>
        </p:nvSpPr>
        <p:spPr>
          <a:xfrm>
            <a:off x="418174" y="2199855"/>
            <a:ext cx="6241304" cy="680727"/>
          </a:xfrm>
          <a:prstGeom prst="rect">
            <a:avLst/>
          </a:prstGeom>
        </p:spPr>
        <p:txBody>
          <a:bodyPr vert="horz" lIns="91440" tIns="45720" rIns="91440" bIns="45720" rtlCol="0">
            <a:noAutofit/>
          </a:bodyPr>
          <a:lstStyle>
            <a:lvl1pPr marL="0" indent="0">
              <a:lnSpc>
                <a:spcPts val="3700"/>
              </a:lnSpc>
              <a:buNone/>
              <a:defRPr sz="3000" b="0" i="0">
                <a:solidFill>
                  <a:srgbClr val="00E4D8"/>
                </a:solidFill>
                <a:latin typeface="Inter" panose="02000503000000020004" pitchFamily="2" charset="0"/>
                <a:ea typeface="Inter" panose="02000503000000020004" pitchFamily="2"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a:t>Paragraph title </a:t>
            </a:r>
          </a:p>
        </p:txBody>
      </p:sp>
      <p:sp>
        <p:nvSpPr>
          <p:cNvPr id="14" name="Marcador de texto 2">
            <a:extLst>
              <a:ext uri="{FF2B5EF4-FFF2-40B4-BE49-F238E27FC236}">
                <a16:creationId xmlns:a16="http://schemas.microsoft.com/office/drawing/2014/main" id="{5A942E70-A531-B08D-8CDB-69BEDF615F2F}"/>
              </a:ext>
            </a:extLst>
          </p:cNvPr>
          <p:cNvSpPr>
            <a:spLocks noGrp="1"/>
          </p:cNvSpPr>
          <p:nvPr>
            <p:ph idx="13" hasCustomPrompt="1"/>
          </p:nvPr>
        </p:nvSpPr>
        <p:spPr>
          <a:xfrm>
            <a:off x="431963" y="2946701"/>
            <a:ext cx="6234308" cy="3250928"/>
          </a:xfrm>
          <a:prstGeom prst="rect">
            <a:avLst/>
          </a:prstGeom>
        </p:spPr>
        <p:txBody>
          <a:bodyPr vert="horz" lIns="91440" tIns="45720" rIns="91440" bIns="45720" rtlCol="0">
            <a:noAutofit/>
          </a:bodyPr>
          <a:lstStyle>
            <a:lvl1pPr marL="0" indent="0">
              <a:lnSpc>
                <a:spcPct val="100000"/>
              </a:lnSpc>
              <a:buNone/>
              <a:defRPr sz="2100" b="0" i="0">
                <a:solidFill>
                  <a:srgbClr val="00004A"/>
                </a:solidFill>
                <a:latin typeface="Inter" panose="02000503000000020004" pitchFamily="2" charset="0"/>
                <a:ea typeface="Inter" panose="02000503000000020004" pitchFamily="2"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GB" noProof="0" dirty="0"/>
              <a:t>Click to modify pattern text styles</a:t>
            </a:r>
          </a:p>
        </p:txBody>
      </p:sp>
      <p:sp>
        <p:nvSpPr>
          <p:cNvPr id="16" name="Marcador de título 1">
            <a:extLst>
              <a:ext uri="{FF2B5EF4-FFF2-40B4-BE49-F238E27FC236}">
                <a16:creationId xmlns:a16="http://schemas.microsoft.com/office/drawing/2014/main" id="{D5A69DF8-58DC-0F81-9459-68346924AF99}"/>
              </a:ext>
            </a:extLst>
          </p:cNvPr>
          <p:cNvSpPr>
            <a:spLocks noGrp="1"/>
          </p:cNvSpPr>
          <p:nvPr>
            <p:ph type="title" hasCustomPrompt="1"/>
          </p:nvPr>
        </p:nvSpPr>
        <p:spPr>
          <a:xfrm>
            <a:off x="424081" y="731009"/>
            <a:ext cx="6406210" cy="1325563"/>
          </a:xfrm>
          <a:prstGeom prst="rect">
            <a:avLst/>
          </a:prstGeom>
        </p:spPr>
        <p:txBody>
          <a:bodyPr vert="horz" lIns="91440" tIns="45720" rIns="91440" bIns="45720" rtlCol="0" anchor="ctr">
            <a:noAutofit/>
          </a:bodyPr>
          <a:lstStyle>
            <a:lvl1pPr>
              <a:defRPr sz="6300" b="0" i="0">
                <a:solidFill>
                  <a:srgbClr val="00004A"/>
                </a:solidFill>
                <a:latin typeface="Space Grotesk Light" pitchFamily="2" charset="77"/>
                <a:cs typeface="Space Grotesk Light" pitchFamily="2" charset="77"/>
              </a:defRPr>
            </a:lvl1pPr>
          </a:lstStyle>
          <a:p>
            <a:r>
              <a:rPr lang="en-GB" noProof="0" dirty="0"/>
              <a:t>Slide title</a:t>
            </a:r>
          </a:p>
        </p:txBody>
      </p:sp>
      <p:pic>
        <p:nvPicPr>
          <p:cNvPr id="3" name="Gráfico 2">
            <a:extLst>
              <a:ext uri="{FF2B5EF4-FFF2-40B4-BE49-F238E27FC236}">
                <a16:creationId xmlns:a16="http://schemas.microsoft.com/office/drawing/2014/main" id="{917AC2CC-3015-A162-2768-8717A1A9A9DE}"/>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749491" y="219075"/>
            <a:ext cx="1210733" cy="244475"/>
          </a:xfrm>
          <a:prstGeom prst="rect">
            <a:avLst/>
          </a:prstGeom>
        </p:spPr>
      </p:pic>
    </p:spTree>
    <p:extLst>
      <p:ext uri="{BB962C8B-B14F-4D97-AF65-F5344CB8AC3E}">
        <p14:creationId xmlns:p14="http://schemas.microsoft.com/office/powerpoint/2010/main" val="2964584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EA3EE06-8C8F-59B2-E3CC-F6870B55AFE6}"/>
              </a:ext>
            </a:extLst>
          </p:cNvPr>
          <p:cNvSpPr>
            <a:spLocks noGrp="1"/>
          </p:cNvSpPr>
          <p:nvPr>
            <p:ph type="title"/>
          </p:nvPr>
        </p:nvSpPr>
        <p:spPr>
          <a:xfrm>
            <a:off x="398813" y="365125"/>
            <a:ext cx="10515600" cy="1325563"/>
          </a:xfrm>
          <a:prstGeom prst="rect">
            <a:avLst/>
          </a:prstGeom>
        </p:spPr>
        <p:txBody>
          <a:bodyPr vert="horz" lIns="91440" tIns="45720" rIns="91440" bIns="45720" rtlCol="0" anchor="ctr">
            <a:normAutofit/>
          </a:bodyPr>
          <a:lstStyle/>
          <a:p>
            <a:r>
              <a:rPr lang="en-GB" noProof="0" dirty="0"/>
              <a:t>Click to Modify the Pattern Title and Style</a:t>
            </a:r>
          </a:p>
        </p:txBody>
      </p:sp>
      <p:sp>
        <p:nvSpPr>
          <p:cNvPr id="3" name="Marcador de texto 2">
            <a:extLst>
              <a:ext uri="{FF2B5EF4-FFF2-40B4-BE49-F238E27FC236}">
                <a16:creationId xmlns:a16="http://schemas.microsoft.com/office/drawing/2014/main" id="{4D72C258-14A7-888B-D4E5-12286FCC2BE3}"/>
              </a:ext>
            </a:extLst>
          </p:cNvPr>
          <p:cNvSpPr>
            <a:spLocks noGrp="1"/>
          </p:cNvSpPr>
          <p:nvPr>
            <p:ph type="body" idx="1"/>
          </p:nvPr>
        </p:nvSpPr>
        <p:spPr>
          <a:xfrm>
            <a:off x="398813" y="1825625"/>
            <a:ext cx="10515600" cy="4351338"/>
          </a:xfrm>
          <a:prstGeom prst="rect">
            <a:avLst/>
          </a:prstGeom>
        </p:spPr>
        <p:txBody>
          <a:bodyPr vert="horz" lIns="91440" tIns="45720" rIns="91440" bIns="45720" rtlCol="0">
            <a:normAutofit/>
          </a:bodyPr>
          <a:lstStyle/>
          <a:p>
            <a:pPr lvl="0"/>
            <a:r>
              <a:rPr lang="en-GB" noProof="0" dirty="0"/>
              <a:t>Click to modify pattern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Marcador de número de diapositiva 5">
            <a:extLst>
              <a:ext uri="{FF2B5EF4-FFF2-40B4-BE49-F238E27FC236}">
                <a16:creationId xmlns:a16="http://schemas.microsoft.com/office/drawing/2014/main" id="{EA56BA52-E7D8-FB16-CD28-EE9D30E19B9C}"/>
              </a:ext>
            </a:extLst>
          </p:cNvPr>
          <p:cNvSpPr>
            <a:spLocks noGrp="1"/>
          </p:cNvSpPr>
          <p:nvPr>
            <p:ph type="sldNum" sz="quarter" idx="4"/>
          </p:nvPr>
        </p:nvSpPr>
        <p:spPr>
          <a:xfrm>
            <a:off x="11020301" y="6356350"/>
            <a:ext cx="1016000" cy="365125"/>
          </a:xfrm>
          <a:prstGeom prst="rect">
            <a:avLst/>
          </a:prstGeom>
        </p:spPr>
        <p:txBody>
          <a:bodyPr vert="horz" lIns="91440" tIns="45720" rIns="91440" bIns="45720" rtlCol="0" anchor="ctr"/>
          <a:lstStyle>
            <a:lvl1pPr algn="r">
              <a:defRPr sz="1200" b="0" i="0">
                <a:solidFill>
                  <a:schemeClr val="bg1"/>
                </a:solidFill>
                <a:latin typeface="+mn-lt"/>
              </a:defRPr>
            </a:lvl1pPr>
          </a:lstStyle>
          <a:p>
            <a:fld id="{B7A8EA43-1DDA-DD4C-837A-17A3AFE5C005}" type="slidenum">
              <a:rPr lang="en-GB" noProof="0" smtClean="0"/>
              <a:pPr/>
              <a:t>‹#›</a:t>
            </a:fld>
            <a:endParaRPr lang="en-GB" noProof="0" dirty="0"/>
          </a:p>
        </p:txBody>
      </p:sp>
    </p:spTree>
    <p:extLst>
      <p:ext uri="{BB962C8B-B14F-4D97-AF65-F5344CB8AC3E}">
        <p14:creationId xmlns:p14="http://schemas.microsoft.com/office/powerpoint/2010/main" val="23266210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2" r:id="rId3"/>
    <p:sldLayoutId id="2147483660" r:id="rId4"/>
    <p:sldLayoutId id="2147483664" r:id="rId5"/>
    <p:sldLayoutId id="2147483669" r:id="rId6"/>
    <p:sldLayoutId id="2147483652" r:id="rId7"/>
    <p:sldLayoutId id="2147483673" r:id="rId8"/>
    <p:sldLayoutId id="2147483654" r:id="rId9"/>
    <p:sldLayoutId id="2147483667" r:id="rId10"/>
    <p:sldLayoutId id="2147483672" r:id="rId11"/>
    <p:sldLayoutId id="2147483668" r:id="rId12"/>
    <p:sldLayoutId id="2147483670" r:id="rId13"/>
    <p:sldLayoutId id="2147483671" r:id="rId14"/>
    <p:sldLayoutId id="2147483659" r:id="rId15"/>
    <p:sldLayoutId id="2147483674" r:id="rId16"/>
  </p:sldLayoutIdLst>
  <p:hf hdr="0" ftr="0" dt="0"/>
  <p:txStyles>
    <p:titleStyle>
      <a:lvl1pPr algn="l" defTabSz="914400" rtl="0" eaLnBrk="1" latinLnBrk="0" hangingPunct="1">
        <a:lnSpc>
          <a:spcPct val="90000"/>
        </a:lnSpc>
        <a:spcBef>
          <a:spcPct val="0"/>
        </a:spcBef>
        <a:buNone/>
        <a:defRPr sz="4400" b="0" i="0" kern="1200">
          <a:solidFill>
            <a:srgbClr val="00004A"/>
          </a:solidFill>
          <a:latin typeface="Space Grotesk"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gitlab.cta-observatory.org/cta-computing/dpps/bdms/bdms/-/tree/kubernetes_deployment/rucio-bdms-at-k8s-desy?ref_type=heads"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s://gitlab.cta-observatory.org/cta-computing/dpps/bdms/bdms/-/blob/tobe-sorted/src/bdms/ingest/scripts/fits_eventio_verification_before_ingest/__init__.py"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cta-computing.gitlab-pages.cta-observatory.org/dpps/bdms/bdms/latest/"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s://gitlab.cta-observatory.org/cta-computing/dpps/bdms/bdms/-/issues/43"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gitlab.cta-observatory.org/cta-computing/dpps/bdms/bdms/-/blob/tobe-sorted/src/bdms/ingest/scripts/fits_eventio_verification_before_ingest/__init__.py"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hyperlink" Target="https://heasarc.gsfc.nasa.gov/cgi-bin/W3Browse/w3browse.pl"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Open_Archival_Information_System" TargetMode="External"/><Relationship Id="rId2" Type="http://schemas.openxmlformats.org/officeDocument/2006/relationships/image" Target="../media/image21.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A7F5701-7498-B065-5D04-D239510B5992}"/>
              </a:ext>
            </a:extLst>
          </p:cNvPr>
          <p:cNvPicPr>
            <a:picLocks noChangeAspect="1"/>
          </p:cNvPicPr>
          <p:nvPr/>
        </p:nvPicPr>
        <p:blipFill>
          <a:blip r:embed="rId3"/>
          <a:srcRect/>
          <a:stretch/>
        </p:blipFill>
        <p:spPr>
          <a:xfrm>
            <a:off x="0" y="27485"/>
            <a:ext cx="12191999" cy="6870691"/>
          </a:xfrm>
          <a:prstGeom prst="rect">
            <a:avLst/>
          </a:prstGeom>
        </p:spPr>
      </p:pic>
      <p:sp>
        <p:nvSpPr>
          <p:cNvPr id="8" name="Marcador de contenido 7">
            <a:extLst>
              <a:ext uri="{FF2B5EF4-FFF2-40B4-BE49-F238E27FC236}">
                <a16:creationId xmlns:a16="http://schemas.microsoft.com/office/drawing/2014/main" id="{6C45D539-D42A-4A20-8F53-1DFBB673B9A6}"/>
              </a:ext>
            </a:extLst>
          </p:cNvPr>
          <p:cNvSpPr>
            <a:spLocks noGrp="1"/>
          </p:cNvSpPr>
          <p:nvPr>
            <p:ph idx="10"/>
          </p:nvPr>
        </p:nvSpPr>
        <p:spPr>
          <a:xfrm>
            <a:off x="474148" y="5821853"/>
            <a:ext cx="11617666" cy="926911"/>
          </a:xfrm>
        </p:spPr>
        <p:txBody>
          <a:bodyPr>
            <a:noAutofit/>
          </a:bodyPr>
          <a:lstStyle/>
          <a:p>
            <a:pPr algn="l">
              <a:spcBef>
                <a:spcPts val="0"/>
              </a:spcBef>
            </a:pPr>
            <a:r>
              <a:rPr lang="en-GB" sz="1800" dirty="0"/>
              <a:t>Syed Hasan for the Swiss BDMS Team – E. </a:t>
            </a:r>
            <a:r>
              <a:rPr lang="en-GB" sz="1800" dirty="0" err="1"/>
              <a:t>Lyard</a:t>
            </a:r>
            <a:r>
              <a:rPr lang="en-GB" sz="1800" dirty="0"/>
              <a:t>, H. Li, R. Walter, A. </a:t>
            </a:r>
            <a:r>
              <a:rPr lang="en-GB" sz="1800" dirty="0" err="1"/>
              <a:t>Biland</a:t>
            </a:r>
            <a:endParaRPr lang="en-GB" sz="1800" dirty="0"/>
          </a:p>
          <a:p>
            <a:pPr algn="l">
              <a:spcBef>
                <a:spcPts val="0"/>
              </a:spcBef>
            </a:pPr>
            <a:r>
              <a:rPr lang="en-GB" sz="1800" dirty="0" err="1"/>
              <a:t>shasan@phys.ethz.ch</a:t>
            </a:r>
            <a:br>
              <a:rPr lang="en-GB" sz="1800" dirty="0"/>
            </a:br>
            <a:endParaRPr lang="en-GB" sz="1800" dirty="0"/>
          </a:p>
        </p:txBody>
      </p:sp>
      <p:pic>
        <p:nvPicPr>
          <p:cNvPr id="6" name="Picture 5" descr="A white text on a black background&#10;&#10;Description automatically generated">
            <a:extLst>
              <a:ext uri="{FF2B5EF4-FFF2-40B4-BE49-F238E27FC236}">
                <a16:creationId xmlns:a16="http://schemas.microsoft.com/office/drawing/2014/main" id="{FD0CE6EF-45E3-0B79-99CB-D7E51F88D94F}"/>
              </a:ext>
            </a:extLst>
          </p:cNvPr>
          <p:cNvPicPr>
            <a:picLocks noChangeAspect="1"/>
          </p:cNvPicPr>
          <p:nvPr/>
        </p:nvPicPr>
        <p:blipFill>
          <a:blip r:embed="rId4"/>
          <a:stretch>
            <a:fillRect/>
          </a:stretch>
        </p:blipFill>
        <p:spPr>
          <a:xfrm>
            <a:off x="-567139" y="-688620"/>
            <a:ext cx="4725853" cy="2835781"/>
          </a:xfrm>
          <a:prstGeom prst="rect">
            <a:avLst/>
          </a:prstGeom>
        </p:spPr>
      </p:pic>
      <p:sp>
        <p:nvSpPr>
          <p:cNvPr id="11" name="Título 3">
            <a:extLst>
              <a:ext uri="{FF2B5EF4-FFF2-40B4-BE49-F238E27FC236}">
                <a16:creationId xmlns:a16="http://schemas.microsoft.com/office/drawing/2014/main" id="{2E1DD41C-B80E-0CD5-8178-890F263A40C7}"/>
              </a:ext>
            </a:extLst>
          </p:cNvPr>
          <p:cNvSpPr txBox="1">
            <a:spLocks/>
          </p:cNvSpPr>
          <p:nvPr/>
        </p:nvSpPr>
        <p:spPr>
          <a:xfrm>
            <a:off x="457102" y="2157210"/>
            <a:ext cx="11617666" cy="2543579"/>
          </a:xfrm>
          <a:prstGeom prst="rect">
            <a:avLst/>
          </a:prstGeom>
        </p:spPr>
        <p:txBody>
          <a:bodyPr vert="horz" lIns="0" tIns="0" rIns="0" bIns="0" rtlCol="0" anchor="b">
            <a:noAutofit/>
          </a:bodyPr>
          <a:lstStyle>
            <a:lvl1pPr algn="l" defTabSz="914400" rtl="0" eaLnBrk="1" latinLnBrk="0" hangingPunct="1">
              <a:lnSpc>
                <a:spcPts val="6200"/>
              </a:lnSpc>
              <a:spcBef>
                <a:spcPct val="0"/>
              </a:spcBef>
              <a:buNone/>
              <a:defRPr sz="7000" b="0" i="0" kern="1200">
                <a:solidFill>
                  <a:schemeClr val="accent3"/>
                </a:solidFill>
                <a:latin typeface="Space Grotesk Light" pitchFamily="2" charset="77"/>
                <a:ea typeface="+mj-ea"/>
                <a:cs typeface="Space Grotesk Light" pitchFamily="2" charset="77"/>
              </a:defRPr>
            </a:lvl1pPr>
          </a:lstStyle>
          <a:p>
            <a:r>
              <a:rPr lang="en-GB" sz="5200" b="1" dirty="0"/>
              <a:t>Status report on Swiss Contribution to BDMS</a:t>
            </a:r>
          </a:p>
        </p:txBody>
      </p:sp>
      <p:sp>
        <p:nvSpPr>
          <p:cNvPr id="12" name="Marcador de contenido 2">
            <a:extLst>
              <a:ext uri="{FF2B5EF4-FFF2-40B4-BE49-F238E27FC236}">
                <a16:creationId xmlns:a16="http://schemas.microsoft.com/office/drawing/2014/main" id="{279FA00D-E3C9-453F-4231-F3C9B188CCA7}"/>
              </a:ext>
            </a:extLst>
          </p:cNvPr>
          <p:cNvSpPr txBox="1">
            <a:spLocks/>
          </p:cNvSpPr>
          <p:nvPr/>
        </p:nvSpPr>
        <p:spPr>
          <a:xfrm>
            <a:off x="457102" y="4821550"/>
            <a:ext cx="10571290" cy="850891"/>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b="0" i="0" kern="1200">
                <a:solidFill>
                  <a:srgbClr val="00E4D8"/>
                </a:solidFill>
                <a:latin typeface="Inter" panose="02000503000000020004" pitchFamily="2" charset="0"/>
                <a:ea typeface="Inter" panose="02000503000000020004" pitchFamily="2" charset="0"/>
                <a:cs typeface="Inter" panose="02000503000000020004" pitchFamily="2" charset="0"/>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500" dirty="0"/>
              <a:t>DPPS Workload – BDMS workshop</a:t>
            </a:r>
            <a:br>
              <a:rPr lang="en-GB" sz="2500" dirty="0"/>
            </a:br>
            <a:r>
              <a:rPr lang="en-GB" sz="2500" dirty="0"/>
              <a:t>13-14 January 2025, CERN</a:t>
            </a:r>
          </a:p>
        </p:txBody>
      </p:sp>
    </p:spTree>
    <p:extLst>
      <p:ext uri="{BB962C8B-B14F-4D97-AF65-F5344CB8AC3E}">
        <p14:creationId xmlns:p14="http://schemas.microsoft.com/office/powerpoint/2010/main" val="3850803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7987BE-4D6C-AEB0-C8D5-D5B49B3E1AA0}"/>
              </a:ext>
            </a:extLst>
          </p:cNvPr>
          <p:cNvSpPr>
            <a:spLocks noGrp="1"/>
          </p:cNvSpPr>
          <p:nvPr>
            <p:ph type="title"/>
          </p:nvPr>
        </p:nvSpPr>
        <p:spPr>
          <a:xfrm>
            <a:off x="155699" y="2350612"/>
            <a:ext cx="12036301" cy="1626082"/>
          </a:xfrm>
        </p:spPr>
        <p:txBody>
          <a:bodyPr/>
          <a:lstStyle/>
          <a:p>
            <a:r>
              <a:rPr lang="en-GB" sz="6000" dirty="0"/>
              <a:t>BDMS Prototyping in Docker and Kubernetes (K8s)</a:t>
            </a:r>
          </a:p>
        </p:txBody>
      </p:sp>
      <p:sp>
        <p:nvSpPr>
          <p:cNvPr id="5" name="Marcador de número de diapositiva 5">
            <a:extLst>
              <a:ext uri="{FF2B5EF4-FFF2-40B4-BE49-F238E27FC236}">
                <a16:creationId xmlns:a16="http://schemas.microsoft.com/office/drawing/2014/main" id="{6FB80DBD-30DF-8137-EF17-E0913F54B656}"/>
              </a:ext>
            </a:extLst>
          </p:cNvPr>
          <p:cNvSpPr>
            <a:spLocks noGrp="1"/>
          </p:cNvSpPr>
          <p:nvPr>
            <p:ph type="sldNum" sz="quarter" idx="4"/>
          </p:nvPr>
        </p:nvSpPr>
        <p:spPr>
          <a:prstGeom prst="rect">
            <a:avLst/>
          </a:prstGeom>
        </p:spPr>
        <p:txBody>
          <a:bodyPr vert="horz" lIns="91440" tIns="45720" rIns="91440" bIns="45720" rtlCol="0" anchor="ctr"/>
          <a:lstStyle>
            <a:lvl1pPr algn="r">
              <a:defRPr sz="1200" b="0" i="0">
                <a:solidFill>
                  <a:schemeClr val="bg1"/>
                </a:solidFill>
                <a:latin typeface="+mn-lt"/>
              </a:defRPr>
            </a:lvl1pPr>
          </a:lstStyle>
          <a:p>
            <a:fld id="{B7A8EA43-1DDA-DD4C-837A-17A3AFE5C005}" type="slidenum">
              <a:rPr lang="en-GB" smtClean="0"/>
              <a:pPr/>
              <a:t>10</a:t>
            </a:fld>
            <a:endParaRPr lang="en-GB" dirty="0"/>
          </a:p>
        </p:txBody>
      </p:sp>
    </p:spTree>
    <p:extLst>
      <p:ext uri="{BB962C8B-B14F-4D97-AF65-F5344CB8AC3E}">
        <p14:creationId xmlns:p14="http://schemas.microsoft.com/office/powerpoint/2010/main" val="1142917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18A97D-8912-491B-822C-B1E1AA3F627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51124B0-F0E6-ED18-B786-20772DED8871}"/>
              </a:ext>
            </a:extLst>
          </p:cNvPr>
          <p:cNvSpPr>
            <a:spLocks noGrp="1"/>
          </p:cNvSpPr>
          <p:nvPr>
            <p:ph type="title"/>
          </p:nvPr>
        </p:nvSpPr>
        <p:spPr>
          <a:xfrm>
            <a:off x="155699" y="501650"/>
            <a:ext cx="9341932" cy="1127760"/>
          </a:xfrm>
        </p:spPr>
        <p:txBody>
          <a:bodyPr/>
          <a:lstStyle/>
          <a:p>
            <a:r>
              <a:rPr lang="en-CH" sz="4300" dirty="0"/>
              <a:t>BDMS prototypes: Docker / DESY K8s Test Cluster</a:t>
            </a:r>
          </a:p>
        </p:txBody>
      </p:sp>
      <p:sp>
        <p:nvSpPr>
          <p:cNvPr id="5" name="Slide Number Placeholder 4">
            <a:extLst>
              <a:ext uri="{FF2B5EF4-FFF2-40B4-BE49-F238E27FC236}">
                <a16:creationId xmlns:a16="http://schemas.microsoft.com/office/drawing/2014/main" id="{A06E681F-F715-185C-5D32-8D8F5BED3756}"/>
              </a:ext>
            </a:extLst>
          </p:cNvPr>
          <p:cNvSpPr>
            <a:spLocks noGrp="1"/>
          </p:cNvSpPr>
          <p:nvPr>
            <p:ph type="sldNum" sz="quarter" idx="4"/>
          </p:nvPr>
        </p:nvSpPr>
        <p:spPr/>
        <p:txBody>
          <a:bodyPr/>
          <a:lstStyle/>
          <a:p>
            <a:fld id="{B7A8EA43-1DDA-DD4C-837A-17A3AFE5C005}" type="slidenum">
              <a:rPr lang="en-GB" noProof="0" smtClean="0"/>
              <a:pPr/>
              <a:t>11</a:t>
            </a:fld>
            <a:endParaRPr lang="en-GB" noProof="0" dirty="0"/>
          </a:p>
        </p:txBody>
      </p:sp>
      <p:pic>
        <p:nvPicPr>
          <p:cNvPr id="8" name="Picture 7">
            <a:extLst>
              <a:ext uri="{FF2B5EF4-FFF2-40B4-BE49-F238E27FC236}">
                <a16:creationId xmlns:a16="http://schemas.microsoft.com/office/drawing/2014/main" id="{A73CFF3A-1A6D-52D1-6E7D-FC4E73A06924}"/>
              </a:ext>
            </a:extLst>
          </p:cNvPr>
          <p:cNvPicPr>
            <a:picLocks noChangeAspect="1"/>
          </p:cNvPicPr>
          <p:nvPr/>
        </p:nvPicPr>
        <p:blipFill>
          <a:blip r:embed="rId3"/>
          <a:stretch>
            <a:fillRect/>
          </a:stretch>
        </p:blipFill>
        <p:spPr>
          <a:xfrm>
            <a:off x="117478" y="1959912"/>
            <a:ext cx="7760643" cy="4228853"/>
          </a:xfrm>
          <a:prstGeom prst="rect">
            <a:avLst/>
          </a:prstGeom>
        </p:spPr>
      </p:pic>
      <p:sp>
        <p:nvSpPr>
          <p:cNvPr id="3" name="Bulk data storage…">
            <a:extLst>
              <a:ext uri="{FF2B5EF4-FFF2-40B4-BE49-F238E27FC236}">
                <a16:creationId xmlns:a16="http://schemas.microsoft.com/office/drawing/2014/main" id="{2392B0AF-ED7F-1E3E-91D0-75FDF8A1654D}"/>
              </a:ext>
            </a:extLst>
          </p:cNvPr>
          <p:cNvSpPr txBox="1">
            <a:spLocks/>
          </p:cNvSpPr>
          <p:nvPr/>
        </p:nvSpPr>
        <p:spPr>
          <a:xfrm>
            <a:off x="7782339" y="1912005"/>
            <a:ext cx="4799824" cy="4444345"/>
          </a:xfrm>
          <a:prstGeom prst="rect">
            <a:avLst/>
          </a:prstGeom>
        </p:spPr>
        <p:txBody>
          <a:bodyPr vert="horz" lIns="91440" tIns="45720" rIns="91440" bIns="45720" rtlCol="0">
            <a:normAutofit fontScale="47500" lnSpcReduction="20000"/>
          </a:bodyPr>
          <a:lstStyle>
            <a:lvl1pPr marL="0" indent="0" algn="l" defTabSz="914400" rtl="0" eaLnBrk="1" latinLnBrk="0" hangingPunct="1">
              <a:lnSpc>
                <a:spcPts val="3700"/>
              </a:lnSpc>
              <a:spcBef>
                <a:spcPts val="1000"/>
              </a:spcBef>
              <a:buFont typeface="Arial" panose="020B0604020202020204" pitchFamily="34" charset="0"/>
              <a:buNone/>
              <a:defRPr sz="3000" b="0" i="0" kern="1200">
                <a:solidFill>
                  <a:srgbClr val="00E4D8"/>
                </a:solidFill>
                <a:latin typeface="Inter" panose="02000503000000020004" pitchFamily="2" charset="0"/>
                <a:ea typeface="Inter" panose="02000503000000020004" pitchFamily="2" charset="0"/>
                <a:cs typeface="Inter" panose="02000503000000020004" pitchFamily="2" charset="0"/>
              </a:defRPr>
            </a:lvl1pPr>
            <a:lvl2pPr marL="457200" indent="0" algn="l" defTabSz="914400" rtl="0" eaLnBrk="1" latinLnBrk="0" hangingPunct="1">
              <a:lnSpc>
                <a:spcPct val="90000"/>
              </a:lnSpc>
              <a:spcBef>
                <a:spcPts val="500"/>
              </a:spcBef>
              <a:buFont typeface="Arial" panose="020B0604020202020204" pitchFamily="34" charset="0"/>
              <a:buNone/>
              <a:defRPr sz="3600" b="0" i="0" kern="1200">
                <a:solidFill>
                  <a:schemeClr val="bg1"/>
                </a:solidFill>
                <a:latin typeface="Inter" panose="02000503000000020004" pitchFamily="2" charset="0"/>
                <a:ea typeface="Inter" panose="02000503000000020004" pitchFamily="2" charset="0"/>
                <a:cs typeface="Inter" panose="02000503000000020004" pitchFamily="2" charset="0"/>
              </a:defRPr>
            </a:lvl2pPr>
            <a:lvl3pPr marL="914400" indent="0" algn="l" defTabSz="914400" rtl="0" eaLnBrk="1" latinLnBrk="0" hangingPunct="1">
              <a:lnSpc>
                <a:spcPct val="90000"/>
              </a:lnSpc>
              <a:spcBef>
                <a:spcPts val="500"/>
              </a:spcBef>
              <a:buFont typeface="Arial" panose="020B0604020202020204" pitchFamily="34" charset="0"/>
              <a:buNone/>
              <a:defRPr sz="3600" b="0" i="0" kern="1200">
                <a:solidFill>
                  <a:schemeClr val="bg1"/>
                </a:solidFill>
                <a:latin typeface="Inter" panose="02000503000000020004" pitchFamily="2" charset="0"/>
                <a:ea typeface="Inter" panose="02000503000000020004" pitchFamily="2" charset="0"/>
                <a:cs typeface="Inter" panose="02000503000000020004" pitchFamily="2" charset="0"/>
              </a:defRPr>
            </a:lvl3pPr>
            <a:lvl4pPr marL="1371600" indent="0" algn="l" defTabSz="914400" rtl="0" eaLnBrk="1" latinLnBrk="0" hangingPunct="1">
              <a:lnSpc>
                <a:spcPct val="90000"/>
              </a:lnSpc>
              <a:spcBef>
                <a:spcPts val="500"/>
              </a:spcBef>
              <a:buFont typeface="Arial" panose="020B0604020202020204" pitchFamily="34" charset="0"/>
              <a:buNone/>
              <a:defRPr sz="3600" b="0" i="0" kern="1200">
                <a:solidFill>
                  <a:schemeClr val="bg1"/>
                </a:solidFill>
                <a:latin typeface="Inter" panose="02000503000000020004" pitchFamily="2" charset="0"/>
                <a:ea typeface="Inter" panose="02000503000000020004" pitchFamily="2" charset="0"/>
                <a:cs typeface="Inter" panose="02000503000000020004" pitchFamily="2" charset="0"/>
              </a:defRPr>
            </a:lvl4pPr>
            <a:lvl5pPr marL="1828800" indent="0" algn="l" defTabSz="914400" rtl="0" eaLnBrk="1" latinLnBrk="0" hangingPunct="1">
              <a:lnSpc>
                <a:spcPct val="90000"/>
              </a:lnSpc>
              <a:spcBef>
                <a:spcPts val="500"/>
              </a:spcBef>
              <a:buFont typeface="Arial" panose="020B0604020202020204" pitchFamily="34" charset="0"/>
              <a:buNone/>
              <a:defRPr sz="3600" b="0" i="0" kern="1200">
                <a:solidFill>
                  <a:schemeClr val="bg1"/>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4500" dirty="0"/>
          </a:p>
          <a:p>
            <a:pPr marL="609600" lvl="1" indent="-304800">
              <a:spcBef>
                <a:spcPts val="1000"/>
              </a:spcBef>
              <a:defRPr sz="3000"/>
            </a:pPr>
            <a:r>
              <a:rPr lang="en-GB" sz="3000" dirty="0"/>
              <a:t>RUCIO</a:t>
            </a:r>
          </a:p>
          <a:p>
            <a:pPr lvl="2">
              <a:defRPr sz="2000"/>
            </a:pPr>
            <a:r>
              <a:rPr lang="en-GB" sz="2400" dirty="0"/>
              <a:t>Deploy and run RUCIO instances</a:t>
            </a:r>
          </a:p>
          <a:p>
            <a:pPr lvl="2">
              <a:defRPr sz="2000"/>
            </a:pPr>
            <a:r>
              <a:rPr lang="en-GB" sz="2400" dirty="0"/>
              <a:t>Manage certificates and investigate token-based RUCIO</a:t>
            </a:r>
          </a:p>
          <a:p>
            <a:pPr lvl="2">
              <a:defRPr sz="2000"/>
            </a:pPr>
            <a:r>
              <a:rPr lang="en-GB" sz="2400" dirty="0" err="1"/>
              <a:t>anage</a:t>
            </a:r>
            <a:r>
              <a:rPr lang="en-GB" sz="2400" dirty="0"/>
              <a:t> and monitor datasets replication</a:t>
            </a:r>
          </a:p>
          <a:p>
            <a:pPr lvl="2">
              <a:defRPr sz="2000"/>
            </a:pPr>
            <a:r>
              <a:rPr lang="en-GB" sz="2400" dirty="0"/>
              <a:t>Track datasets preservation status</a:t>
            </a:r>
          </a:p>
          <a:p>
            <a:pPr marL="609600" lvl="1" indent="-304800">
              <a:spcBef>
                <a:spcPts val="1000"/>
              </a:spcBef>
              <a:defRPr sz="3000"/>
            </a:pPr>
            <a:r>
              <a:rPr lang="en-GB" sz="3000" dirty="0"/>
              <a:t>Ingest</a:t>
            </a:r>
          </a:p>
          <a:p>
            <a:pPr lvl="2">
              <a:defRPr sz="2000"/>
            </a:pPr>
            <a:r>
              <a:rPr lang="en-GB" sz="2400" dirty="0"/>
              <a:t>Verification of incoming datasets based on checksums</a:t>
            </a:r>
          </a:p>
          <a:p>
            <a:pPr lvl="2">
              <a:defRPr sz="2000"/>
            </a:pPr>
            <a:r>
              <a:rPr lang="en-GB" sz="2400" dirty="0"/>
              <a:t>Extraction of basic metadata, e.g. pointing direction</a:t>
            </a:r>
          </a:p>
          <a:p>
            <a:pPr marL="609600" lvl="1" indent="-304800">
              <a:spcBef>
                <a:spcPts val="1000"/>
              </a:spcBef>
              <a:defRPr sz="3000"/>
            </a:pPr>
            <a:r>
              <a:rPr lang="en-GB" sz="3000" dirty="0"/>
              <a:t>AIV</a:t>
            </a:r>
          </a:p>
          <a:p>
            <a:pPr lvl="2">
              <a:defRPr sz="2000"/>
            </a:pPr>
            <a:r>
              <a:rPr lang="en-GB" sz="2400" dirty="0"/>
              <a:t>Deploy BDMS tests on </a:t>
            </a:r>
            <a:r>
              <a:rPr lang="en-GB" sz="2400" dirty="0" err="1"/>
              <a:t>Desy</a:t>
            </a:r>
            <a:r>
              <a:rPr lang="en-GB" sz="2400" dirty="0"/>
              <a:t> Kubernetes test cluster</a:t>
            </a:r>
          </a:p>
          <a:p>
            <a:pPr marL="609600" lvl="1" indent="-304800">
              <a:spcBef>
                <a:spcPts val="1000"/>
              </a:spcBef>
              <a:defRPr sz="3000"/>
            </a:pPr>
            <a:r>
              <a:rPr lang="en-GB" sz="3000" dirty="0"/>
              <a:t>Users access</a:t>
            </a:r>
          </a:p>
          <a:p>
            <a:pPr lvl="2">
              <a:defRPr sz="2000"/>
            </a:pPr>
            <a:r>
              <a:rPr lang="en-GB" sz="2400" dirty="0"/>
              <a:t>Datasets staging based on user requests</a:t>
            </a:r>
          </a:p>
          <a:p>
            <a:pPr lvl="2">
              <a:defRPr sz="2000"/>
            </a:pPr>
            <a:r>
              <a:rPr lang="en-GB" sz="2400" dirty="0"/>
              <a:t>Interface with WMS</a:t>
            </a:r>
          </a:p>
          <a:p>
            <a:pPr marL="609600" lvl="1" indent="-304800">
              <a:spcBef>
                <a:spcPts val="1000"/>
              </a:spcBef>
              <a:defRPr sz="3000"/>
            </a:pPr>
            <a:r>
              <a:rPr lang="en-GB" sz="3000" dirty="0"/>
              <a:t>Design and documentation</a:t>
            </a:r>
          </a:p>
          <a:p>
            <a:pPr lvl="2">
              <a:defRPr sz="2000"/>
            </a:pPr>
            <a:r>
              <a:rPr lang="en-GB" sz="2400" dirty="0"/>
              <a:t>Use-cases </a:t>
            </a:r>
          </a:p>
          <a:p>
            <a:pPr lvl="2">
              <a:defRPr sz="2000"/>
            </a:pPr>
            <a:r>
              <a:rPr lang="en-GB" sz="2400" dirty="0"/>
              <a:t>level-C requirements</a:t>
            </a:r>
          </a:p>
          <a:p>
            <a:pPr lvl="2">
              <a:defRPr sz="2000"/>
            </a:pPr>
            <a:r>
              <a:rPr lang="en-GB" sz="2400" dirty="0"/>
              <a:t>Architecture</a:t>
            </a:r>
          </a:p>
        </p:txBody>
      </p:sp>
      <p:sp>
        <p:nvSpPr>
          <p:cNvPr id="9" name="Marcador de contenido 7">
            <a:extLst>
              <a:ext uri="{FF2B5EF4-FFF2-40B4-BE49-F238E27FC236}">
                <a16:creationId xmlns:a16="http://schemas.microsoft.com/office/drawing/2014/main" id="{D77120DE-AE93-5B8D-0C35-CE32216CD776}"/>
              </a:ext>
            </a:extLst>
          </p:cNvPr>
          <p:cNvSpPr txBox="1">
            <a:spLocks/>
          </p:cNvSpPr>
          <p:nvPr/>
        </p:nvSpPr>
        <p:spPr>
          <a:xfrm>
            <a:off x="7938038" y="1065530"/>
            <a:ext cx="4136484" cy="5655945"/>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100" dirty="0"/>
          </a:p>
          <a:p>
            <a:r>
              <a:rPr lang="en-GB" sz="2400" dirty="0">
                <a:solidFill>
                  <a:srgbClr val="7030A0"/>
                </a:solidFill>
              </a:rPr>
              <a:t>What we have achieved ?</a:t>
            </a:r>
          </a:p>
          <a:p>
            <a:endParaRPr lang="en-GB" sz="2100" dirty="0"/>
          </a:p>
          <a:p>
            <a:pPr lvl="1"/>
            <a:r>
              <a:rPr lang="en-GB" sz="2000" dirty="0"/>
              <a:t>BDMS ingest and replication for data management both in Docker and Kubernetes</a:t>
            </a:r>
          </a:p>
          <a:p>
            <a:pPr lvl="1"/>
            <a:endParaRPr lang="en-GB" sz="2000" dirty="0"/>
          </a:p>
          <a:p>
            <a:pPr lvl="1"/>
            <a:r>
              <a:rPr lang="en-GB" sz="2000" b="1" dirty="0"/>
              <a:t>With K8s staging environment at the Test Cluster:</a:t>
            </a:r>
            <a:r>
              <a:rPr lang="en-GB" sz="2000" dirty="0"/>
              <a:t> BDMS client (with data included) residing in external network (ETH, Zurich) is able to connect to the RUCIO server and Storage elements at Kubernetes cluster (DESY, </a:t>
            </a:r>
            <a:r>
              <a:rPr lang="en-GB" sz="2000" dirty="0" err="1"/>
              <a:t>Zeuthen</a:t>
            </a:r>
            <a:r>
              <a:rPr lang="en-GB" sz="2000" dirty="0"/>
              <a:t>) for performing ingest and replication – ACADA case</a:t>
            </a:r>
          </a:p>
          <a:p>
            <a:pPr lvl="1"/>
            <a:endParaRPr lang="en-GB" sz="2000" dirty="0"/>
          </a:p>
          <a:p>
            <a:pPr lvl="1"/>
            <a:r>
              <a:rPr lang="en-GB" sz="2000" dirty="0"/>
              <a:t>CTA </a:t>
            </a:r>
            <a:r>
              <a:rPr lang="en-GB" sz="2000" dirty="0" err="1"/>
              <a:t>gitlab</a:t>
            </a:r>
            <a:r>
              <a:rPr lang="en-GB" sz="2000" dirty="0"/>
              <a:t> CI using </a:t>
            </a:r>
            <a:r>
              <a:rPr lang="en-GB" sz="2000" b="1" dirty="0"/>
              <a:t>kind K8s setup </a:t>
            </a:r>
            <a:r>
              <a:rPr lang="en-GB" sz="2000" dirty="0"/>
              <a:t>for pipeline runs for integration &amp; unit tests; kind setup for local development and testing</a:t>
            </a:r>
          </a:p>
          <a:p>
            <a:pPr lvl="1"/>
            <a:endParaRPr lang="en-GB" sz="2100" dirty="0"/>
          </a:p>
          <a:p>
            <a:r>
              <a:rPr lang="en-GB" sz="2400" dirty="0"/>
              <a:t>At the DPPS level</a:t>
            </a:r>
          </a:p>
          <a:p>
            <a:pPr lvl="1"/>
            <a:r>
              <a:rPr lang="en-GB" sz="2000" dirty="0"/>
              <a:t>RUCIO policy package for CTAO got developed by Max for DIRAC – RUCIO integration</a:t>
            </a:r>
          </a:p>
          <a:p>
            <a:pPr marL="457200" lvl="1" indent="0">
              <a:buNone/>
            </a:pPr>
            <a:br>
              <a:rPr lang="en-GB" sz="2000" dirty="0"/>
            </a:br>
            <a:endParaRPr lang="en-GB" sz="2000" dirty="0"/>
          </a:p>
          <a:p>
            <a:endParaRPr lang="en-GB" sz="2100" dirty="0"/>
          </a:p>
          <a:p>
            <a:endParaRPr lang="en-GB" sz="2100" dirty="0"/>
          </a:p>
          <a:p>
            <a:pPr marL="0" indent="0">
              <a:buNone/>
            </a:pPr>
            <a:endParaRPr lang="en-GB" dirty="0"/>
          </a:p>
          <a:p>
            <a:pPr marL="457200" lvl="1" indent="0">
              <a:buFont typeface="Arial" panose="020B0604020202020204" pitchFamily="34" charset="0"/>
              <a:buNone/>
            </a:pPr>
            <a:endParaRPr lang="en-GB" dirty="0"/>
          </a:p>
        </p:txBody>
      </p:sp>
      <p:sp>
        <p:nvSpPr>
          <p:cNvPr id="10" name="Marcador de texto 4">
            <a:extLst>
              <a:ext uri="{FF2B5EF4-FFF2-40B4-BE49-F238E27FC236}">
                <a16:creationId xmlns:a16="http://schemas.microsoft.com/office/drawing/2014/main" id="{7ED2B26A-8411-BCB9-7BC1-8A68867A0DF0}"/>
              </a:ext>
            </a:extLst>
          </p:cNvPr>
          <p:cNvSpPr>
            <a:spLocks noGrp="1"/>
          </p:cNvSpPr>
          <p:nvPr>
            <p:ph type="body" sz="quarter" idx="10"/>
          </p:nvPr>
        </p:nvSpPr>
        <p:spPr>
          <a:xfrm>
            <a:off x="145774" y="114246"/>
            <a:ext cx="2374900" cy="190703"/>
          </a:xfrm>
        </p:spPr>
        <p:txBody>
          <a:bodyPr>
            <a:normAutofit/>
          </a:bodyPr>
          <a:lstStyle/>
          <a:p>
            <a:r>
              <a:rPr lang="en-GB" dirty="0"/>
              <a:t>BDMS Prototyping</a:t>
            </a:r>
          </a:p>
        </p:txBody>
      </p:sp>
    </p:spTree>
    <p:extLst>
      <p:ext uri="{BB962C8B-B14F-4D97-AF65-F5344CB8AC3E}">
        <p14:creationId xmlns:p14="http://schemas.microsoft.com/office/powerpoint/2010/main" val="3536855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30C0C-6A3E-3DDC-2B96-CE23EE298789}"/>
              </a:ext>
            </a:extLst>
          </p:cNvPr>
          <p:cNvSpPr>
            <a:spLocks noGrp="1"/>
          </p:cNvSpPr>
          <p:nvPr>
            <p:ph type="title"/>
          </p:nvPr>
        </p:nvSpPr>
        <p:spPr>
          <a:xfrm>
            <a:off x="155699" y="365632"/>
            <a:ext cx="8750008" cy="1046326"/>
          </a:xfrm>
        </p:spPr>
        <p:txBody>
          <a:bodyPr/>
          <a:lstStyle/>
          <a:p>
            <a:r>
              <a:rPr lang="en-CH" sz="4200" dirty="0"/>
              <a:t>BDMS Prototyping experience –  Docker vs. Kubernetes</a:t>
            </a:r>
          </a:p>
        </p:txBody>
      </p:sp>
      <p:sp>
        <p:nvSpPr>
          <p:cNvPr id="5" name="Slide Number Placeholder 4">
            <a:extLst>
              <a:ext uri="{FF2B5EF4-FFF2-40B4-BE49-F238E27FC236}">
                <a16:creationId xmlns:a16="http://schemas.microsoft.com/office/drawing/2014/main" id="{EF3C34C8-6056-72A0-4CE1-9BD3308EA687}"/>
              </a:ext>
            </a:extLst>
          </p:cNvPr>
          <p:cNvSpPr>
            <a:spLocks noGrp="1"/>
          </p:cNvSpPr>
          <p:nvPr>
            <p:ph type="sldNum" sz="quarter" idx="4"/>
          </p:nvPr>
        </p:nvSpPr>
        <p:spPr/>
        <p:txBody>
          <a:bodyPr/>
          <a:lstStyle/>
          <a:p>
            <a:fld id="{B7A8EA43-1DDA-DD4C-837A-17A3AFE5C005}" type="slidenum">
              <a:rPr lang="en-GB" noProof="0" smtClean="0"/>
              <a:pPr/>
              <a:t>12</a:t>
            </a:fld>
            <a:endParaRPr lang="en-GB" noProof="0" dirty="0"/>
          </a:p>
        </p:txBody>
      </p:sp>
      <p:graphicFrame>
        <p:nvGraphicFramePr>
          <p:cNvPr id="7" name="Table 6">
            <a:extLst>
              <a:ext uri="{FF2B5EF4-FFF2-40B4-BE49-F238E27FC236}">
                <a16:creationId xmlns:a16="http://schemas.microsoft.com/office/drawing/2014/main" id="{55A960B2-AFA6-64AF-34F3-50902F8CA863}"/>
              </a:ext>
            </a:extLst>
          </p:cNvPr>
          <p:cNvGraphicFramePr>
            <a:graphicFrameLocks noGrp="1"/>
          </p:cNvGraphicFramePr>
          <p:nvPr>
            <p:extLst>
              <p:ext uri="{D42A27DB-BD31-4B8C-83A1-F6EECF244321}">
                <p14:modId xmlns:p14="http://schemas.microsoft.com/office/powerpoint/2010/main" val="1461473174"/>
              </p:ext>
            </p:extLst>
          </p:nvPr>
        </p:nvGraphicFramePr>
        <p:xfrm>
          <a:off x="155699" y="1472642"/>
          <a:ext cx="11497821" cy="5317882"/>
        </p:xfrm>
        <a:graphic>
          <a:graphicData uri="http://schemas.openxmlformats.org/drawingml/2006/table">
            <a:tbl>
              <a:tblPr firstRow="1" bandRow="1">
                <a:tableStyleId>{7DF18680-E054-41AD-8BC1-D1AEF772440D}</a:tableStyleId>
              </a:tblPr>
              <a:tblGrid>
                <a:gridCol w="1612141">
                  <a:extLst>
                    <a:ext uri="{9D8B030D-6E8A-4147-A177-3AD203B41FA5}">
                      <a16:colId xmlns:a16="http://schemas.microsoft.com/office/drawing/2014/main" val="663614956"/>
                    </a:ext>
                  </a:extLst>
                </a:gridCol>
                <a:gridCol w="4165600">
                  <a:extLst>
                    <a:ext uri="{9D8B030D-6E8A-4147-A177-3AD203B41FA5}">
                      <a16:colId xmlns:a16="http://schemas.microsoft.com/office/drawing/2014/main" val="3562456012"/>
                    </a:ext>
                  </a:extLst>
                </a:gridCol>
                <a:gridCol w="5720080">
                  <a:extLst>
                    <a:ext uri="{9D8B030D-6E8A-4147-A177-3AD203B41FA5}">
                      <a16:colId xmlns:a16="http://schemas.microsoft.com/office/drawing/2014/main" val="3449866379"/>
                    </a:ext>
                  </a:extLst>
                </a:gridCol>
              </a:tblGrid>
              <a:tr h="304734">
                <a:tc>
                  <a:txBody>
                    <a:bodyPr/>
                    <a:lstStyle/>
                    <a:p>
                      <a:pPr algn="ctr" defTabSz="914400" rtl="0" eaLnBrk="1" latinLnBrk="0" hangingPunct="1">
                        <a:lnSpc>
                          <a:spcPct val="90000"/>
                        </a:lnSpc>
                        <a:spcBef>
                          <a:spcPct val="0"/>
                        </a:spcBef>
                        <a:buNone/>
                      </a:pPr>
                      <a:r>
                        <a:rPr lang="en-CH" sz="1600" b="1" i="0" kern="1200" dirty="0">
                          <a:solidFill>
                            <a:srgbClr val="00004A"/>
                          </a:solidFill>
                          <a:ea typeface="+mj-ea"/>
                        </a:rPr>
                        <a:t>Attribute</a:t>
                      </a:r>
                    </a:p>
                  </a:txBody>
                  <a:tcPr/>
                </a:tc>
                <a:tc>
                  <a:txBody>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CH" sz="1600" b="1" i="0" kern="1200" dirty="0">
                          <a:solidFill>
                            <a:srgbClr val="00004A"/>
                          </a:solidFill>
                          <a:ea typeface="+mj-ea"/>
                        </a:rPr>
                        <a:t>  Docker Compose</a:t>
                      </a:r>
                    </a:p>
                  </a:txBody>
                  <a:tcPr/>
                </a:tc>
                <a:tc>
                  <a:txBody>
                    <a:bodyPr/>
                    <a:lstStyle/>
                    <a:p>
                      <a:pPr algn="ctr" defTabSz="914400" rtl="0" eaLnBrk="1" latinLnBrk="0" hangingPunct="1">
                        <a:lnSpc>
                          <a:spcPct val="90000"/>
                        </a:lnSpc>
                        <a:spcBef>
                          <a:spcPct val="0"/>
                        </a:spcBef>
                        <a:buNone/>
                      </a:pPr>
                      <a:r>
                        <a:rPr lang="en-CH" sz="1600" b="1" i="0" kern="1200" dirty="0">
                          <a:solidFill>
                            <a:srgbClr val="00004A"/>
                          </a:solidFill>
                          <a:ea typeface="+mj-ea"/>
                        </a:rPr>
                        <a:t>   Kubernetes</a:t>
                      </a:r>
                    </a:p>
                  </a:txBody>
                  <a:tcPr/>
                </a:tc>
                <a:extLst>
                  <a:ext uri="{0D108BD9-81ED-4DB2-BD59-A6C34878D82A}">
                    <a16:rowId xmlns:a16="http://schemas.microsoft.com/office/drawing/2014/main" val="3887317208"/>
                  </a:ext>
                </a:extLst>
              </a:tr>
              <a:tr h="654282">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Motivation</a:t>
                      </a:r>
                    </a:p>
                  </a:txBody>
                  <a:tcPr/>
                </a:tc>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Local and fast prototyping, ease, testing, Single-node</a:t>
                      </a:r>
                    </a:p>
                  </a:txBody>
                  <a:tcPr/>
                </a:tc>
                <a:tc>
                  <a:txBody>
                    <a:bodyPr/>
                    <a:lstStyle/>
                    <a:p>
                      <a:pPr algn="ctr" defTabSz="914400" rtl="0" eaLnBrk="1" latinLnBrk="0" hangingPunct="1">
                        <a:lnSpc>
                          <a:spcPct val="90000"/>
                        </a:lnSpc>
                        <a:spcBef>
                          <a:spcPct val="0"/>
                        </a:spcBef>
                        <a:buNone/>
                      </a:pPr>
                      <a:r>
                        <a:rPr lang="en-CH" sz="1400" b="0" i="0" kern="1200" dirty="0">
                          <a:solidFill>
                            <a:srgbClr val="7030A0"/>
                          </a:solidFill>
                          <a:ea typeface="+mj-ea"/>
                          <a:cs typeface="+mn-cs"/>
                        </a:rPr>
                        <a:t>Ideal for production environments (</a:t>
                      </a:r>
                      <a:r>
                        <a:rPr lang="en-CH" sz="1400" b="1" i="0" kern="1200" dirty="0">
                          <a:solidFill>
                            <a:srgbClr val="7030A0"/>
                          </a:solidFill>
                          <a:ea typeface="+mj-ea"/>
                          <a:cs typeface="+mn-cs"/>
                        </a:rPr>
                        <a:t>CTAO off-site data centers have kubernetes infrastructure</a:t>
                      </a:r>
                      <a:r>
                        <a:rPr lang="en-CH" sz="1400" b="0" i="0" kern="1200" dirty="0">
                          <a:solidFill>
                            <a:srgbClr val="7030A0"/>
                          </a:solidFill>
                          <a:ea typeface="+mj-ea"/>
                          <a:cs typeface="+mn-cs"/>
                        </a:rPr>
                        <a:t>, e.g., PIC/CSCS), multi-node/distributed</a:t>
                      </a:r>
                    </a:p>
                  </a:txBody>
                  <a:tcPr/>
                </a:tc>
                <a:extLst>
                  <a:ext uri="{0D108BD9-81ED-4DB2-BD59-A6C34878D82A}">
                    <a16:rowId xmlns:a16="http://schemas.microsoft.com/office/drawing/2014/main" val="206814419"/>
                  </a:ext>
                </a:extLst>
              </a:tr>
              <a:tr h="585221">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RUCIO </a:t>
                      </a:r>
                    </a:p>
                  </a:txBody>
                  <a:tcPr/>
                </a:tc>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All Rucio components have docker containers</a:t>
                      </a:r>
                    </a:p>
                  </a:txBody>
                  <a:tcPr/>
                </a:tc>
                <a:tc>
                  <a:txBody>
                    <a:bodyPr/>
                    <a:lstStyle/>
                    <a:p>
                      <a:pPr algn="ctr" defTabSz="914400" rtl="0" eaLnBrk="1" latinLnBrk="0" hangingPunct="1">
                        <a:lnSpc>
                          <a:spcPct val="90000"/>
                        </a:lnSpc>
                        <a:spcBef>
                          <a:spcPct val="0"/>
                        </a:spcBef>
                        <a:buNone/>
                      </a:pPr>
                      <a:r>
                        <a:rPr lang="en-CH" sz="1400" b="0" i="0" kern="1200" dirty="0">
                          <a:solidFill>
                            <a:srgbClr val="7030A0"/>
                          </a:solidFill>
                          <a:ea typeface="+mj-ea"/>
                        </a:rPr>
                        <a:t>Deployments create pods, services, ingress, replicasets; DB and RSEs pods have storage; RSEs and client have </a:t>
                      </a:r>
                      <a:r>
                        <a:rPr lang="en-CH" sz="1400" b="1" i="0" kern="1200" dirty="0">
                          <a:solidFill>
                            <a:srgbClr val="7030A0"/>
                          </a:solidFill>
                          <a:ea typeface="+mj-ea"/>
                        </a:rPr>
                        <a:t>persistence</a:t>
                      </a:r>
                    </a:p>
                  </a:txBody>
                  <a:tcPr/>
                </a:tc>
                <a:extLst>
                  <a:ext uri="{0D108BD9-81ED-4DB2-BD59-A6C34878D82A}">
                    <a16:rowId xmlns:a16="http://schemas.microsoft.com/office/drawing/2014/main" val="2036582173"/>
                  </a:ext>
                </a:extLst>
              </a:tr>
              <a:tr h="277846">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Management</a:t>
                      </a:r>
                    </a:p>
                  </a:txBody>
                  <a:tcPr/>
                </a:tc>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Gitlab CI</a:t>
                      </a:r>
                    </a:p>
                  </a:txBody>
                  <a:tcPr/>
                </a:tc>
                <a:tc>
                  <a:txBody>
                    <a:bodyPr/>
                    <a:lstStyle/>
                    <a:p>
                      <a:pPr algn="ctr" defTabSz="914400" rtl="0" eaLnBrk="1" latinLnBrk="0" hangingPunct="1">
                        <a:lnSpc>
                          <a:spcPct val="90000"/>
                        </a:lnSpc>
                        <a:spcBef>
                          <a:spcPct val="0"/>
                        </a:spcBef>
                        <a:buNone/>
                      </a:pPr>
                      <a:r>
                        <a:rPr lang="en-CH" sz="1400" b="1" i="0" kern="1200" dirty="0">
                          <a:solidFill>
                            <a:srgbClr val="7030A0"/>
                          </a:solidFill>
                          <a:ea typeface="+mj-ea"/>
                        </a:rPr>
                        <a:t>Rancher</a:t>
                      </a:r>
                      <a:r>
                        <a:rPr lang="en-CH" sz="1400" b="0" i="0" kern="1200" dirty="0">
                          <a:solidFill>
                            <a:srgbClr val="7030A0"/>
                          </a:solidFill>
                          <a:ea typeface="+mj-ea"/>
                        </a:rPr>
                        <a:t> (Kubernetes management with high-availability)</a:t>
                      </a:r>
                    </a:p>
                  </a:txBody>
                  <a:tcPr/>
                </a:tc>
                <a:extLst>
                  <a:ext uri="{0D108BD9-81ED-4DB2-BD59-A6C34878D82A}">
                    <a16:rowId xmlns:a16="http://schemas.microsoft.com/office/drawing/2014/main" val="2498006151"/>
                  </a:ext>
                </a:extLst>
              </a:tr>
              <a:tr h="466064">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Container orchestration</a:t>
                      </a:r>
                    </a:p>
                  </a:txBody>
                  <a:tcPr/>
                </a:tc>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  Docker Compose YAML file</a:t>
                      </a:r>
                    </a:p>
                  </a:txBody>
                  <a:tcPr/>
                </a:tc>
                <a:tc>
                  <a:txBody>
                    <a:bodyPr/>
                    <a:lstStyle/>
                    <a:p>
                      <a:pPr algn="ctr" defTabSz="914400" rtl="0" eaLnBrk="1" latinLnBrk="0" hangingPunct="1">
                        <a:lnSpc>
                          <a:spcPct val="90000"/>
                        </a:lnSpc>
                        <a:spcBef>
                          <a:spcPct val="0"/>
                        </a:spcBef>
                        <a:buNone/>
                      </a:pPr>
                      <a:r>
                        <a:rPr lang="en-CH" sz="1400" b="1" i="0" kern="1200" dirty="0">
                          <a:solidFill>
                            <a:srgbClr val="7030A0"/>
                          </a:solidFill>
                          <a:ea typeface="+mj-ea"/>
                        </a:rPr>
                        <a:t>YAML files, Helm Charts</a:t>
                      </a:r>
                    </a:p>
                  </a:txBody>
                  <a:tcPr/>
                </a:tc>
                <a:extLst>
                  <a:ext uri="{0D108BD9-81ED-4DB2-BD59-A6C34878D82A}">
                    <a16:rowId xmlns:a16="http://schemas.microsoft.com/office/drawing/2014/main" val="4001482465"/>
                  </a:ext>
                </a:extLst>
              </a:tr>
              <a:tr h="277846">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Deployment tools </a:t>
                      </a:r>
                    </a:p>
                  </a:txBody>
                  <a:tcPr/>
                </a:tc>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  Docker Compose CLI </a:t>
                      </a:r>
                    </a:p>
                  </a:txBody>
                  <a:tcPr/>
                </a:tc>
                <a:tc>
                  <a:txBody>
                    <a:bodyPr/>
                    <a:lstStyle/>
                    <a:p>
                      <a:pPr algn="ctr" defTabSz="914400" rtl="0" eaLnBrk="1" latinLnBrk="0" hangingPunct="1">
                        <a:lnSpc>
                          <a:spcPct val="90000"/>
                        </a:lnSpc>
                        <a:spcBef>
                          <a:spcPct val="0"/>
                        </a:spcBef>
                        <a:buNone/>
                      </a:pPr>
                      <a:r>
                        <a:rPr lang="en-CH" sz="1400" b="0" i="0" kern="1200" dirty="0">
                          <a:solidFill>
                            <a:srgbClr val="7030A0"/>
                          </a:solidFill>
                          <a:ea typeface="+mj-ea"/>
                        </a:rPr>
                        <a:t>  </a:t>
                      </a:r>
                      <a:r>
                        <a:rPr lang="en-CH" sz="1400" b="1" i="0" kern="1200" dirty="0">
                          <a:solidFill>
                            <a:srgbClr val="7030A0"/>
                          </a:solidFill>
                          <a:ea typeface="+mj-ea"/>
                        </a:rPr>
                        <a:t>Helm, kubectl (local client to K8s cluster), vault, shuttle </a:t>
                      </a:r>
                    </a:p>
                  </a:txBody>
                  <a:tcPr/>
                </a:tc>
                <a:extLst>
                  <a:ext uri="{0D108BD9-81ED-4DB2-BD59-A6C34878D82A}">
                    <a16:rowId xmlns:a16="http://schemas.microsoft.com/office/drawing/2014/main" val="3633368566"/>
                  </a:ext>
                </a:extLst>
              </a:tr>
              <a:tr h="654282">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Networking and Storage</a:t>
                      </a:r>
                    </a:p>
                  </a:txBody>
                  <a:tcPr/>
                </a:tc>
                <a:tc>
                  <a:txBody>
                    <a:bodyPr/>
                    <a:lstStyle/>
                    <a:p>
                      <a:pPr algn="ctr" defTabSz="914400" rtl="0" eaLnBrk="1" latinLnBrk="0" hangingPunct="1">
                        <a:lnSpc>
                          <a:spcPct val="90000"/>
                        </a:lnSpc>
                        <a:spcBef>
                          <a:spcPct val="0"/>
                        </a:spcBef>
                        <a:buNone/>
                      </a:pPr>
                      <a:r>
                        <a:rPr lang="en-CH" sz="1400" b="0" i="0" kern="1200" dirty="0">
                          <a:solidFill>
                            <a:srgbClr val="00004A"/>
                          </a:solidFill>
                          <a:ea typeface="+mj-ea"/>
                        </a:rPr>
                        <a:t>  Built-in networking; Docker volumes (local storage)</a:t>
                      </a:r>
                    </a:p>
                  </a:txBody>
                  <a:tcPr/>
                </a:tc>
                <a:tc>
                  <a:txBody>
                    <a:bodyPr/>
                    <a:lstStyle/>
                    <a:p>
                      <a:pPr algn="ctr" defTabSz="914400" rtl="0" eaLnBrk="1" latinLnBrk="0" hangingPunct="1">
                        <a:lnSpc>
                          <a:spcPct val="90000"/>
                        </a:lnSpc>
                        <a:spcBef>
                          <a:spcPct val="0"/>
                        </a:spcBef>
                        <a:buNone/>
                      </a:pPr>
                      <a:r>
                        <a:rPr lang="en-CH" sz="1400" b="1" i="0" kern="1200" dirty="0">
                          <a:solidFill>
                            <a:srgbClr val="7030A0"/>
                          </a:solidFill>
                          <a:ea typeface="+mj-ea"/>
                        </a:rPr>
                        <a:t>Ingress controller (nginx), K8s service (cluster type IP vs. LoadBalancer IP), Firewall configuration; Persistent Volumes (PVC), StatefulSets</a:t>
                      </a:r>
                    </a:p>
                  </a:txBody>
                  <a:tcPr/>
                </a:tc>
                <a:extLst>
                  <a:ext uri="{0D108BD9-81ED-4DB2-BD59-A6C34878D82A}">
                    <a16:rowId xmlns:a16="http://schemas.microsoft.com/office/drawing/2014/main" val="860398748"/>
                  </a:ext>
                </a:extLst>
              </a:tr>
              <a:tr h="5078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H" sz="1400" dirty="0"/>
                        <a:t>Configuration management</a:t>
                      </a:r>
                    </a:p>
                  </a:txBody>
                  <a:tcPr/>
                </a:tc>
                <a:tc>
                  <a:txBody>
                    <a:bodyPr/>
                    <a:lstStyle/>
                    <a:p>
                      <a:pPr algn="ctr"/>
                      <a:r>
                        <a:rPr lang="en-CH" sz="1400" dirty="0"/>
                        <a:t>  </a:t>
                      </a:r>
                      <a:r>
                        <a:rPr lang="en-CH" sz="1400" b="0" i="0" kern="1200" dirty="0">
                          <a:solidFill>
                            <a:srgbClr val="00004A"/>
                          </a:solidFill>
                          <a:latin typeface="+mn-lt"/>
                          <a:ea typeface="+mn-ea"/>
                          <a:cs typeface="+mn-cs"/>
                        </a:rPr>
                        <a:t>Docker Compose YAML file, mounting certificates</a:t>
                      </a:r>
                      <a:endParaRPr lang="en-CH" sz="1400" dirty="0"/>
                    </a:p>
                  </a:txBody>
                  <a:tcPr/>
                </a:tc>
                <a:tc>
                  <a:txBody>
                    <a:bodyPr/>
                    <a:lstStyle/>
                    <a:p>
                      <a:pPr algn="ctr"/>
                      <a:r>
                        <a:rPr lang="en-CH" sz="1400" dirty="0">
                          <a:solidFill>
                            <a:srgbClr val="7030A0"/>
                          </a:solidFill>
                        </a:rPr>
                        <a:t>configmaps, </a:t>
                      </a:r>
                      <a:r>
                        <a:rPr lang="en-CH" sz="1400" b="1" dirty="0">
                          <a:solidFill>
                            <a:srgbClr val="7030A0"/>
                          </a:solidFill>
                        </a:rPr>
                        <a:t>values.yaml (helm charts), K8s secrets</a:t>
                      </a:r>
                      <a:r>
                        <a:rPr lang="en-CH" sz="1400" dirty="0">
                          <a:solidFill>
                            <a:srgbClr val="7030A0"/>
                          </a:solidFill>
                        </a:rPr>
                        <a:t>, cert manager</a:t>
                      </a:r>
                    </a:p>
                  </a:txBody>
                  <a:tcPr/>
                </a:tc>
                <a:extLst>
                  <a:ext uri="{0D108BD9-81ED-4DB2-BD59-A6C34878D82A}">
                    <a16:rowId xmlns:a16="http://schemas.microsoft.com/office/drawing/2014/main" val="909011318"/>
                  </a:ext>
                </a:extLst>
              </a:tr>
              <a:tr h="59451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H" sz="1400" dirty="0"/>
                        <a:t>Monitoring, Failure recovery</a:t>
                      </a:r>
                    </a:p>
                  </a:txBody>
                  <a:tcPr/>
                </a:tc>
                <a:tc>
                  <a:txBody>
                    <a:bodyPr/>
                    <a:lstStyle/>
                    <a:p>
                      <a:pPr algn="ctr"/>
                      <a:r>
                        <a:rPr lang="en-CH" sz="1400" b="0" i="0" kern="1200" dirty="0">
                          <a:solidFill>
                            <a:schemeClr val="tx1"/>
                          </a:solidFill>
                          <a:latin typeface="+mn-lt"/>
                          <a:ea typeface="+mn-ea"/>
                          <a:cs typeface="+mn-cs"/>
                        </a:rPr>
                        <a:t>Docker logs</a:t>
                      </a:r>
                      <a:r>
                        <a:rPr lang="en-CH" sz="1400" b="0" i="0" kern="1200" dirty="0">
                          <a:solidFill>
                            <a:srgbClr val="00004A"/>
                          </a:solidFill>
                          <a:latin typeface="+mn-lt"/>
                          <a:ea typeface="+mn-ea"/>
                          <a:cs typeface="+mn-cs"/>
                        </a:rPr>
                        <a:t>, manual restarts of containers</a:t>
                      </a:r>
                      <a:endParaRPr lang="en-CH" sz="1400" dirty="0"/>
                    </a:p>
                  </a:txBody>
                  <a:tcPr/>
                </a:tc>
                <a:tc>
                  <a:txBody>
                    <a:bodyPr/>
                    <a:lstStyle/>
                    <a:p>
                      <a:pPr algn="ctr"/>
                      <a:r>
                        <a:rPr lang="en-CH" sz="1400" b="0" i="0" kern="1200" dirty="0">
                          <a:solidFill>
                            <a:srgbClr val="7030A0"/>
                          </a:solidFill>
                          <a:latin typeface="+mn-lt"/>
                          <a:ea typeface="+mn-ea"/>
                          <a:cs typeface="+mn-cs"/>
                        </a:rPr>
                        <a:t>kubectl logs, </a:t>
                      </a:r>
                      <a:r>
                        <a:rPr lang="en-CH" sz="1400" b="1" i="0" kern="1200" dirty="0">
                          <a:solidFill>
                            <a:srgbClr val="7030A0"/>
                          </a:solidFill>
                          <a:latin typeface="+mn-lt"/>
                          <a:ea typeface="+mn-ea"/>
                          <a:cs typeface="+mn-cs"/>
                        </a:rPr>
                        <a:t>automated pod restarts</a:t>
                      </a:r>
                      <a:r>
                        <a:rPr lang="en-CH" sz="1400" b="0" i="0" kern="1200" dirty="0">
                          <a:solidFill>
                            <a:srgbClr val="7030A0"/>
                          </a:solidFill>
                          <a:latin typeface="+mn-lt"/>
                          <a:ea typeface="+mn-ea"/>
                          <a:cs typeface="+mn-cs"/>
                        </a:rPr>
                        <a:t>, self-healing, </a:t>
                      </a:r>
                      <a:r>
                        <a:rPr lang="en-CH" sz="1400" b="1" i="0" kern="1200" dirty="0">
                          <a:solidFill>
                            <a:srgbClr val="7030A0"/>
                          </a:solidFill>
                          <a:latin typeface="+mn-lt"/>
                          <a:ea typeface="+mn-ea"/>
                          <a:cs typeface="+mn-cs"/>
                        </a:rPr>
                        <a:t>deployment robust to cluster upgrades</a:t>
                      </a:r>
                      <a:endParaRPr lang="en-CH" sz="1400" b="1" dirty="0">
                        <a:solidFill>
                          <a:srgbClr val="7030A0"/>
                        </a:solidFill>
                      </a:endParaRPr>
                    </a:p>
                  </a:txBody>
                  <a:tcPr/>
                </a:tc>
                <a:extLst>
                  <a:ext uri="{0D108BD9-81ED-4DB2-BD59-A6C34878D82A}">
                    <a16:rowId xmlns:a16="http://schemas.microsoft.com/office/drawing/2014/main" val="267835287"/>
                  </a:ext>
                </a:extLst>
              </a:tr>
              <a:tr h="92615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H" sz="1400" dirty="0"/>
                        <a:t>Gitlab CI </a:t>
                      </a:r>
                    </a:p>
                  </a:txBody>
                  <a:tcPr/>
                </a:tc>
                <a:tc>
                  <a:txBody>
                    <a:bodyPr/>
                    <a:lstStyle/>
                    <a:p>
                      <a:pPr algn="ctr"/>
                      <a:r>
                        <a:rPr lang="en-CH" sz="1400" dirty="0"/>
                        <a:t>VM with gitlab runner (shell), sonarqube to test coverage on Kubernetes runner</a:t>
                      </a:r>
                    </a:p>
                  </a:txBody>
                  <a:tcPr/>
                </a:tc>
                <a:tc>
                  <a:txBody>
                    <a:bodyPr/>
                    <a:lstStyle/>
                    <a:p>
                      <a:pPr algn="ctr"/>
                      <a:r>
                        <a:rPr lang="en-CH" sz="1400" b="1" dirty="0">
                          <a:solidFill>
                            <a:srgbClr val="7030A0"/>
                          </a:solidFill>
                        </a:rPr>
                        <a:t>VM with gitlab runner (shell) </a:t>
                      </a:r>
                      <a:r>
                        <a:rPr lang="en-CH" sz="1400" dirty="0">
                          <a:solidFill>
                            <a:srgbClr val="7030A0"/>
                          </a:solidFill>
                        </a:rPr>
                        <a:t>needs kubectl, kubeconfig (to authenticate) and routing set-up (to access) the K8s Test cluster either via kind (self-managed) or staging K8s environment (managed by DESY IT admins)</a:t>
                      </a:r>
                    </a:p>
                  </a:txBody>
                  <a:tcPr/>
                </a:tc>
                <a:extLst>
                  <a:ext uri="{0D108BD9-81ED-4DB2-BD59-A6C34878D82A}">
                    <a16:rowId xmlns:a16="http://schemas.microsoft.com/office/drawing/2014/main" val="3744923601"/>
                  </a:ext>
                </a:extLst>
              </a:tr>
            </a:tbl>
          </a:graphicData>
        </a:graphic>
      </p:graphicFrame>
      <p:sp>
        <p:nvSpPr>
          <p:cNvPr id="2" name="Marcador de texto 4">
            <a:extLst>
              <a:ext uri="{FF2B5EF4-FFF2-40B4-BE49-F238E27FC236}">
                <a16:creationId xmlns:a16="http://schemas.microsoft.com/office/drawing/2014/main" id="{FE2781D1-7F6B-4BC7-7633-200573800E6D}"/>
              </a:ext>
            </a:extLst>
          </p:cNvPr>
          <p:cNvSpPr>
            <a:spLocks noGrp="1"/>
          </p:cNvSpPr>
          <p:nvPr>
            <p:ph type="body" sz="quarter" idx="10"/>
          </p:nvPr>
        </p:nvSpPr>
        <p:spPr>
          <a:xfrm>
            <a:off x="145774" y="114246"/>
            <a:ext cx="2374900" cy="190703"/>
          </a:xfrm>
        </p:spPr>
        <p:txBody>
          <a:bodyPr>
            <a:normAutofit/>
          </a:bodyPr>
          <a:lstStyle/>
          <a:p>
            <a:r>
              <a:rPr lang="en-GB" dirty="0"/>
              <a:t>BDMS Prototyping</a:t>
            </a:r>
          </a:p>
        </p:txBody>
      </p:sp>
    </p:spTree>
    <p:extLst>
      <p:ext uri="{BB962C8B-B14F-4D97-AF65-F5344CB8AC3E}">
        <p14:creationId xmlns:p14="http://schemas.microsoft.com/office/powerpoint/2010/main" val="1807510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BE6D3-8C56-DFFE-13EB-69104B83309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C12D77A-946A-FD5B-DC12-CF86148D398A}"/>
              </a:ext>
            </a:extLst>
          </p:cNvPr>
          <p:cNvSpPr>
            <a:spLocks noGrp="1"/>
          </p:cNvSpPr>
          <p:nvPr>
            <p:ph type="title"/>
          </p:nvPr>
        </p:nvSpPr>
        <p:spPr>
          <a:xfrm>
            <a:off x="-109344" y="2337360"/>
            <a:ext cx="12036301" cy="1626082"/>
          </a:xfrm>
        </p:spPr>
        <p:txBody>
          <a:bodyPr/>
          <a:lstStyle/>
          <a:p>
            <a:r>
              <a:rPr lang="en-GB" sz="6000" dirty="0"/>
              <a:t>Recent Activities</a:t>
            </a:r>
          </a:p>
        </p:txBody>
      </p:sp>
      <p:sp>
        <p:nvSpPr>
          <p:cNvPr id="5" name="Marcador de número de diapositiva 5">
            <a:extLst>
              <a:ext uri="{FF2B5EF4-FFF2-40B4-BE49-F238E27FC236}">
                <a16:creationId xmlns:a16="http://schemas.microsoft.com/office/drawing/2014/main" id="{7E5BB44F-ADFC-1404-EA67-AD65D9CA6537}"/>
              </a:ext>
            </a:extLst>
          </p:cNvPr>
          <p:cNvSpPr>
            <a:spLocks noGrp="1"/>
          </p:cNvSpPr>
          <p:nvPr>
            <p:ph type="sldNum" sz="quarter" idx="4"/>
          </p:nvPr>
        </p:nvSpPr>
        <p:spPr>
          <a:prstGeom prst="rect">
            <a:avLst/>
          </a:prstGeom>
        </p:spPr>
        <p:txBody>
          <a:bodyPr vert="horz" lIns="91440" tIns="45720" rIns="91440" bIns="45720" rtlCol="0" anchor="ctr"/>
          <a:lstStyle>
            <a:lvl1pPr algn="r">
              <a:defRPr sz="1200" b="0" i="0">
                <a:solidFill>
                  <a:schemeClr val="bg1"/>
                </a:solidFill>
                <a:latin typeface="+mn-lt"/>
              </a:defRPr>
            </a:lvl1pPr>
          </a:lstStyle>
          <a:p>
            <a:fld id="{B7A8EA43-1DDA-DD4C-837A-17A3AFE5C005}" type="slidenum">
              <a:rPr lang="en-GB" smtClean="0"/>
              <a:pPr/>
              <a:t>13</a:t>
            </a:fld>
            <a:endParaRPr lang="en-GB" dirty="0"/>
          </a:p>
        </p:txBody>
      </p:sp>
    </p:spTree>
    <p:extLst>
      <p:ext uri="{BB962C8B-B14F-4D97-AF65-F5344CB8AC3E}">
        <p14:creationId xmlns:p14="http://schemas.microsoft.com/office/powerpoint/2010/main" val="3215721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64E55A-8E23-9A33-2265-A4C88767769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8C4518-3358-BF2B-3978-5D33ABCF586A}"/>
              </a:ext>
            </a:extLst>
          </p:cNvPr>
          <p:cNvSpPr>
            <a:spLocks noGrp="1"/>
          </p:cNvSpPr>
          <p:nvPr>
            <p:ph idx="11"/>
          </p:nvPr>
        </p:nvSpPr>
        <p:spPr>
          <a:xfrm>
            <a:off x="333985" y="1260272"/>
            <a:ext cx="11381765" cy="5277688"/>
          </a:xfrm>
        </p:spPr>
        <p:txBody>
          <a:bodyPr/>
          <a:lstStyle/>
          <a:p>
            <a:endParaRPr lang="en-GB" sz="1600" b="1" dirty="0"/>
          </a:p>
          <a:p>
            <a:r>
              <a:rPr lang="en-GB" sz="2400" dirty="0"/>
              <a:t>Implement use-cases with a BDMS prototype via unit tests with RUCIO API in Kubernetes environment on the DESY Test cluster (</a:t>
            </a:r>
            <a:r>
              <a:rPr lang="en-GB" sz="2400" b="1" dirty="0"/>
              <a:t>kind</a:t>
            </a:r>
            <a:r>
              <a:rPr lang="en-GB" sz="2400" dirty="0"/>
              <a:t> and </a:t>
            </a:r>
            <a:r>
              <a:rPr lang="en-GB" sz="2400" b="1" dirty="0"/>
              <a:t>staging</a:t>
            </a:r>
            <a:r>
              <a:rPr lang="en-GB" sz="2400" dirty="0"/>
              <a:t> set-ups)</a:t>
            </a:r>
          </a:p>
          <a:p>
            <a:pPr marL="0" indent="0">
              <a:buNone/>
            </a:pPr>
            <a:endParaRPr lang="en-GB" sz="2400" dirty="0"/>
          </a:p>
          <a:p>
            <a:pPr marL="800100" lvl="1" indent="-342900">
              <a:buFont typeface="Arial" panose="020B0604020202020204" pitchFamily="34" charset="0"/>
              <a:buChar char="•"/>
            </a:pPr>
            <a:r>
              <a:rPr lang="en-GB" sz="2000" dirty="0"/>
              <a:t>BDMS functionality using RUCIO was first evaluated with RUCIO CLI commands, code with RUCIO API calls</a:t>
            </a:r>
          </a:p>
          <a:p>
            <a:pPr marL="800100" lvl="1" indent="-342900">
              <a:buFont typeface="Arial" panose="020B0604020202020204" pitchFamily="34" charset="0"/>
              <a:buChar char="•"/>
            </a:pPr>
            <a:endParaRPr lang="en-GB" sz="2000" dirty="0"/>
          </a:p>
          <a:p>
            <a:pPr marL="800100" lvl="1" indent="-342900">
              <a:buFont typeface="Arial" panose="020B0604020202020204" pitchFamily="34" charset="0"/>
              <a:buChar char="•"/>
            </a:pPr>
            <a:r>
              <a:rPr lang="en-GB" sz="2000" dirty="0"/>
              <a:t>Current work on unit tests with fixtures written by Max for BDMS which are also evaluated at the DPPS level focused on testing RUCIO core functionality for BDMS including metadata and file localization</a:t>
            </a:r>
          </a:p>
          <a:p>
            <a:pPr marL="800100" lvl="1" indent="-342900">
              <a:buFont typeface="Arial" panose="020B0604020202020204" pitchFamily="34" charset="0"/>
              <a:buChar char="•"/>
            </a:pPr>
            <a:endParaRPr lang="en-GB" sz="2000" dirty="0"/>
          </a:p>
          <a:p>
            <a:pPr marL="800100" lvl="1" indent="-342900">
              <a:buFont typeface="Arial" panose="020B0604020202020204" pitchFamily="34" charset="0"/>
              <a:buChar char="•"/>
            </a:pPr>
            <a:r>
              <a:rPr lang="en-GB" sz="2000" dirty="0"/>
              <a:t>CTAO-specific RUCIO policy package enables custom LFN with slashes (matching the directory structure of CTA data storage). This LFN schema with VO name at the start also required for DIRAC and RUCIO integration</a:t>
            </a:r>
          </a:p>
          <a:p>
            <a:pPr lvl="1"/>
            <a:endParaRPr lang="en-GB" sz="2000" dirty="0"/>
          </a:p>
          <a:p>
            <a:endParaRPr lang="en-GB" sz="1200" dirty="0"/>
          </a:p>
          <a:p>
            <a:pPr lvl="1"/>
            <a:endParaRPr lang="en-GB" sz="2000" dirty="0"/>
          </a:p>
          <a:p>
            <a:pPr lvl="1"/>
            <a:endParaRPr lang="en-GB" sz="2000" dirty="0"/>
          </a:p>
          <a:p>
            <a:pPr lvl="1"/>
            <a:endParaRPr lang="en-GB" sz="2000" dirty="0"/>
          </a:p>
          <a:p>
            <a:endParaRPr lang="en-GB" sz="2400" dirty="0"/>
          </a:p>
          <a:p>
            <a:pPr lvl="1"/>
            <a:endParaRPr lang="en-GB" sz="2000" dirty="0"/>
          </a:p>
          <a:p>
            <a:pPr lvl="1"/>
            <a:endParaRPr lang="en-GB" sz="2000" dirty="0"/>
          </a:p>
          <a:p>
            <a:pPr indent="258763"/>
            <a:endParaRPr lang="en-GB" sz="2400" dirty="0"/>
          </a:p>
          <a:p>
            <a:pPr marL="9525" indent="0">
              <a:buNone/>
            </a:pPr>
            <a:endParaRPr lang="en-GB" sz="2400" b="1" dirty="0"/>
          </a:p>
        </p:txBody>
      </p:sp>
      <p:sp>
        <p:nvSpPr>
          <p:cNvPr id="4" name="Title 3">
            <a:extLst>
              <a:ext uri="{FF2B5EF4-FFF2-40B4-BE49-F238E27FC236}">
                <a16:creationId xmlns:a16="http://schemas.microsoft.com/office/drawing/2014/main" id="{C731CB9A-311C-5D9A-A610-F3AA912046F0}"/>
              </a:ext>
            </a:extLst>
          </p:cNvPr>
          <p:cNvSpPr>
            <a:spLocks noGrp="1"/>
          </p:cNvSpPr>
          <p:nvPr>
            <p:ph type="title"/>
          </p:nvPr>
        </p:nvSpPr>
        <p:spPr>
          <a:xfrm>
            <a:off x="145774" y="178370"/>
            <a:ext cx="8445562" cy="1017778"/>
          </a:xfrm>
        </p:spPr>
        <p:txBody>
          <a:bodyPr/>
          <a:lstStyle/>
          <a:p>
            <a:r>
              <a:rPr lang="en-CH" sz="4400" dirty="0"/>
              <a:t>DPPS Release 0 (Integration Test)</a:t>
            </a:r>
          </a:p>
        </p:txBody>
      </p:sp>
      <p:sp>
        <p:nvSpPr>
          <p:cNvPr id="5" name="Slide Number Placeholder 4">
            <a:extLst>
              <a:ext uri="{FF2B5EF4-FFF2-40B4-BE49-F238E27FC236}">
                <a16:creationId xmlns:a16="http://schemas.microsoft.com/office/drawing/2014/main" id="{7C409B0B-9155-9679-F20B-1BC36B344972}"/>
              </a:ext>
            </a:extLst>
          </p:cNvPr>
          <p:cNvSpPr>
            <a:spLocks noGrp="1"/>
          </p:cNvSpPr>
          <p:nvPr>
            <p:ph type="sldNum" sz="quarter" idx="4"/>
          </p:nvPr>
        </p:nvSpPr>
        <p:spPr/>
        <p:txBody>
          <a:bodyPr/>
          <a:lstStyle/>
          <a:p>
            <a:fld id="{B7A8EA43-1DDA-DD4C-837A-17A3AFE5C005}" type="slidenum">
              <a:rPr lang="en-GB" noProof="0" smtClean="0"/>
              <a:pPr/>
              <a:t>14</a:t>
            </a:fld>
            <a:endParaRPr lang="en-GB" noProof="0" dirty="0"/>
          </a:p>
        </p:txBody>
      </p:sp>
      <p:sp>
        <p:nvSpPr>
          <p:cNvPr id="3" name="Marcador de texto 4">
            <a:extLst>
              <a:ext uri="{FF2B5EF4-FFF2-40B4-BE49-F238E27FC236}">
                <a16:creationId xmlns:a16="http://schemas.microsoft.com/office/drawing/2014/main" id="{8169EC6E-90EA-C848-B5BA-F18C96A0831D}"/>
              </a:ext>
            </a:extLst>
          </p:cNvPr>
          <p:cNvSpPr>
            <a:spLocks noGrp="1"/>
          </p:cNvSpPr>
          <p:nvPr>
            <p:ph type="body" sz="quarter" idx="10"/>
          </p:nvPr>
        </p:nvSpPr>
        <p:spPr>
          <a:xfrm>
            <a:off x="145774" y="114246"/>
            <a:ext cx="2374900" cy="190703"/>
          </a:xfrm>
        </p:spPr>
        <p:txBody>
          <a:bodyPr>
            <a:normAutofit/>
          </a:bodyPr>
          <a:lstStyle/>
          <a:p>
            <a:r>
              <a:rPr lang="en-GB" dirty="0"/>
              <a:t>Recent Activities</a:t>
            </a:r>
          </a:p>
        </p:txBody>
      </p:sp>
    </p:spTree>
    <p:extLst>
      <p:ext uri="{BB962C8B-B14F-4D97-AF65-F5344CB8AC3E}">
        <p14:creationId xmlns:p14="http://schemas.microsoft.com/office/powerpoint/2010/main" val="42608061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5C9A4C-41C6-848C-A265-EF625A9AF65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A790549-E76C-651E-8ED2-6DEF83075BE7}"/>
              </a:ext>
            </a:extLst>
          </p:cNvPr>
          <p:cNvSpPr>
            <a:spLocks noGrp="1"/>
          </p:cNvSpPr>
          <p:nvPr>
            <p:ph idx="11"/>
          </p:nvPr>
        </p:nvSpPr>
        <p:spPr>
          <a:xfrm>
            <a:off x="155699" y="1017777"/>
            <a:ext cx="11890527" cy="5661853"/>
          </a:xfrm>
        </p:spPr>
        <p:txBody>
          <a:bodyPr/>
          <a:lstStyle/>
          <a:p>
            <a:endParaRPr lang="en-GB" sz="1600" b="1" dirty="0"/>
          </a:p>
          <a:p>
            <a:r>
              <a:rPr lang="en-GB" sz="2400" dirty="0"/>
              <a:t>On the AIV front, Max and Volodymyr contributed greatly to setup CI with </a:t>
            </a:r>
            <a:r>
              <a:rPr lang="en-GB" sz="2400" b="1" dirty="0">
                <a:solidFill>
                  <a:schemeClr val="tx1">
                    <a:lumMod val="90000"/>
                    <a:lumOff val="10000"/>
                  </a:schemeClr>
                </a:solidFill>
              </a:rPr>
              <a:t>kind</a:t>
            </a:r>
            <a:r>
              <a:rPr lang="en-GB" sz="2400" dirty="0">
                <a:solidFill>
                  <a:schemeClr val="tx1">
                    <a:lumMod val="90000"/>
                    <a:lumOff val="10000"/>
                  </a:schemeClr>
                </a:solidFill>
              </a:rPr>
              <a:t> </a:t>
            </a:r>
            <a:r>
              <a:rPr lang="en-GB" sz="2400" dirty="0"/>
              <a:t>to deploy K8s resources for BDMS on the Test cluster for </a:t>
            </a:r>
            <a:r>
              <a:rPr lang="en-GB" sz="2400" b="1" dirty="0"/>
              <a:t>local development and CI tests</a:t>
            </a:r>
          </a:p>
          <a:p>
            <a:pPr marL="800100" lvl="1" indent="-342900">
              <a:buFont typeface="Arial" panose="020B0604020202020204" pitchFamily="34" charset="0"/>
              <a:buChar char="•"/>
            </a:pPr>
            <a:endParaRPr lang="en-GB" sz="2000" dirty="0"/>
          </a:p>
          <a:p>
            <a:pPr marL="800100" lvl="1" indent="-342900">
              <a:buFont typeface="Arial" panose="020B0604020202020204" pitchFamily="34" charset="0"/>
              <a:buChar char="•"/>
            </a:pPr>
            <a:r>
              <a:rPr lang="en-GB" sz="2000" dirty="0"/>
              <a:t>Organization of repos in BDMS for different needs: RUCIO policy; Helm charts for RUCIO; AIV toolkit to produce Test reports</a:t>
            </a:r>
          </a:p>
          <a:p>
            <a:pPr marL="800100" lvl="1" indent="-342900" algn="just">
              <a:buFont typeface="Arial" panose="020B0604020202020204" pitchFamily="34" charset="0"/>
              <a:buChar char="•"/>
            </a:pPr>
            <a:endParaRPr lang="en-GB" sz="1200" dirty="0"/>
          </a:p>
          <a:p>
            <a:pPr marL="800100" lvl="1" indent="-342900" algn="just">
              <a:buFont typeface="Arial" panose="020B0604020202020204" pitchFamily="34" charset="0"/>
              <a:buChar char="•"/>
            </a:pPr>
            <a:r>
              <a:rPr lang="en-GB" sz="2000" dirty="0"/>
              <a:t>BDMS deployment is done with Helm charts with a global values file for ease in future helm-based upgrades</a:t>
            </a:r>
          </a:p>
          <a:p>
            <a:pPr lvl="1" algn="just"/>
            <a:endParaRPr lang="en-GB" sz="1200" dirty="0"/>
          </a:p>
          <a:p>
            <a:pPr marL="800100" lvl="1" indent="-342900" algn="just">
              <a:buFont typeface="Arial" panose="020B0604020202020204" pitchFamily="34" charset="0"/>
              <a:buChar char="•"/>
            </a:pPr>
            <a:r>
              <a:rPr lang="en-GB" sz="2000" dirty="0"/>
              <a:t>We also adapted YAML files based BDMS deployment to </a:t>
            </a:r>
            <a:r>
              <a:rPr lang="en-GB" sz="2000" dirty="0">
                <a:hlinkClick r:id="rId3"/>
              </a:rPr>
              <a:t>Helm charts </a:t>
            </a:r>
            <a:endParaRPr lang="en-GB" sz="1200" dirty="0"/>
          </a:p>
          <a:p>
            <a:pPr lvl="1" algn="just"/>
            <a:r>
              <a:rPr lang="en-GB" sz="2000" dirty="0"/>
              <a:t>	- </a:t>
            </a:r>
            <a:r>
              <a:rPr lang="en-GB" sz="1800" dirty="0"/>
              <a:t>Different than </a:t>
            </a:r>
            <a:r>
              <a:rPr lang="en-GB" sz="1800" b="1" dirty="0"/>
              <a:t>Kind, </a:t>
            </a:r>
            <a:r>
              <a:rPr lang="en-GB" sz="1800" dirty="0"/>
              <a:t>works in a </a:t>
            </a:r>
            <a:r>
              <a:rPr lang="en-GB" sz="1800" b="1" dirty="0"/>
              <a:t>staging K8s environment</a:t>
            </a:r>
            <a:r>
              <a:rPr lang="en-GB" sz="1800" dirty="0"/>
              <a:t>* with ingress &amp; load balancer configured</a:t>
            </a:r>
          </a:p>
          <a:p>
            <a:pPr lvl="1" algn="just"/>
            <a:endParaRPr lang="en-GB" sz="1800" dirty="0"/>
          </a:p>
          <a:p>
            <a:pPr lvl="1" algn="just"/>
            <a:r>
              <a:rPr lang="en-GB" sz="1800" dirty="0"/>
              <a:t>	- The use of global helm values file allows configurability for re-use at different </a:t>
            </a:r>
            <a:r>
              <a:rPr lang="en-GB" sz="1800" dirty="0" err="1"/>
              <a:t>datacenters</a:t>
            </a:r>
            <a:r>
              <a:rPr lang="en-GB" sz="1800" dirty="0"/>
              <a:t>. This is planned for 	    beyond DPPS Release 0.1</a:t>
            </a:r>
            <a:endParaRPr lang="en-GB" sz="1800" b="1" dirty="0"/>
          </a:p>
          <a:p>
            <a:pPr lvl="1"/>
            <a:endParaRPr lang="en-GB" sz="2000" dirty="0"/>
          </a:p>
          <a:p>
            <a:pPr lvl="1"/>
            <a:r>
              <a:rPr lang="en-GB" sz="1500" dirty="0"/>
              <a:t>* staging K8s environment: enabling clients to connect to BDMS deployment and allow traffic from external networks </a:t>
            </a:r>
            <a:r>
              <a:rPr lang="en-GB" sz="2000" dirty="0"/>
              <a:t>	</a:t>
            </a:r>
          </a:p>
          <a:p>
            <a:pPr lvl="1"/>
            <a:endParaRPr lang="en-GB" sz="2000" dirty="0"/>
          </a:p>
          <a:p>
            <a:endParaRPr lang="en-GB" sz="2400" dirty="0"/>
          </a:p>
          <a:p>
            <a:pPr lvl="1"/>
            <a:endParaRPr lang="en-GB" sz="2000" dirty="0"/>
          </a:p>
          <a:p>
            <a:pPr lvl="1"/>
            <a:endParaRPr lang="en-GB" sz="2000" dirty="0"/>
          </a:p>
          <a:p>
            <a:pPr indent="258763"/>
            <a:endParaRPr lang="en-GB" sz="2400" dirty="0"/>
          </a:p>
          <a:p>
            <a:pPr marL="9525" indent="0">
              <a:buNone/>
            </a:pPr>
            <a:endParaRPr lang="en-GB" sz="2400" b="1" dirty="0"/>
          </a:p>
        </p:txBody>
      </p:sp>
      <p:sp>
        <p:nvSpPr>
          <p:cNvPr id="4" name="Title 3">
            <a:extLst>
              <a:ext uri="{FF2B5EF4-FFF2-40B4-BE49-F238E27FC236}">
                <a16:creationId xmlns:a16="http://schemas.microsoft.com/office/drawing/2014/main" id="{C5142AB7-E79E-3603-C2C0-23A4E82E5AAF}"/>
              </a:ext>
            </a:extLst>
          </p:cNvPr>
          <p:cNvSpPr>
            <a:spLocks noGrp="1"/>
          </p:cNvSpPr>
          <p:nvPr>
            <p:ph type="title"/>
          </p:nvPr>
        </p:nvSpPr>
        <p:spPr>
          <a:xfrm>
            <a:off x="145774" y="178370"/>
            <a:ext cx="8445562" cy="1017778"/>
          </a:xfrm>
        </p:spPr>
        <p:txBody>
          <a:bodyPr/>
          <a:lstStyle/>
          <a:p>
            <a:r>
              <a:rPr lang="en-CH" sz="4400" dirty="0"/>
              <a:t>DPPS Release 0 (Integration Test)</a:t>
            </a:r>
          </a:p>
        </p:txBody>
      </p:sp>
      <p:sp>
        <p:nvSpPr>
          <p:cNvPr id="5" name="Slide Number Placeholder 4">
            <a:extLst>
              <a:ext uri="{FF2B5EF4-FFF2-40B4-BE49-F238E27FC236}">
                <a16:creationId xmlns:a16="http://schemas.microsoft.com/office/drawing/2014/main" id="{E70E5B89-FBFF-82EA-98B9-2502C1F58870}"/>
              </a:ext>
            </a:extLst>
          </p:cNvPr>
          <p:cNvSpPr>
            <a:spLocks noGrp="1"/>
          </p:cNvSpPr>
          <p:nvPr>
            <p:ph type="sldNum" sz="quarter" idx="4"/>
          </p:nvPr>
        </p:nvSpPr>
        <p:spPr/>
        <p:txBody>
          <a:bodyPr/>
          <a:lstStyle/>
          <a:p>
            <a:fld id="{B7A8EA43-1DDA-DD4C-837A-17A3AFE5C005}" type="slidenum">
              <a:rPr lang="en-GB" noProof="0" smtClean="0"/>
              <a:pPr/>
              <a:t>15</a:t>
            </a:fld>
            <a:endParaRPr lang="en-GB" noProof="0" dirty="0"/>
          </a:p>
        </p:txBody>
      </p:sp>
      <p:sp>
        <p:nvSpPr>
          <p:cNvPr id="3" name="Marcador de texto 4">
            <a:extLst>
              <a:ext uri="{FF2B5EF4-FFF2-40B4-BE49-F238E27FC236}">
                <a16:creationId xmlns:a16="http://schemas.microsoft.com/office/drawing/2014/main" id="{5FA910DD-FFD4-1BF8-4E4E-9FECBB9E5430}"/>
              </a:ext>
            </a:extLst>
          </p:cNvPr>
          <p:cNvSpPr>
            <a:spLocks noGrp="1"/>
          </p:cNvSpPr>
          <p:nvPr>
            <p:ph type="body" sz="quarter" idx="10"/>
          </p:nvPr>
        </p:nvSpPr>
        <p:spPr>
          <a:xfrm>
            <a:off x="145774" y="114246"/>
            <a:ext cx="2374900" cy="190703"/>
          </a:xfrm>
        </p:spPr>
        <p:txBody>
          <a:bodyPr>
            <a:normAutofit/>
          </a:bodyPr>
          <a:lstStyle/>
          <a:p>
            <a:r>
              <a:rPr lang="en-GB" dirty="0"/>
              <a:t>Recent Activities</a:t>
            </a:r>
          </a:p>
        </p:txBody>
      </p:sp>
    </p:spTree>
    <p:extLst>
      <p:ext uri="{BB962C8B-B14F-4D97-AF65-F5344CB8AC3E}">
        <p14:creationId xmlns:p14="http://schemas.microsoft.com/office/powerpoint/2010/main" val="3602295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69CBF2-2AD7-E4F6-EE95-41611B4E50BF}"/>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51780D8-C9A9-AC58-E29E-F59572BFF170}"/>
              </a:ext>
            </a:extLst>
          </p:cNvPr>
          <p:cNvSpPr>
            <a:spLocks noGrp="1"/>
          </p:cNvSpPr>
          <p:nvPr>
            <p:ph type="sldNum" sz="quarter" idx="4"/>
          </p:nvPr>
        </p:nvSpPr>
        <p:spPr/>
        <p:txBody>
          <a:bodyPr/>
          <a:lstStyle/>
          <a:p>
            <a:fld id="{B7A8EA43-1DDA-DD4C-837A-17A3AFE5C005}" type="slidenum">
              <a:rPr lang="en-GB" noProof="0" smtClean="0"/>
              <a:pPr/>
              <a:t>16</a:t>
            </a:fld>
            <a:endParaRPr lang="en-GB" noProof="0" dirty="0"/>
          </a:p>
        </p:txBody>
      </p:sp>
      <p:sp>
        <p:nvSpPr>
          <p:cNvPr id="6" name="Text Placeholder 5">
            <a:extLst>
              <a:ext uri="{FF2B5EF4-FFF2-40B4-BE49-F238E27FC236}">
                <a16:creationId xmlns:a16="http://schemas.microsoft.com/office/drawing/2014/main" id="{0D7D2288-E471-3D25-5802-72C7436240A2}"/>
              </a:ext>
            </a:extLst>
          </p:cNvPr>
          <p:cNvSpPr>
            <a:spLocks noGrp="1"/>
          </p:cNvSpPr>
          <p:nvPr>
            <p:ph type="body" sz="quarter" idx="10"/>
          </p:nvPr>
        </p:nvSpPr>
        <p:spPr>
          <a:xfrm>
            <a:off x="228896" y="193512"/>
            <a:ext cx="2374900" cy="190703"/>
          </a:xfrm>
        </p:spPr>
        <p:txBody>
          <a:bodyPr/>
          <a:lstStyle/>
          <a:p>
            <a:r>
              <a:rPr lang="en-CH" dirty="0"/>
              <a:t>Recent Activities</a:t>
            </a:r>
          </a:p>
        </p:txBody>
      </p:sp>
      <p:sp>
        <p:nvSpPr>
          <p:cNvPr id="8" name="Title 3">
            <a:extLst>
              <a:ext uri="{FF2B5EF4-FFF2-40B4-BE49-F238E27FC236}">
                <a16:creationId xmlns:a16="http://schemas.microsoft.com/office/drawing/2014/main" id="{F45F8F21-266A-81BD-68BA-1C55301A2D75}"/>
              </a:ext>
            </a:extLst>
          </p:cNvPr>
          <p:cNvSpPr>
            <a:spLocks noGrp="1"/>
          </p:cNvSpPr>
          <p:nvPr>
            <p:ph type="title"/>
          </p:nvPr>
        </p:nvSpPr>
        <p:spPr>
          <a:xfrm>
            <a:off x="228896" y="165924"/>
            <a:ext cx="10243920" cy="1325563"/>
          </a:xfrm>
        </p:spPr>
        <p:txBody>
          <a:bodyPr/>
          <a:lstStyle/>
          <a:p>
            <a:r>
              <a:rPr lang="en-CH" sz="4300" dirty="0"/>
              <a:t>Metadata extraction from CTA files</a:t>
            </a:r>
          </a:p>
        </p:txBody>
      </p:sp>
      <p:sp>
        <p:nvSpPr>
          <p:cNvPr id="10" name="TextBox 9">
            <a:extLst>
              <a:ext uri="{FF2B5EF4-FFF2-40B4-BE49-F238E27FC236}">
                <a16:creationId xmlns:a16="http://schemas.microsoft.com/office/drawing/2014/main" id="{02C0099F-ECAD-F1D5-DC79-1CABA17DA518}"/>
              </a:ext>
            </a:extLst>
          </p:cNvPr>
          <p:cNvSpPr txBox="1"/>
          <p:nvPr/>
        </p:nvSpPr>
        <p:spPr>
          <a:xfrm>
            <a:off x="0" y="6537082"/>
            <a:ext cx="11516139" cy="276999"/>
          </a:xfrm>
          <a:prstGeom prst="rect">
            <a:avLst/>
          </a:prstGeom>
          <a:noFill/>
        </p:spPr>
        <p:txBody>
          <a:bodyPr wrap="square">
            <a:spAutoFit/>
          </a:bodyPr>
          <a:lstStyle/>
          <a:p>
            <a:pPr algn="ctr"/>
            <a:r>
              <a:rPr lang="en-GB" sz="1200" u="sng" dirty="0">
                <a:solidFill>
                  <a:srgbClr val="000000"/>
                </a:solidFill>
                <a:effectLst/>
                <a:latin typeface="Helvetica Neue" panose="02000503000000020004" pitchFamily="2" charset="0"/>
                <a:hlinkClick r:id="rId3"/>
              </a:rPr>
              <a:t>https://gitlab.cta-observatory.org/cta-computing/dpps/bdms/bdms/-/blob/tobe-sorted/src/bdms/ingest/scripts/fits_eventio_verification_before_ingest/__init__.py</a:t>
            </a:r>
            <a:endParaRPr lang="en-GB" sz="1200" dirty="0">
              <a:solidFill>
                <a:srgbClr val="000000"/>
              </a:solidFill>
              <a:effectLst/>
              <a:latin typeface="Helvetica Neue" panose="02000503000000020004" pitchFamily="2" charset="0"/>
            </a:endParaRPr>
          </a:p>
        </p:txBody>
      </p:sp>
      <p:sp>
        <p:nvSpPr>
          <p:cNvPr id="4" name="Marcador de contenido 7">
            <a:extLst>
              <a:ext uri="{FF2B5EF4-FFF2-40B4-BE49-F238E27FC236}">
                <a16:creationId xmlns:a16="http://schemas.microsoft.com/office/drawing/2014/main" id="{3BB66359-74BA-4813-84F1-800D69606463}"/>
              </a:ext>
            </a:extLst>
          </p:cNvPr>
          <p:cNvSpPr txBox="1">
            <a:spLocks/>
          </p:cNvSpPr>
          <p:nvPr/>
        </p:nvSpPr>
        <p:spPr>
          <a:xfrm>
            <a:off x="153188" y="1501530"/>
            <a:ext cx="4945746" cy="48548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100" dirty="0"/>
          </a:p>
          <a:p>
            <a:r>
              <a:rPr lang="en-GB" sz="1800" dirty="0"/>
              <a:t>This metadata contribution extends our initial work on ACADA DL0 ingestion by DPPS on-site via interface directory and trigger files</a:t>
            </a:r>
          </a:p>
          <a:p>
            <a:endParaRPr lang="en-GB" sz="1800" dirty="0"/>
          </a:p>
          <a:p>
            <a:r>
              <a:rPr lang="en-GB" sz="1800" dirty="0"/>
              <a:t>We work with both real observation datasets and also simulated ones (</a:t>
            </a:r>
            <a:r>
              <a:rPr lang="en-GB" sz="1800" dirty="0" err="1"/>
              <a:t>eventio</a:t>
            </a:r>
            <a:r>
              <a:rPr lang="en-GB" sz="1800" dirty="0"/>
              <a:t>)</a:t>
            </a:r>
          </a:p>
          <a:p>
            <a:endParaRPr lang="en-GB" sz="1800" dirty="0"/>
          </a:p>
          <a:p>
            <a:r>
              <a:rPr lang="en-GB" sz="1800" dirty="0"/>
              <a:t>The ACADA DL0 ingestion and replication will be enhanced following ACADA-DPPS ICD to meet the objectives of DPPS Release 1.0</a:t>
            </a:r>
          </a:p>
          <a:p>
            <a:endParaRPr lang="en-GB" sz="2100" dirty="0"/>
          </a:p>
          <a:p>
            <a:pPr marL="0" indent="0">
              <a:buNone/>
            </a:pPr>
            <a:endParaRPr lang="en-GB" sz="2100" dirty="0"/>
          </a:p>
          <a:p>
            <a:endParaRPr lang="en-GB" sz="2100" dirty="0">
              <a:solidFill>
                <a:srgbClr val="7030A0"/>
              </a:solidFill>
            </a:endParaRPr>
          </a:p>
          <a:p>
            <a:endParaRPr lang="en-GB" sz="2100" dirty="0"/>
          </a:p>
          <a:p>
            <a:pPr marL="0" indent="0">
              <a:buNone/>
            </a:pPr>
            <a:endParaRPr lang="en-GB" dirty="0"/>
          </a:p>
          <a:p>
            <a:pPr marL="457200" lvl="1" indent="0">
              <a:buFont typeface="Arial" panose="020B0604020202020204" pitchFamily="34" charset="0"/>
              <a:buNone/>
            </a:pPr>
            <a:endParaRPr lang="en-GB" dirty="0"/>
          </a:p>
        </p:txBody>
      </p:sp>
      <p:pic>
        <p:nvPicPr>
          <p:cNvPr id="2" name="Picture 1">
            <a:extLst>
              <a:ext uri="{FF2B5EF4-FFF2-40B4-BE49-F238E27FC236}">
                <a16:creationId xmlns:a16="http://schemas.microsoft.com/office/drawing/2014/main" id="{A644FA89-BEB4-B3B5-2F2A-938C1995F0F2}"/>
              </a:ext>
            </a:extLst>
          </p:cNvPr>
          <p:cNvPicPr>
            <a:picLocks noChangeAspect="1"/>
          </p:cNvPicPr>
          <p:nvPr/>
        </p:nvPicPr>
        <p:blipFill>
          <a:blip r:embed="rId4"/>
          <a:stretch>
            <a:fillRect/>
          </a:stretch>
        </p:blipFill>
        <p:spPr>
          <a:xfrm>
            <a:off x="5098934" y="1765535"/>
            <a:ext cx="7093066" cy="4223451"/>
          </a:xfrm>
          <a:prstGeom prst="rect">
            <a:avLst/>
          </a:prstGeom>
        </p:spPr>
      </p:pic>
    </p:spTree>
    <p:extLst>
      <p:ext uri="{BB962C8B-B14F-4D97-AF65-F5344CB8AC3E}">
        <p14:creationId xmlns:p14="http://schemas.microsoft.com/office/powerpoint/2010/main" val="1161315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33E56D-17E8-B5B5-E48D-BBB4C500793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2ABFBEE0-3322-328F-73B2-7CEFB8C6EA4D}"/>
              </a:ext>
            </a:extLst>
          </p:cNvPr>
          <p:cNvSpPr>
            <a:spLocks noGrp="1"/>
          </p:cNvSpPr>
          <p:nvPr>
            <p:ph type="title"/>
          </p:nvPr>
        </p:nvSpPr>
        <p:spPr>
          <a:xfrm>
            <a:off x="155699" y="2165082"/>
            <a:ext cx="12036301" cy="1626082"/>
          </a:xfrm>
        </p:spPr>
        <p:txBody>
          <a:bodyPr/>
          <a:lstStyle/>
          <a:p>
            <a:r>
              <a:rPr lang="en-GB" sz="6000" dirty="0"/>
              <a:t>Looking Ahead</a:t>
            </a:r>
          </a:p>
        </p:txBody>
      </p:sp>
      <p:sp>
        <p:nvSpPr>
          <p:cNvPr id="5" name="Marcador de número de diapositiva 5">
            <a:extLst>
              <a:ext uri="{FF2B5EF4-FFF2-40B4-BE49-F238E27FC236}">
                <a16:creationId xmlns:a16="http://schemas.microsoft.com/office/drawing/2014/main" id="{624BD4F5-35EE-B58E-F752-1108ECA06C97}"/>
              </a:ext>
            </a:extLst>
          </p:cNvPr>
          <p:cNvSpPr>
            <a:spLocks noGrp="1"/>
          </p:cNvSpPr>
          <p:nvPr>
            <p:ph type="sldNum" sz="quarter" idx="4"/>
          </p:nvPr>
        </p:nvSpPr>
        <p:spPr>
          <a:prstGeom prst="rect">
            <a:avLst/>
          </a:prstGeom>
        </p:spPr>
        <p:txBody>
          <a:bodyPr vert="horz" lIns="91440" tIns="45720" rIns="91440" bIns="45720" rtlCol="0" anchor="ctr"/>
          <a:lstStyle>
            <a:lvl1pPr algn="r">
              <a:defRPr sz="1200" b="0" i="0">
                <a:solidFill>
                  <a:schemeClr val="bg1"/>
                </a:solidFill>
                <a:latin typeface="+mn-lt"/>
              </a:defRPr>
            </a:lvl1pPr>
          </a:lstStyle>
          <a:p>
            <a:fld id="{B7A8EA43-1DDA-DD4C-837A-17A3AFE5C005}" type="slidenum">
              <a:rPr lang="en-GB" smtClean="0"/>
              <a:pPr/>
              <a:t>17</a:t>
            </a:fld>
            <a:endParaRPr lang="en-GB" dirty="0"/>
          </a:p>
        </p:txBody>
      </p:sp>
    </p:spTree>
    <p:extLst>
      <p:ext uri="{BB962C8B-B14F-4D97-AF65-F5344CB8AC3E}">
        <p14:creationId xmlns:p14="http://schemas.microsoft.com/office/powerpoint/2010/main" val="2251950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0EF03-293D-06C7-AEB2-D735D2A7CFA6}"/>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659079-A9DC-0616-E9A1-78816D42C26D}"/>
              </a:ext>
            </a:extLst>
          </p:cNvPr>
          <p:cNvSpPr>
            <a:spLocks noGrp="1"/>
          </p:cNvSpPr>
          <p:nvPr>
            <p:ph idx="11"/>
          </p:nvPr>
        </p:nvSpPr>
        <p:spPr>
          <a:xfrm>
            <a:off x="155698" y="1555920"/>
            <a:ext cx="11579101" cy="5164942"/>
          </a:xfrm>
        </p:spPr>
        <p:txBody>
          <a:bodyPr/>
          <a:lstStyle/>
          <a:p>
            <a:endParaRPr lang="en-GB" sz="1600" b="1" dirty="0"/>
          </a:p>
          <a:p>
            <a:r>
              <a:rPr lang="en-GB" sz="2200" dirty="0"/>
              <a:t>DPPS Release 0.0 (Integration test) is scheduled for release next month (February 2025)</a:t>
            </a:r>
          </a:p>
          <a:p>
            <a:pPr marL="800100" lvl="1" indent="-342900">
              <a:buFont typeface="Arial" panose="020B0604020202020204" pitchFamily="34" charset="0"/>
              <a:buChar char="•"/>
            </a:pPr>
            <a:r>
              <a:rPr lang="en-GB" sz="1900" b="1" dirty="0"/>
              <a:t>Documentation: </a:t>
            </a:r>
            <a:r>
              <a:rPr lang="en-GB" sz="1800" dirty="0"/>
              <a:t>We are working on providing some documentation to be published as </a:t>
            </a:r>
            <a:r>
              <a:rPr lang="en-GB" sz="1800" dirty="0">
                <a:hlinkClick r:id="rId3"/>
              </a:rPr>
              <a:t>gitlab pages for DPPS-BDMS</a:t>
            </a:r>
            <a:r>
              <a:rPr lang="en-GB" sz="1800" dirty="0"/>
              <a:t> covering the BDMS deployment guide with focus on (</a:t>
            </a:r>
            <a:r>
              <a:rPr lang="en-GB" sz="1800" dirty="0" err="1"/>
              <a:t>i</a:t>
            </a:r>
            <a:r>
              <a:rPr lang="en-GB" sz="1800" dirty="0"/>
              <a:t>) RUCIO, (ii) Grid-certificates and X509 Proxy, (ii) Storage elements (</a:t>
            </a:r>
            <a:r>
              <a:rPr lang="en-GB" sz="1800" dirty="0" err="1"/>
              <a:t>XrootD</a:t>
            </a:r>
            <a:r>
              <a:rPr lang="en-GB" sz="1800" dirty="0"/>
              <a:t>); (iv) Updating the RUCIO version; (v) Different repos in BDMS organization and how they are used; (vi) Helm charts: application and configuration</a:t>
            </a:r>
          </a:p>
          <a:p>
            <a:endParaRPr lang="en-GB" sz="2300" dirty="0"/>
          </a:p>
          <a:p>
            <a:r>
              <a:rPr lang="en-GB" sz="2200" dirty="0"/>
              <a:t>Collaborating with our colleagues: Max, Volodymyr, and Georgios on further AIV efforts towards meeting the next month deadline of DPPS Release 0.0</a:t>
            </a:r>
          </a:p>
          <a:p>
            <a:endParaRPr lang="en-GB" sz="2200" dirty="0"/>
          </a:p>
          <a:p>
            <a:pPr marL="0" indent="0">
              <a:buNone/>
            </a:pPr>
            <a:endParaRPr lang="en-GB" sz="2300" dirty="0"/>
          </a:p>
          <a:p>
            <a:pPr lvl="1"/>
            <a:endParaRPr lang="en-GB" sz="1900" dirty="0"/>
          </a:p>
          <a:p>
            <a:pPr lvl="1">
              <a:lnSpc>
                <a:spcPct val="100000"/>
              </a:lnSpc>
            </a:pPr>
            <a:endParaRPr lang="en-GB" sz="2000" dirty="0"/>
          </a:p>
          <a:p>
            <a:pPr marL="1371600" lvl="2" indent="-457200">
              <a:buFont typeface="Wingdings" pitchFamily="2" charset="2"/>
              <a:buChar char="§"/>
            </a:pPr>
            <a:r>
              <a:rPr lang="en-GB" sz="2800" dirty="0"/>
              <a:t>		 </a:t>
            </a:r>
          </a:p>
          <a:p>
            <a:pPr marL="800100" lvl="1" indent="-342900"/>
            <a:r>
              <a:rPr lang="en-GB" sz="1600" dirty="0"/>
              <a:t> </a:t>
            </a:r>
          </a:p>
          <a:p>
            <a:pPr marL="800100" lvl="1" indent="-342900"/>
            <a:endParaRPr lang="en-GB" sz="1600" dirty="0"/>
          </a:p>
          <a:p>
            <a:pPr marL="800100" lvl="1" indent="-342900"/>
            <a:endParaRPr lang="en-GB" sz="1600" dirty="0"/>
          </a:p>
          <a:p>
            <a:pPr marL="800100" lvl="1" indent="-342900">
              <a:lnSpc>
                <a:spcPct val="100000"/>
              </a:lnSpc>
              <a:buFont typeface="Arial" panose="020B0604020202020204" pitchFamily="34" charset="0"/>
              <a:buChar char="•"/>
            </a:pPr>
            <a:endParaRPr lang="en-GB" sz="2000" dirty="0"/>
          </a:p>
          <a:p>
            <a:pPr marL="800100" lvl="1" indent="-342900">
              <a:buFont typeface="Arial" panose="020B0604020202020204" pitchFamily="34" charset="0"/>
              <a:buChar char="•"/>
            </a:pPr>
            <a:endParaRPr lang="en-GB" sz="2000" dirty="0"/>
          </a:p>
          <a:p>
            <a:pPr lvl="1"/>
            <a:endParaRPr lang="en-GB" sz="2000" dirty="0"/>
          </a:p>
          <a:p>
            <a:pPr indent="0">
              <a:buNone/>
            </a:pPr>
            <a:endParaRPr lang="en-GB" sz="2400" dirty="0"/>
          </a:p>
          <a:p>
            <a:pPr marL="9525" indent="0">
              <a:buNone/>
            </a:pPr>
            <a:endParaRPr lang="en-GB" sz="2400" b="1" dirty="0"/>
          </a:p>
        </p:txBody>
      </p:sp>
      <p:sp>
        <p:nvSpPr>
          <p:cNvPr id="4" name="Title 3">
            <a:extLst>
              <a:ext uri="{FF2B5EF4-FFF2-40B4-BE49-F238E27FC236}">
                <a16:creationId xmlns:a16="http://schemas.microsoft.com/office/drawing/2014/main" id="{215B8F6B-BDCE-7AC9-8603-BAD19F0A7636}"/>
              </a:ext>
            </a:extLst>
          </p:cNvPr>
          <p:cNvSpPr>
            <a:spLocks noGrp="1"/>
          </p:cNvSpPr>
          <p:nvPr>
            <p:ph type="title"/>
          </p:nvPr>
        </p:nvSpPr>
        <p:spPr>
          <a:xfrm>
            <a:off x="475738" y="307489"/>
            <a:ext cx="9885579" cy="1017778"/>
          </a:xfrm>
        </p:spPr>
        <p:txBody>
          <a:bodyPr/>
          <a:lstStyle/>
          <a:p>
            <a:r>
              <a:rPr lang="en-CH" sz="4400" dirty="0"/>
              <a:t>On-going work on DPPS Release 0.0</a:t>
            </a:r>
          </a:p>
        </p:txBody>
      </p:sp>
      <p:sp>
        <p:nvSpPr>
          <p:cNvPr id="5" name="Slide Number Placeholder 4">
            <a:extLst>
              <a:ext uri="{FF2B5EF4-FFF2-40B4-BE49-F238E27FC236}">
                <a16:creationId xmlns:a16="http://schemas.microsoft.com/office/drawing/2014/main" id="{DB285CF0-C72F-30F9-8799-C05F1BD8968A}"/>
              </a:ext>
            </a:extLst>
          </p:cNvPr>
          <p:cNvSpPr>
            <a:spLocks noGrp="1"/>
          </p:cNvSpPr>
          <p:nvPr>
            <p:ph type="sldNum" sz="quarter" idx="4"/>
          </p:nvPr>
        </p:nvSpPr>
        <p:spPr/>
        <p:txBody>
          <a:bodyPr/>
          <a:lstStyle/>
          <a:p>
            <a:fld id="{B7A8EA43-1DDA-DD4C-837A-17A3AFE5C005}" type="slidenum">
              <a:rPr lang="en-GB" noProof="0" smtClean="0"/>
              <a:pPr/>
              <a:t>18</a:t>
            </a:fld>
            <a:endParaRPr lang="en-GB" noProof="0" dirty="0"/>
          </a:p>
        </p:txBody>
      </p:sp>
    </p:spTree>
    <p:extLst>
      <p:ext uri="{BB962C8B-B14F-4D97-AF65-F5344CB8AC3E}">
        <p14:creationId xmlns:p14="http://schemas.microsoft.com/office/powerpoint/2010/main" val="23942892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868BF4-4BB1-92DA-8B97-F6E633D1CD13}"/>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6A1859-7A77-669D-E72C-7415522A635E}"/>
              </a:ext>
            </a:extLst>
          </p:cNvPr>
          <p:cNvSpPr>
            <a:spLocks noGrp="1"/>
          </p:cNvSpPr>
          <p:nvPr>
            <p:ph idx="11"/>
          </p:nvPr>
        </p:nvSpPr>
        <p:spPr>
          <a:xfrm>
            <a:off x="155699" y="1302407"/>
            <a:ext cx="11445751" cy="5270964"/>
          </a:xfrm>
        </p:spPr>
        <p:txBody>
          <a:bodyPr/>
          <a:lstStyle/>
          <a:p>
            <a:endParaRPr lang="en-GB" sz="1600" b="1" dirty="0"/>
          </a:p>
          <a:p>
            <a:r>
              <a:rPr lang="en-GB" sz="2200" dirty="0"/>
              <a:t>For DPPS Release 1.0, BDMS milestones have been defined and a </a:t>
            </a:r>
            <a:r>
              <a:rPr lang="en-GB" sz="2200" dirty="0" err="1"/>
              <a:t>gitlab</a:t>
            </a:r>
            <a:r>
              <a:rPr lang="en-GB" sz="2200" dirty="0"/>
              <a:t> issue has been created: </a:t>
            </a:r>
            <a:r>
              <a:rPr lang="en-GB" sz="2200" dirty="0">
                <a:solidFill>
                  <a:schemeClr val="tx1">
                    <a:lumMod val="75000"/>
                    <a:lumOff val="25000"/>
                  </a:schemeClr>
                </a:solidFill>
              </a:rPr>
              <a:t>Implement DL0 ingestion by DPPS on-site for products coming from ACADA according to ACADA-DPPS ICD</a:t>
            </a:r>
          </a:p>
          <a:p>
            <a:endParaRPr lang="en-GB" sz="2200" dirty="0">
              <a:solidFill>
                <a:schemeClr val="tx1">
                  <a:lumMod val="75000"/>
                  <a:lumOff val="25000"/>
                </a:schemeClr>
              </a:solidFill>
            </a:endParaRPr>
          </a:p>
          <a:p>
            <a:r>
              <a:rPr lang="en-GB" sz="2200" dirty="0">
                <a:solidFill>
                  <a:schemeClr val="tx1"/>
                </a:solidFill>
              </a:rPr>
              <a:t>We will contribute to address the tasks associated with the </a:t>
            </a:r>
            <a:r>
              <a:rPr lang="en-GB" sz="2200" dirty="0">
                <a:solidFill>
                  <a:schemeClr val="tx1"/>
                </a:solidFill>
                <a:hlinkClick r:id="rId3"/>
              </a:rPr>
              <a:t>gitlab issue </a:t>
            </a:r>
            <a:r>
              <a:rPr lang="en-GB" sz="2200" dirty="0">
                <a:solidFill>
                  <a:schemeClr val="tx1"/>
                </a:solidFill>
              </a:rPr>
              <a:t>and implement the desired functionality</a:t>
            </a:r>
          </a:p>
          <a:p>
            <a:endParaRPr lang="en-GB" sz="2200" dirty="0">
              <a:solidFill>
                <a:schemeClr val="tx1"/>
              </a:solidFill>
            </a:endParaRPr>
          </a:p>
          <a:p>
            <a:pPr marL="742950" lvl="1" indent="-285750">
              <a:buFont typeface="Arial" panose="020B0604020202020204" pitchFamily="34" charset="0"/>
              <a:buChar char="•"/>
            </a:pPr>
            <a:r>
              <a:rPr lang="en-GB" sz="1800" dirty="0">
                <a:solidFill>
                  <a:schemeClr val="tx1"/>
                </a:solidFill>
              </a:rPr>
              <a:t>Configuring an ON-SITE storage element</a:t>
            </a:r>
          </a:p>
          <a:p>
            <a:pPr marL="742950" lvl="1" indent="-285750">
              <a:buFont typeface="Arial" panose="020B0604020202020204" pitchFamily="34" charset="0"/>
              <a:buChar char="•"/>
            </a:pPr>
            <a:r>
              <a:rPr lang="en-GB" sz="1800" dirty="0">
                <a:solidFill>
                  <a:schemeClr val="tx1"/>
                </a:solidFill>
              </a:rPr>
              <a:t>Function to translate ACADA Path to BDMS LFN</a:t>
            </a:r>
          </a:p>
          <a:p>
            <a:pPr marL="742950" lvl="1" indent="-285750">
              <a:buFont typeface="Arial" panose="020B0604020202020204" pitchFamily="34" charset="0"/>
              <a:buChar char="•"/>
            </a:pPr>
            <a:r>
              <a:rPr lang="en-GB" sz="1800" dirty="0">
                <a:solidFill>
                  <a:schemeClr val="tx1"/>
                </a:solidFill>
              </a:rPr>
              <a:t>Function to extract metadata from DL0 files</a:t>
            </a:r>
          </a:p>
          <a:p>
            <a:pPr marL="742950" lvl="1" indent="-285750">
              <a:buFont typeface="Arial" panose="020B0604020202020204" pitchFamily="34" charset="0"/>
              <a:buChar char="•"/>
            </a:pPr>
            <a:r>
              <a:rPr lang="en-GB" sz="1800" dirty="0">
                <a:solidFill>
                  <a:schemeClr val="tx1"/>
                </a:solidFill>
              </a:rPr>
              <a:t>Function for DL0 ingestion</a:t>
            </a:r>
            <a:br>
              <a:rPr lang="en-GB" sz="1800" dirty="0">
                <a:solidFill>
                  <a:schemeClr val="tx1"/>
                </a:solidFill>
              </a:rPr>
            </a:br>
            <a:endParaRPr lang="en-GB" sz="1800" dirty="0">
              <a:solidFill>
                <a:schemeClr val="tx1"/>
              </a:solidFill>
            </a:endParaRPr>
          </a:p>
          <a:p>
            <a:pPr lvl="1"/>
            <a:endParaRPr lang="en-GB" sz="1800" dirty="0">
              <a:solidFill>
                <a:schemeClr val="tx1"/>
              </a:solidFill>
            </a:endParaRPr>
          </a:p>
          <a:p>
            <a:pPr marL="1200150" lvl="2" indent="-285750">
              <a:buFont typeface="Arial" panose="020B0604020202020204" pitchFamily="34" charset="0"/>
              <a:buChar char="•"/>
            </a:pPr>
            <a:endParaRPr lang="en-GB" sz="3200" dirty="0"/>
          </a:p>
          <a:p>
            <a:endParaRPr lang="en-GB" sz="2200" dirty="0"/>
          </a:p>
          <a:p>
            <a:pPr lvl="1"/>
            <a:endParaRPr lang="en-GB" sz="1800" dirty="0"/>
          </a:p>
          <a:p>
            <a:pPr marL="0" indent="0">
              <a:buNone/>
            </a:pPr>
            <a:endParaRPr lang="en-GB" sz="2300" dirty="0"/>
          </a:p>
          <a:p>
            <a:pPr lvl="1"/>
            <a:endParaRPr lang="en-GB" sz="1900" dirty="0"/>
          </a:p>
          <a:p>
            <a:pPr lvl="1">
              <a:lnSpc>
                <a:spcPct val="100000"/>
              </a:lnSpc>
            </a:pPr>
            <a:endParaRPr lang="en-GB" sz="2000" dirty="0"/>
          </a:p>
          <a:p>
            <a:pPr marL="1371600" lvl="2" indent="-457200">
              <a:buFont typeface="Wingdings" pitchFamily="2" charset="2"/>
              <a:buChar char="§"/>
            </a:pPr>
            <a:r>
              <a:rPr lang="en-GB" sz="2800" dirty="0"/>
              <a:t>		 </a:t>
            </a:r>
          </a:p>
          <a:p>
            <a:pPr marL="800100" lvl="1" indent="-342900"/>
            <a:r>
              <a:rPr lang="en-GB" sz="1600" dirty="0"/>
              <a:t> </a:t>
            </a:r>
          </a:p>
          <a:p>
            <a:pPr marL="800100" lvl="1" indent="-342900"/>
            <a:endParaRPr lang="en-GB" sz="1600" dirty="0"/>
          </a:p>
          <a:p>
            <a:pPr marL="800100" lvl="1" indent="-342900"/>
            <a:endParaRPr lang="en-GB" sz="1600" dirty="0"/>
          </a:p>
          <a:p>
            <a:pPr marL="800100" lvl="1" indent="-342900">
              <a:lnSpc>
                <a:spcPct val="100000"/>
              </a:lnSpc>
              <a:buFont typeface="Arial" panose="020B0604020202020204" pitchFamily="34" charset="0"/>
              <a:buChar char="•"/>
            </a:pPr>
            <a:endParaRPr lang="en-GB" sz="2000" dirty="0"/>
          </a:p>
          <a:p>
            <a:pPr marL="800100" lvl="1" indent="-342900">
              <a:buFont typeface="Arial" panose="020B0604020202020204" pitchFamily="34" charset="0"/>
              <a:buChar char="•"/>
            </a:pPr>
            <a:endParaRPr lang="en-GB" sz="2000" dirty="0"/>
          </a:p>
          <a:p>
            <a:pPr lvl="1"/>
            <a:endParaRPr lang="en-GB" sz="2000" dirty="0"/>
          </a:p>
          <a:p>
            <a:pPr indent="0">
              <a:buNone/>
            </a:pPr>
            <a:endParaRPr lang="en-GB" sz="2400" dirty="0"/>
          </a:p>
          <a:p>
            <a:pPr marL="9525" indent="0">
              <a:buNone/>
            </a:pPr>
            <a:endParaRPr lang="en-GB" sz="2400" b="1" dirty="0"/>
          </a:p>
        </p:txBody>
      </p:sp>
      <p:sp>
        <p:nvSpPr>
          <p:cNvPr id="4" name="Title 3">
            <a:extLst>
              <a:ext uri="{FF2B5EF4-FFF2-40B4-BE49-F238E27FC236}">
                <a16:creationId xmlns:a16="http://schemas.microsoft.com/office/drawing/2014/main" id="{D0D84AA1-B101-AEA7-8359-744F422A8802}"/>
              </a:ext>
            </a:extLst>
          </p:cNvPr>
          <p:cNvSpPr>
            <a:spLocks noGrp="1"/>
          </p:cNvSpPr>
          <p:nvPr>
            <p:ph type="title"/>
          </p:nvPr>
        </p:nvSpPr>
        <p:spPr>
          <a:xfrm>
            <a:off x="407158" y="284629"/>
            <a:ext cx="9885579" cy="1017778"/>
          </a:xfrm>
        </p:spPr>
        <p:txBody>
          <a:bodyPr/>
          <a:lstStyle/>
          <a:p>
            <a:r>
              <a:rPr lang="en-CH" sz="4400" dirty="0"/>
              <a:t>Beyond DPPS Release 0.0</a:t>
            </a:r>
          </a:p>
        </p:txBody>
      </p:sp>
      <p:sp>
        <p:nvSpPr>
          <p:cNvPr id="5" name="Slide Number Placeholder 4">
            <a:extLst>
              <a:ext uri="{FF2B5EF4-FFF2-40B4-BE49-F238E27FC236}">
                <a16:creationId xmlns:a16="http://schemas.microsoft.com/office/drawing/2014/main" id="{D63C1C28-1E1E-EB49-898F-6A6704562526}"/>
              </a:ext>
            </a:extLst>
          </p:cNvPr>
          <p:cNvSpPr>
            <a:spLocks noGrp="1"/>
          </p:cNvSpPr>
          <p:nvPr>
            <p:ph type="sldNum" sz="quarter" idx="4"/>
          </p:nvPr>
        </p:nvSpPr>
        <p:spPr/>
        <p:txBody>
          <a:bodyPr/>
          <a:lstStyle/>
          <a:p>
            <a:fld id="{B7A8EA43-1DDA-DD4C-837A-17A3AFE5C005}" type="slidenum">
              <a:rPr lang="en-GB" noProof="0" smtClean="0"/>
              <a:pPr/>
              <a:t>19</a:t>
            </a:fld>
            <a:endParaRPr lang="en-GB" noProof="0" dirty="0"/>
          </a:p>
        </p:txBody>
      </p:sp>
    </p:spTree>
    <p:extLst>
      <p:ext uri="{BB962C8B-B14F-4D97-AF65-F5344CB8AC3E}">
        <p14:creationId xmlns:p14="http://schemas.microsoft.com/office/powerpoint/2010/main" val="3850030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767866D7-16AF-C39E-C7BB-34D0FC765886}"/>
              </a:ext>
            </a:extLst>
          </p:cNvPr>
          <p:cNvSpPr>
            <a:spLocks noGrp="1"/>
          </p:cNvSpPr>
          <p:nvPr>
            <p:ph idx="1"/>
          </p:nvPr>
        </p:nvSpPr>
        <p:spPr>
          <a:xfrm>
            <a:off x="4005140" y="2533921"/>
            <a:ext cx="8031161" cy="4099872"/>
          </a:xfrm>
        </p:spPr>
        <p:txBody>
          <a:bodyPr/>
          <a:lstStyle/>
          <a:p>
            <a:r>
              <a:rPr lang="en-GB" sz="2600" dirty="0"/>
              <a:t>DPPS Overview</a:t>
            </a:r>
          </a:p>
          <a:p>
            <a:r>
              <a:rPr lang="en-GB" sz="2600" dirty="0"/>
              <a:t>DPPS BDMS Bulk Archive and Swiss Contributions</a:t>
            </a:r>
          </a:p>
          <a:p>
            <a:r>
              <a:rPr lang="en-GB" sz="2600" dirty="0"/>
              <a:t>BDMS Ingest and Data Management</a:t>
            </a:r>
          </a:p>
          <a:p>
            <a:r>
              <a:rPr lang="en-GB" sz="2600" dirty="0"/>
              <a:t>BDMS prototyping in Docker and Kubernetes</a:t>
            </a:r>
          </a:p>
          <a:p>
            <a:r>
              <a:rPr lang="en-GB" sz="2600" dirty="0"/>
              <a:t>Recent Activities</a:t>
            </a:r>
          </a:p>
          <a:p>
            <a:r>
              <a:rPr lang="en-GB" sz="2600" dirty="0"/>
              <a:t>Looking Ahead: Towards and Beyond DPPS Release 0.0</a:t>
            </a:r>
          </a:p>
        </p:txBody>
      </p:sp>
      <p:sp>
        <p:nvSpPr>
          <p:cNvPr id="3" name="Marcador de contenido 2">
            <a:extLst>
              <a:ext uri="{FF2B5EF4-FFF2-40B4-BE49-F238E27FC236}">
                <a16:creationId xmlns:a16="http://schemas.microsoft.com/office/drawing/2014/main" id="{E2BD6FA8-D570-BDF1-A249-5ACCDF0562D1}"/>
              </a:ext>
            </a:extLst>
          </p:cNvPr>
          <p:cNvSpPr>
            <a:spLocks noGrp="1"/>
          </p:cNvSpPr>
          <p:nvPr>
            <p:ph idx="10"/>
          </p:nvPr>
        </p:nvSpPr>
        <p:spPr>
          <a:xfrm>
            <a:off x="2580101" y="2533921"/>
            <a:ext cx="1425039" cy="3598223"/>
          </a:xfrm>
        </p:spPr>
        <p:txBody>
          <a:bodyPr/>
          <a:lstStyle/>
          <a:p>
            <a:r>
              <a:rPr lang="en-GB" sz="2800" dirty="0"/>
              <a:t>1</a:t>
            </a:r>
          </a:p>
          <a:p>
            <a:r>
              <a:rPr lang="en-GB" sz="2800" dirty="0"/>
              <a:t>2</a:t>
            </a:r>
          </a:p>
          <a:p>
            <a:r>
              <a:rPr lang="en-GB" sz="2800" dirty="0"/>
              <a:t>3</a:t>
            </a:r>
          </a:p>
          <a:p>
            <a:r>
              <a:rPr lang="en-GB" sz="2800" dirty="0"/>
              <a:t>4</a:t>
            </a:r>
          </a:p>
          <a:p>
            <a:r>
              <a:rPr lang="en-GB" sz="2800" dirty="0"/>
              <a:t>5</a:t>
            </a:r>
          </a:p>
          <a:p>
            <a:r>
              <a:rPr lang="en-GB" sz="2800" dirty="0"/>
              <a:t>6 </a:t>
            </a:r>
          </a:p>
          <a:p>
            <a:endParaRPr lang="en-GB" dirty="0"/>
          </a:p>
        </p:txBody>
      </p:sp>
      <p:sp>
        <p:nvSpPr>
          <p:cNvPr id="4" name="Slide Number Placeholder 3">
            <a:extLst>
              <a:ext uri="{FF2B5EF4-FFF2-40B4-BE49-F238E27FC236}">
                <a16:creationId xmlns:a16="http://schemas.microsoft.com/office/drawing/2014/main" id="{834DCAE4-843B-0106-BD12-AB4441B47D6E}"/>
              </a:ext>
            </a:extLst>
          </p:cNvPr>
          <p:cNvSpPr>
            <a:spLocks noGrp="1"/>
          </p:cNvSpPr>
          <p:nvPr>
            <p:ph type="sldNum" sz="quarter" idx="4"/>
          </p:nvPr>
        </p:nvSpPr>
        <p:spPr/>
        <p:txBody>
          <a:bodyPr/>
          <a:lstStyle/>
          <a:p>
            <a:fld id="{B7A8EA43-1DDA-DD4C-837A-17A3AFE5C005}" type="slidenum">
              <a:rPr lang="en-GB" noProof="0" smtClean="0"/>
              <a:pPr/>
              <a:t>2</a:t>
            </a:fld>
            <a:endParaRPr lang="en-GB" noProof="0" dirty="0"/>
          </a:p>
        </p:txBody>
      </p:sp>
    </p:spTree>
    <p:extLst>
      <p:ext uri="{BB962C8B-B14F-4D97-AF65-F5344CB8AC3E}">
        <p14:creationId xmlns:p14="http://schemas.microsoft.com/office/powerpoint/2010/main" val="399323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69CBF2-2AD7-E4F6-EE95-41611B4E50BF}"/>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51780D8-C9A9-AC58-E29E-F59572BFF170}"/>
              </a:ext>
            </a:extLst>
          </p:cNvPr>
          <p:cNvSpPr>
            <a:spLocks noGrp="1"/>
          </p:cNvSpPr>
          <p:nvPr>
            <p:ph type="sldNum" sz="quarter" idx="4"/>
          </p:nvPr>
        </p:nvSpPr>
        <p:spPr/>
        <p:txBody>
          <a:bodyPr/>
          <a:lstStyle/>
          <a:p>
            <a:fld id="{B7A8EA43-1DDA-DD4C-837A-17A3AFE5C005}" type="slidenum">
              <a:rPr lang="en-GB" noProof="0" smtClean="0"/>
              <a:pPr/>
              <a:t>20</a:t>
            </a:fld>
            <a:endParaRPr lang="en-GB" noProof="0" dirty="0"/>
          </a:p>
        </p:txBody>
      </p:sp>
      <p:sp>
        <p:nvSpPr>
          <p:cNvPr id="6" name="Text Placeholder 5">
            <a:extLst>
              <a:ext uri="{FF2B5EF4-FFF2-40B4-BE49-F238E27FC236}">
                <a16:creationId xmlns:a16="http://schemas.microsoft.com/office/drawing/2014/main" id="{0D7D2288-E471-3D25-5802-72C7436240A2}"/>
              </a:ext>
            </a:extLst>
          </p:cNvPr>
          <p:cNvSpPr>
            <a:spLocks noGrp="1"/>
          </p:cNvSpPr>
          <p:nvPr>
            <p:ph type="body" sz="quarter" idx="10"/>
          </p:nvPr>
        </p:nvSpPr>
        <p:spPr>
          <a:xfrm>
            <a:off x="228896" y="193512"/>
            <a:ext cx="2374900" cy="190703"/>
          </a:xfrm>
        </p:spPr>
        <p:txBody>
          <a:bodyPr/>
          <a:lstStyle/>
          <a:p>
            <a:r>
              <a:rPr lang="en-CH" dirty="0"/>
              <a:t>More on metadata and its database</a:t>
            </a:r>
          </a:p>
        </p:txBody>
      </p:sp>
      <p:sp>
        <p:nvSpPr>
          <p:cNvPr id="8" name="Title 3">
            <a:extLst>
              <a:ext uri="{FF2B5EF4-FFF2-40B4-BE49-F238E27FC236}">
                <a16:creationId xmlns:a16="http://schemas.microsoft.com/office/drawing/2014/main" id="{F45F8F21-266A-81BD-68BA-1C55301A2D75}"/>
              </a:ext>
            </a:extLst>
          </p:cNvPr>
          <p:cNvSpPr>
            <a:spLocks noGrp="1"/>
          </p:cNvSpPr>
          <p:nvPr>
            <p:ph type="title"/>
          </p:nvPr>
        </p:nvSpPr>
        <p:spPr>
          <a:xfrm>
            <a:off x="228896" y="439972"/>
            <a:ext cx="10243920" cy="1325563"/>
          </a:xfrm>
        </p:spPr>
        <p:txBody>
          <a:bodyPr/>
          <a:lstStyle/>
          <a:p>
            <a:r>
              <a:rPr lang="en-CH" sz="4300" dirty="0"/>
              <a:t>Connecting metadata to database and GUI with W3Browse</a:t>
            </a:r>
          </a:p>
        </p:txBody>
      </p:sp>
      <p:sp>
        <p:nvSpPr>
          <p:cNvPr id="10" name="TextBox 9">
            <a:extLst>
              <a:ext uri="{FF2B5EF4-FFF2-40B4-BE49-F238E27FC236}">
                <a16:creationId xmlns:a16="http://schemas.microsoft.com/office/drawing/2014/main" id="{02C0099F-ECAD-F1D5-DC79-1CABA17DA518}"/>
              </a:ext>
            </a:extLst>
          </p:cNvPr>
          <p:cNvSpPr txBox="1"/>
          <p:nvPr/>
        </p:nvSpPr>
        <p:spPr>
          <a:xfrm>
            <a:off x="0" y="6537082"/>
            <a:ext cx="11516139" cy="276999"/>
          </a:xfrm>
          <a:prstGeom prst="rect">
            <a:avLst/>
          </a:prstGeom>
          <a:noFill/>
        </p:spPr>
        <p:txBody>
          <a:bodyPr wrap="square">
            <a:spAutoFit/>
          </a:bodyPr>
          <a:lstStyle/>
          <a:p>
            <a:pPr algn="ctr"/>
            <a:r>
              <a:rPr lang="en-GB" sz="1200" u="sng" dirty="0">
                <a:solidFill>
                  <a:srgbClr val="000000"/>
                </a:solidFill>
                <a:effectLst/>
                <a:latin typeface="Helvetica Neue" panose="02000503000000020004" pitchFamily="2" charset="0"/>
                <a:hlinkClick r:id="rId3"/>
              </a:rPr>
              <a:t>https://gitlab.cta-observatory.org/cta-computing/dpps/bdms/bdms/-/blob/tobe-sorted/src/bdms/ingest/scripts/fits_eventio_verification_before_ingest/__init__.py</a:t>
            </a:r>
            <a:endParaRPr lang="en-GB" sz="1200" dirty="0">
              <a:solidFill>
                <a:srgbClr val="000000"/>
              </a:solidFill>
              <a:effectLst/>
              <a:latin typeface="Helvetica Neue" panose="02000503000000020004" pitchFamily="2" charset="0"/>
            </a:endParaRPr>
          </a:p>
        </p:txBody>
      </p:sp>
      <p:sp>
        <p:nvSpPr>
          <p:cNvPr id="12" name="TextBox 11">
            <a:extLst>
              <a:ext uri="{FF2B5EF4-FFF2-40B4-BE49-F238E27FC236}">
                <a16:creationId xmlns:a16="http://schemas.microsoft.com/office/drawing/2014/main" id="{4E4934DB-5970-4148-38DF-1E49A949A81E}"/>
              </a:ext>
            </a:extLst>
          </p:cNvPr>
          <p:cNvSpPr txBox="1"/>
          <p:nvPr/>
        </p:nvSpPr>
        <p:spPr>
          <a:xfrm>
            <a:off x="8913767" y="5771697"/>
            <a:ext cx="3122534" cy="461665"/>
          </a:xfrm>
          <a:prstGeom prst="rect">
            <a:avLst/>
          </a:prstGeom>
          <a:noFill/>
        </p:spPr>
        <p:txBody>
          <a:bodyPr wrap="square" rtlCol="0">
            <a:spAutoFit/>
          </a:bodyPr>
          <a:lstStyle/>
          <a:p>
            <a:r>
              <a:rPr lang="en-CH" sz="1200" dirty="0"/>
              <a:t>Rucio instance could be based on a local Docker compose setup or kind setup</a:t>
            </a:r>
          </a:p>
        </p:txBody>
      </p:sp>
      <p:sp>
        <p:nvSpPr>
          <p:cNvPr id="4" name="Marcador de contenido 7">
            <a:extLst>
              <a:ext uri="{FF2B5EF4-FFF2-40B4-BE49-F238E27FC236}">
                <a16:creationId xmlns:a16="http://schemas.microsoft.com/office/drawing/2014/main" id="{3BB66359-74BA-4813-84F1-800D69606463}"/>
              </a:ext>
            </a:extLst>
          </p:cNvPr>
          <p:cNvSpPr txBox="1">
            <a:spLocks/>
          </p:cNvSpPr>
          <p:nvPr/>
        </p:nvSpPr>
        <p:spPr>
          <a:xfrm>
            <a:off x="502554" y="1946268"/>
            <a:ext cx="6183996" cy="42185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100" dirty="0"/>
          </a:p>
          <a:p>
            <a:pPr marL="0" indent="0">
              <a:buNone/>
            </a:pPr>
            <a:endParaRPr lang="en-GB" sz="1800" dirty="0"/>
          </a:p>
          <a:p>
            <a:r>
              <a:rPr lang="en-GB" sz="2000" dirty="0"/>
              <a:t>We explore the possibility of W3Browse as a science database with metadata storage and GUI for CTAO, given our past experience in using it </a:t>
            </a:r>
            <a:r>
              <a:rPr lang="en-GB" sz="2000" dirty="0">
                <a:solidFill>
                  <a:schemeClr val="tx1">
                    <a:lumMod val="90000"/>
                    <a:lumOff val="10000"/>
                  </a:schemeClr>
                </a:solidFill>
              </a:rPr>
              <a:t>for </a:t>
            </a:r>
            <a:r>
              <a:rPr lang="en-GB" sz="2000" b="1" dirty="0">
                <a:solidFill>
                  <a:schemeClr val="tx1">
                    <a:lumMod val="50000"/>
                    <a:lumOff val="50000"/>
                  </a:schemeClr>
                </a:solidFill>
              </a:rPr>
              <a:t>INTEGRAL, FACT and LST </a:t>
            </a:r>
            <a:r>
              <a:rPr lang="en-GB" sz="2000" dirty="0"/>
              <a:t>data archive</a:t>
            </a:r>
          </a:p>
          <a:p>
            <a:endParaRPr lang="en-GB" sz="1800" dirty="0"/>
          </a:p>
          <a:p>
            <a:pPr marL="0" indent="0">
              <a:buNone/>
            </a:pPr>
            <a:endParaRPr lang="en-GB" sz="2100" dirty="0"/>
          </a:p>
          <a:p>
            <a:pPr marL="0" indent="0">
              <a:buNone/>
            </a:pPr>
            <a:endParaRPr lang="en-GB" sz="2100" dirty="0"/>
          </a:p>
          <a:p>
            <a:endParaRPr lang="en-GB" sz="2100" dirty="0">
              <a:solidFill>
                <a:srgbClr val="7030A0"/>
              </a:solidFill>
            </a:endParaRPr>
          </a:p>
          <a:p>
            <a:endParaRPr lang="en-GB" sz="2100" dirty="0"/>
          </a:p>
          <a:p>
            <a:pPr marL="0" indent="0">
              <a:buNone/>
            </a:pPr>
            <a:endParaRPr lang="en-GB" dirty="0"/>
          </a:p>
          <a:p>
            <a:pPr marL="457200" lvl="1" indent="0">
              <a:buFont typeface="Arial" panose="020B0604020202020204" pitchFamily="34" charset="0"/>
              <a:buNone/>
            </a:pPr>
            <a:endParaRPr lang="en-GB" dirty="0"/>
          </a:p>
        </p:txBody>
      </p:sp>
      <p:pic>
        <p:nvPicPr>
          <p:cNvPr id="2" name="Picture 1">
            <a:extLst>
              <a:ext uri="{FF2B5EF4-FFF2-40B4-BE49-F238E27FC236}">
                <a16:creationId xmlns:a16="http://schemas.microsoft.com/office/drawing/2014/main" id="{6AA5CCC8-7FF5-B363-2811-8DF4BC10BC73}"/>
              </a:ext>
            </a:extLst>
          </p:cNvPr>
          <p:cNvPicPr>
            <a:picLocks noChangeAspect="1"/>
          </p:cNvPicPr>
          <p:nvPr/>
        </p:nvPicPr>
        <p:blipFill>
          <a:blip r:embed="rId4"/>
          <a:stretch>
            <a:fillRect/>
          </a:stretch>
        </p:blipFill>
        <p:spPr>
          <a:xfrm>
            <a:off x="6832489" y="1821292"/>
            <a:ext cx="2120059" cy="4415329"/>
          </a:xfrm>
          <a:prstGeom prst="rect">
            <a:avLst/>
          </a:prstGeom>
        </p:spPr>
      </p:pic>
    </p:spTree>
    <p:extLst>
      <p:ext uri="{BB962C8B-B14F-4D97-AF65-F5344CB8AC3E}">
        <p14:creationId xmlns:p14="http://schemas.microsoft.com/office/powerpoint/2010/main" val="6822771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14880A-B3F5-E850-0F6C-8716FD3DA8CA}"/>
              </a:ext>
            </a:extLst>
          </p:cNvPr>
          <p:cNvSpPr>
            <a:spLocks noGrp="1"/>
          </p:cNvSpPr>
          <p:nvPr>
            <p:ph type="title"/>
          </p:nvPr>
        </p:nvSpPr>
        <p:spPr>
          <a:xfrm>
            <a:off x="175887" y="423725"/>
            <a:ext cx="9872859" cy="1325563"/>
          </a:xfrm>
        </p:spPr>
        <p:txBody>
          <a:bodyPr/>
          <a:lstStyle/>
          <a:p>
            <a:r>
              <a:rPr lang="en-CH" sz="4300" dirty="0"/>
              <a:t>W3Browse GUI (HEASARC NASA)</a:t>
            </a:r>
            <a:br>
              <a:rPr lang="en-CH" sz="4300" dirty="0"/>
            </a:br>
            <a:r>
              <a:rPr lang="en-GB" sz="1400" dirty="0">
                <a:solidFill>
                  <a:srgbClr val="000000"/>
                </a:solidFill>
                <a:effectLst/>
                <a:latin typeface="Arial" panose="020B0604020202020204" pitchFamily="34" charset="0"/>
              </a:rPr>
              <a:t> Adapted from </a:t>
            </a:r>
            <a:r>
              <a:rPr lang="en-GB" sz="1400" u="sng" dirty="0">
                <a:solidFill>
                  <a:srgbClr val="000000"/>
                </a:solidFill>
                <a:effectLst/>
                <a:latin typeface="Arial" panose="020B0604020202020204" pitchFamily="34" charset="0"/>
                <a:hlinkClick r:id="rId3"/>
              </a:rPr>
              <a:t>https://heasarc.gsfc.nasa.gov/cgi-bin/W3Browse/w3browse.pl</a:t>
            </a:r>
            <a:br>
              <a:rPr lang="en-GB" sz="1100" dirty="0">
                <a:solidFill>
                  <a:srgbClr val="000000"/>
                </a:solidFill>
                <a:effectLst/>
                <a:latin typeface="Arial" panose="020B0604020202020204" pitchFamily="34" charset="0"/>
              </a:rPr>
            </a:br>
            <a:endParaRPr lang="en-CH" sz="4300" dirty="0"/>
          </a:p>
        </p:txBody>
      </p:sp>
      <p:sp>
        <p:nvSpPr>
          <p:cNvPr id="5" name="Slide Number Placeholder 4">
            <a:extLst>
              <a:ext uri="{FF2B5EF4-FFF2-40B4-BE49-F238E27FC236}">
                <a16:creationId xmlns:a16="http://schemas.microsoft.com/office/drawing/2014/main" id="{77BB0919-1E03-DB20-4236-6C8960AD21E8}"/>
              </a:ext>
            </a:extLst>
          </p:cNvPr>
          <p:cNvSpPr>
            <a:spLocks noGrp="1"/>
          </p:cNvSpPr>
          <p:nvPr>
            <p:ph type="sldNum" sz="quarter" idx="4"/>
          </p:nvPr>
        </p:nvSpPr>
        <p:spPr/>
        <p:txBody>
          <a:bodyPr/>
          <a:lstStyle/>
          <a:p>
            <a:fld id="{B7A8EA43-1DDA-DD4C-837A-17A3AFE5C005}" type="slidenum">
              <a:rPr lang="en-GB" noProof="0" smtClean="0"/>
              <a:pPr/>
              <a:t>21</a:t>
            </a:fld>
            <a:endParaRPr lang="en-GB" noProof="0" dirty="0"/>
          </a:p>
        </p:txBody>
      </p:sp>
      <p:pic>
        <p:nvPicPr>
          <p:cNvPr id="9" name="Picture 8">
            <a:extLst>
              <a:ext uri="{FF2B5EF4-FFF2-40B4-BE49-F238E27FC236}">
                <a16:creationId xmlns:a16="http://schemas.microsoft.com/office/drawing/2014/main" id="{A64F0CA8-F318-DBA9-4E67-D590E19F8267}"/>
              </a:ext>
            </a:extLst>
          </p:cNvPr>
          <p:cNvPicPr>
            <a:picLocks noChangeAspect="1"/>
          </p:cNvPicPr>
          <p:nvPr/>
        </p:nvPicPr>
        <p:blipFill>
          <a:blip r:embed="rId4"/>
          <a:stretch>
            <a:fillRect/>
          </a:stretch>
        </p:blipFill>
        <p:spPr>
          <a:xfrm>
            <a:off x="175887" y="1248738"/>
            <a:ext cx="11711313" cy="5609262"/>
          </a:xfrm>
          <a:prstGeom prst="rect">
            <a:avLst/>
          </a:prstGeom>
        </p:spPr>
      </p:pic>
      <p:sp>
        <p:nvSpPr>
          <p:cNvPr id="10" name="Text Placeholder 5">
            <a:extLst>
              <a:ext uri="{FF2B5EF4-FFF2-40B4-BE49-F238E27FC236}">
                <a16:creationId xmlns:a16="http://schemas.microsoft.com/office/drawing/2014/main" id="{73F0D80C-2709-90E5-3545-D76384353337}"/>
              </a:ext>
            </a:extLst>
          </p:cNvPr>
          <p:cNvSpPr>
            <a:spLocks noGrp="1"/>
          </p:cNvSpPr>
          <p:nvPr>
            <p:ph type="body" sz="quarter" idx="10"/>
          </p:nvPr>
        </p:nvSpPr>
        <p:spPr>
          <a:xfrm>
            <a:off x="268653" y="108890"/>
            <a:ext cx="2374900" cy="190703"/>
          </a:xfrm>
        </p:spPr>
        <p:txBody>
          <a:bodyPr/>
          <a:lstStyle/>
          <a:p>
            <a:r>
              <a:rPr lang="en-CH" dirty="0"/>
              <a:t>More on metadata and its database</a:t>
            </a:r>
          </a:p>
        </p:txBody>
      </p:sp>
    </p:spTree>
    <p:extLst>
      <p:ext uri="{BB962C8B-B14F-4D97-AF65-F5344CB8AC3E}">
        <p14:creationId xmlns:p14="http://schemas.microsoft.com/office/powerpoint/2010/main" val="934923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E35791A1-70B1-1165-936D-6A4B94D7D319}"/>
              </a:ext>
            </a:extLst>
          </p:cNvPr>
          <p:cNvSpPr>
            <a:spLocks noGrp="1"/>
          </p:cNvSpPr>
          <p:nvPr>
            <p:ph idx="10"/>
          </p:nvPr>
        </p:nvSpPr>
        <p:spPr/>
        <p:txBody>
          <a:bodyPr/>
          <a:lstStyle/>
          <a:p>
            <a:r>
              <a:rPr lang="en-GB" dirty="0">
                <a:effectLst/>
              </a:rPr>
              <a:t>www.ctao.org</a:t>
            </a:r>
          </a:p>
        </p:txBody>
      </p:sp>
      <p:sp>
        <p:nvSpPr>
          <p:cNvPr id="3" name="Título 2">
            <a:extLst>
              <a:ext uri="{FF2B5EF4-FFF2-40B4-BE49-F238E27FC236}">
                <a16:creationId xmlns:a16="http://schemas.microsoft.com/office/drawing/2014/main" id="{1F8132E6-9F4F-CA43-0B48-30190853BF82}"/>
              </a:ext>
            </a:extLst>
          </p:cNvPr>
          <p:cNvSpPr>
            <a:spLocks noGrp="1"/>
          </p:cNvSpPr>
          <p:nvPr>
            <p:ph type="title"/>
          </p:nvPr>
        </p:nvSpPr>
        <p:spPr>
          <a:xfrm>
            <a:off x="1123017" y="2305970"/>
            <a:ext cx="9389373" cy="1253551"/>
          </a:xfrm>
        </p:spPr>
        <p:txBody>
          <a:bodyPr/>
          <a:lstStyle/>
          <a:p>
            <a:r>
              <a:rPr lang="en-GB" dirty="0"/>
              <a:t>Thank you for listening</a:t>
            </a:r>
          </a:p>
        </p:txBody>
      </p:sp>
    </p:spTree>
    <p:extLst>
      <p:ext uri="{BB962C8B-B14F-4D97-AF65-F5344CB8AC3E}">
        <p14:creationId xmlns:p14="http://schemas.microsoft.com/office/powerpoint/2010/main" val="967444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D99594-7127-204B-C511-FAA2BC98F5D3}"/>
              </a:ext>
            </a:extLst>
          </p:cNvPr>
          <p:cNvSpPr>
            <a:spLocks noGrp="1"/>
          </p:cNvSpPr>
          <p:nvPr>
            <p:ph type="title"/>
          </p:nvPr>
        </p:nvSpPr>
        <p:spPr>
          <a:xfrm>
            <a:off x="228984" y="589701"/>
            <a:ext cx="8916858" cy="1060584"/>
          </a:xfrm>
        </p:spPr>
        <p:txBody>
          <a:bodyPr/>
          <a:lstStyle/>
          <a:p>
            <a:r>
              <a:rPr lang="en-CH" sz="4400" dirty="0"/>
              <a:t>Data Processing and Preservation System (DPPS) in CTAO</a:t>
            </a:r>
          </a:p>
        </p:txBody>
      </p:sp>
      <p:sp>
        <p:nvSpPr>
          <p:cNvPr id="5" name="Slide Number Placeholder 4">
            <a:extLst>
              <a:ext uri="{FF2B5EF4-FFF2-40B4-BE49-F238E27FC236}">
                <a16:creationId xmlns:a16="http://schemas.microsoft.com/office/drawing/2014/main" id="{9BC3EEA8-F9A4-B435-5182-97F43F36116F}"/>
              </a:ext>
            </a:extLst>
          </p:cNvPr>
          <p:cNvSpPr>
            <a:spLocks noGrp="1"/>
          </p:cNvSpPr>
          <p:nvPr>
            <p:ph type="sldNum" sz="quarter" idx="4"/>
          </p:nvPr>
        </p:nvSpPr>
        <p:spPr/>
        <p:txBody>
          <a:bodyPr/>
          <a:lstStyle/>
          <a:p>
            <a:fld id="{B7A8EA43-1DDA-DD4C-837A-17A3AFE5C005}" type="slidenum">
              <a:rPr lang="en-GB" noProof="0" smtClean="0"/>
              <a:pPr/>
              <a:t>3</a:t>
            </a:fld>
            <a:endParaRPr lang="en-GB" noProof="0" dirty="0"/>
          </a:p>
        </p:txBody>
      </p:sp>
      <p:pic>
        <p:nvPicPr>
          <p:cNvPr id="7" name="Picture 6">
            <a:extLst>
              <a:ext uri="{FF2B5EF4-FFF2-40B4-BE49-F238E27FC236}">
                <a16:creationId xmlns:a16="http://schemas.microsoft.com/office/drawing/2014/main" id="{DA2C2BDE-B71D-8DE0-BC07-D227CD95E94D}"/>
              </a:ext>
            </a:extLst>
          </p:cNvPr>
          <p:cNvPicPr>
            <a:picLocks noChangeAspect="1"/>
          </p:cNvPicPr>
          <p:nvPr/>
        </p:nvPicPr>
        <p:blipFill>
          <a:blip r:embed="rId2"/>
          <a:stretch>
            <a:fillRect/>
          </a:stretch>
        </p:blipFill>
        <p:spPr>
          <a:xfrm>
            <a:off x="2029459" y="2429724"/>
            <a:ext cx="8133081" cy="3635825"/>
          </a:xfrm>
          <a:prstGeom prst="rect">
            <a:avLst/>
          </a:prstGeom>
        </p:spPr>
      </p:pic>
      <p:sp>
        <p:nvSpPr>
          <p:cNvPr id="9" name="TextBox 8">
            <a:extLst>
              <a:ext uri="{FF2B5EF4-FFF2-40B4-BE49-F238E27FC236}">
                <a16:creationId xmlns:a16="http://schemas.microsoft.com/office/drawing/2014/main" id="{94546EA7-802B-FC0C-81FA-BC0EE5C17A87}"/>
              </a:ext>
            </a:extLst>
          </p:cNvPr>
          <p:cNvSpPr txBox="1"/>
          <p:nvPr/>
        </p:nvSpPr>
        <p:spPr>
          <a:xfrm>
            <a:off x="619760" y="6197872"/>
            <a:ext cx="11978640" cy="276999"/>
          </a:xfrm>
          <a:prstGeom prst="rect">
            <a:avLst/>
          </a:prstGeom>
          <a:noFill/>
        </p:spPr>
        <p:txBody>
          <a:bodyPr wrap="square">
            <a:spAutoFit/>
          </a:bodyPr>
          <a:lstStyle/>
          <a:p>
            <a:r>
              <a:rPr lang="en-CH" sz="1200" b="1" dirty="0"/>
              <a:t>Source: </a:t>
            </a:r>
            <a:r>
              <a:rPr lang="en-CH" sz="1200" dirty="0"/>
              <a:t>DPPS Introduction, DPPS workshop at DESY (Zeuthen), 10-12th October, 2022</a:t>
            </a:r>
          </a:p>
        </p:txBody>
      </p:sp>
      <p:sp>
        <p:nvSpPr>
          <p:cNvPr id="6" name="Marcador de contenido 7">
            <a:extLst>
              <a:ext uri="{FF2B5EF4-FFF2-40B4-BE49-F238E27FC236}">
                <a16:creationId xmlns:a16="http://schemas.microsoft.com/office/drawing/2014/main" id="{C57488F6-8450-A56A-5CBC-51EEE7F363AF}"/>
              </a:ext>
            </a:extLst>
          </p:cNvPr>
          <p:cNvSpPr txBox="1">
            <a:spLocks/>
          </p:cNvSpPr>
          <p:nvPr/>
        </p:nvSpPr>
        <p:spPr>
          <a:xfrm>
            <a:off x="1651087" y="1461110"/>
            <a:ext cx="5432885" cy="968613"/>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100" dirty="0"/>
          </a:p>
          <a:p>
            <a:pPr marL="0" indent="0">
              <a:buNone/>
            </a:pPr>
            <a:r>
              <a:rPr lang="en-GB" sz="2600" dirty="0"/>
              <a:t>Functional Decomposition </a:t>
            </a:r>
            <a:r>
              <a:rPr lang="en-GB" sz="2600" dirty="0">
                <a:sym typeface="Wingdings" pitchFamily="2" charset="2"/>
              </a:rPr>
              <a:t>to Subsystems</a:t>
            </a:r>
            <a:r>
              <a:rPr lang="en-GB" sz="2600" dirty="0"/>
              <a:t> </a:t>
            </a:r>
          </a:p>
          <a:p>
            <a:endParaRPr lang="en-GB" dirty="0"/>
          </a:p>
          <a:p>
            <a:pPr marL="457200" lvl="1" indent="0">
              <a:buFont typeface="Arial" panose="020B0604020202020204" pitchFamily="34" charset="0"/>
              <a:buNone/>
            </a:pPr>
            <a:endParaRPr lang="en-GB" dirty="0"/>
          </a:p>
        </p:txBody>
      </p:sp>
      <p:sp>
        <p:nvSpPr>
          <p:cNvPr id="2" name="Marcador de texto 4">
            <a:extLst>
              <a:ext uri="{FF2B5EF4-FFF2-40B4-BE49-F238E27FC236}">
                <a16:creationId xmlns:a16="http://schemas.microsoft.com/office/drawing/2014/main" id="{7F8C3CBB-3E79-5670-2188-0E9D6BDF8D43}"/>
              </a:ext>
            </a:extLst>
          </p:cNvPr>
          <p:cNvSpPr>
            <a:spLocks noGrp="1"/>
          </p:cNvSpPr>
          <p:nvPr>
            <p:ph type="body" sz="quarter" idx="10"/>
          </p:nvPr>
        </p:nvSpPr>
        <p:spPr>
          <a:xfrm>
            <a:off x="228984" y="152394"/>
            <a:ext cx="2374900" cy="190703"/>
          </a:xfrm>
        </p:spPr>
        <p:txBody>
          <a:bodyPr>
            <a:normAutofit/>
          </a:bodyPr>
          <a:lstStyle/>
          <a:p>
            <a:r>
              <a:rPr lang="en-GB" dirty="0"/>
              <a:t>DPPS overview</a:t>
            </a:r>
          </a:p>
        </p:txBody>
      </p:sp>
    </p:spTree>
    <p:extLst>
      <p:ext uri="{BB962C8B-B14F-4D97-AF65-F5344CB8AC3E}">
        <p14:creationId xmlns:p14="http://schemas.microsoft.com/office/powerpoint/2010/main" val="3616518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80348F-898F-F211-B0E4-B3CA87B8EC33}"/>
              </a:ext>
            </a:extLst>
          </p:cNvPr>
          <p:cNvSpPr>
            <a:spLocks noGrp="1"/>
          </p:cNvSpPr>
          <p:nvPr>
            <p:ph type="title"/>
          </p:nvPr>
        </p:nvSpPr>
        <p:spPr>
          <a:xfrm>
            <a:off x="111559" y="323901"/>
            <a:ext cx="5600799" cy="845782"/>
          </a:xfrm>
        </p:spPr>
        <p:txBody>
          <a:bodyPr/>
          <a:lstStyle/>
          <a:p>
            <a:r>
              <a:rPr lang="en-CH" sz="4400" dirty="0"/>
              <a:t>DPPS - Context</a:t>
            </a:r>
          </a:p>
        </p:txBody>
      </p:sp>
      <p:sp>
        <p:nvSpPr>
          <p:cNvPr id="5" name="Slide Number Placeholder 4">
            <a:extLst>
              <a:ext uri="{FF2B5EF4-FFF2-40B4-BE49-F238E27FC236}">
                <a16:creationId xmlns:a16="http://schemas.microsoft.com/office/drawing/2014/main" id="{17F320F6-A4E1-570E-12BD-3AF740B09873}"/>
              </a:ext>
            </a:extLst>
          </p:cNvPr>
          <p:cNvSpPr>
            <a:spLocks noGrp="1"/>
          </p:cNvSpPr>
          <p:nvPr>
            <p:ph type="sldNum" sz="quarter" idx="4"/>
          </p:nvPr>
        </p:nvSpPr>
        <p:spPr/>
        <p:txBody>
          <a:bodyPr/>
          <a:lstStyle/>
          <a:p>
            <a:fld id="{B7A8EA43-1DDA-DD4C-837A-17A3AFE5C005}" type="slidenum">
              <a:rPr lang="en-GB" noProof="0" smtClean="0"/>
              <a:pPr/>
              <a:t>4</a:t>
            </a:fld>
            <a:endParaRPr lang="en-GB" noProof="0" dirty="0"/>
          </a:p>
        </p:txBody>
      </p:sp>
      <p:pic>
        <p:nvPicPr>
          <p:cNvPr id="9" name="Picture 8">
            <a:extLst>
              <a:ext uri="{FF2B5EF4-FFF2-40B4-BE49-F238E27FC236}">
                <a16:creationId xmlns:a16="http://schemas.microsoft.com/office/drawing/2014/main" id="{8A2FB438-0AF9-1A57-2D7B-A02BFA5766F8}"/>
              </a:ext>
            </a:extLst>
          </p:cNvPr>
          <p:cNvPicPr>
            <a:picLocks noChangeAspect="1"/>
          </p:cNvPicPr>
          <p:nvPr/>
        </p:nvPicPr>
        <p:blipFill>
          <a:blip r:embed="rId3"/>
          <a:stretch>
            <a:fillRect/>
          </a:stretch>
        </p:blipFill>
        <p:spPr>
          <a:xfrm>
            <a:off x="3548504" y="1209109"/>
            <a:ext cx="8487797" cy="4833783"/>
          </a:xfrm>
          <a:prstGeom prst="rect">
            <a:avLst/>
          </a:prstGeom>
        </p:spPr>
      </p:pic>
      <p:sp>
        <p:nvSpPr>
          <p:cNvPr id="11" name="TextBox 10">
            <a:extLst>
              <a:ext uri="{FF2B5EF4-FFF2-40B4-BE49-F238E27FC236}">
                <a16:creationId xmlns:a16="http://schemas.microsoft.com/office/drawing/2014/main" id="{7E9F2B77-33CD-1CAC-6B75-F577E3EA233F}"/>
              </a:ext>
            </a:extLst>
          </p:cNvPr>
          <p:cNvSpPr txBox="1"/>
          <p:nvPr/>
        </p:nvSpPr>
        <p:spPr>
          <a:xfrm>
            <a:off x="1104900" y="6435202"/>
            <a:ext cx="9982200" cy="276999"/>
          </a:xfrm>
          <a:prstGeom prst="rect">
            <a:avLst/>
          </a:prstGeom>
          <a:noFill/>
        </p:spPr>
        <p:txBody>
          <a:bodyPr wrap="square">
            <a:spAutoFit/>
          </a:bodyPr>
          <a:lstStyle/>
          <a:p>
            <a:r>
              <a:rPr lang="en-GB" sz="1200" b="1" dirty="0">
                <a:solidFill>
                  <a:srgbClr val="000000"/>
                </a:solidFill>
                <a:effectLst/>
                <a:latin typeface="Helvetica Neue" panose="02000503000000020004" pitchFamily="2" charset="0"/>
              </a:rPr>
              <a:t>Source:</a:t>
            </a:r>
            <a:r>
              <a:rPr lang="en-GB" sz="1200" dirty="0">
                <a:solidFill>
                  <a:srgbClr val="000000"/>
                </a:solidFill>
                <a:effectLst/>
                <a:latin typeface="Helvetica Neue" panose="02000503000000020004" pitchFamily="2" charset="0"/>
              </a:rPr>
              <a:t> DPPS Introduction, DPPS workshop at DESY (</a:t>
            </a:r>
            <a:r>
              <a:rPr lang="en-GB" sz="1200" dirty="0" err="1">
                <a:solidFill>
                  <a:srgbClr val="000000"/>
                </a:solidFill>
                <a:effectLst/>
                <a:latin typeface="Helvetica Neue" panose="02000503000000020004" pitchFamily="2" charset="0"/>
              </a:rPr>
              <a:t>Zeuthen</a:t>
            </a:r>
            <a:r>
              <a:rPr lang="en-GB" sz="1200" dirty="0">
                <a:solidFill>
                  <a:srgbClr val="000000"/>
                </a:solidFill>
                <a:effectLst/>
                <a:latin typeface="Helvetica Neue" panose="02000503000000020004" pitchFamily="2" charset="0"/>
              </a:rPr>
              <a:t>), 10-12th October, 2022</a:t>
            </a:r>
          </a:p>
        </p:txBody>
      </p:sp>
      <p:sp>
        <p:nvSpPr>
          <p:cNvPr id="12" name="Marcador de contenido 7">
            <a:extLst>
              <a:ext uri="{FF2B5EF4-FFF2-40B4-BE49-F238E27FC236}">
                <a16:creationId xmlns:a16="http://schemas.microsoft.com/office/drawing/2014/main" id="{6B5B11D0-9AFD-5BC4-F96B-161A5FB199F8}"/>
              </a:ext>
            </a:extLst>
          </p:cNvPr>
          <p:cNvSpPr txBox="1">
            <a:spLocks/>
          </p:cNvSpPr>
          <p:nvPr/>
        </p:nvSpPr>
        <p:spPr>
          <a:xfrm>
            <a:off x="228984" y="1251144"/>
            <a:ext cx="3191557" cy="5147241"/>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100" dirty="0"/>
          </a:p>
          <a:p>
            <a:r>
              <a:rPr lang="en-GB" sz="2400" dirty="0"/>
              <a:t>DPPS is a software system responsible for the long-term preservation, (re-) processing, and quality monitoring of low-level data products acquired from real observations or simulated internally</a:t>
            </a:r>
          </a:p>
          <a:p>
            <a:endParaRPr lang="en-GB" sz="2400" dirty="0"/>
          </a:p>
          <a:p>
            <a:r>
              <a:rPr lang="en-GB" sz="2400" dirty="0"/>
              <a:t>DPPS also ensures that all required data products are preserved (at least two copies must exist at distinct off-site data </a:t>
            </a:r>
            <a:r>
              <a:rPr lang="en-GB" sz="2400" dirty="0" err="1"/>
              <a:t>centers</a:t>
            </a:r>
            <a:r>
              <a:rPr lang="en-GB" sz="2400" dirty="0"/>
              <a:t>), traceable and reproducible</a:t>
            </a:r>
          </a:p>
          <a:p>
            <a:endParaRPr lang="en-GB" sz="2400" dirty="0"/>
          </a:p>
          <a:p>
            <a:endParaRPr lang="en-GB" sz="2400" dirty="0"/>
          </a:p>
          <a:p>
            <a:pPr marL="0" indent="0">
              <a:buNone/>
            </a:pPr>
            <a:endParaRPr lang="en-GB" sz="2000" dirty="0"/>
          </a:p>
          <a:p>
            <a:pPr marL="0" indent="0">
              <a:buNone/>
            </a:pPr>
            <a:r>
              <a:rPr lang="en-GB" sz="2000" dirty="0"/>
              <a:t>                                                                                                                                                                                                                       </a:t>
            </a:r>
          </a:p>
        </p:txBody>
      </p:sp>
      <p:sp>
        <p:nvSpPr>
          <p:cNvPr id="2" name="Marcador de texto 4">
            <a:extLst>
              <a:ext uri="{FF2B5EF4-FFF2-40B4-BE49-F238E27FC236}">
                <a16:creationId xmlns:a16="http://schemas.microsoft.com/office/drawing/2014/main" id="{F3D57CAF-1037-523C-BA3B-123E6D1AF49D}"/>
              </a:ext>
            </a:extLst>
          </p:cNvPr>
          <p:cNvSpPr>
            <a:spLocks noGrp="1"/>
          </p:cNvSpPr>
          <p:nvPr>
            <p:ph type="body" sz="quarter" idx="10"/>
          </p:nvPr>
        </p:nvSpPr>
        <p:spPr>
          <a:xfrm>
            <a:off x="228984" y="152394"/>
            <a:ext cx="2374900" cy="190703"/>
          </a:xfrm>
        </p:spPr>
        <p:txBody>
          <a:bodyPr>
            <a:normAutofit/>
          </a:bodyPr>
          <a:lstStyle/>
          <a:p>
            <a:r>
              <a:rPr lang="en-GB" dirty="0"/>
              <a:t>DPPS overview</a:t>
            </a:r>
          </a:p>
        </p:txBody>
      </p:sp>
    </p:spTree>
    <p:extLst>
      <p:ext uri="{BB962C8B-B14F-4D97-AF65-F5344CB8AC3E}">
        <p14:creationId xmlns:p14="http://schemas.microsoft.com/office/powerpoint/2010/main" val="959869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D03B87-09B5-9C4D-E9B0-56533DF10D4C}"/>
              </a:ext>
            </a:extLst>
          </p:cNvPr>
          <p:cNvSpPr>
            <a:spLocks noGrp="1"/>
          </p:cNvSpPr>
          <p:nvPr>
            <p:ph type="title"/>
          </p:nvPr>
        </p:nvSpPr>
        <p:spPr>
          <a:xfrm>
            <a:off x="69371" y="410070"/>
            <a:ext cx="6406210" cy="1325563"/>
          </a:xfrm>
        </p:spPr>
        <p:txBody>
          <a:bodyPr/>
          <a:lstStyle/>
          <a:p>
            <a:r>
              <a:rPr lang="en-CH" sz="4400" dirty="0"/>
              <a:t>DPPS – BDMS</a:t>
            </a:r>
            <a:br>
              <a:rPr lang="en-CH" sz="4400" dirty="0"/>
            </a:br>
            <a:endParaRPr lang="en-CH" sz="4400" dirty="0"/>
          </a:p>
        </p:txBody>
      </p:sp>
      <p:sp>
        <p:nvSpPr>
          <p:cNvPr id="5" name="Slide Number Placeholder 4">
            <a:extLst>
              <a:ext uri="{FF2B5EF4-FFF2-40B4-BE49-F238E27FC236}">
                <a16:creationId xmlns:a16="http://schemas.microsoft.com/office/drawing/2014/main" id="{A4E90B32-F96D-8DC4-544A-3166841A0613}"/>
              </a:ext>
            </a:extLst>
          </p:cNvPr>
          <p:cNvSpPr>
            <a:spLocks noGrp="1"/>
          </p:cNvSpPr>
          <p:nvPr>
            <p:ph type="sldNum" sz="quarter" idx="4"/>
          </p:nvPr>
        </p:nvSpPr>
        <p:spPr/>
        <p:txBody>
          <a:bodyPr/>
          <a:lstStyle/>
          <a:p>
            <a:fld id="{B7A8EA43-1DDA-DD4C-837A-17A3AFE5C005}" type="slidenum">
              <a:rPr lang="en-GB" noProof="0" smtClean="0"/>
              <a:pPr/>
              <a:t>5</a:t>
            </a:fld>
            <a:endParaRPr lang="en-GB" noProof="0" dirty="0"/>
          </a:p>
        </p:txBody>
      </p:sp>
      <p:sp>
        <p:nvSpPr>
          <p:cNvPr id="14" name="Marcador de contenido 7">
            <a:extLst>
              <a:ext uri="{FF2B5EF4-FFF2-40B4-BE49-F238E27FC236}">
                <a16:creationId xmlns:a16="http://schemas.microsoft.com/office/drawing/2014/main" id="{28342DA8-701A-8C28-33EE-1A44E35A6668}"/>
              </a:ext>
            </a:extLst>
          </p:cNvPr>
          <p:cNvSpPr txBox="1">
            <a:spLocks/>
          </p:cNvSpPr>
          <p:nvPr/>
        </p:nvSpPr>
        <p:spPr>
          <a:xfrm>
            <a:off x="69371" y="1621001"/>
            <a:ext cx="3484534" cy="43273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100" dirty="0"/>
          </a:p>
        </p:txBody>
      </p:sp>
      <p:sp>
        <p:nvSpPr>
          <p:cNvPr id="15" name="Marcador de contenido 7">
            <a:extLst>
              <a:ext uri="{FF2B5EF4-FFF2-40B4-BE49-F238E27FC236}">
                <a16:creationId xmlns:a16="http://schemas.microsoft.com/office/drawing/2014/main" id="{95EBB092-9DBE-8CE3-65F7-5E74E1FFAA83}"/>
              </a:ext>
            </a:extLst>
          </p:cNvPr>
          <p:cNvSpPr txBox="1">
            <a:spLocks/>
          </p:cNvSpPr>
          <p:nvPr/>
        </p:nvSpPr>
        <p:spPr>
          <a:xfrm>
            <a:off x="422049" y="1230884"/>
            <a:ext cx="5897011" cy="203310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100" dirty="0"/>
          </a:p>
          <a:p>
            <a:r>
              <a:rPr lang="en-GB" sz="2400" b="1" dirty="0">
                <a:solidFill>
                  <a:srgbClr val="7030A0"/>
                </a:solidFill>
              </a:rPr>
              <a:t>List of Contributors in Switzerland </a:t>
            </a:r>
          </a:p>
          <a:p>
            <a:pPr lvl="1"/>
            <a:r>
              <a:rPr lang="en-GB" sz="2000" dirty="0"/>
              <a:t>Syed Hasan, Adrian </a:t>
            </a:r>
            <a:r>
              <a:rPr lang="en-GB" sz="2000" dirty="0" err="1"/>
              <a:t>Biland</a:t>
            </a:r>
            <a:r>
              <a:rPr lang="en-GB" sz="2000" dirty="0"/>
              <a:t> (ETH Zürich)</a:t>
            </a:r>
          </a:p>
          <a:p>
            <a:pPr lvl="1"/>
            <a:r>
              <a:rPr lang="en-GB" sz="2000" dirty="0"/>
              <a:t>Etienne </a:t>
            </a:r>
            <a:r>
              <a:rPr lang="en-GB" sz="2000" dirty="0" err="1"/>
              <a:t>Lyard</a:t>
            </a:r>
            <a:r>
              <a:rPr lang="en-GB" sz="2000" dirty="0"/>
              <a:t>, </a:t>
            </a:r>
            <a:r>
              <a:rPr lang="en-GB" sz="2000" dirty="0" err="1"/>
              <a:t>Hancheng</a:t>
            </a:r>
            <a:r>
              <a:rPr lang="en-GB" sz="2000" dirty="0"/>
              <a:t> Li, Roland Walter (University of Geneva, Department of Astronomy)</a:t>
            </a:r>
          </a:p>
          <a:p>
            <a:endParaRPr lang="en-GB" sz="1800" dirty="0"/>
          </a:p>
          <a:p>
            <a:pPr marL="0" indent="0">
              <a:buNone/>
            </a:pPr>
            <a:endParaRPr lang="en-GB" dirty="0"/>
          </a:p>
          <a:p>
            <a:pPr marL="457200" lvl="1" indent="0">
              <a:buFont typeface="Arial" panose="020B0604020202020204" pitchFamily="34" charset="0"/>
              <a:buNone/>
            </a:pPr>
            <a:endParaRPr lang="en-GB" dirty="0"/>
          </a:p>
        </p:txBody>
      </p:sp>
      <p:sp>
        <p:nvSpPr>
          <p:cNvPr id="16" name="Marcador de contenido 7">
            <a:extLst>
              <a:ext uri="{FF2B5EF4-FFF2-40B4-BE49-F238E27FC236}">
                <a16:creationId xmlns:a16="http://schemas.microsoft.com/office/drawing/2014/main" id="{5017E968-5F8C-6F63-780B-3C2CB7AAFAC9}"/>
              </a:ext>
            </a:extLst>
          </p:cNvPr>
          <p:cNvSpPr txBox="1">
            <a:spLocks/>
          </p:cNvSpPr>
          <p:nvPr/>
        </p:nvSpPr>
        <p:spPr>
          <a:xfrm>
            <a:off x="422050" y="3062941"/>
            <a:ext cx="5309693" cy="2000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endParaRPr lang="en-GB" dirty="0"/>
          </a:p>
        </p:txBody>
      </p:sp>
      <p:sp>
        <p:nvSpPr>
          <p:cNvPr id="17" name="Marcador de contenido 7">
            <a:extLst>
              <a:ext uri="{FF2B5EF4-FFF2-40B4-BE49-F238E27FC236}">
                <a16:creationId xmlns:a16="http://schemas.microsoft.com/office/drawing/2014/main" id="{09CBEFF1-A572-F411-2BC5-608F81145A40}"/>
              </a:ext>
            </a:extLst>
          </p:cNvPr>
          <p:cNvSpPr txBox="1">
            <a:spLocks/>
          </p:cNvSpPr>
          <p:nvPr/>
        </p:nvSpPr>
        <p:spPr>
          <a:xfrm>
            <a:off x="422049" y="3967312"/>
            <a:ext cx="9444935" cy="231011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100" b="1" dirty="0">
              <a:solidFill>
                <a:srgbClr val="7030A0"/>
              </a:solidFill>
            </a:endParaRPr>
          </a:p>
          <a:p>
            <a:r>
              <a:rPr lang="en-GB" sz="2400" b="1" dirty="0">
                <a:solidFill>
                  <a:srgbClr val="7030A0"/>
                </a:solidFill>
              </a:rPr>
              <a:t>Close collaboration:</a:t>
            </a:r>
          </a:p>
          <a:p>
            <a:pPr lvl="1"/>
            <a:r>
              <a:rPr lang="en-GB" sz="2000" b="1" dirty="0">
                <a:solidFill>
                  <a:srgbClr val="7030A0"/>
                </a:solidFill>
              </a:rPr>
              <a:t>With DPPS Lead Developer and DPPS AIV: </a:t>
            </a:r>
            <a:r>
              <a:rPr lang="en-GB" sz="2000" dirty="0">
                <a:solidFill>
                  <a:schemeClr val="tx1">
                    <a:lumMod val="90000"/>
                    <a:lumOff val="10000"/>
                  </a:schemeClr>
                </a:solidFill>
              </a:rPr>
              <a:t>Maximilian </a:t>
            </a:r>
            <a:r>
              <a:rPr lang="en-GB" sz="2000" dirty="0" err="1">
                <a:solidFill>
                  <a:schemeClr val="tx1">
                    <a:lumMod val="90000"/>
                    <a:lumOff val="10000"/>
                  </a:schemeClr>
                </a:solidFill>
              </a:rPr>
              <a:t>Linhoff</a:t>
            </a:r>
            <a:r>
              <a:rPr lang="en-GB" sz="2000" dirty="0">
                <a:solidFill>
                  <a:schemeClr val="tx1">
                    <a:lumMod val="90000"/>
                    <a:lumOff val="10000"/>
                  </a:schemeClr>
                </a:solidFill>
              </a:rPr>
              <a:t>, Volodymyr Savchenko</a:t>
            </a:r>
            <a:endParaRPr lang="en-GB" sz="2000" b="1" dirty="0">
              <a:solidFill>
                <a:srgbClr val="7030A0"/>
              </a:solidFill>
            </a:endParaRPr>
          </a:p>
          <a:p>
            <a:pPr lvl="1"/>
            <a:r>
              <a:rPr lang="en-GB" sz="2000" b="1" dirty="0">
                <a:solidFill>
                  <a:srgbClr val="7030A0"/>
                </a:solidFill>
              </a:rPr>
              <a:t>with EPFL and CSCS (Off-site ICT Work Package)</a:t>
            </a:r>
            <a:r>
              <a:rPr lang="en-GB" sz="2000" b="1" dirty="0"/>
              <a:t>: </a:t>
            </a:r>
            <a:br>
              <a:rPr lang="en-GB" sz="2000" b="1" dirty="0"/>
            </a:br>
            <a:r>
              <a:rPr lang="en-GB" sz="2000" dirty="0"/>
              <a:t>Volodymyr Savchenko, Pablo Fernandez, Victor Holanda </a:t>
            </a:r>
            <a:r>
              <a:rPr lang="en-GB" sz="2000" dirty="0" err="1"/>
              <a:t>Rusu</a:t>
            </a:r>
            <a:r>
              <a:rPr lang="en-GB" sz="2000" dirty="0"/>
              <a:t>, and Andrii </a:t>
            </a:r>
            <a:r>
              <a:rPr lang="en-GB" sz="2000" dirty="0" err="1"/>
              <a:t>Neronov</a:t>
            </a:r>
            <a:r>
              <a:rPr lang="en-GB" sz="2000" dirty="0"/>
              <a:t>) - CSCS is one of the teams participating in this WP</a:t>
            </a:r>
          </a:p>
          <a:p>
            <a:pPr marL="457200" lvl="1" indent="0">
              <a:buFont typeface="Arial" panose="020B0604020202020204" pitchFamily="34" charset="0"/>
              <a:buNone/>
            </a:pPr>
            <a:endParaRPr lang="en-GB" dirty="0"/>
          </a:p>
        </p:txBody>
      </p:sp>
      <p:sp>
        <p:nvSpPr>
          <p:cNvPr id="24" name="Marcador de contenido 7">
            <a:extLst>
              <a:ext uri="{FF2B5EF4-FFF2-40B4-BE49-F238E27FC236}">
                <a16:creationId xmlns:a16="http://schemas.microsoft.com/office/drawing/2014/main" id="{0FBFEB83-E29C-603C-D7E8-FDFEB493EBB6}"/>
              </a:ext>
            </a:extLst>
          </p:cNvPr>
          <p:cNvSpPr txBox="1">
            <a:spLocks/>
          </p:cNvSpPr>
          <p:nvPr/>
        </p:nvSpPr>
        <p:spPr>
          <a:xfrm>
            <a:off x="6084422" y="1129859"/>
            <a:ext cx="5392507" cy="33915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100" dirty="0"/>
          </a:p>
          <a:p>
            <a:r>
              <a:rPr lang="en-GB" sz="2400" b="1" dirty="0">
                <a:solidFill>
                  <a:srgbClr val="7030A0"/>
                </a:solidFill>
              </a:rPr>
              <a:t>Data centres for DPPS, SUSS, and SOSS </a:t>
            </a:r>
          </a:p>
          <a:p>
            <a:pPr lvl="1"/>
            <a:r>
              <a:rPr lang="en-GB" sz="2000" dirty="0"/>
              <a:t>Off-site data centres: PIC (Spain), Frascati (Italy), CSCS (Switzerland), and DESY (Germany)</a:t>
            </a:r>
          </a:p>
          <a:p>
            <a:pPr lvl="1"/>
            <a:r>
              <a:rPr lang="en-GB" sz="2000" dirty="0"/>
              <a:t> Part of BDMS runs also on on-site ICT</a:t>
            </a:r>
          </a:p>
          <a:p>
            <a:endParaRPr lang="en-GB" sz="2100" dirty="0"/>
          </a:p>
          <a:p>
            <a:pPr marL="0" indent="0">
              <a:buNone/>
            </a:pPr>
            <a:endParaRPr lang="en-GB" sz="2100" dirty="0"/>
          </a:p>
          <a:p>
            <a:pPr marL="0" indent="0">
              <a:buNone/>
            </a:pPr>
            <a:endParaRPr lang="en-GB" dirty="0"/>
          </a:p>
          <a:p>
            <a:pPr marL="457200" lvl="1" indent="0">
              <a:buFont typeface="Arial" panose="020B0604020202020204" pitchFamily="34" charset="0"/>
              <a:buNone/>
            </a:pPr>
            <a:endParaRPr lang="en-GB" dirty="0"/>
          </a:p>
        </p:txBody>
      </p:sp>
      <p:sp>
        <p:nvSpPr>
          <p:cNvPr id="25" name="Marcador de texto 4">
            <a:extLst>
              <a:ext uri="{FF2B5EF4-FFF2-40B4-BE49-F238E27FC236}">
                <a16:creationId xmlns:a16="http://schemas.microsoft.com/office/drawing/2014/main" id="{94BB47F8-CB55-A8A0-FDFC-B9EAE173CCB3}"/>
              </a:ext>
            </a:extLst>
          </p:cNvPr>
          <p:cNvSpPr>
            <a:spLocks noGrp="1"/>
          </p:cNvSpPr>
          <p:nvPr>
            <p:ph type="body" sz="quarter" idx="10"/>
          </p:nvPr>
        </p:nvSpPr>
        <p:spPr>
          <a:xfrm>
            <a:off x="228983" y="152394"/>
            <a:ext cx="3176825" cy="141299"/>
          </a:xfrm>
        </p:spPr>
        <p:txBody>
          <a:bodyPr>
            <a:noAutofit/>
          </a:bodyPr>
          <a:lstStyle/>
          <a:p>
            <a:r>
              <a:rPr lang="en-GB" dirty="0"/>
              <a:t>DPPS BDMS Bulk Archive and Swiss Contributions</a:t>
            </a:r>
          </a:p>
        </p:txBody>
      </p:sp>
    </p:spTree>
    <p:extLst>
      <p:ext uri="{BB962C8B-B14F-4D97-AF65-F5344CB8AC3E}">
        <p14:creationId xmlns:p14="http://schemas.microsoft.com/office/powerpoint/2010/main" val="78360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2D3EBE-46CB-962D-AF4E-5780A8C8CCE3}"/>
            </a:ext>
          </a:extLst>
        </p:cNvPr>
        <p:cNvGrpSpPr/>
        <p:nvPr/>
      </p:nvGrpSpPr>
      <p:grpSpPr>
        <a:xfrm>
          <a:off x="0" y="0"/>
          <a:ext cx="0" cy="0"/>
          <a:chOff x="0" y="0"/>
          <a:chExt cx="0" cy="0"/>
        </a:xfrm>
      </p:grpSpPr>
      <p:sp>
        <p:nvSpPr>
          <p:cNvPr id="171" name="Swiss contributions to BDMS">
            <a:extLst>
              <a:ext uri="{FF2B5EF4-FFF2-40B4-BE49-F238E27FC236}">
                <a16:creationId xmlns:a16="http://schemas.microsoft.com/office/drawing/2014/main" id="{89C1BE9F-732F-79DA-8E05-0E92492AF110}"/>
              </a:ext>
            </a:extLst>
          </p:cNvPr>
          <p:cNvSpPr txBox="1">
            <a:spLocks noGrp="1"/>
          </p:cNvSpPr>
          <p:nvPr>
            <p:ph type="title"/>
          </p:nvPr>
        </p:nvSpPr>
        <p:spPr>
          <a:xfrm>
            <a:off x="228983" y="298404"/>
            <a:ext cx="9312965" cy="1065659"/>
          </a:xfrm>
          <a:prstGeom prst="rect">
            <a:avLst/>
          </a:prstGeom>
        </p:spPr>
        <p:txBody>
          <a:bodyPr/>
          <a:lstStyle/>
          <a:p>
            <a:r>
              <a:rPr lang="en-US" dirty="0"/>
              <a:t>DPPS BDMS Functional Decomposition</a:t>
            </a:r>
            <a:endParaRPr dirty="0"/>
          </a:p>
        </p:txBody>
      </p:sp>
      <p:pic>
        <p:nvPicPr>
          <p:cNvPr id="174" name="pasted-movie.png" descr="pasted-movie.png">
            <a:extLst>
              <a:ext uri="{FF2B5EF4-FFF2-40B4-BE49-F238E27FC236}">
                <a16:creationId xmlns:a16="http://schemas.microsoft.com/office/drawing/2014/main" id="{FF9EF451-48B5-0799-D577-5DEDAD5F36EA}"/>
              </a:ext>
            </a:extLst>
          </p:cNvPr>
          <p:cNvPicPr>
            <a:picLocks noChangeAspect="1"/>
          </p:cNvPicPr>
          <p:nvPr/>
        </p:nvPicPr>
        <p:blipFill>
          <a:blip r:embed="rId2"/>
          <a:stretch>
            <a:fillRect/>
          </a:stretch>
        </p:blipFill>
        <p:spPr>
          <a:xfrm>
            <a:off x="986115" y="1699414"/>
            <a:ext cx="10037485" cy="5158586"/>
          </a:xfrm>
          <a:prstGeom prst="rect">
            <a:avLst/>
          </a:prstGeom>
          <a:ln w="12700">
            <a:miter lim="400000"/>
          </a:ln>
        </p:spPr>
      </p:pic>
      <p:sp>
        <p:nvSpPr>
          <p:cNvPr id="4" name="Marcador de texto 4">
            <a:extLst>
              <a:ext uri="{FF2B5EF4-FFF2-40B4-BE49-F238E27FC236}">
                <a16:creationId xmlns:a16="http://schemas.microsoft.com/office/drawing/2014/main" id="{63A4AB32-5A1B-2B02-EFDE-597CC54697D5}"/>
              </a:ext>
            </a:extLst>
          </p:cNvPr>
          <p:cNvSpPr txBox="1">
            <a:spLocks/>
          </p:cNvSpPr>
          <p:nvPr/>
        </p:nvSpPr>
        <p:spPr>
          <a:xfrm>
            <a:off x="228983" y="152394"/>
            <a:ext cx="3176825" cy="14129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100" dirty="0"/>
          </a:p>
        </p:txBody>
      </p:sp>
      <p:sp>
        <p:nvSpPr>
          <p:cNvPr id="5" name="Marcador de texto 4">
            <a:extLst>
              <a:ext uri="{FF2B5EF4-FFF2-40B4-BE49-F238E27FC236}">
                <a16:creationId xmlns:a16="http://schemas.microsoft.com/office/drawing/2014/main" id="{0ACA9491-61EE-D1E9-6505-5D8B69B026A2}"/>
              </a:ext>
            </a:extLst>
          </p:cNvPr>
          <p:cNvSpPr txBox="1">
            <a:spLocks/>
          </p:cNvSpPr>
          <p:nvPr/>
        </p:nvSpPr>
        <p:spPr>
          <a:xfrm>
            <a:off x="228984" y="147366"/>
            <a:ext cx="3176824" cy="25104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100" dirty="0"/>
              <a:t>DPPS BDMS Bulk Archive and Swiss Contributions</a:t>
            </a:r>
          </a:p>
        </p:txBody>
      </p:sp>
      <p:sp>
        <p:nvSpPr>
          <p:cNvPr id="6" name="Slide Number Placeholder 4">
            <a:extLst>
              <a:ext uri="{FF2B5EF4-FFF2-40B4-BE49-F238E27FC236}">
                <a16:creationId xmlns:a16="http://schemas.microsoft.com/office/drawing/2014/main" id="{FA4BFE06-D824-3B04-6115-12AD7DD8C295}"/>
              </a:ext>
            </a:extLst>
          </p:cNvPr>
          <p:cNvSpPr txBox="1">
            <a:spLocks/>
          </p:cNvSpPr>
          <p:nvPr/>
        </p:nvSpPr>
        <p:spPr>
          <a:xfrm>
            <a:off x="11684000" y="6492875"/>
            <a:ext cx="1016000" cy="365125"/>
          </a:xfrm>
          <a:prstGeom prst="rect">
            <a:avLst/>
          </a:prstGeom>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A8EA43-1DDA-DD4C-837A-17A3AFE5C005}" type="slidenum">
              <a:rPr lang="en-GB" sz="1000" smtClean="0"/>
              <a:pPr/>
              <a:t>6</a:t>
            </a:fld>
            <a:endParaRPr lang="en-GB" sz="1000" dirty="0"/>
          </a:p>
        </p:txBody>
      </p:sp>
      <p:sp>
        <p:nvSpPr>
          <p:cNvPr id="8" name="TextBox 7">
            <a:extLst>
              <a:ext uri="{FF2B5EF4-FFF2-40B4-BE49-F238E27FC236}">
                <a16:creationId xmlns:a16="http://schemas.microsoft.com/office/drawing/2014/main" id="{407CEE1A-D33E-5B9B-2B25-6911A46FAECB}"/>
              </a:ext>
            </a:extLst>
          </p:cNvPr>
          <p:cNvSpPr txBox="1"/>
          <p:nvPr/>
        </p:nvSpPr>
        <p:spPr>
          <a:xfrm>
            <a:off x="819363" y="1250106"/>
            <a:ext cx="10386522" cy="492571"/>
          </a:xfrm>
          <a:prstGeom prst="rect">
            <a:avLst/>
          </a:prstGeom>
          <a:noFill/>
        </p:spPr>
        <p:txBody>
          <a:bodyPr wrap="square">
            <a:spAutoFit/>
          </a:bodyPr>
          <a:lstStyle/>
          <a:p>
            <a:pPr>
              <a:lnSpc>
                <a:spcPct val="70000"/>
              </a:lnSpc>
              <a:spcBef>
                <a:spcPts val="1000"/>
              </a:spcBef>
              <a:buFont typeface="Arial" panose="020B0604020202020204" pitchFamily="34" charset="0"/>
              <a:buChar char="•"/>
            </a:pPr>
            <a:r>
              <a:rPr lang="en-GB" sz="1800" dirty="0">
                <a:solidFill>
                  <a:srgbClr val="00004A"/>
                </a:solidFill>
                <a:latin typeface="Inter" panose="02000503000000020004" pitchFamily="2" charset="0"/>
              </a:rPr>
              <a:t> Based on </a:t>
            </a:r>
            <a:r>
              <a:rPr lang="en-GB" sz="1800" b="1" dirty="0">
                <a:solidFill>
                  <a:srgbClr val="00004A"/>
                </a:solidFill>
                <a:latin typeface="Inter" panose="02000503000000020004" pitchFamily="2" charset="0"/>
              </a:rPr>
              <a:t>Open Archival Information System (</a:t>
            </a:r>
            <a:r>
              <a:rPr lang="en-GB" sz="1800" b="1" dirty="0">
                <a:solidFill>
                  <a:srgbClr val="00004A"/>
                </a:solidFill>
                <a:latin typeface="Inter" panose="02000503000000020004" pitchFamily="2" charset="0"/>
                <a:hlinkClick r:id="rId3">
                  <a:extLst>
                    <a:ext uri="{A12FA001-AC4F-418D-AE19-62706E023703}">
                      <ahyp:hlinkClr xmlns:ahyp="http://schemas.microsoft.com/office/drawing/2018/hyperlinkcolor" val="tx"/>
                    </a:ext>
                  </a:extLst>
                </a:hlinkClick>
              </a:rPr>
              <a:t>OAIS</a:t>
            </a:r>
            <a:r>
              <a:rPr lang="en-GB" sz="1800" b="1" dirty="0">
                <a:solidFill>
                  <a:srgbClr val="00004A"/>
                </a:solidFill>
                <a:latin typeface="Inter" panose="02000503000000020004" pitchFamily="2" charset="0"/>
              </a:rPr>
              <a:t>)</a:t>
            </a:r>
            <a:r>
              <a:rPr lang="en-GB" sz="1800" dirty="0">
                <a:solidFill>
                  <a:srgbClr val="00004A"/>
                </a:solidFill>
                <a:latin typeface="Inter" panose="02000503000000020004" pitchFamily="2" charset="0"/>
              </a:rPr>
              <a:t> ISO standard,</a:t>
            </a:r>
            <a:r>
              <a:rPr lang="en-GB" dirty="0">
                <a:solidFill>
                  <a:srgbClr val="00004A"/>
                </a:solidFill>
                <a:latin typeface="Inter" panose="02000503000000020004" pitchFamily="2" charset="0"/>
              </a:rPr>
              <a:t> many </a:t>
            </a:r>
            <a:r>
              <a:rPr lang="en-GB" sz="1800" dirty="0">
                <a:solidFill>
                  <a:srgbClr val="00004A"/>
                </a:solidFill>
                <a:latin typeface="Inter" panose="02000503000000020004" pitchFamily="2" charset="0"/>
              </a:rPr>
              <a:t>high energy astronomy archives follow OAIS principles, INTEGRAL is one such example</a:t>
            </a:r>
          </a:p>
        </p:txBody>
      </p:sp>
    </p:spTree>
    <p:extLst>
      <p:ext uri="{BB962C8B-B14F-4D97-AF65-F5344CB8AC3E}">
        <p14:creationId xmlns:p14="http://schemas.microsoft.com/office/powerpoint/2010/main" val="369085466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wiss contributions to BDMS"/>
          <p:cNvSpPr txBox="1">
            <a:spLocks noGrp="1"/>
          </p:cNvSpPr>
          <p:nvPr>
            <p:ph type="title"/>
          </p:nvPr>
        </p:nvSpPr>
        <p:spPr>
          <a:xfrm>
            <a:off x="188844" y="152393"/>
            <a:ext cx="9312965" cy="1065659"/>
          </a:xfrm>
          <a:prstGeom prst="rect">
            <a:avLst/>
          </a:prstGeom>
        </p:spPr>
        <p:txBody>
          <a:bodyPr/>
          <a:lstStyle/>
          <a:p>
            <a:r>
              <a:rPr dirty="0"/>
              <a:t>Swiss contributions to BDMS</a:t>
            </a:r>
          </a:p>
        </p:txBody>
      </p:sp>
      <p:sp>
        <p:nvSpPr>
          <p:cNvPr id="172" name="ETHZ - UNIGE"/>
          <p:cNvSpPr txBox="1">
            <a:spLocks noGrp="1"/>
          </p:cNvSpPr>
          <p:nvPr>
            <p:ph type="body" idx="21"/>
          </p:nvPr>
        </p:nvSpPr>
        <p:spPr>
          <a:xfrm>
            <a:off x="228983" y="965144"/>
            <a:ext cx="10985500" cy="46739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Autofit/>
          </a:bodyPr>
          <a:lstStyle/>
          <a:p>
            <a:r>
              <a:rPr sz="2700" dirty="0"/>
              <a:t>ETHZ - UNIGE</a:t>
            </a:r>
          </a:p>
        </p:txBody>
      </p:sp>
      <p:sp>
        <p:nvSpPr>
          <p:cNvPr id="173" name="Bulk data storage…"/>
          <p:cNvSpPr txBox="1">
            <a:spLocks noGrp="1"/>
          </p:cNvSpPr>
          <p:nvPr>
            <p:ph type="body" idx="1"/>
          </p:nvPr>
        </p:nvSpPr>
        <p:spPr>
          <a:xfrm>
            <a:off x="1010033" y="1612900"/>
            <a:ext cx="9423399" cy="5092706"/>
          </a:xfrm>
          <a:prstGeom prst="rect">
            <a:avLst/>
          </a:prstGeom>
        </p:spPr>
        <p:txBody>
          <a:bodyPr>
            <a:normAutofit fontScale="25000" lnSpcReduction="20000"/>
          </a:bodyPr>
          <a:lstStyle/>
          <a:p>
            <a:r>
              <a:rPr sz="9600" dirty="0"/>
              <a:t>Bulk data storage</a:t>
            </a:r>
          </a:p>
          <a:p>
            <a:pPr marL="609600" lvl="1" indent="-304800">
              <a:spcBef>
                <a:spcPts val="1000"/>
              </a:spcBef>
              <a:defRPr sz="3000"/>
            </a:pPr>
            <a:r>
              <a:rPr sz="7200" dirty="0"/>
              <a:t>RUCIO</a:t>
            </a:r>
          </a:p>
          <a:p>
            <a:pPr lvl="2">
              <a:defRPr sz="2000"/>
            </a:pPr>
            <a:r>
              <a:rPr sz="7200" dirty="0"/>
              <a:t>Deploy and run RUCIO instances</a:t>
            </a:r>
          </a:p>
          <a:p>
            <a:pPr lvl="2">
              <a:defRPr sz="2000"/>
            </a:pPr>
            <a:r>
              <a:rPr sz="7200" dirty="0"/>
              <a:t>Manage certificates and investigate token-based RUCIO</a:t>
            </a:r>
          </a:p>
          <a:p>
            <a:pPr lvl="2">
              <a:defRPr sz="2000"/>
            </a:pPr>
            <a:r>
              <a:rPr sz="7200" dirty="0"/>
              <a:t>Manage and monitor datasets replication</a:t>
            </a:r>
          </a:p>
          <a:p>
            <a:pPr lvl="2">
              <a:defRPr sz="2000"/>
            </a:pPr>
            <a:r>
              <a:rPr sz="7200" dirty="0"/>
              <a:t>Track datasets preservation status</a:t>
            </a:r>
          </a:p>
          <a:p>
            <a:pPr marL="609600" lvl="1" indent="-304800">
              <a:spcBef>
                <a:spcPts val="1000"/>
              </a:spcBef>
              <a:defRPr sz="3000"/>
            </a:pPr>
            <a:r>
              <a:rPr sz="7200" dirty="0"/>
              <a:t>Ingest</a:t>
            </a:r>
          </a:p>
          <a:p>
            <a:pPr lvl="2">
              <a:defRPr sz="2000"/>
            </a:pPr>
            <a:r>
              <a:rPr sz="7200" dirty="0"/>
              <a:t>Verification of incoming datasets based on </a:t>
            </a:r>
            <a:r>
              <a:rPr lang="en-US" sz="7200" dirty="0"/>
              <a:t>checksums</a:t>
            </a:r>
            <a:endParaRPr sz="7200" dirty="0"/>
          </a:p>
          <a:p>
            <a:pPr lvl="2">
              <a:defRPr sz="2000"/>
            </a:pPr>
            <a:r>
              <a:rPr sz="7200" dirty="0"/>
              <a:t>Extraction of basic metadata, e.g. pointing direction</a:t>
            </a:r>
            <a:endParaRPr lang="en-CH" sz="7200" dirty="0"/>
          </a:p>
          <a:p>
            <a:pPr marL="609600" lvl="1" indent="-304800">
              <a:spcBef>
                <a:spcPts val="1000"/>
              </a:spcBef>
              <a:defRPr sz="3000"/>
            </a:pPr>
            <a:r>
              <a:rPr lang="en-GB" sz="7200" dirty="0"/>
              <a:t>AIV (Assembly Integration Verification)</a:t>
            </a:r>
          </a:p>
          <a:p>
            <a:pPr lvl="2">
              <a:defRPr sz="2000"/>
            </a:pPr>
            <a:r>
              <a:rPr lang="en-GB" sz="7200" dirty="0"/>
              <a:t>Deploy BDMS tests on DESY Kubernetes test cluster</a:t>
            </a:r>
          </a:p>
          <a:p>
            <a:pPr marL="609600" lvl="1" indent="-304800">
              <a:spcBef>
                <a:spcPts val="1000"/>
              </a:spcBef>
              <a:defRPr sz="3000"/>
            </a:pPr>
            <a:r>
              <a:rPr lang="en-GB" sz="7200" dirty="0"/>
              <a:t>Users access</a:t>
            </a:r>
          </a:p>
          <a:p>
            <a:pPr lvl="2">
              <a:defRPr sz="2000"/>
            </a:pPr>
            <a:r>
              <a:rPr lang="en-GB" sz="7200" dirty="0"/>
              <a:t>Datasets staging based on user requests</a:t>
            </a:r>
          </a:p>
          <a:p>
            <a:pPr lvl="2">
              <a:defRPr sz="2000"/>
            </a:pPr>
            <a:r>
              <a:rPr lang="en-GB" sz="7200" dirty="0"/>
              <a:t>Interface with WMS</a:t>
            </a:r>
          </a:p>
          <a:p>
            <a:pPr marL="609600" lvl="1" indent="-304800">
              <a:spcBef>
                <a:spcPts val="1000"/>
              </a:spcBef>
              <a:defRPr sz="3000"/>
            </a:pPr>
            <a:r>
              <a:rPr lang="en-GB" sz="7200" dirty="0"/>
              <a:t>Design and documentation</a:t>
            </a:r>
          </a:p>
          <a:p>
            <a:pPr lvl="2">
              <a:defRPr sz="2000"/>
            </a:pPr>
            <a:r>
              <a:rPr lang="en-GB" sz="7200" dirty="0"/>
              <a:t>Use-cases </a:t>
            </a:r>
          </a:p>
          <a:p>
            <a:pPr lvl="2">
              <a:defRPr sz="2000"/>
            </a:pPr>
            <a:r>
              <a:rPr lang="en-GB" sz="7200" dirty="0"/>
              <a:t>Level-C requirements</a:t>
            </a:r>
          </a:p>
          <a:p>
            <a:pPr lvl="2">
              <a:defRPr sz="2000"/>
            </a:pPr>
            <a:r>
              <a:rPr lang="en-GB" sz="7200" dirty="0"/>
              <a:t>Architecture</a:t>
            </a:r>
          </a:p>
        </p:txBody>
      </p:sp>
      <p:sp>
        <p:nvSpPr>
          <p:cNvPr id="4" name="Marcador de texto 4">
            <a:extLst>
              <a:ext uri="{FF2B5EF4-FFF2-40B4-BE49-F238E27FC236}">
                <a16:creationId xmlns:a16="http://schemas.microsoft.com/office/drawing/2014/main" id="{8EEDB2D6-FD78-B6CC-C6B4-A63217F9A873}"/>
              </a:ext>
            </a:extLst>
          </p:cNvPr>
          <p:cNvSpPr txBox="1">
            <a:spLocks/>
          </p:cNvSpPr>
          <p:nvPr/>
        </p:nvSpPr>
        <p:spPr>
          <a:xfrm>
            <a:off x="228983" y="152394"/>
            <a:ext cx="3176825" cy="14129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100" dirty="0"/>
          </a:p>
        </p:txBody>
      </p:sp>
      <p:sp>
        <p:nvSpPr>
          <p:cNvPr id="5" name="Marcador de texto 4">
            <a:extLst>
              <a:ext uri="{FF2B5EF4-FFF2-40B4-BE49-F238E27FC236}">
                <a16:creationId xmlns:a16="http://schemas.microsoft.com/office/drawing/2014/main" id="{F57B7454-6979-8909-D09B-B5669F976ECC}"/>
              </a:ext>
            </a:extLst>
          </p:cNvPr>
          <p:cNvSpPr txBox="1">
            <a:spLocks/>
          </p:cNvSpPr>
          <p:nvPr/>
        </p:nvSpPr>
        <p:spPr>
          <a:xfrm>
            <a:off x="228984" y="147366"/>
            <a:ext cx="3176824" cy="25104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100" dirty="0"/>
              <a:t>DPPS BDMS Bulk Archive and Swiss Contributions</a:t>
            </a:r>
          </a:p>
        </p:txBody>
      </p:sp>
      <p:sp>
        <p:nvSpPr>
          <p:cNvPr id="2" name="Slide Number Placeholder 4">
            <a:extLst>
              <a:ext uri="{FF2B5EF4-FFF2-40B4-BE49-F238E27FC236}">
                <a16:creationId xmlns:a16="http://schemas.microsoft.com/office/drawing/2014/main" id="{7969BB42-1F3E-20A0-B144-F87B6DA5B064}"/>
              </a:ext>
            </a:extLst>
          </p:cNvPr>
          <p:cNvSpPr txBox="1">
            <a:spLocks/>
          </p:cNvSpPr>
          <p:nvPr/>
        </p:nvSpPr>
        <p:spPr>
          <a:xfrm>
            <a:off x="11684000" y="6492875"/>
            <a:ext cx="1016000" cy="365125"/>
          </a:xfrm>
          <a:prstGeom prst="rect">
            <a:avLst/>
          </a:prstGeom>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A8EA43-1DDA-DD4C-837A-17A3AFE5C005}" type="slidenum">
              <a:rPr lang="en-GB" sz="1000" smtClean="0"/>
              <a:pPr/>
              <a:t>7</a:t>
            </a:fld>
            <a:endParaRPr lang="en-GB" sz="1000"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EB73D335-22F9-817F-4276-D5ECFFC09A91}"/>
              </a:ext>
            </a:extLst>
          </p:cNvPr>
          <p:cNvSpPr>
            <a:spLocks noGrp="1"/>
          </p:cNvSpPr>
          <p:nvPr>
            <p:ph type="title"/>
          </p:nvPr>
        </p:nvSpPr>
        <p:spPr>
          <a:xfrm>
            <a:off x="113934" y="444212"/>
            <a:ext cx="8002561" cy="1111562"/>
          </a:xfrm>
        </p:spPr>
        <p:txBody>
          <a:bodyPr/>
          <a:lstStyle/>
          <a:p>
            <a:r>
              <a:rPr lang="en-GB" sz="4400" dirty="0"/>
              <a:t>BDMS Ingest and Data Management: ACADA Case</a:t>
            </a:r>
          </a:p>
        </p:txBody>
      </p:sp>
      <p:sp>
        <p:nvSpPr>
          <p:cNvPr id="2" name="Título 2">
            <a:extLst>
              <a:ext uri="{FF2B5EF4-FFF2-40B4-BE49-F238E27FC236}">
                <a16:creationId xmlns:a16="http://schemas.microsoft.com/office/drawing/2014/main" id="{3ED3538E-7586-A9E5-E734-F25B212EB1B4}"/>
              </a:ext>
            </a:extLst>
          </p:cNvPr>
          <p:cNvSpPr txBox="1">
            <a:spLocks/>
          </p:cNvSpPr>
          <p:nvPr/>
        </p:nvSpPr>
        <p:spPr>
          <a:xfrm>
            <a:off x="424081" y="731009"/>
            <a:ext cx="640621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6300" b="0" i="0" kern="1200">
                <a:solidFill>
                  <a:srgbClr val="00004A"/>
                </a:solidFill>
                <a:latin typeface="Space Grotesk Light" pitchFamily="2" charset="77"/>
                <a:ea typeface="+mj-ea"/>
                <a:cs typeface="Space Grotesk Light" pitchFamily="2" charset="77"/>
              </a:defRPr>
            </a:lvl1pPr>
          </a:lstStyle>
          <a:p>
            <a:endParaRPr lang="en-GB" dirty="0"/>
          </a:p>
        </p:txBody>
      </p:sp>
      <p:sp>
        <p:nvSpPr>
          <p:cNvPr id="8" name="Marcador de contenido 7">
            <a:extLst>
              <a:ext uri="{FF2B5EF4-FFF2-40B4-BE49-F238E27FC236}">
                <a16:creationId xmlns:a16="http://schemas.microsoft.com/office/drawing/2014/main" id="{80DA661B-0D14-4C7E-578C-9F0342B9CDDB}"/>
              </a:ext>
            </a:extLst>
          </p:cNvPr>
          <p:cNvSpPr>
            <a:spLocks noGrp="1"/>
          </p:cNvSpPr>
          <p:nvPr>
            <p:ph idx="4294967295"/>
          </p:nvPr>
        </p:nvSpPr>
        <p:spPr>
          <a:xfrm>
            <a:off x="5504731" y="2029557"/>
            <a:ext cx="2137968" cy="568561"/>
          </a:xfrm>
        </p:spPr>
        <p:txBody>
          <a:bodyPr>
            <a:normAutofit fontScale="92500" lnSpcReduction="10000"/>
          </a:bodyPr>
          <a:lstStyle/>
          <a:p>
            <a:pPr marL="0" indent="0">
              <a:buNone/>
            </a:pPr>
            <a:r>
              <a:rPr lang="en-GB" sz="1400" dirty="0"/>
              <a:t>On-site RSE is directly directory where ACADA puts the data</a:t>
            </a:r>
          </a:p>
          <a:p>
            <a:endParaRPr lang="en-GB" dirty="0"/>
          </a:p>
          <a:p>
            <a:pPr marL="457200" lvl="1" indent="0">
              <a:buNone/>
            </a:pPr>
            <a:endParaRPr lang="en-GB" dirty="0"/>
          </a:p>
        </p:txBody>
      </p:sp>
      <p:sp>
        <p:nvSpPr>
          <p:cNvPr id="3" name="Slide Number Placeholder 2">
            <a:extLst>
              <a:ext uri="{FF2B5EF4-FFF2-40B4-BE49-F238E27FC236}">
                <a16:creationId xmlns:a16="http://schemas.microsoft.com/office/drawing/2014/main" id="{F2812D11-193B-B7D1-0D16-63251DF5BA80}"/>
              </a:ext>
            </a:extLst>
          </p:cNvPr>
          <p:cNvSpPr>
            <a:spLocks noGrp="1"/>
          </p:cNvSpPr>
          <p:nvPr>
            <p:ph type="sldNum" sz="quarter" idx="4"/>
          </p:nvPr>
        </p:nvSpPr>
        <p:spPr/>
        <p:txBody>
          <a:bodyPr/>
          <a:lstStyle/>
          <a:p>
            <a:fld id="{B7A8EA43-1DDA-DD4C-837A-17A3AFE5C005}" type="slidenum">
              <a:rPr lang="en-GB" noProof="0" smtClean="0"/>
              <a:pPr/>
              <a:t>8</a:t>
            </a:fld>
            <a:endParaRPr lang="en-GB" noProof="0" dirty="0"/>
          </a:p>
        </p:txBody>
      </p:sp>
      <p:pic>
        <p:nvPicPr>
          <p:cNvPr id="4" name="Picture 3">
            <a:extLst>
              <a:ext uri="{FF2B5EF4-FFF2-40B4-BE49-F238E27FC236}">
                <a16:creationId xmlns:a16="http://schemas.microsoft.com/office/drawing/2014/main" id="{0068C2C8-83BF-1056-05F5-8A0837900B10}"/>
              </a:ext>
            </a:extLst>
          </p:cNvPr>
          <p:cNvPicPr>
            <a:picLocks noChangeAspect="1"/>
          </p:cNvPicPr>
          <p:nvPr/>
        </p:nvPicPr>
        <p:blipFill>
          <a:blip r:embed="rId3"/>
          <a:stretch>
            <a:fillRect/>
          </a:stretch>
        </p:blipFill>
        <p:spPr>
          <a:xfrm>
            <a:off x="6128344" y="2624275"/>
            <a:ext cx="5628857" cy="3502716"/>
          </a:xfrm>
          <a:prstGeom prst="rect">
            <a:avLst/>
          </a:prstGeom>
        </p:spPr>
      </p:pic>
      <p:cxnSp>
        <p:nvCxnSpPr>
          <p:cNvPr id="15" name="Straight Connector 14">
            <a:extLst>
              <a:ext uri="{FF2B5EF4-FFF2-40B4-BE49-F238E27FC236}">
                <a16:creationId xmlns:a16="http://schemas.microsoft.com/office/drawing/2014/main" id="{D1708D9C-BE3F-40E2-CB85-D73DD6C58227}"/>
              </a:ext>
            </a:extLst>
          </p:cNvPr>
          <p:cNvCxnSpPr>
            <a:cxnSpLocks/>
          </p:cNvCxnSpPr>
          <p:nvPr/>
        </p:nvCxnSpPr>
        <p:spPr>
          <a:xfrm flipH="1">
            <a:off x="8620018" y="1869897"/>
            <a:ext cx="265170" cy="1671048"/>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6DC039E3-C665-5E93-6DFE-637CB20CCC1D}"/>
              </a:ext>
            </a:extLst>
          </p:cNvPr>
          <p:cNvCxnSpPr>
            <a:cxnSpLocks/>
          </p:cNvCxnSpPr>
          <p:nvPr/>
        </p:nvCxnSpPr>
        <p:spPr>
          <a:xfrm>
            <a:off x="7411825" y="2394916"/>
            <a:ext cx="260406" cy="1581183"/>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18" name="Marcador de contenido 7">
            <a:extLst>
              <a:ext uri="{FF2B5EF4-FFF2-40B4-BE49-F238E27FC236}">
                <a16:creationId xmlns:a16="http://schemas.microsoft.com/office/drawing/2014/main" id="{751F09C5-4502-4210-BBDA-7DD62C8C3F05}"/>
              </a:ext>
            </a:extLst>
          </p:cNvPr>
          <p:cNvSpPr txBox="1">
            <a:spLocks/>
          </p:cNvSpPr>
          <p:nvPr/>
        </p:nvSpPr>
        <p:spPr>
          <a:xfrm>
            <a:off x="7542028" y="959138"/>
            <a:ext cx="2278605" cy="1040362"/>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00" dirty="0"/>
              <a:t>Metadata is in separate files at predefined locations. ACADA should make sure that these files are present before submitting the raw data</a:t>
            </a:r>
          </a:p>
          <a:p>
            <a:endParaRPr lang="en-GB" dirty="0"/>
          </a:p>
          <a:p>
            <a:pPr marL="457200" lvl="1" indent="0">
              <a:buFont typeface="Arial" panose="020B0604020202020204" pitchFamily="34" charset="0"/>
              <a:buNone/>
            </a:pPr>
            <a:endParaRPr lang="en-GB" dirty="0"/>
          </a:p>
        </p:txBody>
      </p:sp>
      <p:sp>
        <p:nvSpPr>
          <p:cNvPr id="33" name="Marcador de contenido 7">
            <a:extLst>
              <a:ext uri="{FF2B5EF4-FFF2-40B4-BE49-F238E27FC236}">
                <a16:creationId xmlns:a16="http://schemas.microsoft.com/office/drawing/2014/main" id="{B3620022-5485-A5A1-9458-E8F633B2C3A9}"/>
              </a:ext>
            </a:extLst>
          </p:cNvPr>
          <p:cNvSpPr txBox="1">
            <a:spLocks/>
          </p:cNvSpPr>
          <p:nvPr/>
        </p:nvSpPr>
        <p:spPr>
          <a:xfrm>
            <a:off x="9858134" y="1160747"/>
            <a:ext cx="2178167" cy="10403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300" dirty="0"/>
              <a:t>As the data is already in the RSE before ingestion it is added to RUCIO by directly modifying the file </a:t>
            </a:r>
            <a:r>
              <a:rPr lang="en-GB" sz="1300" dirty="0" err="1"/>
              <a:t>catalog</a:t>
            </a:r>
            <a:endParaRPr lang="en-GB" sz="1300" dirty="0"/>
          </a:p>
          <a:p>
            <a:endParaRPr lang="en-GB" dirty="0"/>
          </a:p>
          <a:p>
            <a:pPr marL="457200" lvl="1" indent="0">
              <a:buFont typeface="Arial" panose="020B0604020202020204" pitchFamily="34" charset="0"/>
              <a:buNone/>
            </a:pPr>
            <a:endParaRPr lang="en-GB" dirty="0"/>
          </a:p>
        </p:txBody>
      </p:sp>
      <p:cxnSp>
        <p:nvCxnSpPr>
          <p:cNvPr id="36" name="Straight Connector 35">
            <a:extLst>
              <a:ext uri="{FF2B5EF4-FFF2-40B4-BE49-F238E27FC236}">
                <a16:creationId xmlns:a16="http://schemas.microsoft.com/office/drawing/2014/main" id="{E16E6E0D-0AAC-612B-C4C9-AF98BD24A9A0}"/>
              </a:ext>
            </a:extLst>
          </p:cNvPr>
          <p:cNvCxnSpPr>
            <a:cxnSpLocks/>
          </p:cNvCxnSpPr>
          <p:nvPr/>
        </p:nvCxnSpPr>
        <p:spPr>
          <a:xfrm flipH="1">
            <a:off x="10536443" y="1915095"/>
            <a:ext cx="362180" cy="740254"/>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45" name="Marcador de contenido 7">
            <a:extLst>
              <a:ext uri="{FF2B5EF4-FFF2-40B4-BE49-F238E27FC236}">
                <a16:creationId xmlns:a16="http://schemas.microsoft.com/office/drawing/2014/main" id="{EE01F15B-6BB1-97A0-21EA-3341E03DD719}"/>
              </a:ext>
            </a:extLst>
          </p:cNvPr>
          <p:cNvSpPr txBox="1">
            <a:spLocks/>
          </p:cNvSpPr>
          <p:nvPr/>
        </p:nvSpPr>
        <p:spPr>
          <a:xfrm>
            <a:off x="113934" y="1993029"/>
            <a:ext cx="5390797" cy="472844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100" dirty="0"/>
          </a:p>
          <a:p>
            <a:r>
              <a:rPr lang="en-GB" sz="2100" dirty="0"/>
              <a:t>ACADA plans to deliver DL0 (raw data) to DPPS on-site, via an interface directory and trigger files</a:t>
            </a:r>
          </a:p>
          <a:p>
            <a:r>
              <a:rPr lang="en-GB" sz="2100" dirty="0"/>
              <a:t>BDMS will need to have on-site scripts for verification and metadata extraction</a:t>
            </a:r>
          </a:p>
          <a:p>
            <a:r>
              <a:rPr lang="en-GB" sz="2100" dirty="0"/>
              <a:t>Produces archived products for long-term storage and preservation</a:t>
            </a:r>
          </a:p>
          <a:p>
            <a:endParaRPr lang="en-GB" sz="2100" dirty="0">
              <a:solidFill>
                <a:srgbClr val="7030A0"/>
              </a:solidFill>
            </a:endParaRPr>
          </a:p>
          <a:p>
            <a:r>
              <a:rPr lang="en-GB" sz="2100" dirty="0">
                <a:solidFill>
                  <a:srgbClr val="7030A0"/>
                </a:solidFill>
              </a:rPr>
              <a:t>We have a preliminary version of this use-case implemented in our BDMS prototype successfully in both Docker and Kubernetes environment</a:t>
            </a:r>
          </a:p>
          <a:p>
            <a:endParaRPr lang="en-GB" sz="2100" dirty="0"/>
          </a:p>
          <a:p>
            <a:pPr marL="0" indent="0">
              <a:buNone/>
            </a:pPr>
            <a:endParaRPr lang="en-GB" dirty="0"/>
          </a:p>
          <a:p>
            <a:pPr marL="457200" lvl="1" indent="0">
              <a:buFont typeface="Arial" panose="020B0604020202020204" pitchFamily="34" charset="0"/>
              <a:buNone/>
            </a:pPr>
            <a:endParaRPr lang="en-GB" dirty="0"/>
          </a:p>
        </p:txBody>
      </p:sp>
      <p:sp>
        <p:nvSpPr>
          <p:cNvPr id="5" name="Marcador de texto 4">
            <a:extLst>
              <a:ext uri="{FF2B5EF4-FFF2-40B4-BE49-F238E27FC236}">
                <a16:creationId xmlns:a16="http://schemas.microsoft.com/office/drawing/2014/main" id="{6A686E05-298A-1D5D-3631-90885AECED74}"/>
              </a:ext>
            </a:extLst>
          </p:cNvPr>
          <p:cNvSpPr txBox="1">
            <a:spLocks/>
          </p:cNvSpPr>
          <p:nvPr/>
        </p:nvSpPr>
        <p:spPr>
          <a:xfrm>
            <a:off x="10287" y="55032"/>
            <a:ext cx="3176824" cy="25104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100" dirty="0"/>
              <a:t>BDMS Ingest and Data Management </a:t>
            </a:r>
          </a:p>
        </p:txBody>
      </p:sp>
    </p:spTree>
    <p:extLst>
      <p:ext uri="{BB962C8B-B14F-4D97-AF65-F5344CB8AC3E}">
        <p14:creationId xmlns:p14="http://schemas.microsoft.com/office/powerpoint/2010/main" val="3991455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FB4DE4-8D36-A364-A3FE-BBE359095937}"/>
            </a:ext>
          </a:extLst>
        </p:cNvPr>
        <p:cNvGrpSpPr/>
        <p:nvPr/>
      </p:nvGrpSpPr>
      <p:grpSpPr>
        <a:xfrm>
          <a:off x="0" y="0"/>
          <a:ext cx="0" cy="0"/>
          <a:chOff x="0" y="0"/>
          <a:chExt cx="0" cy="0"/>
        </a:xfrm>
      </p:grpSpPr>
      <p:sp>
        <p:nvSpPr>
          <p:cNvPr id="11" name="Título 10">
            <a:extLst>
              <a:ext uri="{FF2B5EF4-FFF2-40B4-BE49-F238E27FC236}">
                <a16:creationId xmlns:a16="http://schemas.microsoft.com/office/drawing/2014/main" id="{5378FF52-4F24-7744-4129-EA5055FB05E1}"/>
              </a:ext>
            </a:extLst>
          </p:cNvPr>
          <p:cNvSpPr>
            <a:spLocks noGrp="1"/>
          </p:cNvSpPr>
          <p:nvPr>
            <p:ph type="title"/>
          </p:nvPr>
        </p:nvSpPr>
        <p:spPr>
          <a:xfrm>
            <a:off x="145774" y="521275"/>
            <a:ext cx="9024730" cy="1034531"/>
          </a:xfrm>
        </p:spPr>
        <p:txBody>
          <a:bodyPr/>
          <a:lstStyle/>
          <a:p>
            <a:r>
              <a:rPr lang="en-GB" sz="4400" dirty="0"/>
              <a:t>BDMS Ingest and Data Management: WMS Case</a:t>
            </a:r>
          </a:p>
        </p:txBody>
      </p:sp>
      <p:sp>
        <p:nvSpPr>
          <p:cNvPr id="3" name="Slide Number Placeholder 2">
            <a:extLst>
              <a:ext uri="{FF2B5EF4-FFF2-40B4-BE49-F238E27FC236}">
                <a16:creationId xmlns:a16="http://schemas.microsoft.com/office/drawing/2014/main" id="{7E20F33F-59B5-47BF-0173-BAA27B79BA58}"/>
              </a:ext>
            </a:extLst>
          </p:cNvPr>
          <p:cNvSpPr>
            <a:spLocks noGrp="1"/>
          </p:cNvSpPr>
          <p:nvPr>
            <p:ph type="sldNum" sz="quarter" idx="4"/>
          </p:nvPr>
        </p:nvSpPr>
        <p:spPr/>
        <p:txBody>
          <a:bodyPr/>
          <a:lstStyle/>
          <a:p>
            <a:fld id="{B7A8EA43-1DDA-DD4C-837A-17A3AFE5C005}" type="slidenum">
              <a:rPr lang="en-GB" noProof="0" smtClean="0"/>
              <a:pPr/>
              <a:t>9</a:t>
            </a:fld>
            <a:endParaRPr lang="en-GB" noProof="0" dirty="0"/>
          </a:p>
        </p:txBody>
      </p:sp>
      <p:sp>
        <p:nvSpPr>
          <p:cNvPr id="45" name="Marcador de contenido 7">
            <a:extLst>
              <a:ext uri="{FF2B5EF4-FFF2-40B4-BE49-F238E27FC236}">
                <a16:creationId xmlns:a16="http://schemas.microsoft.com/office/drawing/2014/main" id="{88D35123-C514-0403-EF33-A589E443DA63}"/>
              </a:ext>
            </a:extLst>
          </p:cNvPr>
          <p:cNvSpPr txBox="1">
            <a:spLocks/>
          </p:cNvSpPr>
          <p:nvPr/>
        </p:nvSpPr>
        <p:spPr>
          <a:xfrm>
            <a:off x="342331" y="1549896"/>
            <a:ext cx="6069496" cy="4806454"/>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100" dirty="0"/>
          </a:p>
          <a:p>
            <a:pPr>
              <a:lnSpc>
                <a:spcPct val="100000"/>
              </a:lnSpc>
            </a:pPr>
            <a:r>
              <a:rPr lang="en-GB" sz="2100" dirty="0"/>
              <a:t>Not as straightforward due to distributed architecture </a:t>
            </a:r>
          </a:p>
          <a:p>
            <a:pPr>
              <a:lnSpc>
                <a:spcPct val="100000"/>
              </a:lnSpc>
            </a:pPr>
            <a:endParaRPr lang="en-GB" sz="2100" dirty="0"/>
          </a:p>
          <a:p>
            <a:pPr>
              <a:lnSpc>
                <a:spcPct val="100000"/>
              </a:lnSpc>
            </a:pPr>
            <a:r>
              <a:rPr lang="en-GB" sz="2100" dirty="0">
                <a:solidFill>
                  <a:srgbClr val="7030A0"/>
                </a:solidFill>
              </a:rPr>
              <a:t>Currently, we use RUCIO file </a:t>
            </a:r>
            <a:r>
              <a:rPr lang="en-GB" sz="2100" dirty="0" err="1">
                <a:solidFill>
                  <a:srgbClr val="7030A0"/>
                </a:solidFill>
              </a:rPr>
              <a:t>catalog</a:t>
            </a:r>
            <a:r>
              <a:rPr lang="en-GB" sz="2100" dirty="0">
                <a:solidFill>
                  <a:srgbClr val="7030A0"/>
                </a:solidFill>
              </a:rPr>
              <a:t> plugin (RFC) for DIRAC. BDMS – WMS integration with basic tests performed with Docker and Kubernetes (DPPS AIV)</a:t>
            </a:r>
            <a:br>
              <a:rPr lang="en-GB" sz="2100" dirty="0"/>
            </a:br>
            <a:endParaRPr lang="en-GB" sz="2100" dirty="0"/>
          </a:p>
          <a:p>
            <a:pPr>
              <a:lnSpc>
                <a:spcPct val="100000"/>
              </a:lnSpc>
            </a:pPr>
            <a:r>
              <a:rPr lang="en-GB" sz="2100" dirty="0"/>
              <a:t>Proposed a BDMS plugin for DIRAC-RUCIO interfacing</a:t>
            </a:r>
          </a:p>
          <a:p>
            <a:pPr lvl="1">
              <a:lnSpc>
                <a:spcPct val="100000"/>
              </a:lnSpc>
            </a:pPr>
            <a:r>
              <a:rPr lang="en-GB" sz="1900" dirty="0"/>
              <a:t>The BDMS plugin would perform verification and metadata extraction before ingesting files to RUCIO</a:t>
            </a:r>
          </a:p>
          <a:p>
            <a:pPr lvl="1">
              <a:lnSpc>
                <a:spcPct val="100000"/>
              </a:lnSpc>
            </a:pPr>
            <a:r>
              <a:rPr lang="en-GB" sz="1900" dirty="0"/>
              <a:t>For temporary datasets only metadata extraction is performed</a:t>
            </a:r>
          </a:p>
          <a:p>
            <a:pPr lvl="1">
              <a:lnSpc>
                <a:spcPct val="100000"/>
              </a:lnSpc>
            </a:pPr>
            <a:r>
              <a:rPr lang="en-GB" sz="1900" dirty="0"/>
              <a:t>Temporary datasets to be stored in a separate RUCIO scope* from the archive data</a:t>
            </a:r>
          </a:p>
          <a:p>
            <a:endParaRPr lang="en-GB" sz="2100" dirty="0"/>
          </a:p>
          <a:p>
            <a:pPr marL="0" indent="0">
              <a:buNone/>
            </a:pPr>
            <a:endParaRPr lang="en-GB" dirty="0"/>
          </a:p>
          <a:p>
            <a:pPr marL="457200" lvl="1" indent="0">
              <a:buFont typeface="Arial" panose="020B0604020202020204" pitchFamily="34" charset="0"/>
              <a:buNone/>
            </a:pPr>
            <a:endParaRPr lang="en-GB" dirty="0"/>
          </a:p>
        </p:txBody>
      </p:sp>
      <p:pic>
        <p:nvPicPr>
          <p:cNvPr id="5" name="Picture 4">
            <a:extLst>
              <a:ext uri="{FF2B5EF4-FFF2-40B4-BE49-F238E27FC236}">
                <a16:creationId xmlns:a16="http://schemas.microsoft.com/office/drawing/2014/main" id="{C3A414A3-632B-238C-9530-72C0B4D4709F}"/>
              </a:ext>
            </a:extLst>
          </p:cNvPr>
          <p:cNvPicPr>
            <a:picLocks noChangeAspect="1"/>
          </p:cNvPicPr>
          <p:nvPr/>
        </p:nvPicPr>
        <p:blipFill>
          <a:blip r:embed="rId3"/>
          <a:stretch>
            <a:fillRect/>
          </a:stretch>
        </p:blipFill>
        <p:spPr>
          <a:xfrm>
            <a:off x="6447392" y="1405823"/>
            <a:ext cx="5402277" cy="4998884"/>
          </a:xfrm>
          <a:prstGeom prst="rect">
            <a:avLst/>
          </a:prstGeom>
        </p:spPr>
      </p:pic>
      <p:sp>
        <p:nvSpPr>
          <p:cNvPr id="6" name="TextBox 5">
            <a:extLst>
              <a:ext uri="{FF2B5EF4-FFF2-40B4-BE49-F238E27FC236}">
                <a16:creationId xmlns:a16="http://schemas.microsoft.com/office/drawing/2014/main" id="{FE6F16B4-801B-6B53-338E-B75641127456}"/>
              </a:ext>
            </a:extLst>
          </p:cNvPr>
          <p:cNvSpPr txBox="1"/>
          <p:nvPr/>
        </p:nvSpPr>
        <p:spPr>
          <a:xfrm>
            <a:off x="944120" y="6338691"/>
            <a:ext cx="5467707" cy="677108"/>
          </a:xfrm>
          <a:prstGeom prst="rect">
            <a:avLst/>
          </a:prstGeom>
          <a:noFill/>
        </p:spPr>
        <p:txBody>
          <a:bodyPr wrap="square" rtlCol="0">
            <a:spAutoFit/>
          </a:bodyPr>
          <a:lstStyle/>
          <a:p>
            <a:r>
              <a:rPr lang="en-CH" sz="1200" dirty="0">
                <a:solidFill>
                  <a:schemeClr val="tx1">
                    <a:lumMod val="90000"/>
                    <a:lumOff val="10000"/>
                  </a:schemeClr>
                </a:solidFill>
              </a:rPr>
              <a:t>   AIV: Assembly, Integration, and Verification</a:t>
            </a:r>
            <a:br>
              <a:rPr lang="en-CH" sz="1200" dirty="0">
                <a:solidFill>
                  <a:schemeClr val="tx1">
                    <a:lumMod val="90000"/>
                    <a:lumOff val="10000"/>
                  </a:schemeClr>
                </a:solidFill>
              </a:rPr>
            </a:br>
            <a:r>
              <a:rPr lang="en-CH" sz="1200" dirty="0">
                <a:solidFill>
                  <a:schemeClr val="tx1">
                    <a:lumMod val="90000"/>
                    <a:lumOff val="10000"/>
                  </a:schemeClr>
                </a:solidFill>
              </a:rPr>
              <a:t>* </a:t>
            </a:r>
            <a:r>
              <a:rPr lang="en-GB" sz="1200" dirty="0"/>
              <a:t>DIRAC would have read/write/erase access to that scope only</a:t>
            </a:r>
            <a:endParaRPr lang="en-CH" sz="1200" dirty="0"/>
          </a:p>
          <a:p>
            <a:endParaRPr lang="en-CH" sz="1400" dirty="0">
              <a:solidFill>
                <a:schemeClr val="tx1">
                  <a:lumMod val="90000"/>
                  <a:lumOff val="10000"/>
                </a:schemeClr>
              </a:solidFill>
            </a:endParaRPr>
          </a:p>
        </p:txBody>
      </p:sp>
      <p:sp>
        <p:nvSpPr>
          <p:cNvPr id="7" name="Marcador de texto 4">
            <a:extLst>
              <a:ext uri="{FF2B5EF4-FFF2-40B4-BE49-F238E27FC236}">
                <a16:creationId xmlns:a16="http://schemas.microsoft.com/office/drawing/2014/main" id="{4C45EAD7-1EE0-5775-7344-FD49EC615F18}"/>
              </a:ext>
            </a:extLst>
          </p:cNvPr>
          <p:cNvSpPr txBox="1">
            <a:spLocks noGrp="1"/>
          </p:cNvSpPr>
          <p:nvPr>
            <p:ph type="body" sz="quarter" idx="10"/>
          </p:nvPr>
        </p:nvSpPr>
        <p:spPr>
          <a:xfrm>
            <a:off x="146050" y="114300"/>
            <a:ext cx="2374900" cy="1905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0004A"/>
                </a:solidFill>
                <a:latin typeface="Inter" panose="02000503000000020004" pitchFamily="2" charset="0"/>
                <a:ea typeface="Inter" panose="02000503000000020004" pitchFamily="2" charset="0"/>
                <a:cs typeface="Inter" panose="0200050300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0004A"/>
                </a:solidFill>
                <a:latin typeface="Inter" panose="02000503000000020004" pitchFamily="2" charset="0"/>
                <a:ea typeface="Inter" panose="02000503000000020004" pitchFamily="2" charset="0"/>
                <a:cs typeface="Inter" panose="0200050300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0004A"/>
                </a:solidFill>
                <a:latin typeface="Inter" panose="02000503000000020004" pitchFamily="2" charset="0"/>
                <a:ea typeface="Inter" panose="02000503000000020004" pitchFamily="2" charset="0"/>
                <a:cs typeface="Inter" panose="0200050300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0004A"/>
                </a:solidFill>
                <a:latin typeface="Inter" panose="02000503000000020004" pitchFamily="2" charset="0"/>
                <a:ea typeface="Inter" panose="02000503000000020004" pitchFamily="2" charset="0"/>
                <a:cs typeface="Inter" panose="0200050300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100" dirty="0"/>
              <a:t>BDMS Ingest and Data Management </a:t>
            </a:r>
          </a:p>
        </p:txBody>
      </p:sp>
    </p:spTree>
    <p:extLst>
      <p:ext uri="{BB962C8B-B14F-4D97-AF65-F5344CB8AC3E}">
        <p14:creationId xmlns:p14="http://schemas.microsoft.com/office/powerpoint/2010/main" val="4259194705"/>
      </p:ext>
    </p:extLst>
  </p:cSld>
  <p:clrMapOvr>
    <a:masterClrMapping/>
  </p:clrMapOvr>
</p:sld>
</file>

<file path=ppt/theme/theme1.xml><?xml version="1.0" encoding="utf-8"?>
<a:theme xmlns:a="http://schemas.openxmlformats.org/drawingml/2006/main" name="Tema de Office">
  <a:themeElements>
    <a:clrScheme name="Custom 10">
      <a:dk1>
        <a:srgbClr val="01004A"/>
      </a:dk1>
      <a:lt1>
        <a:srgbClr val="FFFFFF"/>
      </a:lt1>
      <a:dk2>
        <a:srgbClr val="00E3D8"/>
      </a:dk2>
      <a:lt2>
        <a:srgbClr val="FFFFFF"/>
      </a:lt2>
      <a:accent1>
        <a:srgbClr val="01004A"/>
      </a:accent1>
      <a:accent2>
        <a:srgbClr val="00E3D8"/>
      </a:accent2>
      <a:accent3>
        <a:srgbClr val="FFFFFF"/>
      </a:accent3>
      <a:accent4>
        <a:srgbClr val="010048"/>
      </a:accent4>
      <a:accent5>
        <a:srgbClr val="00E3D8"/>
      </a:accent5>
      <a:accent6>
        <a:srgbClr val="FFFFFF"/>
      </a:accent6>
      <a:hlink>
        <a:srgbClr val="007AFF"/>
      </a:hlink>
      <a:folHlink>
        <a:srgbClr val="007A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TAO_Presentation_22May2024" id="{CD7B7F60-9BE2-6F41-A77F-293661BA3E0C}" vid="{7AEA66B2-6552-4C47-A30F-547A41FE1A0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5F3290C9CB824D9294F5AC0EA96102" ma:contentTypeVersion="16" ma:contentTypeDescription="Create a new document." ma:contentTypeScope="" ma:versionID="2ed0b76b6208f02acf2ab9f0ac863ab2">
  <xsd:schema xmlns:xsd="http://www.w3.org/2001/XMLSchema" xmlns:xs="http://www.w3.org/2001/XMLSchema" xmlns:p="http://schemas.microsoft.com/office/2006/metadata/properties" xmlns:ns2="ba9faee8-1878-4996-b153-826c445c8d92" xmlns:ns3="168c5d6c-b8d8-4b15-8014-b19bdc14819c" targetNamespace="http://schemas.microsoft.com/office/2006/metadata/properties" ma:root="true" ma:fieldsID="55361a5670805be7e7c64c93c24ceb5c" ns2:_="" ns3:_="">
    <xsd:import namespace="ba9faee8-1878-4996-b153-826c445c8d92"/>
    <xsd:import namespace="168c5d6c-b8d8-4b15-8014-b19bdc1481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Thumbnail" minOccurs="0"/>
                <xsd:element ref="ns2:MediaServiceDateTaken" minOccurs="0"/>
                <xsd:element ref="ns2:MediaLengthInSeconds" minOccurs="0"/>
                <xsd:element ref="ns2:MediaServiceObjectDetectorVersions" minOccurs="0"/>
                <xsd:element ref="ns2:MediaServiceSearchProperties" minOccurs="0"/>
                <xsd:element ref="ns2:lcf76f155ced4ddcb4097134ff3c332f" minOccurs="0"/>
                <xsd:element ref="ns3:TaxCatchAll"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9faee8-1878-4996-b153-826c445c8d9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Thumbnail" ma:index="14" nillable="true" ma:displayName="Thumbnail" ma:format="Image" ma:internalName="Thumbnail">
      <xsd:complexType>
        <xsd:complexContent>
          <xsd:extension base="dms:URL">
            <xsd:sequence>
              <xsd:element name="Url" type="dms:ValidUrl" minOccurs="0" nillable="true"/>
              <xsd:element name="Description" type="xsd:string" nillable="true"/>
            </xsd:sequence>
          </xsd:extension>
        </xsd:complexContent>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earchProperties" ma:index="18" nillable="true" ma:displayName="MediaServiceSearchProperties" ma:hidden="true" ma:internalName="MediaServiceSearchProperties"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b5218bd-594c-46eb-aa40-cdff40eaeda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8c5d6c-b8d8-4b15-8014-b19bdc14819c"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f58a444-8e0c-4fae-9be2-0375471d693f}" ma:internalName="TaxCatchAll" ma:showField="CatchAllData" ma:web="168c5d6c-b8d8-4b15-8014-b19bdc14819c">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C22725-20D2-46FD-ACA7-B8E1733EEA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9faee8-1878-4996-b153-826c445c8d92"/>
    <ds:schemaRef ds:uri="168c5d6c-b8d8-4b15-8014-b19bdc1481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C113D44-0D07-45A0-890D-C4BA6F7D5DE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Tema de Office</Template>
  <TotalTime>10683</TotalTime>
  <Words>2058</Words>
  <Application>Microsoft Macintosh PowerPoint</Application>
  <PresentationFormat>Widescreen</PresentationFormat>
  <Paragraphs>316</Paragraphs>
  <Slides>22</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ABC Favorit Unlicensed Trial</vt:lpstr>
      <vt:lpstr>Aptos</vt:lpstr>
      <vt:lpstr>Arial</vt:lpstr>
      <vt:lpstr>Helvetica Neue</vt:lpstr>
      <vt:lpstr>Inter</vt:lpstr>
      <vt:lpstr>Space Grotesk</vt:lpstr>
      <vt:lpstr>Space Grotesk Light</vt:lpstr>
      <vt:lpstr>Wingdings</vt:lpstr>
      <vt:lpstr>Tema de Office</vt:lpstr>
      <vt:lpstr>PowerPoint Presentation</vt:lpstr>
      <vt:lpstr>PowerPoint Presentation</vt:lpstr>
      <vt:lpstr>Data Processing and Preservation System (DPPS) in CTAO</vt:lpstr>
      <vt:lpstr>DPPS - Context</vt:lpstr>
      <vt:lpstr>DPPS – BDMS </vt:lpstr>
      <vt:lpstr>DPPS BDMS Functional Decomposition</vt:lpstr>
      <vt:lpstr>Swiss contributions to BDMS</vt:lpstr>
      <vt:lpstr>BDMS Ingest and Data Management: ACADA Case</vt:lpstr>
      <vt:lpstr>BDMS Ingest and Data Management: WMS Case</vt:lpstr>
      <vt:lpstr>BDMS Prototyping in Docker and Kubernetes (K8s)</vt:lpstr>
      <vt:lpstr>BDMS prototypes: Docker / DESY K8s Test Cluster</vt:lpstr>
      <vt:lpstr>BDMS Prototyping experience –  Docker vs. Kubernetes</vt:lpstr>
      <vt:lpstr>Recent Activities</vt:lpstr>
      <vt:lpstr>DPPS Release 0 (Integration Test)</vt:lpstr>
      <vt:lpstr>DPPS Release 0 (Integration Test)</vt:lpstr>
      <vt:lpstr>Metadata extraction from CTA files</vt:lpstr>
      <vt:lpstr>Looking Ahead</vt:lpstr>
      <vt:lpstr>On-going work on DPPS Release 0.0</vt:lpstr>
      <vt:lpstr>Beyond DPPS Release 0.0</vt:lpstr>
      <vt:lpstr>Connecting metadata to database and GUI with W3Browse</vt:lpstr>
      <vt:lpstr>W3Browse GUI (HEASARC NASA)  Adapted from https://heasarc.gsfc.nasa.gov/cgi-bin/W3Browse/w3browse.pl </vt:lpstr>
      <vt:lpstr>Thank you for listening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Syed Hasan</dc:creator>
  <cp:lastModifiedBy>Syed Hasan</cp:lastModifiedBy>
  <cp:revision>253</cp:revision>
  <dcterms:created xsi:type="dcterms:W3CDTF">2024-09-25T13:15:23Z</dcterms:created>
  <dcterms:modified xsi:type="dcterms:W3CDTF">2025-01-09T17:19:48Z</dcterms:modified>
</cp:coreProperties>
</file>