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6.xml" ContentType="application/inkml+xml"/>
  <Override PartName="/ppt/ink/ink7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21"/>
  </p:notesMasterIdLst>
  <p:sldIdLst>
    <p:sldId id="256" r:id="rId3"/>
    <p:sldId id="257" r:id="rId4"/>
    <p:sldId id="274" r:id="rId5"/>
    <p:sldId id="275" r:id="rId6"/>
    <p:sldId id="270" r:id="rId7"/>
    <p:sldId id="276" r:id="rId8"/>
    <p:sldId id="290" r:id="rId9"/>
    <p:sldId id="293" r:id="rId10"/>
    <p:sldId id="277" r:id="rId11"/>
    <p:sldId id="292" r:id="rId12"/>
    <p:sldId id="261" r:id="rId13"/>
    <p:sldId id="285" r:id="rId14"/>
    <p:sldId id="286" r:id="rId15"/>
    <p:sldId id="263" r:id="rId16"/>
    <p:sldId id="287" r:id="rId17"/>
    <p:sldId id="284" r:id="rId18"/>
    <p:sldId id="280" r:id="rId19"/>
    <p:sldId id="266" r:id="rId20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E4EB5D-4BAA-4666-93DE-9E7185710403}" v="343" dt="2025-02-05T08:50:17.7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6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eo Ferrari" clId="Web-{02E531F4-D74B-4CEB-8D0C-CC3C88B4D54E}"/>
    <pc:docChg chg="modSld">
      <pc:chgData name="Matteo Ferrari" userId="" providerId="" clId="Web-{02E531F4-D74B-4CEB-8D0C-CC3C88B4D54E}" dt="2023-07-03T13:50:32.974" v="332" actId="20577"/>
      <pc:docMkLst>
        <pc:docMk/>
      </pc:docMkLst>
      <pc:sldChg chg="addSp modSp">
        <pc:chgData name="Matteo Ferrari" userId="" providerId="" clId="Web-{02E531F4-D74B-4CEB-8D0C-CC3C88B4D54E}" dt="2023-07-03T13:39:34.560" v="151" actId="20577"/>
        <pc:sldMkLst>
          <pc:docMk/>
          <pc:sldMk cId="1988505746" sldId="259"/>
        </pc:sldMkLst>
        <pc:spChg chg="mod">
          <ac:chgData name="Matteo Ferrari" userId="" providerId="" clId="Web-{02E531F4-D74B-4CEB-8D0C-CC3C88B4D54E}" dt="2023-07-03T13:28:01.518" v="4" actId="20577"/>
          <ac:spMkLst>
            <pc:docMk/>
            <pc:sldMk cId="1988505746" sldId="259"/>
            <ac:spMk id="2" creationId="{2FB75E00-BA3F-AF43-0FBA-B1898F603EFD}"/>
          </ac:spMkLst>
        </pc:spChg>
        <pc:spChg chg="mod">
          <ac:chgData name="Matteo Ferrari" userId="" providerId="" clId="Web-{02E531F4-D74B-4CEB-8D0C-CC3C88B4D54E}" dt="2023-07-03T13:39:34.560" v="151" actId="20577"/>
          <ac:spMkLst>
            <pc:docMk/>
            <pc:sldMk cId="1988505746" sldId="259"/>
            <ac:spMk id="3" creationId="{97534CEF-59E1-2534-46F1-1ABBA84DA716}"/>
          </ac:spMkLst>
        </pc:spChg>
        <pc:spChg chg="add">
          <ac:chgData name="Matteo Ferrari" userId="" providerId="" clId="Web-{02E531F4-D74B-4CEB-8D0C-CC3C88B4D54E}" dt="2023-07-03T13:32:11.564" v="67"/>
          <ac:spMkLst>
            <pc:docMk/>
            <pc:sldMk cId="1988505746" sldId="259"/>
            <ac:spMk id="7" creationId="{3ABB0BD7-AA88-C1B9-F96D-29E64AD3C0B8}"/>
          </ac:spMkLst>
        </pc:spChg>
        <pc:picChg chg="add mod">
          <ac:chgData name="Matteo Ferrari" userId="" providerId="" clId="Web-{02E531F4-D74B-4CEB-8D0C-CC3C88B4D54E}" dt="2023-07-03T13:30:41.887" v="61" actId="14100"/>
          <ac:picMkLst>
            <pc:docMk/>
            <pc:sldMk cId="1988505746" sldId="259"/>
            <ac:picMk id="5" creationId="{93C191BD-D43D-7DDD-DF8B-1301E5C9C0EE}"/>
          </ac:picMkLst>
        </pc:picChg>
        <pc:picChg chg="add mod">
          <ac:chgData name="Matteo Ferrari" userId="" providerId="" clId="Web-{02E531F4-D74B-4CEB-8D0C-CC3C88B4D54E}" dt="2023-07-03T13:31:58.704" v="66" actId="1076"/>
          <ac:picMkLst>
            <pc:docMk/>
            <pc:sldMk cId="1988505746" sldId="259"/>
            <ac:picMk id="6" creationId="{69E5B407-9001-AD40-1CFA-B3B318F934AA}"/>
          </ac:picMkLst>
        </pc:picChg>
      </pc:sldChg>
      <pc:sldChg chg="modSp">
        <pc:chgData name="Matteo Ferrari" userId="" providerId="" clId="Web-{02E531F4-D74B-4CEB-8D0C-CC3C88B4D54E}" dt="2023-07-03T13:27:21.406" v="0" actId="1076"/>
        <pc:sldMkLst>
          <pc:docMk/>
          <pc:sldMk cId="3766296659" sldId="260"/>
        </pc:sldMkLst>
        <pc:spChg chg="mod">
          <ac:chgData name="Matteo Ferrari" userId="" providerId="" clId="Web-{02E531F4-D74B-4CEB-8D0C-CC3C88B4D54E}" dt="2023-07-03T13:27:21.406" v="0" actId="1076"/>
          <ac:spMkLst>
            <pc:docMk/>
            <pc:sldMk cId="3766296659" sldId="260"/>
            <ac:spMk id="14" creationId="{1EB37FF2-7C1A-BFDF-1451-A791A5147838}"/>
          </ac:spMkLst>
        </pc:spChg>
      </pc:sldChg>
      <pc:sldChg chg="modSp">
        <pc:chgData name="Matteo Ferrari" userId="" providerId="" clId="Web-{02E531F4-D74B-4CEB-8D0C-CC3C88B4D54E}" dt="2023-07-03T13:50:32.974" v="332" actId="20577"/>
        <pc:sldMkLst>
          <pc:docMk/>
          <pc:sldMk cId="1719403036" sldId="261"/>
        </pc:sldMkLst>
        <pc:spChg chg="mod">
          <ac:chgData name="Matteo Ferrari" userId="" providerId="" clId="Web-{02E531F4-D74B-4CEB-8D0C-CC3C88B4D54E}" dt="2023-07-03T13:38:46.135" v="139" actId="20577"/>
          <ac:spMkLst>
            <pc:docMk/>
            <pc:sldMk cId="1719403036" sldId="261"/>
            <ac:spMk id="2" creationId="{FF05A7F1-6BA1-446E-C7D9-B8A0BD955334}"/>
          </ac:spMkLst>
        </pc:spChg>
        <pc:spChg chg="mod">
          <ac:chgData name="Matteo Ferrari" userId="" providerId="" clId="Web-{02E531F4-D74B-4CEB-8D0C-CC3C88B4D54E}" dt="2023-07-03T13:50:32.974" v="332" actId="20577"/>
          <ac:spMkLst>
            <pc:docMk/>
            <pc:sldMk cId="1719403036" sldId="261"/>
            <ac:spMk id="3" creationId="{550748F2-D72B-C0FA-71B6-E2CE9A384D77}"/>
          </ac:spMkLst>
        </pc:spChg>
      </pc:sldChg>
    </pc:docChg>
  </pc:docChgLst>
  <pc:docChgLst>
    <pc:chgData name="Matteo Ferrari" clId="Web-{3C77BF87-D436-4573-A226-29615AA58BBC}"/>
    <pc:docChg chg="addSld delSld modSld">
      <pc:chgData name="Matteo Ferrari" userId="" providerId="" clId="Web-{3C77BF87-D436-4573-A226-29615AA58BBC}" dt="2023-10-12T15:14:27.703" v="295"/>
      <pc:docMkLst>
        <pc:docMk/>
      </pc:docMkLst>
      <pc:sldChg chg="modSp">
        <pc:chgData name="Matteo Ferrari" userId="" providerId="" clId="Web-{3C77BF87-D436-4573-A226-29615AA58BBC}" dt="2023-10-12T15:06:47.491" v="64" actId="20577"/>
        <pc:sldMkLst>
          <pc:docMk/>
          <pc:sldMk cId="2766762388" sldId="264"/>
        </pc:sldMkLst>
        <pc:spChg chg="mod">
          <ac:chgData name="Matteo Ferrari" userId="" providerId="" clId="Web-{3C77BF87-D436-4573-A226-29615AA58BBC}" dt="2023-10-12T15:06:47.491" v="64" actId="20577"/>
          <ac:spMkLst>
            <pc:docMk/>
            <pc:sldMk cId="2766762388" sldId="264"/>
            <ac:spMk id="3" creationId="{527AB690-FA58-E2A0-5CCB-6EF191B95A9D}"/>
          </ac:spMkLst>
        </pc:spChg>
      </pc:sldChg>
      <pc:sldChg chg="addSp delSp modSp mod modClrScheme chgLayout">
        <pc:chgData name="Matteo Ferrari" userId="" providerId="" clId="Web-{3C77BF87-D436-4573-A226-29615AA58BBC}" dt="2023-10-12T15:13:28.280" v="294" actId="20577"/>
        <pc:sldMkLst>
          <pc:docMk/>
          <pc:sldMk cId="685918011" sldId="281"/>
        </pc:sldMkLst>
        <pc:spChg chg="mod ord">
          <ac:chgData name="Matteo Ferrari" userId="" providerId="" clId="Web-{3C77BF87-D436-4573-A226-29615AA58BBC}" dt="2023-10-12T15:07:03.085" v="69" actId="14100"/>
          <ac:spMkLst>
            <pc:docMk/>
            <pc:sldMk cId="685918011" sldId="281"/>
            <ac:spMk id="2" creationId="{F07C8B42-C510-295A-90CA-75E8FDF0EC5F}"/>
          </ac:spMkLst>
        </pc:spChg>
        <pc:spChg chg="add del mod">
          <ac:chgData name="Matteo Ferrari" userId="" providerId="" clId="Web-{3C77BF87-D436-4573-A226-29615AA58BBC}" dt="2023-10-12T15:05:57.771" v="36"/>
          <ac:spMkLst>
            <pc:docMk/>
            <pc:sldMk cId="685918011" sldId="281"/>
            <ac:spMk id="3" creationId="{6B682FB1-AE77-0B50-47C9-44B4F6ADBB4F}"/>
          </ac:spMkLst>
        </pc:spChg>
        <pc:spChg chg="mod ord">
          <ac:chgData name="Matteo Ferrari" userId="" providerId="" clId="Web-{3C77BF87-D436-4573-A226-29615AA58BBC}" dt="2023-10-12T15:06:11.068" v="37"/>
          <ac:spMkLst>
            <pc:docMk/>
            <pc:sldMk cId="685918011" sldId="281"/>
            <ac:spMk id="4" creationId="{ACB5537A-DF9B-D2A3-1EDE-F1D317CFB91F}"/>
          </ac:spMkLst>
        </pc:spChg>
        <pc:spChg chg="mod ord">
          <ac:chgData name="Matteo Ferrari" userId="" providerId="" clId="Web-{3C77BF87-D436-4573-A226-29615AA58BBC}" dt="2023-10-12T15:06:11.068" v="37"/>
          <ac:spMkLst>
            <pc:docMk/>
            <pc:sldMk cId="685918011" sldId="281"/>
            <ac:spMk id="5" creationId="{C157C5CC-865A-FC63-2A74-7AE0E932C404}"/>
          </ac:spMkLst>
        </pc:spChg>
        <pc:spChg chg="add del mod ord">
          <ac:chgData name="Matteo Ferrari" userId="" providerId="" clId="Web-{3C77BF87-D436-4573-A226-29615AA58BBC}" dt="2023-10-12T15:07:31.695" v="74"/>
          <ac:spMkLst>
            <pc:docMk/>
            <pc:sldMk cId="685918011" sldId="281"/>
            <ac:spMk id="6" creationId="{B6118946-89C7-A2B7-9715-F49611386EA1}"/>
          </ac:spMkLst>
        </pc:spChg>
        <pc:spChg chg="add mod ord">
          <ac:chgData name="Matteo Ferrari" userId="" providerId="" clId="Web-{3C77BF87-D436-4573-A226-29615AA58BBC}" dt="2023-10-12T15:13:28.280" v="294" actId="20577"/>
          <ac:spMkLst>
            <pc:docMk/>
            <pc:sldMk cId="685918011" sldId="281"/>
            <ac:spMk id="7" creationId="{FCB29285-B9F2-86B5-8B3B-69D505940656}"/>
          </ac:spMkLst>
        </pc:spChg>
        <pc:graphicFrameChg chg="add mod">
          <ac:chgData name="Matteo Ferrari" userId="" providerId="" clId="Web-{3C77BF87-D436-4573-A226-29615AA58BBC}" dt="2023-10-12T15:11:37.418" v="243" actId="14100"/>
          <ac:graphicFrameMkLst>
            <pc:docMk/>
            <pc:sldMk cId="685918011" sldId="281"/>
            <ac:graphicFrameMk id="9" creationId="{8D9372C6-4417-B119-0E1E-42CDDE6EEF74}"/>
          </ac:graphicFrameMkLst>
        </pc:graphicFrameChg>
        <pc:graphicFrameChg chg="add del">
          <ac:chgData name="Matteo Ferrari" userId="" providerId="" clId="Web-{3C77BF87-D436-4573-A226-29615AA58BBC}" dt="2023-10-12T15:08:44.805" v="91"/>
          <ac:graphicFrameMkLst>
            <pc:docMk/>
            <pc:sldMk cId="685918011" sldId="281"/>
            <ac:graphicFrameMk id="10" creationId="{8D9372C6-4417-B119-0E1E-42CDDE6EEF74}"/>
          </ac:graphicFrameMkLst>
        </pc:graphicFrameChg>
        <pc:picChg chg="del mod">
          <ac:chgData name="Matteo Ferrari" userId="" providerId="" clId="Web-{3C77BF87-D436-4573-A226-29615AA58BBC}" dt="2023-10-12T15:07:49.914" v="79"/>
          <ac:picMkLst>
            <pc:docMk/>
            <pc:sldMk cId="685918011" sldId="281"/>
            <ac:picMk id="8" creationId="{CFC1BC24-B389-5938-8896-6055C588185A}"/>
          </ac:picMkLst>
        </pc:picChg>
      </pc:sldChg>
      <pc:sldChg chg="del">
        <pc:chgData name="Matteo Ferrari" userId="" providerId="" clId="Web-{3C77BF87-D436-4573-A226-29615AA58BBC}" dt="2023-10-12T15:14:27.703" v="295"/>
        <pc:sldMkLst>
          <pc:docMk/>
          <pc:sldMk cId="1944138299" sldId="282"/>
        </pc:sldMkLst>
      </pc:sldChg>
      <pc:sldChg chg="addSp delSp modSp add replId">
        <pc:chgData name="Matteo Ferrari" userId="" providerId="" clId="Web-{3C77BF87-D436-4573-A226-29615AA58BBC}" dt="2023-10-12T15:13:21.717" v="291" actId="20577"/>
        <pc:sldMkLst>
          <pc:docMk/>
          <pc:sldMk cId="3645329111" sldId="283"/>
        </pc:sldMkLst>
        <pc:spChg chg="mod">
          <ac:chgData name="Matteo Ferrari" userId="" providerId="" clId="Web-{3C77BF87-D436-4573-A226-29615AA58BBC}" dt="2023-10-12T15:11:01.058" v="237" actId="20577"/>
          <ac:spMkLst>
            <pc:docMk/>
            <pc:sldMk cId="3645329111" sldId="283"/>
            <ac:spMk id="2" creationId="{F07C8B42-C510-295A-90CA-75E8FDF0EC5F}"/>
          </ac:spMkLst>
        </pc:spChg>
        <pc:spChg chg="mod">
          <ac:chgData name="Matteo Ferrari" userId="" providerId="" clId="Web-{3C77BF87-D436-4573-A226-29615AA58BBC}" dt="2023-10-12T15:13:21.717" v="291" actId="20577"/>
          <ac:spMkLst>
            <pc:docMk/>
            <pc:sldMk cId="3645329111" sldId="283"/>
            <ac:spMk id="7" creationId="{FCB29285-B9F2-86B5-8B3B-69D505940656}"/>
          </ac:spMkLst>
        </pc:spChg>
        <pc:graphicFrameChg chg="add mod">
          <ac:chgData name="Matteo Ferrari" userId="" providerId="" clId="Web-{3C77BF87-D436-4573-A226-29615AA58BBC}" dt="2023-10-12T15:11:20.715" v="241" actId="14100"/>
          <ac:graphicFrameMkLst>
            <pc:docMk/>
            <pc:sldMk cId="3645329111" sldId="283"/>
            <ac:graphicFrameMk id="3" creationId="{43D1D934-E8F8-849E-6480-305F4C47C5BF}"/>
          </ac:graphicFrameMkLst>
        </pc:graphicFrameChg>
        <pc:graphicFrameChg chg="del">
          <ac:chgData name="Matteo Ferrari" userId="" providerId="" clId="Web-{3C77BF87-D436-4573-A226-29615AA58BBC}" dt="2023-10-12T15:11:04.652" v="238"/>
          <ac:graphicFrameMkLst>
            <pc:docMk/>
            <pc:sldMk cId="3645329111" sldId="283"/>
            <ac:graphicFrameMk id="9" creationId="{8D9372C6-4417-B119-0E1E-42CDDE6EEF74}"/>
          </ac:graphicFrameMkLst>
        </pc:graphicFrameChg>
      </pc:sldChg>
    </pc:docChg>
  </pc:docChgLst>
  <pc:docChgLst>
    <pc:chgData name="Giuseppe Avolio" clId="Web-{200459F8-7E2E-4FE3-879F-879D893B1E26}"/>
    <pc:docChg chg="addSld modSld sldOrd">
      <pc:chgData name="Giuseppe Avolio" userId="" providerId="" clId="Web-{200459F8-7E2E-4FE3-879F-879D893B1E26}" dt="2023-03-08T11:16:56.302" v="1001" actId="20577"/>
      <pc:docMkLst>
        <pc:docMk/>
      </pc:docMkLst>
      <pc:sldChg chg="addSp delSp modSp mod modClrScheme chgLayout">
        <pc:chgData name="Giuseppe Avolio" userId="" providerId="" clId="Web-{200459F8-7E2E-4FE3-879F-879D893B1E26}" dt="2023-03-08T11:15:42.347" v="987" actId="20577"/>
        <pc:sldMkLst>
          <pc:docMk/>
          <pc:sldMk cId="1707212450" sldId="258"/>
        </pc:sldMkLst>
        <pc:spChg chg="mod ord">
          <ac:chgData name="Giuseppe Avolio" userId="" providerId="" clId="Web-{200459F8-7E2E-4FE3-879F-879D893B1E26}" dt="2023-03-08T11:10:11.103" v="494"/>
          <ac:spMkLst>
            <pc:docMk/>
            <pc:sldMk cId="1707212450" sldId="258"/>
            <ac:spMk id="2" creationId="{A359660C-EF57-308C-7ADD-142BA5181EBD}"/>
          </ac:spMkLst>
        </pc:spChg>
        <pc:spChg chg="mod ord">
          <ac:chgData name="Giuseppe Avolio" userId="" providerId="" clId="Web-{200459F8-7E2E-4FE3-879F-879D893B1E26}" dt="2023-03-08T11:15:42.347" v="987" actId="20577"/>
          <ac:spMkLst>
            <pc:docMk/>
            <pc:sldMk cId="1707212450" sldId="258"/>
            <ac:spMk id="3" creationId="{0F096DFB-4AEF-0B8E-1C18-ACE0DD7DB8B0}"/>
          </ac:spMkLst>
        </pc:spChg>
        <pc:spChg chg="add del mod ord">
          <ac:chgData name="Giuseppe Avolio" userId="" providerId="" clId="Web-{200459F8-7E2E-4FE3-879F-879D893B1E26}" dt="2023-03-08T11:10:11.103" v="494"/>
          <ac:spMkLst>
            <pc:docMk/>
            <pc:sldMk cId="1707212450" sldId="258"/>
            <ac:spMk id="4" creationId="{52645314-EC99-398B-EC36-8217A91C4AA1}"/>
          </ac:spMkLst>
        </pc:spChg>
      </pc:sldChg>
      <pc:sldChg chg="modSp new">
        <pc:chgData name="Giuseppe Avolio" userId="" providerId="" clId="Web-{200459F8-7E2E-4FE3-879F-879D893B1E26}" dt="2023-03-08T11:15:33.097" v="984" actId="20577"/>
        <pc:sldMkLst>
          <pc:docMk/>
          <pc:sldMk cId="1988505746" sldId="259"/>
        </pc:sldMkLst>
        <pc:spChg chg="mod">
          <ac:chgData name="Giuseppe Avolio" userId="" providerId="" clId="Web-{200459F8-7E2E-4FE3-879F-879D893B1E26}" dt="2023-03-08T10:59:40.287" v="155" actId="20577"/>
          <ac:spMkLst>
            <pc:docMk/>
            <pc:sldMk cId="1988505746" sldId="259"/>
            <ac:spMk id="2" creationId="{2FB75E00-BA3F-AF43-0FBA-B1898F603EFD}"/>
          </ac:spMkLst>
        </pc:spChg>
        <pc:spChg chg="mod">
          <ac:chgData name="Giuseppe Avolio" userId="" providerId="" clId="Web-{200459F8-7E2E-4FE3-879F-879D893B1E26}" dt="2023-03-08T11:15:33.097" v="984" actId="20577"/>
          <ac:spMkLst>
            <pc:docMk/>
            <pc:sldMk cId="1988505746" sldId="259"/>
            <ac:spMk id="3" creationId="{97534CEF-59E1-2534-46F1-1ABBA84DA716}"/>
          </ac:spMkLst>
        </pc:spChg>
      </pc:sldChg>
      <pc:sldChg chg="modSp new">
        <pc:chgData name="Giuseppe Avolio" userId="" providerId="" clId="Web-{200459F8-7E2E-4FE3-879F-879D893B1E26}" dt="2023-03-08T11:10:32.744" v="514" actId="20577"/>
        <pc:sldMkLst>
          <pc:docMk/>
          <pc:sldMk cId="3766296659" sldId="260"/>
        </pc:sldMkLst>
        <pc:spChg chg="mod">
          <ac:chgData name="Giuseppe Avolio" userId="" providerId="" clId="Web-{200459F8-7E2E-4FE3-879F-879D893B1E26}" dt="2023-03-08T11:10:23.384" v="499" actId="20577"/>
          <ac:spMkLst>
            <pc:docMk/>
            <pc:sldMk cId="3766296659" sldId="260"/>
            <ac:spMk id="2" creationId="{F165E977-2DC4-80B3-A3CD-097C8F6ED890}"/>
          </ac:spMkLst>
        </pc:spChg>
        <pc:spChg chg="mod">
          <ac:chgData name="Giuseppe Avolio" userId="" providerId="" clId="Web-{200459F8-7E2E-4FE3-879F-879D893B1E26}" dt="2023-03-08T11:10:32.744" v="514" actId="20577"/>
          <ac:spMkLst>
            <pc:docMk/>
            <pc:sldMk cId="3766296659" sldId="260"/>
            <ac:spMk id="3" creationId="{6DED04E1-F0DD-9054-B11D-1AAFC53F4540}"/>
          </ac:spMkLst>
        </pc:spChg>
      </pc:sldChg>
      <pc:sldChg chg="modSp new ord">
        <pc:chgData name="Giuseppe Avolio" userId="" providerId="" clId="Web-{200459F8-7E2E-4FE3-879F-879D893B1E26}" dt="2023-03-08T11:16:04.551" v="992" actId="20577"/>
        <pc:sldMkLst>
          <pc:docMk/>
          <pc:sldMk cId="1719403036" sldId="261"/>
        </pc:sldMkLst>
        <pc:spChg chg="mod">
          <ac:chgData name="Giuseppe Avolio" userId="" providerId="" clId="Web-{200459F8-7E2E-4FE3-879F-879D893B1E26}" dt="2023-03-08T11:14:34.235" v="894" actId="20577"/>
          <ac:spMkLst>
            <pc:docMk/>
            <pc:sldMk cId="1719403036" sldId="261"/>
            <ac:spMk id="2" creationId="{FF05A7F1-6BA1-446E-C7D9-B8A0BD955334}"/>
          </ac:spMkLst>
        </pc:spChg>
        <pc:spChg chg="mod">
          <ac:chgData name="Giuseppe Avolio" userId="" providerId="" clId="Web-{200459F8-7E2E-4FE3-879F-879D893B1E26}" dt="2023-03-08T11:16:04.551" v="992" actId="20577"/>
          <ac:spMkLst>
            <pc:docMk/>
            <pc:sldMk cId="1719403036" sldId="261"/>
            <ac:spMk id="3" creationId="{550748F2-D72B-C0FA-71B6-E2CE9A384D77}"/>
          </ac:spMkLst>
        </pc:spChg>
      </pc:sldChg>
      <pc:sldChg chg="modSp new">
        <pc:chgData name="Giuseppe Avolio" userId="" providerId="" clId="Web-{200459F8-7E2E-4FE3-879F-879D893B1E26}" dt="2023-03-08T11:14:10.594" v="873" actId="20577"/>
        <pc:sldMkLst>
          <pc:docMk/>
          <pc:sldMk cId="2554256629" sldId="262"/>
        </pc:sldMkLst>
        <pc:spChg chg="mod">
          <ac:chgData name="Giuseppe Avolio" userId="" providerId="" clId="Web-{200459F8-7E2E-4FE3-879F-879D893B1E26}" dt="2023-03-08T11:12:18.263" v="666" actId="20577"/>
          <ac:spMkLst>
            <pc:docMk/>
            <pc:sldMk cId="2554256629" sldId="262"/>
            <ac:spMk id="2" creationId="{AC850CDC-B548-6E41-A2B1-CFA42CFFBEBE}"/>
          </ac:spMkLst>
        </pc:spChg>
        <pc:spChg chg="mod">
          <ac:chgData name="Giuseppe Avolio" userId="" providerId="" clId="Web-{200459F8-7E2E-4FE3-879F-879D893B1E26}" dt="2023-03-08T11:14:10.594" v="873" actId="20577"/>
          <ac:spMkLst>
            <pc:docMk/>
            <pc:sldMk cId="2554256629" sldId="262"/>
            <ac:spMk id="3" creationId="{3C23067A-4D1E-89AA-1533-34E448335269}"/>
          </ac:spMkLst>
        </pc:spChg>
      </pc:sldChg>
      <pc:sldChg chg="modSp new ord">
        <pc:chgData name="Giuseppe Avolio" userId="" providerId="" clId="Web-{200459F8-7E2E-4FE3-879F-879D893B1E26}" dt="2023-03-08T11:15:24.581" v="982" actId="20577"/>
        <pc:sldMkLst>
          <pc:docMk/>
          <pc:sldMk cId="2623551607" sldId="263"/>
        </pc:sldMkLst>
        <pc:spChg chg="mod">
          <ac:chgData name="Giuseppe Avolio" userId="" providerId="" clId="Web-{200459F8-7E2E-4FE3-879F-879D893B1E26}" dt="2023-03-08T11:14:27.720" v="891" actId="20577"/>
          <ac:spMkLst>
            <pc:docMk/>
            <pc:sldMk cId="2623551607" sldId="263"/>
            <ac:spMk id="2" creationId="{C63EB877-2ED5-221D-D37D-49B494621D21}"/>
          </ac:spMkLst>
        </pc:spChg>
        <pc:spChg chg="mod">
          <ac:chgData name="Giuseppe Avolio" userId="" providerId="" clId="Web-{200459F8-7E2E-4FE3-879F-879D893B1E26}" dt="2023-03-08T11:15:24.581" v="982" actId="20577"/>
          <ac:spMkLst>
            <pc:docMk/>
            <pc:sldMk cId="2623551607" sldId="263"/>
            <ac:spMk id="3" creationId="{D426C4DE-883B-1724-3C71-73283AA873FC}"/>
          </ac:spMkLst>
        </pc:spChg>
      </pc:sldChg>
      <pc:sldChg chg="modSp new">
        <pc:chgData name="Giuseppe Avolio" userId="" providerId="" clId="Web-{200459F8-7E2E-4FE3-879F-879D893B1E26}" dt="2023-03-08T11:16:56.302" v="1001" actId="20577"/>
        <pc:sldMkLst>
          <pc:docMk/>
          <pc:sldMk cId="2766762388" sldId="264"/>
        </pc:sldMkLst>
        <pc:spChg chg="mod">
          <ac:chgData name="Giuseppe Avolio" userId="" providerId="" clId="Web-{200459F8-7E2E-4FE3-879F-879D893B1E26}" dt="2023-03-08T11:16:56.302" v="1001" actId="20577"/>
          <ac:spMkLst>
            <pc:docMk/>
            <pc:sldMk cId="2766762388" sldId="264"/>
            <ac:spMk id="2" creationId="{DF1F179F-1612-14C9-8514-BBE2183017DB}"/>
          </ac:spMkLst>
        </pc:spChg>
      </pc:sldChg>
    </pc:docChg>
  </pc:docChgLst>
  <pc:docChgLst>
    <pc:chgData name="Matteo Ferrari" clId="Web-{E6D37EC2-9E20-4156-84E9-207FE2DE1930}"/>
    <pc:docChg chg="addSld modSld sldOrd">
      <pc:chgData name="Matteo Ferrari" userId="" providerId="" clId="Web-{E6D37EC2-9E20-4156-84E9-207FE2DE1930}" dt="2023-10-25T22:53:02.248" v="805" actId="20577"/>
      <pc:docMkLst>
        <pc:docMk/>
      </pc:docMkLst>
      <pc:sldChg chg="delSp modSp">
        <pc:chgData name="Matteo Ferrari" userId="" providerId="" clId="Web-{E6D37EC2-9E20-4156-84E9-207FE2DE1930}" dt="2023-10-25T22:16:59.954" v="618" actId="14100"/>
        <pc:sldMkLst>
          <pc:docMk/>
          <pc:sldMk cId="1719403036" sldId="261"/>
        </pc:sldMkLst>
        <pc:spChg chg="mod">
          <ac:chgData name="Matteo Ferrari" userId="" providerId="" clId="Web-{E6D37EC2-9E20-4156-84E9-207FE2DE1930}" dt="2023-10-25T22:16:59.954" v="618" actId="14100"/>
          <ac:spMkLst>
            <pc:docMk/>
            <pc:sldMk cId="1719403036" sldId="261"/>
            <ac:spMk id="3" creationId="{550748F2-D72B-C0FA-71B6-E2CE9A384D77}"/>
          </ac:spMkLst>
        </pc:spChg>
        <pc:picChg chg="del">
          <ac:chgData name="Matteo Ferrari" userId="" providerId="" clId="Web-{E6D37EC2-9E20-4156-84E9-207FE2DE1930}" dt="2023-10-25T22:16:49.922" v="617"/>
          <ac:picMkLst>
            <pc:docMk/>
            <pc:sldMk cId="1719403036" sldId="261"/>
            <ac:picMk id="6" creationId="{87892FA6-F6FC-14A0-F2AE-FB1D5E8D664C}"/>
          </ac:picMkLst>
        </pc:picChg>
      </pc:sldChg>
      <pc:sldChg chg="modSp">
        <pc:chgData name="Matteo Ferrari" userId="" providerId="" clId="Web-{E6D37EC2-9E20-4156-84E9-207FE2DE1930}" dt="2023-10-25T22:44:18.628" v="744" actId="20577"/>
        <pc:sldMkLst>
          <pc:docMk/>
          <pc:sldMk cId="2766762388" sldId="264"/>
        </pc:sldMkLst>
        <pc:spChg chg="mod">
          <ac:chgData name="Matteo Ferrari" userId="" providerId="" clId="Web-{E6D37EC2-9E20-4156-84E9-207FE2DE1930}" dt="2023-10-25T22:44:18.628" v="744" actId="20577"/>
          <ac:spMkLst>
            <pc:docMk/>
            <pc:sldMk cId="2766762388" sldId="264"/>
            <ac:spMk id="3" creationId="{527AB690-FA58-E2A0-5CCB-6EF191B95A9D}"/>
          </ac:spMkLst>
        </pc:spChg>
      </pc:sldChg>
      <pc:sldChg chg="modSp">
        <pc:chgData name="Matteo Ferrari" userId="" providerId="" clId="Web-{E6D37EC2-9E20-4156-84E9-207FE2DE1930}" dt="2023-10-25T21:05:10.506" v="176" actId="1076"/>
        <pc:sldMkLst>
          <pc:docMk/>
          <pc:sldMk cId="3242328194" sldId="265"/>
        </pc:sldMkLst>
        <pc:spChg chg="mod">
          <ac:chgData name="Matteo Ferrari" userId="" providerId="" clId="Web-{E6D37EC2-9E20-4156-84E9-207FE2DE1930}" dt="2023-10-25T21:03:18.878" v="147" actId="20577"/>
          <ac:spMkLst>
            <pc:docMk/>
            <pc:sldMk cId="3242328194" sldId="265"/>
            <ac:spMk id="2" creationId="{AC850CDC-B548-6E41-A2B1-CFA42CFFBEBE}"/>
          </ac:spMkLst>
        </pc:spChg>
        <pc:spChg chg="mod">
          <ac:chgData name="Matteo Ferrari" userId="" providerId="" clId="Web-{E6D37EC2-9E20-4156-84E9-207FE2DE1930}" dt="2023-10-25T21:04:59.615" v="172" actId="20577"/>
          <ac:spMkLst>
            <pc:docMk/>
            <pc:sldMk cId="3242328194" sldId="265"/>
            <ac:spMk id="3" creationId="{3C23067A-4D1E-89AA-1533-34E448335269}"/>
          </ac:spMkLst>
        </pc:spChg>
        <pc:spChg chg="mod">
          <ac:chgData name="Matteo Ferrari" userId="" providerId="" clId="Web-{E6D37EC2-9E20-4156-84E9-207FE2DE1930}" dt="2023-10-25T21:05:04.255" v="174" actId="1076"/>
          <ac:spMkLst>
            <pc:docMk/>
            <pc:sldMk cId="3242328194" sldId="265"/>
            <ac:spMk id="8" creationId="{13F09C97-FE75-3EE3-A5F5-3A8E13F445DC}"/>
          </ac:spMkLst>
        </pc:spChg>
        <pc:picChg chg="mod">
          <ac:chgData name="Matteo Ferrari" userId="" providerId="" clId="Web-{E6D37EC2-9E20-4156-84E9-207FE2DE1930}" dt="2023-10-25T21:05:10.506" v="176" actId="1076"/>
          <ac:picMkLst>
            <pc:docMk/>
            <pc:sldMk cId="3242328194" sldId="265"/>
            <ac:picMk id="6" creationId="{DB2767AF-D610-CD42-36F8-4E44BDC9AAA6}"/>
          </ac:picMkLst>
        </pc:picChg>
      </pc:sldChg>
      <pc:sldChg chg="modSp modNotes">
        <pc:chgData name="Matteo Ferrari" userId="" providerId="" clId="Web-{E6D37EC2-9E20-4156-84E9-207FE2DE1930}" dt="2023-10-25T21:53:43.613" v="593"/>
        <pc:sldMkLst>
          <pc:docMk/>
          <pc:sldMk cId="3657907301" sldId="269"/>
        </pc:sldMkLst>
        <pc:spChg chg="mod">
          <ac:chgData name="Matteo Ferrari" userId="" providerId="" clId="Web-{E6D37EC2-9E20-4156-84E9-207FE2DE1930}" dt="2023-10-25T21:52:59.471" v="585" actId="20577"/>
          <ac:spMkLst>
            <pc:docMk/>
            <pc:sldMk cId="3657907301" sldId="269"/>
            <ac:spMk id="3" creationId="{0F096DFB-4AEF-0B8E-1C18-ACE0DD7DB8B0}"/>
          </ac:spMkLst>
        </pc:spChg>
      </pc:sldChg>
      <pc:sldChg chg="addSp modSp">
        <pc:chgData name="Matteo Ferrari" userId="" providerId="" clId="Web-{E6D37EC2-9E20-4156-84E9-207FE2DE1930}" dt="2023-10-25T21:37:28.983" v="409" actId="1076"/>
        <pc:sldMkLst>
          <pc:docMk/>
          <pc:sldMk cId="989529647" sldId="271"/>
        </pc:sldMkLst>
        <pc:spChg chg="add mod">
          <ac:chgData name="Matteo Ferrari" userId="" providerId="" clId="Web-{E6D37EC2-9E20-4156-84E9-207FE2DE1930}" dt="2023-10-25T21:37:28.983" v="409" actId="1076"/>
          <ac:spMkLst>
            <pc:docMk/>
            <pc:sldMk cId="989529647" sldId="271"/>
            <ac:spMk id="5" creationId="{3BBAA55E-64FE-A3D6-F4FD-0E7D3B63B5AF}"/>
          </ac:spMkLst>
        </pc:spChg>
      </pc:sldChg>
      <pc:sldChg chg="modSp">
        <pc:chgData name="Matteo Ferrari" userId="" providerId="" clId="Web-{E6D37EC2-9E20-4156-84E9-207FE2DE1930}" dt="2023-10-25T22:18:25.971" v="636" actId="20577"/>
        <pc:sldMkLst>
          <pc:docMk/>
          <pc:sldMk cId="176169493" sldId="277"/>
        </pc:sldMkLst>
        <pc:spChg chg="mod">
          <ac:chgData name="Matteo Ferrari" userId="" providerId="" clId="Web-{E6D37EC2-9E20-4156-84E9-207FE2DE1930}" dt="2023-10-25T22:18:25.971" v="636" actId="20577"/>
          <ac:spMkLst>
            <pc:docMk/>
            <pc:sldMk cId="176169493" sldId="277"/>
            <ac:spMk id="3" creationId="{0F096DFB-4AEF-0B8E-1C18-ACE0DD7DB8B0}"/>
          </ac:spMkLst>
        </pc:spChg>
      </pc:sldChg>
      <pc:sldChg chg="modSp">
        <pc:chgData name="Matteo Ferrari" userId="" providerId="" clId="Web-{E6D37EC2-9E20-4156-84E9-207FE2DE1930}" dt="2023-10-25T22:53:02.248" v="805" actId="20577"/>
        <pc:sldMkLst>
          <pc:docMk/>
          <pc:sldMk cId="3784054688" sldId="280"/>
        </pc:sldMkLst>
        <pc:spChg chg="mod">
          <ac:chgData name="Matteo Ferrari" userId="" providerId="" clId="Web-{E6D37EC2-9E20-4156-84E9-207FE2DE1930}" dt="2023-10-25T22:53:02.248" v="805" actId="20577"/>
          <ac:spMkLst>
            <pc:docMk/>
            <pc:sldMk cId="3784054688" sldId="280"/>
            <ac:spMk id="3" creationId="{527AB690-FA58-E2A0-5CCB-6EF191B95A9D}"/>
          </ac:spMkLst>
        </pc:spChg>
      </pc:sldChg>
      <pc:sldChg chg="modSp">
        <pc:chgData name="Matteo Ferrari" userId="" providerId="" clId="Web-{E6D37EC2-9E20-4156-84E9-207FE2DE1930}" dt="2023-10-25T21:02:53.815" v="142" actId="1076"/>
        <pc:sldMkLst>
          <pc:docMk/>
          <pc:sldMk cId="1717586085" sldId="284"/>
        </pc:sldMkLst>
        <pc:spChg chg="mod">
          <ac:chgData name="Matteo Ferrari" userId="" providerId="" clId="Web-{E6D37EC2-9E20-4156-84E9-207FE2DE1930}" dt="2023-10-25T21:02:48.878" v="141" actId="14100"/>
          <ac:spMkLst>
            <pc:docMk/>
            <pc:sldMk cId="1717586085" sldId="284"/>
            <ac:spMk id="11" creationId="{9061F0C9-59D8-6F9A-EC48-C35EF016D3BF}"/>
          </ac:spMkLst>
        </pc:spChg>
        <pc:spChg chg="mod">
          <ac:chgData name="Matteo Ferrari" userId="" providerId="" clId="Web-{E6D37EC2-9E20-4156-84E9-207FE2DE1930}" dt="2023-10-25T21:02:53.815" v="142" actId="1076"/>
          <ac:spMkLst>
            <pc:docMk/>
            <pc:sldMk cId="1717586085" sldId="284"/>
            <ac:spMk id="15" creationId="{35CFD2F5-72F9-03C2-CC25-F6F5F3D3BFED}"/>
          </ac:spMkLst>
        </pc:spChg>
        <pc:spChg chg="mod">
          <ac:chgData name="Matteo Ferrari" userId="" providerId="" clId="Web-{E6D37EC2-9E20-4156-84E9-207FE2DE1930}" dt="2023-10-25T21:02:02.689" v="122" actId="20577"/>
          <ac:spMkLst>
            <pc:docMk/>
            <pc:sldMk cId="1717586085" sldId="284"/>
            <ac:spMk id="16" creationId="{C842E106-12DF-46D4-8286-FC75B3D14E8A}"/>
          </ac:spMkLst>
        </pc:spChg>
        <pc:spChg chg="mod">
          <ac:chgData name="Matteo Ferrari" userId="" providerId="" clId="Web-{E6D37EC2-9E20-4156-84E9-207FE2DE1930}" dt="2023-10-25T21:02:09.408" v="124" actId="14100"/>
          <ac:spMkLst>
            <pc:docMk/>
            <pc:sldMk cId="1717586085" sldId="284"/>
            <ac:spMk id="27" creationId="{0551FA66-0870-C8ED-A7AA-517B564B25DB}"/>
          </ac:spMkLst>
        </pc:spChg>
      </pc:sldChg>
      <pc:sldChg chg="addSp delSp modSp">
        <pc:chgData name="Matteo Ferrari" userId="" providerId="" clId="Web-{E6D37EC2-9E20-4156-84E9-207FE2DE1930}" dt="2023-10-25T20:58:17.372" v="3"/>
        <pc:sldMkLst>
          <pc:docMk/>
          <pc:sldMk cId="954735635" sldId="285"/>
        </pc:sldMkLst>
        <pc:spChg chg="add del mod">
          <ac:chgData name="Matteo Ferrari" userId="" providerId="" clId="Web-{E6D37EC2-9E20-4156-84E9-207FE2DE1930}" dt="2023-10-25T20:58:17.372" v="3"/>
          <ac:spMkLst>
            <pc:docMk/>
            <pc:sldMk cId="954735635" sldId="285"/>
            <ac:spMk id="9" creationId="{F96DC3CA-3032-8E8D-E41E-69E871A8FE57}"/>
          </ac:spMkLst>
        </pc:spChg>
      </pc:sldChg>
      <pc:sldChg chg="delSp modSp add replId">
        <pc:chgData name="Matteo Ferrari" userId="" providerId="" clId="Web-{E6D37EC2-9E20-4156-84E9-207FE2DE1930}" dt="2023-10-25T21:00:42.656" v="97" actId="20577"/>
        <pc:sldMkLst>
          <pc:docMk/>
          <pc:sldMk cId="1887242923" sldId="286"/>
        </pc:sldMkLst>
        <pc:spChg chg="mod">
          <ac:chgData name="Matteo Ferrari" userId="" providerId="" clId="Web-{E6D37EC2-9E20-4156-84E9-207FE2DE1930}" dt="2023-10-25T20:58:54.576" v="6" actId="20577"/>
          <ac:spMkLst>
            <pc:docMk/>
            <pc:sldMk cId="1887242923" sldId="286"/>
            <ac:spMk id="2" creationId="{294BD771-39B8-E968-02CE-B6036E6B9E30}"/>
          </ac:spMkLst>
        </pc:spChg>
        <pc:spChg chg="mod">
          <ac:chgData name="Matteo Ferrari" userId="" providerId="" clId="Web-{E6D37EC2-9E20-4156-84E9-207FE2DE1930}" dt="2023-10-25T21:00:42.656" v="97" actId="20577"/>
          <ac:spMkLst>
            <pc:docMk/>
            <pc:sldMk cId="1887242923" sldId="286"/>
            <ac:spMk id="3" creationId="{DF4BB738-1C08-D9B0-6524-508370B895EA}"/>
          </ac:spMkLst>
        </pc:spChg>
        <pc:spChg chg="del">
          <ac:chgData name="Matteo Ferrari" userId="" providerId="" clId="Web-{E6D37EC2-9E20-4156-84E9-207FE2DE1930}" dt="2023-10-25T20:58:57.842" v="8"/>
          <ac:spMkLst>
            <pc:docMk/>
            <pc:sldMk cId="1887242923" sldId="286"/>
            <ac:spMk id="8" creationId="{A471FBDD-4E4C-9C81-3EB3-B1F8E27CB1BA}"/>
          </ac:spMkLst>
        </pc:spChg>
        <pc:picChg chg="del">
          <ac:chgData name="Matteo Ferrari" userId="" providerId="" clId="Web-{E6D37EC2-9E20-4156-84E9-207FE2DE1930}" dt="2023-10-25T20:58:57.373" v="7"/>
          <ac:picMkLst>
            <pc:docMk/>
            <pc:sldMk cId="1887242923" sldId="286"/>
            <ac:picMk id="6" creationId="{001066A1-4B1A-341A-0E24-1604FB2ED89B}"/>
          </ac:picMkLst>
        </pc:picChg>
        <pc:picChg chg="del">
          <ac:chgData name="Matteo Ferrari" userId="" providerId="" clId="Web-{E6D37EC2-9E20-4156-84E9-207FE2DE1930}" dt="2023-10-25T20:58:58.295" v="9"/>
          <ac:picMkLst>
            <pc:docMk/>
            <pc:sldMk cId="1887242923" sldId="286"/>
            <ac:picMk id="7" creationId="{BF8296BF-7B3F-FFC8-F17C-18ABE0025B12}"/>
          </ac:picMkLst>
        </pc:picChg>
      </pc:sldChg>
      <pc:sldChg chg="addSp modSp add ord replId">
        <pc:chgData name="Matteo Ferrari" userId="" providerId="" clId="Web-{E6D37EC2-9E20-4156-84E9-207FE2DE1930}" dt="2023-10-25T21:01:28.267" v="105" actId="14100"/>
        <pc:sldMkLst>
          <pc:docMk/>
          <pc:sldMk cId="3571684203" sldId="287"/>
        </pc:sldMkLst>
        <pc:spChg chg="mod">
          <ac:chgData name="Matteo Ferrari" userId="" providerId="" clId="Web-{E6D37EC2-9E20-4156-84E9-207FE2DE1930}" dt="2023-10-25T21:01:11.110" v="100" actId="20577"/>
          <ac:spMkLst>
            <pc:docMk/>
            <pc:sldMk cId="3571684203" sldId="287"/>
            <ac:spMk id="2" creationId="{294BD771-39B8-E968-02CE-B6036E6B9E30}"/>
          </ac:spMkLst>
        </pc:spChg>
        <pc:spChg chg="mod">
          <ac:chgData name="Matteo Ferrari" userId="" providerId="" clId="Web-{E6D37EC2-9E20-4156-84E9-207FE2DE1930}" dt="2023-10-25T21:01:20.173" v="102" actId="14100"/>
          <ac:spMkLst>
            <pc:docMk/>
            <pc:sldMk cId="3571684203" sldId="287"/>
            <ac:spMk id="3" creationId="{DF4BB738-1C08-D9B0-6524-508370B895EA}"/>
          </ac:spMkLst>
        </pc:spChg>
        <pc:picChg chg="add mod">
          <ac:chgData name="Matteo Ferrari" userId="" providerId="" clId="Web-{E6D37EC2-9E20-4156-84E9-207FE2DE1930}" dt="2023-10-25T21:01:28.267" v="105" actId="14100"/>
          <ac:picMkLst>
            <pc:docMk/>
            <pc:sldMk cId="3571684203" sldId="287"/>
            <ac:picMk id="6" creationId="{377B30E7-CFD9-8B21-30BB-FC260DAA64E9}"/>
          </ac:picMkLst>
        </pc:picChg>
      </pc:sldChg>
      <pc:sldChg chg="addSp delSp modSp add replId">
        <pc:chgData name="Matteo Ferrari" userId="" providerId="" clId="Web-{E6D37EC2-9E20-4156-84E9-207FE2DE1930}" dt="2023-10-25T22:16:21.156" v="616" actId="1076"/>
        <pc:sldMkLst>
          <pc:docMk/>
          <pc:sldMk cId="4126703410" sldId="288"/>
        </pc:sldMkLst>
        <pc:spChg chg="mod">
          <ac:chgData name="Matteo Ferrari" userId="" providerId="" clId="Web-{E6D37EC2-9E20-4156-84E9-207FE2DE1930}" dt="2023-10-25T21:06:03.069" v="178" actId="20577"/>
          <ac:spMkLst>
            <pc:docMk/>
            <pc:sldMk cId="4126703410" sldId="288"/>
            <ac:spMk id="2" creationId="{FF05A7F1-6BA1-446E-C7D9-B8A0BD955334}"/>
          </ac:spMkLst>
        </pc:spChg>
        <pc:spChg chg="mod">
          <ac:chgData name="Matteo Ferrari" userId="" providerId="" clId="Web-{E6D37EC2-9E20-4156-84E9-207FE2DE1930}" dt="2023-10-25T21:12:32.015" v="214" actId="20577"/>
          <ac:spMkLst>
            <pc:docMk/>
            <pc:sldMk cId="4126703410" sldId="288"/>
            <ac:spMk id="3" creationId="{550748F2-D72B-C0FA-71B6-E2CE9A384D77}"/>
          </ac:spMkLst>
        </pc:spChg>
        <pc:spChg chg="add mod">
          <ac:chgData name="Matteo Ferrari" userId="" providerId="" clId="Web-{E6D37EC2-9E20-4156-84E9-207FE2DE1930}" dt="2023-10-25T22:16:21.093" v="610" actId="1076"/>
          <ac:spMkLst>
            <pc:docMk/>
            <pc:sldMk cId="4126703410" sldId="288"/>
            <ac:spMk id="7" creationId="{65E5E728-0350-C045-218C-7829D91242C8}"/>
          </ac:spMkLst>
        </pc:spChg>
        <pc:spChg chg="add mod">
          <ac:chgData name="Matteo Ferrari" userId="" providerId="" clId="Web-{E6D37EC2-9E20-4156-84E9-207FE2DE1930}" dt="2023-10-25T22:16:21.109" v="611" actId="1076"/>
          <ac:spMkLst>
            <pc:docMk/>
            <pc:sldMk cId="4126703410" sldId="288"/>
            <ac:spMk id="8" creationId="{66DEB5C0-29B7-7BBE-618F-831267E3CB8A}"/>
          </ac:spMkLst>
        </pc:spChg>
        <pc:spChg chg="add mod">
          <ac:chgData name="Matteo Ferrari" userId="" providerId="" clId="Web-{E6D37EC2-9E20-4156-84E9-207FE2DE1930}" dt="2023-10-25T22:16:21.125" v="612" actId="1076"/>
          <ac:spMkLst>
            <pc:docMk/>
            <pc:sldMk cId="4126703410" sldId="288"/>
            <ac:spMk id="9" creationId="{F86685A3-CA49-5D4D-C2DE-CBEDA614DF18}"/>
          </ac:spMkLst>
        </pc:spChg>
        <pc:spChg chg="add mod">
          <ac:chgData name="Matteo Ferrari" userId="" providerId="" clId="Web-{E6D37EC2-9E20-4156-84E9-207FE2DE1930}" dt="2023-10-25T22:16:21.125" v="613" actId="1076"/>
          <ac:spMkLst>
            <pc:docMk/>
            <pc:sldMk cId="4126703410" sldId="288"/>
            <ac:spMk id="10" creationId="{6FF63F72-0238-5CE4-4481-12A3CB510E4F}"/>
          </ac:spMkLst>
        </pc:spChg>
        <pc:spChg chg="add mod">
          <ac:chgData name="Matteo Ferrari" userId="" providerId="" clId="Web-{E6D37EC2-9E20-4156-84E9-207FE2DE1930}" dt="2023-10-25T22:16:06.687" v="598" actId="1076"/>
          <ac:spMkLst>
            <pc:docMk/>
            <pc:sldMk cId="4126703410" sldId="288"/>
            <ac:spMk id="11" creationId="{22A7969E-BBFE-165A-F76F-CAA04DD0E770}"/>
          </ac:spMkLst>
        </pc:spChg>
        <pc:spChg chg="add mod">
          <ac:chgData name="Matteo Ferrari" userId="" providerId="" clId="Web-{E6D37EC2-9E20-4156-84E9-207FE2DE1930}" dt="2023-10-25T22:16:06.718" v="600" actId="1076"/>
          <ac:spMkLst>
            <pc:docMk/>
            <pc:sldMk cId="4126703410" sldId="288"/>
            <ac:spMk id="13" creationId="{041D9D35-D78A-DF24-7AF4-2A43D2135F9C}"/>
          </ac:spMkLst>
        </pc:spChg>
        <pc:spChg chg="add mod">
          <ac:chgData name="Matteo Ferrari" userId="" providerId="" clId="Web-{E6D37EC2-9E20-4156-84E9-207FE2DE1930}" dt="2023-10-25T22:16:06.734" v="602" actId="1076"/>
          <ac:spMkLst>
            <pc:docMk/>
            <pc:sldMk cId="4126703410" sldId="288"/>
            <ac:spMk id="15" creationId="{B05730C2-3389-677C-F008-7A6B96E4C6EC}"/>
          </ac:spMkLst>
        </pc:spChg>
        <pc:spChg chg="add mod">
          <ac:chgData name="Matteo Ferrari" userId="" providerId="" clId="Web-{E6D37EC2-9E20-4156-84E9-207FE2DE1930}" dt="2023-10-25T22:16:06.749" v="604" actId="1076"/>
          <ac:spMkLst>
            <pc:docMk/>
            <pc:sldMk cId="4126703410" sldId="288"/>
            <ac:spMk id="17" creationId="{A2C7FC7C-77C0-1FF7-62D6-175E87728DEC}"/>
          </ac:spMkLst>
        </pc:spChg>
        <pc:spChg chg="add mod">
          <ac:chgData name="Matteo Ferrari" userId="" providerId="" clId="Web-{E6D37EC2-9E20-4156-84E9-207FE2DE1930}" dt="2023-10-25T22:16:21.140" v="614" actId="1076"/>
          <ac:spMkLst>
            <pc:docMk/>
            <pc:sldMk cId="4126703410" sldId="288"/>
            <ac:spMk id="18" creationId="{F9AC09A9-DE11-DBED-EB5B-15F50F79B91D}"/>
          </ac:spMkLst>
        </pc:spChg>
        <pc:spChg chg="add mod">
          <ac:chgData name="Matteo Ferrari" userId="" providerId="" clId="Web-{E6D37EC2-9E20-4156-84E9-207FE2DE1930}" dt="2023-10-25T22:16:21.156" v="616" actId="1076"/>
          <ac:spMkLst>
            <pc:docMk/>
            <pc:sldMk cId="4126703410" sldId="288"/>
            <ac:spMk id="20" creationId="{7355423A-EB89-F387-F0DC-CC4302EDADE0}"/>
          </ac:spMkLst>
        </pc:spChg>
        <pc:spChg chg="add mod">
          <ac:chgData name="Matteo Ferrari" userId="" providerId="" clId="Web-{E6D37EC2-9E20-4156-84E9-207FE2DE1930}" dt="2023-10-25T22:16:06.796" v="608" actId="1076"/>
          <ac:spMkLst>
            <pc:docMk/>
            <pc:sldMk cId="4126703410" sldId="288"/>
            <ac:spMk id="21" creationId="{A998A3D0-7C97-333C-DC1A-DE38A1E1350A}"/>
          </ac:spMkLst>
        </pc:spChg>
        <pc:picChg chg="del">
          <ac:chgData name="Matteo Ferrari" userId="" providerId="" clId="Web-{E6D37EC2-9E20-4156-84E9-207FE2DE1930}" dt="2023-10-25T21:06:09.444" v="179"/>
          <ac:picMkLst>
            <pc:docMk/>
            <pc:sldMk cId="4126703410" sldId="288"/>
            <ac:picMk id="6" creationId="{87892FA6-F6FC-14A0-F2AE-FB1D5E8D664C}"/>
          </ac:picMkLst>
        </pc:picChg>
        <pc:picChg chg="add mod">
          <ac:chgData name="Matteo Ferrari" userId="" providerId="" clId="Web-{E6D37EC2-9E20-4156-84E9-207FE2DE1930}" dt="2023-10-25T22:16:06.796" v="609" actId="1076"/>
          <ac:picMkLst>
            <pc:docMk/>
            <pc:sldMk cId="4126703410" sldId="288"/>
            <ac:picMk id="22" creationId="{BB6906CF-96FE-6B08-A2B6-A1012F8B2AD0}"/>
          </ac:picMkLst>
        </pc:picChg>
        <pc:cxnChg chg="add mod">
          <ac:chgData name="Matteo Ferrari" userId="" providerId="" clId="Web-{E6D37EC2-9E20-4156-84E9-207FE2DE1930}" dt="2023-10-25T22:16:06.703" v="599" actId="1076"/>
          <ac:cxnSpMkLst>
            <pc:docMk/>
            <pc:sldMk cId="4126703410" sldId="288"/>
            <ac:cxnSpMk id="12" creationId="{1D2B1A9C-CE5D-2F8F-D195-586D34B93676}"/>
          </ac:cxnSpMkLst>
        </pc:cxnChg>
        <pc:cxnChg chg="add mod">
          <ac:chgData name="Matteo Ferrari" userId="" providerId="" clId="Web-{E6D37EC2-9E20-4156-84E9-207FE2DE1930}" dt="2023-10-25T22:16:06.718" v="601" actId="1076"/>
          <ac:cxnSpMkLst>
            <pc:docMk/>
            <pc:sldMk cId="4126703410" sldId="288"/>
            <ac:cxnSpMk id="14" creationId="{44EDE34F-D44D-6587-42B3-7504C94A4687}"/>
          </ac:cxnSpMkLst>
        </pc:cxnChg>
        <pc:cxnChg chg="add mod">
          <ac:chgData name="Matteo Ferrari" userId="" providerId="" clId="Web-{E6D37EC2-9E20-4156-84E9-207FE2DE1930}" dt="2023-10-25T22:16:06.734" v="603" actId="1076"/>
          <ac:cxnSpMkLst>
            <pc:docMk/>
            <pc:sldMk cId="4126703410" sldId="288"/>
            <ac:cxnSpMk id="16" creationId="{BB8693FE-3FEB-7B26-38BC-4656F3EE5AFA}"/>
          </ac:cxnSpMkLst>
        </pc:cxnChg>
        <pc:cxnChg chg="add mod">
          <ac:chgData name="Matteo Ferrari" userId="" providerId="" clId="Web-{E6D37EC2-9E20-4156-84E9-207FE2DE1930}" dt="2023-10-25T22:16:21.140" v="615" actId="1076"/>
          <ac:cxnSpMkLst>
            <pc:docMk/>
            <pc:sldMk cId="4126703410" sldId="288"/>
            <ac:cxnSpMk id="19" creationId="{BCB2A0EC-8B2D-266A-5F32-C1773328F11B}"/>
          </ac:cxnSpMkLst>
        </pc:cxnChg>
      </pc:sldChg>
      <pc:sldChg chg="addSp delSp modSp add replId">
        <pc:chgData name="Matteo Ferrari" userId="" providerId="" clId="Web-{E6D37EC2-9E20-4156-84E9-207FE2DE1930}" dt="2023-10-25T22:51:41.184" v="791" actId="20577"/>
        <pc:sldMkLst>
          <pc:docMk/>
          <pc:sldMk cId="3640979025" sldId="289"/>
        </pc:sldMkLst>
        <pc:spChg chg="mod">
          <ac:chgData name="Matteo Ferrari" userId="" providerId="" clId="Web-{E6D37EC2-9E20-4156-84E9-207FE2DE1930}" dt="2023-10-25T21:23:12.778" v="380" actId="20577"/>
          <ac:spMkLst>
            <pc:docMk/>
            <pc:sldMk cId="3640979025" sldId="289"/>
            <ac:spMk id="2" creationId="{F07C8B42-C510-295A-90CA-75E8FDF0EC5F}"/>
          </ac:spMkLst>
        </pc:spChg>
        <pc:spChg chg="mod">
          <ac:chgData name="Matteo Ferrari" userId="" providerId="" clId="Web-{E6D37EC2-9E20-4156-84E9-207FE2DE1930}" dt="2023-10-25T22:51:41.184" v="791" actId="20577"/>
          <ac:spMkLst>
            <pc:docMk/>
            <pc:sldMk cId="3640979025" sldId="289"/>
            <ac:spMk id="7" creationId="{FCB29285-B9F2-86B5-8B3B-69D505940656}"/>
          </ac:spMkLst>
        </pc:spChg>
        <pc:picChg chg="add mod">
          <ac:chgData name="Matteo Ferrari" userId="" providerId="" clId="Web-{E6D37EC2-9E20-4156-84E9-207FE2DE1930}" dt="2023-10-25T21:22:55.778" v="368" actId="14100"/>
          <ac:picMkLst>
            <pc:docMk/>
            <pc:sldMk cId="3640979025" sldId="289"/>
            <ac:picMk id="3" creationId="{812D2242-CCD7-50CA-CE6B-A5F40A554D97}"/>
          </ac:picMkLst>
        </pc:picChg>
        <pc:picChg chg="del">
          <ac:chgData name="Matteo Ferrari" userId="" providerId="" clId="Web-{E6D37EC2-9E20-4156-84E9-207FE2DE1930}" dt="2023-10-25T21:22:11.589" v="365"/>
          <ac:picMkLst>
            <pc:docMk/>
            <pc:sldMk cId="3640979025" sldId="289"/>
            <ac:picMk id="6" creationId="{0DF42A78-F888-645C-6E01-E3C6FF246CD6}"/>
          </ac:picMkLst>
        </pc:picChg>
      </pc:sldChg>
    </pc:docChg>
  </pc:docChgLst>
  <pc:docChgLst>
    <pc:chgData name="Matteo Ferrari" clId="Web-{BB440733-F895-42D3-89B2-6EF672059BBC}"/>
    <pc:docChg chg="addSld modSld sldOrd">
      <pc:chgData name="Matteo Ferrari" userId="" providerId="" clId="Web-{BB440733-F895-42D3-89B2-6EF672059BBC}" dt="2023-10-11T13:20:20.839" v="442" actId="20577"/>
      <pc:docMkLst>
        <pc:docMk/>
      </pc:docMkLst>
      <pc:sldChg chg="modSp">
        <pc:chgData name="Matteo Ferrari" userId="" providerId="" clId="Web-{BB440733-F895-42D3-89B2-6EF672059BBC}" dt="2023-10-11T13:20:20.839" v="442" actId="20577"/>
        <pc:sldMkLst>
          <pc:docMk/>
          <pc:sldMk cId="3657907301" sldId="269"/>
        </pc:sldMkLst>
        <pc:spChg chg="mod">
          <ac:chgData name="Matteo Ferrari" userId="" providerId="" clId="Web-{BB440733-F895-42D3-89B2-6EF672059BBC}" dt="2023-10-11T13:20:20.839" v="442" actId="20577"/>
          <ac:spMkLst>
            <pc:docMk/>
            <pc:sldMk cId="3657907301" sldId="269"/>
            <ac:spMk id="3" creationId="{0F096DFB-4AEF-0B8E-1C18-ACE0DD7DB8B0}"/>
          </ac:spMkLst>
        </pc:spChg>
      </pc:sldChg>
      <pc:sldChg chg="modSp">
        <pc:chgData name="Matteo Ferrari" userId="" providerId="" clId="Web-{BB440733-F895-42D3-89B2-6EF672059BBC}" dt="2023-10-11T13:12:38.058" v="222"/>
        <pc:sldMkLst>
          <pc:docMk/>
          <pc:sldMk cId="511581823" sldId="274"/>
        </pc:sldMkLst>
        <pc:spChg chg="mod">
          <ac:chgData name="Matteo Ferrari" userId="" providerId="" clId="Web-{BB440733-F895-42D3-89B2-6EF672059BBC}" dt="2023-10-11T12:45:43.105" v="94" actId="20577"/>
          <ac:spMkLst>
            <pc:docMk/>
            <pc:sldMk cId="511581823" sldId="274"/>
            <ac:spMk id="2" creationId="{A359660C-EF57-308C-7ADD-142BA5181EBD}"/>
          </ac:spMkLst>
        </pc:spChg>
        <pc:graphicFrameChg chg="mod modGraphic">
          <ac:chgData name="Matteo Ferrari" userId="" providerId="" clId="Web-{BB440733-F895-42D3-89B2-6EF672059BBC}" dt="2023-10-11T13:12:38.058" v="222"/>
          <ac:graphicFrameMkLst>
            <pc:docMk/>
            <pc:sldMk cId="511581823" sldId="274"/>
            <ac:graphicFrameMk id="5" creationId="{54721064-5B72-A6F8-F322-229028797FE6}"/>
          </ac:graphicFrameMkLst>
        </pc:graphicFrameChg>
      </pc:sldChg>
      <pc:sldChg chg="modSp add ord replId">
        <pc:chgData name="Matteo Ferrari" userId="" providerId="" clId="Web-{BB440733-F895-42D3-89B2-6EF672059BBC}" dt="2023-10-11T13:10:19.585" v="168" actId="20577"/>
        <pc:sldMkLst>
          <pc:docMk/>
          <pc:sldMk cId="2981244681" sldId="275"/>
        </pc:sldMkLst>
        <pc:spChg chg="mod">
          <ac:chgData name="Matteo Ferrari" userId="" providerId="" clId="Web-{BB440733-F895-42D3-89B2-6EF672059BBC}" dt="2023-10-11T13:10:15.694" v="167" actId="20577"/>
          <ac:spMkLst>
            <pc:docMk/>
            <pc:sldMk cId="2981244681" sldId="275"/>
            <ac:spMk id="2" creationId="{A359660C-EF57-308C-7ADD-142BA5181EBD}"/>
          </ac:spMkLst>
        </pc:spChg>
        <pc:spChg chg="mod">
          <ac:chgData name="Matteo Ferrari" userId="" providerId="" clId="Web-{BB440733-F895-42D3-89B2-6EF672059BBC}" dt="2023-10-11T13:10:19.585" v="168" actId="20577"/>
          <ac:spMkLst>
            <pc:docMk/>
            <pc:sldMk cId="2981244681" sldId="275"/>
            <ac:spMk id="3" creationId="{0F096DFB-4AEF-0B8E-1C18-ACE0DD7DB8B0}"/>
          </ac:spMkLst>
        </pc:spChg>
      </pc:sldChg>
    </pc:docChg>
  </pc:docChgLst>
  <pc:docChgLst>
    <pc:chgData name="Matteo Ferrari" clId="Web-{3CAFCCEB-F48F-42D9-8115-708C909D0D86}"/>
    <pc:docChg chg="addSld modSld sldOrd">
      <pc:chgData name="Matteo Ferrari" userId="" providerId="" clId="Web-{3CAFCCEB-F48F-42D9-8115-708C909D0D86}" dt="2023-10-18T10:21:50.716" v="129" actId="20577"/>
      <pc:docMkLst>
        <pc:docMk/>
      </pc:docMkLst>
      <pc:sldChg chg="modSp">
        <pc:chgData name="Matteo Ferrari" userId="" providerId="" clId="Web-{3CAFCCEB-F48F-42D9-8115-708C909D0D86}" dt="2023-10-18T10:02:31.611" v="73" actId="14100"/>
        <pc:sldMkLst>
          <pc:docMk/>
          <pc:sldMk cId="2623551607" sldId="263"/>
        </pc:sldMkLst>
        <pc:picChg chg="mod">
          <ac:chgData name="Matteo Ferrari" userId="" providerId="" clId="Web-{3CAFCCEB-F48F-42D9-8115-708C909D0D86}" dt="2023-10-18T10:02:31.611" v="73" actId="14100"/>
          <ac:picMkLst>
            <pc:docMk/>
            <pc:sldMk cId="2623551607" sldId="263"/>
            <ac:picMk id="4" creationId="{8C95AFD3-AAA7-A3DF-4849-418E8C3600EF}"/>
          </ac:picMkLst>
        </pc:picChg>
      </pc:sldChg>
      <pc:sldChg chg="modSp">
        <pc:chgData name="Matteo Ferrari" userId="" providerId="" clId="Web-{3CAFCCEB-F48F-42D9-8115-708C909D0D86}" dt="2023-10-18T10:04:34.395" v="119" actId="20577"/>
        <pc:sldMkLst>
          <pc:docMk/>
          <pc:sldMk cId="2766762388" sldId="264"/>
        </pc:sldMkLst>
        <pc:spChg chg="mod">
          <ac:chgData name="Matteo Ferrari" userId="" providerId="" clId="Web-{3CAFCCEB-F48F-42D9-8115-708C909D0D86}" dt="2023-10-18T10:04:34.395" v="119" actId="20577"/>
          <ac:spMkLst>
            <pc:docMk/>
            <pc:sldMk cId="2766762388" sldId="264"/>
            <ac:spMk id="3" creationId="{527AB690-FA58-E2A0-5CCB-6EF191B95A9D}"/>
          </ac:spMkLst>
        </pc:spChg>
      </pc:sldChg>
      <pc:sldChg chg="modSp">
        <pc:chgData name="Matteo Ferrari" userId="" providerId="" clId="Web-{3CAFCCEB-F48F-42D9-8115-708C909D0D86}" dt="2023-10-18T10:21:50.716" v="129" actId="20577"/>
        <pc:sldMkLst>
          <pc:docMk/>
          <pc:sldMk cId="2981244681" sldId="275"/>
        </pc:sldMkLst>
        <pc:spChg chg="mod">
          <ac:chgData name="Matteo Ferrari" userId="" providerId="" clId="Web-{3CAFCCEB-F48F-42D9-8115-708C909D0D86}" dt="2023-10-18T10:21:50.716" v="129" actId="20577"/>
          <ac:spMkLst>
            <pc:docMk/>
            <pc:sldMk cId="2981244681" sldId="275"/>
            <ac:spMk id="2" creationId="{A359660C-EF57-308C-7ADD-142BA5181EBD}"/>
          </ac:spMkLst>
        </pc:spChg>
      </pc:sldChg>
      <pc:sldChg chg="modSp">
        <pc:chgData name="Matteo Ferrari" userId="" providerId="" clId="Web-{3CAFCCEB-F48F-42D9-8115-708C909D0D86}" dt="2023-10-18T09:44:58.055" v="3" actId="20577"/>
        <pc:sldMkLst>
          <pc:docMk/>
          <pc:sldMk cId="176169493" sldId="277"/>
        </pc:sldMkLst>
        <pc:spChg chg="mod">
          <ac:chgData name="Matteo Ferrari" userId="" providerId="" clId="Web-{3CAFCCEB-F48F-42D9-8115-708C909D0D86}" dt="2023-10-18T09:44:58.055" v="3" actId="20577"/>
          <ac:spMkLst>
            <pc:docMk/>
            <pc:sldMk cId="176169493" sldId="277"/>
            <ac:spMk id="3" creationId="{0F096DFB-4AEF-0B8E-1C18-ACE0DD7DB8B0}"/>
          </ac:spMkLst>
        </pc:spChg>
      </pc:sldChg>
      <pc:sldChg chg="addSp delSp modSp new ord">
        <pc:chgData name="Matteo Ferrari" userId="" providerId="" clId="Web-{3CAFCCEB-F48F-42D9-8115-708C909D0D86}" dt="2023-10-18T10:02:03.345" v="72" actId="20577"/>
        <pc:sldMkLst>
          <pc:docMk/>
          <pc:sldMk cId="1717586085" sldId="284"/>
        </pc:sldMkLst>
        <pc:spChg chg="mod">
          <ac:chgData name="Matteo Ferrari" userId="" providerId="" clId="Web-{3CAFCCEB-F48F-42D9-8115-708C909D0D86}" dt="2023-10-18T09:57:37.073" v="46" actId="1076"/>
          <ac:spMkLst>
            <pc:docMk/>
            <pc:sldMk cId="1717586085" sldId="284"/>
            <ac:spMk id="2" creationId="{32A3DB3F-0C13-D264-5841-27BE07DAC73B}"/>
          </ac:spMkLst>
        </pc:spChg>
        <pc:spChg chg="del">
          <ac:chgData name="Matteo Ferrari" userId="" providerId="" clId="Web-{3CAFCCEB-F48F-42D9-8115-708C909D0D86}" dt="2023-10-18T09:46:16.041" v="10"/>
          <ac:spMkLst>
            <pc:docMk/>
            <pc:sldMk cId="1717586085" sldId="284"/>
            <ac:spMk id="3" creationId="{CEAB85D9-62C1-75B4-82E4-B5EDE691D722}"/>
          </ac:spMkLst>
        </pc:spChg>
        <pc:spChg chg="add">
          <ac:chgData name="Matteo Ferrari" userId="" providerId="" clId="Web-{3CAFCCEB-F48F-42D9-8115-708C909D0D86}" dt="2023-10-18T09:46:10.228" v="9"/>
          <ac:spMkLst>
            <pc:docMk/>
            <pc:sldMk cId="1717586085" sldId="284"/>
            <ac:spMk id="6" creationId="{517E1B19-F3CC-26AC-4E83-394805A4D6EC}"/>
          </ac:spMkLst>
        </pc:spChg>
        <pc:spChg chg="add mod">
          <ac:chgData name="Matteo Ferrari" userId="" providerId="" clId="Web-{3CAFCCEB-F48F-42D9-8115-708C909D0D86}" dt="2023-10-18T10:02:03.345" v="72" actId="20577"/>
          <ac:spMkLst>
            <pc:docMk/>
            <pc:sldMk cId="1717586085" sldId="284"/>
            <ac:spMk id="7" creationId="{4DBB7184-DB70-3894-5169-AF05B1227229}"/>
          </ac:spMkLst>
        </pc:spChg>
        <pc:spChg chg="add mod">
          <ac:chgData name="Matteo Ferrari" userId="" providerId="" clId="Web-{3CAFCCEB-F48F-42D9-8115-708C909D0D86}" dt="2023-10-18T09:52:07.049" v="36" actId="20577"/>
          <ac:spMkLst>
            <pc:docMk/>
            <pc:sldMk cId="1717586085" sldId="284"/>
            <ac:spMk id="8" creationId="{627A4634-5DF2-3A26-050C-52FC1B1EC3BC}"/>
          </ac:spMkLst>
        </pc:spChg>
        <pc:spChg chg="add mod">
          <ac:chgData name="Matteo Ferrari" userId="" providerId="" clId="Web-{3CAFCCEB-F48F-42D9-8115-708C909D0D86}" dt="2023-10-18T09:51:34.845" v="30" actId="1076"/>
          <ac:spMkLst>
            <pc:docMk/>
            <pc:sldMk cId="1717586085" sldId="284"/>
            <ac:spMk id="10" creationId="{CC3A0CA5-36BC-A93F-7425-CC9A28F9D4DB}"/>
          </ac:spMkLst>
        </pc:spChg>
        <pc:spChg chg="add mod">
          <ac:chgData name="Matteo Ferrari" userId="" providerId="" clId="Web-{3CAFCCEB-F48F-42D9-8115-708C909D0D86}" dt="2023-10-18T09:51:22.564" v="27" actId="1076"/>
          <ac:spMkLst>
            <pc:docMk/>
            <pc:sldMk cId="1717586085" sldId="284"/>
            <ac:spMk id="11" creationId="{9061F0C9-59D8-6F9A-EC48-C35EF016D3BF}"/>
          </ac:spMkLst>
        </pc:spChg>
        <pc:spChg chg="add">
          <ac:chgData name="Matteo Ferrari" userId="" providerId="" clId="Web-{3CAFCCEB-F48F-42D9-8115-708C909D0D86}" dt="2023-10-18T09:46:10.228" v="9"/>
          <ac:spMkLst>
            <pc:docMk/>
            <pc:sldMk cId="1717586085" sldId="284"/>
            <ac:spMk id="12" creationId="{57FCBB94-EB3E-3A28-A25A-97CEE1357451}"/>
          </ac:spMkLst>
        </pc:spChg>
        <pc:spChg chg="add mod">
          <ac:chgData name="Matteo Ferrari" userId="" providerId="" clId="Web-{3CAFCCEB-F48F-42D9-8115-708C909D0D86}" dt="2023-10-18T09:52:11.487" v="38" actId="1076"/>
          <ac:spMkLst>
            <pc:docMk/>
            <pc:sldMk cId="1717586085" sldId="284"/>
            <ac:spMk id="14" creationId="{4113214E-BB15-1C44-2D39-786E1D50391B}"/>
          </ac:spMkLst>
        </pc:spChg>
        <pc:spChg chg="add mod">
          <ac:chgData name="Matteo Ferrari" userId="" providerId="" clId="Web-{3CAFCCEB-F48F-42D9-8115-708C909D0D86}" dt="2023-10-18T09:51:22.595" v="28" actId="1076"/>
          <ac:spMkLst>
            <pc:docMk/>
            <pc:sldMk cId="1717586085" sldId="284"/>
            <ac:spMk id="15" creationId="{35CFD2F5-72F9-03C2-CC25-F6F5F3D3BFED}"/>
          </ac:spMkLst>
        </pc:spChg>
        <pc:spChg chg="add">
          <ac:chgData name="Matteo Ferrari" userId="" providerId="" clId="Web-{3CAFCCEB-F48F-42D9-8115-708C909D0D86}" dt="2023-10-18T09:46:10.228" v="9"/>
          <ac:spMkLst>
            <pc:docMk/>
            <pc:sldMk cId="1717586085" sldId="284"/>
            <ac:spMk id="16" creationId="{C842E106-12DF-46D4-8286-FC75B3D14E8A}"/>
          </ac:spMkLst>
        </pc:spChg>
        <pc:spChg chg="add">
          <ac:chgData name="Matteo Ferrari" userId="" providerId="" clId="Web-{3CAFCCEB-F48F-42D9-8115-708C909D0D86}" dt="2023-10-18T09:46:10.228" v="9"/>
          <ac:spMkLst>
            <pc:docMk/>
            <pc:sldMk cId="1717586085" sldId="284"/>
            <ac:spMk id="18" creationId="{7AEB14A2-D19A-5B53-74F4-B4BBBA7096C1}"/>
          </ac:spMkLst>
        </pc:spChg>
        <pc:spChg chg="add">
          <ac:chgData name="Matteo Ferrari" userId="" providerId="" clId="Web-{3CAFCCEB-F48F-42D9-8115-708C909D0D86}" dt="2023-10-18T09:46:10.228" v="9"/>
          <ac:spMkLst>
            <pc:docMk/>
            <pc:sldMk cId="1717586085" sldId="284"/>
            <ac:spMk id="19" creationId="{41D88C12-D2D7-E048-263E-B869BBE3BDC6}"/>
          </ac:spMkLst>
        </pc:spChg>
        <pc:spChg chg="add mod">
          <ac:chgData name="Matteo Ferrari" userId="" providerId="" clId="Web-{3CAFCCEB-F48F-42D9-8115-708C909D0D86}" dt="2023-10-18T09:46:26.760" v="11" actId="1076"/>
          <ac:spMkLst>
            <pc:docMk/>
            <pc:sldMk cId="1717586085" sldId="284"/>
            <ac:spMk id="22" creationId="{FA15D890-483F-9141-C409-78A8587EE196}"/>
          </ac:spMkLst>
        </pc:spChg>
        <pc:spChg chg="add mod">
          <ac:chgData name="Matteo Ferrari" userId="" providerId="" clId="Web-{3CAFCCEB-F48F-42D9-8115-708C909D0D86}" dt="2023-10-18T09:47:13.886" v="24" actId="1076"/>
          <ac:spMkLst>
            <pc:docMk/>
            <pc:sldMk cId="1717586085" sldId="284"/>
            <ac:spMk id="23" creationId="{43F83285-D27B-CDE5-2851-FD34A2FFA21D}"/>
          </ac:spMkLst>
        </pc:spChg>
        <pc:spChg chg="add mod">
          <ac:chgData name="Matteo Ferrari" userId="" providerId="" clId="Web-{3CAFCCEB-F48F-42D9-8115-708C909D0D86}" dt="2023-10-18T09:47:13.949" v="26" actId="1076"/>
          <ac:spMkLst>
            <pc:docMk/>
            <pc:sldMk cId="1717586085" sldId="284"/>
            <ac:spMk id="26" creationId="{8930A151-AD40-FAF6-44D0-2BFDDF78917E}"/>
          </ac:spMkLst>
        </pc:spChg>
        <pc:spChg chg="add">
          <ac:chgData name="Matteo Ferrari" userId="" providerId="" clId="Web-{3CAFCCEB-F48F-42D9-8115-708C909D0D86}" dt="2023-10-18T09:46:10.228" v="9"/>
          <ac:spMkLst>
            <pc:docMk/>
            <pc:sldMk cId="1717586085" sldId="284"/>
            <ac:spMk id="27" creationId="{0551FA66-0870-C8ED-A7AA-517B564B25DB}"/>
          </ac:spMkLst>
        </pc:spChg>
        <pc:spChg chg="add">
          <ac:chgData name="Matteo Ferrari" userId="" providerId="" clId="Web-{3CAFCCEB-F48F-42D9-8115-708C909D0D86}" dt="2023-10-18T09:46:10.228" v="9"/>
          <ac:spMkLst>
            <pc:docMk/>
            <pc:sldMk cId="1717586085" sldId="284"/>
            <ac:spMk id="28" creationId="{110C647D-88C6-7F22-EFDC-BE853E5D73DD}"/>
          </ac:spMkLst>
        </pc:spChg>
        <pc:spChg chg="add mod">
          <ac:chgData name="Matteo Ferrari" userId="" providerId="" clId="Web-{3CAFCCEB-F48F-42D9-8115-708C909D0D86}" dt="2023-10-18T09:59:11.466" v="61" actId="20577"/>
          <ac:spMkLst>
            <pc:docMk/>
            <pc:sldMk cId="1717586085" sldId="284"/>
            <ac:spMk id="32" creationId="{04BDBF26-FE35-E046-A413-0FE08212032E}"/>
          </ac:spMkLst>
        </pc:spChg>
        <pc:cxnChg chg="add mod">
          <ac:chgData name="Matteo Ferrari" userId="" providerId="" clId="Web-{3CAFCCEB-F48F-42D9-8115-708C909D0D86}" dt="2023-10-18T09:51:36.955" v="31" actId="14100"/>
          <ac:cxnSpMkLst>
            <pc:docMk/>
            <pc:sldMk cId="1717586085" sldId="284"/>
            <ac:cxnSpMk id="9" creationId="{99FDD978-36EE-9589-0F5E-608716A4F523}"/>
          </ac:cxnSpMkLst>
        </pc:cxnChg>
        <pc:cxnChg chg="add mod">
          <ac:chgData name="Matteo Ferrari" userId="" providerId="" clId="Web-{3CAFCCEB-F48F-42D9-8115-708C909D0D86}" dt="2023-10-18T09:52:09.268" v="37" actId="14100"/>
          <ac:cxnSpMkLst>
            <pc:docMk/>
            <pc:sldMk cId="1717586085" sldId="284"/>
            <ac:cxnSpMk id="13" creationId="{CE8C6F9A-0818-3D32-6117-DFE2AE2D7CD4}"/>
          </ac:cxnSpMkLst>
        </pc:cxnChg>
        <pc:cxnChg chg="add">
          <ac:chgData name="Matteo Ferrari" userId="" providerId="" clId="Web-{3CAFCCEB-F48F-42D9-8115-708C909D0D86}" dt="2023-10-18T09:46:10.228" v="9"/>
          <ac:cxnSpMkLst>
            <pc:docMk/>
            <pc:sldMk cId="1717586085" sldId="284"/>
            <ac:cxnSpMk id="17" creationId="{C7F213E4-744A-15FD-6F72-4B1E8B865017}"/>
          </ac:cxnSpMkLst>
        </pc:cxnChg>
        <pc:cxnChg chg="add mod">
          <ac:chgData name="Matteo Ferrari" userId="" providerId="" clId="Web-{3CAFCCEB-F48F-42D9-8115-708C909D0D86}" dt="2023-10-18T09:46:51.464" v="14" actId="1076"/>
          <ac:cxnSpMkLst>
            <pc:docMk/>
            <pc:sldMk cId="1717586085" sldId="284"/>
            <ac:cxnSpMk id="20" creationId="{E5C4B824-5663-E3B4-ADA2-425C2724EA04}"/>
          </ac:cxnSpMkLst>
        </pc:cxnChg>
        <pc:cxnChg chg="add mod">
          <ac:chgData name="Matteo Ferrari" userId="" providerId="" clId="Web-{3CAFCCEB-F48F-42D9-8115-708C909D0D86}" dt="2023-10-18T09:46:49.042" v="13" actId="1076"/>
          <ac:cxnSpMkLst>
            <pc:docMk/>
            <pc:sldMk cId="1717586085" sldId="284"/>
            <ac:cxnSpMk id="21" creationId="{BDAF8840-4C40-4012-DDCE-A09AA0C94453}"/>
          </ac:cxnSpMkLst>
        </pc:cxnChg>
        <pc:cxnChg chg="add mod">
          <ac:chgData name="Matteo Ferrari" userId="" providerId="" clId="Web-{3CAFCCEB-F48F-42D9-8115-708C909D0D86}" dt="2023-10-18T09:52:19.800" v="40" actId="14100"/>
          <ac:cxnSpMkLst>
            <pc:docMk/>
            <pc:sldMk cId="1717586085" sldId="284"/>
            <ac:cxnSpMk id="24" creationId="{9A7B60C1-CBBF-A0A6-01F1-157784E26FCA}"/>
          </ac:cxnSpMkLst>
        </pc:cxnChg>
        <pc:cxnChg chg="add mod">
          <ac:chgData name="Matteo Ferrari" userId="" providerId="" clId="Web-{3CAFCCEB-F48F-42D9-8115-708C909D0D86}" dt="2023-10-18T09:47:13.917" v="25" actId="1076"/>
          <ac:cxnSpMkLst>
            <pc:docMk/>
            <pc:sldMk cId="1717586085" sldId="284"/>
            <ac:cxnSpMk id="25" creationId="{887B2D6D-A6A4-A0DF-7C0C-A0C62588456E}"/>
          </ac:cxnSpMkLst>
        </pc:cxnChg>
        <pc:cxnChg chg="add del">
          <ac:chgData name="Matteo Ferrari" userId="" providerId="" clId="Web-{3CAFCCEB-F48F-42D9-8115-708C909D0D86}" dt="2023-10-18T09:57:45.104" v="49"/>
          <ac:cxnSpMkLst>
            <pc:docMk/>
            <pc:sldMk cId="1717586085" sldId="284"/>
            <ac:cxnSpMk id="29" creationId="{B37A1243-9CF3-E998-974F-E8424833E712}"/>
          </ac:cxnSpMkLst>
        </pc:cxnChg>
        <pc:cxnChg chg="add del">
          <ac:chgData name="Matteo Ferrari" userId="" providerId="" clId="Web-{3CAFCCEB-F48F-42D9-8115-708C909D0D86}" dt="2023-10-18T09:57:44.979" v="48"/>
          <ac:cxnSpMkLst>
            <pc:docMk/>
            <pc:sldMk cId="1717586085" sldId="284"/>
            <ac:cxnSpMk id="30" creationId="{092730F8-66A6-0E6A-4DC6-1A43A2AC3036}"/>
          </ac:cxnSpMkLst>
        </pc:cxnChg>
        <pc:cxnChg chg="add mod">
          <ac:chgData name="Matteo Ferrari" userId="" providerId="" clId="Web-{3CAFCCEB-F48F-42D9-8115-708C909D0D86}" dt="2023-10-18T09:58:47.637" v="55"/>
          <ac:cxnSpMkLst>
            <pc:docMk/>
            <pc:sldMk cId="1717586085" sldId="284"/>
            <ac:cxnSpMk id="31" creationId="{737A5105-CE4A-99B4-E217-55BE12120F26}"/>
          </ac:cxnSpMkLst>
        </pc:cxnChg>
        <pc:cxnChg chg="add del mod">
          <ac:chgData name="Matteo Ferrari" userId="" providerId="" clId="Web-{3CAFCCEB-F48F-42D9-8115-708C909D0D86}" dt="2023-10-18T10:01:47.829" v="69"/>
          <ac:cxnSpMkLst>
            <pc:docMk/>
            <pc:sldMk cId="1717586085" sldId="284"/>
            <ac:cxnSpMk id="33" creationId="{AD347155-3180-8E05-8742-E4514676A305}"/>
          </ac:cxnSpMkLst>
        </pc:cxnChg>
      </pc:sldChg>
      <pc:sldChg chg="addSp modSp new">
        <pc:chgData name="Matteo Ferrari" userId="" providerId="" clId="Web-{3CAFCCEB-F48F-42D9-8115-708C909D0D86}" dt="2023-10-18T10:00:30.499" v="67"/>
        <pc:sldMkLst>
          <pc:docMk/>
          <pc:sldMk cId="954735635" sldId="285"/>
        </pc:sldMkLst>
        <pc:spChg chg="mod">
          <ac:chgData name="Matteo Ferrari" userId="" providerId="" clId="Web-{3CAFCCEB-F48F-42D9-8115-708C909D0D86}" dt="2023-10-18T10:00:18.998" v="64" actId="20577"/>
          <ac:spMkLst>
            <pc:docMk/>
            <pc:sldMk cId="954735635" sldId="285"/>
            <ac:spMk id="2" creationId="{294BD771-39B8-E968-02CE-B6036E6B9E30}"/>
          </ac:spMkLst>
        </pc:spChg>
        <pc:spChg chg="mod">
          <ac:chgData name="Matteo Ferrari" userId="" providerId="" clId="Web-{3CAFCCEB-F48F-42D9-8115-708C909D0D86}" dt="2023-10-18T10:00:24.702" v="66" actId="20577"/>
          <ac:spMkLst>
            <pc:docMk/>
            <pc:sldMk cId="954735635" sldId="285"/>
            <ac:spMk id="3" creationId="{DF4BB738-1C08-D9B0-6524-508370B895EA}"/>
          </ac:spMkLst>
        </pc:spChg>
        <pc:spChg chg="add">
          <ac:chgData name="Matteo Ferrari" userId="" providerId="" clId="Web-{3CAFCCEB-F48F-42D9-8115-708C909D0D86}" dt="2023-10-18T10:00:30.499" v="67"/>
          <ac:spMkLst>
            <pc:docMk/>
            <pc:sldMk cId="954735635" sldId="285"/>
            <ac:spMk id="8" creationId="{A471FBDD-4E4C-9C81-3EB3-B1F8E27CB1BA}"/>
          </ac:spMkLst>
        </pc:spChg>
        <pc:picChg chg="add">
          <ac:chgData name="Matteo Ferrari" userId="" providerId="" clId="Web-{3CAFCCEB-F48F-42D9-8115-708C909D0D86}" dt="2023-10-18T10:00:30.499" v="67"/>
          <ac:picMkLst>
            <pc:docMk/>
            <pc:sldMk cId="954735635" sldId="285"/>
            <ac:picMk id="6" creationId="{001066A1-4B1A-341A-0E24-1604FB2ED89B}"/>
          </ac:picMkLst>
        </pc:picChg>
        <pc:picChg chg="add">
          <ac:chgData name="Matteo Ferrari" userId="" providerId="" clId="Web-{3CAFCCEB-F48F-42D9-8115-708C909D0D86}" dt="2023-10-18T10:00:30.499" v="67"/>
          <ac:picMkLst>
            <pc:docMk/>
            <pc:sldMk cId="954735635" sldId="285"/>
            <ac:picMk id="7" creationId="{BF8296BF-7B3F-FFC8-F17C-18ABE0025B12}"/>
          </ac:picMkLst>
        </pc:picChg>
      </pc:sldChg>
    </pc:docChg>
  </pc:docChgLst>
  <pc:docChgLst>
    <pc:chgData name="Matteo Ferrari" userId="gkO7xX7VhwHCFOfKUqHD0T+Ul/mHSO8JirYxhu3qw4Y=" providerId="None" clId="Web-{3C575339-A642-4DC7-B9BB-E2B8BC8723DC}"/>
    <pc:docChg chg="delSld modSld modMainMaster">
      <pc:chgData name="Matteo Ferrari" userId="gkO7xX7VhwHCFOfKUqHD0T+Ul/mHSO8JirYxhu3qw4Y=" providerId="None" clId="Web-{3C575339-A642-4DC7-B9BB-E2B8BC8723DC}" dt="2025-01-27T14:16:18.638" v="273"/>
      <pc:docMkLst>
        <pc:docMk/>
      </pc:docMkLst>
      <pc:sldChg chg="addSp delSp modSp">
        <pc:chgData name="Matteo Ferrari" userId="gkO7xX7VhwHCFOfKUqHD0T+Ul/mHSO8JirYxhu3qw4Y=" providerId="None" clId="Web-{3C575339-A642-4DC7-B9BB-E2B8BC8723DC}" dt="2025-01-27T14:04:59.253" v="81"/>
        <pc:sldMkLst>
          <pc:docMk/>
          <pc:sldMk cId="109857222" sldId="256"/>
        </pc:sldMkLst>
        <pc:spChg chg="mod">
          <ac:chgData name="Matteo Ferrari" userId="gkO7xX7VhwHCFOfKUqHD0T+Ul/mHSO8JirYxhu3qw4Y=" providerId="None" clId="Web-{3C575339-A642-4DC7-B9BB-E2B8BC8723DC}" dt="2025-01-27T14:03:03.067" v="34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Matteo Ferrari" userId="gkO7xX7VhwHCFOfKUqHD0T+Ul/mHSO8JirYxhu3qw4Y=" providerId="None" clId="Web-{3C575339-A642-4DC7-B9BB-E2B8BC8723DC}" dt="2025-01-27T14:03:54.129" v="69" actId="14100"/>
          <ac:spMkLst>
            <pc:docMk/>
            <pc:sldMk cId="109857222" sldId="256"/>
            <ac:spMk id="3" creationId="{00000000-0000-0000-0000-000000000000}"/>
          </ac:spMkLst>
        </pc:spChg>
        <pc:spChg chg="del mod">
          <ac:chgData name="Matteo Ferrari" userId="gkO7xX7VhwHCFOfKUqHD0T+Ul/mHSO8JirYxhu3qw4Y=" providerId="None" clId="Web-{3C575339-A642-4DC7-B9BB-E2B8BC8723DC}" dt="2025-01-27T14:04:24.847" v="72"/>
          <ac:spMkLst>
            <pc:docMk/>
            <pc:sldMk cId="109857222" sldId="256"/>
            <ac:spMk id="4" creationId="{D28BFA9B-3169-B0B5-A6D3-9039A4A63A21}"/>
          </ac:spMkLst>
        </pc:spChg>
        <pc:spChg chg="add mod">
          <ac:chgData name="Matteo Ferrari" userId="gkO7xX7VhwHCFOfKUqHD0T+Ul/mHSO8JirYxhu3qw4Y=" providerId="None" clId="Web-{3C575339-A642-4DC7-B9BB-E2B8BC8723DC}" dt="2025-01-27T14:04:59.253" v="81"/>
          <ac:spMkLst>
            <pc:docMk/>
            <pc:sldMk cId="109857222" sldId="256"/>
            <ac:spMk id="6" creationId="{BA42E899-B372-FC8D-2CBF-78B837C485B3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7:10.065" v="88" actId="20577"/>
        <pc:sldMkLst>
          <pc:docMk/>
          <pc:sldMk cId="3166697071" sldId="257"/>
        </pc:sldMkLst>
        <pc:spChg chg="mod">
          <ac:chgData name="Matteo Ferrari" userId="gkO7xX7VhwHCFOfKUqHD0T+Ul/mHSO8JirYxhu3qw4Y=" providerId="None" clId="Web-{3C575339-A642-4DC7-B9BB-E2B8BC8723DC}" dt="2025-01-27T14:07:10.065" v="88" actId="20577"/>
          <ac:spMkLst>
            <pc:docMk/>
            <pc:sldMk cId="3166697071" sldId="257"/>
            <ac:spMk id="3" creationId="{55841B6E-420D-7A3B-3819-2CC5C82F8AE0}"/>
          </ac:spMkLst>
        </pc:spChg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3166697071" sldId="257"/>
            <ac:spMk id="6" creationId="{A3A66665-AC7D-A317-8FA9-CB4163493A57}"/>
          </ac:spMkLst>
        </pc:spChg>
      </pc:sldChg>
      <pc:sldChg chg="addSp modSp">
        <pc:chgData name="Matteo Ferrari" userId="gkO7xX7VhwHCFOfKUqHD0T+Ul/mHSO8JirYxhu3qw4Y=" providerId="None" clId="Web-{3C575339-A642-4DC7-B9BB-E2B8BC8723DC}" dt="2025-01-27T14:16:16.654" v="272" actId="20577"/>
        <pc:sldMkLst>
          <pc:docMk/>
          <pc:sldMk cId="1719403036" sldId="261"/>
        </pc:sldMkLst>
        <pc:spChg chg="mod">
          <ac:chgData name="Matteo Ferrari" userId="gkO7xX7VhwHCFOfKUqHD0T+Ul/mHSO8JirYxhu3qw4Y=" providerId="None" clId="Web-{3C575339-A642-4DC7-B9BB-E2B8BC8723DC}" dt="2025-01-27T14:16:16.654" v="272" actId="20577"/>
          <ac:spMkLst>
            <pc:docMk/>
            <pc:sldMk cId="1719403036" sldId="261"/>
            <ac:spMk id="3" creationId="{550748F2-D72B-C0FA-71B6-E2CE9A384D77}"/>
          </ac:spMkLst>
        </pc:spChg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1719403036" sldId="261"/>
            <ac:spMk id="5" creationId="{B571684F-3188-FF96-A3E5-E8F316ABAAC2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6" creationId="{65E5E728-0350-C045-218C-7829D91242C8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7" creationId="{66DEB5C0-29B7-7BBE-618F-831267E3CB8A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8" creationId="{F86685A3-CA49-5D4D-C2DE-CBEDA614DF18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9" creationId="{6FF63F72-0238-5CE4-4481-12A3CB510E4F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10" creationId="{22A7969E-BBFE-165A-F76F-CAA04DD0E770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12" creationId="{041D9D35-D78A-DF24-7AF4-2A43D2135F9C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14" creationId="{B05730C2-3389-677C-F008-7A6B96E4C6EC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16" creationId="{A2C7FC7C-77C0-1FF7-62D6-175E87728DEC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17" creationId="{F9AC09A9-DE11-DBED-EB5B-15F50F79B91D}"/>
          </ac:spMkLst>
        </pc:spChg>
        <pc:spChg chg="add">
          <ac:chgData name="Matteo Ferrari" userId="gkO7xX7VhwHCFOfKUqHD0T+Ul/mHSO8JirYxhu3qw4Y=" providerId="None" clId="Web-{3C575339-A642-4DC7-B9BB-E2B8BC8723DC}" dt="2025-01-27T14:14:17.671" v="234"/>
          <ac:spMkLst>
            <pc:docMk/>
            <pc:sldMk cId="1719403036" sldId="261"/>
            <ac:spMk id="20" creationId="{A998A3D0-7C97-333C-DC1A-DE38A1E1350A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2623551607" sldId="263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2623551607" sldId="263"/>
            <ac:spMk id="8" creationId="{540AB4F9-5DF3-9D57-7A34-77232C43EC92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2766762388" sldId="264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2766762388" sldId="264"/>
            <ac:spMk id="5" creationId="{BB397B1A-0658-7C03-EAE5-FD6120F1C851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3242328194" sldId="265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3242328194" sldId="265"/>
            <ac:spMk id="5" creationId="{7BAABD3F-A791-748F-0423-BE7DB09714BD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2554770450" sldId="266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2554770450" sldId="266"/>
            <ac:spMk id="3" creationId="{EF1CD083-B170-A32B-A969-6DA3FCFF4892}"/>
          </ac:spMkLst>
        </pc:spChg>
      </pc:sldChg>
      <pc:sldChg chg="modSp del">
        <pc:chgData name="Matteo Ferrari" userId="gkO7xX7VhwHCFOfKUqHD0T+Ul/mHSO8JirYxhu3qw4Y=" providerId="None" clId="Web-{3C575339-A642-4DC7-B9BB-E2B8BC8723DC}" dt="2025-01-27T14:07:14.502" v="89"/>
        <pc:sldMkLst>
          <pc:docMk/>
          <pc:sldMk cId="3657907301" sldId="269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3657907301" sldId="269"/>
            <ac:spMk id="11" creationId="{52049B8F-E03B-8A28-B25C-47824CD02BAF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9:00.189" v="97" actId="20577"/>
        <pc:sldMkLst>
          <pc:docMk/>
          <pc:sldMk cId="2247055595" sldId="270"/>
        </pc:sldMkLst>
        <pc:spChg chg="mod">
          <ac:chgData name="Matteo Ferrari" userId="gkO7xX7VhwHCFOfKUqHD0T+Ul/mHSO8JirYxhu3qw4Y=" providerId="None" clId="Web-{3C575339-A642-4DC7-B9BB-E2B8BC8723DC}" dt="2025-01-27T14:09:00.189" v="97" actId="20577"/>
          <ac:spMkLst>
            <pc:docMk/>
            <pc:sldMk cId="2247055595" sldId="270"/>
            <ac:spMk id="3" creationId="{0F096DFB-4AEF-0B8E-1C18-ACE0DD7DB8B0}"/>
          </ac:spMkLst>
        </pc:spChg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2247055595" sldId="270"/>
            <ac:spMk id="11" creationId="{52049B8F-E03B-8A28-B25C-47824CD02BAF}"/>
          </ac:spMkLst>
        </pc:spChg>
      </pc:sldChg>
      <pc:sldChg chg="modSp del">
        <pc:chgData name="Matteo Ferrari" userId="gkO7xX7VhwHCFOfKUqHD0T+Ul/mHSO8JirYxhu3qw4Y=" providerId="None" clId="Web-{3C575339-A642-4DC7-B9BB-E2B8BC8723DC}" dt="2025-01-27T14:07:15.580" v="90"/>
        <pc:sldMkLst>
          <pc:docMk/>
          <pc:sldMk cId="989529647" sldId="271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989529647" sldId="271"/>
            <ac:spMk id="11" creationId="{52049B8F-E03B-8A28-B25C-47824CD02BAF}"/>
          </ac:spMkLst>
        </pc:spChg>
      </pc:sldChg>
      <pc:sldChg chg="modSp del">
        <pc:chgData name="Matteo Ferrari" userId="gkO7xX7VhwHCFOfKUqHD0T+Ul/mHSO8JirYxhu3qw4Y=" providerId="None" clId="Web-{3C575339-A642-4DC7-B9BB-E2B8BC8723DC}" dt="2025-01-27T14:07:18.330" v="91"/>
        <pc:sldMkLst>
          <pc:docMk/>
          <pc:sldMk cId="1948500950" sldId="272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1948500950" sldId="272"/>
            <ac:spMk id="11" creationId="{52049B8F-E03B-8A28-B25C-47824CD02BAF}"/>
          </ac:spMkLst>
        </pc:spChg>
      </pc:sldChg>
      <pc:sldChg chg="modSp del">
        <pc:chgData name="Matteo Ferrari" userId="gkO7xX7VhwHCFOfKUqHD0T+Ul/mHSO8JirYxhu3qw4Y=" providerId="None" clId="Web-{3C575339-A642-4DC7-B9BB-E2B8BC8723DC}" dt="2025-01-27T14:07:22.768" v="92"/>
        <pc:sldMkLst>
          <pc:docMk/>
          <pc:sldMk cId="1940480056" sldId="273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1940480056" sldId="273"/>
            <ac:spMk id="11" creationId="{52049B8F-E03B-8A28-B25C-47824CD02BAF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511581823" sldId="274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511581823" sldId="274"/>
            <ac:spMk id="11" creationId="{52049B8F-E03B-8A28-B25C-47824CD02BAF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8:29.564" v="94" actId="20577"/>
        <pc:sldMkLst>
          <pc:docMk/>
          <pc:sldMk cId="2981244681" sldId="275"/>
        </pc:sldMkLst>
        <pc:spChg chg="mod">
          <ac:chgData name="Matteo Ferrari" userId="gkO7xX7VhwHCFOfKUqHD0T+Ul/mHSO8JirYxhu3qw4Y=" providerId="None" clId="Web-{3C575339-A642-4DC7-B9BB-E2B8BC8723DC}" dt="2025-01-27T14:08:29.564" v="94" actId="20577"/>
          <ac:spMkLst>
            <pc:docMk/>
            <pc:sldMk cId="2981244681" sldId="275"/>
            <ac:spMk id="3" creationId="{0F096DFB-4AEF-0B8E-1C18-ACE0DD7DB8B0}"/>
          </ac:spMkLst>
        </pc:spChg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2981244681" sldId="275"/>
            <ac:spMk id="11" creationId="{52049B8F-E03B-8A28-B25C-47824CD02BAF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11:04.922" v="142" actId="20577"/>
        <pc:sldMkLst>
          <pc:docMk/>
          <pc:sldMk cId="2328844183" sldId="276"/>
        </pc:sldMkLst>
        <pc:spChg chg="mod">
          <ac:chgData name="Matteo Ferrari" userId="gkO7xX7VhwHCFOfKUqHD0T+Ul/mHSO8JirYxhu3qw4Y=" providerId="None" clId="Web-{3C575339-A642-4DC7-B9BB-E2B8BC8723DC}" dt="2025-01-27T14:11:04.922" v="142" actId="20577"/>
          <ac:spMkLst>
            <pc:docMk/>
            <pc:sldMk cId="2328844183" sldId="276"/>
            <ac:spMk id="3" creationId="{0F096DFB-4AEF-0B8E-1C18-ACE0DD7DB8B0}"/>
          </ac:spMkLst>
        </pc:spChg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2328844183" sldId="276"/>
            <ac:spMk id="11" creationId="{52049B8F-E03B-8A28-B25C-47824CD02BAF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176169493" sldId="277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176169493" sldId="277"/>
            <ac:spMk id="11" creationId="{52049B8F-E03B-8A28-B25C-47824CD02BAF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3381320154" sldId="278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3381320154" sldId="278"/>
            <ac:spMk id="5" creationId="{BB397B1A-0658-7C03-EAE5-FD6120F1C851}"/>
          </ac:spMkLst>
        </pc:spChg>
      </pc:sldChg>
      <pc:sldChg chg="addSp modSp">
        <pc:chgData name="Matteo Ferrari" userId="gkO7xX7VhwHCFOfKUqHD0T+Ul/mHSO8JirYxhu3qw4Y=" providerId="None" clId="Web-{3C575339-A642-4DC7-B9BB-E2B8BC8723DC}" dt="2025-01-27T14:05:11.738" v="82"/>
        <pc:sldMkLst>
          <pc:docMk/>
          <pc:sldMk cId="1470872151" sldId="279"/>
        </pc:sldMkLst>
        <pc:spChg chg="add 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1470872151" sldId="279"/>
            <ac:spMk id="3" creationId="{8F3F55EF-B64D-CED4-EB64-A33391240C0F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3784054688" sldId="280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3784054688" sldId="280"/>
            <ac:spMk id="5" creationId="{BB397B1A-0658-7C03-EAE5-FD6120F1C851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685918011" sldId="281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685918011" sldId="281"/>
            <ac:spMk id="4" creationId="{ACB5537A-DF9B-D2A3-1EDE-F1D317CFB91F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3645329111" sldId="283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3645329111" sldId="283"/>
            <ac:spMk id="4" creationId="{ACB5537A-DF9B-D2A3-1EDE-F1D317CFB91F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1717586085" sldId="284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1717586085" sldId="284"/>
            <ac:spMk id="4" creationId="{E3716C1D-8CB7-57AC-4C58-6782E2CA0350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954735635" sldId="285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954735635" sldId="285"/>
            <ac:spMk id="4" creationId="{98786502-E079-C784-512B-729BB9631858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1887242923" sldId="286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1887242923" sldId="286"/>
            <ac:spMk id="4" creationId="{98786502-E079-C784-512B-729BB9631858}"/>
          </ac:spMkLst>
        </pc:sp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3571684203" sldId="287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3571684203" sldId="287"/>
            <ac:spMk id="4" creationId="{98786502-E079-C784-512B-729BB9631858}"/>
          </ac:spMkLst>
        </pc:spChg>
      </pc:sldChg>
      <pc:sldChg chg="addSp delSp modSp del">
        <pc:chgData name="Matteo Ferrari" userId="gkO7xX7VhwHCFOfKUqHD0T+Ul/mHSO8JirYxhu3qw4Y=" providerId="None" clId="Web-{3C575339-A642-4DC7-B9BB-E2B8BC8723DC}" dt="2025-01-27T14:16:18.638" v="273"/>
        <pc:sldMkLst>
          <pc:docMk/>
          <pc:sldMk cId="4126703410" sldId="288"/>
        </pc:sldMkLst>
        <pc:spChg chg="add del">
          <ac:chgData name="Matteo Ferrari" userId="gkO7xX7VhwHCFOfKUqHD0T+Ul/mHSO8JirYxhu3qw4Y=" providerId="None" clId="Web-{3C575339-A642-4DC7-B9BB-E2B8BC8723DC}" dt="2025-01-27T14:14:06.874" v="201"/>
          <ac:spMkLst>
            <pc:docMk/>
            <pc:sldMk cId="4126703410" sldId="288"/>
            <ac:spMk id="3" creationId="{550748F2-D72B-C0FA-71B6-E2CE9A384D77}"/>
          </ac:spMkLst>
        </pc:spChg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4126703410" sldId="288"/>
            <ac:spMk id="5" creationId="{B571684F-3188-FF96-A3E5-E8F316ABAAC2}"/>
          </ac:spMkLst>
        </pc:spChg>
        <pc:spChg chg="add del">
          <ac:chgData name="Matteo Ferrari" userId="gkO7xX7VhwHCFOfKUqHD0T+Ul/mHSO8JirYxhu3qw4Y=" providerId="None" clId="Web-{3C575339-A642-4DC7-B9BB-E2B8BC8723DC}" dt="2025-01-27T14:14:15.061" v="233"/>
          <ac:spMkLst>
            <pc:docMk/>
            <pc:sldMk cId="4126703410" sldId="288"/>
            <ac:spMk id="7" creationId="{65E5E728-0350-C045-218C-7829D91242C8}"/>
          </ac:spMkLst>
        </pc:spChg>
        <pc:spChg chg="add del">
          <ac:chgData name="Matteo Ferrari" userId="gkO7xX7VhwHCFOfKUqHD0T+Ul/mHSO8JirYxhu3qw4Y=" providerId="None" clId="Web-{3C575339-A642-4DC7-B9BB-E2B8BC8723DC}" dt="2025-01-27T14:14:15.061" v="232"/>
          <ac:spMkLst>
            <pc:docMk/>
            <pc:sldMk cId="4126703410" sldId="288"/>
            <ac:spMk id="8" creationId="{66DEB5C0-29B7-7BBE-618F-831267E3CB8A}"/>
          </ac:spMkLst>
        </pc:spChg>
        <pc:spChg chg="add del">
          <ac:chgData name="Matteo Ferrari" userId="gkO7xX7VhwHCFOfKUqHD0T+Ul/mHSO8JirYxhu3qw4Y=" providerId="None" clId="Web-{3C575339-A642-4DC7-B9BB-E2B8BC8723DC}" dt="2025-01-27T14:14:15.061" v="231"/>
          <ac:spMkLst>
            <pc:docMk/>
            <pc:sldMk cId="4126703410" sldId="288"/>
            <ac:spMk id="9" creationId="{F86685A3-CA49-5D4D-C2DE-CBEDA614DF18}"/>
          </ac:spMkLst>
        </pc:spChg>
        <pc:spChg chg="add del">
          <ac:chgData name="Matteo Ferrari" userId="gkO7xX7VhwHCFOfKUqHD0T+Ul/mHSO8JirYxhu3qw4Y=" providerId="None" clId="Web-{3C575339-A642-4DC7-B9BB-E2B8BC8723DC}" dt="2025-01-27T14:14:15.061" v="230"/>
          <ac:spMkLst>
            <pc:docMk/>
            <pc:sldMk cId="4126703410" sldId="288"/>
            <ac:spMk id="10" creationId="{6FF63F72-0238-5CE4-4481-12A3CB510E4F}"/>
          </ac:spMkLst>
        </pc:spChg>
        <pc:spChg chg="add del">
          <ac:chgData name="Matteo Ferrari" userId="gkO7xX7VhwHCFOfKUqHD0T+Ul/mHSO8JirYxhu3qw4Y=" providerId="None" clId="Web-{3C575339-A642-4DC7-B9BB-E2B8BC8723DC}" dt="2025-01-27T14:14:15.061" v="229"/>
          <ac:spMkLst>
            <pc:docMk/>
            <pc:sldMk cId="4126703410" sldId="288"/>
            <ac:spMk id="11" creationId="{22A7969E-BBFE-165A-F76F-CAA04DD0E770}"/>
          </ac:spMkLst>
        </pc:spChg>
        <pc:spChg chg="add del">
          <ac:chgData name="Matteo Ferrari" userId="gkO7xX7VhwHCFOfKUqHD0T+Ul/mHSO8JirYxhu3qw4Y=" providerId="None" clId="Web-{3C575339-A642-4DC7-B9BB-E2B8BC8723DC}" dt="2025-01-27T14:14:15.061" v="227"/>
          <ac:spMkLst>
            <pc:docMk/>
            <pc:sldMk cId="4126703410" sldId="288"/>
            <ac:spMk id="13" creationId="{041D9D35-D78A-DF24-7AF4-2A43D2135F9C}"/>
          </ac:spMkLst>
        </pc:spChg>
        <pc:spChg chg="add del">
          <ac:chgData name="Matteo Ferrari" userId="gkO7xX7VhwHCFOfKUqHD0T+Ul/mHSO8JirYxhu3qw4Y=" providerId="None" clId="Web-{3C575339-A642-4DC7-B9BB-E2B8BC8723DC}" dt="2025-01-27T14:14:15.061" v="225"/>
          <ac:spMkLst>
            <pc:docMk/>
            <pc:sldMk cId="4126703410" sldId="288"/>
            <ac:spMk id="15" creationId="{B05730C2-3389-677C-F008-7A6B96E4C6EC}"/>
          </ac:spMkLst>
        </pc:spChg>
        <pc:spChg chg="add del">
          <ac:chgData name="Matteo Ferrari" userId="gkO7xX7VhwHCFOfKUqHD0T+Ul/mHSO8JirYxhu3qw4Y=" providerId="None" clId="Web-{3C575339-A642-4DC7-B9BB-E2B8BC8723DC}" dt="2025-01-27T14:14:15.046" v="223"/>
          <ac:spMkLst>
            <pc:docMk/>
            <pc:sldMk cId="4126703410" sldId="288"/>
            <ac:spMk id="17" creationId="{A2C7FC7C-77C0-1FF7-62D6-175E87728DEC}"/>
          </ac:spMkLst>
        </pc:spChg>
        <pc:spChg chg="add del">
          <ac:chgData name="Matteo Ferrari" userId="gkO7xX7VhwHCFOfKUqHD0T+Ul/mHSO8JirYxhu3qw4Y=" providerId="None" clId="Web-{3C575339-A642-4DC7-B9BB-E2B8BC8723DC}" dt="2025-01-27T14:14:15.046" v="222"/>
          <ac:spMkLst>
            <pc:docMk/>
            <pc:sldMk cId="4126703410" sldId="288"/>
            <ac:spMk id="18" creationId="{F9AC09A9-DE11-DBED-EB5B-15F50F79B91D}"/>
          </ac:spMkLst>
        </pc:spChg>
        <pc:spChg chg="add del">
          <ac:chgData name="Matteo Ferrari" userId="gkO7xX7VhwHCFOfKUqHD0T+Ul/mHSO8JirYxhu3qw4Y=" providerId="None" clId="Web-{3C575339-A642-4DC7-B9BB-E2B8BC8723DC}" dt="2025-01-27T14:14:15.046" v="220"/>
          <ac:spMkLst>
            <pc:docMk/>
            <pc:sldMk cId="4126703410" sldId="288"/>
            <ac:spMk id="20" creationId="{7355423A-EB89-F387-F0DC-CC4302EDADE0}"/>
          </ac:spMkLst>
        </pc:spChg>
        <pc:spChg chg="add del">
          <ac:chgData name="Matteo Ferrari" userId="gkO7xX7VhwHCFOfKUqHD0T+Ul/mHSO8JirYxhu3qw4Y=" providerId="None" clId="Web-{3C575339-A642-4DC7-B9BB-E2B8BC8723DC}" dt="2025-01-27T14:14:15.046" v="219"/>
          <ac:spMkLst>
            <pc:docMk/>
            <pc:sldMk cId="4126703410" sldId="288"/>
            <ac:spMk id="21" creationId="{A998A3D0-7C97-333C-DC1A-DE38A1E1350A}"/>
          </ac:spMkLst>
        </pc:spChg>
        <pc:spChg chg="add del mod">
          <ac:chgData name="Matteo Ferrari" userId="gkO7xX7VhwHCFOfKUqHD0T+Ul/mHSO8JirYxhu3qw4Y=" providerId="None" clId="Web-{3C575339-A642-4DC7-B9BB-E2B8BC8723DC}" dt="2025-01-27T14:14:06.874" v="201"/>
          <ac:spMkLst>
            <pc:docMk/>
            <pc:sldMk cId="4126703410" sldId="288"/>
            <ac:spMk id="23" creationId="{099D940A-60DA-3F74-799C-F2FCD89F9F24}"/>
          </ac:spMkLst>
        </pc:spChg>
        <pc:picChg chg="add del">
          <ac:chgData name="Matteo Ferrari" userId="gkO7xX7VhwHCFOfKUqHD0T+Ul/mHSO8JirYxhu3qw4Y=" providerId="None" clId="Web-{3C575339-A642-4DC7-B9BB-E2B8BC8723DC}" dt="2025-01-27T14:14:15.046" v="218"/>
          <ac:picMkLst>
            <pc:docMk/>
            <pc:sldMk cId="4126703410" sldId="288"/>
            <ac:picMk id="22" creationId="{BB6906CF-96FE-6B08-A2B6-A1012F8B2AD0}"/>
          </ac:picMkLst>
        </pc:picChg>
        <pc:cxnChg chg="add del">
          <ac:chgData name="Matteo Ferrari" userId="gkO7xX7VhwHCFOfKUqHD0T+Ul/mHSO8JirYxhu3qw4Y=" providerId="None" clId="Web-{3C575339-A642-4DC7-B9BB-E2B8BC8723DC}" dt="2025-01-27T14:14:15.061" v="228"/>
          <ac:cxnSpMkLst>
            <pc:docMk/>
            <pc:sldMk cId="4126703410" sldId="288"/>
            <ac:cxnSpMk id="12" creationId="{1D2B1A9C-CE5D-2F8F-D195-586D34B93676}"/>
          </ac:cxnSpMkLst>
        </pc:cxnChg>
        <pc:cxnChg chg="add del">
          <ac:chgData name="Matteo Ferrari" userId="gkO7xX7VhwHCFOfKUqHD0T+Ul/mHSO8JirYxhu3qw4Y=" providerId="None" clId="Web-{3C575339-A642-4DC7-B9BB-E2B8BC8723DC}" dt="2025-01-27T14:14:15.061" v="226"/>
          <ac:cxnSpMkLst>
            <pc:docMk/>
            <pc:sldMk cId="4126703410" sldId="288"/>
            <ac:cxnSpMk id="14" creationId="{44EDE34F-D44D-6587-42B3-7504C94A4687}"/>
          </ac:cxnSpMkLst>
        </pc:cxnChg>
        <pc:cxnChg chg="add del">
          <ac:chgData name="Matteo Ferrari" userId="gkO7xX7VhwHCFOfKUqHD0T+Ul/mHSO8JirYxhu3qw4Y=" providerId="None" clId="Web-{3C575339-A642-4DC7-B9BB-E2B8BC8723DC}" dt="2025-01-27T14:14:15.046" v="224"/>
          <ac:cxnSpMkLst>
            <pc:docMk/>
            <pc:sldMk cId="4126703410" sldId="288"/>
            <ac:cxnSpMk id="16" creationId="{BB8693FE-3FEB-7B26-38BC-4656F3EE5AFA}"/>
          </ac:cxnSpMkLst>
        </pc:cxnChg>
        <pc:cxnChg chg="add del">
          <ac:chgData name="Matteo Ferrari" userId="gkO7xX7VhwHCFOfKUqHD0T+Ul/mHSO8JirYxhu3qw4Y=" providerId="None" clId="Web-{3C575339-A642-4DC7-B9BB-E2B8BC8723DC}" dt="2025-01-27T14:14:15.046" v="221"/>
          <ac:cxnSpMkLst>
            <pc:docMk/>
            <pc:sldMk cId="4126703410" sldId="288"/>
            <ac:cxnSpMk id="19" creationId="{BCB2A0EC-8B2D-266A-5F32-C1773328F11B}"/>
          </ac:cxnSpMkLst>
        </pc:cxnChg>
      </pc:sldChg>
      <pc:sldChg chg="modSp">
        <pc:chgData name="Matteo Ferrari" userId="gkO7xX7VhwHCFOfKUqHD0T+Ul/mHSO8JirYxhu3qw4Y=" providerId="None" clId="Web-{3C575339-A642-4DC7-B9BB-E2B8BC8723DC}" dt="2025-01-27T14:05:11.738" v="82"/>
        <pc:sldMkLst>
          <pc:docMk/>
          <pc:sldMk cId="3640979025" sldId="289"/>
        </pc:sld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k cId="3640979025" sldId="289"/>
            <ac:spMk id="4" creationId="{ACB5537A-DF9B-D2A3-1EDE-F1D317CFB91F}"/>
          </ac:spMkLst>
        </pc:spChg>
      </pc:sldChg>
      <pc:sldMasterChg chg="modSp mod modSldLayout">
        <pc:chgData name="Matteo Ferrari" userId="gkO7xX7VhwHCFOfKUqHD0T+Ul/mHSO8JirYxhu3qw4Y=" providerId="None" clId="Web-{3C575339-A642-4DC7-B9BB-E2B8BC8723DC}" dt="2025-01-27T14:05:15.097" v="83"/>
        <pc:sldMasterMkLst>
          <pc:docMk/>
          <pc:sldMasterMk cId="3637229877" sldId="2147483684"/>
        </pc:sldMaster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asterMk cId="3637229877" sldId="2147483684"/>
            <ac:spMk id="5" creationId="{00000000-0000-0000-0000-000000000000}"/>
          </ac:spMkLst>
        </pc:sp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2159549062" sldId="2147483685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2159549062" sldId="2147483685"/>
              <ac:spMk id="5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2299422433" sldId="2147483686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2299422433" sldId="2147483686"/>
              <ac:spMk id="5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2192165652" sldId="2147483687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2192165652" sldId="2147483687"/>
              <ac:spMk id="5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2689755439" sldId="2147483688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2689755439" sldId="2147483688"/>
              <ac:spMk id="6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271403428" sldId="2147483689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271403428" sldId="2147483689"/>
              <ac:spMk id="8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665943092" sldId="2147483690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665943092" sldId="2147483690"/>
              <ac:spMk id="4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1807069435" sldId="2147483691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1807069435" sldId="2147483691"/>
              <ac:spMk id="8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1314855707" sldId="2147483692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1314855707" sldId="2147483692"/>
              <ac:spMk id="6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677638971" sldId="2147483693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677638971" sldId="2147483693"/>
              <ac:spMk id="6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1020232596" sldId="2147483694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1020232596" sldId="2147483694"/>
              <ac:spMk id="5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3637229877" sldId="2147483684"/>
            <pc:sldLayoutMk cId="2807507610" sldId="2147483695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3637229877" sldId="2147483684"/>
              <pc:sldLayoutMk cId="2807507610" sldId="2147483695"/>
              <ac:spMk id="5" creationId="{00000000-0000-0000-0000-000000000000}"/>
            </ac:spMkLst>
          </pc:spChg>
        </pc:sldLayoutChg>
      </pc:sldMasterChg>
      <pc:sldMasterChg chg="modSp mod modSldLayout">
        <pc:chgData name="Matteo Ferrari" userId="gkO7xX7VhwHCFOfKUqHD0T+Ul/mHSO8JirYxhu3qw4Y=" providerId="None" clId="Web-{3C575339-A642-4DC7-B9BB-E2B8BC8723DC}" dt="2025-01-27T14:05:15.097" v="83"/>
        <pc:sldMasterMkLst>
          <pc:docMk/>
          <pc:sldMasterMk cId="2395737581" sldId="2147483696"/>
        </pc:sldMasterMkLst>
        <pc:spChg chg="mod">
          <ac:chgData name="Matteo Ferrari" userId="gkO7xX7VhwHCFOfKUqHD0T+Ul/mHSO8JirYxhu3qw4Y=" providerId="None" clId="Web-{3C575339-A642-4DC7-B9BB-E2B8BC8723DC}" dt="2025-01-27T14:05:11.738" v="82"/>
          <ac:spMkLst>
            <pc:docMk/>
            <pc:sldMasterMk cId="2395737581" sldId="2147483696"/>
            <ac:spMk id="5" creationId="{00000000-0000-0000-0000-000000000000}"/>
          </ac:spMkLst>
        </pc:sp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2071031954" sldId="2147483697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2071031954" sldId="2147483697"/>
              <ac:spMk id="5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187551672" sldId="2147483698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187551672" sldId="2147483698"/>
              <ac:spMk id="5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1634566678" sldId="2147483699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1634566678" sldId="2147483699"/>
              <ac:spMk id="5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2497519219" sldId="2147483700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2497519219" sldId="2147483700"/>
              <ac:spMk id="6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3033134886" sldId="2147483701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3033134886" sldId="2147483701"/>
              <ac:spMk id="8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2958464539" sldId="2147483702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2958464539" sldId="2147483702"/>
              <ac:spMk id="4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2578018890" sldId="2147483703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2578018890" sldId="2147483703"/>
              <ac:spMk id="8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3891573200" sldId="2147483704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3891573200" sldId="2147483704"/>
              <ac:spMk id="6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2553905188" sldId="2147483705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2553905188" sldId="2147483705"/>
              <ac:spMk id="6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3639273815" sldId="2147483706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3639273815" sldId="2147483706"/>
              <ac:spMk id="5" creationId="{00000000-0000-0000-0000-000000000000}"/>
            </ac:spMkLst>
          </pc:spChg>
        </pc:sldLayoutChg>
        <pc:sldLayoutChg chg="modSp mod">
          <pc:chgData name="Matteo Ferrari" userId="gkO7xX7VhwHCFOfKUqHD0T+Ul/mHSO8JirYxhu3qw4Y=" providerId="None" clId="Web-{3C575339-A642-4DC7-B9BB-E2B8BC8723DC}" dt="2025-01-27T14:05:15.097" v="83"/>
          <pc:sldLayoutMkLst>
            <pc:docMk/>
            <pc:sldMasterMk cId="2395737581" sldId="2147483696"/>
            <pc:sldLayoutMk cId="821089240" sldId="2147483707"/>
          </pc:sldLayoutMkLst>
          <pc:spChg chg="mod">
            <ac:chgData name="Matteo Ferrari" userId="gkO7xX7VhwHCFOfKUqHD0T+Ul/mHSO8JirYxhu3qw4Y=" providerId="None" clId="Web-{3C575339-A642-4DC7-B9BB-E2B8BC8723DC}" dt="2025-01-27T14:05:11.738" v="82"/>
            <ac:spMkLst>
              <pc:docMk/>
              <pc:sldMasterMk cId="2395737581" sldId="2147483696"/>
              <pc:sldLayoutMk cId="821089240" sldId="2147483707"/>
              <ac:spMk id="5" creationId="{00000000-0000-0000-0000-000000000000}"/>
            </ac:spMkLst>
          </pc:spChg>
        </pc:sldLayoutChg>
      </pc:sldMasterChg>
    </pc:docChg>
  </pc:docChgLst>
  <pc:docChgLst>
    <pc:chgData name="Matteo Ferrari" clId="Web-{5C57902F-47EA-4C33-9FE0-32243AE42FCD}"/>
    <pc:docChg chg="addSld modSld">
      <pc:chgData name="Matteo Ferrari" userId="" providerId="" clId="Web-{5C57902F-47EA-4C33-9FE0-32243AE42FCD}" dt="2023-10-12T08:39:54.333" v="881" actId="20577"/>
      <pc:docMkLst>
        <pc:docMk/>
      </pc:docMkLst>
      <pc:sldChg chg="delSp modSp">
        <pc:chgData name="Matteo Ferrari" userId="" providerId="" clId="Web-{5C57902F-47EA-4C33-9FE0-32243AE42FCD}" dt="2023-10-12T08:30:55.234" v="761" actId="20577"/>
        <pc:sldMkLst>
          <pc:docMk/>
          <pc:sldMk cId="2247055595" sldId="270"/>
        </pc:sldMkLst>
        <pc:spChg chg="mod">
          <ac:chgData name="Matteo Ferrari" userId="" providerId="" clId="Web-{5C57902F-47EA-4C33-9FE0-32243AE42FCD}" dt="2023-10-11T14:37:50.170" v="490" actId="20577"/>
          <ac:spMkLst>
            <pc:docMk/>
            <pc:sldMk cId="2247055595" sldId="270"/>
            <ac:spMk id="2" creationId="{A359660C-EF57-308C-7ADD-142BA5181EBD}"/>
          </ac:spMkLst>
        </pc:spChg>
        <pc:spChg chg="mod">
          <ac:chgData name="Matteo Ferrari" userId="" providerId="" clId="Web-{5C57902F-47EA-4C33-9FE0-32243AE42FCD}" dt="2023-10-12T08:30:55.234" v="761" actId="20577"/>
          <ac:spMkLst>
            <pc:docMk/>
            <pc:sldMk cId="2247055595" sldId="270"/>
            <ac:spMk id="3" creationId="{0F096DFB-4AEF-0B8E-1C18-ACE0DD7DB8B0}"/>
          </ac:spMkLst>
        </pc:spChg>
        <pc:graphicFrameChg chg="del">
          <ac:chgData name="Matteo Ferrari" userId="" providerId="" clId="Web-{5C57902F-47EA-4C33-9FE0-32243AE42FCD}" dt="2023-10-11T14:43:29.102" v="492"/>
          <ac:graphicFrameMkLst>
            <pc:docMk/>
            <pc:sldMk cId="2247055595" sldId="270"/>
            <ac:graphicFrameMk id="5" creationId="{ADDF01B2-5675-9CC0-276F-0B2D2EB3B71F}"/>
          </ac:graphicFrameMkLst>
        </pc:graphicFrameChg>
      </pc:sldChg>
      <pc:sldChg chg="addSp delSp modSp mod modClrScheme chgLayout">
        <pc:chgData name="Matteo Ferrari" userId="" providerId="" clId="Web-{5C57902F-47EA-4C33-9FE0-32243AE42FCD}" dt="2023-10-11T13:32:04.772" v="9" actId="1076"/>
        <pc:sldMkLst>
          <pc:docMk/>
          <pc:sldMk cId="989529647" sldId="271"/>
        </pc:sldMkLst>
        <pc:spChg chg="add del mod">
          <ac:chgData name="Matteo Ferrari" userId="" providerId="" clId="Web-{5C57902F-47EA-4C33-9FE0-32243AE42FCD}" dt="2023-10-11T13:29:45.768" v="4"/>
          <ac:spMkLst>
            <pc:docMk/>
            <pc:sldMk cId="989529647" sldId="271"/>
            <ac:spMk id="3" creationId="{D456BCF9-9266-5FEC-5950-7D916ABBA2C5}"/>
          </ac:spMkLst>
        </pc:spChg>
        <pc:spChg chg="del mod">
          <ac:chgData name="Matteo Ferrari" userId="" providerId="" clId="Web-{5C57902F-47EA-4C33-9FE0-32243AE42FCD}" dt="2023-10-11T13:29:35.330" v="3"/>
          <ac:spMkLst>
            <pc:docMk/>
            <pc:sldMk cId="989529647" sldId="271"/>
            <ac:spMk id="7" creationId="{D9F86B0F-51B0-38EE-0379-F6AF45E3B258}"/>
          </ac:spMkLst>
        </pc:spChg>
        <pc:spChg chg="add del mod">
          <ac:chgData name="Matteo Ferrari" userId="" providerId="" clId="Web-{5C57902F-47EA-4C33-9FE0-32243AE42FCD}" dt="2023-10-11T13:29:45.768" v="4"/>
          <ac:spMkLst>
            <pc:docMk/>
            <pc:sldMk cId="989529647" sldId="271"/>
            <ac:spMk id="8" creationId="{582E0ECE-BC53-3BAB-D5C7-C910C9497CA3}"/>
          </ac:spMkLst>
        </pc:spChg>
        <pc:spChg chg="mod ord">
          <ac:chgData name="Matteo Ferrari" userId="" providerId="" clId="Web-{5C57902F-47EA-4C33-9FE0-32243AE42FCD}" dt="2023-10-11T13:29:45.768" v="4"/>
          <ac:spMkLst>
            <pc:docMk/>
            <pc:sldMk cId="989529647" sldId="271"/>
            <ac:spMk id="11" creationId="{52049B8F-E03B-8A28-B25C-47824CD02BAF}"/>
          </ac:spMkLst>
        </pc:spChg>
        <pc:spChg chg="mod ord">
          <ac:chgData name="Matteo Ferrari" userId="" providerId="" clId="Web-{5C57902F-47EA-4C33-9FE0-32243AE42FCD}" dt="2023-10-11T13:29:45.768" v="4"/>
          <ac:spMkLst>
            <pc:docMk/>
            <pc:sldMk cId="989529647" sldId="271"/>
            <ac:spMk id="51" creationId="{9FF007DF-FE59-A776-C89A-87AF0D6D1A68}"/>
          </ac:spMkLst>
        </pc:spChg>
        <pc:picChg chg="del mod">
          <ac:chgData name="Matteo Ferrari" userId="" providerId="" clId="Web-{5C57902F-47EA-4C33-9FE0-32243AE42FCD}" dt="2023-10-11T13:29:30.143" v="1"/>
          <ac:picMkLst>
            <pc:docMk/>
            <pc:sldMk cId="989529647" sldId="271"/>
            <ac:picMk id="5" creationId="{DA9B7E65-0E00-1F8D-F46A-156506358AC2}"/>
          </ac:picMkLst>
        </pc:picChg>
        <pc:picChg chg="add mod">
          <ac:chgData name="Matteo Ferrari" userId="" providerId="" clId="Web-{5C57902F-47EA-4C33-9FE0-32243AE42FCD}" dt="2023-10-11T13:32:04.772" v="9" actId="1076"/>
          <ac:picMkLst>
            <pc:docMk/>
            <pc:sldMk cId="989529647" sldId="271"/>
            <ac:picMk id="9" creationId="{27CF9B08-DD1A-01A1-8902-BD497B7DE2DA}"/>
          </ac:picMkLst>
        </pc:picChg>
      </pc:sldChg>
      <pc:sldChg chg="modSp">
        <pc:chgData name="Matteo Ferrari" userId="" providerId="" clId="Web-{5C57902F-47EA-4C33-9FE0-32243AE42FCD}" dt="2023-10-11T13:46:59.829" v="79" actId="20577"/>
        <pc:sldMkLst>
          <pc:docMk/>
          <pc:sldMk cId="1948500950" sldId="272"/>
        </pc:sldMkLst>
        <pc:spChg chg="mod">
          <ac:chgData name="Matteo Ferrari" userId="" providerId="" clId="Web-{5C57902F-47EA-4C33-9FE0-32243AE42FCD}" dt="2023-10-11T13:44:48.560" v="13" actId="20577"/>
          <ac:spMkLst>
            <pc:docMk/>
            <pc:sldMk cId="1948500950" sldId="272"/>
            <ac:spMk id="2" creationId="{A359660C-EF57-308C-7ADD-142BA5181EBD}"/>
          </ac:spMkLst>
        </pc:spChg>
        <pc:spChg chg="mod">
          <ac:chgData name="Matteo Ferrari" userId="" providerId="" clId="Web-{5C57902F-47EA-4C33-9FE0-32243AE42FCD}" dt="2023-10-11T13:46:59.829" v="79" actId="20577"/>
          <ac:spMkLst>
            <pc:docMk/>
            <pc:sldMk cId="1948500950" sldId="272"/>
            <ac:spMk id="3" creationId="{0F096DFB-4AEF-0B8E-1C18-ACE0DD7DB8B0}"/>
          </ac:spMkLst>
        </pc:spChg>
      </pc:sldChg>
      <pc:sldChg chg="modSp">
        <pc:chgData name="Matteo Ferrari" userId="" providerId="" clId="Web-{5C57902F-47EA-4C33-9FE0-32243AE42FCD}" dt="2023-10-11T13:53:47.232" v="89" actId="20577"/>
        <pc:sldMkLst>
          <pc:docMk/>
          <pc:sldMk cId="1940480056" sldId="273"/>
        </pc:sldMkLst>
        <pc:spChg chg="mod">
          <ac:chgData name="Matteo Ferrari" userId="" providerId="" clId="Web-{5C57902F-47EA-4C33-9FE0-32243AE42FCD}" dt="2023-10-11T13:53:47.232" v="89" actId="20577"/>
          <ac:spMkLst>
            <pc:docMk/>
            <pc:sldMk cId="1940480056" sldId="273"/>
            <ac:spMk id="3" creationId="{0F096DFB-4AEF-0B8E-1C18-ACE0DD7DB8B0}"/>
          </ac:spMkLst>
        </pc:spChg>
      </pc:sldChg>
      <pc:sldChg chg="modSp">
        <pc:chgData name="Matteo Ferrari" userId="" providerId="" clId="Web-{5C57902F-47EA-4C33-9FE0-32243AE42FCD}" dt="2023-10-11T13:57:39.129" v="209"/>
        <pc:sldMkLst>
          <pc:docMk/>
          <pc:sldMk cId="511581823" sldId="274"/>
        </pc:sldMkLst>
        <pc:graphicFrameChg chg="mod modGraphic">
          <ac:chgData name="Matteo Ferrari" userId="" providerId="" clId="Web-{5C57902F-47EA-4C33-9FE0-32243AE42FCD}" dt="2023-10-11T13:57:39.129" v="209"/>
          <ac:graphicFrameMkLst>
            <pc:docMk/>
            <pc:sldMk cId="511581823" sldId="274"/>
            <ac:graphicFrameMk id="5" creationId="{54721064-5B72-A6F8-F322-229028797FE6}"/>
          </ac:graphicFrameMkLst>
        </pc:graphicFrameChg>
      </pc:sldChg>
      <pc:sldChg chg="modSp">
        <pc:chgData name="Matteo Ferrari" userId="" providerId="" clId="Web-{5C57902F-47EA-4C33-9FE0-32243AE42FCD}" dt="2023-10-11T14:34:24.742" v="484" actId="20577"/>
        <pc:sldMkLst>
          <pc:docMk/>
          <pc:sldMk cId="2981244681" sldId="275"/>
        </pc:sldMkLst>
        <pc:spChg chg="mod">
          <ac:chgData name="Matteo Ferrari" userId="" providerId="" clId="Web-{5C57902F-47EA-4C33-9FE0-32243AE42FCD}" dt="2023-10-11T14:34:24.742" v="484" actId="20577"/>
          <ac:spMkLst>
            <pc:docMk/>
            <pc:sldMk cId="2981244681" sldId="275"/>
            <ac:spMk id="3" creationId="{0F096DFB-4AEF-0B8E-1C18-ACE0DD7DB8B0}"/>
          </ac:spMkLst>
        </pc:spChg>
      </pc:sldChg>
      <pc:sldChg chg="delSp modSp add replId">
        <pc:chgData name="Matteo Ferrari" userId="" providerId="" clId="Web-{5C57902F-47EA-4C33-9FE0-32243AE42FCD}" dt="2023-10-12T08:39:54.333" v="881" actId="20577"/>
        <pc:sldMkLst>
          <pc:docMk/>
          <pc:sldMk cId="2328844183" sldId="276"/>
        </pc:sldMkLst>
        <pc:spChg chg="mod">
          <ac:chgData name="Matteo Ferrari" userId="" providerId="" clId="Web-{5C57902F-47EA-4C33-9FE0-32243AE42FCD}" dt="2023-10-12T08:31:29.767" v="763" actId="20577"/>
          <ac:spMkLst>
            <pc:docMk/>
            <pc:sldMk cId="2328844183" sldId="276"/>
            <ac:spMk id="2" creationId="{A359660C-EF57-308C-7ADD-142BA5181EBD}"/>
          </ac:spMkLst>
        </pc:spChg>
        <pc:spChg chg="mod">
          <ac:chgData name="Matteo Ferrari" userId="" providerId="" clId="Web-{5C57902F-47EA-4C33-9FE0-32243AE42FCD}" dt="2023-10-12T08:39:54.333" v="881" actId="20577"/>
          <ac:spMkLst>
            <pc:docMk/>
            <pc:sldMk cId="2328844183" sldId="276"/>
            <ac:spMk id="3" creationId="{0F096DFB-4AEF-0B8E-1C18-ACE0DD7DB8B0}"/>
          </ac:spMkLst>
        </pc:spChg>
        <pc:graphicFrameChg chg="del">
          <ac:chgData name="Matteo Ferrari" userId="" providerId="" clId="Web-{5C57902F-47EA-4C33-9FE0-32243AE42FCD}" dt="2023-10-12T08:31:49.861" v="765"/>
          <ac:graphicFrameMkLst>
            <pc:docMk/>
            <pc:sldMk cId="2328844183" sldId="276"/>
            <ac:graphicFrameMk id="5" creationId="{ADDF01B2-5675-9CC0-276F-0B2D2EB3B71F}"/>
          </ac:graphicFrameMkLst>
        </pc:graphicFrameChg>
      </pc:sldChg>
      <pc:sldChg chg="add replId">
        <pc:chgData name="Matteo Ferrari" userId="" providerId="" clId="Web-{5C57902F-47EA-4C33-9FE0-32243AE42FCD}" dt="2023-10-12T08:31:43.486" v="764"/>
        <pc:sldMkLst>
          <pc:docMk/>
          <pc:sldMk cId="176169493" sldId="277"/>
        </pc:sldMkLst>
      </pc:sldChg>
    </pc:docChg>
  </pc:docChgLst>
  <pc:docChgLst>
    <pc:chgData name="Matteo Ferrari" clId="Web-{F4A55E4E-7AA3-4BE9-8790-1350A3029455}"/>
    <pc:docChg chg="modSld">
      <pc:chgData name="Matteo Ferrari" userId="" providerId="" clId="Web-{F4A55E4E-7AA3-4BE9-8790-1350A3029455}" dt="2023-10-18T09:09:39.668" v="52"/>
      <pc:docMkLst>
        <pc:docMk/>
      </pc:docMkLst>
      <pc:sldChg chg="modSp">
        <pc:chgData name="Matteo Ferrari" userId="" providerId="" clId="Web-{F4A55E4E-7AA3-4BE9-8790-1350A3029455}" dt="2023-10-18T08:57:24.601" v="3" actId="20577"/>
        <pc:sldMkLst>
          <pc:docMk/>
          <pc:sldMk cId="109857222" sldId="256"/>
        </pc:sldMkLst>
        <pc:spChg chg="mod">
          <ac:chgData name="Matteo Ferrari" userId="" providerId="" clId="Web-{F4A55E4E-7AA3-4BE9-8790-1350A3029455}" dt="2023-10-18T08:57:24.601" v="3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modSp">
        <pc:chgData name="Matteo Ferrari" userId="" providerId="" clId="Web-{F4A55E4E-7AA3-4BE9-8790-1350A3029455}" dt="2023-10-18T08:57:56.508" v="5" actId="20577"/>
        <pc:sldMkLst>
          <pc:docMk/>
          <pc:sldMk cId="3657907301" sldId="269"/>
        </pc:sldMkLst>
        <pc:spChg chg="mod">
          <ac:chgData name="Matteo Ferrari" userId="" providerId="" clId="Web-{F4A55E4E-7AA3-4BE9-8790-1350A3029455}" dt="2023-10-18T08:57:56.508" v="5" actId="20577"/>
          <ac:spMkLst>
            <pc:docMk/>
            <pc:sldMk cId="3657907301" sldId="269"/>
            <ac:spMk id="3" creationId="{0F096DFB-4AEF-0B8E-1C18-ACE0DD7DB8B0}"/>
          </ac:spMkLst>
        </pc:spChg>
      </pc:sldChg>
      <pc:sldChg chg="modSp">
        <pc:chgData name="Matteo Ferrari" userId="" providerId="" clId="Web-{F4A55E4E-7AA3-4BE9-8790-1350A3029455}" dt="2023-10-18T08:59:06.572" v="12" actId="20577"/>
        <pc:sldMkLst>
          <pc:docMk/>
          <pc:sldMk cId="1940480056" sldId="273"/>
        </pc:sldMkLst>
        <pc:spChg chg="mod">
          <ac:chgData name="Matteo Ferrari" userId="" providerId="" clId="Web-{F4A55E4E-7AA3-4BE9-8790-1350A3029455}" dt="2023-10-18T08:59:06.572" v="12" actId="20577"/>
          <ac:spMkLst>
            <pc:docMk/>
            <pc:sldMk cId="1940480056" sldId="273"/>
            <ac:spMk id="3" creationId="{0F096DFB-4AEF-0B8E-1C18-ACE0DD7DB8B0}"/>
          </ac:spMkLst>
        </pc:spChg>
      </pc:sldChg>
      <pc:sldChg chg="modSp">
        <pc:chgData name="Matteo Ferrari" userId="" providerId="" clId="Web-{F4A55E4E-7AA3-4BE9-8790-1350A3029455}" dt="2023-10-18T09:09:39.668" v="52"/>
        <pc:sldMkLst>
          <pc:docMk/>
          <pc:sldMk cId="511581823" sldId="274"/>
        </pc:sldMkLst>
        <pc:graphicFrameChg chg="mod modGraphic">
          <ac:chgData name="Matteo Ferrari" userId="" providerId="" clId="Web-{F4A55E4E-7AA3-4BE9-8790-1350A3029455}" dt="2023-10-18T09:09:39.668" v="52"/>
          <ac:graphicFrameMkLst>
            <pc:docMk/>
            <pc:sldMk cId="511581823" sldId="274"/>
            <ac:graphicFrameMk id="5" creationId="{54721064-5B72-A6F8-F322-229028797FE6}"/>
          </ac:graphicFrameMkLst>
        </pc:graphicFrameChg>
      </pc:sldChg>
    </pc:docChg>
  </pc:docChgLst>
  <pc:docChgLst>
    <pc:chgData name="Matteo Ferrari" userId="gkO7xX7VhwHCFOfKUqHD0T+Ul/mHSO8JirYxhu3qw4Y=" providerId="None" clId="Web-{9AF7F964-89EB-4EC5-9FBF-DAA71EA266A4}"/>
    <pc:docChg chg="modSld">
      <pc:chgData name="Matteo Ferrari" userId="gkO7xX7VhwHCFOfKUqHD0T+Ul/mHSO8JirYxhu3qw4Y=" providerId="None" clId="Web-{9AF7F964-89EB-4EC5-9FBF-DAA71EA266A4}" dt="2025-01-31T10:03:09.679" v="279" actId="20577"/>
      <pc:docMkLst>
        <pc:docMk/>
      </pc:docMkLst>
      <pc:sldChg chg="modSp">
        <pc:chgData name="Matteo Ferrari" userId="gkO7xX7VhwHCFOfKUqHD0T+Ul/mHSO8JirYxhu3qw4Y=" providerId="None" clId="Web-{9AF7F964-89EB-4EC5-9FBF-DAA71EA266A4}" dt="2025-01-31T09:57:49.923" v="200" actId="20577"/>
        <pc:sldMkLst>
          <pc:docMk/>
          <pc:sldMk cId="1719403036" sldId="261"/>
        </pc:sldMkLst>
        <pc:spChg chg="mod">
          <ac:chgData name="Matteo Ferrari" userId="gkO7xX7VhwHCFOfKUqHD0T+Ul/mHSO8JirYxhu3qw4Y=" providerId="None" clId="Web-{9AF7F964-89EB-4EC5-9FBF-DAA71EA266A4}" dt="2025-01-31T09:57:49.923" v="200" actId="20577"/>
          <ac:spMkLst>
            <pc:docMk/>
            <pc:sldMk cId="1719403036" sldId="261"/>
            <ac:spMk id="3" creationId="{550748F2-D72B-C0FA-71B6-E2CE9A384D77}"/>
          </ac:spMkLst>
        </pc:spChg>
      </pc:sldChg>
      <pc:sldChg chg="modSp">
        <pc:chgData name="Matteo Ferrari" userId="gkO7xX7VhwHCFOfKUqHD0T+Ul/mHSO8JirYxhu3qw4Y=" providerId="None" clId="Web-{9AF7F964-89EB-4EC5-9FBF-DAA71EA266A4}" dt="2025-01-31T09:55:41.930" v="193"/>
        <pc:sldMkLst>
          <pc:docMk/>
          <pc:sldMk cId="511581823" sldId="274"/>
        </pc:sldMkLst>
        <pc:graphicFrameChg chg="mod modGraphic">
          <ac:chgData name="Matteo Ferrari" userId="gkO7xX7VhwHCFOfKUqHD0T+Ul/mHSO8JirYxhu3qw4Y=" providerId="None" clId="Web-{9AF7F964-89EB-4EC5-9FBF-DAA71EA266A4}" dt="2025-01-31T09:55:41.930" v="193"/>
          <ac:graphicFrameMkLst>
            <pc:docMk/>
            <pc:sldMk cId="511581823" sldId="274"/>
            <ac:graphicFrameMk id="5" creationId="{54721064-5B72-A6F8-F322-229028797FE6}"/>
          </ac:graphicFrameMkLst>
        </pc:graphicFrameChg>
      </pc:sldChg>
      <pc:sldChg chg="modSp">
        <pc:chgData name="Matteo Ferrari" userId="gkO7xX7VhwHCFOfKUqHD0T+Ul/mHSO8JirYxhu3qw4Y=" providerId="None" clId="Web-{9AF7F964-89EB-4EC5-9FBF-DAA71EA266A4}" dt="2025-01-31T10:03:09.679" v="279" actId="20577"/>
        <pc:sldMkLst>
          <pc:docMk/>
          <pc:sldMk cId="3784054688" sldId="280"/>
        </pc:sldMkLst>
        <pc:spChg chg="mod">
          <ac:chgData name="Matteo Ferrari" userId="gkO7xX7VhwHCFOfKUqHD0T+Ul/mHSO8JirYxhu3qw4Y=" providerId="None" clId="Web-{9AF7F964-89EB-4EC5-9FBF-DAA71EA266A4}" dt="2025-01-31T10:03:09.679" v="279" actId="20577"/>
          <ac:spMkLst>
            <pc:docMk/>
            <pc:sldMk cId="3784054688" sldId="280"/>
            <ac:spMk id="3" creationId="{527AB690-FA58-E2A0-5CCB-6EF191B95A9D}"/>
          </ac:spMkLst>
        </pc:spChg>
      </pc:sldChg>
      <pc:sldChg chg="modSp">
        <pc:chgData name="Matteo Ferrari" userId="gkO7xX7VhwHCFOfKUqHD0T+Ul/mHSO8JirYxhu3qw4Y=" providerId="None" clId="Web-{9AF7F964-89EB-4EC5-9FBF-DAA71EA266A4}" dt="2025-01-31T09:56:54.279" v="198" actId="20577"/>
        <pc:sldMkLst>
          <pc:docMk/>
          <pc:sldMk cId="2659666724" sldId="292"/>
        </pc:sldMkLst>
        <pc:spChg chg="mod">
          <ac:chgData name="Matteo Ferrari" userId="gkO7xX7VhwHCFOfKUqHD0T+Ul/mHSO8JirYxhu3qw4Y=" providerId="None" clId="Web-{9AF7F964-89EB-4EC5-9FBF-DAA71EA266A4}" dt="2025-01-31T09:56:54.279" v="198" actId="20577"/>
          <ac:spMkLst>
            <pc:docMk/>
            <pc:sldMk cId="2659666724" sldId="292"/>
            <ac:spMk id="3" creationId="{03F651C0-DBAF-F235-4232-1BF5AB080321}"/>
          </ac:spMkLst>
        </pc:spChg>
      </pc:sldChg>
    </pc:docChg>
  </pc:docChgLst>
  <pc:docChgLst>
    <pc:chgData name="Giuseppe Avolio" userId="Z1wX3ue0t++2tM58aA6CjeY7qJN5nJUPtfO2dX7LInU=" providerId="None" clId="Web-{200459F8-7E2E-4FE3-879F-879D893B1E26}"/>
    <pc:docChg chg="addSld modSld">
      <pc:chgData name="Giuseppe Avolio" userId="Z1wX3ue0t++2tM58aA6CjeY7qJN5nJUPtfO2dX7LInU=" providerId="None" clId="Web-{200459F8-7E2E-4FE3-879F-879D893B1E26}" dt="2023-03-08T10:57:35.532" v="420" actId="20577"/>
      <pc:docMkLst>
        <pc:docMk/>
      </pc:docMkLst>
      <pc:sldChg chg="modSp new">
        <pc:chgData name="Giuseppe Avolio" userId="Z1wX3ue0t++2tM58aA6CjeY7qJN5nJUPtfO2dX7LInU=" providerId="None" clId="Web-{200459F8-7E2E-4FE3-879F-879D893B1E26}" dt="2023-03-08T10:51:41.923" v="6" actId="20577"/>
        <pc:sldMkLst>
          <pc:docMk/>
          <pc:sldMk cId="3166697071" sldId="257"/>
        </pc:sldMkLst>
        <pc:spChg chg="mod">
          <ac:chgData name="Giuseppe Avolio" userId="Z1wX3ue0t++2tM58aA6CjeY7qJN5nJUPtfO2dX7LInU=" providerId="None" clId="Web-{200459F8-7E2E-4FE3-879F-879D893B1E26}" dt="2023-03-08T10:51:41.923" v="6" actId="20577"/>
          <ac:spMkLst>
            <pc:docMk/>
            <pc:sldMk cId="3166697071" sldId="257"/>
            <ac:spMk id="2" creationId="{8DDC2821-E3C6-C67B-D25A-FD2C70740891}"/>
          </ac:spMkLst>
        </pc:spChg>
      </pc:sldChg>
      <pc:sldChg chg="modSp new">
        <pc:chgData name="Giuseppe Avolio" userId="Z1wX3ue0t++2tM58aA6CjeY7qJN5nJUPtfO2dX7LInU=" providerId="None" clId="Web-{200459F8-7E2E-4FE3-879F-879D893B1E26}" dt="2023-03-08T10:57:35.532" v="420" actId="20577"/>
        <pc:sldMkLst>
          <pc:docMk/>
          <pc:sldMk cId="1707212450" sldId="258"/>
        </pc:sldMkLst>
        <pc:spChg chg="mod">
          <ac:chgData name="Giuseppe Avolio" userId="Z1wX3ue0t++2tM58aA6CjeY7qJN5nJUPtfO2dX7LInU=" providerId="None" clId="Web-{200459F8-7E2E-4FE3-879F-879D893B1E26}" dt="2023-03-08T10:51:51.080" v="18" actId="20577"/>
          <ac:spMkLst>
            <pc:docMk/>
            <pc:sldMk cId="1707212450" sldId="258"/>
            <ac:spMk id="2" creationId="{A359660C-EF57-308C-7ADD-142BA5181EBD}"/>
          </ac:spMkLst>
        </pc:spChg>
        <pc:spChg chg="mod">
          <ac:chgData name="Giuseppe Avolio" userId="Z1wX3ue0t++2tM58aA6CjeY7qJN5nJUPtfO2dX7LInU=" providerId="None" clId="Web-{200459F8-7E2E-4FE3-879F-879D893B1E26}" dt="2023-03-08T10:57:35.532" v="420" actId="20577"/>
          <ac:spMkLst>
            <pc:docMk/>
            <pc:sldMk cId="1707212450" sldId="258"/>
            <ac:spMk id="3" creationId="{0F096DFB-4AEF-0B8E-1C18-ACE0DD7DB8B0}"/>
          </ac:spMkLst>
        </pc:spChg>
      </pc:sldChg>
    </pc:docChg>
  </pc:docChgLst>
  <pc:docChgLst>
    <pc:chgData name="Matteo Ferrari" clId="Web-{68AD17FF-ACEA-48EE-8611-1DD96E223887}"/>
    <pc:docChg chg="modSld">
      <pc:chgData name="Matteo Ferrari" userId="" providerId="" clId="Web-{68AD17FF-ACEA-48EE-8611-1DD96E223887}" dt="2023-03-09T16:17:46.336" v="17"/>
      <pc:docMkLst>
        <pc:docMk/>
      </pc:docMkLst>
      <pc:sldChg chg="addSp delSp">
        <pc:chgData name="Matteo Ferrari" userId="" providerId="" clId="Web-{68AD17FF-ACEA-48EE-8611-1DD96E223887}" dt="2023-03-09T16:17:46.336" v="17"/>
        <pc:sldMkLst>
          <pc:docMk/>
          <pc:sldMk cId="1988505746" sldId="259"/>
        </pc:sldMkLst>
        <pc:inkChg chg="add del">
          <ac:chgData name="Matteo Ferrari" userId="" providerId="" clId="Web-{68AD17FF-ACEA-48EE-8611-1DD96E223887}" dt="2023-03-09T16:17:46.336" v="17"/>
          <ac:inkMkLst>
            <pc:docMk/>
            <pc:sldMk cId="1988505746" sldId="259"/>
            <ac:inkMk id="5" creationId="{D1318974-B166-66ED-34E5-CFEB12069D3D}"/>
          </ac:inkMkLst>
        </pc:inkChg>
        <pc:inkChg chg="add del">
          <ac:chgData name="Matteo Ferrari" userId="" providerId="" clId="Web-{68AD17FF-ACEA-48EE-8611-1DD96E223887}" dt="2023-03-09T16:17:45.727" v="16"/>
          <ac:inkMkLst>
            <pc:docMk/>
            <pc:sldMk cId="1988505746" sldId="259"/>
            <ac:inkMk id="6" creationId="{0950170A-7198-3222-27A0-C3CC72A79973}"/>
          </ac:inkMkLst>
        </pc:inkChg>
        <pc:inkChg chg="add del">
          <ac:chgData name="Matteo Ferrari" userId="" providerId="" clId="Web-{68AD17FF-ACEA-48EE-8611-1DD96E223887}" dt="2023-03-09T16:17:44.930" v="15"/>
          <ac:inkMkLst>
            <pc:docMk/>
            <pc:sldMk cId="1988505746" sldId="259"/>
            <ac:inkMk id="7" creationId="{635602B3-F82E-220F-E187-6CAEB50E9885}"/>
          </ac:inkMkLst>
        </pc:inkChg>
        <pc:inkChg chg="add del">
          <ac:chgData name="Matteo Ferrari" userId="" providerId="" clId="Web-{68AD17FF-ACEA-48EE-8611-1DD96E223887}" dt="2023-03-09T16:17:42.305" v="14"/>
          <ac:inkMkLst>
            <pc:docMk/>
            <pc:sldMk cId="1988505746" sldId="259"/>
            <ac:inkMk id="8" creationId="{A4322727-64CD-1B65-49E2-E60B3BCE6432}"/>
          </ac:inkMkLst>
        </pc:inkChg>
        <pc:inkChg chg="add del">
          <ac:chgData name="Matteo Ferrari" userId="" providerId="" clId="Web-{68AD17FF-ACEA-48EE-8611-1DD96E223887}" dt="2023-03-09T16:17:42.305" v="13"/>
          <ac:inkMkLst>
            <pc:docMk/>
            <pc:sldMk cId="1988505746" sldId="259"/>
            <ac:inkMk id="9" creationId="{7BB69702-6D35-0201-D1DA-4BA1D563BF88}"/>
          </ac:inkMkLst>
        </pc:inkChg>
        <pc:inkChg chg="add del">
          <ac:chgData name="Matteo Ferrari" userId="" providerId="" clId="Web-{68AD17FF-ACEA-48EE-8611-1DD96E223887}" dt="2023-03-09T16:17:42.305" v="12"/>
          <ac:inkMkLst>
            <pc:docMk/>
            <pc:sldMk cId="1988505746" sldId="259"/>
            <ac:inkMk id="10" creationId="{0B051E7C-94A3-6F8E-4AA9-EB6D98A689CB}"/>
          </ac:inkMkLst>
        </pc:inkChg>
        <pc:inkChg chg="add del">
          <ac:chgData name="Matteo Ferrari" userId="" providerId="" clId="Web-{68AD17FF-ACEA-48EE-8611-1DD96E223887}" dt="2023-03-09T16:17:42.305" v="11"/>
          <ac:inkMkLst>
            <pc:docMk/>
            <pc:sldMk cId="1988505746" sldId="259"/>
            <ac:inkMk id="11" creationId="{71FF1161-0F4D-682D-9356-71196B774B2E}"/>
          </ac:inkMkLst>
        </pc:inkChg>
        <pc:inkChg chg="add del">
          <ac:chgData name="Matteo Ferrari" userId="" providerId="" clId="Web-{68AD17FF-ACEA-48EE-8611-1DD96E223887}" dt="2023-03-09T16:17:42.305" v="10"/>
          <ac:inkMkLst>
            <pc:docMk/>
            <pc:sldMk cId="1988505746" sldId="259"/>
            <ac:inkMk id="12" creationId="{BA147E1D-FD70-3A96-752E-833460E6F434}"/>
          </ac:inkMkLst>
        </pc:inkChg>
        <pc:inkChg chg="add del">
          <ac:chgData name="Matteo Ferrari" userId="" providerId="" clId="Web-{68AD17FF-ACEA-48EE-8611-1DD96E223887}" dt="2023-03-09T16:17:42.305" v="9"/>
          <ac:inkMkLst>
            <pc:docMk/>
            <pc:sldMk cId="1988505746" sldId="259"/>
            <ac:inkMk id="13" creationId="{0E59060B-20B4-CADB-2289-A84680CB9C36}"/>
          </ac:inkMkLst>
        </pc:inkChg>
      </pc:sldChg>
    </pc:docChg>
  </pc:docChgLst>
  <pc:docChgLst>
    <pc:chgData name="Matteo Ferrari" clId="Web-{6A41D82B-2155-4C21-9EA7-4E6EEC5EFCC3}"/>
    <pc:docChg chg="addSld delSld modSld sldOrd modMainMaster">
      <pc:chgData name="Matteo Ferrari" userId="" providerId="" clId="Web-{6A41D82B-2155-4C21-9EA7-4E6EEC5EFCC3}" dt="2023-10-10T15:43:48.077" v="1314" actId="20577"/>
      <pc:docMkLst>
        <pc:docMk/>
      </pc:docMkLst>
      <pc:sldChg chg="addSp modSp">
        <pc:chgData name="Matteo Ferrari" userId="" providerId="" clId="Web-{6A41D82B-2155-4C21-9EA7-4E6EEC5EFCC3}" dt="2023-10-10T12:38:47.868" v="343"/>
        <pc:sldMkLst>
          <pc:docMk/>
          <pc:sldMk cId="109857222" sldId="256"/>
        </pc:sldMkLst>
        <pc:spChg chg="mod">
          <ac:chgData name="Matteo Ferrari" userId="" providerId="" clId="Web-{6A41D82B-2155-4C21-9EA7-4E6EEC5EFCC3}" dt="2023-10-10T12:14:37.808" v="12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Matteo Ferrari" userId="" providerId="" clId="Web-{6A41D82B-2155-4C21-9EA7-4E6EEC5EFCC3}" dt="2023-10-10T12:15:54.720" v="66" actId="20577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Matteo Ferrari" userId="" providerId="" clId="Web-{6A41D82B-2155-4C21-9EA7-4E6EEC5EFCC3}" dt="2023-10-10T12:38:47.868" v="343"/>
          <ac:spMkLst>
            <pc:docMk/>
            <pc:sldMk cId="109857222" sldId="256"/>
            <ac:spMk id="4" creationId="{D28BFA9B-3169-B0B5-A6D3-9039A4A63A21}"/>
          </ac:spMkLst>
        </pc:spChg>
      </pc:sldChg>
      <pc:sldChg chg="addSp delSp modSp">
        <pc:chgData name="Matteo Ferrari" userId="" providerId="" clId="Web-{6A41D82B-2155-4C21-9EA7-4E6EEC5EFCC3}" dt="2023-10-10T14:21:56.514" v="478" actId="20577"/>
        <pc:sldMkLst>
          <pc:docMk/>
          <pc:sldMk cId="3166697071" sldId="257"/>
        </pc:sldMkLst>
        <pc:spChg chg="mod">
          <ac:chgData name="Matteo Ferrari" userId="" providerId="" clId="Web-{6A41D82B-2155-4C21-9EA7-4E6EEC5EFCC3}" dt="2023-10-10T14:21:56.514" v="478" actId="20577"/>
          <ac:spMkLst>
            <pc:docMk/>
            <pc:sldMk cId="3166697071" sldId="257"/>
            <ac:spMk id="3" creationId="{55841B6E-420D-7A3B-3819-2CC5C82F8AE0}"/>
          </ac:spMkLst>
        </pc:spChg>
        <pc:spChg chg="add mod">
          <ac:chgData name="Matteo Ferrari" userId="" providerId="" clId="Web-{6A41D82B-2155-4C21-9EA7-4E6EEC5EFCC3}" dt="2023-10-10T12:38:40.446" v="342"/>
          <ac:spMkLst>
            <pc:docMk/>
            <pc:sldMk cId="3166697071" sldId="257"/>
            <ac:spMk id="6" creationId="{A3A66665-AC7D-A317-8FA9-CB4163493A57}"/>
          </ac:spMkLst>
        </pc:spChg>
        <pc:picChg chg="add del mod">
          <ac:chgData name="Matteo Ferrari" userId="" providerId="" clId="Web-{6A41D82B-2155-4C21-9EA7-4E6EEC5EFCC3}" dt="2023-10-10T12:38:07.678" v="280"/>
          <ac:picMkLst>
            <pc:docMk/>
            <pc:sldMk cId="3166697071" sldId="257"/>
            <ac:picMk id="5" creationId="{62754BB4-D60A-615E-5D11-089CF31D8E64}"/>
          </ac:picMkLst>
        </pc:picChg>
      </pc:sldChg>
      <pc:sldChg chg="addSp delSp modSp del">
        <pc:chgData name="Matteo Ferrari" userId="" providerId="" clId="Web-{6A41D82B-2155-4C21-9EA7-4E6EEC5EFCC3}" dt="2023-10-10T14:04:47.226" v="350"/>
        <pc:sldMkLst>
          <pc:docMk/>
          <pc:sldMk cId="1707212450" sldId="258"/>
        </pc:sldMkLst>
        <pc:spChg chg="mod">
          <ac:chgData name="Matteo Ferrari" userId="" providerId="" clId="Web-{6A41D82B-2155-4C21-9EA7-4E6EEC5EFCC3}" dt="2023-10-10T12:39:36.685" v="346" actId="20577"/>
          <ac:spMkLst>
            <pc:docMk/>
            <pc:sldMk cId="1707212450" sldId="258"/>
            <ac:spMk id="2" creationId="{A359660C-EF57-308C-7ADD-142BA5181EBD}"/>
          </ac:spMkLst>
        </pc:spChg>
        <pc:spChg chg="mod">
          <ac:chgData name="Matteo Ferrari" userId="" providerId="" clId="Web-{6A41D82B-2155-4C21-9EA7-4E6EEC5EFCC3}" dt="2023-10-10T12:40:05.452" v="349" actId="20577"/>
          <ac:spMkLst>
            <pc:docMk/>
            <pc:sldMk cId="1707212450" sldId="258"/>
            <ac:spMk id="3" creationId="{0F096DFB-4AEF-0B8E-1C18-ACE0DD7DB8B0}"/>
          </ac:spMkLst>
        </pc:spChg>
        <pc:spChg chg="add mod">
          <ac:chgData name="Matteo Ferrari" userId="" providerId="" clId="Web-{6A41D82B-2155-4C21-9EA7-4E6EEC5EFCC3}" dt="2023-10-10T12:38:47.868" v="343"/>
          <ac:spMkLst>
            <pc:docMk/>
            <pc:sldMk cId="1707212450" sldId="258"/>
            <ac:spMk id="11" creationId="{72AD2392-0453-82F3-9A43-4C2567C2A9F9}"/>
          </ac:spMkLst>
        </pc:spChg>
        <pc:graphicFrameChg chg="del">
          <ac:chgData name="Matteo Ferrari" userId="" providerId="" clId="Web-{6A41D82B-2155-4C21-9EA7-4E6EEC5EFCC3}" dt="2023-10-10T12:40:00.983" v="347"/>
          <ac:graphicFrameMkLst>
            <pc:docMk/>
            <pc:sldMk cId="1707212450" sldId="258"/>
            <ac:graphicFrameMk id="5" creationId="{ADDF01B2-5675-9CC0-276F-0B2D2EB3B71F}"/>
          </ac:graphicFrameMkLst>
        </pc:graphicFrame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1988505746" sldId="259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1988505746" sldId="259"/>
            <ac:spMk id="9" creationId="{F3FE6621-0552-6376-32CC-E76A081D83DE}"/>
          </ac:spMkLst>
        </pc:sp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3766296659" sldId="260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3766296659" sldId="260"/>
            <ac:spMk id="8" creationId="{202DB4D2-C008-52CF-9C25-9AA27F9D2EEC}"/>
          </ac:spMkLst>
        </pc:sp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1719403036" sldId="261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1719403036" sldId="261"/>
            <ac:spMk id="5" creationId="{B571684F-3188-FF96-A3E5-E8F316ABAAC2}"/>
          </ac:spMkLst>
        </pc:sp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2554256629" sldId="262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2554256629" sldId="262"/>
            <ac:spMk id="6" creationId="{5C22749C-BEF8-07C4-B552-3AECE4C2FFDF}"/>
          </ac:spMkLst>
        </pc:sp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2623551607" sldId="263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2623551607" sldId="263"/>
            <ac:spMk id="8" creationId="{540AB4F9-5DF3-9D57-7A34-77232C43EC92}"/>
          </ac:spMkLst>
        </pc:sp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2766762388" sldId="264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2766762388" sldId="264"/>
            <ac:spMk id="5" creationId="{BB397B1A-0658-7C03-EAE5-FD6120F1C851}"/>
          </ac:spMkLst>
        </pc:sp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3242328194" sldId="265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3242328194" sldId="265"/>
            <ac:spMk id="5" creationId="{7BAABD3F-A791-748F-0423-BE7DB09714BD}"/>
          </ac:spMkLst>
        </pc:sp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2554770450" sldId="266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2554770450" sldId="266"/>
            <ac:spMk id="3" creationId="{EF1CD083-B170-A32B-A969-6DA3FCFF4892}"/>
          </ac:spMkLst>
        </pc:sp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3027799626" sldId="267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3027799626" sldId="267"/>
            <ac:spMk id="5" creationId="{66C3455F-6E22-178A-C838-ED7513C276A0}"/>
          </ac:spMkLst>
        </pc:spChg>
      </pc:sldChg>
      <pc:sldChg chg="addSp modSp">
        <pc:chgData name="Matteo Ferrari" userId="" providerId="" clId="Web-{6A41D82B-2155-4C21-9EA7-4E6EEC5EFCC3}" dt="2023-10-10T12:38:47.868" v="343"/>
        <pc:sldMkLst>
          <pc:docMk/>
          <pc:sldMk cId="826518714" sldId="268"/>
        </pc:sldMkLst>
        <pc:spChg chg="add mod">
          <ac:chgData name="Matteo Ferrari" userId="" providerId="" clId="Web-{6A41D82B-2155-4C21-9EA7-4E6EEC5EFCC3}" dt="2023-10-10T12:38:47.868" v="343"/>
          <ac:spMkLst>
            <pc:docMk/>
            <pc:sldMk cId="826518714" sldId="268"/>
            <ac:spMk id="7" creationId="{83E72B83-93A2-5502-1112-0D3B204A9C11}"/>
          </ac:spMkLst>
        </pc:spChg>
      </pc:sldChg>
      <pc:sldChg chg="addSp delSp modSp">
        <pc:chgData name="Matteo Ferrari" userId="" providerId="" clId="Web-{6A41D82B-2155-4C21-9EA7-4E6EEC5EFCC3}" dt="2023-10-10T15:19:36.764" v="758" actId="20577"/>
        <pc:sldMkLst>
          <pc:docMk/>
          <pc:sldMk cId="3657907301" sldId="269"/>
        </pc:sldMkLst>
        <pc:spChg chg="mod">
          <ac:chgData name="Matteo Ferrari" userId="" providerId="" clId="Web-{6A41D82B-2155-4C21-9EA7-4E6EEC5EFCC3}" dt="2023-10-10T14:05:01.758" v="362" actId="20577"/>
          <ac:spMkLst>
            <pc:docMk/>
            <pc:sldMk cId="3657907301" sldId="269"/>
            <ac:spMk id="2" creationId="{A359660C-EF57-308C-7ADD-142BA5181EBD}"/>
          </ac:spMkLst>
        </pc:spChg>
        <pc:spChg chg="mod">
          <ac:chgData name="Matteo Ferrari" userId="" providerId="" clId="Web-{6A41D82B-2155-4C21-9EA7-4E6EEC5EFCC3}" dt="2023-10-10T15:19:36.764" v="758" actId="20577"/>
          <ac:spMkLst>
            <pc:docMk/>
            <pc:sldMk cId="3657907301" sldId="269"/>
            <ac:spMk id="3" creationId="{0F096DFB-4AEF-0B8E-1C18-ACE0DD7DB8B0}"/>
          </ac:spMkLst>
        </pc:spChg>
        <pc:spChg chg="add mod">
          <ac:chgData name="Matteo Ferrari" userId="" providerId="" clId="Web-{6A41D82B-2155-4C21-9EA7-4E6EEC5EFCC3}" dt="2023-10-10T12:38:47.868" v="343"/>
          <ac:spMkLst>
            <pc:docMk/>
            <pc:sldMk cId="3657907301" sldId="269"/>
            <ac:spMk id="11" creationId="{52049B8F-E03B-8A28-B25C-47824CD02BAF}"/>
          </ac:spMkLst>
        </pc:spChg>
        <pc:graphicFrameChg chg="del">
          <ac:chgData name="Matteo Ferrari" userId="" providerId="" clId="Web-{6A41D82B-2155-4C21-9EA7-4E6EEC5EFCC3}" dt="2023-10-10T14:22:00.733" v="479"/>
          <ac:graphicFrameMkLst>
            <pc:docMk/>
            <pc:sldMk cId="3657907301" sldId="269"/>
            <ac:graphicFrameMk id="5" creationId="{ADDF01B2-5675-9CC0-276F-0B2D2EB3B71F}"/>
          </ac:graphicFrameMkLst>
        </pc:graphicFrameChg>
      </pc:sldChg>
      <pc:sldChg chg="add replId">
        <pc:chgData name="Matteo Ferrari" userId="" providerId="" clId="Web-{6A41D82B-2155-4C21-9EA7-4E6EEC5EFCC3}" dt="2023-10-10T14:04:50.476" v="351"/>
        <pc:sldMkLst>
          <pc:docMk/>
          <pc:sldMk cId="2247055595" sldId="270"/>
        </pc:sldMkLst>
      </pc:sldChg>
      <pc:sldChg chg="addSp delSp modSp add replId">
        <pc:chgData name="Matteo Ferrari" userId="" providerId="" clId="Web-{6A41D82B-2155-4C21-9EA7-4E6EEC5EFCC3}" dt="2023-10-10T15:05:54.464" v="735" actId="14100"/>
        <pc:sldMkLst>
          <pc:docMk/>
          <pc:sldMk cId="989529647" sldId="271"/>
        </pc:sldMkLst>
        <pc:spChg chg="del mod">
          <ac:chgData name="Matteo Ferrari" userId="" providerId="" clId="Web-{6A41D82B-2155-4C21-9EA7-4E6EEC5EFCC3}" dt="2023-10-10T15:05:49.136" v="734"/>
          <ac:spMkLst>
            <pc:docMk/>
            <pc:sldMk cId="989529647" sldId="271"/>
            <ac:spMk id="2" creationId="{A359660C-EF57-308C-7ADD-142BA5181EBD}"/>
          </ac:spMkLst>
        </pc:spChg>
        <pc:spChg chg="del mod">
          <ac:chgData name="Matteo Ferrari" userId="" providerId="" clId="Web-{6A41D82B-2155-4C21-9EA7-4E6EEC5EFCC3}" dt="2023-10-10T15:01:12.411" v="692"/>
          <ac:spMkLst>
            <pc:docMk/>
            <pc:sldMk cId="989529647" sldId="271"/>
            <ac:spMk id="3" creationId="{0F096DFB-4AEF-0B8E-1C18-ACE0DD7DB8B0}"/>
          </ac:spMkLst>
        </pc:spChg>
        <pc:spChg chg="add mod">
          <ac:chgData name="Matteo Ferrari" userId="" providerId="" clId="Web-{6A41D82B-2155-4C21-9EA7-4E6EEC5EFCC3}" dt="2023-10-10T15:05:49.136" v="734"/>
          <ac:spMkLst>
            <pc:docMk/>
            <pc:sldMk cId="989529647" sldId="271"/>
            <ac:spMk id="7" creationId="{D9F86B0F-51B0-38EE-0379-F6AF45E3B258}"/>
          </ac:spMkLst>
        </pc:spChg>
        <pc:picChg chg="add mod ord">
          <ac:chgData name="Matteo Ferrari" userId="" providerId="" clId="Web-{6A41D82B-2155-4C21-9EA7-4E6EEC5EFCC3}" dt="2023-10-10T15:05:54.464" v="735" actId="14100"/>
          <ac:picMkLst>
            <pc:docMk/>
            <pc:sldMk cId="989529647" sldId="271"/>
            <ac:picMk id="5" creationId="{DA9B7E65-0E00-1F8D-F46A-156506358AC2}"/>
          </ac:picMkLst>
        </pc:picChg>
      </pc:sldChg>
      <pc:sldChg chg="addSp delSp modSp add ord replId">
        <pc:chgData name="Matteo Ferrari" userId="" providerId="" clId="Web-{6A41D82B-2155-4C21-9EA7-4E6EEC5EFCC3}" dt="2023-10-10T15:39:55.822" v="1208" actId="20577"/>
        <pc:sldMkLst>
          <pc:docMk/>
          <pc:sldMk cId="1948500950" sldId="272"/>
        </pc:sldMkLst>
        <pc:spChg chg="mod">
          <ac:chgData name="Matteo Ferrari" userId="" providerId="" clId="Web-{6A41D82B-2155-4C21-9EA7-4E6EEC5EFCC3}" dt="2023-10-10T15:38:56.993" v="1174" actId="20577"/>
          <ac:spMkLst>
            <pc:docMk/>
            <pc:sldMk cId="1948500950" sldId="272"/>
            <ac:spMk id="2" creationId="{A359660C-EF57-308C-7ADD-142BA5181EBD}"/>
          </ac:spMkLst>
        </pc:spChg>
        <pc:spChg chg="mod">
          <ac:chgData name="Matteo Ferrari" userId="" providerId="" clId="Web-{6A41D82B-2155-4C21-9EA7-4E6EEC5EFCC3}" dt="2023-10-10T15:39:55.822" v="1208" actId="20577"/>
          <ac:spMkLst>
            <pc:docMk/>
            <pc:sldMk cId="1948500950" sldId="272"/>
            <ac:spMk id="3" creationId="{0F096DFB-4AEF-0B8E-1C18-ACE0DD7DB8B0}"/>
          </ac:spMkLst>
        </pc:spChg>
        <pc:picChg chg="add mod">
          <ac:chgData name="Matteo Ferrari" userId="" providerId="" clId="Web-{6A41D82B-2155-4C21-9EA7-4E6EEC5EFCC3}" dt="2023-10-10T15:22:09.877" v="786" actId="14100"/>
          <ac:picMkLst>
            <pc:docMk/>
            <pc:sldMk cId="1948500950" sldId="272"/>
            <ac:picMk id="5" creationId="{27D29E57-B73B-F759-C88A-492D6FFC25CD}"/>
          </ac:picMkLst>
        </pc:picChg>
        <pc:picChg chg="add del mod">
          <ac:chgData name="Matteo Ferrari" userId="" providerId="" clId="Web-{6A41D82B-2155-4C21-9EA7-4E6EEC5EFCC3}" dt="2023-10-10T15:35:30.363" v="1144"/>
          <ac:picMkLst>
            <pc:docMk/>
            <pc:sldMk cId="1948500950" sldId="272"/>
            <ac:picMk id="6" creationId="{839B9330-94D4-5D4C-B964-1A7B0C600594}"/>
          </ac:picMkLst>
        </pc:picChg>
        <pc:picChg chg="add mod">
          <ac:chgData name="Matteo Ferrari" userId="" providerId="" clId="Web-{6A41D82B-2155-4C21-9EA7-4E6EEC5EFCC3}" dt="2023-10-10T15:38:36.024" v="1164" actId="1076"/>
          <ac:picMkLst>
            <pc:docMk/>
            <pc:sldMk cId="1948500950" sldId="272"/>
            <ac:picMk id="7" creationId="{827F7DD0-91DA-108D-2D53-A5C84A60BBDB}"/>
          </ac:picMkLst>
        </pc:picChg>
      </pc:sldChg>
      <pc:sldChg chg="addSp delSp modSp add replId">
        <pc:chgData name="Matteo Ferrari" userId="" providerId="" clId="Web-{6A41D82B-2155-4C21-9EA7-4E6EEC5EFCC3}" dt="2023-10-10T15:43:48.077" v="1314" actId="20577"/>
        <pc:sldMkLst>
          <pc:docMk/>
          <pc:sldMk cId="1940480056" sldId="273"/>
        </pc:sldMkLst>
        <pc:spChg chg="mod">
          <ac:chgData name="Matteo Ferrari" userId="" providerId="" clId="Web-{6A41D82B-2155-4C21-9EA7-4E6EEC5EFCC3}" dt="2023-10-10T15:43:48.077" v="1314" actId="20577"/>
          <ac:spMkLst>
            <pc:docMk/>
            <pc:sldMk cId="1940480056" sldId="273"/>
            <ac:spMk id="2" creationId="{A359660C-EF57-308C-7ADD-142BA5181EBD}"/>
          </ac:spMkLst>
        </pc:spChg>
        <pc:spChg chg="mod">
          <ac:chgData name="Matteo Ferrari" userId="" providerId="" clId="Web-{6A41D82B-2155-4C21-9EA7-4E6EEC5EFCC3}" dt="2023-10-10T15:43:46.437" v="1313" actId="20577"/>
          <ac:spMkLst>
            <pc:docMk/>
            <pc:sldMk cId="1940480056" sldId="273"/>
            <ac:spMk id="3" creationId="{0F096DFB-4AEF-0B8E-1C18-ACE0DD7DB8B0}"/>
          </ac:spMkLst>
        </pc:spChg>
        <pc:picChg chg="del">
          <ac:chgData name="Matteo Ferrari" userId="" providerId="" clId="Web-{6A41D82B-2155-4C21-9EA7-4E6EEC5EFCC3}" dt="2023-10-10T15:22:37.252" v="788"/>
          <ac:picMkLst>
            <pc:docMk/>
            <pc:sldMk cId="1940480056" sldId="273"/>
            <ac:picMk id="5" creationId="{27D29E57-B73B-F759-C88A-492D6FFC25CD}"/>
          </ac:picMkLst>
        </pc:picChg>
        <pc:picChg chg="add mod">
          <ac:chgData name="Matteo Ferrari" userId="" providerId="" clId="Web-{6A41D82B-2155-4C21-9EA7-4E6EEC5EFCC3}" dt="2023-10-10T15:25:02.740" v="803" actId="14100"/>
          <ac:picMkLst>
            <pc:docMk/>
            <pc:sldMk cId="1940480056" sldId="273"/>
            <ac:picMk id="6" creationId="{B8924AA7-8265-D4A1-47A1-A02C991B341B}"/>
          </ac:picMkLst>
        </pc:picChg>
        <pc:picChg chg="add mod">
          <ac:chgData name="Matteo Ferrari" userId="" providerId="" clId="Web-{6A41D82B-2155-4C21-9EA7-4E6EEC5EFCC3}" dt="2023-10-10T15:38:14.226" v="1162" actId="14100"/>
          <ac:picMkLst>
            <pc:docMk/>
            <pc:sldMk cId="1940480056" sldId="273"/>
            <ac:picMk id="7" creationId="{4AD3005C-EF86-005A-9823-3A87AD1D30BD}"/>
          </ac:picMkLst>
        </pc:picChg>
      </pc:sldChg>
      <pc:sldChg chg="addSp delSp modSp add replId">
        <pc:chgData name="Matteo Ferrari" userId="" providerId="" clId="Web-{6A41D82B-2155-4C21-9EA7-4E6EEC5EFCC3}" dt="2023-10-10T15:42:39.013" v="1272"/>
        <pc:sldMkLst>
          <pc:docMk/>
          <pc:sldMk cId="511581823" sldId="274"/>
        </pc:sldMkLst>
        <pc:spChg chg="mod">
          <ac:chgData name="Matteo Ferrari" userId="" providerId="" clId="Web-{6A41D82B-2155-4C21-9EA7-4E6EEC5EFCC3}" dt="2023-10-10T15:26:30.664" v="850" actId="20577"/>
          <ac:spMkLst>
            <pc:docMk/>
            <pc:sldMk cId="511581823" sldId="274"/>
            <ac:spMk id="2" creationId="{A359660C-EF57-308C-7ADD-142BA5181EBD}"/>
          </ac:spMkLst>
        </pc:spChg>
        <pc:spChg chg="mod">
          <ac:chgData name="Matteo Ferrari" userId="" providerId="" clId="Web-{6A41D82B-2155-4C21-9EA7-4E6EEC5EFCC3}" dt="2023-10-10T15:26:34.476" v="852" actId="20577"/>
          <ac:spMkLst>
            <pc:docMk/>
            <pc:sldMk cId="511581823" sldId="274"/>
            <ac:spMk id="3" creationId="{0F096DFB-4AEF-0B8E-1C18-ACE0DD7DB8B0}"/>
          </ac:spMkLst>
        </pc:spChg>
        <pc:graphicFrameChg chg="add mod modGraphic">
          <ac:chgData name="Matteo Ferrari" userId="" providerId="" clId="Web-{6A41D82B-2155-4C21-9EA7-4E6EEC5EFCC3}" dt="2023-10-10T15:42:39.013" v="1272"/>
          <ac:graphicFrameMkLst>
            <pc:docMk/>
            <pc:sldMk cId="511581823" sldId="274"/>
            <ac:graphicFrameMk id="5" creationId="{54721064-5B72-A6F8-F322-229028797FE6}"/>
          </ac:graphicFrameMkLst>
        </pc:graphicFrameChg>
        <pc:picChg chg="del">
          <ac:chgData name="Matteo Ferrari" userId="" providerId="" clId="Web-{6A41D82B-2155-4C21-9EA7-4E6EEC5EFCC3}" dt="2023-10-10T15:25:53.444" v="834"/>
          <ac:picMkLst>
            <pc:docMk/>
            <pc:sldMk cId="511581823" sldId="274"/>
            <ac:picMk id="6" creationId="{B8924AA7-8265-D4A1-47A1-A02C991B341B}"/>
          </ac:picMkLst>
        </pc:picChg>
      </pc:sldChg>
      <pc:sldMasterChg chg="modSp mod modSldLayout">
        <pc:chgData name="Matteo Ferrari" userId="" providerId="" clId="Web-{6A41D82B-2155-4C21-9EA7-4E6EEC5EFCC3}" dt="2023-10-10T12:38:47.868" v="343"/>
        <pc:sldMasterMkLst>
          <pc:docMk/>
          <pc:sldMasterMk cId="3637229877" sldId="2147483684"/>
        </pc:sldMasterMkLst>
        <pc:spChg chg="mod">
          <ac:chgData name="Matteo Ferrari" userId="" providerId="" clId="Web-{6A41D82B-2155-4C21-9EA7-4E6EEC5EFCC3}" dt="2023-10-10T12:38:47.868" v="343"/>
          <ac:spMkLst>
            <pc:docMk/>
            <pc:sldMasterMk cId="3637229877" sldId="2147483684"/>
            <ac:spMk id="5" creationId="{00000000-0000-0000-0000-000000000000}"/>
          </ac:spMkLst>
        </pc:sp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2159549062" sldId="2147483685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2159549062" sldId="2147483685"/>
              <ac:spMk id="5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2299422433" sldId="2147483686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2299422433" sldId="2147483686"/>
              <ac:spMk id="5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2192165652" sldId="2147483687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2192165652" sldId="2147483687"/>
              <ac:spMk id="5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2689755439" sldId="2147483688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2689755439" sldId="2147483688"/>
              <ac:spMk id="6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271403428" sldId="2147483689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271403428" sldId="2147483689"/>
              <ac:spMk id="8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665943092" sldId="2147483690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665943092" sldId="2147483690"/>
              <ac:spMk id="4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1807069435" sldId="2147483691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1807069435" sldId="2147483691"/>
              <ac:spMk id="8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1314855707" sldId="2147483692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1314855707" sldId="2147483692"/>
              <ac:spMk id="6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677638971" sldId="2147483693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677638971" sldId="2147483693"/>
              <ac:spMk id="6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1020232596" sldId="2147483694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1020232596" sldId="2147483694"/>
              <ac:spMk id="5" creationId="{00000000-0000-0000-0000-000000000000}"/>
            </ac:spMkLst>
          </pc:spChg>
        </pc:sldLayoutChg>
        <pc:sldLayoutChg chg="modSp mod">
          <pc:chgData name="Matteo Ferrari" userId="" providerId="" clId="Web-{6A41D82B-2155-4C21-9EA7-4E6EEC5EFCC3}" dt="2023-10-10T12:38:47.868" v="343"/>
          <pc:sldLayoutMkLst>
            <pc:docMk/>
            <pc:sldMasterMk cId="3637229877" sldId="2147483684"/>
            <pc:sldLayoutMk cId="2807507610" sldId="2147483695"/>
          </pc:sldLayoutMkLst>
          <pc:spChg chg="mod">
            <ac:chgData name="Matteo Ferrari" userId="" providerId="" clId="Web-{6A41D82B-2155-4C21-9EA7-4E6EEC5EFCC3}" dt="2023-10-10T12:38:47.868" v="343"/>
            <ac:spMkLst>
              <pc:docMk/>
              <pc:sldMasterMk cId="3637229877" sldId="2147483684"/>
              <pc:sldLayoutMk cId="2807507610" sldId="2147483695"/>
              <ac:spMk id="5" creationId="{00000000-0000-0000-0000-000000000000}"/>
            </ac:spMkLst>
          </pc:spChg>
        </pc:sldLayoutChg>
      </pc:sldMasterChg>
    </pc:docChg>
  </pc:docChgLst>
  <pc:docChgLst>
    <pc:chgData name="Matteo Ferrari" clId="Web-{775D6B42-567D-4EF2-B0F7-939E6C1F3D74}"/>
    <pc:docChg chg="addSld delSld modSld sldOrd addMainMaster">
      <pc:chgData name="Matteo Ferrari" userId="" providerId="" clId="Web-{775D6B42-567D-4EF2-B0F7-939E6C1F3D74}" dt="2023-10-12T14:38:34.935" v="1201" actId="14100"/>
      <pc:docMkLst>
        <pc:docMk/>
      </pc:docMkLst>
      <pc:sldChg chg="modSp">
        <pc:chgData name="Matteo Ferrari" userId="" providerId="" clId="Web-{775D6B42-567D-4EF2-B0F7-939E6C1F3D74}" dt="2023-10-12T12:51:17.030" v="604" actId="20577"/>
        <pc:sldMkLst>
          <pc:docMk/>
          <pc:sldMk cId="3166697071" sldId="257"/>
        </pc:sldMkLst>
        <pc:spChg chg="mod">
          <ac:chgData name="Matteo Ferrari" userId="" providerId="" clId="Web-{775D6B42-567D-4EF2-B0F7-939E6C1F3D74}" dt="2023-10-12T12:51:17.030" v="604" actId="20577"/>
          <ac:spMkLst>
            <pc:docMk/>
            <pc:sldMk cId="3166697071" sldId="257"/>
            <ac:spMk id="3" creationId="{55841B6E-420D-7A3B-3819-2CC5C82F8AE0}"/>
          </ac:spMkLst>
        </pc:spChg>
      </pc:sldChg>
      <pc:sldChg chg="ord">
        <pc:chgData name="Matteo Ferrari" userId="" providerId="" clId="Web-{775D6B42-567D-4EF2-B0F7-939E6C1F3D74}" dt="2023-10-12T11:50:21.724" v="371"/>
        <pc:sldMkLst>
          <pc:docMk/>
          <pc:sldMk cId="1988505746" sldId="259"/>
        </pc:sldMkLst>
      </pc:sldChg>
      <pc:sldChg chg="ord">
        <pc:chgData name="Matteo Ferrari" userId="" providerId="" clId="Web-{775D6B42-567D-4EF2-B0F7-939E6C1F3D74}" dt="2023-10-12T11:50:21.724" v="372"/>
        <pc:sldMkLst>
          <pc:docMk/>
          <pc:sldMk cId="3766296659" sldId="260"/>
        </pc:sldMkLst>
      </pc:sldChg>
      <pc:sldChg chg="addSp modSp">
        <pc:chgData name="Matteo Ferrari" userId="" providerId="" clId="Web-{775D6B42-567D-4EF2-B0F7-939E6C1F3D74}" dt="2023-10-12T14:03:50.722" v="1095" actId="14100"/>
        <pc:sldMkLst>
          <pc:docMk/>
          <pc:sldMk cId="1719403036" sldId="261"/>
        </pc:sldMkLst>
        <pc:spChg chg="mod">
          <ac:chgData name="Matteo Ferrari" userId="" providerId="" clId="Web-{775D6B42-567D-4EF2-B0F7-939E6C1F3D74}" dt="2023-10-12T14:03:39.690" v="1092" actId="14100"/>
          <ac:spMkLst>
            <pc:docMk/>
            <pc:sldMk cId="1719403036" sldId="261"/>
            <ac:spMk id="3" creationId="{550748F2-D72B-C0FA-71B6-E2CE9A384D77}"/>
          </ac:spMkLst>
        </pc:spChg>
        <pc:picChg chg="add mod">
          <ac:chgData name="Matteo Ferrari" userId="" providerId="" clId="Web-{775D6B42-567D-4EF2-B0F7-939E6C1F3D74}" dt="2023-10-12T14:03:50.722" v="1095" actId="14100"/>
          <ac:picMkLst>
            <pc:docMk/>
            <pc:sldMk cId="1719403036" sldId="261"/>
            <ac:picMk id="6" creationId="{87892FA6-F6FC-14A0-F2AE-FB1D5E8D664C}"/>
          </ac:picMkLst>
        </pc:picChg>
      </pc:sldChg>
      <pc:sldChg chg="ord">
        <pc:chgData name="Matteo Ferrari" userId="" providerId="" clId="Web-{775D6B42-567D-4EF2-B0F7-939E6C1F3D74}" dt="2023-10-12T11:50:47.709" v="373"/>
        <pc:sldMkLst>
          <pc:docMk/>
          <pc:sldMk cId="2554256629" sldId="262"/>
        </pc:sldMkLst>
      </pc:sldChg>
      <pc:sldChg chg="modSp">
        <pc:chgData name="Matteo Ferrari" userId="" providerId="" clId="Web-{775D6B42-567D-4EF2-B0F7-939E6C1F3D74}" dt="2023-10-12T14:36:20.271" v="1176" actId="20577"/>
        <pc:sldMkLst>
          <pc:docMk/>
          <pc:sldMk cId="2766762388" sldId="264"/>
        </pc:sldMkLst>
        <pc:spChg chg="mod">
          <ac:chgData name="Matteo Ferrari" userId="" providerId="" clId="Web-{775D6B42-567D-4EF2-B0F7-939E6C1F3D74}" dt="2023-10-12T14:35:33.940" v="1157" actId="20577"/>
          <ac:spMkLst>
            <pc:docMk/>
            <pc:sldMk cId="2766762388" sldId="264"/>
            <ac:spMk id="2" creationId="{DF1F179F-1612-14C9-8514-BBE2183017DB}"/>
          </ac:spMkLst>
        </pc:spChg>
        <pc:spChg chg="mod">
          <ac:chgData name="Matteo Ferrari" userId="" providerId="" clId="Web-{775D6B42-567D-4EF2-B0F7-939E6C1F3D74}" dt="2023-10-12T14:36:20.271" v="1176" actId="20577"/>
          <ac:spMkLst>
            <pc:docMk/>
            <pc:sldMk cId="2766762388" sldId="264"/>
            <ac:spMk id="3" creationId="{527AB690-FA58-E2A0-5CCB-6EF191B95A9D}"/>
          </ac:spMkLst>
        </pc:spChg>
      </pc:sldChg>
      <pc:sldChg chg="modSp">
        <pc:chgData name="Matteo Ferrari" userId="" providerId="" clId="Web-{775D6B42-567D-4EF2-B0F7-939E6C1F3D74}" dt="2023-10-12T13:16:03.968" v="982" actId="20577"/>
        <pc:sldMkLst>
          <pc:docMk/>
          <pc:sldMk cId="3242328194" sldId="265"/>
        </pc:sldMkLst>
        <pc:spChg chg="mod">
          <ac:chgData name="Matteo Ferrari" userId="" providerId="" clId="Web-{775D6B42-567D-4EF2-B0F7-939E6C1F3D74}" dt="2023-10-12T11:51:30.429" v="377" actId="20577"/>
          <ac:spMkLst>
            <pc:docMk/>
            <pc:sldMk cId="3242328194" sldId="265"/>
            <ac:spMk id="2" creationId="{AC850CDC-B548-6E41-A2B1-CFA42CFFBEBE}"/>
          </ac:spMkLst>
        </pc:spChg>
        <pc:spChg chg="mod">
          <ac:chgData name="Matteo Ferrari" userId="" providerId="" clId="Web-{775D6B42-567D-4EF2-B0F7-939E6C1F3D74}" dt="2023-10-12T13:16:03.968" v="982" actId="20577"/>
          <ac:spMkLst>
            <pc:docMk/>
            <pc:sldMk cId="3242328194" sldId="265"/>
            <ac:spMk id="3" creationId="{3C23067A-4D1E-89AA-1533-34E448335269}"/>
          </ac:spMkLst>
        </pc:spChg>
        <pc:spChg chg="mod">
          <ac:chgData name="Matteo Ferrari" userId="" providerId="" clId="Web-{775D6B42-567D-4EF2-B0F7-939E6C1F3D74}" dt="2023-10-12T11:52:35.025" v="414" actId="1076"/>
          <ac:spMkLst>
            <pc:docMk/>
            <pc:sldMk cId="3242328194" sldId="265"/>
            <ac:spMk id="8" creationId="{13F09C97-FE75-3EE3-A5F5-3A8E13F445DC}"/>
          </ac:spMkLst>
        </pc:spChg>
        <pc:picChg chg="mod">
          <ac:chgData name="Matteo Ferrari" userId="" providerId="" clId="Web-{775D6B42-567D-4EF2-B0F7-939E6C1F3D74}" dt="2023-10-12T11:52:30.431" v="413" actId="1076"/>
          <ac:picMkLst>
            <pc:docMk/>
            <pc:sldMk cId="3242328194" sldId="265"/>
            <ac:picMk id="6" creationId="{DB2767AF-D610-CD42-36F8-4E44BDC9AAA6}"/>
          </ac:picMkLst>
        </pc:picChg>
      </pc:sldChg>
      <pc:sldChg chg="ord">
        <pc:chgData name="Matteo Ferrari" userId="" providerId="" clId="Web-{775D6B42-567D-4EF2-B0F7-939E6C1F3D74}" dt="2023-10-12T11:50:21.724" v="370"/>
        <pc:sldMkLst>
          <pc:docMk/>
          <pc:sldMk cId="3027799626" sldId="267"/>
        </pc:sldMkLst>
      </pc:sldChg>
      <pc:sldChg chg="modSp del ord">
        <pc:chgData name="Matteo Ferrari" userId="" providerId="" clId="Web-{775D6B42-567D-4EF2-B0F7-939E6C1F3D74}" dt="2023-10-12T14:03:55.566" v="1096"/>
        <pc:sldMkLst>
          <pc:docMk/>
          <pc:sldMk cId="826518714" sldId="268"/>
        </pc:sldMkLst>
        <pc:spChg chg="mod">
          <ac:chgData name="Matteo Ferrari" userId="" providerId="" clId="Web-{775D6B42-567D-4EF2-B0F7-939E6C1F3D74}" dt="2023-10-12T11:48:47.347" v="369" actId="14100"/>
          <ac:spMkLst>
            <pc:docMk/>
            <pc:sldMk cId="826518714" sldId="268"/>
            <ac:spMk id="3" creationId="{550748F2-D72B-C0FA-71B6-E2CE9A384D77}"/>
          </ac:spMkLst>
        </pc:spChg>
      </pc:sldChg>
      <pc:sldChg chg="modSp">
        <pc:chgData name="Matteo Ferrari" userId="" providerId="" clId="Web-{775D6B42-567D-4EF2-B0F7-939E6C1F3D74}" dt="2023-10-12T12:57:58.754" v="729" actId="20577"/>
        <pc:sldMkLst>
          <pc:docMk/>
          <pc:sldMk cId="3657907301" sldId="269"/>
        </pc:sldMkLst>
        <pc:spChg chg="mod">
          <ac:chgData name="Matteo Ferrari" userId="" providerId="" clId="Web-{775D6B42-567D-4EF2-B0F7-939E6C1F3D74}" dt="2023-10-12T12:57:58.754" v="729" actId="20577"/>
          <ac:spMkLst>
            <pc:docMk/>
            <pc:sldMk cId="3657907301" sldId="269"/>
            <ac:spMk id="3" creationId="{0F096DFB-4AEF-0B8E-1C18-ACE0DD7DB8B0}"/>
          </ac:spMkLst>
        </pc:spChg>
      </pc:sldChg>
      <pc:sldChg chg="modSp">
        <pc:chgData name="Matteo Ferrari" userId="" providerId="" clId="Web-{775D6B42-567D-4EF2-B0F7-939E6C1F3D74}" dt="2023-10-12T13:09:46.292" v="887" actId="20577"/>
        <pc:sldMkLst>
          <pc:docMk/>
          <pc:sldMk cId="2247055595" sldId="270"/>
        </pc:sldMkLst>
        <pc:spChg chg="mod">
          <ac:chgData name="Matteo Ferrari" userId="" providerId="" clId="Web-{775D6B42-567D-4EF2-B0F7-939E6C1F3D74}" dt="2023-10-12T13:09:46.292" v="887" actId="20577"/>
          <ac:spMkLst>
            <pc:docMk/>
            <pc:sldMk cId="2247055595" sldId="270"/>
            <ac:spMk id="3" creationId="{0F096DFB-4AEF-0B8E-1C18-ACE0DD7DB8B0}"/>
          </ac:spMkLst>
        </pc:spChg>
      </pc:sldChg>
      <pc:sldChg chg="delSp modSp">
        <pc:chgData name="Matteo Ferrari" userId="" providerId="" clId="Web-{775D6B42-567D-4EF2-B0F7-939E6C1F3D74}" dt="2023-10-12T12:59:39.759" v="732"/>
        <pc:sldMkLst>
          <pc:docMk/>
          <pc:sldMk cId="1948500950" sldId="272"/>
        </pc:sldMkLst>
        <pc:spChg chg="mod">
          <ac:chgData name="Matteo Ferrari" userId="" providerId="" clId="Web-{775D6B42-567D-4EF2-B0F7-939E6C1F3D74}" dt="2023-10-12T12:57:11.564" v="718" actId="20577"/>
          <ac:spMkLst>
            <pc:docMk/>
            <pc:sldMk cId="1948500950" sldId="272"/>
            <ac:spMk id="2" creationId="{A359660C-EF57-308C-7ADD-142BA5181EBD}"/>
          </ac:spMkLst>
        </pc:spChg>
        <pc:spChg chg="mod">
          <ac:chgData name="Matteo Ferrari" userId="" providerId="" clId="Web-{775D6B42-567D-4EF2-B0F7-939E6C1F3D74}" dt="2023-10-12T12:59:32.322" v="731" actId="20577"/>
          <ac:spMkLst>
            <pc:docMk/>
            <pc:sldMk cId="1948500950" sldId="272"/>
            <ac:spMk id="3" creationId="{0F096DFB-4AEF-0B8E-1C18-ACE0DD7DB8B0}"/>
          </ac:spMkLst>
        </pc:spChg>
        <pc:picChg chg="del">
          <ac:chgData name="Matteo Ferrari" userId="" providerId="" clId="Web-{775D6B42-567D-4EF2-B0F7-939E6C1F3D74}" dt="2023-10-12T12:59:39.759" v="732"/>
          <ac:picMkLst>
            <pc:docMk/>
            <pc:sldMk cId="1948500950" sldId="272"/>
            <ac:picMk id="7" creationId="{827F7DD0-91DA-108D-2D53-A5C84A60BBDB}"/>
          </ac:picMkLst>
        </pc:picChg>
      </pc:sldChg>
      <pc:sldChg chg="delSp modSp">
        <pc:chgData name="Matteo Ferrari" userId="" providerId="" clId="Web-{775D6B42-567D-4EF2-B0F7-939E6C1F3D74}" dt="2023-10-12T13:08:35.944" v="852" actId="20577"/>
        <pc:sldMkLst>
          <pc:docMk/>
          <pc:sldMk cId="1940480056" sldId="273"/>
        </pc:sldMkLst>
        <pc:spChg chg="mod">
          <ac:chgData name="Matteo Ferrari" userId="" providerId="" clId="Web-{775D6B42-567D-4EF2-B0F7-939E6C1F3D74}" dt="2023-10-12T12:59:53.791" v="735" actId="20577"/>
          <ac:spMkLst>
            <pc:docMk/>
            <pc:sldMk cId="1940480056" sldId="273"/>
            <ac:spMk id="2" creationId="{A359660C-EF57-308C-7ADD-142BA5181EBD}"/>
          </ac:spMkLst>
        </pc:spChg>
        <pc:spChg chg="mod">
          <ac:chgData name="Matteo Ferrari" userId="" providerId="" clId="Web-{775D6B42-567D-4EF2-B0F7-939E6C1F3D74}" dt="2023-10-12T13:08:35.944" v="852" actId="20577"/>
          <ac:spMkLst>
            <pc:docMk/>
            <pc:sldMk cId="1940480056" sldId="273"/>
            <ac:spMk id="3" creationId="{0F096DFB-4AEF-0B8E-1C18-ACE0DD7DB8B0}"/>
          </ac:spMkLst>
        </pc:spChg>
        <pc:picChg chg="del">
          <ac:chgData name="Matteo Ferrari" userId="" providerId="" clId="Web-{775D6B42-567D-4EF2-B0F7-939E6C1F3D74}" dt="2023-10-12T12:59:47.869" v="733"/>
          <ac:picMkLst>
            <pc:docMk/>
            <pc:sldMk cId="1940480056" sldId="273"/>
            <ac:picMk id="7" creationId="{4AD3005C-EF86-005A-9823-3A87AD1D30BD}"/>
          </ac:picMkLst>
        </pc:picChg>
      </pc:sldChg>
      <pc:sldChg chg="modSp">
        <pc:chgData name="Matteo Ferrari" userId="" providerId="" clId="Web-{775D6B42-567D-4EF2-B0F7-939E6C1F3D74}" dt="2023-10-12T13:04:03.602" v="829"/>
        <pc:sldMkLst>
          <pc:docMk/>
          <pc:sldMk cId="511581823" sldId="274"/>
        </pc:sldMkLst>
        <pc:graphicFrameChg chg="mod modGraphic">
          <ac:chgData name="Matteo Ferrari" userId="" providerId="" clId="Web-{775D6B42-567D-4EF2-B0F7-939E6C1F3D74}" dt="2023-10-12T13:04:03.602" v="829"/>
          <ac:graphicFrameMkLst>
            <pc:docMk/>
            <pc:sldMk cId="511581823" sldId="274"/>
            <ac:graphicFrameMk id="5" creationId="{54721064-5B72-A6F8-F322-229028797FE6}"/>
          </ac:graphicFrameMkLst>
        </pc:graphicFrameChg>
      </pc:sldChg>
      <pc:sldChg chg="addSp modSp">
        <pc:chgData name="Matteo Ferrari" userId="" providerId="" clId="Web-{775D6B42-567D-4EF2-B0F7-939E6C1F3D74}" dt="2023-10-12T11:43:36.371" v="169" actId="1076"/>
        <pc:sldMkLst>
          <pc:docMk/>
          <pc:sldMk cId="2328844183" sldId="276"/>
        </pc:sldMkLst>
        <pc:spChg chg="mod">
          <ac:chgData name="Matteo Ferrari" userId="" providerId="" clId="Web-{775D6B42-567D-4EF2-B0F7-939E6C1F3D74}" dt="2023-10-12T11:43:30.777" v="167" actId="14100"/>
          <ac:spMkLst>
            <pc:docMk/>
            <pc:sldMk cId="2328844183" sldId="276"/>
            <ac:spMk id="3" creationId="{0F096DFB-4AEF-0B8E-1C18-ACE0DD7DB8B0}"/>
          </ac:spMkLst>
        </pc:spChg>
        <pc:picChg chg="add mod">
          <ac:chgData name="Matteo Ferrari" userId="" providerId="" clId="Web-{775D6B42-567D-4EF2-B0F7-939E6C1F3D74}" dt="2023-10-12T11:43:36.371" v="169" actId="1076"/>
          <ac:picMkLst>
            <pc:docMk/>
            <pc:sldMk cId="2328844183" sldId="276"/>
            <ac:picMk id="5" creationId="{9CB97F9A-7DE3-911E-6748-35A0647A3CA5}"/>
          </ac:picMkLst>
        </pc:picChg>
      </pc:sldChg>
      <pc:sldChg chg="modSp ord">
        <pc:chgData name="Matteo Ferrari" userId="" providerId="" clId="Web-{775D6B42-567D-4EF2-B0F7-939E6C1F3D74}" dt="2023-10-12T14:04:24.894" v="1103" actId="20577"/>
        <pc:sldMkLst>
          <pc:docMk/>
          <pc:sldMk cId="176169493" sldId="277"/>
        </pc:sldMkLst>
        <pc:spChg chg="mod">
          <ac:chgData name="Matteo Ferrari" userId="" providerId="" clId="Web-{775D6B42-567D-4EF2-B0F7-939E6C1F3D74}" dt="2023-10-12T14:04:24.894" v="1103" actId="20577"/>
          <ac:spMkLst>
            <pc:docMk/>
            <pc:sldMk cId="176169493" sldId="277"/>
            <ac:spMk id="2" creationId="{A359660C-EF57-308C-7ADD-142BA5181EBD}"/>
          </ac:spMkLst>
        </pc:spChg>
        <pc:spChg chg="mod">
          <ac:chgData name="Matteo Ferrari" userId="" providerId="" clId="Web-{775D6B42-567D-4EF2-B0F7-939E6C1F3D74}" dt="2023-10-12T13:17:34.863" v="1010" actId="20577"/>
          <ac:spMkLst>
            <pc:docMk/>
            <pc:sldMk cId="176169493" sldId="277"/>
            <ac:spMk id="3" creationId="{0F096DFB-4AEF-0B8E-1C18-ACE0DD7DB8B0}"/>
          </ac:spMkLst>
        </pc:spChg>
        <pc:graphicFrameChg chg="mod modGraphic">
          <ac:chgData name="Matteo Ferrari" userId="" providerId="" clId="Web-{775D6B42-567D-4EF2-B0F7-939E6C1F3D74}" dt="2023-10-12T13:16:49.923" v="988" actId="14100"/>
          <ac:graphicFrameMkLst>
            <pc:docMk/>
            <pc:sldMk cId="176169493" sldId="277"/>
            <ac:graphicFrameMk id="5" creationId="{ADDF01B2-5675-9CC0-276F-0B2D2EB3B71F}"/>
          </ac:graphicFrameMkLst>
        </pc:graphicFrameChg>
      </pc:sldChg>
      <pc:sldChg chg="addSp delSp modSp add replId">
        <pc:chgData name="Matteo Ferrari" userId="" providerId="" clId="Web-{775D6B42-567D-4EF2-B0F7-939E6C1F3D74}" dt="2023-10-12T14:38:34.935" v="1201" actId="14100"/>
        <pc:sldMkLst>
          <pc:docMk/>
          <pc:sldMk cId="3381320154" sldId="278"/>
        </pc:sldMkLst>
        <pc:spChg chg="mod">
          <ac:chgData name="Matteo Ferrari" userId="" providerId="" clId="Web-{775D6B42-567D-4EF2-B0F7-939E6C1F3D74}" dt="2023-10-12T14:37:32.713" v="1181" actId="20577"/>
          <ac:spMkLst>
            <pc:docMk/>
            <pc:sldMk cId="3381320154" sldId="278"/>
            <ac:spMk id="2" creationId="{DF1F179F-1612-14C9-8514-BBE2183017DB}"/>
          </ac:spMkLst>
        </pc:spChg>
        <pc:spChg chg="del mod">
          <ac:chgData name="Matteo Ferrari" userId="" providerId="" clId="Web-{775D6B42-567D-4EF2-B0F7-939E6C1F3D74}" dt="2023-10-12T14:37:40.151" v="1183"/>
          <ac:spMkLst>
            <pc:docMk/>
            <pc:sldMk cId="3381320154" sldId="278"/>
            <ac:spMk id="3" creationId="{527AB690-FA58-E2A0-5CCB-6EF191B95A9D}"/>
          </ac:spMkLst>
        </pc:spChg>
        <pc:spChg chg="add del mod">
          <ac:chgData name="Matteo Ferrari" userId="" providerId="" clId="Web-{775D6B42-567D-4EF2-B0F7-939E6C1F3D74}" dt="2023-10-12T14:37:49.104" v="1188"/>
          <ac:spMkLst>
            <pc:docMk/>
            <pc:sldMk cId="3381320154" sldId="278"/>
            <ac:spMk id="7" creationId="{7AF82D1B-3718-B51C-E8E2-BDA6457B3A85}"/>
          </ac:spMkLst>
        </pc:spChg>
        <pc:spChg chg="add del mod">
          <ac:chgData name="Matteo Ferrari" userId="" providerId="" clId="Web-{775D6B42-567D-4EF2-B0F7-939E6C1F3D74}" dt="2023-10-12T14:37:42.760" v="1187"/>
          <ac:spMkLst>
            <pc:docMk/>
            <pc:sldMk cId="3381320154" sldId="278"/>
            <ac:spMk id="8" creationId="{3219F255-6584-7547-7CCA-856227A4A7B2}"/>
          </ac:spMkLst>
        </pc:spChg>
        <pc:spChg chg="add mod">
          <ac:chgData name="Matteo Ferrari" userId="" providerId="" clId="Web-{775D6B42-567D-4EF2-B0F7-939E6C1F3D74}" dt="2023-10-12T14:37:49.151" v="1190"/>
          <ac:spMkLst>
            <pc:docMk/>
            <pc:sldMk cId="3381320154" sldId="278"/>
            <ac:spMk id="11" creationId="{FD25295F-1B7F-78DE-4A28-9D6377A9DB9D}"/>
          </ac:spMkLst>
        </pc:spChg>
        <pc:spChg chg="add del mod">
          <ac:chgData name="Matteo Ferrari" userId="" providerId="" clId="Web-{775D6B42-567D-4EF2-B0F7-939E6C1F3D74}" dt="2023-10-12T14:38:00.433" v="1195"/>
          <ac:spMkLst>
            <pc:docMk/>
            <pc:sldMk cId="3381320154" sldId="278"/>
            <ac:spMk id="14" creationId="{79F5C8C1-B75D-E9F6-E28C-5B861936B09C}"/>
          </ac:spMkLst>
        </pc:spChg>
        <pc:spChg chg="add mod">
          <ac:chgData name="Matteo Ferrari" userId="" providerId="" clId="Web-{775D6B42-567D-4EF2-B0F7-939E6C1F3D74}" dt="2023-10-12T14:38:34.935" v="1201" actId="14100"/>
          <ac:spMkLst>
            <pc:docMk/>
            <pc:sldMk cId="3381320154" sldId="278"/>
            <ac:spMk id="15" creationId="{6F508547-F7D5-4215-A2C4-6C7B3B51A07C}"/>
          </ac:spMkLst>
        </pc:spChg>
        <pc:graphicFrameChg chg="add mod ord modGraphic">
          <ac:chgData name="Matteo Ferrari" userId="" providerId="" clId="Web-{775D6B42-567D-4EF2-B0F7-939E6C1F3D74}" dt="2023-10-12T14:37:49.104" v="1188"/>
          <ac:graphicFrameMkLst>
            <pc:docMk/>
            <pc:sldMk cId="3381320154" sldId="278"/>
            <ac:graphicFrameMk id="10" creationId="{F522C6B6-E5DB-7F4B-2635-6912A6696871}"/>
          </ac:graphicFrameMkLst>
        </pc:graphicFrameChg>
        <pc:graphicFrameChg chg="add del mod">
          <ac:chgData name="Matteo Ferrari" userId="" providerId="" clId="Web-{775D6B42-567D-4EF2-B0F7-939E6C1F3D74}" dt="2023-10-12T14:38:00.433" v="1196"/>
          <ac:graphicFrameMkLst>
            <pc:docMk/>
            <pc:sldMk cId="3381320154" sldId="278"/>
            <ac:graphicFrameMk id="13" creationId="{58DE4F19-5A5F-0A37-57B2-63530560E047}"/>
          </ac:graphicFrameMkLst>
        </pc:graphicFrameChg>
      </pc:sldChg>
      <pc:sldChg chg="addSp delSp modSp add">
        <pc:chgData name="Matteo Ferrari" userId="" providerId="" clId="Web-{775D6B42-567D-4EF2-B0F7-939E6C1F3D74}" dt="2023-10-12T14:36:49.788" v="1178"/>
        <pc:sldMkLst>
          <pc:docMk/>
          <pc:sldMk cId="1470872151" sldId="279"/>
        </pc:sldMkLst>
        <pc:spChg chg="mod">
          <ac:chgData name="Matteo Ferrari" userId="" providerId="" clId="Web-{775D6B42-567D-4EF2-B0F7-939E6C1F3D74}" dt="2023-10-12T13:19:38.089" v="1035" actId="20577"/>
          <ac:spMkLst>
            <pc:docMk/>
            <pc:sldMk cId="1470872151" sldId="279"/>
            <ac:spMk id="2" creationId="{5BF6AC70-3390-4459-821D-FD5ECE13C3CF}"/>
          </ac:spMkLst>
        </pc:spChg>
        <pc:spChg chg="mod">
          <ac:chgData name="Matteo Ferrari" userId="" providerId="" clId="Web-{775D6B42-567D-4EF2-B0F7-939E6C1F3D74}" dt="2023-10-12T13:20:00.168" v="1045" actId="20577"/>
          <ac:spMkLst>
            <pc:docMk/>
            <pc:sldMk cId="1470872151" sldId="279"/>
            <ac:spMk id="5" creationId="{EECE61B0-4483-4C41-8D5D-F8E5ACF583A7}"/>
          </ac:spMkLst>
        </pc:spChg>
        <pc:picChg chg="add del mod">
          <ac:chgData name="Matteo Ferrari" userId="" providerId="" clId="Web-{775D6B42-567D-4EF2-B0F7-939E6C1F3D74}" dt="2023-10-12T14:36:49.788" v="1178"/>
          <ac:picMkLst>
            <pc:docMk/>
            <pc:sldMk cId="1470872151" sldId="279"/>
            <ac:picMk id="3" creationId="{56DF0D5E-A130-2FEB-CF10-58DBD448FACA}"/>
          </ac:picMkLst>
        </pc:picChg>
      </pc:sldChg>
      <pc:sldChg chg="add del">
        <pc:chgData name="Matteo Ferrari" userId="" providerId="" clId="Web-{775D6B42-567D-4EF2-B0F7-939E6C1F3D74}" dt="2023-10-12T12:37:31.033" v="549"/>
        <pc:sldMkLst>
          <pc:docMk/>
          <pc:sldMk cId="826478809" sldId="280"/>
        </pc:sldMkLst>
      </pc:sldChg>
      <pc:sldChg chg="add del">
        <pc:chgData name="Matteo Ferrari" userId="" providerId="" clId="Web-{775D6B42-567D-4EF2-B0F7-939E6C1F3D74}" dt="2023-10-12T12:42:37.315" v="553"/>
        <pc:sldMkLst>
          <pc:docMk/>
          <pc:sldMk cId="1344876275" sldId="280"/>
        </pc:sldMkLst>
      </pc:sldChg>
      <pc:sldChg chg="add del">
        <pc:chgData name="Matteo Ferrari" userId="" providerId="" clId="Web-{775D6B42-567D-4EF2-B0F7-939E6C1F3D74}" dt="2023-10-12T12:37:08.297" v="547"/>
        <pc:sldMkLst>
          <pc:docMk/>
          <pc:sldMk cId="2126549905" sldId="280"/>
        </pc:sldMkLst>
      </pc:sldChg>
      <pc:sldChg chg="add replId">
        <pc:chgData name="Matteo Ferrari" userId="" providerId="" clId="Web-{775D6B42-567D-4EF2-B0F7-939E6C1F3D74}" dt="2023-10-12T14:37:16.149" v="1179"/>
        <pc:sldMkLst>
          <pc:docMk/>
          <pc:sldMk cId="3784054688" sldId="280"/>
        </pc:sldMkLst>
      </pc:sldChg>
      <pc:sldChg chg="add del">
        <pc:chgData name="Matteo Ferrari" userId="" providerId="" clId="Web-{775D6B42-567D-4EF2-B0F7-939E6C1F3D74}" dt="2023-10-12T12:37:39.174" v="551"/>
        <pc:sldMkLst>
          <pc:docMk/>
          <pc:sldMk cId="4204952992" sldId="280"/>
        </pc:sldMkLst>
      </pc:sldChg>
      <pc:sldMasterChg chg="add addSldLayout">
        <pc:chgData name="Matteo Ferrari" userId="" providerId="" clId="Web-{775D6B42-567D-4EF2-B0F7-939E6C1F3D74}" dt="2023-10-12T12:34:37.336" v="541"/>
        <pc:sldMasterMkLst>
          <pc:docMk/>
          <pc:sldMasterMk cId="2395737581" sldId="2147483696"/>
        </pc:sldMasterMkLst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2071031954" sldId="2147483697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187551672" sldId="2147483698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1634566678" sldId="2147483699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2497519219" sldId="2147483700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3033134886" sldId="2147483701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2958464539" sldId="2147483702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2578018890" sldId="2147483703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3891573200" sldId="2147483704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2553905188" sldId="2147483705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3639273815" sldId="2147483706"/>
          </pc:sldLayoutMkLst>
        </pc:sldLayoutChg>
        <pc:sldLayoutChg chg="add">
          <pc:chgData name="Matteo Ferrari" userId="" providerId="" clId="Web-{775D6B42-567D-4EF2-B0F7-939E6C1F3D74}" dt="2023-10-12T12:34:37.336" v="541"/>
          <pc:sldLayoutMkLst>
            <pc:docMk/>
            <pc:sldMasterMk cId="2395737581" sldId="2147483696"/>
            <pc:sldLayoutMk cId="821089240" sldId="2147483707"/>
          </pc:sldLayoutMkLst>
        </pc:sldLayoutChg>
      </pc:sldMasterChg>
    </pc:docChg>
  </pc:docChgLst>
  <pc:docChgLst>
    <pc:chgData name="Matteo Ferrari" clId="Web-{6EDB8A71-B723-420B-A696-A64C57ECB394}"/>
    <pc:docChg chg="modSld">
      <pc:chgData name="Matteo Ferrari" userId="" providerId="" clId="Web-{6EDB8A71-B723-420B-A696-A64C57ECB394}" dt="2023-09-15T11:45:46.173" v="27" actId="20577"/>
      <pc:docMkLst>
        <pc:docMk/>
      </pc:docMkLst>
      <pc:sldChg chg="modSp">
        <pc:chgData name="Matteo Ferrari" userId="" providerId="" clId="Web-{6EDB8A71-B723-420B-A696-A64C57ECB394}" dt="2023-09-15T11:45:05.359" v="17" actId="20577"/>
        <pc:sldMkLst>
          <pc:docMk/>
          <pc:sldMk cId="109857222" sldId="256"/>
        </pc:sldMkLst>
        <pc:spChg chg="mod">
          <ac:chgData name="Matteo Ferrari" userId="" providerId="" clId="Web-{6EDB8A71-B723-420B-A696-A64C57ECB394}" dt="2023-09-15T11:45:05.359" v="17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Matteo Ferrari" userId="" providerId="" clId="Web-{6EDB8A71-B723-420B-A696-A64C57ECB394}" dt="2023-09-15T11:45:46.173" v="27" actId="20577"/>
        <pc:sldMkLst>
          <pc:docMk/>
          <pc:sldMk cId="3166697071" sldId="257"/>
        </pc:sldMkLst>
        <pc:spChg chg="mod">
          <ac:chgData name="Matteo Ferrari" userId="" providerId="" clId="Web-{6EDB8A71-B723-420B-A696-A64C57ECB394}" dt="2023-09-15T11:45:46.173" v="27" actId="20577"/>
          <ac:spMkLst>
            <pc:docMk/>
            <pc:sldMk cId="3166697071" sldId="257"/>
            <ac:spMk id="3" creationId="{55841B6E-420D-7A3B-3819-2CC5C82F8AE0}"/>
          </ac:spMkLst>
        </pc:spChg>
      </pc:sldChg>
    </pc:docChg>
  </pc:docChgLst>
  <pc:docChgLst>
    <pc:chgData name="Matteo Ferrari" userId="gkO7xX7VhwHCFOfKUqHD0T+Ul/mHSO8JirYxhu3qw4Y=" providerId="None" clId="Web-{6E1C383F-EDCF-4B4C-9149-D389160E5D0B}"/>
    <pc:docChg chg="addSld delSld modSld sldOrd">
      <pc:chgData name="Matteo Ferrari" userId="gkO7xX7VhwHCFOfKUqHD0T+Ul/mHSO8JirYxhu3qw4Y=" providerId="None" clId="Web-{6E1C383F-EDCF-4B4C-9149-D389160E5D0B}" dt="2025-01-30T09:16:35.371" v="404"/>
      <pc:docMkLst>
        <pc:docMk/>
      </pc:docMkLst>
      <pc:sldChg chg="modSp">
        <pc:chgData name="Matteo Ferrari" userId="gkO7xX7VhwHCFOfKUqHD0T+Ul/mHSO8JirYxhu3qw4Y=" providerId="None" clId="Web-{6E1C383F-EDCF-4B4C-9149-D389160E5D0B}" dt="2025-01-30T08:59:13.839" v="52" actId="20577"/>
        <pc:sldMkLst>
          <pc:docMk/>
          <pc:sldMk cId="3166697071" sldId="257"/>
        </pc:sldMkLst>
        <pc:spChg chg="mod">
          <ac:chgData name="Matteo Ferrari" userId="gkO7xX7VhwHCFOfKUqHD0T+Ul/mHSO8JirYxhu3qw4Y=" providerId="None" clId="Web-{6E1C383F-EDCF-4B4C-9149-D389160E5D0B}" dt="2025-01-30T08:59:13.839" v="52" actId="20577"/>
          <ac:spMkLst>
            <pc:docMk/>
            <pc:sldMk cId="3166697071" sldId="257"/>
            <ac:spMk id="3" creationId="{55841B6E-420D-7A3B-3819-2CC5C82F8AE0}"/>
          </ac:spMkLst>
        </pc:spChg>
      </pc:sldChg>
      <pc:sldChg chg="ord">
        <pc:chgData name="Matteo Ferrari" userId="gkO7xX7VhwHCFOfKUqHD0T+Ul/mHSO8JirYxhu3qw4Y=" providerId="None" clId="Web-{6E1C383F-EDCF-4B4C-9149-D389160E5D0B}" dt="2025-01-30T09:14:35.086" v="401"/>
        <pc:sldMkLst>
          <pc:docMk/>
          <pc:sldMk cId="1719403036" sldId="261"/>
        </pc:sldMkLst>
      </pc:sldChg>
      <pc:sldChg chg="modSp">
        <pc:chgData name="Matteo Ferrari" userId="gkO7xX7VhwHCFOfKUqHD0T+Ul/mHSO8JirYxhu3qw4Y=" providerId="None" clId="Web-{6E1C383F-EDCF-4B4C-9149-D389160E5D0B}" dt="2025-01-30T09:03:04.377" v="171" actId="20577"/>
        <pc:sldMkLst>
          <pc:docMk/>
          <pc:sldMk cId="2247055595" sldId="270"/>
        </pc:sldMkLst>
        <pc:spChg chg="mod">
          <ac:chgData name="Matteo Ferrari" userId="gkO7xX7VhwHCFOfKUqHD0T+Ul/mHSO8JirYxhu3qw4Y=" providerId="None" clId="Web-{6E1C383F-EDCF-4B4C-9149-D389160E5D0B}" dt="2025-01-30T09:03:04.377" v="171" actId="20577"/>
          <ac:spMkLst>
            <pc:docMk/>
            <pc:sldMk cId="2247055595" sldId="270"/>
            <ac:spMk id="3" creationId="{0F096DFB-4AEF-0B8E-1C18-ACE0DD7DB8B0}"/>
          </ac:spMkLst>
        </pc:spChg>
      </pc:sldChg>
      <pc:sldChg chg="modSp">
        <pc:chgData name="Matteo Ferrari" userId="gkO7xX7VhwHCFOfKUqHD0T+Ul/mHSO8JirYxhu3qw4Y=" providerId="None" clId="Web-{6E1C383F-EDCF-4B4C-9149-D389160E5D0B}" dt="2025-01-30T08:58:34.181" v="44" actId="1076"/>
        <pc:sldMkLst>
          <pc:docMk/>
          <pc:sldMk cId="511581823" sldId="274"/>
        </pc:sldMkLst>
        <pc:graphicFrameChg chg="mod modGraphic">
          <ac:chgData name="Matteo Ferrari" userId="gkO7xX7VhwHCFOfKUqHD0T+Ul/mHSO8JirYxhu3qw4Y=" providerId="None" clId="Web-{6E1C383F-EDCF-4B4C-9149-D389160E5D0B}" dt="2025-01-30T08:58:34.181" v="44" actId="1076"/>
          <ac:graphicFrameMkLst>
            <pc:docMk/>
            <pc:sldMk cId="511581823" sldId="274"/>
            <ac:graphicFrameMk id="5" creationId="{54721064-5B72-A6F8-F322-229028797FE6}"/>
          </ac:graphicFrameMkLst>
        </pc:graphicFrameChg>
      </pc:sldChg>
      <pc:sldChg chg="modSp">
        <pc:chgData name="Matteo Ferrari" userId="gkO7xX7VhwHCFOfKUqHD0T+Ul/mHSO8JirYxhu3qw4Y=" providerId="None" clId="Web-{6E1C383F-EDCF-4B4C-9149-D389160E5D0B}" dt="2025-01-30T09:00:52.170" v="81" actId="20577"/>
        <pc:sldMkLst>
          <pc:docMk/>
          <pc:sldMk cId="2981244681" sldId="275"/>
        </pc:sldMkLst>
        <pc:spChg chg="mod">
          <ac:chgData name="Matteo Ferrari" userId="gkO7xX7VhwHCFOfKUqHD0T+Ul/mHSO8JirYxhu3qw4Y=" providerId="None" clId="Web-{6E1C383F-EDCF-4B4C-9149-D389160E5D0B}" dt="2025-01-30T09:00:52.170" v="81" actId="20577"/>
          <ac:spMkLst>
            <pc:docMk/>
            <pc:sldMk cId="2981244681" sldId="275"/>
            <ac:spMk id="3" creationId="{0F096DFB-4AEF-0B8E-1C18-ACE0DD7DB8B0}"/>
          </ac:spMkLst>
        </pc:spChg>
      </pc:sldChg>
      <pc:sldChg chg="addSp modSp">
        <pc:chgData name="Matteo Ferrari" userId="gkO7xX7VhwHCFOfKUqHD0T+Ul/mHSO8JirYxhu3qw4Y=" providerId="None" clId="Web-{6E1C383F-EDCF-4B4C-9149-D389160E5D0B}" dt="2025-01-30T09:11:41.065" v="369" actId="20577"/>
        <pc:sldMkLst>
          <pc:docMk/>
          <pc:sldMk cId="176169493" sldId="277"/>
        </pc:sldMkLst>
        <pc:spChg chg="mod">
          <ac:chgData name="Matteo Ferrari" userId="gkO7xX7VhwHCFOfKUqHD0T+Ul/mHSO8JirYxhu3qw4Y=" providerId="None" clId="Web-{6E1C383F-EDCF-4B4C-9149-D389160E5D0B}" dt="2025-01-30T09:11:41.065" v="369" actId="20577"/>
          <ac:spMkLst>
            <pc:docMk/>
            <pc:sldMk cId="176169493" sldId="277"/>
            <ac:spMk id="3" creationId="{0F096DFB-4AEF-0B8E-1C18-ACE0DD7DB8B0}"/>
          </ac:spMkLst>
        </pc:spChg>
        <pc:spChg chg="add">
          <ac:chgData name="Matteo Ferrari" userId="gkO7xX7VhwHCFOfKUqHD0T+Ul/mHSO8JirYxhu3qw4Y=" providerId="None" clId="Web-{6E1C383F-EDCF-4B4C-9149-D389160E5D0B}" dt="2025-01-30T09:10:36.657" v="333"/>
          <ac:spMkLst>
            <pc:docMk/>
            <pc:sldMk cId="176169493" sldId="277"/>
            <ac:spMk id="33" creationId="{7A09E8FA-9EB0-2EEA-24B4-2811FDB92ACA}"/>
          </ac:spMkLst>
        </pc:spChg>
        <pc:spChg chg="add">
          <ac:chgData name="Matteo Ferrari" userId="gkO7xX7VhwHCFOfKUqHD0T+Ul/mHSO8JirYxhu3qw4Y=" providerId="None" clId="Web-{6E1C383F-EDCF-4B4C-9149-D389160E5D0B}" dt="2025-01-30T09:10:36.657" v="333"/>
          <ac:spMkLst>
            <pc:docMk/>
            <pc:sldMk cId="176169493" sldId="277"/>
            <ac:spMk id="36" creationId="{EB024D04-E009-F8AC-03AB-4F076A2B7CC5}"/>
          </ac:spMkLst>
        </pc:spChg>
        <pc:spChg chg="add">
          <ac:chgData name="Matteo Ferrari" userId="gkO7xX7VhwHCFOfKUqHD0T+Ul/mHSO8JirYxhu3qw4Y=" providerId="None" clId="Web-{6E1C383F-EDCF-4B4C-9149-D389160E5D0B}" dt="2025-01-30T09:10:36.657" v="333"/>
          <ac:spMkLst>
            <pc:docMk/>
            <pc:sldMk cId="176169493" sldId="277"/>
            <ac:spMk id="38" creationId="{E2CB93B3-0CEA-306A-274B-50C951CFAB4E}"/>
          </ac:spMkLst>
        </pc:spChg>
        <pc:spChg chg="add">
          <ac:chgData name="Matteo Ferrari" userId="gkO7xX7VhwHCFOfKUqHD0T+Ul/mHSO8JirYxhu3qw4Y=" providerId="None" clId="Web-{6E1C383F-EDCF-4B4C-9149-D389160E5D0B}" dt="2025-01-30T09:10:36.657" v="333"/>
          <ac:spMkLst>
            <pc:docMk/>
            <pc:sldMk cId="176169493" sldId="277"/>
            <ac:spMk id="41" creationId="{6B3D4EE7-5D0A-A432-8092-F9D4C241E4BF}"/>
          </ac:spMkLst>
        </pc:spChg>
        <pc:spChg chg="add">
          <ac:chgData name="Matteo Ferrari" userId="gkO7xX7VhwHCFOfKUqHD0T+Ul/mHSO8JirYxhu3qw4Y=" providerId="None" clId="Web-{6E1C383F-EDCF-4B4C-9149-D389160E5D0B}" dt="2025-01-30T09:10:36.657" v="333"/>
          <ac:spMkLst>
            <pc:docMk/>
            <pc:sldMk cId="176169493" sldId="277"/>
            <ac:spMk id="42" creationId="{BD2D72C1-350E-364F-8154-67993F4FD053}"/>
          </ac:spMkLst>
        </pc:spChg>
        <pc:grpChg chg="add">
          <ac:chgData name="Matteo Ferrari" userId="gkO7xX7VhwHCFOfKUqHD0T+Ul/mHSO8JirYxhu3qw4Y=" providerId="None" clId="Web-{6E1C383F-EDCF-4B4C-9149-D389160E5D0B}" dt="2025-01-30T09:10:36.657" v="333"/>
          <ac:grpSpMkLst>
            <pc:docMk/>
            <pc:sldMk cId="176169493" sldId="277"/>
            <ac:grpSpMk id="31" creationId="{39A49C88-1A7C-B8DD-3416-54EF18C09947}"/>
          </ac:grpSpMkLst>
        </pc:grpChg>
        <pc:grpChg chg="add">
          <ac:chgData name="Matteo Ferrari" userId="gkO7xX7VhwHCFOfKUqHD0T+Ul/mHSO8JirYxhu3qw4Y=" providerId="None" clId="Web-{6E1C383F-EDCF-4B4C-9149-D389160E5D0B}" dt="2025-01-30T09:10:36.657" v="333"/>
          <ac:grpSpMkLst>
            <pc:docMk/>
            <pc:sldMk cId="176169493" sldId="277"/>
            <ac:grpSpMk id="32" creationId="{6F701ED8-B4FB-744D-86B3-3A3694E76AB5}"/>
          </ac:grpSpMkLst>
        </pc:grpChg>
        <pc:graphicFrameChg chg="mod">
          <ac:chgData name="Matteo Ferrari" userId="gkO7xX7VhwHCFOfKUqHD0T+Ul/mHSO8JirYxhu3qw4Y=" providerId="None" clId="Web-{6E1C383F-EDCF-4B4C-9149-D389160E5D0B}" dt="2025-01-30T09:10:46.485" v="336" actId="1076"/>
          <ac:graphicFrameMkLst>
            <pc:docMk/>
            <pc:sldMk cId="176169493" sldId="277"/>
            <ac:graphicFrameMk id="5" creationId="{ADDF01B2-5675-9CC0-276F-0B2D2EB3B71F}"/>
          </ac:graphicFrameMkLst>
        </pc:graphicFrameChg>
        <pc:graphicFrameChg chg="add">
          <ac:chgData name="Matteo Ferrari" userId="gkO7xX7VhwHCFOfKUqHD0T+Ul/mHSO8JirYxhu3qw4Y=" providerId="None" clId="Web-{6E1C383F-EDCF-4B4C-9149-D389160E5D0B}" dt="2025-01-30T09:10:36.657" v="333"/>
          <ac:graphicFrameMkLst>
            <pc:docMk/>
            <pc:sldMk cId="176169493" sldId="277"/>
            <ac:graphicFrameMk id="37" creationId="{C46ADEBD-D4C5-A9E2-531A-37E083C8CC79}"/>
          </ac:graphicFrameMkLst>
        </pc:graphicFrameChg>
        <pc:picChg chg="add">
          <ac:chgData name="Matteo Ferrari" userId="gkO7xX7VhwHCFOfKUqHD0T+Ul/mHSO8JirYxhu3qw4Y=" providerId="None" clId="Web-{6E1C383F-EDCF-4B4C-9149-D389160E5D0B}" dt="2025-01-30T09:10:36.657" v="333"/>
          <ac:picMkLst>
            <pc:docMk/>
            <pc:sldMk cId="176169493" sldId="277"/>
            <ac:picMk id="34" creationId="{B3FAB3C2-3B75-6AD3-3378-210D67C0157D}"/>
          </ac:picMkLst>
        </pc:picChg>
        <pc:cxnChg chg="add">
          <ac:chgData name="Matteo Ferrari" userId="gkO7xX7VhwHCFOfKUqHD0T+Ul/mHSO8JirYxhu3qw4Y=" providerId="None" clId="Web-{6E1C383F-EDCF-4B4C-9149-D389160E5D0B}" dt="2025-01-30T09:10:36.657" v="333"/>
          <ac:cxnSpMkLst>
            <pc:docMk/>
            <pc:sldMk cId="176169493" sldId="277"/>
            <ac:cxnSpMk id="35" creationId="{AEE71DC6-826C-5911-4CD7-DB27F4F59E2A}"/>
          </ac:cxnSpMkLst>
        </pc:cxnChg>
      </pc:sldChg>
      <pc:sldChg chg="modSp">
        <pc:chgData name="Matteo Ferrari" userId="gkO7xX7VhwHCFOfKUqHD0T+Ul/mHSO8JirYxhu3qw4Y=" providerId="None" clId="Web-{6E1C383F-EDCF-4B4C-9149-D389160E5D0B}" dt="2025-01-30T09:15:56.526" v="403" actId="20577"/>
        <pc:sldMkLst>
          <pc:docMk/>
          <pc:sldMk cId="3571684203" sldId="287"/>
        </pc:sldMkLst>
        <pc:spChg chg="mod">
          <ac:chgData name="Matteo Ferrari" userId="gkO7xX7VhwHCFOfKUqHD0T+Ul/mHSO8JirYxhu3qw4Y=" providerId="None" clId="Web-{6E1C383F-EDCF-4B4C-9149-D389160E5D0B}" dt="2025-01-30T09:15:56.526" v="403" actId="20577"/>
          <ac:spMkLst>
            <pc:docMk/>
            <pc:sldMk cId="3571684203" sldId="287"/>
            <ac:spMk id="3" creationId="{DF4BB738-1C08-D9B0-6524-508370B895EA}"/>
          </ac:spMkLst>
        </pc:spChg>
      </pc:sldChg>
      <pc:sldChg chg="modSp">
        <pc:chgData name="Matteo Ferrari" userId="gkO7xX7VhwHCFOfKUqHD0T+Ul/mHSO8JirYxhu3qw4Y=" providerId="None" clId="Web-{6E1C383F-EDCF-4B4C-9149-D389160E5D0B}" dt="2025-01-30T09:05:20.397" v="241" actId="20577"/>
        <pc:sldMkLst>
          <pc:docMk/>
          <pc:sldMk cId="1452379251" sldId="290"/>
        </pc:sldMkLst>
        <pc:spChg chg="mod">
          <ac:chgData name="Matteo Ferrari" userId="gkO7xX7VhwHCFOfKUqHD0T+Ul/mHSO8JirYxhu3qw4Y=" providerId="None" clId="Web-{6E1C383F-EDCF-4B4C-9149-D389160E5D0B}" dt="2025-01-30T09:05:20.397" v="241" actId="20577"/>
          <ac:spMkLst>
            <pc:docMk/>
            <pc:sldMk cId="1452379251" sldId="290"/>
            <ac:spMk id="3" creationId="{36420618-F328-CD6D-37E4-D618D8127D25}"/>
          </ac:spMkLst>
        </pc:spChg>
      </pc:sldChg>
      <pc:sldChg chg="delSp modSp del ord">
        <pc:chgData name="Matteo Ferrari" userId="gkO7xX7VhwHCFOfKUqHD0T+Ul/mHSO8JirYxhu3qw4Y=" providerId="None" clId="Web-{6E1C383F-EDCF-4B4C-9149-D389160E5D0B}" dt="2025-01-30T09:10:52.720" v="337"/>
        <pc:sldMkLst>
          <pc:docMk/>
          <pc:sldMk cId="3598047312" sldId="291"/>
        </pc:sldMkLst>
        <pc:grpChg chg="del">
          <ac:chgData name="Matteo Ferrari" userId="gkO7xX7VhwHCFOfKUqHD0T+Ul/mHSO8JirYxhu3qw4Y=" providerId="None" clId="Web-{6E1C383F-EDCF-4B4C-9149-D389160E5D0B}" dt="2025-01-30T09:10:34.844" v="332"/>
          <ac:grpSpMkLst>
            <pc:docMk/>
            <pc:sldMk cId="3598047312" sldId="291"/>
            <ac:grpSpMk id="5" creationId="{39A49C88-1A7C-B8DD-3416-54EF18C09947}"/>
          </ac:grpSpMkLst>
        </pc:grpChg>
        <pc:cxnChg chg="mod">
          <ac:chgData name="Matteo Ferrari" userId="gkO7xX7VhwHCFOfKUqHD0T+Ul/mHSO8JirYxhu3qw4Y=" providerId="None" clId="Web-{6E1C383F-EDCF-4B4C-9149-D389160E5D0B}" dt="2025-01-30T09:10:34.844" v="332"/>
          <ac:cxnSpMkLst>
            <pc:docMk/>
            <pc:sldMk cId="3598047312" sldId="291"/>
            <ac:cxnSpMk id="19" creationId="{05C7BF47-7C6C-7995-560B-5DC842A02086}"/>
          </ac:cxnSpMkLst>
        </pc:cxnChg>
      </pc:sldChg>
      <pc:sldChg chg="modSp">
        <pc:chgData name="Matteo Ferrari" userId="gkO7xX7VhwHCFOfKUqHD0T+Ul/mHSO8JirYxhu3qw4Y=" providerId="None" clId="Web-{6E1C383F-EDCF-4B4C-9149-D389160E5D0B}" dt="2025-01-30T09:14:32.445" v="400" actId="20577"/>
        <pc:sldMkLst>
          <pc:docMk/>
          <pc:sldMk cId="2659666724" sldId="292"/>
        </pc:sldMkLst>
        <pc:spChg chg="mod">
          <ac:chgData name="Matteo Ferrari" userId="gkO7xX7VhwHCFOfKUqHD0T+Ul/mHSO8JirYxhu3qw4Y=" providerId="None" clId="Web-{6E1C383F-EDCF-4B4C-9149-D389160E5D0B}" dt="2025-01-30T09:14:32.445" v="400" actId="20577"/>
          <ac:spMkLst>
            <pc:docMk/>
            <pc:sldMk cId="2659666724" sldId="292"/>
            <ac:spMk id="3" creationId="{03F651C0-DBAF-F235-4232-1BF5AB080321}"/>
          </ac:spMkLst>
        </pc:spChg>
        <pc:picChg chg="mod">
          <ac:chgData name="Matteo Ferrari" userId="gkO7xX7VhwHCFOfKUqHD0T+Ul/mHSO8JirYxhu3qw4Y=" providerId="None" clId="Web-{6E1C383F-EDCF-4B4C-9149-D389160E5D0B}" dt="2025-01-30T09:14:23.070" v="398" actId="14100"/>
          <ac:picMkLst>
            <pc:docMk/>
            <pc:sldMk cId="2659666724" sldId="292"/>
            <ac:picMk id="7" creationId="{AC7151FD-0F09-0BEF-9F37-708688FEADD4}"/>
          </ac:picMkLst>
        </pc:picChg>
      </pc:sldChg>
      <pc:sldChg chg="add replId">
        <pc:chgData name="Matteo Ferrari" userId="gkO7xX7VhwHCFOfKUqHD0T+Ul/mHSO8JirYxhu3qw4Y=" providerId="None" clId="Web-{6E1C383F-EDCF-4B4C-9149-D389160E5D0B}" dt="2025-01-30T09:16:35.371" v="404"/>
        <pc:sldMkLst>
          <pc:docMk/>
          <pc:sldMk cId="2418124222" sldId="293"/>
        </pc:sldMkLst>
      </pc:sldChg>
    </pc:docChg>
  </pc:docChgLst>
  <pc:docChgLst>
    <pc:chgData name="Matteo Ferrari" clId="Web-{B6A0E87B-E566-4A16-B595-527F32F5E606}"/>
    <pc:docChg chg="modSld">
      <pc:chgData name="Matteo Ferrari" userId="" providerId="" clId="Web-{B6A0E87B-E566-4A16-B595-527F32F5E606}" dt="2023-09-21T08:13:31.338" v="38" actId="20577"/>
      <pc:docMkLst>
        <pc:docMk/>
      </pc:docMkLst>
      <pc:sldChg chg="modSp">
        <pc:chgData name="Matteo Ferrari" userId="" providerId="" clId="Web-{B6A0E87B-E566-4A16-B595-527F32F5E606}" dt="2023-09-21T08:05:29.480" v="29" actId="20577"/>
        <pc:sldMkLst>
          <pc:docMk/>
          <pc:sldMk cId="1707212450" sldId="258"/>
        </pc:sldMkLst>
        <pc:spChg chg="mod">
          <ac:chgData name="Matteo Ferrari" userId="" providerId="" clId="Web-{B6A0E87B-E566-4A16-B595-527F32F5E606}" dt="2023-09-21T08:05:29.480" v="29" actId="20577"/>
          <ac:spMkLst>
            <pc:docMk/>
            <pc:sldMk cId="1707212450" sldId="258"/>
            <ac:spMk id="3" creationId="{0F096DFB-4AEF-0B8E-1C18-ACE0DD7DB8B0}"/>
          </ac:spMkLst>
        </pc:spChg>
      </pc:sldChg>
      <pc:sldChg chg="modSp">
        <pc:chgData name="Matteo Ferrari" userId="" providerId="" clId="Web-{B6A0E87B-E566-4A16-B595-527F32F5E606}" dt="2023-09-21T08:11:10.865" v="31" actId="20577"/>
        <pc:sldMkLst>
          <pc:docMk/>
          <pc:sldMk cId="2554256629" sldId="262"/>
        </pc:sldMkLst>
        <pc:spChg chg="mod">
          <ac:chgData name="Matteo Ferrari" userId="" providerId="" clId="Web-{B6A0E87B-E566-4A16-B595-527F32F5E606}" dt="2023-09-21T08:11:10.865" v="31" actId="20577"/>
          <ac:spMkLst>
            <pc:docMk/>
            <pc:sldMk cId="2554256629" sldId="262"/>
            <ac:spMk id="3" creationId="{3C23067A-4D1E-89AA-1533-34E448335269}"/>
          </ac:spMkLst>
        </pc:spChg>
      </pc:sldChg>
      <pc:sldChg chg="modSp">
        <pc:chgData name="Matteo Ferrari" userId="" providerId="" clId="Web-{B6A0E87B-E566-4A16-B595-527F32F5E606}" dt="2023-09-21T08:13:31.338" v="38" actId="20577"/>
        <pc:sldMkLst>
          <pc:docMk/>
          <pc:sldMk cId="3242328194" sldId="265"/>
        </pc:sldMkLst>
        <pc:spChg chg="mod">
          <ac:chgData name="Matteo Ferrari" userId="" providerId="" clId="Web-{B6A0E87B-E566-4A16-B595-527F32F5E606}" dt="2023-09-21T08:13:31.338" v="38" actId="20577"/>
          <ac:spMkLst>
            <pc:docMk/>
            <pc:sldMk cId="3242328194" sldId="265"/>
            <ac:spMk id="3" creationId="{3C23067A-4D1E-89AA-1533-34E448335269}"/>
          </ac:spMkLst>
        </pc:spChg>
      </pc:sldChg>
    </pc:docChg>
  </pc:docChgLst>
  <pc:docChgLst>
    <pc:chgData name="Matteo Ferrari" userId="gkO7xX7VhwHCFOfKUqHD0T+Ul/mHSO8JirYxhu3qw4Y=" providerId="None" clId="Web-{02E531F4-D74B-4CEB-8D0C-CC3C88B4D54E}"/>
    <pc:docChg chg="addSld modSld addMainMaster delMainMaster">
      <pc:chgData name="Matteo Ferrari" userId="gkO7xX7VhwHCFOfKUqHD0T+Ul/mHSO8JirYxhu3qw4Y=" providerId="None" clId="Web-{02E531F4-D74B-4CEB-8D0C-CC3C88B4D54E}" dt="2023-07-03T14:49:29.111" v="1306" actId="20577"/>
      <pc:docMkLst>
        <pc:docMk/>
      </pc:docMkLst>
      <pc:sldChg chg="modSp mod modClrScheme chgLayout">
        <pc:chgData name="Matteo Ferrari" userId="gkO7xX7VhwHCFOfKUqHD0T+Ul/mHSO8JirYxhu3qw4Y=" providerId="None" clId="Web-{02E531F4-D74B-4CEB-8D0C-CC3C88B4D54E}" dt="2023-07-03T11:50:48.235" v="254"/>
        <pc:sldMkLst>
          <pc:docMk/>
          <pc:sldMk cId="109857222" sldId="256"/>
        </pc:sldMkLst>
        <pc:spChg chg="mod ord">
          <ac:chgData name="Matteo Ferrari" userId="gkO7xX7VhwHCFOfKUqHD0T+Ul/mHSO8JirYxhu3qw4Y=" providerId="None" clId="Web-{02E531F4-D74B-4CEB-8D0C-CC3C88B4D54E}" dt="2023-07-03T11:50:48.235" v="254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Matteo Ferrari" userId="gkO7xX7VhwHCFOfKUqHD0T+Ul/mHSO8JirYxhu3qw4Y=" providerId="None" clId="Web-{02E531F4-D74B-4CEB-8D0C-CC3C88B4D54E}" dt="2023-07-03T11:50:48.235" v="254"/>
          <ac:spMkLst>
            <pc:docMk/>
            <pc:sldMk cId="109857222" sldId="256"/>
            <ac:spMk id="3" creationId="{00000000-0000-0000-0000-000000000000}"/>
          </ac:spMkLst>
        </pc:spChg>
      </pc:sldChg>
      <pc:sldChg chg="modSp mod modClrScheme chgLayout">
        <pc:chgData name="Matteo Ferrari" userId="gkO7xX7VhwHCFOfKUqHD0T+Ul/mHSO8JirYxhu3qw4Y=" providerId="None" clId="Web-{02E531F4-D74B-4CEB-8D0C-CC3C88B4D54E}" dt="2023-07-03T11:58:30.171" v="419" actId="20577"/>
        <pc:sldMkLst>
          <pc:docMk/>
          <pc:sldMk cId="3166697071" sldId="257"/>
        </pc:sldMkLst>
        <pc:spChg chg="mod ord">
          <ac:chgData name="Matteo Ferrari" userId="gkO7xX7VhwHCFOfKUqHD0T+Ul/mHSO8JirYxhu3qw4Y=" providerId="None" clId="Web-{02E531F4-D74B-4CEB-8D0C-CC3C88B4D54E}" dt="2023-07-03T11:50:48.235" v="254"/>
          <ac:spMkLst>
            <pc:docMk/>
            <pc:sldMk cId="3166697071" sldId="257"/>
            <ac:spMk id="2" creationId="{8DDC2821-E3C6-C67B-D25A-FD2C70740891}"/>
          </ac:spMkLst>
        </pc:spChg>
        <pc:spChg chg="mod ord">
          <ac:chgData name="Matteo Ferrari" userId="gkO7xX7VhwHCFOfKUqHD0T+Ul/mHSO8JirYxhu3qw4Y=" providerId="None" clId="Web-{02E531F4-D74B-4CEB-8D0C-CC3C88B4D54E}" dt="2023-07-03T11:58:30.171" v="419" actId="20577"/>
          <ac:spMkLst>
            <pc:docMk/>
            <pc:sldMk cId="3166697071" sldId="257"/>
            <ac:spMk id="3" creationId="{55841B6E-420D-7A3B-3819-2CC5C82F8AE0}"/>
          </ac:spMkLst>
        </pc:spChg>
      </pc:sldChg>
      <pc:sldChg chg="addSp modSp mod modClrScheme chgLayout">
        <pc:chgData name="Matteo Ferrari" userId="gkO7xX7VhwHCFOfKUqHD0T+Ul/mHSO8JirYxhu3qw4Y=" providerId="None" clId="Web-{02E531F4-D74B-4CEB-8D0C-CC3C88B4D54E}" dt="2023-07-03T11:57:50.576" v="416" actId="20577"/>
        <pc:sldMkLst>
          <pc:docMk/>
          <pc:sldMk cId="1707212450" sldId="258"/>
        </pc:sldMkLst>
        <pc:spChg chg="mod ord">
          <ac:chgData name="Matteo Ferrari" userId="gkO7xX7VhwHCFOfKUqHD0T+Ul/mHSO8JirYxhu3qw4Y=" providerId="None" clId="Web-{02E531F4-D74B-4CEB-8D0C-CC3C88B4D54E}" dt="2023-07-03T11:53:35.193" v="264" actId="20577"/>
          <ac:spMkLst>
            <pc:docMk/>
            <pc:sldMk cId="1707212450" sldId="258"/>
            <ac:spMk id="2" creationId="{A359660C-EF57-308C-7ADD-142BA5181EBD}"/>
          </ac:spMkLst>
        </pc:spChg>
        <pc:spChg chg="mod ord">
          <ac:chgData name="Matteo Ferrari" userId="gkO7xX7VhwHCFOfKUqHD0T+Ul/mHSO8JirYxhu3qw4Y=" providerId="None" clId="Web-{02E531F4-D74B-4CEB-8D0C-CC3C88B4D54E}" dt="2023-07-03T11:55:56.041" v="373" actId="20577"/>
          <ac:spMkLst>
            <pc:docMk/>
            <pc:sldMk cId="1707212450" sldId="258"/>
            <ac:spMk id="3" creationId="{0F096DFB-4AEF-0B8E-1C18-ACE0DD7DB8B0}"/>
          </ac:spMkLst>
        </pc:spChg>
        <pc:graphicFrameChg chg="add mod modGraphic">
          <ac:chgData name="Matteo Ferrari" userId="gkO7xX7VhwHCFOfKUqHD0T+Ul/mHSO8JirYxhu3qw4Y=" providerId="None" clId="Web-{02E531F4-D74B-4CEB-8D0C-CC3C88B4D54E}" dt="2023-07-03T11:57:50.576" v="416" actId="20577"/>
          <ac:graphicFrameMkLst>
            <pc:docMk/>
            <pc:sldMk cId="1707212450" sldId="258"/>
            <ac:graphicFrameMk id="5" creationId="{ADDF01B2-5675-9CC0-276F-0B2D2EB3B71F}"/>
          </ac:graphicFrameMkLst>
        </pc:graphicFrameChg>
      </pc:sldChg>
      <pc:sldChg chg="modSp mod modClrScheme chgLayout">
        <pc:chgData name="Matteo Ferrari" userId="gkO7xX7VhwHCFOfKUqHD0T+Ul/mHSO8JirYxhu3qw4Y=" providerId="None" clId="Web-{02E531F4-D74B-4CEB-8D0C-CC3C88B4D54E}" dt="2023-07-03T11:50:48.235" v="254"/>
        <pc:sldMkLst>
          <pc:docMk/>
          <pc:sldMk cId="1988505746" sldId="259"/>
        </pc:sldMkLst>
        <pc:spChg chg="mod ord">
          <ac:chgData name="Matteo Ferrari" userId="gkO7xX7VhwHCFOfKUqHD0T+Ul/mHSO8JirYxhu3qw4Y=" providerId="None" clId="Web-{02E531F4-D74B-4CEB-8D0C-CC3C88B4D54E}" dt="2023-07-03T11:50:48.235" v="254"/>
          <ac:spMkLst>
            <pc:docMk/>
            <pc:sldMk cId="1988505746" sldId="259"/>
            <ac:spMk id="2" creationId="{2FB75E00-BA3F-AF43-0FBA-B1898F603EFD}"/>
          </ac:spMkLst>
        </pc:spChg>
        <pc:spChg chg="mod ord">
          <ac:chgData name="Matteo Ferrari" userId="gkO7xX7VhwHCFOfKUqHD0T+Ul/mHSO8JirYxhu3qw4Y=" providerId="None" clId="Web-{02E531F4-D74B-4CEB-8D0C-CC3C88B4D54E}" dt="2023-07-03T11:50:48.235" v="254"/>
          <ac:spMkLst>
            <pc:docMk/>
            <pc:sldMk cId="1988505746" sldId="259"/>
            <ac:spMk id="3" creationId="{97534CEF-59E1-2534-46F1-1ABBA84DA716}"/>
          </ac:spMkLst>
        </pc:spChg>
      </pc:sldChg>
      <pc:sldChg chg="addSp delSp modSp mod modClrScheme chgLayout">
        <pc:chgData name="Matteo Ferrari" userId="gkO7xX7VhwHCFOfKUqHD0T+Ul/mHSO8JirYxhu3qw4Y=" providerId="None" clId="Web-{02E531F4-D74B-4CEB-8D0C-CC3C88B4D54E}" dt="2023-07-03T13:27:17.015" v="616" actId="14100"/>
        <pc:sldMkLst>
          <pc:docMk/>
          <pc:sldMk cId="3766296659" sldId="260"/>
        </pc:sldMkLst>
        <pc:spChg chg="mod ord">
          <ac:chgData name="Matteo Ferrari" userId="gkO7xX7VhwHCFOfKUqHD0T+Ul/mHSO8JirYxhu3qw4Y=" providerId="None" clId="Web-{02E531F4-D74B-4CEB-8D0C-CC3C88B4D54E}" dt="2023-07-03T12:00:27.081" v="449"/>
          <ac:spMkLst>
            <pc:docMk/>
            <pc:sldMk cId="3766296659" sldId="260"/>
            <ac:spMk id="2" creationId="{F165E977-2DC4-80B3-A3CD-097C8F6ED890}"/>
          </ac:spMkLst>
        </pc:spChg>
        <pc:spChg chg="add del mod ord">
          <ac:chgData name="Matteo Ferrari" userId="gkO7xX7VhwHCFOfKUqHD0T+Ul/mHSO8JirYxhu3qw4Y=" providerId="None" clId="Web-{02E531F4-D74B-4CEB-8D0C-CC3C88B4D54E}" dt="2023-07-03T12:00:27.081" v="449"/>
          <ac:spMkLst>
            <pc:docMk/>
            <pc:sldMk cId="3766296659" sldId="260"/>
            <ac:spMk id="3" creationId="{6DED04E1-F0DD-9054-B11D-1AAFC53F4540}"/>
          </ac:spMkLst>
        </pc:spChg>
        <pc:spChg chg="add mod">
          <ac:chgData name="Matteo Ferrari" userId="gkO7xX7VhwHCFOfKUqHD0T+Ul/mHSO8JirYxhu3qw4Y=" providerId="None" clId="Web-{02E531F4-D74B-4CEB-8D0C-CC3C88B4D54E}" dt="2023-07-03T12:08:11.595" v="558" actId="14100"/>
          <ac:spMkLst>
            <pc:docMk/>
            <pc:sldMk cId="3766296659" sldId="260"/>
            <ac:spMk id="4" creationId="{2D7A200B-CA15-CF88-3252-8DDD07BD01E2}"/>
          </ac:spMkLst>
        </pc:spChg>
        <pc:spChg chg="add mod">
          <ac:chgData name="Matteo Ferrari" userId="gkO7xX7VhwHCFOfKUqHD0T+Ul/mHSO8JirYxhu3qw4Y=" providerId="None" clId="Web-{02E531F4-D74B-4CEB-8D0C-CC3C88B4D54E}" dt="2023-07-03T12:01:57.256" v="469" actId="1076"/>
          <ac:spMkLst>
            <pc:docMk/>
            <pc:sldMk cId="3766296659" sldId="260"/>
            <ac:spMk id="12" creationId="{308B7B4A-729D-69D7-BA55-D5D1D97C4BE0}"/>
          </ac:spMkLst>
        </pc:spChg>
        <pc:spChg chg="add mod">
          <ac:chgData name="Matteo Ferrari" userId="gkO7xX7VhwHCFOfKUqHD0T+Ul/mHSO8JirYxhu3qw4Y=" providerId="None" clId="Web-{02E531F4-D74B-4CEB-8D0C-CC3C88B4D54E}" dt="2023-07-03T13:27:17.015" v="616" actId="14100"/>
          <ac:spMkLst>
            <pc:docMk/>
            <pc:sldMk cId="3766296659" sldId="260"/>
            <ac:spMk id="14" creationId="{1EB37FF2-7C1A-BFDF-1451-A791A5147838}"/>
          </ac:spMkLst>
        </pc:spChg>
        <pc:spChg chg="add mod">
          <ac:chgData name="Matteo Ferrari" userId="gkO7xX7VhwHCFOfKUqHD0T+Ul/mHSO8JirYxhu3qw4Y=" providerId="None" clId="Web-{02E531F4-D74B-4CEB-8D0C-CC3C88B4D54E}" dt="2023-07-03T12:03:44.524" v="496" actId="20577"/>
          <ac:spMkLst>
            <pc:docMk/>
            <pc:sldMk cId="3766296659" sldId="260"/>
            <ac:spMk id="15" creationId="{A42095A6-2C42-4A2B-F98E-BA2B5EA49AC3}"/>
          </ac:spMkLst>
        </pc:spChg>
        <pc:spChg chg="add mod">
          <ac:chgData name="Matteo Ferrari" userId="gkO7xX7VhwHCFOfKUqHD0T+Ul/mHSO8JirYxhu3qw4Y=" providerId="None" clId="Web-{02E531F4-D74B-4CEB-8D0C-CC3C88B4D54E}" dt="2023-07-03T12:10:56.678" v="606" actId="20577"/>
          <ac:spMkLst>
            <pc:docMk/>
            <pc:sldMk cId="3766296659" sldId="260"/>
            <ac:spMk id="16" creationId="{0119E806-677B-B118-BC9D-21DAB02AD900}"/>
          </ac:spMkLst>
        </pc:spChg>
        <pc:spChg chg="add mod">
          <ac:chgData name="Matteo Ferrari" userId="gkO7xX7VhwHCFOfKUqHD0T+Ul/mHSO8JirYxhu3qw4Y=" providerId="None" clId="Web-{02E531F4-D74B-4CEB-8D0C-CC3C88B4D54E}" dt="2023-07-03T12:05:15.715" v="518" actId="1076"/>
          <ac:spMkLst>
            <pc:docMk/>
            <pc:sldMk cId="3766296659" sldId="260"/>
            <ac:spMk id="18" creationId="{45289A34-40C7-6E66-8899-46F109929482}"/>
          </ac:spMkLst>
        </pc:spChg>
        <pc:spChg chg="add mod">
          <ac:chgData name="Matteo Ferrari" userId="gkO7xX7VhwHCFOfKUqHD0T+Ul/mHSO8JirYxhu3qw4Y=" providerId="None" clId="Web-{02E531F4-D74B-4CEB-8D0C-CC3C88B4D54E}" dt="2023-07-03T12:05:57.919" v="522" actId="1076"/>
          <ac:spMkLst>
            <pc:docMk/>
            <pc:sldMk cId="3766296659" sldId="260"/>
            <ac:spMk id="19" creationId="{B655D2A9-012D-5409-6386-A01A4FED9A1B}"/>
          </ac:spMkLst>
        </pc:spChg>
        <pc:spChg chg="add mod">
          <ac:chgData name="Matteo Ferrari" userId="gkO7xX7VhwHCFOfKUqHD0T+Ul/mHSO8JirYxhu3qw4Y=" providerId="None" clId="Web-{02E531F4-D74B-4CEB-8D0C-CC3C88B4D54E}" dt="2023-07-03T12:07:30.563" v="543" actId="20577"/>
          <ac:spMkLst>
            <pc:docMk/>
            <pc:sldMk cId="3766296659" sldId="260"/>
            <ac:spMk id="20" creationId="{464F381F-12B3-7DD3-2CB4-0E56F1460C9D}"/>
          </ac:spMkLst>
        </pc:spChg>
        <pc:spChg chg="add mod">
          <ac:chgData name="Matteo Ferrari" userId="gkO7xX7VhwHCFOfKUqHD0T+Ul/mHSO8JirYxhu3qw4Y=" providerId="None" clId="Web-{02E531F4-D74B-4CEB-8D0C-CC3C88B4D54E}" dt="2023-07-03T12:06:57.905" v="530" actId="20577"/>
          <ac:spMkLst>
            <pc:docMk/>
            <pc:sldMk cId="3766296659" sldId="260"/>
            <ac:spMk id="22" creationId="{AF44C504-1B25-0AB2-9434-EEADDABBE4D5}"/>
          </ac:spMkLst>
        </pc:spChg>
        <pc:spChg chg="add del">
          <ac:chgData name="Matteo Ferrari" userId="gkO7xX7VhwHCFOfKUqHD0T+Ul/mHSO8JirYxhu3qw4Y=" providerId="None" clId="Web-{02E531F4-D74B-4CEB-8D0C-CC3C88B4D54E}" dt="2023-07-03T12:07:07.890" v="534"/>
          <ac:spMkLst>
            <pc:docMk/>
            <pc:sldMk cId="3766296659" sldId="260"/>
            <ac:spMk id="24" creationId="{5BD80BE3-25E3-0743-4ABA-1E8DB30BAD36}"/>
          </ac:spMkLst>
        </pc:spChg>
        <pc:spChg chg="add mod">
          <ac:chgData name="Matteo Ferrari" userId="gkO7xX7VhwHCFOfKUqHD0T+Ul/mHSO8JirYxhu3qw4Y=" providerId="None" clId="Web-{02E531F4-D74B-4CEB-8D0C-CC3C88B4D54E}" dt="2023-07-03T12:11:11.538" v="611" actId="14100"/>
          <ac:spMkLst>
            <pc:docMk/>
            <pc:sldMk cId="3766296659" sldId="260"/>
            <ac:spMk id="25" creationId="{1A47421C-7739-7790-AF92-18AA954D8EF2}"/>
          </ac:spMkLst>
        </pc:spChg>
        <pc:spChg chg="add mod">
          <ac:chgData name="Matteo Ferrari" userId="gkO7xX7VhwHCFOfKUqHD0T+Ul/mHSO8JirYxhu3qw4Y=" providerId="None" clId="Web-{02E531F4-D74B-4CEB-8D0C-CC3C88B4D54E}" dt="2023-07-03T12:08:55.018" v="574" actId="20577"/>
          <ac:spMkLst>
            <pc:docMk/>
            <pc:sldMk cId="3766296659" sldId="260"/>
            <ac:spMk id="28" creationId="{4324AAFF-AD09-D51A-D42B-A2574CAEE198}"/>
          </ac:spMkLst>
        </pc:spChg>
        <pc:spChg chg="add mod">
          <ac:chgData name="Matteo Ferrari" userId="gkO7xX7VhwHCFOfKUqHD0T+Ul/mHSO8JirYxhu3qw4Y=" providerId="None" clId="Web-{02E531F4-D74B-4CEB-8D0C-CC3C88B4D54E}" dt="2023-07-03T12:10:08.442" v="588" actId="1076"/>
          <ac:spMkLst>
            <pc:docMk/>
            <pc:sldMk cId="3766296659" sldId="260"/>
            <ac:spMk id="29" creationId="{16700C3F-2619-40FD-A2A7-47F1D6E7BEBA}"/>
          </ac:spMkLst>
        </pc:spChg>
        <pc:spChg chg="add mod">
          <ac:chgData name="Matteo Ferrari" userId="gkO7xX7VhwHCFOfKUqHD0T+Ul/mHSO8JirYxhu3qw4Y=" providerId="None" clId="Web-{02E531F4-D74B-4CEB-8D0C-CC3C88B4D54E}" dt="2023-07-03T12:10:33.162" v="598" actId="20577"/>
          <ac:spMkLst>
            <pc:docMk/>
            <pc:sldMk cId="3766296659" sldId="260"/>
            <ac:spMk id="32" creationId="{0CBC73BE-9247-D12C-4132-16DCB25CF355}"/>
          </ac:spMkLst>
        </pc:spChg>
        <pc:graphicFrameChg chg="add del mod ord modGraphic">
          <ac:chgData name="Matteo Ferrari" userId="gkO7xX7VhwHCFOfKUqHD0T+Ul/mHSO8JirYxhu3qw4Y=" providerId="None" clId="Web-{02E531F4-D74B-4CEB-8D0C-CC3C88B4D54E}" dt="2023-07-03T12:00:13.456" v="448"/>
          <ac:graphicFrameMkLst>
            <pc:docMk/>
            <pc:sldMk cId="3766296659" sldId="260"/>
            <ac:graphicFrameMk id="5" creationId="{B039A2A1-22BD-7CDA-FF89-69F7EE9D7C7E}"/>
          </ac:graphicFrameMkLst>
        </pc:graphicFrameChg>
        <pc:cxnChg chg="add mod">
          <ac:chgData name="Matteo Ferrari" userId="gkO7xX7VhwHCFOfKUqHD0T+Ul/mHSO8JirYxhu3qw4Y=" providerId="None" clId="Web-{02E531F4-D74B-4CEB-8D0C-CC3C88B4D54E}" dt="2023-07-03T12:02:11.912" v="472" actId="14100"/>
          <ac:cxnSpMkLst>
            <pc:docMk/>
            <pc:sldMk cId="3766296659" sldId="260"/>
            <ac:cxnSpMk id="13" creationId="{06A7BA4E-FFCF-CEFF-B7B2-29D383EF5EC6}"/>
          </ac:cxnSpMkLst>
        </pc:cxnChg>
        <pc:cxnChg chg="add mod">
          <ac:chgData name="Matteo Ferrari" userId="gkO7xX7VhwHCFOfKUqHD0T+Ul/mHSO8JirYxhu3qw4Y=" providerId="None" clId="Web-{02E531F4-D74B-4CEB-8D0C-CC3C88B4D54E}" dt="2023-07-03T12:04:58.605" v="513" actId="14100"/>
          <ac:cxnSpMkLst>
            <pc:docMk/>
            <pc:sldMk cId="3766296659" sldId="260"/>
            <ac:cxnSpMk id="17" creationId="{F99FC818-CDB3-DD83-394B-4E115C7EF5F9}"/>
          </ac:cxnSpMkLst>
        </pc:cxnChg>
        <pc:cxnChg chg="add mod">
          <ac:chgData name="Matteo Ferrari" userId="gkO7xX7VhwHCFOfKUqHD0T+Ul/mHSO8JirYxhu3qw4Y=" providerId="None" clId="Web-{02E531F4-D74B-4CEB-8D0C-CC3C88B4D54E}" dt="2023-07-03T12:06:48.014" v="527" actId="1076"/>
          <ac:cxnSpMkLst>
            <pc:docMk/>
            <pc:sldMk cId="3766296659" sldId="260"/>
            <ac:cxnSpMk id="21" creationId="{3F1C480F-39F6-4118-7A57-4748E944A6F9}"/>
          </ac:cxnSpMkLst>
        </pc:cxnChg>
        <pc:cxnChg chg="add del mod">
          <ac:chgData name="Matteo Ferrari" userId="gkO7xX7VhwHCFOfKUqHD0T+Ul/mHSO8JirYxhu3qw4Y=" providerId="None" clId="Web-{02E531F4-D74B-4CEB-8D0C-CC3C88B4D54E}" dt="2023-07-03T12:07:07.890" v="535"/>
          <ac:cxnSpMkLst>
            <pc:docMk/>
            <pc:sldMk cId="3766296659" sldId="260"/>
            <ac:cxnSpMk id="23" creationId="{5187894D-B03A-C587-6E69-5E6CA6A11E8B}"/>
          </ac:cxnSpMkLst>
        </pc:cxnChg>
        <pc:cxnChg chg="add mod">
          <ac:chgData name="Matteo Ferrari" userId="gkO7xX7VhwHCFOfKUqHD0T+Ul/mHSO8JirYxhu3qw4Y=" providerId="None" clId="Web-{02E531F4-D74B-4CEB-8D0C-CC3C88B4D54E}" dt="2023-07-03T12:08:21.470" v="561" actId="14100"/>
          <ac:cxnSpMkLst>
            <pc:docMk/>
            <pc:sldMk cId="3766296659" sldId="260"/>
            <ac:cxnSpMk id="26" creationId="{414DD5D4-FF1E-7AA1-7821-386592359ADF}"/>
          </ac:cxnSpMkLst>
        </pc:cxnChg>
        <pc:cxnChg chg="add mod">
          <ac:chgData name="Matteo Ferrari" userId="gkO7xX7VhwHCFOfKUqHD0T+Ul/mHSO8JirYxhu3qw4Y=" providerId="None" clId="Web-{02E531F4-D74B-4CEB-8D0C-CC3C88B4D54E}" dt="2023-07-03T12:08:33.018" v="566" actId="14100"/>
          <ac:cxnSpMkLst>
            <pc:docMk/>
            <pc:sldMk cId="3766296659" sldId="260"/>
            <ac:cxnSpMk id="27" creationId="{04B9DFC2-5C1D-FCB8-B483-BB3BCA0F64B0}"/>
          </ac:cxnSpMkLst>
        </pc:cxnChg>
        <pc:cxnChg chg="add mod">
          <ac:chgData name="Matteo Ferrari" userId="gkO7xX7VhwHCFOfKUqHD0T+Ul/mHSO8JirYxhu3qw4Y=" providerId="None" clId="Web-{02E531F4-D74B-4CEB-8D0C-CC3C88B4D54E}" dt="2023-07-03T12:10:04.880" v="587" actId="14100"/>
          <ac:cxnSpMkLst>
            <pc:docMk/>
            <pc:sldMk cId="3766296659" sldId="260"/>
            <ac:cxnSpMk id="30" creationId="{0CBCCFD8-D955-7370-38C9-C8A8B7112E46}"/>
          </ac:cxnSpMkLst>
        </pc:cxnChg>
        <pc:cxnChg chg="add mod">
          <ac:chgData name="Matteo Ferrari" userId="gkO7xX7VhwHCFOfKUqHD0T+Ul/mHSO8JirYxhu3qw4Y=" providerId="None" clId="Web-{02E531F4-D74B-4CEB-8D0C-CC3C88B4D54E}" dt="2023-07-03T12:10:18.474" v="592" actId="14100"/>
          <ac:cxnSpMkLst>
            <pc:docMk/>
            <pc:sldMk cId="3766296659" sldId="260"/>
            <ac:cxnSpMk id="31" creationId="{05045770-A4A6-EBFC-C2EA-EF3EC2FD7E1D}"/>
          </ac:cxnSpMkLst>
        </pc:cxnChg>
      </pc:sldChg>
      <pc:sldChg chg="modSp mod modClrScheme chgLayout">
        <pc:chgData name="Matteo Ferrari" userId="gkO7xX7VhwHCFOfKUqHD0T+Ul/mHSO8JirYxhu3qw4Y=" providerId="None" clId="Web-{02E531F4-D74B-4CEB-8D0C-CC3C88B4D54E}" dt="2023-07-03T11:50:48.235" v="254"/>
        <pc:sldMkLst>
          <pc:docMk/>
          <pc:sldMk cId="1719403036" sldId="261"/>
        </pc:sldMkLst>
        <pc:spChg chg="mod ord">
          <ac:chgData name="Matteo Ferrari" userId="gkO7xX7VhwHCFOfKUqHD0T+Ul/mHSO8JirYxhu3qw4Y=" providerId="None" clId="Web-{02E531F4-D74B-4CEB-8D0C-CC3C88B4D54E}" dt="2023-07-03T11:50:48.235" v="254"/>
          <ac:spMkLst>
            <pc:docMk/>
            <pc:sldMk cId="1719403036" sldId="261"/>
            <ac:spMk id="2" creationId="{FF05A7F1-6BA1-446E-C7D9-B8A0BD955334}"/>
          </ac:spMkLst>
        </pc:spChg>
        <pc:spChg chg="mod ord">
          <ac:chgData name="Matteo Ferrari" userId="gkO7xX7VhwHCFOfKUqHD0T+Ul/mHSO8JirYxhu3qw4Y=" providerId="None" clId="Web-{02E531F4-D74B-4CEB-8D0C-CC3C88B4D54E}" dt="2023-07-03T11:50:48.235" v="254"/>
          <ac:spMkLst>
            <pc:docMk/>
            <pc:sldMk cId="1719403036" sldId="261"/>
            <ac:spMk id="3" creationId="{550748F2-D72B-C0FA-71B6-E2CE9A384D77}"/>
          </ac:spMkLst>
        </pc:spChg>
      </pc:sldChg>
      <pc:sldChg chg="addSp modSp mod modClrScheme chgLayout">
        <pc:chgData name="Matteo Ferrari" userId="gkO7xX7VhwHCFOfKUqHD0T+Ul/mHSO8JirYxhu3qw4Y=" providerId="None" clId="Web-{02E531F4-D74B-4CEB-8D0C-CC3C88B4D54E}" dt="2023-07-03T14:41:19.004" v="978" actId="20577"/>
        <pc:sldMkLst>
          <pc:docMk/>
          <pc:sldMk cId="2554256629" sldId="262"/>
        </pc:sldMkLst>
        <pc:spChg chg="mod ord">
          <ac:chgData name="Matteo Ferrari" userId="gkO7xX7VhwHCFOfKUqHD0T+Ul/mHSO8JirYxhu3qw4Y=" providerId="None" clId="Web-{02E531F4-D74B-4CEB-8D0C-CC3C88B4D54E}" dt="2023-07-03T14:35:42.478" v="746" actId="20577"/>
          <ac:spMkLst>
            <pc:docMk/>
            <pc:sldMk cId="2554256629" sldId="262"/>
            <ac:spMk id="2" creationId="{AC850CDC-B548-6E41-A2B1-CFA42CFFBEBE}"/>
          </ac:spMkLst>
        </pc:spChg>
        <pc:spChg chg="mod ord">
          <ac:chgData name="Matteo Ferrari" userId="gkO7xX7VhwHCFOfKUqHD0T+Ul/mHSO8JirYxhu3qw4Y=" providerId="None" clId="Web-{02E531F4-D74B-4CEB-8D0C-CC3C88B4D54E}" dt="2023-07-03T14:41:19.004" v="978" actId="20577"/>
          <ac:spMkLst>
            <pc:docMk/>
            <pc:sldMk cId="2554256629" sldId="262"/>
            <ac:spMk id="3" creationId="{3C23067A-4D1E-89AA-1533-34E448335269}"/>
          </ac:spMkLst>
        </pc:spChg>
        <pc:picChg chg="add mod">
          <ac:chgData name="Matteo Ferrari" userId="gkO7xX7VhwHCFOfKUqHD0T+Ul/mHSO8JirYxhu3qw4Y=" providerId="None" clId="Web-{02E531F4-D74B-4CEB-8D0C-CC3C88B4D54E}" dt="2023-07-03T14:40:19.549" v="937" actId="1076"/>
          <ac:picMkLst>
            <pc:docMk/>
            <pc:sldMk cId="2554256629" sldId="262"/>
            <ac:picMk id="4" creationId="{BBA5B03C-53A1-BB8B-6899-E1D9A54D4988}"/>
          </ac:picMkLst>
        </pc:picChg>
      </pc:sldChg>
      <pc:sldChg chg="addSp delSp modSp mod modClrScheme chgLayout">
        <pc:chgData name="Matteo Ferrari" userId="gkO7xX7VhwHCFOfKUqHD0T+Ul/mHSO8JirYxhu3qw4Y=" providerId="None" clId="Web-{02E531F4-D74B-4CEB-8D0C-CC3C88B4D54E}" dt="2023-07-03T14:29:49.203" v="745" actId="20577"/>
        <pc:sldMkLst>
          <pc:docMk/>
          <pc:sldMk cId="2623551607" sldId="263"/>
        </pc:sldMkLst>
        <pc:spChg chg="mod ord">
          <ac:chgData name="Matteo Ferrari" userId="gkO7xX7VhwHCFOfKUqHD0T+Ul/mHSO8JirYxhu3qw4Y=" providerId="None" clId="Web-{02E531F4-D74B-4CEB-8D0C-CC3C88B4D54E}" dt="2023-07-03T14:14:42.255" v="620" actId="20577"/>
          <ac:spMkLst>
            <pc:docMk/>
            <pc:sldMk cId="2623551607" sldId="263"/>
            <ac:spMk id="2" creationId="{C63EB877-2ED5-221D-D37D-49B494621D21}"/>
          </ac:spMkLst>
        </pc:spChg>
        <pc:spChg chg="mod ord">
          <ac:chgData name="Matteo Ferrari" userId="gkO7xX7VhwHCFOfKUqHD0T+Ul/mHSO8JirYxhu3qw4Y=" providerId="None" clId="Web-{02E531F4-D74B-4CEB-8D0C-CC3C88B4D54E}" dt="2023-07-03T14:29:49.203" v="745" actId="20577"/>
          <ac:spMkLst>
            <pc:docMk/>
            <pc:sldMk cId="2623551607" sldId="263"/>
            <ac:spMk id="3" creationId="{D426C4DE-883B-1724-3C71-73283AA873FC}"/>
          </ac:spMkLst>
        </pc:spChg>
        <pc:spChg chg="add del">
          <ac:chgData name="Matteo Ferrari" userId="gkO7xX7VhwHCFOfKUqHD0T+Ul/mHSO8JirYxhu3qw4Y=" providerId="None" clId="Web-{02E531F4-D74B-4CEB-8D0C-CC3C88B4D54E}" dt="2023-07-03T14:28:04.590" v="691"/>
          <ac:spMkLst>
            <pc:docMk/>
            <pc:sldMk cId="2623551607" sldId="263"/>
            <ac:spMk id="6" creationId="{CEE26DCB-C142-D4E3-6F3D-9E0F3C471C1A}"/>
          </ac:spMkLst>
        </pc:spChg>
        <pc:spChg chg="add mod">
          <ac:chgData name="Matteo Ferrari" userId="gkO7xX7VhwHCFOfKUqHD0T+Ul/mHSO8JirYxhu3qw4Y=" providerId="None" clId="Web-{02E531F4-D74B-4CEB-8D0C-CC3C88B4D54E}" dt="2023-07-03T14:28:45.107" v="702" actId="14100"/>
          <ac:spMkLst>
            <pc:docMk/>
            <pc:sldMk cId="2623551607" sldId="263"/>
            <ac:spMk id="7" creationId="{C8ECBAB9-4295-E96C-CBA7-0A0125BE12EE}"/>
          </ac:spMkLst>
        </pc:spChg>
        <pc:picChg chg="add mod">
          <ac:chgData name="Matteo Ferrari" userId="gkO7xX7VhwHCFOfKUqHD0T+Ul/mHSO8JirYxhu3qw4Y=" providerId="None" clId="Web-{02E531F4-D74B-4CEB-8D0C-CC3C88B4D54E}" dt="2023-07-03T14:24:47.569" v="670" actId="1076"/>
          <ac:picMkLst>
            <pc:docMk/>
            <pc:sldMk cId="2623551607" sldId="263"/>
            <ac:picMk id="4" creationId="{8C95AFD3-AAA7-A3DF-4849-418E8C3600EF}"/>
          </ac:picMkLst>
        </pc:picChg>
        <pc:picChg chg="add mod">
          <ac:chgData name="Matteo Ferrari" userId="gkO7xX7VhwHCFOfKUqHD0T+Ul/mHSO8JirYxhu3qw4Y=" providerId="None" clId="Web-{02E531F4-D74B-4CEB-8D0C-CC3C88B4D54E}" dt="2023-07-03T14:27:49.230" v="689" actId="1076"/>
          <ac:picMkLst>
            <pc:docMk/>
            <pc:sldMk cId="2623551607" sldId="263"/>
            <ac:picMk id="5" creationId="{893DBEBB-26CE-948E-4C57-10B7793AB168}"/>
          </ac:picMkLst>
        </pc:picChg>
      </pc:sldChg>
      <pc:sldChg chg="modSp mod modClrScheme chgLayout">
        <pc:chgData name="Matteo Ferrari" userId="gkO7xX7VhwHCFOfKUqHD0T+Ul/mHSO8JirYxhu3qw4Y=" providerId="None" clId="Web-{02E531F4-D74B-4CEB-8D0C-CC3C88B4D54E}" dt="2023-07-03T14:49:29.111" v="1306" actId="20577"/>
        <pc:sldMkLst>
          <pc:docMk/>
          <pc:sldMk cId="2766762388" sldId="264"/>
        </pc:sldMkLst>
        <pc:spChg chg="mod ord">
          <ac:chgData name="Matteo Ferrari" userId="gkO7xX7VhwHCFOfKUqHD0T+Ul/mHSO8JirYxhu3qw4Y=" providerId="None" clId="Web-{02E531F4-D74B-4CEB-8D0C-CC3C88B4D54E}" dt="2023-07-03T11:50:48.235" v="254"/>
          <ac:spMkLst>
            <pc:docMk/>
            <pc:sldMk cId="2766762388" sldId="264"/>
            <ac:spMk id="2" creationId="{DF1F179F-1612-14C9-8514-BBE2183017DB}"/>
          </ac:spMkLst>
        </pc:spChg>
        <pc:spChg chg="mod ord">
          <ac:chgData name="Matteo Ferrari" userId="gkO7xX7VhwHCFOfKUqHD0T+Ul/mHSO8JirYxhu3qw4Y=" providerId="None" clId="Web-{02E531F4-D74B-4CEB-8D0C-CC3C88B4D54E}" dt="2023-07-03T14:49:29.111" v="1306" actId="20577"/>
          <ac:spMkLst>
            <pc:docMk/>
            <pc:sldMk cId="2766762388" sldId="264"/>
            <ac:spMk id="3" creationId="{527AB690-FA58-E2A0-5CCB-6EF191B95A9D}"/>
          </ac:spMkLst>
        </pc:spChg>
      </pc:sldChg>
      <pc:sldChg chg="addSp delSp modSp add replId">
        <pc:chgData name="Matteo Ferrari" userId="gkO7xX7VhwHCFOfKUqHD0T+Ul/mHSO8JirYxhu3qw4Y=" providerId="None" clId="Web-{02E531F4-D74B-4CEB-8D0C-CC3C88B4D54E}" dt="2023-07-03T14:44:44.447" v="1061"/>
        <pc:sldMkLst>
          <pc:docMk/>
          <pc:sldMk cId="3242328194" sldId="265"/>
        </pc:sldMkLst>
        <pc:spChg chg="mod">
          <ac:chgData name="Matteo Ferrari" userId="gkO7xX7VhwHCFOfKUqHD0T+Ul/mHSO8JirYxhu3qw4Y=" providerId="None" clId="Web-{02E531F4-D74B-4CEB-8D0C-CC3C88B4D54E}" dt="2023-07-03T14:41:55.286" v="982" actId="20577"/>
          <ac:spMkLst>
            <pc:docMk/>
            <pc:sldMk cId="3242328194" sldId="265"/>
            <ac:spMk id="2" creationId="{AC850CDC-B548-6E41-A2B1-CFA42CFFBEBE}"/>
          </ac:spMkLst>
        </pc:spChg>
        <pc:spChg chg="mod">
          <ac:chgData name="Matteo Ferrari" userId="gkO7xX7VhwHCFOfKUqHD0T+Ul/mHSO8JirYxhu3qw4Y=" providerId="None" clId="Web-{02E531F4-D74B-4CEB-8D0C-CC3C88B4D54E}" dt="2023-07-03T14:43:06.178" v="1052" actId="20577"/>
          <ac:spMkLst>
            <pc:docMk/>
            <pc:sldMk cId="3242328194" sldId="265"/>
            <ac:spMk id="3" creationId="{3C23067A-4D1E-89AA-1533-34E448335269}"/>
          </ac:spMkLst>
        </pc:spChg>
        <pc:spChg chg="add">
          <ac:chgData name="Matteo Ferrari" userId="gkO7xX7VhwHCFOfKUqHD0T+Ul/mHSO8JirYxhu3qw4Y=" providerId="None" clId="Web-{02E531F4-D74B-4CEB-8D0C-CC3C88B4D54E}" dt="2023-07-03T14:44:44.447" v="1061"/>
          <ac:spMkLst>
            <pc:docMk/>
            <pc:sldMk cId="3242328194" sldId="265"/>
            <ac:spMk id="8" creationId="{13F09C97-FE75-3EE3-A5F5-3A8E13F445DC}"/>
          </ac:spMkLst>
        </pc:spChg>
        <pc:picChg chg="del">
          <ac:chgData name="Matteo Ferrari" userId="gkO7xX7VhwHCFOfKUqHD0T+Ul/mHSO8JirYxhu3qw4Y=" providerId="None" clId="Web-{02E531F4-D74B-4CEB-8D0C-CC3C88B4D54E}" dt="2023-07-03T14:43:07.444" v="1053"/>
          <ac:picMkLst>
            <pc:docMk/>
            <pc:sldMk cId="3242328194" sldId="265"/>
            <ac:picMk id="4" creationId="{BBA5B03C-53A1-BB8B-6899-E1D9A54D4988}"/>
          </ac:picMkLst>
        </pc:picChg>
        <pc:picChg chg="add mod">
          <ac:chgData name="Matteo Ferrari" userId="gkO7xX7VhwHCFOfKUqHD0T+Ul/mHSO8JirYxhu3qw4Y=" providerId="None" clId="Web-{02E531F4-D74B-4CEB-8D0C-CC3C88B4D54E}" dt="2023-07-03T14:44:36.540" v="1060" actId="1076"/>
          <ac:picMkLst>
            <pc:docMk/>
            <pc:sldMk cId="3242328194" sldId="265"/>
            <ac:picMk id="6" creationId="{DB2767AF-D610-CD42-36F8-4E44BDC9AAA6}"/>
          </ac:picMkLst>
        </pc:picChg>
        <pc:picChg chg="add mod">
          <ac:chgData name="Matteo Ferrari" userId="gkO7xX7VhwHCFOfKUqHD0T+Ul/mHSO8JirYxhu3qw4Y=" providerId="None" clId="Web-{02E531F4-D74B-4CEB-8D0C-CC3C88B4D54E}" dt="2023-07-03T14:44:33.525" v="1059" actId="1076"/>
          <ac:picMkLst>
            <pc:docMk/>
            <pc:sldMk cId="3242328194" sldId="265"/>
            <ac:picMk id="7" creationId="{4B9AF6CE-4A33-7E15-8F49-873E1B48B07E}"/>
          </ac:picMkLst>
        </pc:picChg>
      </pc:sldChg>
      <pc:sldChg chg="delSp modSp new mod modClrScheme chgLayout">
        <pc:chgData name="Matteo Ferrari" userId="gkO7xX7VhwHCFOfKUqHD0T+Ul/mHSO8JirYxhu3qw4Y=" providerId="None" clId="Web-{02E531F4-D74B-4CEB-8D0C-CC3C88B4D54E}" dt="2023-07-03T14:45:29.761" v="1066" actId="20577"/>
        <pc:sldMkLst>
          <pc:docMk/>
          <pc:sldMk cId="2451648826" sldId="266"/>
        </pc:sldMkLst>
        <pc:spChg chg="mod ord">
          <ac:chgData name="Matteo Ferrari" userId="gkO7xX7VhwHCFOfKUqHD0T+Ul/mHSO8JirYxhu3qw4Y=" providerId="None" clId="Web-{02E531F4-D74B-4CEB-8D0C-CC3C88B4D54E}" dt="2023-07-03T14:45:29.761" v="1066" actId="20577"/>
          <ac:spMkLst>
            <pc:docMk/>
            <pc:sldMk cId="2451648826" sldId="266"/>
            <ac:spMk id="2" creationId="{2DFE1F1C-6130-0D8C-9429-8F41F8C79B86}"/>
          </ac:spMkLst>
        </pc:spChg>
        <pc:spChg chg="del">
          <ac:chgData name="Matteo Ferrari" userId="gkO7xX7VhwHCFOfKUqHD0T+Ul/mHSO8JirYxhu3qw4Y=" providerId="None" clId="Web-{02E531F4-D74B-4CEB-8D0C-CC3C88B4D54E}" dt="2023-07-03T14:45:15.573" v="1063"/>
          <ac:spMkLst>
            <pc:docMk/>
            <pc:sldMk cId="2451648826" sldId="266"/>
            <ac:spMk id="3" creationId="{73FAC979-26F3-0DCE-8763-060B0BFE2FFC}"/>
          </ac:spMkLst>
        </pc:spChg>
      </pc:sldChg>
      <pc:sldMasterChg chg="del delSldLayout">
        <pc:chgData name="Matteo Ferrari" userId="gkO7xX7VhwHCFOfKUqHD0T+Ul/mHSO8JirYxhu3qw4Y=" providerId="None" clId="Web-{02E531F4-D74B-4CEB-8D0C-CC3C88B4D54E}" dt="2023-07-03T11:50:39.313" v="253"/>
        <pc:sldMasterMkLst>
          <pc:docMk/>
          <pc:sldMasterMk cId="2460954070" sldId="2147483660"/>
        </pc:sldMasterMkLst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Matteo Ferrari" userId="gkO7xX7VhwHCFOfKUqHD0T+Ul/mHSO8JirYxhu3qw4Y=" providerId="None" clId="Web-{02E531F4-D74B-4CEB-8D0C-CC3C88B4D54E}" dt="2023-07-03T11:50:39.313" v="253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Matteo Ferrari" userId="gkO7xX7VhwHCFOfKUqHD0T+Ul/mHSO8JirYxhu3qw4Y=" providerId="None" clId="Web-{02E531F4-D74B-4CEB-8D0C-CC3C88B4D54E}" dt="2023-07-03T11:50:48.235" v="254"/>
        <pc:sldMasterMkLst>
          <pc:docMk/>
          <pc:sldMasterMk cId="3241377919" sldId="2147483672"/>
        </pc:sldMasterMkLst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2374928984" sldId="2147483673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610415520" sldId="2147483674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2855344268" sldId="2147483675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521271396" sldId="2147483676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338307511" sldId="2147483677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417333603" sldId="2147483678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1639592917" sldId="2147483679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4103364614" sldId="2147483680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4246051679" sldId="2147483681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3289602172" sldId="2147483682"/>
          </pc:sldLayoutMkLst>
        </pc:sldLayoutChg>
        <pc:sldLayoutChg chg="add del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241377919" sldId="2147483672"/>
            <pc:sldLayoutMk cId="2266998692" sldId="2147483683"/>
          </pc:sldLayoutMkLst>
        </pc:sldLayoutChg>
      </pc:sldMasterChg>
      <pc:sldMasterChg chg="add addSldLayout modSldLayout">
        <pc:chgData name="Matteo Ferrari" userId="gkO7xX7VhwHCFOfKUqHD0T+Ul/mHSO8JirYxhu3qw4Y=" providerId="None" clId="Web-{02E531F4-D74B-4CEB-8D0C-CC3C88B4D54E}" dt="2023-07-03T11:50:48.235" v="254"/>
        <pc:sldMasterMkLst>
          <pc:docMk/>
          <pc:sldMasterMk cId="3637229877" sldId="2147483684"/>
        </pc:sldMasterMkLst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2159549062" sldId="2147483685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2299422433" sldId="2147483686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2192165652" sldId="2147483687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2689755439" sldId="2147483688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271403428" sldId="2147483689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665943092" sldId="2147483690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1807069435" sldId="2147483691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1314855707" sldId="2147483692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677638971" sldId="2147483693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1020232596" sldId="2147483694"/>
          </pc:sldLayoutMkLst>
        </pc:sldLayoutChg>
        <pc:sldLayoutChg chg="add mod replId">
          <pc:chgData name="Matteo Ferrari" userId="gkO7xX7VhwHCFOfKUqHD0T+Ul/mHSO8JirYxhu3qw4Y=" providerId="None" clId="Web-{02E531F4-D74B-4CEB-8D0C-CC3C88B4D54E}" dt="2023-07-03T11:50:48.235" v="254"/>
          <pc:sldLayoutMkLst>
            <pc:docMk/>
            <pc:sldMasterMk cId="3637229877" sldId="2147483684"/>
            <pc:sldLayoutMk cId="2807507610" sldId="2147483695"/>
          </pc:sldLayoutMkLst>
        </pc:sldLayoutChg>
      </pc:sldMasterChg>
    </pc:docChg>
  </pc:docChgLst>
  <pc:docChgLst>
    <pc:chgData name="Matteo Ferrari" clId="Web-{C77B6605-2FE7-409C-8496-E0F517F34B3C}"/>
    <pc:docChg chg="addSld delSld modSld">
      <pc:chgData name="Matteo Ferrari" userId="" providerId="" clId="Web-{C77B6605-2FE7-409C-8496-E0F517F34B3C}" dt="2023-10-12T14:55:48.131" v="226" actId="20577"/>
      <pc:docMkLst>
        <pc:docMk/>
      </pc:docMkLst>
      <pc:sldChg chg="del">
        <pc:chgData name="Matteo Ferrari" userId="" providerId="" clId="Web-{C77B6605-2FE7-409C-8496-E0F517F34B3C}" dt="2023-10-12T14:55:36.755" v="223"/>
        <pc:sldMkLst>
          <pc:docMk/>
          <pc:sldMk cId="1988505746" sldId="259"/>
        </pc:sldMkLst>
      </pc:sldChg>
      <pc:sldChg chg="del">
        <pc:chgData name="Matteo Ferrari" userId="" providerId="" clId="Web-{C77B6605-2FE7-409C-8496-E0F517F34B3C}" dt="2023-10-12T14:55:33.958" v="222"/>
        <pc:sldMkLst>
          <pc:docMk/>
          <pc:sldMk cId="3766296659" sldId="260"/>
        </pc:sldMkLst>
      </pc:sldChg>
      <pc:sldChg chg="del">
        <pc:chgData name="Matteo Ferrari" userId="" providerId="" clId="Web-{C77B6605-2FE7-409C-8496-E0F517F34B3C}" dt="2023-10-12T14:55:41.802" v="225"/>
        <pc:sldMkLst>
          <pc:docMk/>
          <pc:sldMk cId="2554256629" sldId="262"/>
        </pc:sldMkLst>
      </pc:sldChg>
      <pc:sldChg chg="del">
        <pc:chgData name="Matteo Ferrari" userId="" providerId="" clId="Web-{C77B6605-2FE7-409C-8496-E0F517F34B3C}" dt="2023-10-12T14:55:39.083" v="224"/>
        <pc:sldMkLst>
          <pc:docMk/>
          <pc:sldMk cId="3027799626" sldId="267"/>
        </pc:sldMkLst>
      </pc:sldChg>
      <pc:sldChg chg="modSp">
        <pc:chgData name="Matteo Ferrari" userId="" providerId="" clId="Web-{C77B6605-2FE7-409C-8496-E0F517F34B3C}" dt="2023-10-12T14:55:48.131" v="226" actId="20577"/>
        <pc:sldMkLst>
          <pc:docMk/>
          <pc:sldMk cId="3784054688" sldId="280"/>
        </pc:sldMkLst>
        <pc:spChg chg="mod">
          <ac:chgData name="Matteo Ferrari" userId="" providerId="" clId="Web-{C77B6605-2FE7-409C-8496-E0F517F34B3C}" dt="2023-10-12T14:55:48.131" v="226" actId="20577"/>
          <ac:spMkLst>
            <pc:docMk/>
            <pc:sldMk cId="3784054688" sldId="280"/>
            <ac:spMk id="3" creationId="{527AB690-FA58-E2A0-5CCB-6EF191B95A9D}"/>
          </ac:spMkLst>
        </pc:spChg>
      </pc:sldChg>
      <pc:sldChg chg="addSp delSp modSp new mod modClrScheme chgLayout">
        <pc:chgData name="Matteo Ferrari" userId="" providerId="" clId="Web-{C77B6605-2FE7-409C-8496-E0F517F34B3C}" dt="2023-10-12T14:47:59.488" v="19" actId="1076"/>
        <pc:sldMkLst>
          <pc:docMk/>
          <pc:sldMk cId="685918011" sldId="281"/>
        </pc:sldMkLst>
        <pc:spChg chg="mod ord">
          <ac:chgData name="Matteo Ferrari" userId="" providerId="" clId="Web-{C77B6605-2FE7-409C-8496-E0F517F34B3C}" dt="2023-10-12T14:43:26.212" v="5" actId="20577"/>
          <ac:spMkLst>
            <pc:docMk/>
            <pc:sldMk cId="685918011" sldId="281"/>
            <ac:spMk id="2" creationId="{F07C8B42-C510-295A-90CA-75E8FDF0EC5F}"/>
          </ac:spMkLst>
        </pc:spChg>
        <pc:spChg chg="del mod ord">
          <ac:chgData name="Matteo Ferrari" userId="" providerId="" clId="Web-{C77B6605-2FE7-409C-8496-E0F517F34B3C}" dt="2023-10-12T14:43:43.197" v="8"/>
          <ac:spMkLst>
            <pc:docMk/>
            <pc:sldMk cId="685918011" sldId="281"/>
            <ac:spMk id="3" creationId="{991DC581-C48D-AE8B-CA87-5BFCE865D4F3}"/>
          </ac:spMkLst>
        </pc:spChg>
        <pc:spChg chg="mod ord">
          <ac:chgData name="Matteo Ferrari" userId="" providerId="" clId="Web-{C77B6605-2FE7-409C-8496-E0F517F34B3C}" dt="2023-10-12T14:43:17.665" v="2"/>
          <ac:spMkLst>
            <pc:docMk/>
            <pc:sldMk cId="685918011" sldId="281"/>
            <ac:spMk id="4" creationId="{ACB5537A-DF9B-D2A3-1EDE-F1D317CFB91F}"/>
          </ac:spMkLst>
        </pc:spChg>
        <pc:spChg chg="mod ord">
          <ac:chgData name="Matteo Ferrari" userId="" providerId="" clId="Web-{C77B6605-2FE7-409C-8496-E0F517F34B3C}" dt="2023-10-12T14:43:17.665" v="2"/>
          <ac:spMkLst>
            <pc:docMk/>
            <pc:sldMk cId="685918011" sldId="281"/>
            <ac:spMk id="5" creationId="{C157C5CC-865A-FC63-2A74-7AE0E932C404}"/>
          </ac:spMkLst>
        </pc:spChg>
        <pc:spChg chg="add del mod ord">
          <ac:chgData name="Matteo Ferrari" userId="" providerId="" clId="Web-{C77B6605-2FE7-409C-8496-E0F517F34B3C}" dt="2023-10-12T14:43:17.665" v="2"/>
          <ac:spMkLst>
            <pc:docMk/>
            <pc:sldMk cId="685918011" sldId="281"/>
            <ac:spMk id="6" creationId="{5E102C0F-AD75-D246-E15A-1AF71A0667B2}"/>
          </ac:spMkLst>
        </pc:spChg>
        <pc:graphicFrameChg chg="add del mod">
          <ac:chgData name="Matteo Ferrari" userId="" providerId="" clId="Web-{C77B6605-2FE7-409C-8496-E0F517F34B3C}" dt="2023-10-12T14:46:50.126" v="14"/>
          <ac:graphicFrameMkLst>
            <pc:docMk/>
            <pc:sldMk cId="685918011" sldId="281"/>
            <ac:graphicFrameMk id="7" creationId="{CE76E7FF-FF93-B6EE-DE0E-7677EDB18123}"/>
          </ac:graphicFrameMkLst>
        </pc:graphicFrameChg>
        <pc:picChg chg="add mod">
          <ac:chgData name="Matteo Ferrari" userId="" providerId="" clId="Web-{C77B6605-2FE7-409C-8496-E0F517F34B3C}" dt="2023-10-12T14:47:59.488" v="19" actId="1076"/>
          <ac:picMkLst>
            <pc:docMk/>
            <pc:sldMk cId="685918011" sldId="281"/>
            <ac:picMk id="8" creationId="{CFC1BC24-B389-5938-8896-6055C588185A}"/>
          </ac:picMkLst>
        </pc:picChg>
      </pc:sldChg>
      <pc:sldChg chg="addSp delSp modSp add replId">
        <pc:chgData name="Matteo Ferrari" userId="" providerId="" clId="Web-{C77B6605-2FE7-409C-8496-E0F517F34B3C}" dt="2023-10-12T14:49:50.508" v="30" actId="1076"/>
        <pc:sldMkLst>
          <pc:docMk/>
          <pc:sldMk cId="1944138299" sldId="282"/>
        </pc:sldMkLst>
        <pc:spChg chg="mod">
          <ac:chgData name="Matteo Ferrari" userId="" providerId="" clId="Web-{C77B6605-2FE7-409C-8496-E0F517F34B3C}" dt="2023-10-12T14:49:32.867" v="24" actId="20577"/>
          <ac:spMkLst>
            <pc:docMk/>
            <pc:sldMk cId="1944138299" sldId="282"/>
            <ac:spMk id="2" creationId="{F07C8B42-C510-295A-90CA-75E8FDF0EC5F}"/>
          </ac:spMkLst>
        </pc:spChg>
        <pc:picChg chg="add mod">
          <ac:chgData name="Matteo Ferrari" userId="" providerId="" clId="Web-{C77B6605-2FE7-409C-8496-E0F517F34B3C}" dt="2023-10-12T14:49:50.508" v="30" actId="1076"/>
          <ac:picMkLst>
            <pc:docMk/>
            <pc:sldMk cId="1944138299" sldId="282"/>
            <ac:picMk id="3" creationId="{DA21FF03-35C3-29D0-A24D-8683032ADBEC}"/>
          </ac:picMkLst>
        </pc:picChg>
        <pc:picChg chg="del">
          <ac:chgData name="Matteo Ferrari" userId="" providerId="" clId="Web-{C77B6605-2FE7-409C-8496-E0F517F34B3C}" dt="2023-10-12T14:49:11.381" v="23"/>
          <ac:picMkLst>
            <pc:docMk/>
            <pc:sldMk cId="1944138299" sldId="282"/>
            <ac:picMk id="8" creationId="{CFC1BC24-B389-5938-8896-6055C588185A}"/>
          </ac:picMkLst>
        </pc:picChg>
      </pc:sldChg>
    </pc:docChg>
  </pc:docChgLst>
  <pc:docChgLst>
    <pc:chgData name="Matteo Ferrari" clId="Web-{F5B9A413-6F23-4751-9385-4C903B199B28}"/>
    <pc:docChg chg="modSld">
      <pc:chgData name="Matteo Ferrari" userId="" providerId="" clId="Web-{F5B9A413-6F23-4751-9385-4C903B199B28}" dt="2023-09-19T09:40:28.516" v="92"/>
      <pc:docMkLst>
        <pc:docMk/>
      </pc:docMkLst>
      <pc:sldChg chg="modSp">
        <pc:chgData name="Matteo Ferrari" userId="" providerId="" clId="Web-{F5B9A413-6F23-4751-9385-4C903B199B28}" dt="2023-09-19T09:36:43.931" v="73" actId="20577"/>
        <pc:sldMkLst>
          <pc:docMk/>
          <pc:sldMk cId="1988505746" sldId="259"/>
        </pc:sldMkLst>
        <pc:spChg chg="mod">
          <ac:chgData name="Matteo Ferrari" userId="" providerId="" clId="Web-{F5B9A413-6F23-4751-9385-4C903B199B28}" dt="2023-09-19T09:36:43.931" v="73" actId="20577"/>
          <ac:spMkLst>
            <pc:docMk/>
            <pc:sldMk cId="1988505746" sldId="259"/>
            <ac:spMk id="2" creationId="{2FB75E00-BA3F-AF43-0FBA-B1898F603EFD}"/>
          </ac:spMkLst>
        </pc:spChg>
      </pc:sldChg>
      <pc:sldChg chg="addSp modSp">
        <pc:chgData name="Matteo Ferrari" userId="" providerId="" clId="Web-{F5B9A413-6F23-4751-9385-4C903B199B28}" dt="2023-09-19T09:35:59.914" v="59" actId="1076"/>
        <pc:sldMkLst>
          <pc:docMk/>
          <pc:sldMk cId="3766296659" sldId="260"/>
        </pc:sldMkLst>
        <pc:spChg chg="add mod">
          <ac:chgData name="Matteo Ferrari" userId="" providerId="" clId="Web-{F5B9A413-6F23-4751-9385-4C903B199B28}" dt="2023-09-19T09:34:39.599" v="32" actId="20577"/>
          <ac:spMkLst>
            <pc:docMk/>
            <pc:sldMk cId="3766296659" sldId="260"/>
            <ac:spMk id="7" creationId="{04D6B132-49DA-D757-77A6-42A93F045EBA}"/>
          </ac:spMkLst>
        </pc:spChg>
        <pc:spChg chg="mod">
          <ac:chgData name="Matteo Ferrari" userId="" providerId="" clId="Web-{F5B9A413-6F23-4751-9385-4C903B199B28}" dt="2023-09-19T09:35:59.914" v="59" actId="1076"/>
          <ac:spMkLst>
            <pc:docMk/>
            <pc:sldMk cId="3766296659" sldId="260"/>
            <ac:spMk id="12" creationId="{308B7B4A-729D-69D7-BA55-D5D1D97C4BE0}"/>
          </ac:spMkLst>
        </pc:spChg>
      </pc:sldChg>
      <pc:sldChg chg="modSp">
        <pc:chgData name="Matteo Ferrari" userId="" providerId="" clId="Web-{F5B9A413-6F23-4751-9385-4C903B199B28}" dt="2023-09-19T09:39:42.749" v="91" actId="20577"/>
        <pc:sldMkLst>
          <pc:docMk/>
          <pc:sldMk cId="2554256629" sldId="262"/>
        </pc:sldMkLst>
        <pc:spChg chg="mod">
          <ac:chgData name="Matteo Ferrari" userId="" providerId="" clId="Web-{F5B9A413-6F23-4751-9385-4C903B199B28}" dt="2023-09-19T09:39:42.749" v="91" actId="20577"/>
          <ac:spMkLst>
            <pc:docMk/>
            <pc:sldMk cId="2554256629" sldId="262"/>
            <ac:spMk id="3" creationId="{3C23067A-4D1E-89AA-1533-34E448335269}"/>
          </ac:spMkLst>
        </pc:spChg>
      </pc:sldChg>
      <pc:sldChg chg="delSp">
        <pc:chgData name="Matteo Ferrari" userId="" providerId="" clId="Web-{F5B9A413-6F23-4751-9385-4C903B199B28}" dt="2023-09-19T09:40:28.516" v="92"/>
        <pc:sldMkLst>
          <pc:docMk/>
          <pc:sldMk cId="2554770450" sldId="266"/>
        </pc:sldMkLst>
        <pc:spChg chg="del">
          <ac:chgData name="Matteo Ferrari" userId="" providerId="" clId="Web-{F5B9A413-6F23-4751-9385-4C903B199B28}" dt="2023-09-19T09:40:28.516" v="92"/>
          <ac:spMkLst>
            <pc:docMk/>
            <pc:sldMk cId="2554770450" sldId="266"/>
            <ac:spMk id="3" creationId="{527AB690-FA58-E2A0-5CCB-6EF191B95A9D}"/>
          </ac:spMkLst>
        </pc:spChg>
      </pc:sldChg>
    </pc:docChg>
  </pc:docChgLst>
  <pc:docChgLst>
    <pc:chgData name="Matteo Ferrari" userId="gkO7xX7VhwHCFOfKUqHD0T+Ul/mHSO8JirYxhu3qw4Y=" providerId="None" clId="Web-{ED3DCB4F-502F-4B22-B623-C48FAA424924}"/>
    <pc:docChg chg="addSld delSld modSld">
      <pc:chgData name="Matteo Ferrari" userId="gkO7xX7VhwHCFOfKUqHD0T+Ul/mHSO8JirYxhu3qw4Y=" providerId="None" clId="Web-{ED3DCB4F-502F-4B22-B623-C48FAA424924}" dt="2025-01-30T09:48:24.570" v="75" actId="20577"/>
      <pc:docMkLst>
        <pc:docMk/>
      </pc:docMkLst>
      <pc:sldChg chg="modSp">
        <pc:chgData name="Matteo Ferrari" userId="gkO7xX7VhwHCFOfKUqHD0T+Ul/mHSO8JirYxhu3qw4Y=" providerId="None" clId="Web-{ED3DCB4F-502F-4B22-B623-C48FAA424924}" dt="2025-01-30T09:48:24.570" v="75" actId="20577"/>
        <pc:sldMkLst>
          <pc:docMk/>
          <pc:sldMk cId="3784054688" sldId="280"/>
        </pc:sldMkLst>
        <pc:spChg chg="mod">
          <ac:chgData name="Matteo Ferrari" userId="gkO7xX7VhwHCFOfKUqHD0T+Ul/mHSO8JirYxhu3qw4Y=" providerId="None" clId="Web-{ED3DCB4F-502F-4B22-B623-C48FAA424924}" dt="2025-01-30T09:48:24.570" v="75" actId="20577"/>
          <ac:spMkLst>
            <pc:docMk/>
            <pc:sldMk cId="3784054688" sldId="280"/>
            <ac:spMk id="3" creationId="{527AB690-FA58-E2A0-5CCB-6EF191B95A9D}"/>
          </ac:spMkLst>
        </pc:spChg>
      </pc:sldChg>
      <pc:sldChg chg="modSp add">
        <pc:chgData name="Matteo Ferrari" userId="gkO7xX7VhwHCFOfKUqHD0T+Ul/mHSO8JirYxhu3qw4Y=" providerId="None" clId="Web-{ED3DCB4F-502F-4B22-B623-C48FAA424924}" dt="2025-01-30T09:48:08.335" v="73" actId="20577"/>
        <pc:sldMkLst>
          <pc:docMk/>
          <pc:sldMk cId="1717586085" sldId="284"/>
        </pc:sldMkLst>
        <pc:spChg chg="mod">
          <ac:chgData name="Matteo Ferrari" userId="gkO7xX7VhwHCFOfKUqHD0T+Ul/mHSO8JirYxhu3qw4Y=" providerId="None" clId="Web-{ED3DCB4F-502F-4B22-B623-C48FAA424924}" dt="2025-01-30T09:48:08.335" v="73" actId="20577"/>
          <ac:spMkLst>
            <pc:docMk/>
            <pc:sldMk cId="1717586085" sldId="284"/>
            <ac:spMk id="2" creationId="{32A3DB3F-0C13-D264-5841-27BE07DAC73B}"/>
          </ac:spMkLst>
        </pc:spChg>
        <pc:spChg chg="mod">
          <ac:chgData name="Matteo Ferrari" userId="gkO7xX7VhwHCFOfKUqHD0T+Ul/mHSO8JirYxhu3qw4Y=" providerId="None" clId="Web-{ED3DCB4F-502F-4B22-B623-C48FAA424924}" dt="2025-01-30T09:46:41.941" v="32" actId="20577"/>
          <ac:spMkLst>
            <pc:docMk/>
            <pc:sldMk cId="1717586085" sldId="284"/>
            <ac:spMk id="11" creationId="{9061F0C9-59D8-6F9A-EC48-C35EF016D3BF}"/>
          </ac:spMkLst>
        </pc:spChg>
        <pc:spChg chg="mod">
          <ac:chgData name="Matteo Ferrari" userId="gkO7xX7VhwHCFOfKUqHD0T+Ul/mHSO8JirYxhu3qw4Y=" providerId="None" clId="Web-{ED3DCB4F-502F-4B22-B623-C48FAA424924}" dt="2025-01-30T09:47:34.506" v="59" actId="20577"/>
          <ac:spMkLst>
            <pc:docMk/>
            <pc:sldMk cId="1717586085" sldId="284"/>
            <ac:spMk id="12" creationId="{57FCBB94-EB3E-3A28-A25A-97CEE1357451}"/>
          </ac:spMkLst>
        </pc:spChg>
        <pc:spChg chg="mod">
          <ac:chgData name="Matteo Ferrari" userId="gkO7xX7VhwHCFOfKUqHD0T+Ul/mHSO8JirYxhu3qw4Y=" providerId="None" clId="Web-{ED3DCB4F-502F-4B22-B623-C48FAA424924}" dt="2025-01-30T09:47:57.928" v="71" actId="20577"/>
          <ac:spMkLst>
            <pc:docMk/>
            <pc:sldMk cId="1717586085" sldId="284"/>
            <ac:spMk id="16" creationId="{C842E106-12DF-46D4-8286-FC75B3D14E8A}"/>
          </ac:spMkLst>
        </pc:spChg>
        <pc:spChg chg="mod">
          <ac:chgData name="Matteo Ferrari" userId="gkO7xX7VhwHCFOfKUqHD0T+Ul/mHSO8JirYxhu3qw4Y=" providerId="None" clId="Web-{ED3DCB4F-502F-4B22-B623-C48FAA424924}" dt="2025-01-30T09:47:06.208" v="47" actId="14100"/>
          <ac:spMkLst>
            <pc:docMk/>
            <pc:sldMk cId="1717586085" sldId="284"/>
            <ac:spMk id="19" creationId="{41D88C12-D2D7-E048-263E-B869BBE3BDC6}"/>
          </ac:spMkLst>
        </pc:spChg>
        <pc:spChg chg="mod">
          <ac:chgData name="Matteo Ferrari" userId="gkO7xX7VhwHCFOfKUqHD0T+Ul/mHSO8JirYxhu3qw4Y=" providerId="None" clId="Web-{ED3DCB4F-502F-4B22-B623-C48FAA424924}" dt="2025-01-30T09:47:38.599" v="66" actId="20577"/>
          <ac:spMkLst>
            <pc:docMk/>
            <pc:sldMk cId="1717586085" sldId="284"/>
            <ac:spMk id="27" creationId="{0551FA66-0870-C8ED-A7AA-517B564B25DB}"/>
          </ac:spMkLst>
        </pc:spChg>
      </pc:sldChg>
      <pc:sldChg chg="modSp">
        <pc:chgData name="Matteo Ferrari" userId="gkO7xX7VhwHCFOfKUqHD0T+Ul/mHSO8JirYxhu3qw4Y=" providerId="None" clId="Web-{ED3DCB4F-502F-4B22-B623-C48FAA424924}" dt="2025-01-30T09:45:17.032" v="3" actId="20577"/>
        <pc:sldMkLst>
          <pc:docMk/>
          <pc:sldMk cId="1887242923" sldId="286"/>
        </pc:sldMkLst>
        <pc:spChg chg="mod">
          <ac:chgData name="Matteo Ferrari" userId="gkO7xX7VhwHCFOfKUqHD0T+Ul/mHSO8JirYxhu3qw4Y=" providerId="None" clId="Web-{ED3DCB4F-502F-4B22-B623-C48FAA424924}" dt="2025-01-30T09:45:17.032" v="3" actId="20577"/>
          <ac:spMkLst>
            <pc:docMk/>
            <pc:sldMk cId="1887242923" sldId="286"/>
            <ac:spMk id="3" creationId="{DF4BB738-1C08-D9B0-6524-508370B895EA}"/>
          </ac:spMkLst>
        </pc:spChg>
      </pc:sldChg>
      <pc:sldChg chg="modSp del">
        <pc:chgData name="Matteo Ferrari" userId="gkO7xX7VhwHCFOfKUqHD0T+Ul/mHSO8JirYxhu3qw4Y=" providerId="None" clId="Web-{ED3DCB4F-502F-4B22-B623-C48FAA424924}" dt="2025-01-30T09:46:00.877" v="9"/>
        <pc:sldMkLst>
          <pc:docMk/>
          <pc:sldMk cId="2418124222" sldId="293"/>
        </pc:sldMkLst>
        <pc:spChg chg="mod">
          <ac:chgData name="Matteo Ferrari" userId="gkO7xX7VhwHCFOfKUqHD0T+Ul/mHSO8JirYxhu3qw4Y=" providerId="None" clId="Web-{ED3DCB4F-502F-4B22-B623-C48FAA424924}" dt="2025-01-30T09:45:54.955" v="7" actId="20577"/>
          <ac:spMkLst>
            <pc:docMk/>
            <pc:sldMk cId="2418124222" sldId="293"/>
            <ac:spMk id="2" creationId="{E18108B3-8EC5-D256-E40A-D2F05ECDAA80}"/>
          </ac:spMkLst>
        </pc:spChg>
      </pc:sldChg>
    </pc:docChg>
  </pc:docChgLst>
  <pc:docChgLst>
    <pc:chgData name="Matteo Ferrari" clId="Web-{8A904415-7106-4575-877F-EAA9B6C20ECD}"/>
    <pc:docChg chg="modSld">
      <pc:chgData name="Matteo Ferrari" userId="" providerId="" clId="Web-{8A904415-7106-4575-877F-EAA9B6C20ECD}" dt="2023-10-18T11:27:09.731" v="2" actId="14100"/>
      <pc:docMkLst>
        <pc:docMk/>
      </pc:docMkLst>
      <pc:sldChg chg="modSp">
        <pc:chgData name="Matteo Ferrari" userId="" providerId="" clId="Web-{8A904415-7106-4575-877F-EAA9B6C20ECD}" dt="2023-10-18T11:27:09.731" v="2" actId="14100"/>
        <pc:sldMkLst>
          <pc:docMk/>
          <pc:sldMk cId="989529647" sldId="271"/>
        </pc:sldMkLst>
        <pc:picChg chg="mod">
          <ac:chgData name="Matteo Ferrari" userId="" providerId="" clId="Web-{8A904415-7106-4575-877F-EAA9B6C20ECD}" dt="2023-10-18T11:27:09.731" v="2" actId="14100"/>
          <ac:picMkLst>
            <pc:docMk/>
            <pc:sldMk cId="989529647" sldId="271"/>
            <ac:picMk id="2" creationId="{7B079595-D54B-7924-9151-01366528DB48}"/>
          </ac:picMkLst>
        </pc:picChg>
      </pc:sldChg>
    </pc:docChg>
  </pc:docChgLst>
  <pc:docChgLst>
    <pc:chgData name="Matteo Ferrari" userId="gkO7xX7VhwHCFOfKUqHD0T+Ul/mHSO8JirYxhu3qw4Y=" providerId="None" clId="Web-{68AD17FF-ACEA-48EE-8611-1DD96E223887}"/>
    <pc:docChg chg="modSld">
      <pc:chgData name="Matteo Ferrari" userId="gkO7xX7VhwHCFOfKUqHD0T+Ul/mHSO8JirYxhu3qw4Y=" providerId="None" clId="Web-{68AD17FF-ACEA-48EE-8611-1DD96E223887}" dt="2023-03-09T14:40:35.137" v="0"/>
      <pc:docMkLst>
        <pc:docMk/>
      </pc:docMkLst>
      <pc:sldChg chg="addSp">
        <pc:chgData name="Matteo Ferrari" userId="gkO7xX7VhwHCFOfKUqHD0T+Ul/mHSO8JirYxhu3qw4Y=" providerId="None" clId="Web-{68AD17FF-ACEA-48EE-8611-1DD96E223887}" dt="2023-03-09T14:40:35.137" v="0"/>
        <pc:sldMkLst>
          <pc:docMk/>
          <pc:sldMk cId="1707212450" sldId="258"/>
        </pc:sldMkLst>
        <pc:inkChg chg="add">
          <ac:chgData name="Matteo Ferrari" userId="gkO7xX7VhwHCFOfKUqHD0T+Ul/mHSO8JirYxhu3qw4Y=" providerId="None" clId="Web-{68AD17FF-ACEA-48EE-8611-1DD96E223887}" dt="2023-03-09T14:40:35.137" v="0"/>
          <ac:inkMkLst>
            <pc:docMk/>
            <pc:sldMk cId="1707212450" sldId="258"/>
            <ac:inkMk id="4" creationId="{3BCCA2FC-0736-4553-CFDA-50E42FF8DE29}"/>
          </ac:inkMkLst>
        </pc:inkChg>
      </pc:sldChg>
    </pc:docChg>
  </pc:docChgLst>
  <pc:docChgLst>
    <pc:chgData name="Matteo Ferrari" clId="Web-{CD75BF72-EA1D-4FB5-BFF3-4F9F6FC94110}"/>
    <pc:docChg chg="modSld">
      <pc:chgData name="Matteo Ferrari" userId="" providerId="" clId="Web-{CD75BF72-EA1D-4FB5-BFF3-4F9F6FC94110}" dt="2023-10-25T09:09:29.260" v="15" actId="20577"/>
      <pc:docMkLst>
        <pc:docMk/>
      </pc:docMkLst>
      <pc:sldChg chg="modSp">
        <pc:chgData name="Matteo Ferrari" userId="" providerId="" clId="Web-{CD75BF72-EA1D-4FB5-BFF3-4F9F6FC94110}" dt="2023-10-25T09:09:29.260" v="15" actId="20577"/>
        <pc:sldMkLst>
          <pc:docMk/>
          <pc:sldMk cId="1719403036" sldId="261"/>
        </pc:sldMkLst>
        <pc:spChg chg="mod">
          <ac:chgData name="Matteo Ferrari" userId="" providerId="" clId="Web-{CD75BF72-EA1D-4FB5-BFF3-4F9F6FC94110}" dt="2023-10-25T09:09:29.260" v="15" actId="20577"/>
          <ac:spMkLst>
            <pc:docMk/>
            <pc:sldMk cId="1719403036" sldId="261"/>
            <ac:spMk id="3" creationId="{550748F2-D72B-C0FA-71B6-E2CE9A384D77}"/>
          </ac:spMkLst>
        </pc:spChg>
      </pc:sldChg>
    </pc:docChg>
  </pc:docChgLst>
  <pc:docChgLst>
    <pc:chgData name="Matteo Ferrari" userId="gkO7xX7VhwHCFOfKUqHD0T+Ul/mHSO8JirYxhu3qw4Y=" providerId="None" clId="Web-{87E4EB5D-4BAA-4666-93DE-9E7185710403}"/>
    <pc:docChg chg="addSld modSld">
      <pc:chgData name="Matteo Ferrari" userId="gkO7xX7VhwHCFOfKUqHD0T+Ul/mHSO8JirYxhu3qw4Y=" providerId="None" clId="Web-{87E4EB5D-4BAA-4666-93DE-9E7185710403}" dt="2025-02-05T08:50:17.768" v="345" actId="20577"/>
      <pc:docMkLst>
        <pc:docMk/>
      </pc:docMkLst>
      <pc:sldChg chg="modSp">
        <pc:chgData name="Matteo Ferrari" userId="gkO7xX7VhwHCFOfKUqHD0T+Ul/mHSO8JirYxhu3qw4Y=" providerId="None" clId="Web-{87E4EB5D-4BAA-4666-93DE-9E7185710403}" dt="2025-02-05T08:50:17.768" v="345" actId="20577"/>
        <pc:sldMkLst>
          <pc:docMk/>
          <pc:sldMk cId="1452379251" sldId="290"/>
        </pc:sldMkLst>
        <pc:spChg chg="mod">
          <ac:chgData name="Matteo Ferrari" userId="gkO7xX7VhwHCFOfKUqHD0T+Ul/mHSO8JirYxhu3qw4Y=" providerId="None" clId="Web-{87E4EB5D-4BAA-4666-93DE-9E7185710403}" dt="2025-02-05T08:50:17.768" v="345" actId="20577"/>
          <ac:spMkLst>
            <pc:docMk/>
            <pc:sldMk cId="1452379251" sldId="290"/>
            <ac:spMk id="3" creationId="{36420618-F328-CD6D-37E4-D618D8127D25}"/>
          </ac:spMkLst>
        </pc:spChg>
      </pc:sldChg>
      <pc:sldChg chg="addSp delSp modSp add replId">
        <pc:chgData name="Matteo Ferrari" userId="gkO7xX7VhwHCFOfKUqHD0T+Ul/mHSO8JirYxhu3qw4Y=" providerId="None" clId="Web-{87E4EB5D-4BAA-4666-93DE-9E7185710403}" dt="2025-02-05T08:43:56.538" v="340" actId="20577"/>
        <pc:sldMkLst>
          <pc:docMk/>
          <pc:sldMk cId="2864652783" sldId="293"/>
        </pc:sldMkLst>
        <pc:spChg chg="mod">
          <ac:chgData name="Matteo Ferrari" userId="gkO7xX7VhwHCFOfKUqHD0T+Ul/mHSO8JirYxhu3qw4Y=" providerId="None" clId="Web-{87E4EB5D-4BAA-4666-93DE-9E7185710403}" dt="2025-02-05T08:43:56.538" v="340" actId="20577"/>
          <ac:spMkLst>
            <pc:docMk/>
            <pc:sldMk cId="2864652783" sldId="293"/>
            <ac:spMk id="3" creationId="{0F0ECD29-BD03-4F37-CA49-3587AF43615E}"/>
          </ac:spMkLst>
        </pc:spChg>
        <pc:spChg chg="add mod">
          <ac:chgData name="Matteo Ferrari" userId="gkO7xX7VhwHCFOfKUqHD0T+Ul/mHSO8JirYxhu3qw4Y=" providerId="None" clId="Web-{87E4EB5D-4BAA-4666-93DE-9E7185710403}" dt="2025-02-05T08:33:11.836" v="17" actId="1076"/>
          <ac:spMkLst>
            <pc:docMk/>
            <pc:sldMk cId="2864652783" sldId="293"/>
            <ac:spMk id="8" creationId="{584398BF-3D17-A821-A712-9583EB2BC55C}"/>
          </ac:spMkLst>
        </pc:spChg>
        <pc:spChg chg="add mod">
          <ac:chgData name="Matteo Ferrari" userId="gkO7xX7VhwHCFOfKUqHD0T+Ul/mHSO8JirYxhu3qw4Y=" providerId="None" clId="Web-{87E4EB5D-4BAA-4666-93DE-9E7185710403}" dt="2025-02-05T08:33:18.602" v="18" actId="1076"/>
          <ac:spMkLst>
            <pc:docMk/>
            <pc:sldMk cId="2864652783" sldId="293"/>
            <ac:spMk id="9" creationId="{1F527897-BADD-5BAE-0679-25EAAC6BA5C5}"/>
          </ac:spMkLst>
        </pc:spChg>
        <pc:graphicFrameChg chg="del">
          <ac:chgData name="Matteo Ferrari" userId="gkO7xX7VhwHCFOfKUqHD0T+Ul/mHSO8JirYxhu3qw4Y=" providerId="None" clId="Web-{87E4EB5D-4BAA-4666-93DE-9E7185710403}" dt="2025-02-05T08:31:47.721" v="1"/>
          <ac:graphicFrameMkLst>
            <pc:docMk/>
            <pc:sldMk cId="2864652783" sldId="293"/>
            <ac:graphicFrameMk id="6" creationId="{A27D4C9B-AEC6-DD74-7097-702C2FE84CDF}"/>
          </ac:graphicFrameMkLst>
        </pc:graphicFrameChg>
        <pc:picChg chg="add mod">
          <ac:chgData name="Matteo Ferrari" userId="gkO7xX7VhwHCFOfKUqHD0T+Ul/mHSO8JirYxhu3qw4Y=" providerId="None" clId="Web-{87E4EB5D-4BAA-4666-93DE-9E7185710403}" dt="2025-02-05T08:32:27.505" v="11" actId="1076"/>
          <ac:picMkLst>
            <pc:docMk/>
            <pc:sldMk cId="2864652783" sldId="293"/>
            <ac:picMk id="5" creationId="{A4AFA079-CAC1-7D72-A015-2117498D4B2A}"/>
          </ac:picMkLst>
        </pc:picChg>
        <pc:picChg chg="add mod">
          <ac:chgData name="Matteo Ferrari" userId="gkO7xX7VhwHCFOfKUqHD0T+Ul/mHSO8JirYxhu3qw4Y=" providerId="None" clId="Web-{87E4EB5D-4BAA-4666-93DE-9E7185710403}" dt="2025-02-05T08:32:10.597" v="5" actId="1076"/>
          <ac:picMkLst>
            <pc:docMk/>
            <pc:sldMk cId="2864652783" sldId="293"/>
            <ac:picMk id="7" creationId="{7E877411-F12B-D91F-CDAB-00931D5D426A}"/>
          </ac:picMkLst>
        </pc:picChg>
      </pc:sldChg>
    </pc:docChg>
  </pc:docChgLst>
  <pc:docChgLst>
    <pc:chgData name="Matteo Ferrari" userId="gkO7xX7VhwHCFOfKUqHD0T+Ul/mHSO8JirYxhu3qw4Y=" providerId="None" clId="Web-{CB451D77-57F1-4342-A5C1-5E9698EA587B}"/>
    <pc:docChg chg="addSld delSld modSld sldOrd">
      <pc:chgData name="Matteo Ferrari" userId="gkO7xX7VhwHCFOfKUqHD0T+Ul/mHSO8JirYxhu3qw4Y=" providerId="None" clId="Web-{CB451D77-57F1-4342-A5C1-5E9698EA587B}" dt="2025-01-28T16:42:23.538" v="556" actId="20577"/>
      <pc:docMkLst>
        <pc:docMk/>
      </pc:docMkLst>
      <pc:sldChg chg="modSp">
        <pc:chgData name="Matteo Ferrari" userId="gkO7xX7VhwHCFOfKUqHD0T+Ul/mHSO8JirYxhu3qw4Y=" providerId="None" clId="Web-{CB451D77-57F1-4342-A5C1-5E9698EA587B}" dt="2025-01-28T15:16:57.507" v="489" actId="20577"/>
        <pc:sldMkLst>
          <pc:docMk/>
          <pc:sldMk cId="3166697071" sldId="257"/>
        </pc:sldMkLst>
        <pc:spChg chg="mod">
          <ac:chgData name="Matteo Ferrari" userId="gkO7xX7VhwHCFOfKUqHD0T+Ul/mHSO8JirYxhu3qw4Y=" providerId="None" clId="Web-{CB451D77-57F1-4342-A5C1-5E9698EA587B}" dt="2025-01-28T15:16:57.507" v="489" actId="20577"/>
          <ac:spMkLst>
            <pc:docMk/>
            <pc:sldMk cId="3166697071" sldId="257"/>
            <ac:spMk id="3" creationId="{55841B6E-420D-7A3B-3819-2CC5C82F8AE0}"/>
          </ac:spMkLst>
        </pc:spChg>
      </pc:sldChg>
      <pc:sldChg chg="modSp">
        <pc:chgData name="Matteo Ferrari" userId="gkO7xX7VhwHCFOfKUqHD0T+Ul/mHSO8JirYxhu3qw4Y=" providerId="None" clId="Web-{CB451D77-57F1-4342-A5C1-5E9698EA587B}" dt="2025-01-28T15:01:58.441" v="243" actId="20577"/>
        <pc:sldMkLst>
          <pc:docMk/>
          <pc:sldMk cId="1719403036" sldId="261"/>
        </pc:sldMkLst>
        <pc:spChg chg="mod">
          <ac:chgData name="Matteo Ferrari" userId="gkO7xX7VhwHCFOfKUqHD0T+Ul/mHSO8JirYxhu3qw4Y=" providerId="None" clId="Web-{CB451D77-57F1-4342-A5C1-5E9698EA587B}" dt="2025-01-28T14:59:47.438" v="233" actId="20577"/>
          <ac:spMkLst>
            <pc:docMk/>
            <pc:sldMk cId="1719403036" sldId="261"/>
            <ac:spMk id="2" creationId="{FF05A7F1-6BA1-446E-C7D9-B8A0BD955334}"/>
          </ac:spMkLst>
        </pc:spChg>
        <pc:spChg chg="mod">
          <ac:chgData name="Matteo Ferrari" userId="gkO7xX7VhwHCFOfKUqHD0T+Ul/mHSO8JirYxhu3qw4Y=" providerId="None" clId="Web-{CB451D77-57F1-4342-A5C1-5E9698EA587B}" dt="2025-01-28T15:01:58.441" v="243" actId="20577"/>
          <ac:spMkLst>
            <pc:docMk/>
            <pc:sldMk cId="1719403036" sldId="261"/>
            <ac:spMk id="3" creationId="{550748F2-D72B-C0FA-71B6-E2CE9A384D77}"/>
          </ac:spMkLst>
        </pc:spChg>
      </pc:sldChg>
      <pc:sldChg chg="del">
        <pc:chgData name="Matteo Ferrari" userId="gkO7xX7VhwHCFOfKUqHD0T+Ul/mHSO8JirYxhu3qw4Y=" providerId="None" clId="Web-{CB451D77-57F1-4342-A5C1-5E9698EA587B}" dt="2025-01-28T15:06:14.462" v="295"/>
        <pc:sldMkLst>
          <pc:docMk/>
          <pc:sldMk cId="2766762388" sldId="264"/>
        </pc:sldMkLst>
      </pc:sldChg>
      <pc:sldChg chg="del">
        <pc:chgData name="Matteo Ferrari" userId="gkO7xX7VhwHCFOfKUqHD0T+Ul/mHSO8JirYxhu3qw4Y=" providerId="None" clId="Web-{CB451D77-57F1-4342-A5C1-5E9698EA587B}" dt="2025-01-28T15:05:34.055" v="289"/>
        <pc:sldMkLst>
          <pc:docMk/>
          <pc:sldMk cId="3242328194" sldId="265"/>
        </pc:sldMkLst>
      </pc:sldChg>
      <pc:sldChg chg="modSp ord">
        <pc:chgData name="Matteo Ferrari" userId="gkO7xX7VhwHCFOfKUqHD0T+Ul/mHSO8JirYxhu3qw4Y=" providerId="None" clId="Web-{CB451D77-57F1-4342-A5C1-5E9698EA587B}" dt="2025-01-28T14:59:27.891" v="226"/>
        <pc:sldMkLst>
          <pc:docMk/>
          <pc:sldMk cId="176169493" sldId="277"/>
        </pc:sldMkLst>
        <pc:spChg chg="mod">
          <ac:chgData name="Matteo Ferrari" userId="gkO7xX7VhwHCFOfKUqHD0T+Ul/mHSO8JirYxhu3qw4Y=" providerId="None" clId="Web-{CB451D77-57F1-4342-A5C1-5E9698EA587B}" dt="2025-01-28T14:49:19.519" v="2" actId="20577"/>
          <ac:spMkLst>
            <pc:docMk/>
            <pc:sldMk cId="176169493" sldId="277"/>
            <ac:spMk id="3" creationId="{0F096DFB-4AEF-0B8E-1C18-ACE0DD7DB8B0}"/>
          </ac:spMkLst>
        </pc:spChg>
      </pc:sldChg>
      <pc:sldChg chg="del">
        <pc:chgData name="Matteo Ferrari" userId="gkO7xX7VhwHCFOfKUqHD0T+Ul/mHSO8JirYxhu3qw4Y=" providerId="None" clId="Web-{CB451D77-57F1-4342-A5C1-5E9698EA587B}" dt="2025-01-28T15:06:10.149" v="293"/>
        <pc:sldMkLst>
          <pc:docMk/>
          <pc:sldMk cId="3381320154" sldId="278"/>
        </pc:sldMkLst>
      </pc:sldChg>
      <pc:sldChg chg="del">
        <pc:chgData name="Matteo Ferrari" userId="gkO7xX7VhwHCFOfKUqHD0T+Ul/mHSO8JirYxhu3qw4Y=" providerId="None" clId="Web-{CB451D77-57F1-4342-A5C1-5E9698EA587B}" dt="2025-01-28T15:06:10.415" v="294"/>
        <pc:sldMkLst>
          <pc:docMk/>
          <pc:sldMk cId="1470872151" sldId="279"/>
        </pc:sldMkLst>
      </pc:sldChg>
      <pc:sldChg chg="modSp">
        <pc:chgData name="Matteo Ferrari" userId="gkO7xX7VhwHCFOfKUqHD0T+Ul/mHSO8JirYxhu3qw4Y=" providerId="None" clId="Web-{CB451D77-57F1-4342-A5C1-5E9698EA587B}" dt="2025-01-28T16:42:23.538" v="556" actId="20577"/>
        <pc:sldMkLst>
          <pc:docMk/>
          <pc:sldMk cId="3784054688" sldId="280"/>
        </pc:sldMkLst>
        <pc:spChg chg="mod">
          <ac:chgData name="Matteo Ferrari" userId="gkO7xX7VhwHCFOfKUqHD0T+Ul/mHSO8JirYxhu3qw4Y=" providerId="None" clId="Web-{CB451D77-57F1-4342-A5C1-5E9698EA587B}" dt="2025-01-28T15:06:55.463" v="304" actId="20577"/>
          <ac:spMkLst>
            <pc:docMk/>
            <pc:sldMk cId="3784054688" sldId="280"/>
            <ac:spMk id="2" creationId="{DF1F179F-1612-14C9-8514-BBE2183017DB}"/>
          </ac:spMkLst>
        </pc:spChg>
        <pc:spChg chg="mod">
          <ac:chgData name="Matteo Ferrari" userId="gkO7xX7VhwHCFOfKUqHD0T+Ul/mHSO8JirYxhu3qw4Y=" providerId="None" clId="Web-{CB451D77-57F1-4342-A5C1-5E9698EA587B}" dt="2025-01-28T16:42:23.538" v="556" actId="20577"/>
          <ac:spMkLst>
            <pc:docMk/>
            <pc:sldMk cId="3784054688" sldId="280"/>
            <ac:spMk id="3" creationId="{527AB690-FA58-E2A0-5CCB-6EF191B95A9D}"/>
          </ac:spMkLst>
        </pc:spChg>
      </pc:sldChg>
      <pc:sldChg chg="del">
        <pc:chgData name="Matteo Ferrari" userId="gkO7xX7VhwHCFOfKUqHD0T+Ul/mHSO8JirYxhu3qw4Y=" providerId="None" clId="Web-{CB451D77-57F1-4342-A5C1-5E9698EA587B}" dt="2025-01-28T15:06:10.149" v="292"/>
        <pc:sldMkLst>
          <pc:docMk/>
          <pc:sldMk cId="685918011" sldId="281"/>
        </pc:sldMkLst>
      </pc:sldChg>
      <pc:sldChg chg="del">
        <pc:chgData name="Matteo Ferrari" userId="gkO7xX7VhwHCFOfKUqHD0T+Ul/mHSO8JirYxhu3qw4Y=" providerId="None" clId="Web-{CB451D77-57F1-4342-A5C1-5E9698EA587B}" dt="2025-01-28T15:06:10.134" v="291"/>
        <pc:sldMkLst>
          <pc:docMk/>
          <pc:sldMk cId="3645329111" sldId="283"/>
        </pc:sldMkLst>
      </pc:sldChg>
      <pc:sldChg chg="delSp modSp del">
        <pc:chgData name="Matteo Ferrari" userId="gkO7xX7VhwHCFOfKUqHD0T+Ul/mHSO8JirYxhu3qw4Y=" providerId="None" clId="Web-{CB451D77-57F1-4342-A5C1-5E9698EA587B}" dt="2025-01-28T15:04:17.866" v="288"/>
        <pc:sldMkLst>
          <pc:docMk/>
          <pc:sldMk cId="1717586085" sldId="284"/>
        </pc:sldMkLst>
        <pc:spChg chg="mod">
          <ac:chgData name="Matteo Ferrari" userId="gkO7xX7VhwHCFOfKUqHD0T+Ul/mHSO8JirYxhu3qw4Y=" providerId="None" clId="Web-{CB451D77-57F1-4342-A5C1-5E9698EA587B}" dt="2025-01-28T15:00:05.095" v="240" actId="20577"/>
          <ac:spMkLst>
            <pc:docMk/>
            <pc:sldMk cId="1717586085" sldId="284"/>
            <ac:spMk id="2" creationId="{32A3DB3F-0C13-D264-5841-27BE07DAC73B}"/>
          </ac:spMkLst>
        </pc:spChg>
        <pc:spChg chg="del">
          <ac:chgData name="Matteo Ferrari" userId="gkO7xX7VhwHCFOfKUqHD0T+Ul/mHSO8JirYxhu3qw4Y=" providerId="None" clId="Web-{CB451D77-57F1-4342-A5C1-5E9698EA587B}" dt="2025-01-28T15:02:14.285" v="268"/>
          <ac:spMkLst>
            <pc:docMk/>
            <pc:sldMk cId="1717586085" sldId="284"/>
            <ac:spMk id="6" creationId="{517E1B19-F3CC-26AC-4E83-394805A4D6EC}"/>
          </ac:spMkLst>
        </pc:spChg>
        <pc:spChg chg="del">
          <ac:chgData name="Matteo Ferrari" userId="gkO7xX7VhwHCFOfKUqHD0T+Ul/mHSO8JirYxhu3qw4Y=" providerId="None" clId="Web-{CB451D77-57F1-4342-A5C1-5E9698EA587B}" dt="2025-01-28T15:02:14.285" v="267"/>
          <ac:spMkLst>
            <pc:docMk/>
            <pc:sldMk cId="1717586085" sldId="284"/>
            <ac:spMk id="7" creationId="{4DBB7184-DB70-3894-5169-AF05B1227229}"/>
          </ac:spMkLst>
        </pc:spChg>
        <pc:spChg chg="del">
          <ac:chgData name="Matteo Ferrari" userId="gkO7xX7VhwHCFOfKUqHD0T+Ul/mHSO8JirYxhu3qw4Y=" providerId="None" clId="Web-{CB451D77-57F1-4342-A5C1-5E9698EA587B}" dt="2025-01-28T15:02:14.285" v="266"/>
          <ac:spMkLst>
            <pc:docMk/>
            <pc:sldMk cId="1717586085" sldId="284"/>
            <ac:spMk id="8" creationId="{627A4634-5DF2-3A26-050C-52FC1B1EC3BC}"/>
          </ac:spMkLst>
        </pc:spChg>
        <pc:spChg chg="del">
          <ac:chgData name="Matteo Ferrari" userId="gkO7xX7VhwHCFOfKUqHD0T+Ul/mHSO8JirYxhu3qw4Y=" providerId="None" clId="Web-{CB451D77-57F1-4342-A5C1-5E9698EA587B}" dt="2025-01-28T15:02:14.285" v="264"/>
          <ac:spMkLst>
            <pc:docMk/>
            <pc:sldMk cId="1717586085" sldId="284"/>
            <ac:spMk id="10" creationId="{CC3A0CA5-36BC-A93F-7425-CC9A28F9D4DB}"/>
          </ac:spMkLst>
        </pc:spChg>
        <pc:spChg chg="del">
          <ac:chgData name="Matteo Ferrari" userId="gkO7xX7VhwHCFOfKUqHD0T+Ul/mHSO8JirYxhu3qw4Y=" providerId="None" clId="Web-{CB451D77-57F1-4342-A5C1-5E9698EA587B}" dt="2025-01-28T15:02:14.285" v="263"/>
          <ac:spMkLst>
            <pc:docMk/>
            <pc:sldMk cId="1717586085" sldId="284"/>
            <ac:spMk id="11" creationId="{9061F0C9-59D8-6F9A-EC48-C35EF016D3BF}"/>
          </ac:spMkLst>
        </pc:spChg>
        <pc:spChg chg="del">
          <ac:chgData name="Matteo Ferrari" userId="gkO7xX7VhwHCFOfKUqHD0T+Ul/mHSO8JirYxhu3qw4Y=" providerId="None" clId="Web-{CB451D77-57F1-4342-A5C1-5E9698EA587B}" dt="2025-01-28T15:02:14.285" v="262"/>
          <ac:spMkLst>
            <pc:docMk/>
            <pc:sldMk cId="1717586085" sldId="284"/>
            <ac:spMk id="12" creationId="{57FCBB94-EB3E-3A28-A25A-97CEE1357451}"/>
          </ac:spMkLst>
        </pc:spChg>
        <pc:spChg chg="del">
          <ac:chgData name="Matteo Ferrari" userId="gkO7xX7VhwHCFOfKUqHD0T+Ul/mHSO8JirYxhu3qw4Y=" providerId="None" clId="Web-{CB451D77-57F1-4342-A5C1-5E9698EA587B}" dt="2025-01-28T15:02:14.285" v="260"/>
          <ac:spMkLst>
            <pc:docMk/>
            <pc:sldMk cId="1717586085" sldId="284"/>
            <ac:spMk id="14" creationId="{4113214E-BB15-1C44-2D39-786E1D50391B}"/>
          </ac:spMkLst>
        </pc:spChg>
        <pc:spChg chg="del">
          <ac:chgData name="Matteo Ferrari" userId="gkO7xX7VhwHCFOfKUqHD0T+Ul/mHSO8JirYxhu3qw4Y=" providerId="None" clId="Web-{CB451D77-57F1-4342-A5C1-5E9698EA587B}" dt="2025-01-28T15:02:14.285" v="259"/>
          <ac:spMkLst>
            <pc:docMk/>
            <pc:sldMk cId="1717586085" sldId="284"/>
            <ac:spMk id="15" creationId="{35CFD2F5-72F9-03C2-CC25-F6F5F3D3BFED}"/>
          </ac:spMkLst>
        </pc:spChg>
        <pc:spChg chg="del">
          <ac:chgData name="Matteo Ferrari" userId="gkO7xX7VhwHCFOfKUqHD0T+Ul/mHSO8JirYxhu3qw4Y=" providerId="None" clId="Web-{CB451D77-57F1-4342-A5C1-5E9698EA587B}" dt="2025-01-28T15:02:14.285" v="258"/>
          <ac:spMkLst>
            <pc:docMk/>
            <pc:sldMk cId="1717586085" sldId="284"/>
            <ac:spMk id="16" creationId="{C842E106-12DF-46D4-8286-FC75B3D14E8A}"/>
          </ac:spMkLst>
        </pc:spChg>
        <pc:spChg chg="del">
          <ac:chgData name="Matteo Ferrari" userId="gkO7xX7VhwHCFOfKUqHD0T+Ul/mHSO8JirYxhu3qw4Y=" providerId="None" clId="Web-{CB451D77-57F1-4342-A5C1-5E9698EA587B}" dt="2025-01-28T15:02:14.285" v="256"/>
          <ac:spMkLst>
            <pc:docMk/>
            <pc:sldMk cId="1717586085" sldId="284"/>
            <ac:spMk id="18" creationId="{7AEB14A2-D19A-5B53-74F4-B4BBBA7096C1}"/>
          </ac:spMkLst>
        </pc:spChg>
        <pc:spChg chg="del">
          <ac:chgData name="Matteo Ferrari" userId="gkO7xX7VhwHCFOfKUqHD0T+Ul/mHSO8JirYxhu3qw4Y=" providerId="None" clId="Web-{CB451D77-57F1-4342-A5C1-5E9698EA587B}" dt="2025-01-28T15:02:14.285" v="255"/>
          <ac:spMkLst>
            <pc:docMk/>
            <pc:sldMk cId="1717586085" sldId="284"/>
            <ac:spMk id="19" creationId="{41D88C12-D2D7-E048-263E-B869BBE3BDC6}"/>
          </ac:spMkLst>
        </pc:spChg>
        <pc:spChg chg="del">
          <ac:chgData name="Matteo Ferrari" userId="gkO7xX7VhwHCFOfKUqHD0T+Ul/mHSO8JirYxhu3qw4Y=" providerId="None" clId="Web-{CB451D77-57F1-4342-A5C1-5E9698EA587B}" dt="2025-01-28T15:02:14.285" v="252"/>
          <ac:spMkLst>
            <pc:docMk/>
            <pc:sldMk cId="1717586085" sldId="284"/>
            <ac:spMk id="22" creationId="{FA15D890-483F-9141-C409-78A8587EE196}"/>
          </ac:spMkLst>
        </pc:spChg>
        <pc:spChg chg="del">
          <ac:chgData name="Matteo Ferrari" userId="gkO7xX7VhwHCFOfKUqHD0T+Ul/mHSO8JirYxhu3qw4Y=" providerId="None" clId="Web-{CB451D77-57F1-4342-A5C1-5E9698EA587B}" dt="2025-01-28T15:02:14.285" v="251"/>
          <ac:spMkLst>
            <pc:docMk/>
            <pc:sldMk cId="1717586085" sldId="284"/>
            <ac:spMk id="23" creationId="{43F83285-D27B-CDE5-2851-FD34A2FFA21D}"/>
          </ac:spMkLst>
        </pc:spChg>
        <pc:spChg chg="del">
          <ac:chgData name="Matteo Ferrari" userId="gkO7xX7VhwHCFOfKUqHD0T+Ul/mHSO8JirYxhu3qw4Y=" providerId="None" clId="Web-{CB451D77-57F1-4342-A5C1-5E9698EA587B}" dt="2025-01-28T15:02:14.269" v="248"/>
          <ac:spMkLst>
            <pc:docMk/>
            <pc:sldMk cId="1717586085" sldId="284"/>
            <ac:spMk id="26" creationId="{8930A151-AD40-FAF6-44D0-2BFDDF78917E}"/>
          </ac:spMkLst>
        </pc:spChg>
        <pc:spChg chg="del">
          <ac:chgData name="Matteo Ferrari" userId="gkO7xX7VhwHCFOfKUqHD0T+Ul/mHSO8JirYxhu3qw4Y=" providerId="None" clId="Web-{CB451D77-57F1-4342-A5C1-5E9698EA587B}" dt="2025-01-28T15:02:14.269" v="247"/>
          <ac:spMkLst>
            <pc:docMk/>
            <pc:sldMk cId="1717586085" sldId="284"/>
            <ac:spMk id="27" creationId="{0551FA66-0870-C8ED-A7AA-517B564B25DB}"/>
          </ac:spMkLst>
        </pc:spChg>
        <pc:spChg chg="del">
          <ac:chgData name="Matteo Ferrari" userId="gkO7xX7VhwHCFOfKUqHD0T+Ul/mHSO8JirYxhu3qw4Y=" providerId="None" clId="Web-{CB451D77-57F1-4342-A5C1-5E9698EA587B}" dt="2025-01-28T15:02:14.269" v="246"/>
          <ac:spMkLst>
            <pc:docMk/>
            <pc:sldMk cId="1717586085" sldId="284"/>
            <ac:spMk id="28" creationId="{110C647D-88C6-7F22-EFDC-BE853E5D73DD}"/>
          </ac:spMkLst>
        </pc:spChg>
        <pc:spChg chg="del">
          <ac:chgData name="Matteo Ferrari" userId="gkO7xX7VhwHCFOfKUqHD0T+Ul/mHSO8JirYxhu3qw4Y=" providerId="None" clId="Web-{CB451D77-57F1-4342-A5C1-5E9698EA587B}" dt="2025-01-28T15:02:14.269" v="244"/>
          <ac:spMkLst>
            <pc:docMk/>
            <pc:sldMk cId="1717586085" sldId="284"/>
            <ac:spMk id="32" creationId="{04BDBF26-FE35-E046-A413-0FE08212032E}"/>
          </ac:spMkLst>
        </pc:spChg>
        <pc:cxnChg chg="del">
          <ac:chgData name="Matteo Ferrari" userId="gkO7xX7VhwHCFOfKUqHD0T+Ul/mHSO8JirYxhu3qw4Y=" providerId="None" clId="Web-{CB451D77-57F1-4342-A5C1-5E9698EA587B}" dt="2025-01-28T15:02:14.285" v="265"/>
          <ac:cxnSpMkLst>
            <pc:docMk/>
            <pc:sldMk cId="1717586085" sldId="284"/>
            <ac:cxnSpMk id="9" creationId="{99FDD978-36EE-9589-0F5E-608716A4F523}"/>
          </ac:cxnSpMkLst>
        </pc:cxnChg>
        <pc:cxnChg chg="del">
          <ac:chgData name="Matteo Ferrari" userId="gkO7xX7VhwHCFOfKUqHD0T+Ul/mHSO8JirYxhu3qw4Y=" providerId="None" clId="Web-{CB451D77-57F1-4342-A5C1-5E9698EA587B}" dt="2025-01-28T15:02:14.285" v="261"/>
          <ac:cxnSpMkLst>
            <pc:docMk/>
            <pc:sldMk cId="1717586085" sldId="284"/>
            <ac:cxnSpMk id="13" creationId="{CE8C6F9A-0818-3D32-6117-DFE2AE2D7CD4}"/>
          </ac:cxnSpMkLst>
        </pc:cxnChg>
        <pc:cxnChg chg="del">
          <ac:chgData name="Matteo Ferrari" userId="gkO7xX7VhwHCFOfKUqHD0T+Ul/mHSO8JirYxhu3qw4Y=" providerId="None" clId="Web-{CB451D77-57F1-4342-A5C1-5E9698EA587B}" dt="2025-01-28T15:02:14.285" v="257"/>
          <ac:cxnSpMkLst>
            <pc:docMk/>
            <pc:sldMk cId="1717586085" sldId="284"/>
            <ac:cxnSpMk id="17" creationId="{C7F213E4-744A-15FD-6F72-4B1E8B865017}"/>
          </ac:cxnSpMkLst>
        </pc:cxnChg>
        <pc:cxnChg chg="del">
          <ac:chgData name="Matteo Ferrari" userId="gkO7xX7VhwHCFOfKUqHD0T+Ul/mHSO8JirYxhu3qw4Y=" providerId="None" clId="Web-{CB451D77-57F1-4342-A5C1-5E9698EA587B}" dt="2025-01-28T15:02:14.285" v="254"/>
          <ac:cxnSpMkLst>
            <pc:docMk/>
            <pc:sldMk cId="1717586085" sldId="284"/>
            <ac:cxnSpMk id="20" creationId="{E5C4B824-5663-E3B4-ADA2-425C2724EA04}"/>
          </ac:cxnSpMkLst>
        </pc:cxnChg>
        <pc:cxnChg chg="del">
          <ac:chgData name="Matteo Ferrari" userId="gkO7xX7VhwHCFOfKUqHD0T+Ul/mHSO8JirYxhu3qw4Y=" providerId="None" clId="Web-{CB451D77-57F1-4342-A5C1-5E9698EA587B}" dt="2025-01-28T15:02:14.285" v="253"/>
          <ac:cxnSpMkLst>
            <pc:docMk/>
            <pc:sldMk cId="1717586085" sldId="284"/>
            <ac:cxnSpMk id="21" creationId="{BDAF8840-4C40-4012-DDCE-A09AA0C94453}"/>
          </ac:cxnSpMkLst>
        </pc:cxnChg>
        <pc:cxnChg chg="del">
          <ac:chgData name="Matteo Ferrari" userId="gkO7xX7VhwHCFOfKUqHD0T+Ul/mHSO8JirYxhu3qw4Y=" providerId="None" clId="Web-{CB451D77-57F1-4342-A5C1-5E9698EA587B}" dt="2025-01-28T15:02:14.269" v="250"/>
          <ac:cxnSpMkLst>
            <pc:docMk/>
            <pc:sldMk cId="1717586085" sldId="284"/>
            <ac:cxnSpMk id="24" creationId="{9A7B60C1-CBBF-A0A6-01F1-157784E26FCA}"/>
          </ac:cxnSpMkLst>
        </pc:cxnChg>
        <pc:cxnChg chg="del">
          <ac:chgData name="Matteo Ferrari" userId="gkO7xX7VhwHCFOfKUqHD0T+Ul/mHSO8JirYxhu3qw4Y=" providerId="None" clId="Web-{CB451D77-57F1-4342-A5C1-5E9698EA587B}" dt="2025-01-28T15:02:14.269" v="249"/>
          <ac:cxnSpMkLst>
            <pc:docMk/>
            <pc:sldMk cId="1717586085" sldId="284"/>
            <ac:cxnSpMk id="25" creationId="{887B2D6D-A6A4-A0DF-7C0C-A0C62588456E}"/>
          </ac:cxnSpMkLst>
        </pc:cxnChg>
        <pc:cxnChg chg="del">
          <ac:chgData name="Matteo Ferrari" userId="gkO7xX7VhwHCFOfKUqHD0T+Ul/mHSO8JirYxhu3qw4Y=" providerId="None" clId="Web-{CB451D77-57F1-4342-A5C1-5E9698EA587B}" dt="2025-01-28T15:02:14.269" v="245"/>
          <ac:cxnSpMkLst>
            <pc:docMk/>
            <pc:sldMk cId="1717586085" sldId="284"/>
            <ac:cxnSpMk id="31" creationId="{737A5105-CE4A-99B4-E217-55BE12120F26}"/>
          </ac:cxnSpMkLst>
        </pc:cxnChg>
      </pc:sldChg>
      <pc:sldChg chg="del">
        <pc:chgData name="Matteo Ferrari" userId="gkO7xX7VhwHCFOfKUqHD0T+Ul/mHSO8JirYxhu3qw4Y=" providerId="None" clId="Web-{CB451D77-57F1-4342-A5C1-5E9698EA587B}" dt="2025-01-28T15:06:10.134" v="290"/>
        <pc:sldMkLst>
          <pc:docMk/>
          <pc:sldMk cId="3640979025" sldId="289"/>
        </pc:sldMkLst>
      </pc:sldChg>
      <pc:sldChg chg="addSp delSp modSp add replId">
        <pc:chgData name="Matteo Ferrari" userId="gkO7xX7VhwHCFOfKUqHD0T+Ul/mHSO8JirYxhu3qw4Y=" providerId="None" clId="Web-{CB451D77-57F1-4342-A5C1-5E9698EA587B}" dt="2025-01-28T14:59:07.234" v="225" actId="1076"/>
        <pc:sldMkLst>
          <pc:docMk/>
          <pc:sldMk cId="1452379251" sldId="290"/>
        </pc:sldMkLst>
        <pc:spChg chg="mod">
          <ac:chgData name="Matteo Ferrari" userId="gkO7xX7VhwHCFOfKUqHD0T+Ul/mHSO8JirYxhu3qw4Y=" providerId="None" clId="Web-{CB451D77-57F1-4342-A5C1-5E9698EA587B}" dt="2025-01-28T14:50:52.161" v="16" actId="20577"/>
          <ac:spMkLst>
            <pc:docMk/>
            <pc:sldMk cId="1452379251" sldId="290"/>
            <ac:spMk id="2" creationId="{563C010B-0F90-F79E-2FB1-78CEC29115DF}"/>
          </ac:spMkLst>
        </pc:spChg>
        <pc:spChg chg="mod">
          <ac:chgData name="Matteo Ferrari" userId="gkO7xX7VhwHCFOfKUqHD0T+Ul/mHSO8JirYxhu3qw4Y=" providerId="None" clId="Web-{CB451D77-57F1-4342-A5C1-5E9698EA587B}" dt="2025-01-28T14:58:54.500" v="223" actId="14100"/>
          <ac:spMkLst>
            <pc:docMk/>
            <pc:sldMk cId="1452379251" sldId="290"/>
            <ac:spMk id="3" creationId="{36420618-F328-CD6D-37E4-D618D8127D25}"/>
          </ac:spMkLst>
        </pc:spChg>
        <pc:graphicFrameChg chg="add mod">
          <ac:chgData name="Matteo Ferrari" userId="gkO7xX7VhwHCFOfKUqHD0T+Ul/mHSO8JirYxhu3qw4Y=" providerId="None" clId="Web-{CB451D77-57F1-4342-A5C1-5E9698EA587B}" dt="2025-01-28T14:59:07.234" v="225" actId="1076"/>
          <ac:graphicFrameMkLst>
            <pc:docMk/>
            <pc:sldMk cId="1452379251" sldId="290"/>
            <ac:graphicFrameMk id="6" creationId="{190DCC98-CA48-E978-7340-143AA4AE566C}"/>
          </ac:graphicFrameMkLst>
        </pc:graphicFrameChg>
        <pc:picChg chg="del">
          <ac:chgData name="Matteo Ferrari" userId="gkO7xX7VhwHCFOfKUqHD0T+Ul/mHSO8JirYxhu3qw4Y=" providerId="None" clId="Web-{CB451D77-57F1-4342-A5C1-5E9698EA587B}" dt="2025-01-28T14:53:13.086" v="133"/>
          <ac:picMkLst>
            <pc:docMk/>
            <pc:sldMk cId="1452379251" sldId="290"/>
            <ac:picMk id="5" creationId="{33DC0024-D095-8C16-6C81-D1F2703BC9D1}"/>
          </ac:picMkLst>
        </pc:picChg>
      </pc:sldChg>
      <pc:sldChg chg="addSp delSp modSp add ord replId">
        <pc:chgData name="Matteo Ferrari" userId="gkO7xX7VhwHCFOfKUqHD0T+Ul/mHSO8JirYxhu3qw4Y=" providerId="None" clId="Web-{CB451D77-57F1-4342-A5C1-5E9698EA587B}" dt="2025-01-28T15:04:11.631" v="287" actId="14100"/>
        <pc:sldMkLst>
          <pc:docMk/>
          <pc:sldMk cId="3598047312" sldId="291"/>
        </pc:sldMkLst>
        <pc:spChg chg="mod">
          <ac:chgData name="Matteo Ferrari" userId="gkO7xX7VhwHCFOfKUqHD0T+Ul/mHSO8JirYxhu3qw4Y=" providerId="None" clId="Web-{CB451D77-57F1-4342-A5C1-5E9698EA587B}" dt="2025-01-28T15:02:40.739" v="272" actId="20577"/>
          <ac:spMkLst>
            <pc:docMk/>
            <pc:sldMk cId="3598047312" sldId="291"/>
            <ac:spMk id="2" creationId="{E1D0C83C-9889-A181-BB01-E31427047ACF}"/>
          </ac:spMkLst>
        </pc:spChg>
        <pc:spChg chg="mod">
          <ac:chgData name="Matteo Ferrari" userId="gkO7xX7VhwHCFOfKUqHD0T+Ul/mHSO8JirYxhu3qw4Y=" providerId="None" clId="Web-{CB451D77-57F1-4342-A5C1-5E9698EA587B}" dt="2025-01-28T15:04:11.631" v="287" actId="14100"/>
          <ac:spMkLst>
            <pc:docMk/>
            <pc:sldMk cId="3598047312" sldId="291"/>
            <ac:spMk id="3" creationId="{DD9DE6A4-71FD-6A7F-18C9-F1F8D9BCAA70}"/>
          </ac:spMkLst>
        </pc:spChg>
        <pc:spChg chg="add">
          <ac:chgData name="Matteo Ferrari" userId="gkO7xX7VhwHCFOfKUqHD0T+Ul/mHSO8JirYxhu3qw4Y=" providerId="None" clId="Web-{CB451D77-57F1-4342-A5C1-5E9698EA587B}" dt="2025-01-28T15:03:58.709" v="286"/>
          <ac:spMkLst>
            <pc:docMk/>
            <pc:sldMk cId="3598047312" sldId="291"/>
            <ac:spMk id="8" creationId="{7A09E8FA-9EB0-2EEA-24B4-2811FDB92ACA}"/>
          </ac:spMkLst>
        </pc:spChg>
        <pc:spChg chg="add">
          <ac:chgData name="Matteo Ferrari" userId="gkO7xX7VhwHCFOfKUqHD0T+Ul/mHSO8JirYxhu3qw4Y=" providerId="None" clId="Web-{CB451D77-57F1-4342-A5C1-5E9698EA587B}" dt="2025-01-28T15:03:58.709" v="286"/>
          <ac:spMkLst>
            <pc:docMk/>
            <pc:sldMk cId="3598047312" sldId="291"/>
            <ac:spMk id="12" creationId="{EB024D04-E009-F8AC-03AB-4F076A2B7CC5}"/>
          </ac:spMkLst>
        </pc:spChg>
        <pc:spChg chg="add">
          <ac:chgData name="Matteo Ferrari" userId="gkO7xX7VhwHCFOfKUqHD0T+Ul/mHSO8JirYxhu3qw4Y=" providerId="None" clId="Web-{CB451D77-57F1-4342-A5C1-5E9698EA587B}" dt="2025-01-28T15:03:58.709" v="286"/>
          <ac:spMkLst>
            <pc:docMk/>
            <pc:sldMk cId="3598047312" sldId="291"/>
            <ac:spMk id="14" creationId="{E2CB93B3-0CEA-306A-274B-50C951CFAB4E}"/>
          </ac:spMkLst>
        </pc:spChg>
        <pc:spChg chg="add">
          <ac:chgData name="Matteo Ferrari" userId="gkO7xX7VhwHCFOfKUqHD0T+Ul/mHSO8JirYxhu3qw4Y=" providerId="None" clId="Web-{CB451D77-57F1-4342-A5C1-5E9698EA587B}" dt="2025-01-28T15:03:58.709" v="286"/>
          <ac:spMkLst>
            <pc:docMk/>
            <pc:sldMk cId="3598047312" sldId="291"/>
            <ac:spMk id="17" creationId="{6B3D4EE7-5D0A-A432-8092-F9D4C241E4BF}"/>
          </ac:spMkLst>
        </pc:spChg>
        <pc:spChg chg="add">
          <ac:chgData name="Matteo Ferrari" userId="gkO7xX7VhwHCFOfKUqHD0T+Ul/mHSO8JirYxhu3qw4Y=" providerId="None" clId="Web-{CB451D77-57F1-4342-A5C1-5E9698EA587B}" dt="2025-01-28T15:03:58.709" v="286"/>
          <ac:spMkLst>
            <pc:docMk/>
            <pc:sldMk cId="3598047312" sldId="291"/>
            <ac:spMk id="18" creationId="{BD2D72C1-350E-364F-8154-67993F4FD053}"/>
          </ac:spMkLst>
        </pc:spChg>
        <pc:grpChg chg="add">
          <ac:chgData name="Matteo Ferrari" userId="gkO7xX7VhwHCFOfKUqHD0T+Ul/mHSO8JirYxhu3qw4Y=" providerId="None" clId="Web-{CB451D77-57F1-4342-A5C1-5E9698EA587B}" dt="2025-01-28T15:03:58.709" v="286"/>
          <ac:grpSpMkLst>
            <pc:docMk/>
            <pc:sldMk cId="3598047312" sldId="291"/>
            <ac:grpSpMk id="5" creationId="{39A49C88-1A7C-B8DD-3416-54EF18C09947}"/>
          </ac:grpSpMkLst>
        </pc:grpChg>
        <pc:grpChg chg="add">
          <ac:chgData name="Matteo Ferrari" userId="gkO7xX7VhwHCFOfKUqHD0T+Ul/mHSO8JirYxhu3qw4Y=" providerId="None" clId="Web-{CB451D77-57F1-4342-A5C1-5E9698EA587B}" dt="2025-01-28T15:03:58.709" v="286"/>
          <ac:grpSpMkLst>
            <pc:docMk/>
            <pc:sldMk cId="3598047312" sldId="291"/>
            <ac:grpSpMk id="7" creationId="{6F701ED8-B4FB-744D-86B3-3A3694E76AB5}"/>
          </ac:grpSpMkLst>
        </pc:grpChg>
        <pc:graphicFrameChg chg="del">
          <ac:chgData name="Matteo Ferrari" userId="gkO7xX7VhwHCFOfKUqHD0T+Ul/mHSO8JirYxhu3qw4Y=" providerId="None" clId="Web-{CB451D77-57F1-4342-A5C1-5E9698EA587B}" dt="2025-01-28T15:03:52.100" v="285"/>
          <ac:graphicFrameMkLst>
            <pc:docMk/>
            <pc:sldMk cId="3598047312" sldId="291"/>
            <ac:graphicFrameMk id="6" creationId="{D15438DD-E7ED-DFD9-7D6D-53A97722E5AD}"/>
          </ac:graphicFrameMkLst>
        </pc:graphicFrameChg>
        <pc:graphicFrameChg chg="add">
          <ac:chgData name="Matteo Ferrari" userId="gkO7xX7VhwHCFOfKUqHD0T+Ul/mHSO8JirYxhu3qw4Y=" providerId="None" clId="Web-{CB451D77-57F1-4342-A5C1-5E9698EA587B}" dt="2025-01-28T15:03:58.709" v="286"/>
          <ac:graphicFrameMkLst>
            <pc:docMk/>
            <pc:sldMk cId="3598047312" sldId="291"/>
            <ac:graphicFrameMk id="13" creationId="{C46ADEBD-D4C5-A9E2-531A-37E083C8CC79}"/>
          </ac:graphicFrameMkLst>
        </pc:graphicFrameChg>
        <pc:picChg chg="add">
          <ac:chgData name="Matteo Ferrari" userId="gkO7xX7VhwHCFOfKUqHD0T+Ul/mHSO8JirYxhu3qw4Y=" providerId="None" clId="Web-{CB451D77-57F1-4342-A5C1-5E9698EA587B}" dt="2025-01-28T15:03:58.709" v="286"/>
          <ac:picMkLst>
            <pc:docMk/>
            <pc:sldMk cId="3598047312" sldId="291"/>
            <ac:picMk id="9" creationId="{B3FAB3C2-3B75-6AD3-3378-210D67C0157D}"/>
          </ac:picMkLst>
        </pc:picChg>
        <pc:cxnChg chg="add">
          <ac:chgData name="Matteo Ferrari" userId="gkO7xX7VhwHCFOfKUqHD0T+Ul/mHSO8JirYxhu3qw4Y=" providerId="None" clId="Web-{CB451D77-57F1-4342-A5C1-5E9698EA587B}" dt="2025-01-28T15:03:58.709" v="286"/>
          <ac:cxnSpMkLst>
            <pc:docMk/>
            <pc:sldMk cId="3598047312" sldId="291"/>
            <ac:cxnSpMk id="20" creationId="{1C2AA9D5-148E-830F-0856-526390229C33}"/>
          </ac:cxnSpMkLst>
        </pc:cxnChg>
      </pc:sldChg>
      <pc:sldChg chg="addSp delSp modSp add ord replId">
        <pc:chgData name="Matteo Ferrari" userId="gkO7xX7VhwHCFOfKUqHD0T+Ul/mHSO8JirYxhu3qw4Y=" providerId="None" clId="Web-{CB451D77-57F1-4342-A5C1-5E9698EA587B}" dt="2025-01-28T15:15:40.521" v="456"/>
        <pc:sldMkLst>
          <pc:docMk/>
          <pc:sldMk cId="2659666724" sldId="292"/>
        </pc:sldMkLst>
        <pc:spChg chg="mod">
          <ac:chgData name="Matteo Ferrari" userId="gkO7xX7VhwHCFOfKUqHD0T+Ul/mHSO8JirYxhu3qw4Y=" providerId="None" clId="Web-{CB451D77-57F1-4342-A5C1-5E9698EA587B}" dt="2025-01-28T15:07:13.963" v="307" actId="20577"/>
          <ac:spMkLst>
            <pc:docMk/>
            <pc:sldMk cId="2659666724" sldId="292"/>
            <ac:spMk id="2" creationId="{B5708B50-8ED8-EF8F-DE8B-C93D86D5091E}"/>
          </ac:spMkLst>
        </pc:spChg>
        <pc:spChg chg="mod">
          <ac:chgData name="Matteo Ferrari" userId="gkO7xX7VhwHCFOfKUqHD0T+Ul/mHSO8JirYxhu3qw4Y=" providerId="None" clId="Web-{CB451D77-57F1-4342-A5C1-5E9698EA587B}" dt="2025-01-28T15:15:17.598" v="453" actId="14100"/>
          <ac:spMkLst>
            <pc:docMk/>
            <pc:sldMk cId="2659666724" sldId="292"/>
            <ac:spMk id="3" creationId="{03F651C0-DBAF-F235-4232-1BF5AB080321}"/>
          </ac:spMkLst>
        </pc:spChg>
        <pc:picChg chg="del">
          <ac:chgData name="Matteo Ferrari" userId="gkO7xX7VhwHCFOfKUqHD0T+Ul/mHSO8JirYxhu3qw4Y=" providerId="None" clId="Web-{CB451D77-57F1-4342-A5C1-5E9698EA587B}" dt="2025-01-28T15:07:38.745" v="336"/>
          <ac:picMkLst>
            <pc:docMk/>
            <pc:sldMk cId="2659666724" sldId="292"/>
            <ac:picMk id="6" creationId="{5ADB01E2-E346-2779-BFA2-FAB1B2B8567D}"/>
          </ac:picMkLst>
        </pc:picChg>
        <pc:picChg chg="add mod">
          <ac:chgData name="Matteo Ferrari" userId="gkO7xX7VhwHCFOfKUqHD0T+Ul/mHSO8JirYxhu3qw4Y=" providerId="None" clId="Web-{CB451D77-57F1-4342-A5C1-5E9698EA587B}" dt="2025-01-28T15:15:23.833" v="455" actId="14100"/>
          <ac:picMkLst>
            <pc:docMk/>
            <pc:sldMk cId="2659666724" sldId="292"/>
            <ac:picMk id="7" creationId="{AC7151FD-0F09-0BEF-9F37-708688FEADD4}"/>
          </ac:picMkLst>
        </pc:picChg>
      </pc:sldChg>
    </pc:docChg>
  </pc:docChgLst>
  <pc:docChgLst>
    <pc:chgData name="Matteo Ferrari" clId="Web-{91DF054C-4172-40BC-A19F-B0EF9B84D283}"/>
    <pc:docChg chg="modSld">
      <pc:chgData name="Matteo Ferrari" userId="" providerId="" clId="Web-{91DF054C-4172-40BC-A19F-B0EF9B84D283}" dt="2023-10-23T09:05:44.812" v="4" actId="20577"/>
      <pc:docMkLst>
        <pc:docMk/>
      </pc:docMkLst>
      <pc:sldChg chg="modSp">
        <pc:chgData name="Matteo Ferrari" userId="" providerId="" clId="Web-{91DF054C-4172-40BC-A19F-B0EF9B84D283}" dt="2023-10-23T09:04:55.841" v="2" actId="20577"/>
        <pc:sldMkLst>
          <pc:docMk/>
          <pc:sldMk cId="176169493" sldId="277"/>
        </pc:sldMkLst>
        <pc:spChg chg="mod">
          <ac:chgData name="Matteo Ferrari" userId="" providerId="" clId="Web-{91DF054C-4172-40BC-A19F-B0EF9B84D283}" dt="2023-10-23T09:04:55.841" v="2" actId="20577"/>
          <ac:spMkLst>
            <pc:docMk/>
            <pc:sldMk cId="176169493" sldId="277"/>
            <ac:spMk id="3" creationId="{0F096DFB-4AEF-0B8E-1C18-ACE0DD7DB8B0}"/>
          </ac:spMkLst>
        </pc:spChg>
      </pc:sldChg>
      <pc:sldChg chg="modSp">
        <pc:chgData name="Matteo Ferrari" userId="" providerId="" clId="Web-{91DF054C-4172-40BC-A19F-B0EF9B84D283}" dt="2023-10-23T09:05:44.812" v="4" actId="20577"/>
        <pc:sldMkLst>
          <pc:docMk/>
          <pc:sldMk cId="1717586085" sldId="284"/>
        </pc:sldMkLst>
        <pc:spChg chg="mod">
          <ac:chgData name="Matteo Ferrari" userId="" providerId="" clId="Web-{91DF054C-4172-40BC-A19F-B0EF9B84D283}" dt="2023-10-23T09:05:44.812" v="4" actId="20577"/>
          <ac:spMkLst>
            <pc:docMk/>
            <pc:sldMk cId="1717586085" sldId="284"/>
            <ac:spMk id="8" creationId="{627A4634-5DF2-3A26-050C-52FC1B1EC3BC}"/>
          </ac:spMkLst>
        </pc:spChg>
      </pc:sldChg>
    </pc:docChg>
  </pc:docChgLst>
  <pc:docChgLst>
    <pc:chgData name="Matteo Ferrari" userId="gkO7xX7VhwHCFOfKUqHD0T+Ul/mHSO8JirYxhu3qw4Y=" providerId="None" clId="Web-{C937F635-7EDC-4EFB-B0AE-B9E35F118EF0}"/>
    <pc:docChg chg="modSld">
      <pc:chgData name="Matteo Ferrari" userId="gkO7xX7VhwHCFOfKUqHD0T+Ul/mHSO8JirYxhu3qw4Y=" providerId="None" clId="Web-{C937F635-7EDC-4EFB-B0AE-B9E35F118EF0}" dt="2023-09-14T13:18:44.199" v="0" actId="20577"/>
      <pc:docMkLst>
        <pc:docMk/>
      </pc:docMkLst>
      <pc:sldChg chg="modSp">
        <pc:chgData name="Matteo Ferrari" userId="gkO7xX7VhwHCFOfKUqHD0T+Ul/mHSO8JirYxhu3qw4Y=" providerId="None" clId="Web-{C937F635-7EDC-4EFB-B0AE-B9E35F118EF0}" dt="2023-09-14T13:18:44.199" v="0" actId="20577"/>
        <pc:sldMkLst>
          <pc:docMk/>
          <pc:sldMk cId="1719403036" sldId="261"/>
        </pc:sldMkLst>
        <pc:spChg chg="mod">
          <ac:chgData name="Matteo Ferrari" userId="gkO7xX7VhwHCFOfKUqHD0T+Ul/mHSO8JirYxhu3qw4Y=" providerId="None" clId="Web-{C937F635-7EDC-4EFB-B0AE-B9E35F118EF0}" dt="2023-09-14T13:18:44.199" v="0" actId="20577"/>
          <ac:spMkLst>
            <pc:docMk/>
            <pc:sldMk cId="1719403036" sldId="261"/>
            <ac:spMk id="3" creationId="{550748F2-D72B-C0FA-71B6-E2CE9A384D77}"/>
          </ac:spMkLst>
        </pc:spChg>
      </pc:sldChg>
    </pc:docChg>
  </pc:docChgLst>
  <pc:docChgLst>
    <pc:chgData name="Matteo Ferrari" clId="Web-{310CA97D-CDB7-4260-8D21-75144C058CF2}"/>
    <pc:docChg chg="modSld">
      <pc:chgData name="Matteo Ferrari" userId="" providerId="" clId="Web-{310CA97D-CDB7-4260-8D21-75144C058CF2}" dt="2023-03-09T10:34:39.591" v="0"/>
      <pc:docMkLst>
        <pc:docMk/>
      </pc:docMkLst>
      <pc:sldChg chg="addSp">
        <pc:chgData name="Matteo Ferrari" userId="" providerId="" clId="Web-{310CA97D-CDB7-4260-8D21-75144C058CF2}" dt="2023-03-09T10:34:39.591" v="0"/>
        <pc:sldMkLst>
          <pc:docMk/>
          <pc:sldMk cId="1988505746" sldId="259"/>
        </pc:sldMkLst>
        <pc:inkChg chg="add">
          <ac:chgData name="Matteo Ferrari" userId="" providerId="" clId="Web-{310CA97D-CDB7-4260-8D21-75144C058CF2}" dt="2023-03-09T10:34:39.591" v="0"/>
          <ac:inkMkLst>
            <pc:docMk/>
            <pc:sldMk cId="1988505746" sldId="259"/>
            <ac:inkMk id="4" creationId="{915E16A7-E1BB-3FDD-66EF-4000ABA3C18A}"/>
          </ac:inkMkLst>
        </pc:inkChg>
      </pc:sldChg>
    </pc:docChg>
  </pc:docChgLst>
  <pc:docChgLst>
    <pc:chgData name="Matteo Ferrari" clId="Web-{B3D73295-FB41-4084-8DC8-7E2DBBC023D4}"/>
    <pc:docChg chg="mod modSld modMainMaster">
      <pc:chgData name="Matteo Ferrari" userId="" providerId="" clId="Web-{B3D73295-FB41-4084-8DC8-7E2DBBC023D4}" dt="2023-09-19T08:28:09.712" v="244" actId="20577"/>
      <pc:docMkLst>
        <pc:docMk/>
      </pc:docMkLst>
      <pc:sldChg chg="addSp delSp modSp">
        <pc:chgData name="Matteo Ferrari" userId="" providerId="" clId="Web-{B3D73295-FB41-4084-8DC8-7E2DBBC023D4}" dt="2023-09-19T07:50:34.270" v="106"/>
        <pc:sldMkLst>
          <pc:docMk/>
          <pc:sldMk cId="109857222" sldId="256"/>
        </pc:sldMkLst>
        <pc:spChg chg="add del mod">
          <ac:chgData name="Matteo Ferrari" userId="" providerId="" clId="Web-{B3D73295-FB41-4084-8DC8-7E2DBBC023D4}" dt="2023-09-19T07:49:59.300" v="101"/>
          <ac:spMkLst>
            <pc:docMk/>
            <pc:sldMk cId="109857222" sldId="256"/>
            <ac:spMk id="4" creationId="{9E3B23F9-9D6E-65F9-2019-AB75B1D85B03}"/>
          </ac:spMkLst>
        </pc:spChg>
        <pc:spChg chg="add mod">
          <ac:chgData name="Matteo Ferrari" userId="" providerId="" clId="Web-{B3D73295-FB41-4084-8DC8-7E2DBBC023D4}" dt="2023-09-19T07:50:34.270" v="106"/>
          <ac:spMkLst>
            <pc:docMk/>
            <pc:sldMk cId="109857222" sldId="256"/>
            <ac:spMk id="5" creationId="{0DA3AC17-F65F-24A0-AD99-83BF5FCED7BE}"/>
          </ac:spMkLst>
        </pc:spChg>
      </pc:sldChg>
      <pc:sldChg chg="addSp modSp">
        <pc:chgData name="Matteo Ferrari" userId="" providerId="" clId="Web-{B3D73295-FB41-4084-8DC8-7E2DBBC023D4}" dt="2023-09-19T08:28:09.712" v="244" actId="20577"/>
        <pc:sldMkLst>
          <pc:docMk/>
          <pc:sldMk cId="3166697071" sldId="257"/>
        </pc:sldMkLst>
        <pc:spChg chg="mod">
          <ac:chgData name="Matteo Ferrari" userId="" providerId="" clId="Web-{B3D73295-FB41-4084-8DC8-7E2DBBC023D4}" dt="2023-09-19T08:28:09.712" v="244" actId="20577"/>
          <ac:spMkLst>
            <pc:docMk/>
            <pc:sldMk cId="3166697071" sldId="257"/>
            <ac:spMk id="3" creationId="{55841B6E-420D-7A3B-3819-2CC5C82F8AE0}"/>
          </ac:spMkLst>
        </pc:spChg>
        <pc:spChg chg="add mod">
          <ac:chgData name="Matteo Ferrari" userId="" providerId="" clId="Web-{B3D73295-FB41-4084-8DC8-7E2DBBC023D4}" dt="2023-09-19T07:50:15.223" v="103"/>
          <ac:spMkLst>
            <pc:docMk/>
            <pc:sldMk cId="3166697071" sldId="257"/>
            <ac:spMk id="4" creationId="{4A21AEC4-E207-84B7-94BA-02BC89BE33A7}"/>
          </ac:spMkLst>
        </pc:spChg>
      </pc:sldChg>
      <pc:sldChg chg="addSp modSp">
        <pc:chgData name="Matteo Ferrari" userId="" providerId="" clId="Web-{B3D73295-FB41-4084-8DC8-7E2DBBC023D4}" dt="2023-09-19T07:50:24.848" v="104"/>
        <pc:sldMkLst>
          <pc:docMk/>
          <pc:sldMk cId="1707212450" sldId="258"/>
        </pc:sldMkLst>
        <pc:spChg chg="add mod">
          <ac:chgData name="Matteo Ferrari" userId="" providerId="" clId="Web-{B3D73295-FB41-4084-8DC8-7E2DBBC023D4}" dt="2023-09-19T07:50:24.848" v="104"/>
          <ac:spMkLst>
            <pc:docMk/>
            <pc:sldMk cId="1707212450" sldId="258"/>
            <ac:spMk id="51" creationId="{9FF007DF-FE59-A776-C89A-87AF0D6D1A68}"/>
          </ac:spMkLst>
        </pc:spChg>
        <pc:graphicFrameChg chg="modGraphic">
          <ac:chgData name="Matteo Ferrari" userId="" providerId="" clId="Web-{B3D73295-FB41-4084-8DC8-7E2DBBC023D4}" dt="2023-09-19T07:49:18.143" v="99" actId="20577"/>
          <ac:graphicFrameMkLst>
            <pc:docMk/>
            <pc:sldMk cId="1707212450" sldId="258"/>
            <ac:graphicFrameMk id="5" creationId="{ADDF01B2-5675-9CC0-276F-0B2D2EB3B71F}"/>
          </ac:graphicFrameMkLst>
        </pc:graphicFrameChg>
      </pc:sldChg>
      <pc:sldChg chg="addSp modSp">
        <pc:chgData name="Matteo Ferrari" userId="" providerId="" clId="Web-{B3D73295-FB41-4084-8DC8-7E2DBBC023D4}" dt="2023-09-19T07:50:37.317" v="107"/>
        <pc:sldMkLst>
          <pc:docMk/>
          <pc:sldMk cId="1988505746" sldId="259"/>
        </pc:sldMkLst>
        <pc:spChg chg="add mod">
          <ac:chgData name="Matteo Ferrari" userId="" providerId="" clId="Web-{B3D73295-FB41-4084-8DC8-7E2DBBC023D4}" dt="2023-09-19T07:50:37.317" v="107"/>
          <ac:spMkLst>
            <pc:docMk/>
            <pc:sldMk cId="1988505746" sldId="259"/>
            <ac:spMk id="8" creationId="{54CA3559-C748-DF9D-1906-531A337A6C96}"/>
          </ac:spMkLst>
        </pc:spChg>
      </pc:sldChg>
      <pc:sldChg chg="addSp modSp">
        <pc:chgData name="Matteo Ferrari" userId="" providerId="" clId="Web-{B3D73295-FB41-4084-8DC8-7E2DBBC023D4}" dt="2023-09-19T08:26:05.676" v="159" actId="20577"/>
        <pc:sldMkLst>
          <pc:docMk/>
          <pc:sldMk cId="3766296659" sldId="260"/>
        </pc:sldMkLst>
        <pc:spChg chg="mod">
          <ac:chgData name="Matteo Ferrari" userId="" providerId="" clId="Web-{B3D73295-FB41-4084-8DC8-7E2DBBC023D4}" dt="2023-09-19T08:16:13.340" v="123"/>
          <ac:spMkLst>
            <pc:docMk/>
            <pc:sldMk cId="3766296659" sldId="260"/>
            <ac:spMk id="4" creationId="{2D7A200B-CA15-CF88-3252-8DDD07BD01E2}"/>
          </ac:spMkLst>
        </pc:spChg>
        <pc:spChg chg="add mod">
          <ac:chgData name="Matteo Ferrari" userId="" providerId="" clId="Web-{B3D73295-FB41-4084-8DC8-7E2DBBC023D4}" dt="2023-09-19T07:50:37.317" v="107"/>
          <ac:spMkLst>
            <pc:docMk/>
            <pc:sldMk cId="3766296659" sldId="260"/>
            <ac:spMk id="6" creationId="{E16F7E51-AF80-9A6D-1AA0-123052A4D503}"/>
          </ac:spMkLst>
        </pc:spChg>
        <pc:spChg chg="mod">
          <ac:chgData name="Matteo Ferrari" userId="" providerId="" clId="Web-{B3D73295-FB41-4084-8DC8-7E2DBBC023D4}" dt="2023-09-19T08:26:05.676" v="159" actId="20577"/>
          <ac:spMkLst>
            <pc:docMk/>
            <pc:sldMk cId="3766296659" sldId="260"/>
            <ac:spMk id="12" creationId="{308B7B4A-729D-69D7-BA55-D5D1D97C4BE0}"/>
          </ac:spMkLst>
        </pc:spChg>
        <pc:spChg chg="mod">
          <ac:chgData name="Matteo Ferrari" userId="" providerId="" clId="Web-{B3D73295-FB41-4084-8DC8-7E2DBBC023D4}" dt="2023-09-19T08:16:27.232" v="126"/>
          <ac:spMkLst>
            <pc:docMk/>
            <pc:sldMk cId="3766296659" sldId="260"/>
            <ac:spMk id="15" creationId="{A42095A6-2C42-4A2B-F98E-BA2B5EA49AC3}"/>
          </ac:spMkLst>
        </pc:spChg>
        <pc:spChg chg="mod">
          <ac:chgData name="Matteo Ferrari" userId="" providerId="" clId="Web-{B3D73295-FB41-4084-8DC8-7E2DBBC023D4}" dt="2023-09-19T08:16:23.294" v="125"/>
          <ac:spMkLst>
            <pc:docMk/>
            <pc:sldMk cId="3766296659" sldId="260"/>
            <ac:spMk id="16" creationId="{0119E806-677B-B118-BC9D-21DAB02AD900}"/>
          </ac:spMkLst>
        </pc:spChg>
        <pc:spChg chg="mod">
          <ac:chgData name="Matteo Ferrari" userId="" providerId="" clId="Web-{B3D73295-FB41-4084-8DC8-7E2DBBC023D4}" dt="2023-09-19T08:16:44.451" v="131" actId="14100"/>
          <ac:spMkLst>
            <pc:docMk/>
            <pc:sldMk cId="3766296659" sldId="260"/>
            <ac:spMk id="19" creationId="{B655D2A9-012D-5409-6386-A01A4FED9A1B}"/>
          </ac:spMkLst>
        </pc:spChg>
        <pc:spChg chg="mod">
          <ac:chgData name="Matteo Ferrari" userId="" providerId="" clId="Web-{B3D73295-FB41-4084-8DC8-7E2DBBC023D4}" dt="2023-09-19T08:15:55.949" v="122"/>
          <ac:spMkLst>
            <pc:docMk/>
            <pc:sldMk cId="3766296659" sldId="260"/>
            <ac:spMk id="20" creationId="{464F381F-12B3-7DD3-2CB4-0E56F1460C9D}"/>
          </ac:spMkLst>
        </pc:spChg>
        <pc:spChg chg="mod">
          <ac:chgData name="Matteo Ferrari" userId="" providerId="" clId="Web-{B3D73295-FB41-4084-8DC8-7E2DBBC023D4}" dt="2023-09-19T08:16:51.982" v="132"/>
          <ac:spMkLst>
            <pc:docMk/>
            <pc:sldMk cId="3766296659" sldId="260"/>
            <ac:spMk id="25" creationId="{1A47421C-7739-7790-AF92-18AA954D8EF2}"/>
          </ac:spMkLst>
        </pc:spChg>
        <pc:spChg chg="mod">
          <ac:chgData name="Matteo Ferrari" userId="" providerId="" clId="Web-{B3D73295-FB41-4084-8DC8-7E2DBBC023D4}" dt="2023-09-19T08:16:16.840" v="124"/>
          <ac:spMkLst>
            <pc:docMk/>
            <pc:sldMk cId="3766296659" sldId="260"/>
            <ac:spMk id="29" creationId="{16700C3F-2619-40FD-A2A7-47F1D6E7BEBA}"/>
          </ac:spMkLst>
        </pc:spChg>
      </pc:sldChg>
      <pc:sldChg chg="addSp modSp">
        <pc:chgData name="Matteo Ferrari" userId="" providerId="" clId="Web-{B3D73295-FB41-4084-8DC8-7E2DBBC023D4}" dt="2023-09-19T07:50:37.317" v="107"/>
        <pc:sldMkLst>
          <pc:docMk/>
          <pc:sldMk cId="1719403036" sldId="261"/>
        </pc:sldMkLst>
        <pc:spChg chg="add mod">
          <ac:chgData name="Matteo Ferrari" userId="" providerId="" clId="Web-{B3D73295-FB41-4084-8DC8-7E2DBBC023D4}" dt="2023-09-19T07:50:37.317" v="107"/>
          <ac:spMkLst>
            <pc:docMk/>
            <pc:sldMk cId="1719403036" sldId="261"/>
            <ac:spMk id="4" creationId="{C6876998-D1AF-E575-86D1-45E6ABF3CAAD}"/>
          </ac:spMkLst>
        </pc:spChg>
      </pc:sldChg>
      <pc:sldChg chg="addSp modSp">
        <pc:chgData name="Matteo Ferrari" userId="" providerId="" clId="Web-{B3D73295-FB41-4084-8DC8-7E2DBBC023D4}" dt="2023-09-19T07:50:37.317" v="107"/>
        <pc:sldMkLst>
          <pc:docMk/>
          <pc:sldMk cId="2554256629" sldId="262"/>
        </pc:sldMkLst>
        <pc:spChg chg="add mod">
          <ac:chgData name="Matteo Ferrari" userId="" providerId="" clId="Web-{B3D73295-FB41-4084-8DC8-7E2DBBC023D4}" dt="2023-09-19T07:50:37.317" v="107"/>
          <ac:spMkLst>
            <pc:docMk/>
            <pc:sldMk cId="2554256629" sldId="262"/>
            <ac:spMk id="5" creationId="{C26F2419-7856-ED86-99C4-1672B2971DF5}"/>
          </ac:spMkLst>
        </pc:spChg>
      </pc:sldChg>
      <pc:sldChg chg="addSp modSp">
        <pc:chgData name="Matteo Ferrari" userId="" providerId="" clId="Web-{B3D73295-FB41-4084-8DC8-7E2DBBC023D4}" dt="2023-09-19T08:21:09.149" v="146" actId="20577"/>
        <pc:sldMkLst>
          <pc:docMk/>
          <pc:sldMk cId="2623551607" sldId="263"/>
        </pc:sldMkLst>
        <pc:spChg chg="mod">
          <ac:chgData name="Matteo Ferrari" userId="" providerId="" clId="Web-{B3D73295-FB41-4084-8DC8-7E2DBBC023D4}" dt="2023-09-19T08:21:09.149" v="146" actId="20577"/>
          <ac:spMkLst>
            <pc:docMk/>
            <pc:sldMk cId="2623551607" sldId="263"/>
            <ac:spMk id="3" creationId="{D426C4DE-883B-1724-3C71-73283AA873FC}"/>
          </ac:spMkLst>
        </pc:spChg>
        <pc:spChg chg="add mod">
          <ac:chgData name="Matteo Ferrari" userId="" providerId="" clId="Web-{B3D73295-FB41-4084-8DC8-7E2DBBC023D4}" dt="2023-09-19T07:50:37.317" v="107"/>
          <ac:spMkLst>
            <pc:docMk/>
            <pc:sldMk cId="2623551607" sldId="263"/>
            <ac:spMk id="6" creationId="{C2BAF597-AA34-3970-8040-A913BE7AE8A8}"/>
          </ac:spMkLst>
        </pc:spChg>
      </pc:sldChg>
      <pc:sldChg chg="addSp modSp">
        <pc:chgData name="Matteo Ferrari" userId="" providerId="" clId="Web-{B3D73295-FB41-4084-8DC8-7E2DBBC023D4}" dt="2023-09-19T07:50:37.317" v="107"/>
        <pc:sldMkLst>
          <pc:docMk/>
          <pc:sldMk cId="2766762388" sldId="264"/>
        </pc:sldMkLst>
        <pc:spChg chg="add mod">
          <ac:chgData name="Matteo Ferrari" userId="" providerId="" clId="Web-{B3D73295-FB41-4084-8DC8-7E2DBBC023D4}" dt="2023-09-19T07:50:37.317" v="107"/>
          <ac:spMkLst>
            <pc:docMk/>
            <pc:sldMk cId="2766762388" sldId="264"/>
            <ac:spMk id="4" creationId="{18DF7FC6-0EDE-9B8A-3171-0C3F91B26A34}"/>
          </ac:spMkLst>
        </pc:spChg>
      </pc:sldChg>
      <pc:sldChg chg="addSp modSp">
        <pc:chgData name="Matteo Ferrari" userId="" providerId="" clId="Web-{B3D73295-FB41-4084-8DC8-7E2DBBC023D4}" dt="2023-09-19T07:50:37.317" v="107"/>
        <pc:sldMkLst>
          <pc:docMk/>
          <pc:sldMk cId="3242328194" sldId="265"/>
        </pc:sldMkLst>
        <pc:spChg chg="add mod">
          <ac:chgData name="Matteo Ferrari" userId="" providerId="" clId="Web-{B3D73295-FB41-4084-8DC8-7E2DBBC023D4}" dt="2023-09-19T07:50:37.317" v="107"/>
          <ac:spMkLst>
            <pc:docMk/>
            <pc:sldMk cId="3242328194" sldId="265"/>
            <ac:spMk id="4" creationId="{5EF60E87-C14A-5FD7-8015-F871789C5C74}"/>
          </ac:spMkLst>
        </pc:spChg>
      </pc:sldChg>
      <pc:sldChg chg="addSp modSp">
        <pc:chgData name="Matteo Ferrari" userId="" providerId="" clId="Web-{B3D73295-FB41-4084-8DC8-7E2DBBC023D4}" dt="2023-09-19T07:50:37.317" v="107"/>
        <pc:sldMkLst>
          <pc:docMk/>
          <pc:sldMk cId="2554770450" sldId="266"/>
        </pc:sldMkLst>
        <pc:spChg chg="add mod">
          <ac:chgData name="Matteo Ferrari" userId="" providerId="" clId="Web-{B3D73295-FB41-4084-8DC8-7E2DBBC023D4}" dt="2023-09-19T07:50:37.317" v="107"/>
          <ac:spMkLst>
            <pc:docMk/>
            <pc:sldMk cId="2554770450" sldId="266"/>
            <ac:spMk id="4" creationId="{B47C5750-B789-F67D-9EC0-3EBC4886DD43}"/>
          </ac:spMkLst>
        </pc:spChg>
      </pc:sldChg>
      <pc:sldChg chg="addSp modSp">
        <pc:chgData name="Matteo Ferrari" userId="" providerId="" clId="Web-{B3D73295-FB41-4084-8DC8-7E2DBBC023D4}" dt="2023-09-19T07:51:36.647" v="111" actId="20577"/>
        <pc:sldMkLst>
          <pc:docMk/>
          <pc:sldMk cId="3027799626" sldId="267"/>
        </pc:sldMkLst>
        <pc:spChg chg="mod">
          <ac:chgData name="Matteo Ferrari" userId="" providerId="" clId="Web-{B3D73295-FB41-4084-8DC8-7E2DBBC023D4}" dt="2023-09-19T07:51:36.647" v="111" actId="20577"/>
          <ac:spMkLst>
            <pc:docMk/>
            <pc:sldMk cId="3027799626" sldId="267"/>
            <ac:spMk id="3" creationId="{550748F2-D72B-C0FA-71B6-E2CE9A384D77}"/>
          </ac:spMkLst>
        </pc:spChg>
        <pc:spChg chg="add mod">
          <ac:chgData name="Matteo Ferrari" userId="" providerId="" clId="Web-{B3D73295-FB41-4084-8DC8-7E2DBBC023D4}" dt="2023-09-19T07:50:37.317" v="107"/>
          <ac:spMkLst>
            <pc:docMk/>
            <pc:sldMk cId="3027799626" sldId="267"/>
            <ac:spMk id="4" creationId="{B2C1FCB0-CEAE-0CDF-08A8-AE53AC88CF6D}"/>
          </ac:spMkLst>
        </pc:spChg>
      </pc:sldChg>
      <pc:sldChg chg="addSp modSp">
        <pc:chgData name="Matteo Ferrari" userId="" providerId="" clId="Web-{B3D73295-FB41-4084-8DC8-7E2DBBC023D4}" dt="2023-09-19T07:50:37.317" v="107"/>
        <pc:sldMkLst>
          <pc:docMk/>
          <pc:sldMk cId="826518714" sldId="268"/>
        </pc:sldMkLst>
        <pc:spChg chg="add mod">
          <ac:chgData name="Matteo Ferrari" userId="" providerId="" clId="Web-{B3D73295-FB41-4084-8DC8-7E2DBBC023D4}" dt="2023-09-19T07:50:37.317" v="107"/>
          <ac:spMkLst>
            <pc:docMk/>
            <pc:sldMk cId="826518714" sldId="268"/>
            <ac:spMk id="5" creationId="{A518A870-3A38-367B-6317-306236BFE55D}"/>
          </ac:spMkLst>
        </pc:spChg>
      </pc:sldChg>
      <pc:sldMasterChg chg="mod modSldLayout">
        <pc:chgData name="Matteo Ferrari" userId="" providerId="" clId="Web-{B3D73295-FB41-4084-8DC8-7E2DBBC023D4}" dt="2023-09-19T07:50:37.317" v="107"/>
        <pc:sldMasterMkLst>
          <pc:docMk/>
          <pc:sldMasterMk cId="3637229877" sldId="2147483684"/>
        </pc:sldMasterMkLst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2159549062" sldId="2147483685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2299422433" sldId="2147483686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2192165652" sldId="2147483687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2689755439" sldId="2147483688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271403428" sldId="2147483689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665943092" sldId="2147483690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1807069435" sldId="2147483691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1314855707" sldId="2147483692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677638971" sldId="2147483693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1020232596" sldId="2147483694"/>
          </pc:sldLayoutMkLst>
        </pc:sldLayoutChg>
        <pc:sldLayoutChg chg="mod">
          <pc:chgData name="Matteo Ferrari" userId="" providerId="" clId="Web-{B3D73295-FB41-4084-8DC8-7E2DBBC023D4}" dt="2023-09-19T07:50:37.317" v="107"/>
          <pc:sldLayoutMkLst>
            <pc:docMk/>
            <pc:sldMasterMk cId="3637229877" sldId="2147483684"/>
            <pc:sldLayoutMk cId="2807507610" sldId="2147483695"/>
          </pc:sldLayoutMkLst>
        </pc:sldLayoutChg>
      </pc:sldMasterChg>
    </pc:docChg>
  </pc:docChgLst>
  <pc:docChgLst>
    <pc:chgData name="Matteo Ferrari" userId="gkO7xX7VhwHCFOfKUqHD0T+Ul/mHSO8JirYxhu3qw4Y=" providerId="None" clId="Web-{6FE096A3-77EF-4D26-95FA-4BCD731CA415}"/>
    <pc:docChg chg="modSld">
      <pc:chgData name="Matteo Ferrari" userId="gkO7xX7VhwHCFOfKUqHD0T+Ul/mHSO8JirYxhu3qw4Y=" providerId="None" clId="Web-{6FE096A3-77EF-4D26-95FA-4BCD731CA415}" dt="2023-07-04T13:21:13.923" v="27" actId="20577"/>
      <pc:docMkLst>
        <pc:docMk/>
      </pc:docMkLst>
      <pc:sldChg chg="modSp">
        <pc:chgData name="Matteo Ferrari" userId="gkO7xX7VhwHCFOfKUqHD0T+Ul/mHSO8JirYxhu3qw4Y=" providerId="None" clId="Web-{6FE096A3-77EF-4D26-95FA-4BCD731CA415}" dt="2023-07-04T13:21:13.923" v="27" actId="20577"/>
        <pc:sldMkLst>
          <pc:docMk/>
          <pc:sldMk cId="1719403036" sldId="261"/>
        </pc:sldMkLst>
        <pc:spChg chg="mod">
          <ac:chgData name="Matteo Ferrari" userId="gkO7xX7VhwHCFOfKUqHD0T+Ul/mHSO8JirYxhu3qw4Y=" providerId="None" clId="Web-{6FE096A3-77EF-4D26-95FA-4BCD731CA415}" dt="2023-07-04T13:21:13.923" v="27" actId="20577"/>
          <ac:spMkLst>
            <pc:docMk/>
            <pc:sldMk cId="1719403036" sldId="261"/>
            <ac:spMk id="3" creationId="{550748F2-D72B-C0FA-71B6-E2CE9A384D77}"/>
          </ac:spMkLst>
        </pc:spChg>
      </pc:sldChg>
    </pc:docChg>
  </pc:docChgLst>
  <pc:docChgLst>
    <pc:chgData name="Matteo Ferrari" userId="gkO7xX7VhwHCFOfKUqHD0T+Ul/mHSO8JirYxhu3qw4Y=" providerId="None" clId="Web-{9FC26898-55F1-4AA7-93D5-4FA255A61F66}"/>
    <pc:docChg chg="modSld">
      <pc:chgData name="Matteo Ferrari" userId="gkO7xX7VhwHCFOfKUqHD0T+Ul/mHSO8JirYxhu3qw4Y=" providerId="None" clId="Web-{9FC26898-55F1-4AA7-93D5-4FA255A61F66}" dt="2025-01-30T14:19:38.434" v="47" actId="14100"/>
      <pc:docMkLst>
        <pc:docMk/>
      </pc:docMkLst>
      <pc:sldChg chg="modSp">
        <pc:chgData name="Matteo Ferrari" userId="gkO7xX7VhwHCFOfKUqHD0T+Ul/mHSO8JirYxhu3qw4Y=" providerId="None" clId="Web-{9FC26898-55F1-4AA7-93D5-4FA255A61F66}" dt="2025-01-30T14:01:50.651" v="27" actId="1076"/>
        <pc:sldMkLst>
          <pc:docMk/>
          <pc:sldMk cId="176169493" sldId="277"/>
        </pc:sldMkLst>
        <pc:spChg chg="mod">
          <ac:chgData name="Matteo Ferrari" userId="gkO7xX7VhwHCFOfKUqHD0T+Ul/mHSO8JirYxhu3qw4Y=" providerId="None" clId="Web-{9FC26898-55F1-4AA7-93D5-4FA255A61F66}" dt="2025-01-30T14:01:35.635" v="21" actId="14100"/>
          <ac:spMkLst>
            <pc:docMk/>
            <pc:sldMk cId="176169493" sldId="277"/>
            <ac:spMk id="3" creationId="{0F096DFB-4AEF-0B8E-1C18-ACE0DD7DB8B0}"/>
          </ac:spMkLst>
        </pc:spChg>
        <pc:graphicFrameChg chg="mod">
          <ac:chgData name="Matteo Ferrari" userId="gkO7xX7VhwHCFOfKUqHD0T+Ul/mHSO8JirYxhu3qw4Y=" providerId="None" clId="Web-{9FC26898-55F1-4AA7-93D5-4FA255A61F66}" dt="2025-01-30T14:01:50.651" v="27" actId="1076"/>
          <ac:graphicFrameMkLst>
            <pc:docMk/>
            <pc:sldMk cId="176169493" sldId="277"/>
            <ac:graphicFrameMk id="5" creationId="{ADDF01B2-5675-9CC0-276F-0B2D2EB3B71F}"/>
          </ac:graphicFrameMkLst>
        </pc:graphicFrameChg>
      </pc:sldChg>
      <pc:sldChg chg="addSp modSp">
        <pc:chgData name="Matteo Ferrari" userId="gkO7xX7VhwHCFOfKUqHD0T+Ul/mHSO8JirYxhu3qw4Y=" providerId="None" clId="Web-{9FC26898-55F1-4AA7-93D5-4FA255A61F66}" dt="2025-01-30T14:19:38.434" v="47" actId="14100"/>
        <pc:sldMkLst>
          <pc:docMk/>
          <pc:sldMk cId="1717586085" sldId="284"/>
        </pc:sldMkLst>
        <pc:spChg chg="add mod">
          <ac:chgData name="Matteo Ferrari" userId="gkO7xX7VhwHCFOfKUqHD0T+Ul/mHSO8JirYxhu3qw4Y=" providerId="None" clId="Web-{9FC26898-55F1-4AA7-93D5-4FA255A61F66}" dt="2025-01-30T14:19:34.200" v="46" actId="20577"/>
          <ac:spMkLst>
            <pc:docMk/>
            <pc:sldMk cId="1717586085" sldId="284"/>
            <ac:spMk id="29" creationId="{12E9BE76-2D06-D92F-C820-5EFBBE07CDBF}"/>
          </ac:spMkLst>
        </pc:spChg>
        <pc:cxnChg chg="add mod">
          <ac:chgData name="Matteo Ferrari" userId="gkO7xX7VhwHCFOfKUqHD0T+Ul/mHSO8JirYxhu3qw4Y=" providerId="None" clId="Web-{9FC26898-55F1-4AA7-93D5-4FA255A61F66}" dt="2025-01-30T14:19:38.434" v="47" actId="14100"/>
          <ac:cxnSpMkLst>
            <pc:docMk/>
            <pc:sldMk cId="1717586085" sldId="284"/>
            <ac:cxnSpMk id="3" creationId="{5191C576-1C01-D694-C1E9-813BB8074D09}"/>
          </ac:cxnSpMkLst>
        </pc:cxnChg>
      </pc:sldChg>
      <pc:sldChg chg="modSp">
        <pc:chgData name="Matteo Ferrari" userId="gkO7xX7VhwHCFOfKUqHD0T+Ul/mHSO8JirYxhu3qw4Y=" providerId="None" clId="Web-{9FC26898-55F1-4AA7-93D5-4FA255A61F66}" dt="2025-01-30T14:02:17.199" v="29" actId="20577"/>
        <pc:sldMkLst>
          <pc:docMk/>
          <pc:sldMk cId="2659666724" sldId="292"/>
        </pc:sldMkLst>
        <pc:spChg chg="mod">
          <ac:chgData name="Matteo Ferrari" userId="gkO7xX7VhwHCFOfKUqHD0T+Ul/mHSO8JirYxhu3qw4Y=" providerId="None" clId="Web-{9FC26898-55F1-4AA7-93D5-4FA255A61F66}" dt="2025-01-30T14:02:17.199" v="29" actId="20577"/>
          <ac:spMkLst>
            <pc:docMk/>
            <pc:sldMk cId="2659666724" sldId="292"/>
            <ac:spMk id="3" creationId="{03F651C0-DBAF-F235-4232-1BF5AB080321}"/>
          </ac:spMkLst>
        </pc:spChg>
      </pc:sldChg>
    </pc:docChg>
  </pc:docChgLst>
  <pc:docChgLst>
    <pc:chgData name="Matteo Ferrari" clId="Web-{3231AF98-5DF9-45ED-994D-CD6BA2EE4773}"/>
    <pc:docChg chg="modSld">
      <pc:chgData name="Matteo Ferrari" userId="" providerId="" clId="Web-{3231AF98-5DF9-45ED-994D-CD6BA2EE4773}" dt="2024-04-23T15:27:37.382" v="1" actId="20577"/>
      <pc:docMkLst>
        <pc:docMk/>
      </pc:docMkLst>
      <pc:sldChg chg="modSp">
        <pc:chgData name="Matteo Ferrari" userId="" providerId="" clId="Web-{3231AF98-5DF9-45ED-994D-CD6BA2EE4773}" dt="2024-04-23T15:27:37.382" v="1" actId="20577"/>
        <pc:sldMkLst>
          <pc:docMk/>
          <pc:sldMk cId="3571684203" sldId="287"/>
        </pc:sldMkLst>
        <pc:spChg chg="mod">
          <ac:chgData name="Matteo Ferrari" userId="" providerId="" clId="Web-{3231AF98-5DF9-45ED-994D-CD6BA2EE4773}" dt="2024-04-23T15:27:37.382" v="1" actId="20577"/>
          <ac:spMkLst>
            <pc:docMk/>
            <pc:sldMk cId="3571684203" sldId="287"/>
            <ac:spMk id="3" creationId="{DF4BB738-1C08-D9B0-6524-508370B895EA}"/>
          </ac:spMkLst>
        </pc:spChg>
      </pc:sldChg>
    </pc:docChg>
  </pc:docChgLst>
  <pc:docChgLst>
    <pc:chgData name="Matteo Ferrari" clId="Web-{20B918EB-DAF9-46A4-A0E2-0710A41FA8B6}"/>
    <pc:docChg chg="modSld">
      <pc:chgData name="Matteo Ferrari" userId="" providerId="" clId="Web-{20B918EB-DAF9-46A4-A0E2-0710A41FA8B6}" dt="2023-10-25T09:50:54.857" v="29" actId="1076"/>
      <pc:docMkLst>
        <pc:docMk/>
      </pc:docMkLst>
      <pc:sldChg chg="addSp delSp modSp">
        <pc:chgData name="Matteo Ferrari" userId="" providerId="" clId="Web-{20B918EB-DAF9-46A4-A0E2-0710A41FA8B6}" dt="2023-10-25T09:50:54.857" v="29" actId="1076"/>
        <pc:sldMkLst>
          <pc:docMk/>
          <pc:sldMk cId="685918011" sldId="281"/>
        </pc:sldMkLst>
        <pc:graphicFrameChg chg="add del">
          <ac:chgData name="Matteo Ferrari" userId="" providerId="" clId="Web-{20B918EB-DAF9-46A4-A0E2-0710A41FA8B6}" dt="2023-10-25T09:47:16.325" v="4"/>
          <ac:graphicFrameMkLst>
            <pc:docMk/>
            <pc:sldMk cId="685918011" sldId="281"/>
            <ac:graphicFrameMk id="3" creationId="{9F5D1FD4-1B92-4BC6-F2FF-E10262DB1585}"/>
          </ac:graphicFrameMkLst>
        </pc:graphicFrameChg>
        <pc:graphicFrameChg chg="del mod">
          <ac:chgData name="Matteo Ferrari" userId="" providerId="" clId="Web-{20B918EB-DAF9-46A4-A0E2-0710A41FA8B6}" dt="2023-10-25T09:45:28.613" v="2"/>
          <ac:graphicFrameMkLst>
            <pc:docMk/>
            <pc:sldMk cId="685918011" sldId="281"/>
            <ac:graphicFrameMk id="9" creationId="{8D9372C6-4417-B119-0E1E-42CDDE6EEF74}"/>
          </ac:graphicFrameMkLst>
        </pc:graphicFrameChg>
        <pc:picChg chg="add mod">
          <ac:chgData name="Matteo Ferrari" userId="" providerId="" clId="Web-{20B918EB-DAF9-46A4-A0E2-0710A41FA8B6}" dt="2023-10-25T09:50:54.857" v="29" actId="1076"/>
          <ac:picMkLst>
            <pc:docMk/>
            <pc:sldMk cId="685918011" sldId="281"/>
            <ac:picMk id="6" creationId="{4A4DD5D2-3855-B5D7-EC79-D54B861BA7B0}"/>
          </ac:picMkLst>
        </pc:picChg>
      </pc:sldChg>
      <pc:sldChg chg="addSp delSp modSp">
        <pc:chgData name="Matteo Ferrari" userId="" providerId="" clId="Web-{20B918EB-DAF9-46A4-A0E2-0710A41FA8B6}" dt="2023-10-25T09:50:26.073" v="25" actId="14100"/>
        <pc:sldMkLst>
          <pc:docMk/>
          <pc:sldMk cId="3645329111" sldId="283"/>
        </pc:sldMkLst>
        <pc:graphicFrameChg chg="del">
          <ac:chgData name="Matteo Ferrari" userId="" providerId="" clId="Web-{20B918EB-DAF9-46A4-A0E2-0710A41FA8B6}" dt="2023-10-25T09:49:26.850" v="16"/>
          <ac:graphicFrameMkLst>
            <pc:docMk/>
            <pc:sldMk cId="3645329111" sldId="283"/>
            <ac:graphicFrameMk id="3" creationId="{43D1D934-E8F8-849E-6480-305F4C47C5BF}"/>
          </ac:graphicFrameMkLst>
        </pc:graphicFrameChg>
        <pc:picChg chg="add mod">
          <ac:chgData name="Matteo Ferrari" userId="" providerId="" clId="Web-{20B918EB-DAF9-46A4-A0E2-0710A41FA8B6}" dt="2023-10-25T09:50:26.073" v="25" actId="14100"/>
          <ac:picMkLst>
            <pc:docMk/>
            <pc:sldMk cId="3645329111" sldId="283"/>
            <ac:picMk id="6" creationId="{0DF42A78-F888-645C-6E01-E3C6FF246CD6}"/>
          </ac:picMkLst>
        </pc:picChg>
      </pc:sldChg>
    </pc:docChg>
  </pc:docChgLst>
  <pc:docChgLst>
    <pc:chgData name="Matteo Ferrari" clId="Web-{49ED9839-75F9-45CD-8537-5D7B412A936F}"/>
    <pc:docChg chg="modSld">
      <pc:chgData name="Matteo Ferrari" userId="" providerId="" clId="Web-{49ED9839-75F9-45CD-8537-5D7B412A936F}" dt="2023-10-03T09:18:32.406" v="177" actId="20577"/>
      <pc:docMkLst>
        <pc:docMk/>
      </pc:docMkLst>
      <pc:sldChg chg="modSp">
        <pc:chgData name="Matteo Ferrari" userId="" providerId="" clId="Web-{49ED9839-75F9-45CD-8537-5D7B412A936F}" dt="2023-10-03T09:10:29.124" v="12" actId="20577"/>
        <pc:sldMkLst>
          <pc:docMk/>
          <pc:sldMk cId="109857222" sldId="256"/>
        </pc:sldMkLst>
        <pc:spChg chg="mod">
          <ac:chgData name="Matteo Ferrari" userId="" providerId="" clId="Web-{49ED9839-75F9-45CD-8537-5D7B412A936F}" dt="2023-10-03T09:10:22.890" v="10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Matteo Ferrari" userId="" providerId="" clId="Web-{49ED9839-75F9-45CD-8537-5D7B412A936F}" dt="2023-10-03T09:10:29.124" v="12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Matteo Ferrari" userId="" providerId="" clId="Web-{49ED9839-75F9-45CD-8537-5D7B412A936F}" dt="2023-10-03T09:18:32.406" v="177" actId="20577"/>
        <pc:sldMkLst>
          <pc:docMk/>
          <pc:sldMk cId="3166697071" sldId="257"/>
        </pc:sldMkLst>
        <pc:spChg chg="mod">
          <ac:chgData name="Matteo Ferrari" userId="" providerId="" clId="Web-{49ED9839-75F9-45CD-8537-5D7B412A936F}" dt="2023-10-03T09:18:32.406" v="177" actId="20577"/>
          <ac:spMkLst>
            <pc:docMk/>
            <pc:sldMk cId="3166697071" sldId="257"/>
            <ac:spMk id="3" creationId="{55841B6E-420D-7A3B-3819-2CC5C82F8AE0}"/>
          </ac:spMkLst>
        </pc:spChg>
      </pc:sldChg>
    </pc:docChg>
  </pc:docChgLst>
  <pc:docChgLst>
    <pc:chgData name="Matteo Ferrari" clId="Web-{212F8F38-0754-49D7-875A-2F45334D6AA4}"/>
    <pc:docChg chg="modSld">
      <pc:chgData name="Matteo Ferrari" userId="" providerId="" clId="Web-{212F8F38-0754-49D7-875A-2F45334D6AA4}" dt="2023-10-25T15:43:18.934" v="119" actId="20577"/>
      <pc:docMkLst>
        <pc:docMk/>
      </pc:docMkLst>
      <pc:sldChg chg="modSp">
        <pc:chgData name="Matteo Ferrari" userId="" providerId="" clId="Web-{212F8F38-0754-49D7-875A-2F45334D6AA4}" dt="2023-10-25T15:01:05.803" v="64" actId="20577"/>
        <pc:sldMkLst>
          <pc:docMk/>
          <pc:sldMk cId="3166697071" sldId="257"/>
        </pc:sldMkLst>
        <pc:spChg chg="mod">
          <ac:chgData name="Matteo Ferrari" userId="" providerId="" clId="Web-{212F8F38-0754-49D7-875A-2F45334D6AA4}" dt="2023-10-25T15:01:05.803" v="64" actId="20577"/>
          <ac:spMkLst>
            <pc:docMk/>
            <pc:sldMk cId="3166697071" sldId="257"/>
            <ac:spMk id="3" creationId="{55841B6E-420D-7A3B-3819-2CC5C82F8AE0}"/>
          </ac:spMkLst>
        </pc:spChg>
      </pc:sldChg>
      <pc:sldChg chg="modSp">
        <pc:chgData name="Matteo Ferrari" userId="" providerId="" clId="Web-{212F8F38-0754-49D7-875A-2F45334D6AA4}" dt="2023-10-25T15:23:19.043" v="115" actId="20577"/>
        <pc:sldMkLst>
          <pc:docMk/>
          <pc:sldMk cId="1719403036" sldId="261"/>
        </pc:sldMkLst>
        <pc:spChg chg="mod">
          <ac:chgData name="Matteo Ferrari" userId="" providerId="" clId="Web-{212F8F38-0754-49D7-875A-2F45334D6AA4}" dt="2023-10-25T15:23:19.043" v="115" actId="20577"/>
          <ac:spMkLst>
            <pc:docMk/>
            <pc:sldMk cId="1719403036" sldId="261"/>
            <ac:spMk id="3" creationId="{550748F2-D72B-C0FA-71B6-E2CE9A384D77}"/>
          </ac:spMkLst>
        </pc:spChg>
      </pc:sldChg>
      <pc:sldChg chg="modSp">
        <pc:chgData name="Matteo Ferrari" userId="" providerId="" clId="Web-{212F8F38-0754-49D7-875A-2F45334D6AA4}" dt="2023-10-25T15:43:18.934" v="119" actId="20577"/>
        <pc:sldMkLst>
          <pc:docMk/>
          <pc:sldMk cId="2766762388" sldId="264"/>
        </pc:sldMkLst>
        <pc:spChg chg="mod">
          <ac:chgData name="Matteo Ferrari" userId="" providerId="" clId="Web-{212F8F38-0754-49D7-875A-2F45334D6AA4}" dt="2023-10-25T15:43:18.934" v="119" actId="20577"/>
          <ac:spMkLst>
            <pc:docMk/>
            <pc:sldMk cId="2766762388" sldId="264"/>
            <ac:spMk id="3" creationId="{527AB690-FA58-E2A0-5CCB-6EF191B95A9D}"/>
          </ac:spMkLst>
        </pc:spChg>
      </pc:sldChg>
      <pc:sldChg chg="modSp">
        <pc:chgData name="Matteo Ferrari" userId="" providerId="" clId="Web-{212F8F38-0754-49D7-875A-2F45334D6AA4}" dt="2023-10-25T15:12:12.970" v="94" actId="20577"/>
        <pc:sldMkLst>
          <pc:docMk/>
          <pc:sldMk cId="2247055595" sldId="270"/>
        </pc:sldMkLst>
        <pc:spChg chg="mod">
          <ac:chgData name="Matteo Ferrari" userId="" providerId="" clId="Web-{212F8F38-0754-49D7-875A-2F45334D6AA4}" dt="2023-10-25T15:12:12.970" v="94" actId="20577"/>
          <ac:spMkLst>
            <pc:docMk/>
            <pc:sldMk cId="2247055595" sldId="270"/>
            <ac:spMk id="3" creationId="{0F096DFB-4AEF-0B8E-1C18-ACE0DD7DB8B0}"/>
          </ac:spMkLst>
        </pc:spChg>
      </pc:sldChg>
      <pc:sldChg chg="modSp">
        <pc:chgData name="Matteo Ferrari" userId="" providerId="" clId="Web-{212F8F38-0754-49D7-875A-2F45334D6AA4}" dt="2023-10-25T15:01:25.944" v="73"/>
        <pc:sldMkLst>
          <pc:docMk/>
          <pc:sldMk cId="511581823" sldId="274"/>
        </pc:sldMkLst>
        <pc:spChg chg="mod">
          <ac:chgData name="Matteo Ferrari" userId="" providerId="" clId="Web-{212F8F38-0754-49D7-875A-2F45334D6AA4}" dt="2023-10-25T15:01:23.616" v="69" actId="20577"/>
          <ac:spMkLst>
            <pc:docMk/>
            <pc:sldMk cId="511581823" sldId="274"/>
            <ac:spMk id="2" creationId="{A359660C-EF57-308C-7ADD-142BA5181EBD}"/>
          </ac:spMkLst>
        </pc:spChg>
        <pc:graphicFrameChg chg="mod modGraphic">
          <ac:chgData name="Matteo Ferrari" userId="" providerId="" clId="Web-{212F8F38-0754-49D7-875A-2F45334D6AA4}" dt="2023-10-25T15:01:25.944" v="73"/>
          <ac:graphicFrameMkLst>
            <pc:docMk/>
            <pc:sldMk cId="511581823" sldId="274"/>
            <ac:graphicFrameMk id="5" creationId="{54721064-5B72-A6F8-F322-229028797FE6}"/>
          </ac:graphicFrameMkLst>
        </pc:graphicFrameChg>
      </pc:sldChg>
      <pc:sldChg chg="modSp">
        <pc:chgData name="Matteo Ferrari" userId="" providerId="" clId="Web-{212F8F38-0754-49D7-875A-2F45334D6AA4}" dt="2023-10-25T15:08:20.992" v="83" actId="20577"/>
        <pc:sldMkLst>
          <pc:docMk/>
          <pc:sldMk cId="2981244681" sldId="275"/>
        </pc:sldMkLst>
        <pc:spChg chg="mod">
          <ac:chgData name="Matteo Ferrari" userId="" providerId="" clId="Web-{212F8F38-0754-49D7-875A-2F45334D6AA4}" dt="2023-10-25T15:01:34.679" v="75" actId="20577"/>
          <ac:spMkLst>
            <pc:docMk/>
            <pc:sldMk cId="2981244681" sldId="275"/>
            <ac:spMk id="2" creationId="{A359660C-EF57-308C-7ADD-142BA5181EBD}"/>
          </ac:spMkLst>
        </pc:spChg>
        <pc:spChg chg="mod">
          <ac:chgData name="Matteo Ferrari" userId="" providerId="" clId="Web-{212F8F38-0754-49D7-875A-2F45334D6AA4}" dt="2023-10-25T15:08:20.992" v="83" actId="20577"/>
          <ac:spMkLst>
            <pc:docMk/>
            <pc:sldMk cId="2981244681" sldId="275"/>
            <ac:spMk id="3" creationId="{0F096DFB-4AEF-0B8E-1C18-ACE0DD7DB8B0}"/>
          </ac:spMkLst>
        </pc:spChg>
      </pc:sldChg>
      <pc:sldChg chg="modSp">
        <pc:chgData name="Matteo Ferrari" userId="" providerId="" clId="Web-{212F8F38-0754-49D7-875A-2F45334D6AA4}" dt="2023-10-25T15:16:26.496" v="97" actId="20577"/>
        <pc:sldMkLst>
          <pc:docMk/>
          <pc:sldMk cId="2328844183" sldId="276"/>
        </pc:sldMkLst>
        <pc:spChg chg="mod">
          <ac:chgData name="Matteo Ferrari" userId="" providerId="" clId="Web-{212F8F38-0754-49D7-875A-2F45334D6AA4}" dt="2023-10-25T15:16:26.496" v="97" actId="20577"/>
          <ac:spMkLst>
            <pc:docMk/>
            <pc:sldMk cId="2328844183" sldId="276"/>
            <ac:spMk id="3" creationId="{0F096DFB-4AEF-0B8E-1C18-ACE0DD7DB8B0}"/>
          </ac:spMkLst>
        </pc:spChg>
      </pc:sldChg>
    </pc:docChg>
  </pc:docChgLst>
  <pc:docChgLst>
    <pc:chgData name="Matteo Ferrari" clId="Web-{81556B43-40AD-41C1-8F11-2A7AEE4107CC}"/>
    <pc:docChg chg="addSld modSld">
      <pc:chgData name="Matteo Ferrari" userId="" providerId="" clId="Web-{81556B43-40AD-41C1-8F11-2A7AEE4107CC}" dt="2023-10-06T13:52:08.709" v="72" actId="20577"/>
      <pc:docMkLst>
        <pc:docMk/>
      </pc:docMkLst>
      <pc:sldChg chg="modSp">
        <pc:chgData name="Matteo Ferrari" userId="" providerId="" clId="Web-{81556B43-40AD-41C1-8F11-2A7AEE4107CC}" dt="2023-10-06T13:36:55.804" v="19" actId="20577"/>
        <pc:sldMkLst>
          <pc:docMk/>
          <pc:sldMk cId="109857222" sldId="256"/>
        </pc:sldMkLst>
        <pc:spChg chg="mod">
          <ac:chgData name="Matteo Ferrari" userId="" providerId="" clId="Web-{81556B43-40AD-41C1-8F11-2A7AEE4107CC}" dt="2023-10-06T13:36:55.804" v="19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modSp">
        <pc:chgData name="Matteo Ferrari" userId="" providerId="" clId="Web-{81556B43-40AD-41C1-8F11-2A7AEE4107CC}" dt="2023-10-06T13:52:08.709" v="72" actId="20577"/>
        <pc:sldMkLst>
          <pc:docMk/>
          <pc:sldMk cId="3166697071" sldId="257"/>
        </pc:sldMkLst>
        <pc:spChg chg="mod">
          <ac:chgData name="Matteo Ferrari" userId="" providerId="" clId="Web-{81556B43-40AD-41C1-8F11-2A7AEE4107CC}" dt="2023-10-06T13:52:08.709" v="72" actId="20577"/>
          <ac:spMkLst>
            <pc:docMk/>
            <pc:sldMk cId="3166697071" sldId="257"/>
            <ac:spMk id="3" creationId="{55841B6E-420D-7A3B-3819-2CC5C82F8AE0}"/>
          </ac:spMkLst>
        </pc:spChg>
      </pc:sldChg>
      <pc:sldChg chg="modSp">
        <pc:chgData name="Matteo Ferrari" userId="" providerId="" clId="Web-{81556B43-40AD-41C1-8F11-2A7AEE4107CC}" dt="2023-10-06T13:43:58.412" v="48" actId="20577"/>
        <pc:sldMkLst>
          <pc:docMk/>
          <pc:sldMk cId="1707212450" sldId="258"/>
        </pc:sldMkLst>
        <pc:spChg chg="mod">
          <ac:chgData name="Matteo Ferrari" userId="" providerId="" clId="Web-{81556B43-40AD-41C1-8F11-2A7AEE4107CC}" dt="2023-10-06T13:43:58.412" v="48" actId="20577"/>
          <ac:spMkLst>
            <pc:docMk/>
            <pc:sldMk cId="1707212450" sldId="258"/>
            <ac:spMk id="2" creationId="{A359660C-EF57-308C-7ADD-142BA5181EBD}"/>
          </ac:spMkLst>
        </pc:spChg>
      </pc:sldChg>
      <pc:sldChg chg="add replId">
        <pc:chgData name="Matteo Ferrari" userId="" providerId="" clId="Web-{81556B43-40AD-41C1-8F11-2A7AEE4107CC}" dt="2023-10-06T13:36:07.974" v="0"/>
        <pc:sldMkLst>
          <pc:docMk/>
          <pc:sldMk cId="3657907301" sldId="269"/>
        </pc:sldMkLst>
      </pc:sldChg>
    </pc:docChg>
  </pc:docChgLst>
  <pc:docChgLst>
    <pc:chgData name="Matteo Ferrari" clId="Web-{C937F635-7EDC-4EFB-B0AE-B9E35F118EF0}"/>
    <pc:docChg chg="addSld modSld sldOrd">
      <pc:chgData name="Matteo Ferrari" userId="" providerId="" clId="Web-{C937F635-7EDC-4EFB-B0AE-B9E35F118EF0}" dt="2023-09-14T14:36:39.316" v="803" actId="20577"/>
      <pc:docMkLst>
        <pc:docMk/>
      </pc:docMkLst>
      <pc:sldChg chg="modSp">
        <pc:chgData name="Matteo Ferrari" userId="" providerId="" clId="Web-{C937F635-7EDC-4EFB-B0AE-B9E35F118EF0}" dt="2023-09-14T13:44:37.186" v="485" actId="20577"/>
        <pc:sldMkLst>
          <pc:docMk/>
          <pc:sldMk cId="3166697071" sldId="257"/>
        </pc:sldMkLst>
        <pc:spChg chg="mod">
          <ac:chgData name="Matteo Ferrari" userId="" providerId="" clId="Web-{C937F635-7EDC-4EFB-B0AE-B9E35F118EF0}" dt="2023-09-14T13:44:37.186" v="485" actId="20577"/>
          <ac:spMkLst>
            <pc:docMk/>
            <pc:sldMk cId="3166697071" sldId="257"/>
            <ac:spMk id="3" creationId="{55841B6E-420D-7A3B-3819-2CC5C82F8AE0}"/>
          </ac:spMkLst>
        </pc:spChg>
      </pc:sldChg>
      <pc:sldChg chg="modSp">
        <pc:chgData name="Matteo Ferrari" userId="" providerId="" clId="Web-{C937F635-7EDC-4EFB-B0AE-B9E35F118EF0}" dt="2023-09-14T12:17:39.593" v="126" actId="1076"/>
        <pc:sldMkLst>
          <pc:docMk/>
          <pc:sldMk cId="1707212450" sldId="258"/>
        </pc:sldMkLst>
        <pc:spChg chg="mod">
          <ac:chgData name="Matteo Ferrari" userId="" providerId="" clId="Web-{C937F635-7EDC-4EFB-B0AE-B9E35F118EF0}" dt="2023-09-14T12:17:08.560" v="123" actId="14100"/>
          <ac:spMkLst>
            <pc:docMk/>
            <pc:sldMk cId="1707212450" sldId="258"/>
            <ac:spMk id="3" creationId="{0F096DFB-4AEF-0B8E-1C18-ACE0DD7DB8B0}"/>
          </ac:spMkLst>
        </pc:spChg>
        <pc:graphicFrameChg chg="mod">
          <ac:chgData name="Matteo Ferrari" userId="" providerId="" clId="Web-{C937F635-7EDC-4EFB-B0AE-B9E35F118EF0}" dt="2023-09-14T12:17:39.593" v="126" actId="1076"/>
          <ac:graphicFrameMkLst>
            <pc:docMk/>
            <pc:sldMk cId="1707212450" sldId="258"/>
            <ac:graphicFrameMk id="5" creationId="{ADDF01B2-5675-9CC0-276F-0B2D2EB3B71F}"/>
          </ac:graphicFrameMkLst>
        </pc:graphicFrameChg>
      </pc:sldChg>
      <pc:sldChg chg="addSp modSp">
        <pc:chgData name="Matteo Ferrari" userId="" providerId="" clId="Web-{C937F635-7EDC-4EFB-B0AE-B9E35F118EF0}" dt="2023-09-14T14:22:19.469" v="781" actId="20577"/>
        <pc:sldMkLst>
          <pc:docMk/>
          <pc:sldMk cId="3766296659" sldId="260"/>
        </pc:sldMkLst>
        <pc:spChg chg="mod">
          <ac:chgData name="Matteo Ferrari" userId="" providerId="" clId="Web-{C937F635-7EDC-4EFB-B0AE-B9E35F118EF0}" dt="2023-09-14T14:18:37.308" v="762" actId="20577"/>
          <ac:spMkLst>
            <pc:docMk/>
            <pc:sldMk cId="3766296659" sldId="260"/>
            <ac:spMk id="2" creationId="{F165E977-2DC4-80B3-A3CD-097C8F6ED890}"/>
          </ac:spMkLst>
        </pc:spChg>
        <pc:spChg chg="add mod ord">
          <ac:chgData name="Matteo Ferrari" userId="" providerId="" clId="Web-{C937F635-7EDC-4EFB-B0AE-B9E35F118EF0}" dt="2023-09-14T14:19:47.872" v="766"/>
          <ac:spMkLst>
            <pc:docMk/>
            <pc:sldMk cId="3766296659" sldId="260"/>
            <ac:spMk id="3" creationId="{A1BAD393-5985-AC3C-4731-26CF5F745507}"/>
          </ac:spMkLst>
        </pc:spChg>
        <pc:spChg chg="add mod">
          <ac:chgData name="Matteo Ferrari" userId="" providerId="" clId="Web-{C937F635-7EDC-4EFB-B0AE-B9E35F118EF0}" dt="2023-09-14T14:21:16.765" v="777" actId="1076"/>
          <ac:spMkLst>
            <pc:docMk/>
            <pc:sldMk cId="3766296659" sldId="260"/>
            <ac:spMk id="5" creationId="{CA225ABD-66DC-4700-EB18-2BDCD806A29D}"/>
          </ac:spMkLst>
        </pc:spChg>
        <pc:spChg chg="mod">
          <ac:chgData name="Matteo Ferrari" userId="" providerId="" clId="Web-{C937F635-7EDC-4EFB-B0AE-B9E35F118EF0}" dt="2023-09-14T14:21:02.764" v="775" actId="20577"/>
          <ac:spMkLst>
            <pc:docMk/>
            <pc:sldMk cId="3766296659" sldId="260"/>
            <ac:spMk id="16" creationId="{0119E806-677B-B118-BC9D-21DAB02AD900}"/>
          </ac:spMkLst>
        </pc:spChg>
        <pc:spChg chg="mod">
          <ac:chgData name="Matteo Ferrari" userId="" providerId="" clId="Web-{C937F635-7EDC-4EFB-B0AE-B9E35F118EF0}" dt="2023-09-14T14:22:19.469" v="781" actId="20577"/>
          <ac:spMkLst>
            <pc:docMk/>
            <pc:sldMk cId="3766296659" sldId="260"/>
            <ac:spMk id="29" creationId="{16700C3F-2619-40FD-A2A7-47F1D6E7BEBA}"/>
          </ac:spMkLst>
        </pc:spChg>
        <pc:spChg chg="mod">
          <ac:chgData name="Matteo Ferrari" userId="" providerId="" clId="Web-{C937F635-7EDC-4EFB-B0AE-B9E35F118EF0}" dt="2023-09-14T14:22:08.453" v="778" actId="20577"/>
          <ac:spMkLst>
            <pc:docMk/>
            <pc:sldMk cId="3766296659" sldId="260"/>
            <ac:spMk id="32" creationId="{0CBC73BE-9247-D12C-4132-16DCB25CF355}"/>
          </ac:spMkLst>
        </pc:spChg>
      </pc:sldChg>
      <pc:sldChg chg="modSp ord">
        <pc:chgData name="Matteo Ferrari" userId="" providerId="" clId="Web-{C937F635-7EDC-4EFB-B0AE-B9E35F118EF0}" dt="2023-09-14T13:43:41.247" v="458" actId="20577"/>
        <pc:sldMkLst>
          <pc:docMk/>
          <pc:sldMk cId="1719403036" sldId="261"/>
        </pc:sldMkLst>
        <pc:spChg chg="mod">
          <ac:chgData name="Matteo Ferrari" userId="" providerId="" clId="Web-{C937F635-7EDC-4EFB-B0AE-B9E35F118EF0}" dt="2023-09-14T12:35:43.592" v="140" actId="20577"/>
          <ac:spMkLst>
            <pc:docMk/>
            <pc:sldMk cId="1719403036" sldId="261"/>
            <ac:spMk id="2" creationId="{FF05A7F1-6BA1-446E-C7D9-B8A0BD955334}"/>
          </ac:spMkLst>
        </pc:spChg>
        <pc:spChg chg="mod">
          <ac:chgData name="Matteo Ferrari" userId="" providerId="" clId="Web-{C937F635-7EDC-4EFB-B0AE-B9E35F118EF0}" dt="2023-09-14T13:43:41.247" v="458" actId="20577"/>
          <ac:spMkLst>
            <pc:docMk/>
            <pc:sldMk cId="1719403036" sldId="261"/>
            <ac:spMk id="3" creationId="{550748F2-D72B-C0FA-71B6-E2CE9A384D77}"/>
          </ac:spMkLst>
        </pc:spChg>
      </pc:sldChg>
      <pc:sldChg chg="modSp">
        <pc:chgData name="Matteo Ferrari" userId="" providerId="" clId="Web-{C937F635-7EDC-4EFB-B0AE-B9E35F118EF0}" dt="2023-09-14T14:32:53.655" v="783" actId="20577"/>
        <pc:sldMkLst>
          <pc:docMk/>
          <pc:sldMk cId="2554256629" sldId="262"/>
        </pc:sldMkLst>
        <pc:spChg chg="mod">
          <ac:chgData name="Matteo Ferrari" userId="" providerId="" clId="Web-{C937F635-7EDC-4EFB-B0AE-B9E35F118EF0}" dt="2023-09-14T14:32:53.655" v="783" actId="20577"/>
          <ac:spMkLst>
            <pc:docMk/>
            <pc:sldMk cId="2554256629" sldId="262"/>
            <ac:spMk id="3" creationId="{3C23067A-4D1E-89AA-1533-34E448335269}"/>
          </ac:spMkLst>
        </pc:spChg>
      </pc:sldChg>
      <pc:sldChg chg="modSp">
        <pc:chgData name="Matteo Ferrari" userId="" providerId="" clId="Web-{C937F635-7EDC-4EFB-B0AE-B9E35F118EF0}" dt="2023-09-14T14:36:39.316" v="803" actId="20577"/>
        <pc:sldMkLst>
          <pc:docMk/>
          <pc:sldMk cId="2766762388" sldId="264"/>
        </pc:sldMkLst>
        <pc:spChg chg="mod">
          <ac:chgData name="Matteo Ferrari" userId="" providerId="" clId="Web-{C937F635-7EDC-4EFB-B0AE-B9E35F118EF0}" dt="2023-09-14T14:36:39.316" v="803" actId="20577"/>
          <ac:spMkLst>
            <pc:docMk/>
            <pc:sldMk cId="2766762388" sldId="264"/>
            <ac:spMk id="3" creationId="{527AB690-FA58-E2A0-5CCB-6EF191B95A9D}"/>
          </ac:spMkLst>
        </pc:spChg>
      </pc:sldChg>
      <pc:sldChg chg="modSp">
        <pc:chgData name="Matteo Ferrari" userId="" providerId="" clId="Web-{C937F635-7EDC-4EFB-B0AE-B9E35F118EF0}" dt="2023-09-14T14:35:57.596" v="788" actId="20577"/>
        <pc:sldMkLst>
          <pc:docMk/>
          <pc:sldMk cId="3242328194" sldId="265"/>
        </pc:sldMkLst>
        <pc:spChg chg="mod">
          <ac:chgData name="Matteo Ferrari" userId="" providerId="" clId="Web-{C937F635-7EDC-4EFB-B0AE-B9E35F118EF0}" dt="2023-09-14T14:35:57.596" v="788" actId="20577"/>
          <ac:spMkLst>
            <pc:docMk/>
            <pc:sldMk cId="3242328194" sldId="265"/>
            <ac:spMk id="3" creationId="{3C23067A-4D1E-89AA-1533-34E448335269}"/>
          </ac:spMkLst>
        </pc:spChg>
      </pc:sldChg>
      <pc:sldChg chg="add replId">
        <pc:chgData name="Matteo Ferrari" userId="" providerId="" clId="Web-{C937F635-7EDC-4EFB-B0AE-B9E35F118EF0}" dt="2023-09-14T12:18:22.284" v="127"/>
        <pc:sldMkLst>
          <pc:docMk/>
          <pc:sldMk cId="3027799626" sldId="267"/>
        </pc:sldMkLst>
      </pc:sldChg>
      <pc:sldChg chg="addSp delSp modSp add replId">
        <pc:chgData name="Matteo Ferrari" userId="" providerId="" clId="Web-{C937F635-7EDC-4EFB-B0AE-B9E35F118EF0}" dt="2023-09-14T14:10:16.704" v="748" actId="1076"/>
        <pc:sldMkLst>
          <pc:docMk/>
          <pc:sldMk cId="826518714" sldId="268"/>
        </pc:sldMkLst>
        <pc:spChg chg="mod">
          <ac:chgData name="Matteo Ferrari" userId="" providerId="" clId="Web-{C937F635-7EDC-4EFB-B0AE-B9E35F118EF0}" dt="2023-09-14T13:44:45.514" v="486" actId="20577"/>
          <ac:spMkLst>
            <pc:docMk/>
            <pc:sldMk cId="826518714" sldId="268"/>
            <ac:spMk id="2" creationId="{FF05A7F1-6BA1-446E-C7D9-B8A0BD955334}"/>
          </ac:spMkLst>
        </pc:spChg>
        <pc:spChg chg="mod">
          <ac:chgData name="Matteo Ferrari" userId="" providerId="" clId="Web-{C937F635-7EDC-4EFB-B0AE-B9E35F118EF0}" dt="2023-09-14T13:49:34.427" v="542" actId="20577"/>
          <ac:spMkLst>
            <pc:docMk/>
            <pc:sldMk cId="826518714" sldId="268"/>
            <ac:spMk id="3" creationId="{550748F2-D72B-C0FA-71B6-E2CE9A384D77}"/>
          </ac:spMkLst>
        </pc:spChg>
        <pc:spChg chg="add mod">
          <ac:chgData name="Matteo Ferrari" userId="" providerId="" clId="Web-{C937F635-7EDC-4EFB-B0AE-B9E35F118EF0}" dt="2023-09-14T14:05:48.823" v="673" actId="1076"/>
          <ac:spMkLst>
            <pc:docMk/>
            <pc:sldMk cId="826518714" sldId="268"/>
            <ac:spMk id="4" creationId="{7E7B0382-F06F-49B0-0894-BF9A73EEA4A4}"/>
          </ac:spMkLst>
        </pc:spChg>
        <pc:spChg chg="add del">
          <ac:chgData name="Matteo Ferrari" userId="" providerId="" clId="Web-{C937F635-7EDC-4EFB-B0AE-B9E35F118EF0}" dt="2023-09-14T13:49:52.427" v="547"/>
          <ac:spMkLst>
            <pc:docMk/>
            <pc:sldMk cId="826518714" sldId="268"/>
            <ac:spMk id="5" creationId="{70C6C5D0-3BF1-6C8B-4036-23759AFCDBF5}"/>
          </ac:spMkLst>
        </pc:spChg>
        <pc:spChg chg="add mod">
          <ac:chgData name="Matteo Ferrari" userId="" providerId="" clId="Web-{C937F635-7EDC-4EFB-B0AE-B9E35F118EF0}" dt="2023-09-14T14:05:48.823" v="674" actId="1076"/>
          <ac:spMkLst>
            <pc:docMk/>
            <pc:sldMk cId="826518714" sldId="268"/>
            <ac:spMk id="6" creationId="{DCD0D86C-BCAB-1670-78D2-C6FE30E56562}"/>
          </ac:spMkLst>
        </pc:spChg>
        <pc:spChg chg="add del mod">
          <ac:chgData name="Matteo Ferrari" userId="" providerId="" clId="Web-{C937F635-7EDC-4EFB-B0AE-B9E35F118EF0}" dt="2023-09-14T13:50:54.835" v="557"/>
          <ac:spMkLst>
            <pc:docMk/>
            <pc:sldMk cId="826518714" sldId="268"/>
            <ac:spMk id="7" creationId="{3AB8AF9E-C5CA-61C5-E604-1A01B623A893}"/>
          </ac:spMkLst>
        </pc:spChg>
        <pc:spChg chg="add del">
          <ac:chgData name="Matteo Ferrari" userId="" providerId="" clId="Web-{C937F635-7EDC-4EFB-B0AE-B9E35F118EF0}" dt="2023-09-14T13:51:02.741" v="559"/>
          <ac:spMkLst>
            <pc:docMk/>
            <pc:sldMk cId="826518714" sldId="268"/>
            <ac:spMk id="8" creationId="{BA278A59-FB04-2531-9A3C-A93582457668}"/>
          </ac:spMkLst>
        </pc:spChg>
        <pc:spChg chg="add mod">
          <ac:chgData name="Matteo Ferrari" userId="" providerId="" clId="Web-{C937F635-7EDC-4EFB-B0AE-B9E35F118EF0}" dt="2023-09-14T14:05:48.838" v="675" actId="1076"/>
          <ac:spMkLst>
            <pc:docMk/>
            <pc:sldMk cId="826518714" sldId="268"/>
            <ac:spMk id="9" creationId="{FA2E4183-6C63-B9AA-B8E9-E3AA2183B7C8}"/>
          </ac:spMkLst>
        </pc:spChg>
        <pc:spChg chg="add mod">
          <ac:chgData name="Matteo Ferrari" userId="" providerId="" clId="Web-{C937F635-7EDC-4EFB-B0AE-B9E35F118EF0}" dt="2023-09-14T14:05:48.854" v="676" actId="1076"/>
          <ac:spMkLst>
            <pc:docMk/>
            <pc:sldMk cId="826518714" sldId="268"/>
            <ac:spMk id="10" creationId="{81E27E00-D548-EBE2-50FE-4A66FF9D95F4}"/>
          </ac:spMkLst>
        </pc:spChg>
        <pc:spChg chg="add mod">
          <ac:chgData name="Matteo Ferrari" userId="" providerId="" clId="Web-{C937F635-7EDC-4EFB-B0AE-B9E35F118EF0}" dt="2023-09-14T14:10:09.110" v="747" actId="20577"/>
          <ac:spMkLst>
            <pc:docMk/>
            <pc:sldMk cId="826518714" sldId="268"/>
            <ac:spMk id="11" creationId="{7AC1FBA1-CDAA-46BE-BC74-6BC4CE2C30E7}"/>
          </ac:spMkLst>
        </pc:spChg>
        <pc:spChg chg="add mod">
          <ac:chgData name="Matteo Ferrari" userId="" providerId="" clId="Web-{C937F635-7EDC-4EFB-B0AE-B9E35F118EF0}" dt="2023-09-14T14:05:48.854" v="677" actId="1076"/>
          <ac:spMkLst>
            <pc:docMk/>
            <pc:sldMk cId="826518714" sldId="268"/>
            <ac:spMk id="12" creationId="{D4590CED-5384-C912-DEB8-C86836682D8B}"/>
          </ac:spMkLst>
        </pc:spChg>
        <pc:spChg chg="add mod">
          <ac:chgData name="Matteo Ferrari" userId="" providerId="" clId="Web-{C937F635-7EDC-4EFB-B0AE-B9E35F118EF0}" dt="2023-09-14T14:05:48.870" v="679" actId="1076"/>
          <ac:spMkLst>
            <pc:docMk/>
            <pc:sldMk cId="826518714" sldId="268"/>
            <ac:spMk id="14" creationId="{119DB93D-D172-23DD-30F5-84F9AEF54287}"/>
          </ac:spMkLst>
        </pc:spChg>
        <pc:spChg chg="add mod">
          <ac:chgData name="Matteo Ferrari" userId="" providerId="" clId="Web-{C937F635-7EDC-4EFB-B0AE-B9E35F118EF0}" dt="2023-09-14T14:05:48.901" v="681" actId="1076"/>
          <ac:spMkLst>
            <pc:docMk/>
            <pc:sldMk cId="826518714" sldId="268"/>
            <ac:spMk id="16" creationId="{A2038CF6-94A9-F9EE-9307-50DEC17C96F5}"/>
          </ac:spMkLst>
        </pc:spChg>
        <pc:spChg chg="add del">
          <ac:chgData name="Matteo Ferrari" userId="" providerId="" clId="Web-{C937F635-7EDC-4EFB-B0AE-B9E35F118EF0}" dt="2023-09-14T13:58:40.267" v="628"/>
          <ac:spMkLst>
            <pc:docMk/>
            <pc:sldMk cId="826518714" sldId="268"/>
            <ac:spMk id="17" creationId="{7DD4EFDB-C3D0-4BBC-3FC9-AB2687784E4A}"/>
          </ac:spMkLst>
        </pc:spChg>
        <pc:spChg chg="add mod">
          <ac:chgData name="Matteo Ferrari" userId="" providerId="" clId="Web-{C937F635-7EDC-4EFB-B0AE-B9E35F118EF0}" dt="2023-09-14T14:05:48.916" v="683" actId="1076"/>
          <ac:spMkLst>
            <pc:docMk/>
            <pc:sldMk cId="826518714" sldId="268"/>
            <ac:spMk id="21" creationId="{607574EB-E8B0-72C8-5F28-B1053F69A382}"/>
          </ac:spMkLst>
        </pc:spChg>
        <pc:spChg chg="add mod">
          <ac:chgData name="Matteo Ferrari" userId="" providerId="" clId="Web-{C937F635-7EDC-4EFB-B0AE-B9E35F118EF0}" dt="2023-09-14T14:07:15.934" v="702" actId="1076"/>
          <ac:spMkLst>
            <pc:docMk/>
            <pc:sldMk cId="826518714" sldId="268"/>
            <ac:spMk id="22" creationId="{FA0B0449-4388-DF62-68DF-42613CBAF26B}"/>
          </ac:spMkLst>
        </pc:spChg>
        <pc:spChg chg="add del mod">
          <ac:chgData name="Matteo Ferrari" userId="" providerId="" clId="Web-{C937F635-7EDC-4EFB-B0AE-B9E35F118EF0}" dt="2023-09-14T14:07:42.544" v="708"/>
          <ac:spMkLst>
            <pc:docMk/>
            <pc:sldMk cId="826518714" sldId="268"/>
            <ac:spMk id="24" creationId="{4E44B01A-C15F-ECF4-AFEC-5A423F7F3917}"/>
          </ac:spMkLst>
        </pc:spChg>
        <pc:spChg chg="add mod">
          <ac:chgData name="Matteo Ferrari" userId="" providerId="" clId="Web-{C937F635-7EDC-4EFB-B0AE-B9E35F118EF0}" dt="2023-09-14T14:08:13.373" v="722" actId="1076"/>
          <ac:spMkLst>
            <pc:docMk/>
            <pc:sldMk cId="826518714" sldId="268"/>
            <ac:spMk id="25" creationId="{EE8B642B-15F1-10DB-AC35-3D2B72019C55}"/>
          </ac:spMkLst>
        </pc:spChg>
        <pc:spChg chg="add mod">
          <ac:chgData name="Matteo Ferrari" userId="" providerId="" clId="Web-{C937F635-7EDC-4EFB-B0AE-B9E35F118EF0}" dt="2023-09-14T14:10:16.704" v="748" actId="1076"/>
          <ac:spMkLst>
            <pc:docMk/>
            <pc:sldMk cId="826518714" sldId="268"/>
            <ac:spMk id="26" creationId="{0459FF47-58FE-66F4-D627-801B6D021FEF}"/>
          </ac:spMkLst>
        </pc:spChg>
        <pc:picChg chg="add del mod">
          <ac:chgData name="Matteo Ferrari" userId="" providerId="" clId="Web-{C937F635-7EDC-4EFB-B0AE-B9E35F118EF0}" dt="2023-09-14T14:02:23.600" v="635"/>
          <ac:picMkLst>
            <pc:docMk/>
            <pc:sldMk cId="826518714" sldId="268"/>
            <ac:picMk id="18" creationId="{6DAD53F7-ED31-4689-46FC-E8A2AED7C1DF}"/>
          </ac:picMkLst>
        </pc:picChg>
        <pc:picChg chg="add mod">
          <ac:chgData name="Matteo Ferrari" userId="" providerId="" clId="Web-{C937F635-7EDC-4EFB-B0AE-B9E35F118EF0}" dt="2023-09-14T14:05:54.620" v="685" actId="1076"/>
          <ac:picMkLst>
            <pc:docMk/>
            <pc:sldMk cId="826518714" sldId="268"/>
            <ac:picMk id="19" creationId="{40E87560-FACC-4969-F5F3-ACC952EA71AC}"/>
          </ac:picMkLst>
        </pc:picChg>
        <pc:cxnChg chg="add mod">
          <ac:chgData name="Matteo Ferrari" userId="" providerId="" clId="Web-{C937F635-7EDC-4EFB-B0AE-B9E35F118EF0}" dt="2023-09-14T14:05:48.870" v="678" actId="1076"/>
          <ac:cxnSpMkLst>
            <pc:docMk/>
            <pc:sldMk cId="826518714" sldId="268"/>
            <ac:cxnSpMk id="13" creationId="{516D964E-3580-E8B7-8506-BB5D281D95F8}"/>
          </ac:cxnSpMkLst>
        </pc:cxnChg>
        <pc:cxnChg chg="add mod">
          <ac:chgData name="Matteo Ferrari" userId="" providerId="" clId="Web-{C937F635-7EDC-4EFB-B0AE-B9E35F118EF0}" dt="2023-09-14T14:05:48.885" v="680" actId="1076"/>
          <ac:cxnSpMkLst>
            <pc:docMk/>
            <pc:sldMk cId="826518714" sldId="268"/>
            <ac:cxnSpMk id="15" creationId="{AD0A4B22-10DF-CF7B-D790-A4C709B979AC}"/>
          </ac:cxnSpMkLst>
        </pc:cxnChg>
        <pc:cxnChg chg="add mod">
          <ac:chgData name="Matteo Ferrari" userId="" providerId="" clId="Web-{C937F635-7EDC-4EFB-B0AE-B9E35F118EF0}" dt="2023-09-14T14:05:48.901" v="682" actId="1076"/>
          <ac:cxnSpMkLst>
            <pc:docMk/>
            <pc:sldMk cId="826518714" sldId="268"/>
            <ac:cxnSpMk id="20" creationId="{A1967D5A-766C-080C-AB4C-275C2B3D8F31}"/>
          </ac:cxnSpMkLst>
        </pc:cxnChg>
        <pc:cxnChg chg="add mod">
          <ac:chgData name="Matteo Ferrari" userId="" providerId="" clId="Web-{C937F635-7EDC-4EFB-B0AE-B9E35F118EF0}" dt="2023-09-14T14:07:27.981" v="704"/>
          <ac:cxnSpMkLst>
            <pc:docMk/>
            <pc:sldMk cId="826518714" sldId="268"/>
            <ac:cxnSpMk id="23" creationId="{E7AFD2E1-E3D7-4597-7421-F5D3687314AE}"/>
          </ac:cxnSpMkLst>
        </pc:cxnChg>
      </pc:sldChg>
    </pc:docChg>
  </pc:docChgLst>
  <pc:docChgLst>
    <pc:chgData name="Matteo Ferrari" clId="Web-{DD977D57-DFB9-433D-BD74-AB01B2A47A59}"/>
    <pc:docChg chg="addSld delSld modSld">
      <pc:chgData name="Matteo Ferrari" userId="" providerId="" clId="Web-{DD977D57-DFB9-433D-BD74-AB01B2A47A59}" dt="2023-09-13T14:27:39.808" v="205"/>
      <pc:docMkLst>
        <pc:docMk/>
      </pc:docMkLst>
      <pc:sldChg chg="modSp">
        <pc:chgData name="Matteo Ferrari" userId="" providerId="" clId="Web-{DD977D57-DFB9-433D-BD74-AB01B2A47A59}" dt="2023-09-13T13:22:44.527" v="106" actId="20577"/>
        <pc:sldMkLst>
          <pc:docMk/>
          <pc:sldMk cId="109857222" sldId="256"/>
        </pc:sldMkLst>
        <pc:spChg chg="mod">
          <ac:chgData name="Matteo Ferrari" userId="" providerId="" clId="Web-{DD977D57-DFB9-433D-BD74-AB01B2A47A59}" dt="2023-09-13T13:22:34.386" v="104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Matteo Ferrari" userId="" providerId="" clId="Web-{DD977D57-DFB9-433D-BD74-AB01B2A47A59}" dt="2023-09-13T13:22:44.527" v="106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Matteo Ferrari" userId="" providerId="" clId="Web-{DD977D57-DFB9-433D-BD74-AB01B2A47A59}" dt="2023-09-13T14:08:57.057" v="131" actId="20577"/>
        <pc:sldMkLst>
          <pc:docMk/>
          <pc:sldMk cId="3166697071" sldId="257"/>
        </pc:sldMkLst>
        <pc:spChg chg="mod">
          <ac:chgData name="Matteo Ferrari" userId="" providerId="" clId="Web-{DD977D57-DFB9-433D-BD74-AB01B2A47A59}" dt="2023-09-13T14:08:57.057" v="131" actId="20577"/>
          <ac:spMkLst>
            <pc:docMk/>
            <pc:sldMk cId="3166697071" sldId="257"/>
            <ac:spMk id="3" creationId="{55841B6E-420D-7A3B-3819-2CC5C82F8AE0}"/>
          </ac:spMkLst>
        </pc:spChg>
      </pc:sldChg>
      <pc:sldChg chg="modSp">
        <pc:chgData name="Matteo Ferrari" userId="" providerId="" clId="Web-{DD977D57-DFB9-433D-BD74-AB01B2A47A59}" dt="2023-09-13T14:19:07.530" v="157" actId="20577"/>
        <pc:sldMkLst>
          <pc:docMk/>
          <pc:sldMk cId="2766762388" sldId="264"/>
        </pc:sldMkLst>
        <pc:spChg chg="mod">
          <ac:chgData name="Matteo Ferrari" userId="" providerId="" clId="Web-{DD977D57-DFB9-433D-BD74-AB01B2A47A59}" dt="2023-09-13T14:19:07.530" v="157" actId="20577"/>
          <ac:spMkLst>
            <pc:docMk/>
            <pc:sldMk cId="2766762388" sldId="264"/>
            <ac:spMk id="3" creationId="{527AB690-FA58-E2A0-5CCB-6EF191B95A9D}"/>
          </ac:spMkLst>
        </pc:spChg>
      </pc:sldChg>
      <pc:sldChg chg="del">
        <pc:chgData name="Matteo Ferrari" userId="" providerId="" clId="Web-{DD977D57-DFB9-433D-BD74-AB01B2A47A59}" dt="2023-09-13T14:17:36.663" v="132"/>
        <pc:sldMkLst>
          <pc:docMk/>
          <pc:sldMk cId="2451648826" sldId="266"/>
        </pc:sldMkLst>
      </pc:sldChg>
      <pc:sldChg chg="addSp delSp modSp add mod replId modClrScheme chgLayout">
        <pc:chgData name="Matteo Ferrari" userId="" providerId="" clId="Web-{DD977D57-DFB9-433D-BD74-AB01B2A47A59}" dt="2023-09-13T14:27:39.808" v="205"/>
        <pc:sldMkLst>
          <pc:docMk/>
          <pc:sldMk cId="2554770450" sldId="266"/>
        </pc:sldMkLst>
        <pc:spChg chg="mod ord">
          <ac:chgData name="Matteo Ferrari" userId="" providerId="" clId="Web-{DD977D57-DFB9-433D-BD74-AB01B2A47A59}" dt="2023-09-13T14:19:57.112" v="176" actId="20577"/>
          <ac:spMkLst>
            <pc:docMk/>
            <pc:sldMk cId="2554770450" sldId="266"/>
            <ac:spMk id="2" creationId="{DF1F179F-1612-14C9-8514-BBE2183017DB}"/>
          </ac:spMkLst>
        </pc:spChg>
        <pc:spChg chg="mod ord">
          <ac:chgData name="Matteo Ferrari" userId="" providerId="" clId="Web-{DD977D57-DFB9-433D-BD74-AB01B2A47A59}" dt="2023-09-13T14:19:45.705" v="167" actId="20577"/>
          <ac:spMkLst>
            <pc:docMk/>
            <pc:sldMk cId="2554770450" sldId="266"/>
            <ac:spMk id="3" creationId="{527AB690-FA58-E2A0-5CCB-6EF191B95A9D}"/>
          </ac:spMkLst>
        </pc:spChg>
        <pc:spChg chg="add del mod ord">
          <ac:chgData name="Matteo Ferrari" userId="" providerId="" clId="Web-{DD977D57-DFB9-433D-BD74-AB01B2A47A59}" dt="2023-09-13T14:27:16.946" v="201"/>
          <ac:spMkLst>
            <pc:docMk/>
            <pc:sldMk cId="2554770450" sldId="266"/>
            <ac:spMk id="4" creationId="{07F7D163-9A20-DDA9-ACFE-387F00665011}"/>
          </ac:spMkLst>
        </pc:spChg>
        <pc:picChg chg="add del mod ord">
          <ac:chgData name="Matteo Ferrari" userId="" providerId="" clId="Web-{DD977D57-DFB9-433D-BD74-AB01B2A47A59}" dt="2023-09-13T14:25:39.297" v="186"/>
          <ac:picMkLst>
            <pc:docMk/>
            <pc:sldMk cId="2554770450" sldId="266"/>
            <ac:picMk id="5" creationId="{6BF1D3EB-6DDD-D606-9B5F-0B5028465C7B}"/>
          </ac:picMkLst>
        </pc:picChg>
        <pc:picChg chg="add del mod ord">
          <ac:chgData name="Matteo Ferrari" userId="" providerId="" clId="Web-{DD977D57-DFB9-433D-BD74-AB01B2A47A59}" dt="2023-09-13T14:27:09.430" v="200"/>
          <ac:picMkLst>
            <pc:docMk/>
            <pc:sldMk cId="2554770450" sldId="266"/>
            <ac:picMk id="6" creationId="{59CACC16-D796-91BD-6AB3-8B2022EB441C}"/>
          </ac:picMkLst>
        </pc:picChg>
        <pc:picChg chg="add mod ord">
          <ac:chgData name="Matteo Ferrari" userId="" providerId="" clId="Web-{DD977D57-DFB9-433D-BD74-AB01B2A47A59}" dt="2023-09-13T14:27:39.808" v="205"/>
          <ac:picMkLst>
            <pc:docMk/>
            <pc:sldMk cId="2554770450" sldId="266"/>
            <ac:picMk id="7" creationId="{9D621A7D-54AD-35D7-3521-3A9412394D5C}"/>
          </ac:picMkLst>
        </pc:picChg>
      </pc:sldChg>
    </pc:docChg>
  </pc:docChgLst>
  <pc:docChgLst>
    <pc:chgData name="Matteo Ferrari" clId="Web-{42BC4D29-E2EC-41E6-A829-AE8CBA023D83}"/>
    <pc:docChg chg="modSld">
      <pc:chgData name="Matteo Ferrari" userId="" providerId="" clId="Web-{42BC4D29-E2EC-41E6-A829-AE8CBA023D83}" dt="2023-10-25T08:11:26.132" v="0" actId="20577"/>
      <pc:docMkLst>
        <pc:docMk/>
      </pc:docMkLst>
      <pc:sldChg chg="modSp">
        <pc:chgData name="Matteo Ferrari" userId="" providerId="" clId="Web-{42BC4D29-E2EC-41E6-A829-AE8CBA023D83}" dt="2023-10-25T08:11:26.132" v="0" actId="20577"/>
        <pc:sldMkLst>
          <pc:docMk/>
          <pc:sldMk cId="3657907301" sldId="269"/>
        </pc:sldMkLst>
        <pc:spChg chg="mod">
          <ac:chgData name="Matteo Ferrari" userId="" providerId="" clId="Web-{42BC4D29-E2EC-41E6-A829-AE8CBA023D83}" dt="2023-10-25T08:11:26.132" v="0" actId="20577"/>
          <ac:spMkLst>
            <pc:docMk/>
            <pc:sldMk cId="3657907301" sldId="269"/>
            <ac:spMk id="3" creationId="{0F096DFB-4AEF-0B8E-1C18-ACE0DD7DB8B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Start 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4"/>
          <c:order val="0"/>
          <c:tx>
            <c:v>Deployment (resources)</c:v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3">
                    <a:lumMod val="60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9800000"/>
                </a:lightRig>
              </a:scene3d>
              <a:sp3d prstMaterial="flat">
                <a:bevelT w="25400" h="31750"/>
              </a:sp3d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</a:ln>
              <a:effectLst/>
            </c:spPr>
            <c:trendlineType val="poly"/>
            <c:order val="2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9"/>
                <c:pt idx="0">
                  <c:v>2.5188891032007623</c:v>
                </c:pt>
                <c:pt idx="1">
                  <c:v>0.12741041117291588</c:v>
                </c:pt>
                <c:pt idx="2">
                  <c:v>0.12286445917161683</c:v>
                </c:pt>
                <c:pt idx="3">
                  <c:v>0.12041327372221845</c:v>
                </c:pt>
                <c:pt idx="4">
                  <c:v>2.7934816973392351</c:v>
                </c:pt>
                <c:pt idx="5">
                  <c:v>2.4914937028259008</c:v>
                </c:pt>
                <c:pt idx="6">
                  <c:v>0.11422439197383391</c:v>
                </c:pt>
                <c:pt idx="7">
                  <c:v>2.4508872730505105</c:v>
                </c:pt>
                <c:pt idx="8">
                  <c:v>0.19853311965355386</c:v>
                </c:pt>
              </c:numLit>
            </c:plus>
            <c:minus>
              <c:numLit>
                <c:formatCode>General</c:formatCode>
                <c:ptCount val="9"/>
                <c:pt idx="0">
                  <c:v>2.5188891032007623</c:v>
                </c:pt>
                <c:pt idx="1">
                  <c:v>0.12741041117291588</c:v>
                </c:pt>
                <c:pt idx="2">
                  <c:v>0.12286445917161683</c:v>
                </c:pt>
                <c:pt idx="3">
                  <c:v>0.12041327372221845</c:v>
                </c:pt>
                <c:pt idx="4">
                  <c:v>2.7934816973392351</c:v>
                </c:pt>
                <c:pt idx="5">
                  <c:v>2.4914937028259008</c:v>
                </c:pt>
                <c:pt idx="6">
                  <c:v>0.11422439197383391</c:v>
                </c:pt>
                <c:pt idx="7">
                  <c:v>2.4508872730505105</c:v>
                </c:pt>
                <c:pt idx="8">
                  <c:v>0.19853311965355386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('res_hn_no-score-sched'!$A$3,'res_hn_no-score-sched'!$A$15,'res_hn_no-score-sched'!$A$27,'res_hn_no-score-sched'!$A$39,'res_hn_no-score-sched'!$A$51,'res_hn_no-score-sched'!$A$63,'res_hn_no-score-sched'!$A$75,'res_hn_no-score-sched'!$A$87,'res_hn_no-score-sched'!$A$99)</c:f>
              <c:numCache>
                <c:formatCode>0</c:formatCode>
                <c:ptCount val="9"/>
                <c:pt idx="0">
                  <c:v>1000</c:v>
                </c:pt>
                <c:pt idx="1">
                  <c:v>1200</c:v>
                </c:pt>
                <c:pt idx="2">
                  <c:v>1400</c:v>
                </c:pt>
                <c:pt idx="3">
                  <c:v>1600</c:v>
                </c:pt>
                <c:pt idx="4">
                  <c:v>1800</c:v>
                </c:pt>
                <c:pt idx="5">
                  <c:v>2000</c:v>
                </c:pt>
                <c:pt idx="6">
                  <c:v>2200</c:v>
                </c:pt>
                <c:pt idx="7">
                  <c:v>2400</c:v>
                </c:pt>
                <c:pt idx="8">
                  <c:v>2500</c:v>
                </c:pt>
              </c:numCache>
            </c:numRef>
          </c:xVal>
          <c:yVal>
            <c:numRef>
              <c:f>('res_hn_no-score-sched'!$D$12,'res_hn_no-score-sched'!$D$24,'res_hn_no-score-sched'!$D$36,'res_hn_no-score-sched'!$D$48,'res_hn_no-score-sched'!$D$60,'res_hn_no-score-sched'!$D$72,'res_hn_no-score-sched'!$D$84,'res_hn_no-score-sched'!$D$96,'res_hn_no-score-sched'!$D$108)</c:f>
              <c:numCache>
                <c:formatCode>0.0</c:formatCode>
                <c:ptCount val="9"/>
                <c:pt idx="0">
                  <c:v>22.055858233333336</c:v>
                </c:pt>
                <c:pt idx="1">
                  <c:v>25.447837726666666</c:v>
                </c:pt>
                <c:pt idx="2">
                  <c:v>27.19909350333333</c:v>
                </c:pt>
                <c:pt idx="3">
                  <c:v>25.542044369999999</c:v>
                </c:pt>
                <c:pt idx="4">
                  <c:v>30.778158726666664</c:v>
                </c:pt>
                <c:pt idx="5">
                  <c:v>30.90842245</c:v>
                </c:pt>
                <c:pt idx="6">
                  <c:v>36.208592086666663</c:v>
                </c:pt>
                <c:pt idx="7">
                  <c:v>36.250371489999999</c:v>
                </c:pt>
                <c:pt idx="8">
                  <c:v>36.269271893333332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143-4F3D-9764-A7ADA338FDCF}"/>
            </c:ext>
          </c:extLst>
        </c:ser>
        <c:ser>
          <c:idx val="5"/>
          <c:order val="1"/>
          <c:tx>
            <c:v>Deployment (topological)</c:v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5">
                    <a:lumMod val="60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9800000"/>
                </a:lightRig>
              </a:scene3d>
              <a:sp3d prstMaterial="flat">
                <a:bevelT w="25400" h="31750"/>
              </a:sp3d>
            </c:spPr>
          </c:marker>
          <c:trendline>
            <c:spPr>
              <a:ln w="19050" cap="rnd">
                <a:solidFill>
                  <a:schemeClr val="accent5">
                    <a:lumMod val="60000"/>
                  </a:schemeClr>
                </a:solidFill>
              </a:ln>
              <a:effectLst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9"/>
                <c:pt idx="0">
                  <c:v>2.5188891032007623</c:v>
                </c:pt>
                <c:pt idx="1">
                  <c:v>0.12741041117291588</c:v>
                </c:pt>
                <c:pt idx="2">
                  <c:v>0.12286445917161683</c:v>
                </c:pt>
                <c:pt idx="3">
                  <c:v>0.12041327372221845</c:v>
                </c:pt>
                <c:pt idx="4">
                  <c:v>2.7934816973392351</c:v>
                </c:pt>
                <c:pt idx="5">
                  <c:v>2.4914937028259008</c:v>
                </c:pt>
                <c:pt idx="6">
                  <c:v>0.11422439197383391</c:v>
                </c:pt>
                <c:pt idx="7">
                  <c:v>2.4508872730505105</c:v>
                </c:pt>
                <c:pt idx="8">
                  <c:v>0.19853311965355386</c:v>
                </c:pt>
              </c:numLit>
            </c:plus>
            <c:minus>
              <c:numLit>
                <c:formatCode>General</c:formatCode>
                <c:ptCount val="9"/>
                <c:pt idx="0">
                  <c:v>2.5188891032007623</c:v>
                </c:pt>
                <c:pt idx="1">
                  <c:v>0.12741041117291588</c:v>
                </c:pt>
                <c:pt idx="2">
                  <c:v>0.12286445917161683</c:v>
                </c:pt>
                <c:pt idx="3">
                  <c:v>0.12041327372221845</c:v>
                </c:pt>
                <c:pt idx="4">
                  <c:v>2.7934816973392351</c:v>
                </c:pt>
                <c:pt idx="5">
                  <c:v>2.4914937028259008</c:v>
                </c:pt>
                <c:pt idx="6">
                  <c:v>0.11422439197383391</c:v>
                </c:pt>
                <c:pt idx="7">
                  <c:v>2.4508872730505105</c:v>
                </c:pt>
                <c:pt idx="8">
                  <c:v>0.19853311965355386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('topo_hn_no-score-sched'!$A$3,'topo_hn_no-score-sched'!$A$15,'topo_hn_no-score-sched'!$A$27,'topo_hn_no-score-sched'!$A$39,'topo_hn_no-score-sched'!$A$51,'topo_hn_no-score-sched'!$A$63,'topo_hn_no-score-sched'!$A$75,'topo_hn_no-score-sched'!$A$87,'topo_hn_no-score-sched'!$A$99)</c:f>
              <c:numCache>
                <c:formatCode>0</c:formatCode>
                <c:ptCount val="9"/>
                <c:pt idx="0">
                  <c:v>1000</c:v>
                </c:pt>
                <c:pt idx="1">
                  <c:v>1200</c:v>
                </c:pt>
                <c:pt idx="2">
                  <c:v>1400</c:v>
                </c:pt>
                <c:pt idx="3">
                  <c:v>1600</c:v>
                </c:pt>
                <c:pt idx="4">
                  <c:v>1800</c:v>
                </c:pt>
                <c:pt idx="5">
                  <c:v>2000</c:v>
                </c:pt>
                <c:pt idx="6">
                  <c:v>2200</c:v>
                </c:pt>
                <c:pt idx="7">
                  <c:v>2400</c:v>
                </c:pt>
                <c:pt idx="8">
                  <c:v>2500</c:v>
                </c:pt>
              </c:numCache>
            </c:numRef>
          </c:xVal>
          <c:yVal>
            <c:numRef>
              <c:f>('topo_hn_no-score-sched'!$D$12,'topo_hn_no-score-sched'!$D$24,'topo_hn_no-score-sched'!$D$36,'topo_hn_no-score-sched'!$D$48,'topo_hn_no-score-sched'!$D$60,'topo_hn_no-score-sched'!$D$72,'topo_hn_no-score-sched'!$D$84,'topo_hn_no-score-sched'!$D$96,'topo_hn_no-score-sched'!$D$108)</c:f>
              <c:numCache>
                <c:formatCode>0.0</c:formatCode>
                <c:ptCount val="9"/>
                <c:pt idx="0">
                  <c:v>35.860136663333328</c:v>
                </c:pt>
                <c:pt idx="1">
                  <c:v>41.130604803333334</c:v>
                </c:pt>
                <c:pt idx="2">
                  <c:v>46.484644709999998</c:v>
                </c:pt>
                <c:pt idx="3">
                  <c:v>51.898332603333337</c:v>
                </c:pt>
                <c:pt idx="4">
                  <c:v>57.269264139999997</c:v>
                </c:pt>
                <c:pt idx="5">
                  <c:v>62.746714746666669</c:v>
                </c:pt>
                <c:pt idx="6">
                  <c:v>68.250691869999983</c:v>
                </c:pt>
                <c:pt idx="7">
                  <c:v>73.821057570000008</c:v>
                </c:pt>
                <c:pt idx="8">
                  <c:v>79.235021279999998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143-4F3D-9764-A7ADA338FDCF}"/>
            </c:ext>
          </c:extLst>
        </c:ser>
        <c:ser>
          <c:idx val="0"/>
          <c:order val="2"/>
          <c:tx>
            <c:v>DaemonSet (multiple)</c:v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9800000"/>
                </a:lightRig>
              </a:scene3d>
              <a:sp3d prstMaterial="flat">
                <a:bevelT w="25400" h="31750"/>
              </a:sp3d>
            </c:spPr>
          </c:marker>
          <c:trendline>
            <c:spPr>
              <a:ln w="19050" cap="rnd">
                <a:solidFill>
                  <a:schemeClr val="accent1"/>
                </a:solidFill>
              </a:ln>
              <a:effectLst/>
            </c:spPr>
            <c:trendlineType val="poly"/>
            <c:order val="2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9"/>
                <c:pt idx="0">
                  <c:v>2.5188891032007623</c:v>
                </c:pt>
                <c:pt idx="1">
                  <c:v>0.12741041117291588</c:v>
                </c:pt>
                <c:pt idx="2">
                  <c:v>0.12286445917161683</c:v>
                </c:pt>
                <c:pt idx="3">
                  <c:v>0.12041327372221845</c:v>
                </c:pt>
                <c:pt idx="4">
                  <c:v>2.7934816973392351</c:v>
                </c:pt>
                <c:pt idx="5">
                  <c:v>2.4914937028259008</c:v>
                </c:pt>
                <c:pt idx="6">
                  <c:v>0.11422439197383391</c:v>
                </c:pt>
                <c:pt idx="7">
                  <c:v>2.4508872730505105</c:v>
                </c:pt>
                <c:pt idx="8">
                  <c:v>0.19853311965355386</c:v>
                </c:pt>
              </c:numLit>
            </c:plus>
            <c:minus>
              <c:numLit>
                <c:formatCode>General</c:formatCode>
                <c:ptCount val="9"/>
                <c:pt idx="0">
                  <c:v>2.5188891032007623</c:v>
                </c:pt>
                <c:pt idx="1">
                  <c:v>0.12741041117291588</c:v>
                </c:pt>
                <c:pt idx="2">
                  <c:v>0.12286445917161683</c:v>
                </c:pt>
                <c:pt idx="3">
                  <c:v>0.12041327372221845</c:v>
                </c:pt>
                <c:pt idx="4">
                  <c:v>2.7934816973392351</c:v>
                </c:pt>
                <c:pt idx="5">
                  <c:v>2.4914937028259008</c:v>
                </c:pt>
                <c:pt idx="6">
                  <c:v>0.11422439197383391</c:v>
                </c:pt>
                <c:pt idx="7">
                  <c:v>2.4508872730505105</c:v>
                </c:pt>
                <c:pt idx="8">
                  <c:v>0.19853311965355386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('ds_hn_no-score-sched'!$A$3,'ds_hn_no-score-sched'!$A$15,'ds_hn_no-score-sched'!$A$27,'ds_hn_no-score-sched'!$A$39,'ds_hn_no-score-sched'!$A$51,'ds_hn_no-score-sched'!$A$63,'ds_hn_no-score-sched'!$A$75,'ds_hn_no-score-sched'!$A$87,'ds_hn_no-score-sched'!$A$99)</c:f>
              <c:numCache>
                <c:formatCode>0</c:formatCode>
                <c:ptCount val="9"/>
                <c:pt idx="0">
                  <c:v>1000</c:v>
                </c:pt>
                <c:pt idx="1">
                  <c:v>1200</c:v>
                </c:pt>
                <c:pt idx="2">
                  <c:v>1400</c:v>
                </c:pt>
                <c:pt idx="3">
                  <c:v>1600</c:v>
                </c:pt>
                <c:pt idx="4">
                  <c:v>1800</c:v>
                </c:pt>
                <c:pt idx="5">
                  <c:v>2000</c:v>
                </c:pt>
                <c:pt idx="6">
                  <c:v>2200</c:v>
                </c:pt>
                <c:pt idx="7">
                  <c:v>2400</c:v>
                </c:pt>
                <c:pt idx="8">
                  <c:v>2500</c:v>
                </c:pt>
              </c:numCache>
            </c:numRef>
          </c:xVal>
          <c:yVal>
            <c:numRef>
              <c:f>('ds_hn_no-score-sched'!$D$12,'ds_hn_no-score-sched'!$D$24,'ds_hn_no-score-sched'!$D$36,'ds_hn_no-score-sched'!$D$48,'ds_hn_no-score-sched'!$D$60,'ds_hn_no-score-sched'!$D$72,'ds_hn_no-score-sched'!$D$84,'ds_hn_no-score-sched'!$D$96,'ds_hn_no-score-sched'!$D$108)</c:f>
              <c:numCache>
                <c:formatCode>0.0</c:formatCode>
                <c:ptCount val="9"/>
                <c:pt idx="0">
                  <c:v>18.641387626666667</c:v>
                </c:pt>
                <c:pt idx="1">
                  <c:v>20.341949693333333</c:v>
                </c:pt>
                <c:pt idx="2">
                  <c:v>20.416150869999999</c:v>
                </c:pt>
                <c:pt idx="3">
                  <c:v>25.466668776666666</c:v>
                </c:pt>
                <c:pt idx="4">
                  <c:v>25.519329753333334</c:v>
                </c:pt>
                <c:pt idx="5">
                  <c:v>30.489884799999999</c:v>
                </c:pt>
                <c:pt idx="6">
                  <c:v>30.636868193333331</c:v>
                </c:pt>
                <c:pt idx="7">
                  <c:v>35.661136716666668</c:v>
                </c:pt>
                <c:pt idx="8">
                  <c:v>35.791995790000009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143-4F3D-9764-A7ADA338FD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2456912"/>
        <c:axId val="2102461488"/>
      </c:scatterChart>
      <c:valAx>
        <c:axId val="2102456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# Workers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2461488"/>
        <c:crosses val="autoZero"/>
        <c:crossBetween val="midCat"/>
      </c:valAx>
      <c:valAx>
        <c:axId val="2102461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24569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FF95C4-8DE7-4E33-BE3C-F55AFFCE749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CA9E463-9FEB-40C3-8A86-AC754425AEE6}">
      <dgm:prSet phldrT="[Text]" phldr="0"/>
      <dgm:spPr/>
      <dgm:t>
        <a:bodyPr/>
        <a:lstStyle/>
        <a:p>
          <a:pPr rtl="0"/>
          <a:r>
            <a:rPr lang="en-GB" dirty="0">
              <a:latin typeface="Calibri Light" panose="020F0302020204030204"/>
            </a:rPr>
            <a:t>Session starts</a:t>
          </a:r>
          <a:endParaRPr lang="en-GB" dirty="0"/>
        </a:p>
      </dgm:t>
    </dgm:pt>
    <dgm:pt modelId="{A6E6EF17-8DCC-463B-89AF-7FC76D00D4D9}" type="parTrans" cxnId="{43E44D63-CED7-4366-B945-BC9B89F1FE06}">
      <dgm:prSet/>
      <dgm:spPr/>
    </dgm:pt>
    <dgm:pt modelId="{669BA8E8-669D-404F-9CFE-F0AE203FF6BA}" type="sibTrans" cxnId="{43E44D63-CED7-4366-B945-BC9B89F1FE06}">
      <dgm:prSet/>
      <dgm:spPr/>
    </dgm:pt>
    <dgm:pt modelId="{A97D108A-C22C-48AF-9FBF-9F2BD89A1A0D}">
      <dgm:prSet phldrT="[Text]" phldr="0"/>
      <dgm:spPr/>
      <dgm:t>
        <a:bodyPr/>
        <a:lstStyle/>
        <a:p>
          <a:pPr rtl="0"/>
          <a:r>
            <a:rPr lang="en-GB" dirty="0">
              <a:latin typeface="Calibri Light" panose="020F0302020204030204"/>
            </a:rPr>
            <a:t>K8S Deploy Even Filter Apps</a:t>
          </a:r>
          <a:endParaRPr lang="en-GB" dirty="0"/>
        </a:p>
      </dgm:t>
    </dgm:pt>
    <dgm:pt modelId="{12C9EECE-2849-4A52-80D7-CF15020BF54B}" type="parTrans" cxnId="{DD61A5F5-238D-4FC5-80FE-4E8C6F18117D}">
      <dgm:prSet/>
      <dgm:spPr/>
    </dgm:pt>
    <dgm:pt modelId="{D146379F-D20B-4A8C-9918-EB84DA4677EE}" type="sibTrans" cxnId="{DD61A5F5-238D-4FC5-80FE-4E8C6F18117D}">
      <dgm:prSet/>
      <dgm:spPr/>
    </dgm:pt>
    <dgm:pt modelId="{7FA85AB9-AC4E-4EEF-872A-CB07D4FBA53A}">
      <dgm:prSet phldrT="[Text]" phldr="0"/>
      <dgm:spPr/>
      <dgm:t>
        <a:bodyPr/>
        <a:lstStyle/>
        <a:p>
          <a:pPr rtl="0"/>
          <a:r>
            <a:rPr lang="en-GB" dirty="0">
              <a:latin typeface="Calibri Light" panose="020F0302020204030204"/>
            </a:rPr>
            <a:t>Monitor the deployments</a:t>
          </a:r>
        </a:p>
      </dgm:t>
    </dgm:pt>
    <dgm:pt modelId="{74E54DEA-34EF-427B-8485-28441EE1FB1E}" type="parTrans" cxnId="{8A1612DC-B795-407D-8342-FC0F04A409A8}">
      <dgm:prSet/>
      <dgm:spPr/>
    </dgm:pt>
    <dgm:pt modelId="{55877570-531C-443C-B020-7E39C4139BF4}" type="sibTrans" cxnId="{8A1612DC-B795-407D-8342-FC0F04A409A8}">
      <dgm:prSet/>
      <dgm:spPr/>
    </dgm:pt>
    <dgm:pt modelId="{E3716BD3-2C88-4711-874C-AAF466A17DCE}">
      <dgm:prSet phldr="0"/>
      <dgm:spPr/>
      <dgm:t>
        <a:bodyPr/>
        <a:lstStyle/>
        <a:p>
          <a:pPr rtl="0"/>
          <a:r>
            <a:rPr lang="en-GB" dirty="0">
              <a:latin typeface="Calibri Light" panose="020F0302020204030204"/>
            </a:rPr>
            <a:t>Session Ready</a:t>
          </a:r>
          <a:endParaRPr lang="en-GB" dirty="0"/>
        </a:p>
      </dgm:t>
    </dgm:pt>
    <dgm:pt modelId="{48AE597B-768E-4C62-8486-2E1424631B24}" type="parTrans" cxnId="{8DEB53B3-C35E-4C73-BAB5-01E62DEA2391}">
      <dgm:prSet/>
      <dgm:spPr/>
    </dgm:pt>
    <dgm:pt modelId="{1DD61975-5165-4BAD-810C-2F4A31F74804}" type="sibTrans" cxnId="{8DEB53B3-C35E-4C73-BAB5-01E62DEA2391}">
      <dgm:prSet/>
      <dgm:spPr/>
    </dgm:pt>
    <dgm:pt modelId="{0810774B-7DF9-46CE-9006-7F16C17D9007}">
      <dgm:prSet phldr="0"/>
      <dgm:spPr/>
      <dgm:t>
        <a:bodyPr/>
        <a:lstStyle/>
        <a:p>
          <a:pPr rtl="0"/>
          <a:r>
            <a:rPr lang="en-GB" dirty="0">
              <a:latin typeface="Calibri Light" panose="020F0302020204030204"/>
            </a:rPr>
            <a:t>Data taking</a:t>
          </a:r>
        </a:p>
      </dgm:t>
    </dgm:pt>
    <dgm:pt modelId="{9FA7C129-7586-46AD-B9FF-9C74E2A232C5}" type="parTrans" cxnId="{1F86D555-85CA-4504-BA50-B8FF70ACBF26}">
      <dgm:prSet/>
      <dgm:spPr/>
    </dgm:pt>
    <dgm:pt modelId="{A898BE34-414E-4C1B-B3AA-14ED435B4209}" type="sibTrans" cxnId="{1F86D555-85CA-4504-BA50-B8FF70ACBF26}">
      <dgm:prSet/>
      <dgm:spPr/>
    </dgm:pt>
    <dgm:pt modelId="{899C0DA6-83A6-450B-8E7D-F25FDED236B5}" type="pres">
      <dgm:prSet presAssocID="{4AFF95C4-8DE7-4E33-BE3C-F55AFFCE7494}" presName="Name0" presStyleCnt="0">
        <dgm:presLayoutVars>
          <dgm:dir/>
          <dgm:animLvl val="lvl"/>
          <dgm:resizeHandles val="exact"/>
        </dgm:presLayoutVars>
      </dgm:prSet>
      <dgm:spPr/>
    </dgm:pt>
    <dgm:pt modelId="{93947513-8986-4690-BD50-CFA0C9CC3EF1}" type="pres">
      <dgm:prSet presAssocID="{FCA9E463-9FEB-40C3-8A86-AC754425AEE6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4220AA3-9C1C-4ECE-8C0E-FC0F41A2ADAA}" type="pres">
      <dgm:prSet presAssocID="{669BA8E8-669D-404F-9CFE-F0AE203FF6BA}" presName="parTxOnlySpace" presStyleCnt="0"/>
      <dgm:spPr/>
    </dgm:pt>
    <dgm:pt modelId="{E50A39C5-BADA-410D-AE27-03A3DD82A5C1}" type="pres">
      <dgm:prSet presAssocID="{A97D108A-C22C-48AF-9FBF-9F2BD89A1A0D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045EF65-C2DA-4A8B-A0DC-C564CD536ED0}" type="pres">
      <dgm:prSet presAssocID="{D146379F-D20B-4A8C-9918-EB84DA4677EE}" presName="parTxOnlySpace" presStyleCnt="0"/>
      <dgm:spPr/>
    </dgm:pt>
    <dgm:pt modelId="{FC608150-1C7B-428E-802B-E7997B7EFB3B}" type="pres">
      <dgm:prSet presAssocID="{7FA85AB9-AC4E-4EEF-872A-CB07D4FBA53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58907E7D-5471-4FB5-8536-638F2326AD95}" type="pres">
      <dgm:prSet presAssocID="{55877570-531C-443C-B020-7E39C4139BF4}" presName="parTxOnlySpace" presStyleCnt="0"/>
      <dgm:spPr/>
    </dgm:pt>
    <dgm:pt modelId="{5C982C28-AE95-4820-9611-C90ED14DDD18}" type="pres">
      <dgm:prSet presAssocID="{E3716BD3-2C88-4711-874C-AAF466A17DCE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BA8F3201-41BB-4D88-B7CD-98A1133CA7BD}" type="pres">
      <dgm:prSet presAssocID="{1DD61975-5165-4BAD-810C-2F4A31F74804}" presName="parTxOnlySpace" presStyleCnt="0"/>
      <dgm:spPr/>
    </dgm:pt>
    <dgm:pt modelId="{086F4E07-52C3-4661-8F63-F2403E40CE33}" type="pres">
      <dgm:prSet presAssocID="{0810774B-7DF9-46CE-9006-7F16C17D900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508CB637-6E49-4266-A81F-5F63D154D545}" type="presOf" srcId="{0810774B-7DF9-46CE-9006-7F16C17D9007}" destId="{086F4E07-52C3-4661-8F63-F2403E40CE33}" srcOrd="0" destOrd="0" presId="urn:microsoft.com/office/officeart/2005/8/layout/chevron1"/>
    <dgm:cxn modelId="{1529F95B-4258-4BE3-8025-B7723C37859A}" type="presOf" srcId="{4AFF95C4-8DE7-4E33-BE3C-F55AFFCE7494}" destId="{899C0DA6-83A6-450B-8E7D-F25FDED236B5}" srcOrd="0" destOrd="0" presId="urn:microsoft.com/office/officeart/2005/8/layout/chevron1"/>
    <dgm:cxn modelId="{CF80E95C-533B-46AD-BD86-E7E98DCC372F}" type="presOf" srcId="{FCA9E463-9FEB-40C3-8A86-AC754425AEE6}" destId="{93947513-8986-4690-BD50-CFA0C9CC3EF1}" srcOrd="0" destOrd="0" presId="urn:microsoft.com/office/officeart/2005/8/layout/chevron1"/>
    <dgm:cxn modelId="{43E44D63-CED7-4366-B945-BC9B89F1FE06}" srcId="{4AFF95C4-8DE7-4E33-BE3C-F55AFFCE7494}" destId="{FCA9E463-9FEB-40C3-8A86-AC754425AEE6}" srcOrd="0" destOrd="0" parTransId="{A6E6EF17-8DCC-463B-89AF-7FC76D00D4D9}" sibTransId="{669BA8E8-669D-404F-9CFE-F0AE203FF6BA}"/>
    <dgm:cxn modelId="{1F86D555-85CA-4504-BA50-B8FF70ACBF26}" srcId="{4AFF95C4-8DE7-4E33-BE3C-F55AFFCE7494}" destId="{0810774B-7DF9-46CE-9006-7F16C17D9007}" srcOrd="4" destOrd="0" parTransId="{9FA7C129-7586-46AD-B9FF-9C74E2A232C5}" sibTransId="{A898BE34-414E-4C1B-B3AA-14ED435B4209}"/>
    <dgm:cxn modelId="{642F41A6-24BE-4784-8040-FF0BDC1F07CF}" type="presOf" srcId="{A97D108A-C22C-48AF-9FBF-9F2BD89A1A0D}" destId="{E50A39C5-BADA-410D-AE27-03A3DD82A5C1}" srcOrd="0" destOrd="0" presId="urn:microsoft.com/office/officeart/2005/8/layout/chevron1"/>
    <dgm:cxn modelId="{8DEB53B3-C35E-4C73-BAB5-01E62DEA2391}" srcId="{4AFF95C4-8DE7-4E33-BE3C-F55AFFCE7494}" destId="{E3716BD3-2C88-4711-874C-AAF466A17DCE}" srcOrd="3" destOrd="0" parTransId="{48AE597B-768E-4C62-8486-2E1424631B24}" sibTransId="{1DD61975-5165-4BAD-810C-2F4A31F74804}"/>
    <dgm:cxn modelId="{B8A8B1BE-9589-4A2F-A5F7-3CDCBE90F63D}" type="presOf" srcId="{7FA85AB9-AC4E-4EEF-872A-CB07D4FBA53A}" destId="{FC608150-1C7B-428E-802B-E7997B7EFB3B}" srcOrd="0" destOrd="0" presId="urn:microsoft.com/office/officeart/2005/8/layout/chevron1"/>
    <dgm:cxn modelId="{AB58CBCE-2A05-4DEB-A160-F514A88995E7}" type="presOf" srcId="{E3716BD3-2C88-4711-874C-AAF466A17DCE}" destId="{5C982C28-AE95-4820-9611-C90ED14DDD18}" srcOrd="0" destOrd="0" presId="urn:microsoft.com/office/officeart/2005/8/layout/chevron1"/>
    <dgm:cxn modelId="{8A1612DC-B795-407D-8342-FC0F04A409A8}" srcId="{4AFF95C4-8DE7-4E33-BE3C-F55AFFCE7494}" destId="{7FA85AB9-AC4E-4EEF-872A-CB07D4FBA53A}" srcOrd="2" destOrd="0" parTransId="{74E54DEA-34EF-427B-8485-28441EE1FB1E}" sibTransId="{55877570-531C-443C-B020-7E39C4139BF4}"/>
    <dgm:cxn modelId="{DD61A5F5-238D-4FC5-80FE-4E8C6F18117D}" srcId="{4AFF95C4-8DE7-4E33-BE3C-F55AFFCE7494}" destId="{A97D108A-C22C-48AF-9FBF-9F2BD89A1A0D}" srcOrd="1" destOrd="0" parTransId="{12C9EECE-2849-4A52-80D7-CF15020BF54B}" sibTransId="{D146379F-D20B-4A8C-9918-EB84DA4677EE}"/>
    <dgm:cxn modelId="{18BFBBA9-5918-4BD1-BA6A-286003D3EB75}" type="presParOf" srcId="{899C0DA6-83A6-450B-8E7D-F25FDED236B5}" destId="{93947513-8986-4690-BD50-CFA0C9CC3EF1}" srcOrd="0" destOrd="0" presId="urn:microsoft.com/office/officeart/2005/8/layout/chevron1"/>
    <dgm:cxn modelId="{3ACE02E2-4D7E-4923-A33C-CF5341832000}" type="presParOf" srcId="{899C0DA6-83A6-450B-8E7D-F25FDED236B5}" destId="{14220AA3-9C1C-4ECE-8C0E-FC0F41A2ADAA}" srcOrd="1" destOrd="0" presId="urn:microsoft.com/office/officeart/2005/8/layout/chevron1"/>
    <dgm:cxn modelId="{6EFA0B69-2CF2-4F10-B925-1EC28E61EE6E}" type="presParOf" srcId="{899C0DA6-83A6-450B-8E7D-F25FDED236B5}" destId="{E50A39C5-BADA-410D-AE27-03A3DD82A5C1}" srcOrd="2" destOrd="0" presId="urn:microsoft.com/office/officeart/2005/8/layout/chevron1"/>
    <dgm:cxn modelId="{A1E794BB-029F-443D-AA89-D0BD80DFFBCB}" type="presParOf" srcId="{899C0DA6-83A6-450B-8E7D-F25FDED236B5}" destId="{2045EF65-C2DA-4A8B-A0DC-C564CD536ED0}" srcOrd="3" destOrd="0" presId="urn:microsoft.com/office/officeart/2005/8/layout/chevron1"/>
    <dgm:cxn modelId="{CFC9252C-50A2-4AB6-A436-0E3B50649387}" type="presParOf" srcId="{899C0DA6-83A6-450B-8E7D-F25FDED236B5}" destId="{FC608150-1C7B-428E-802B-E7997B7EFB3B}" srcOrd="4" destOrd="0" presId="urn:microsoft.com/office/officeart/2005/8/layout/chevron1"/>
    <dgm:cxn modelId="{A71BDEED-BE69-48FB-BFA1-ABF707EE84BD}" type="presParOf" srcId="{899C0DA6-83A6-450B-8E7D-F25FDED236B5}" destId="{58907E7D-5471-4FB5-8536-638F2326AD95}" srcOrd="5" destOrd="0" presId="urn:microsoft.com/office/officeart/2005/8/layout/chevron1"/>
    <dgm:cxn modelId="{B2937901-2AFF-43BA-8017-6AAC5C985D12}" type="presParOf" srcId="{899C0DA6-83A6-450B-8E7D-F25FDED236B5}" destId="{5C982C28-AE95-4820-9611-C90ED14DDD18}" srcOrd="6" destOrd="0" presId="urn:microsoft.com/office/officeart/2005/8/layout/chevron1"/>
    <dgm:cxn modelId="{58FB022A-9C6C-4518-A706-09EF8B2FC9E6}" type="presParOf" srcId="{899C0DA6-83A6-450B-8E7D-F25FDED236B5}" destId="{BA8F3201-41BB-4D88-B7CD-98A1133CA7BD}" srcOrd="7" destOrd="0" presId="urn:microsoft.com/office/officeart/2005/8/layout/chevron1"/>
    <dgm:cxn modelId="{5C7C8932-CD52-4E7B-BD1F-92FE1AD7BB1F}" type="presParOf" srcId="{899C0DA6-83A6-450B-8E7D-F25FDED236B5}" destId="{086F4E07-52C3-4661-8F63-F2403E40CE33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B732D3-C1CF-6944-800C-3AD1CA23BD8C}" type="doc">
      <dgm:prSet loTypeId="urn:microsoft.com/office/officeart/2005/8/layout/orgChart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D69986-4804-F84F-807C-36F140519548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400" dirty="0"/>
            <a:t>Root Controller</a:t>
          </a:r>
        </a:p>
      </dgm:t>
    </dgm:pt>
    <dgm:pt modelId="{BE0B6F7B-35F1-B14A-94C0-35692E98755C}" type="parTrans" cxnId="{E15158B7-72E0-A24E-9E7F-81DFE7C42348}">
      <dgm:prSet/>
      <dgm:spPr/>
      <dgm:t>
        <a:bodyPr/>
        <a:lstStyle/>
        <a:p>
          <a:endParaRPr lang="en-US"/>
        </a:p>
      </dgm:t>
    </dgm:pt>
    <dgm:pt modelId="{8C3329FC-1544-5643-B540-9F88BEA31069}" type="sibTrans" cxnId="{E15158B7-72E0-A24E-9E7F-81DFE7C42348}">
      <dgm:prSet/>
      <dgm:spPr/>
      <dgm:t>
        <a:bodyPr/>
        <a:lstStyle/>
        <a:p>
          <a:endParaRPr lang="en-US"/>
        </a:p>
      </dgm:t>
    </dgm:pt>
    <dgm:pt modelId="{B78C1823-81B0-E443-A6F5-4EEC3C4C70D3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400" dirty="0" err="1"/>
            <a:t>Det.A</a:t>
          </a:r>
          <a:r>
            <a:rPr lang="en-US" sz="1400" dirty="0"/>
            <a:t> Controller</a:t>
          </a:r>
        </a:p>
      </dgm:t>
    </dgm:pt>
    <dgm:pt modelId="{7B95E410-ACAA-1A4E-838B-DC84A36C5737}" type="parTrans" cxnId="{E50958FF-2E6C-BC45-B4B7-28159F58B1F4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en-US"/>
        </a:p>
      </dgm:t>
    </dgm:pt>
    <dgm:pt modelId="{2C43653E-A9D5-674A-8F59-0FD453F8530A}" type="sibTrans" cxnId="{E50958FF-2E6C-BC45-B4B7-28159F58B1F4}">
      <dgm:prSet/>
      <dgm:spPr/>
      <dgm:t>
        <a:bodyPr/>
        <a:lstStyle/>
        <a:p>
          <a:endParaRPr lang="en-US"/>
        </a:p>
      </dgm:t>
    </dgm:pt>
    <dgm:pt modelId="{E83345BA-0023-624D-A613-A916351C2BB1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400" dirty="0" err="1"/>
            <a:t>Det.B</a:t>
          </a:r>
          <a:r>
            <a:rPr lang="en-US" sz="1400" dirty="0"/>
            <a:t> Controller</a:t>
          </a:r>
        </a:p>
      </dgm:t>
    </dgm:pt>
    <dgm:pt modelId="{CE136941-7037-FB47-A26F-405386F1164D}" type="parTrans" cxnId="{A891A54C-7236-7146-B15A-6BF7BBD16D98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en-US"/>
        </a:p>
      </dgm:t>
    </dgm:pt>
    <dgm:pt modelId="{7E4E1428-E63C-CD4B-BC81-DE0FF9354F1B}" type="sibTrans" cxnId="{A891A54C-7236-7146-B15A-6BF7BBD16D98}">
      <dgm:prSet/>
      <dgm:spPr/>
      <dgm:t>
        <a:bodyPr/>
        <a:lstStyle/>
        <a:p>
          <a:endParaRPr lang="en-US"/>
        </a:p>
      </dgm:t>
    </dgm:pt>
    <dgm:pt modelId="{1F09577F-0292-394E-9565-5D1E7E338338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400" dirty="0" err="1"/>
            <a:t>KEFController</a:t>
          </a:r>
          <a:endParaRPr lang="en-US" sz="1400" dirty="0"/>
        </a:p>
      </dgm:t>
    </dgm:pt>
    <dgm:pt modelId="{8AF7061C-BC6D-B046-A855-3FEC7C1F1513}" type="parTrans" cxnId="{E8BB397F-62B5-2049-80D1-2E257FB5F932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en-US"/>
        </a:p>
      </dgm:t>
    </dgm:pt>
    <dgm:pt modelId="{81C3980F-FAAD-9046-9B0B-86EA5D25B128}" type="sibTrans" cxnId="{E8BB397F-62B5-2049-80D1-2E257FB5F932}">
      <dgm:prSet/>
      <dgm:spPr/>
      <dgm:t>
        <a:bodyPr/>
        <a:lstStyle/>
        <a:p>
          <a:endParaRPr lang="en-US"/>
        </a:p>
      </dgm:t>
    </dgm:pt>
    <dgm:pt modelId="{4CCC480D-A1E9-B54A-A6B9-283BAEDD8CC1}" type="pres">
      <dgm:prSet presAssocID="{2EB732D3-C1CF-6944-800C-3AD1CA23BD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FBBE04E-39D3-664E-910F-7663329F0D49}" type="pres">
      <dgm:prSet presAssocID="{E9D69986-4804-F84F-807C-36F140519548}" presName="hierRoot1" presStyleCnt="0">
        <dgm:presLayoutVars>
          <dgm:hierBranch val="init"/>
        </dgm:presLayoutVars>
      </dgm:prSet>
      <dgm:spPr/>
    </dgm:pt>
    <dgm:pt modelId="{9749C44D-C0A9-FF43-BCA4-F84AF3295A62}" type="pres">
      <dgm:prSet presAssocID="{E9D69986-4804-F84F-807C-36F140519548}" presName="rootComposite1" presStyleCnt="0"/>
      <dgm:spPr/>
    </dgm:pt>
    <dgm:pt modelId="{13D82E79-B62E-9342-B5AC-6F2A4B2E019F}" type="pres">
      <dgm:prSet presAssocID="{E9D69986-4804-F84F-807C-36F140519548}" presName="rootText1" presStyleLbl="node0" presStyleIdx="0" presStyleCnt="1" custScaleY="66013">
        <dgm:presLayoutVars>
          <dgm:chPref val="3"/>
        </dgm:presLayoutVars>
      </dgm:prSet>
      <dgm:spPr/>
    </dgm:pt>
    <dgm:pt modelId="{D382F292-DA6A-7149-AD88-772266BE7965}" type="pres">
      <dgm:prSet presAssocID="{E9D69986-4804-F84F-807C-36F140519548}" presName="rootConnector1" presStyleLbl="node1" presStyleIdx="0" presStyleCnt="0"/>
      <dgm:spPr/>
    </dgm:pt>
    <dgm:pt modelId="{84F6834D-164C-CF4C-8BEF-D92C7E5939BA}" type="pres">
      <dgm:prSet presAssocID="{E9D69986-4804-F84F-807C-36F140519548}" presName="hierChild2" presStyleCnt="0"/>
      <dgm:spPr/>
    </dgm:pt>
    <dgm:pt modelId="{0636FA08-17AA-124A-BE2D-743C3EE8CD26}" type="pres">
      <dgm:prSet presAssocID="{7B95E410-ACAA-1A4E-838B-DC84A36C5737}" presName="Name37" presStyleLbl="parChTrans1D2" presStyleIdx="0" presStyleCnt="3"/>
      <dgm:spPr/>
    </dgm:pt>
    <dgm:pt modelId="{DD1177A6-481D-D040-8113-2011A7E82C62}" type="pres">
      <dgm:prSet presAssocID="{B78C1823-81B0-E443-A6F5-4EEC3C4C70D3}" presName="hierRoot2" presStyleCnt="0">
        <dgm:presLayoutVars>
          <dgm:hierBranch val="init"/>
        </dgm:presLayoutVars>
      </dgm:prSet>
      <dgm:spPr/>
    </dgm:pt>
    <dgm:pt modelId="{155B23C1-8ACB-F544-AAE6-DD67F2FE5212}" type="pres">
      <dgm:prSet presAssocID="{B78C1823-81B0-E443-A6F5-4EEC3C4C70D3}" presName="rootComposite" presStyleCnt="0"/>
      <dgm:spPr/>
    </dgm:pt>
    <dgm:pt modelId="{48B75510-54A6-5247-A4AF-138291EC7941}" type="pres">
      <dgm:prSet presAssocID="{B78C1823-81B0-E443-A6F5-4EEC3C4C70D3}" presName="rootText" presStyleLbl="node2" presStyleIdx="0" presStyleCnt="3" custScaleY="81817" custLinFactNeighborX="1234" custLinFactNeighborY="-502">
        <dgm:presLayoutVars>
          <dgm:chPref val="3"/>
        </dgm:presLayoutVars>
      </dgm:prSet>
      <dgm:spPr/>
    </dgm:pt>
    <dgm:pt modelId="{B07DD0E6-B729-1A43-997E-839508294E3D}" type="pres">
      <dgm:prSet presAssocID="{B78C1823-81B0-E443-A6F5-4EEC3C4C70D3}" presName="rootConnector" presStyleLbl="node2" presStyleIdx="0" presStyleCnt="3"/>
      <dgm:spPr/>
    </dgm:pt>
    <dgm:pt modelId="{FBFD4547-1A26-9F45-BE4B-4228F524C0AD}" type="pres">
      <dgm:prSet presAssocID="{B78C1823-81B0-E443-A6F5-4EEC3C4C70D3}" presName="hierChild4" presStyleCnt="0"/>
      <dgm:spPr/>
    </dgm:pt>
    <dgm:pt modelId="{5540BCF4-880B-7242-A38F-58FA08F338AE}" type="pres">
      <dgm:prSet presAssocID="{B78C1823-81B0-E443-A6F5-4EEC3C4C70D3}" presName="hierChild5" presStyleCnt="0"/>
      <dgm:spPr/>
    </dgm:pt>
    <dgm:pt modelId="{0D09D620-8EA1-6049-A56B-AF27912466E9}" type="pres">
      <dgm:prSet presAssocID="{CE136941-7037-FB47-A26F-405386F1164D}" presName="Name37" presStyleLbl="parChTrans1D2" presStyleIdx="1" presStyleCnt="3"/>
      <dgm:spPr/>
    </dgm:pt>
    <dgm:pt modelId="{3E032A5B-B16A-0047-B9AF-104B7EC6EE27}" type="pres">
      <dgm:prSet presAssocID="{E83345BA-0023-624D-A613-A916351C2BB1}" presName="hierRoot2" presStyleCnt="0">
        <dgm:presLayoutVars>
          <dgm:hierBranch val="init"/>
        </dgm:presLayoutVars>
      </dgm:prSet>
      <dgm:spPr/>
    </dgm:pt>
    <dgm:pt modelId="{7335B2A5-8EDE-BC4A-B5A1-EA6714B887C7}" type="pres">
      <dgm:prSet presAssocID="{E83345BA-0023-624D-A613-A916351C2BB1}" presName="rootComposite" presStyleCnt="0"/>
      <dgm:spPr/>
    </dgm:pt>
    <dgm:pt modelId="{C16837A6-BC96-2E48-8328-211E582C4B88}" type="pres">
      <dgm:prSet presAssocID="{E83345BA-0023-624D-A613-A916351C2BB1}" presName="rootText" presStyleLbl="node2" presStyleIdx="1" presStyleCnt="3" custScaleY="77702">
        <dgm:presLayoutVars>
          <dgm:chPref val="3"/>
        </dgm:presLayoutVars>
      </dgm:prSet>
      <dgm:spPr/>
    </dgm:pt>
    <dgm:pt modelId="{A3ED7D24-FB8B-4348-97A7-040A1AE313E7}" type="pres">
      <dgm:prSet presAssocID="{E83345BA-0023-624D-A613-A916351C2BB1}" presName="rootConnector" presStyleLbl="node2" presStyleIdx="1" presStyleCnt="3"/>
      <dgm:spPr/>
    </dgm:pt>
    <dgm:pt modelId="{D023ECC3-E849-A54B-A6D9-2DBB11B4FC68}" type="pres">
      <dgm:prSet presAssocID="{E83345BA-0023-624D-A613-A916351C2BB1}" presName="hierChild4" presStyleCnt="0"/>
      <dgm:spPr/>
    </dgm:pt>
    <dgm:pt modelId="{9FADF430-CA3F-D349-86A2-EAFDD923C31F}" type="pres">
      <dgm:prSet presAssocID="{E83345BA-0023-624D-A613-A916351C2BB1}" presName="hierChild5" presStyleCnt="0"/>
      <dgm:spPr/>
    </dgm:pt>
    <dgm:pt modelId="{22228F8B-DEF9-1241-ABDB-0A60802CF616}" type="pres">
      <dgm:prSet presAssocID="{8AF7061C-BC6D-B046-A855-3FEC7C1F1513}" presName="Name37" presStyleLbl="parChTrans1D2" presStyleIdx="2" presStyleCnt="3"/>
      <dgm:spPr/>
    </dgm:pt>
    <dgm:pt modelId="{5FDDC8B9-3080-614C-9B78-4969690BADE5}" type="pres">
      <dgm:prSet presAssocID="{1F09577F-0292-394E-9565-5D1E7E338338}" presName="hierRoot2" presStyleCnt="0">
        <dgm:presLayoutVars>
          <dgm:hierBranch val="init"/>
        </dgm:presLayoutVars>
      </dgm:prSet>
      <dgm:spPr/>
    </dgm:pt>
    <dgm:pt modelId="{6640A5EF-561A-1A40-8A07-97524BCD6EA0}" type="pres">
      <dgm:prSet presAssocID="{1F09577F-0292-394E-9565-5D1E7E338338}" presName="rootComposite" presStyleCnt="0"/>
      <dgm:spPr/>
    </dgm:pt>
    <dgm:pt modelId="{83419A77-64C2-CB4B-BAE4-B5DC3DCA3D21}" type="pres">
      <dgm:prSet presAssocID="{1F09577F-0292-394E-9565-5D1E7E338338}" presName="rootText" presStyleLbl="node2" presStyleIdx="2" presStyleCnt="3" custScaleY="77702">
        <dgm:presLayoutVars>
          <dgm:chPref val="3"/>
        </dgm:presLayoutVars>
      </dgm:prSet>
      <dgm:spPr/>
    </dgm:pt>
    <dgm:pt modelId="{2C5FC5F9-31A7-6945-BDC5-F8825EE6B200}" type="pres">
      <dgm:prSet presAssocID="{1F09577F-0292-394E-9565-5D1E7E338338}" presName="rootConnector" presStyleLbl="node2" presStyleIdx="2" presStyleCnt="3"/>
      <dgm:spPr/>
    </dgm:pt>
    <dgm:pt modelId="{0226371C-EAFB-DD42-A8F2-5458A43C88A0}" type="pres">
      <dgm:prSet presAssocID="{1F09577F-0292-394E-9565-5D1E7E338338}" presName="hierChild4" presStyleCnt="0"/>
      <dgm:spPr/>
    </dgm:pt>
    <dgm:pt modelId="{DA5658EB-A8E8-6045-BA15-1FC1D0DD8500}" type="pres">
      <dgm:prSet presAssocID="{1F09577F-0292-394E-9565-5D1E7E338338}" presName="hierChild5" presStyleCnt="0"/>
      <dgm:spPr/>
    </dgm:pt>
    <dgm:pt modelId="{F6458D23-8E1B-4A46-AAD1-C0FAA7F0BD46}" type="pres">
      <dgm:prSet presAssocID="{E9D69986-4804-F84F-807C-36F140519548}" presName="hierChild3" presStyleCnt="0"/>
      <dgm:spPr/>
    </dgm:pt>
  </dgm:ptLst>
  <dgm:cxnLst>
    <dgm:cxn modelId="{57885904-7535-CC47-89A7-F2981FE041A3}" type="presOf" srcId="{E83345BA-0023-624D-A613-A916351C2BB1}" destId="{C16837A6-BC96-2E48-8328-211E582C4B88}" srcOrd="0" destOrd="0" presId="urn:microsoft.com/office/officeart/2005/8/layout/orgChart1"/>
    <dgm:cxn modelId="{4C79B419-197E-5D48-AF07-6A1604893619}" type="presOf" srcId="{B78C1823-81B0-E443-A6F5-4EEC3C4C70D3}" destId="{B07DD0E6-B729-1A43-997E-839508294E3D}" srcOrd="1" destOrd="0" presId="urn:microsoft.com/office/officeart/2005/8/layout/orgChart1"/>
    <dgm:cxn modelId="{C69A031B-B480-E244-953D-EB10C4AD519C}" type="presOf" srcId="{8AF7061C-BC6D-B046-A855-3FEC7C1F1513}" destId="{22228F8B-DEF9-1241-ABDB-0A60802CF616}" srcOrd="0" destOrd="0" presId="urn:microsoft.com/office/officeart/2005/8/layout/orgChart1"/>
    <dgm:cxn modelId="{FE2C0163-53C8-544B-B604-A23F39C0B8C4}" type="presOf" srcId="{2EB732D3-C1CF-6944-800C-3AD1CA23BD8C}" destId="{4CCC480D-A1E9-B54A-A6B9-283BAEDD8CC1}" srcOrd="0" destOrd="0" presId="urn:microsoft.com/office/officeart/2005/8/layout/orgChart1"/>
    <dgm:cxn modelId="{A891A54C-7236-7146-B15A-6BF7BBD16D98}" srcId="{E9D69986-4804-F84F-807C-36F140519548}" destId="{E83345BA-0023-624D-A613-A916351C2BB1}" srcOrd="1" destOrd="0" parTransId="{CE136941-7037-FB47-A26F-405386F1164D}" sibTransId="{7E4E1428-E63C-CD4B-BC81-DE0FF9354F1B}"/>
    <dgm:cxn modelId="{E5719672-B6A4-EA43-A897-3916C7F4B840}" type="presOf" srcId="{7B95E410-ACAA-1A4E-838B-DC84A36C5737}" destId="{0636FA08-17AA-124A-BE2D-743C3EE8CD26}" srcOrd="0" destOrd="0" presId="urn:microsoft.com/office/officeart/2005/8/layout/orgChart1"/>
    <dgm:cxn modelId="{8CA6585A-75FE-F840-B200-058B3F7C24E5}" type="presOf" srcId="{1F09577F-0292-394E-9565-5D1E7E338338}" destId="{2C5FC5F9-31A7-6945-BDC5-F8825EE6B200}" srcOrd="1" destOrd="0" presId="urn:microsoft.com/office/officeart/2005/8/layout/orgChart1"/>
    <dgm:cxn modelId="{E8BB397F-62B5-2049-80D1-2E257FB5F932}" srcId="{E9D69986-4804-F84F-807C-36F140519548}" destId="{1F09577F-0292-394E-9565-5D1E7E338338}" srcOrd="2" destOrd="0" parTransId="{8AF7061C-BC6D-B046-A855-3FEC7C1F1513}" sibTransId="{81C3980F-FAAD-9046-9B0B-86EA5D25B128}"/>
    <dgm:cxn modelId="{FC129983-C41A-D349-BAD4-09742D4FEA7B}" type="presOf" srcId="{CE136941-7037-FB47-A26F-405386F1164D}" destId="{0D09D620-8EA1-6049-A56B-AF27912466E9}" srcOrd="0" destOrd="0" presId="urn:microsoft.com/office/officeart/2005/8/layout/orgChart1"/>
    <dgm:cxn modelId="{56EFDD9D-9DA7-DE46-BA95-EC20921CA971}" type="presOf" srcId="{E9D69986-4804-F84F-807C-36F140519548}" destId="{D382F292-DA6A-7149-AD88-772266BE7965}" srcOrd="1" destOrd="0" presId="urn:microsoft.com/office/officeart/2005/8/layout/orgChart1"/>
    <dgm:cxn modelId="{C65439B7-E250-814A-B83B-3FA2B050D3F0}" type="presOf" srcId="{E9D69986-4804-F84F-807C-36F140519548}" destId="{13D82E79-B62E-9342-B5AC-6F2A4B2E019F}" srcOrd="0" destOrd="0" presId="urn:microsoft.com/office/officeart/2005/8/layout/orgChart1"/>
    <dgm:cxn modelId="{E15158B7-72E0-A24E-9E7F-81DFE7C42348}" srcId="{2EB732D3-C1CF-6944-800C-3AD1CA23BD8C}" destId="{E9D69986-4804-F84F-807C-36F140519548}" srcOrd="0" destOrd="0" parTransId="{BE0B6F7B-35F1-B14A-94C0-35692E98755C}" sibTransId="{8C3329FC-1544-5643-B540-9F88BEA31069}"/>
    <dgm:cxn modelId="{B20403BE-C795-4B4E-8A58-E6738F384BAC}" type="presOf" srcId="{B78C1823-81B0-E443-A6F5-4EEC3C4C70D3}" destId="{48B75510-54A6-5247-A4AF-138291EC7941}" srcOrd="0" destOrd="0" presId="urn:microsoft.com/office/officeart/2005/8/layout/orgChart1"/>
    <dgm:cxn modelId="{4B1C94CC-E81C-334B-A424-4143FE6B358C}" type="presOf" srcId="{1F09577F-0292-394E-9565-5D1E7E338338}" destId="{83419A77-64C2-CB4B-BAE4-B5DC3DCA3D21}" srcOrd="0" destOrd="0" presId="urn:microsoft.com/office/officeart/2005/8/layout/orgChart1"/>
    <dgm:cxn modelId="{92D422D9-B47B-564B-A056-B68927C8B76F}" type="presOf" srcId="{E83345BA-0023-624D-A613-A916351C2BB1}" destId="{A3ED7D24-FB8B-4348-97A7-040A1AE313E7}" srcOrd="1" destOrd="0" presId="urn:microsoft.com/office/officeart/2005/8/layout/orgChart1"/>
    <dgm:cxn modelId="{E50958FF-2E6C-BC45-B4B7-28159F58B1F4}" srcId="{E9D69986-4804-F84F-807C-36F140519548}" destId="{B78C1823-81B0-E443-A6F5-4EEC3C4C70D3}" srcOrd="0" destOrd="0" parTransId="{7B95E410-ACAA-1A4E-838B-DC84A36C5737}" sibTransId="{2C43653E-A9D5-674A-8F59-0FD453F8530A}"/>
    <dgm:cxn modelId="{D978B427-20EC-FF42-95D3-C005B6EC01D5}" type="presParOf" srcId="{4CCC480D-A1E9-B54A-A6B9-283BAEDD8CC1}" destId="{7FBBE04E-39D3-664E-910F-7663329F0D49}" srcOrd="0" destOrd="0" presId="urn:microsoft.com/office/officeart/2005/8/layout/orgChart1"/>
    <dgm:cxn modelId="{426B57B0-3D52-7B48-9540-452DFA733471}" type="presParOf" srcId="{7FBBE04E-39D3-664E-910F-7663329F0D49}" destId="{9749C44D-C0A9-FF43-BCA4-F84AF3295A62}" srcOrd="0" destOrd="0" presId="urn:microsoft.com/office/officeart/2005/8/layout/orgChart1"/>
    <dgm:cxn modelId="{B573B4DD-7746-6F44-A719-1CA4E524A577}" type="presParOf" srcId="{9749C44D-C0A9-FF43-BCA4-F84AF3295A62}" destId="{13D82E79-B62E-9342-B5AC-6F2A4B2E019F}" srcOrd="0" destOrd="0" presId="urn:microsoft.com/office/officeart/2005/8/layout/orgChart1"/>
    <dgm:cxn modelId="{E81EF5C6-5581-E045-942E-682509F999EC}" type="presParOf" srcId="{9749C44D-C0A9-FF43-BCA4-F84AF3295A62}" destId="{D382F292-DA6A-7149-AD88-772266BE7965}" srcOrd="1" destOrd="0" presId="urn:microsoft.com/office/officeart/2005/8/layout/orgChart1"/>
    <dgm:cxn modelId="{96F439E9-A075-1141-BCAC-25E4F86C9C76}" type="presParOf" srcId="{7FBBE04E-39D3-664E-910F-7663329F0D49}" destId="{84F6834D-164C-CF4C-8BEF-D92C7E5939BA}" srcOrd="1" destOrd="0" presId="urn:microsoft.com/office/officeart/2005/8/layout/orgChart1"/>
    <dgm:cxn modelId="{12E39470-E680-5F48-9C25-093C54113B30}" type="presParOf" srcId="{84F6834D-164C-CF4C-8BEF-D92C7E5939BA}" destId="{0636FA08-17AA-124A-BE2D-743C3EE8CD26}" srcOrd="0" destOrd="0" presId="urn:microsoft.com/office/officeart/2005/8/layout/orgChart1"/>
    <dgm:cxn modelId="{D67654FC-F0A8-664D-9B3C-8001CFC802B4}" type="presParOf" srcId="{84F6834D-164C-CF4C-8BEF-D92C7E5939BA}" destId="{DD1177A6-481D-D040-8113-2011A7E82C62}" srcOrd="1" destOrd="0" presId="urn:microsoft.com/office/officeart/2005/8/layout/orgChart1"/>
    <dgm:cxn modelId="{5D82C1CF-0B71-D042-9D3D-6B54270149D7}" type="presParOf" srcId="{DD1177A6-481D-D040-8113-2011A7E82C62}" destId="{155B23C1-8ACB-F544-AAE6-DD67F2FE5212}" srcOrd="0" destOrd="0" presId="urn:microsoft.com/office/officeart/2005/8/layout/orgChart1"/>
    <dgm:cxn modelId="{9582F6B5-D75B-9F4C-9361-9BDE934FE90D}" type="presParOf" srcId="{155B23C1-8ACB-F544-AAE6-DD67F2FE5212}" destId="{48B75510-54A6-5247-A4AF-138291EC7941}" srcOrd="0" destOrd="0" presId="urn:microsoft.com/office/officeart/2005/8/layout/orgChart1"/>
    <dgm:cxn modelId="{D3DD01AA-DDCB-C74F-856E-1BA64A93221F}" type="presParOf" srcId="{155B23C1-8ACB-F544-AAE6-DD67F2FE5212}" destId="{B07DD0E6-B729-1A43-997E-839508294E3D}" srcOrd="1" destOrd="0" presId="urn:microsoft.com/office/officeart/2005/8/layout/orgChart1"/>
    <dgm:cxn modelId="{83F12ACD-5D4B-2C49-876C-A432B3ED9764}" type="presParOf" srcId="{DD1177A6-481D-D040-8113-2011A7E82C62}" destId="{FBFD4547-1A26-9F45-BE4B-4228F524C0AD}" srcOrd="1" destOrd="0" presId="urn:microsoft.com/office/officeart/2005/8/layout/orgChart1"/>
    <dgm:cxn modelId="{9238CFAF-AA48-834E-AAAE-47AB96EF89C5}" type="presParOf" srcId="{DD1177A6-481D-D040-8113-2011A7E82C62}" destId="{5540BCF4-880B-7242-A38F-58FA08F338AE}" srcOrd="2" destOrd="0" presId="urn:microsoft.com/office/officeart/2005/8/layout/orgChart1"/>
    <dgm:cxn modelId="{716FB4A4-FCB1-E848-ABED-20FADB0E0187}" type="presParOf" srcId="{84F6834D-164C-CF4C-8BEF-D92C7E5939BA}" destId="{0D09D620-8EA1-6049-A56B-AF27912466E9}" srcOrd="2" destOrd="0" presId="urn:microsoft.com/office/officeart/2005/8/layout/orgChart1"/>
    <dgm:cxn modelId="{B6025587-3295-0C48-A026-5B5C3EB29923}" type="presParOf" srcId="{84F6834D-164C-CF4C-8BEF-D92C7E5939BA}" destId="{3E032A5B-B16A-0047-B9AF-104B7EC6EE27}" srcOrd="3" destOrd="0" presId="urn:microsoft.com/office/officeart/2005/8/layout/orgChart1"/>
    <dgm:cxn modelId="{E1C2BCED-EB23-1C47-9BF0-89D7225996BA}" type="presParOf" srcId="{3E032A5B-B16A-0047-B9AF-104B7EC6EE27}" destId="{7335B2A5-8EDE-BC4A-B5A1-EA6714B887C7}" srcOrd="0" destOrd="0" presId="urn:microsoft.com/office/officeart/2005/8/layout/orgChart1"/>
    <dgm:cxn modelId="{8495BFA3-D605-0E46-AFD3-9B67972C77EF}" type="presParOf" srcId="{7335B2A5-8EDE-BC4A-B5A1-EA6714B887C7}" destId="{C16837A6-BC96-2E48-8328-211E582C4B88}" srcOrd="0" destOrd="0" presId="urn:microsoft.com/office/officeart/2005/8/layout/orgChart1"/>
    <dgm:cxn modelId="{BC79987E-4DD4-A14B-AFAF-EE107A807EA7}" type="presParOf" srcId="{7335B2A5-8EDE-BC4A-B5A1-EA6714B887C7}" destId="{A3ED7D24-FB8B-4348-97A7-040A1AE313E7}" srcOrd="1" destOrd="0" presId="urn:microsoft.com/office/officeart/2005/8/layout/orgChart1"/>
    <dgm:cxn modelId="{9ECFFFC0-99F0-7A44-92AC-976B6C7F6882}" type="presParOf" srcId="{3E032A5B-B16A-0047-B9AF-104B7EC6EE27}" destId="{D023ECC3-E849-A54B-A6D9-2DBB11B4FC68}" srcOrd="1" destOrd="0" presId="urn:microsoft.com/office/officeart/2005/8/layout/orgChart1"/>
    <dgm:cxn modelId="{8366B54A-205C-034C-92DA-297931987E28}" type="presParOf" srcId="{3E032A5B-B16A-0047-B9AF-104B7EC6EE27}" destId="{9FADF430-CA3F-D349-86A2-EAFDD923C31F}" srcOrd="2" destOrd="0" presId="urn:microsoft.com/office/officeart/2005/8/layout/orgChart1"/>
    <dgm:cxn modelId="{FE397A38-A74C-BB41-9266-6E3A6AB5B62F}" type="presParOf" srcId="{84F6834D-164C-CF4C-8BEF-D92C7E5939BA}" destId="{22228F8B-DEF9-1241-ABDB-0A60802CF616}" srcOrd="4" destOrd="0" presId="urn:microsoft.com/office/officeart/2005/8/layout/orgChart1"/>
    <dgm:cxn modelId="{4D762040-ABAE-314E-BDA5-BFDEDD7A838C}" type="presParOf" srcId="{84F6834D-164C-CF4C-8BEF-D92C7E5939BA}" destId="{5FDDC8B9-3080-614C-9B78-4969690BADE5}" srcOrd="5" destOrd="0" presId="urn:microsoft.com/office/officeart/2005/8/layout/orgChart1"/>
    <dgm:cxn modelId="{57E11DB6-3BDA-1744-B1F3-1567780BEA0C}" type="presParOf" srcId="{5FDDC8B9-3080-614C-9B78-4969690BADE5}" destId="{6640A5EF-561A-1A40-8A07-97524BCD6EA0}" srcOrd="0" destOrd="0" presId="urn:microsoft.com/office/officeart/2005/8/layout/orgChart1"/>
    <dgm:cxn modelId="{95193552-9972-8646-BD4B-1251EC864241}" type="presParOf" srcId="{6640A5EF-561A-1A40-8A07-97524BCD6EA0}" destId="{83419A77-64C2-CB4B-BAE4-B5DC3DCA3D21}" srcOrd="0" destOrd="0" presId="urn:microsoft.com/office/officeart/2005/8/layout/orgChart1"/>
    <dgm:cxn modelId="{2B545F9A-DF71-4640-83BA-A6059D0CBED1}" type="presParOf" srcId="{6640A5EF-561A-1A40-8A07-97524BCD6EA0}" destId="{2C5FC5F9-31A7-6945-BDC5-F8825EE6B200}" srcOrd="1" destOrd="0" presId="urn:microsoft.com/office/officeart/2005/8/layout/orgChart1"/>
    <dgm:cxn modelId="{50F5B57A-BBF8-4B4B-976C-950AB651291F}" type="presParOf" srcId="{5FDDC8B9-3080-614C-9B78-4969690BADE5}" destId="{0226371C-EAFB-DD42-A8F2-5458A43C88A0}" srcOrd="1" destOrd="0" presId="urn:microsoft.com/office/officeart/2005/8/layout/orgChart1"/>
    <dgm:cxn modelId="{44BECBB2-9C58-E44C-9372-A0C48AFF149D}" type="presParOf" srcId="{5FDDC8B9-3080-614C-9B78-4969690BADE5}" destId="{DA5658EB-A8E8-6045-BA15-1FC1D0DD8500}" srcOrd="2" destOrd="0" presId="urn:microsoft.com/office/officeart/2005/8/layout/orgChart1"/>
    <dgm:cxn modelId="{E84ED212-BC9F-E545-AA4E-6401282360ED}" type="presParOf" srcId="{7FBBE04E-39D3-664E-910F-7663329F0D49}" destId="{F6458D23-8E1B-4A46-AAD1-C0FAA7F0BD46}" srcOrd="2" destOrd="0" presId="urn:microsoft.com/office/officeart/2005/8/layout/orgChart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47513-8986-4690-BD50-CFA0C9CC3EF1}">
      <dsp:nvSpPr>
        <dsp:cNvPr id="0" name=""/>
        <dsp:cNvSpPr/>
      </dsp:nvSpPr>
      <dsp:spPr>
        <a:xfrm>
          <a:off x="1199" y="293131"/>
          <a:ext cx="1067284" cy="4269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latin typeface="Calibri Light" panose="020F0302020204030204"/>
            </a:rPr>
            <a:t>Session starts</a:t>
          </a:r>
          <a:endParaRPr lang="en-GB" sz="800" kern="1200" dirty="0"/>
        </a:p>
      </dsp:txBody>
      <dsp:txXfrm>
        <a:off x="214656" y="293131"/>
        <a:ext cx="640371" cy="426913"/>
      </dsp:txXfrm>
    </dsp:sp>
    <dsp:sp modelId="{E50A39C5-BADA-410D-AE27-03A3DD82A5C1}">
      <dsp:nvSpPr>
        <dsp:cNvPr id="0" name=""/>
        <dsp:cNvSpPr/>
      </dsp:nvSpPr>
      <dsp:spPr>
        <a:xfrm>
          <a:off x="961755" y="293131"/>
          <a:ext cx="1067284" cy="4269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latin typeface="Calibri Light" panose="020F0302020204030204"/>
            </a:rPr>
            <a:t>K8S Deploy Even Filter Apps</a:t>
          </a:r>
          <a:endParaRPr lang="en-GB" sz="800" kern="1200" dirty="0"/>
        </a:p>
      </dsp:txBody>
      <dsp:txXfrm>
        <a:off x="1175212" y="293131"/>
        <a:ext cx="640371" cy="426913"/>
      </dsp:txXfrm>
    </dsp:sp>
    <dsp:sp modelId="{FC608150-1C7B-428E-802B-E7997B7EFB3B}">
      <dsp:nvSpPr>
        <dsp:cNvPr id="0" name=""/>
        <dsp:cNvSpPr/>
      </dsp:nvSpPr>
      <dsp:spPr>
        <a:xfrm>
          <a:off x="1922310" y="293131"/>
          <a:ext cx="1067284" cy="4269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latin typeface="Calibri Light" panose="020F0302020204030204"/>
            </a:rPr>
            <a:t>Monitor the deployments</a:t>
          </a:r>
        </a:p>
      </dsp:txBody>
      <dsp:txXfrm>
        <a:off x="2135767" y="293131"/>
        <a:ext cx="640371" cy="426913"/>
      </dsp:txXfrm>
    </dsp:sp>
    <dsp:sp modelId="{5C982C28-AE95-4820-9611-C90ED14DDD18}">
      <dsp:nvSpPr>
        <dsp:cNvPr id="0" name=""/>
        <dsp:cNvSpPr/>
      </dsp:nvSpPr>
      <dsp:spPr>
        <a:xfrm>
          <a:off x="2882866" y="293131"/>
          <a:ext cx="1067284" cy="4269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latin typeface="Calibri Light" panose="020F0302020204030204"/>
            </a:rPr>
            <a:t>Session Ready</a:t>
          </a:r>
          <a:endParaRPr lang="en-GB" sz="800" kern="1200" dirty="0"/>
        </a:p>
      </dsp:txBody>
      <dsp:txXfrm>
        <a:off x="3096323" y="293131"/>
        <a:ext cx="640371" cy="426913"/>
      </dsp:txXfrm>
    </dsp:sp>
    <dsp:sp modelId="{086F4E07-52C3-4661-8F63-F2403E40CE33}">
      <dsp:nvSpPr>
        <dsp:cNvPr id="0" name=""/>
        <dsp:cNvSpPr/>
      </dsp:nvSpPr>
      <dsp:spPr>
        <a:xfrm>
          <a:off x="3843422" y="293131"/>
          <a:ext cx="1067284" cy="4269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latin typeface="Calibri Light" panose="020F0302020204030204"/>
            </a:rPr>
            <a:t>Data taking</a:t>
          </a:r>
        </a:p>
      </dsp:txBody>
      <dsp:txXfrm>
        <a:off x="4056879" y="293131"/>
        <a:ext cx="640371" cy="4269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228F8B-DEF9-1241-ABDB-0A60802CF616}">
      <dsp:nvSpPr>
        <dsp:cNvPr id="0" name=""/>
        <dsp:cNvSpPr/>
      </dsp:nvSpPr>
      <dsp:spPr>
        <a:xfrm>
          <a:off x="2033839" y="851170"/>
          <a:ext cx="1438955" cy="249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68"/>
              </a:lnTo>
              <a:lnTo>
                <a:pt x="1438955" y="124868"/>
              </a:lnTo>
              <a:lnTo>
                <a:pt x="1438955" y="249736"/>
              </a:lnTo>
            </a:path>
          </a:pathLst>
        </a:custGeom>
        <a:noFill/>
        <a:ln w="1587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9D620-8EA1-6049-A56B-AF27912466E9}">
      <dsp:nvSpPr>
        <dsp:cNvPr id="0" name=""/>
        <dsp:cNvSpPr/>
      </dsp:nvSpPr>
      <dsp:spPr>
        <a:xfrm>
          <a:off x="1988119" y="851170"/>
          <a:ext cx="91440" cy="2497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9736"/>
              </a:lnTo>
            </a:path>
          </a:pathLst>
        </a:custGeom>
        <a:noFill/>
        <a:ln w="1587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36FA08-17AA-124A-BE2D-743C3EE8CD26}">
      <dsp:nvSpPr>
        <dsp:cNvPr id="0" name=""/>
        <dsp:cNvSpPr/>
      </dsp:nvSpPr>
      <dsp:spPr>
        <a:xfrm>
          <a:off x="609557" y="851170"/>
          <a:ext cx="1424281" cy="246751"/>
        </a:xfrm>
        <a:custGeom>
          <a:avLst/>
          <a:gdLst/>
          <a:ahLst/>
          <a:cxnLst/>
          <a:rect l="0" t="0" r="0" b="0"/>
          <a:pathLst>
            <a:path>
              <a:moveTo>
                <a:pt x="1424281" y="0"/>
              </a:moveTo>
              <a:lnTo>
                <a:pt x="1424281" y="121883"/>
              </a:lnTo>
              <a:lnTo>
                <a:pt x="0" y="121883"/>
              </a:lnTo>
              <a:lnTo>
                <a:pt x="0" y="246751"/>
              </a:lnTo>
            </a:path>
          </a:pathLst>
        </a:custGeom>
        <a:noFill/>
        <a:ln w="15875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D82E79-B62E-9342-B5AC-6F2A4B2E019F}">
      <dsp:nvSpPr>
        <dsp:cNvPr id="0" name=""/>
        <dsp:cNvSpPr/>
      </dsp:nvSpPr>
      <dsp:spPr>
        <a:xfrm>
          <a:off x="1439229" y="458650"/>
          <a:ext cx="1189219" cy="392519"/>
        </a:xfrm>
        <a:prstGeom prst="rect">
          <a:avLst/>
        </a:prstGeom>
        <a:solidFill>
          <a:schemeClr val="bg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Root Controller</a:t>
          </a:r>
        </a:p>
      </dsp:txBody>
      <dsp:txXfrm>
        <a:off x="1439229" y="458650"/>
        <a:ext cx="1189219" cy="392519"/>
      </dsp:txXfrm>
    </dsp:sp>
    <dsp:sp modelId="{48B75510-54A6-5247-A4AF-138291EC7941}">
      <dsp:nvSpPr>
        <dsp:cNvPr id="0" name=""/>
        <dsp:cNvSpPr/>
      </dsp:nvSpPr>
      <dsp:spPr>
        <a:xfrm>
          <a:off x="14948" y="1097921"/>
          <a:ext cx="1189219" cy="486491"/>
        </a:xfrm>
        <a:prstGeom prst="rect">
          <a:avLst/>
        </a:prstGeom>
        <a:solidFill>
          <a:schemeClr val="bg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Det.A</a:t>
          </a:r>
          <a:r>
            <a:rPr lang="en-US" sz="1400" kern="1200" dirty="0"/>
            <a:t> Controller</a:t>
          </a:r>
        </a:p>
      </dsp:txBody>
      <dsp:txXfrm>
        <a:off x="14948" y="1097921"/>
        <a:ext cx="1189219" cy="486491"/>
      </dsp:txXfrm>
    </dsp:sp>
    <dsp:sp modelId="{C16837A6-BC96-2E48-8328-211E582C4B88}">
      <dsp:nvSpPr>
        <dsp:cNvPr id="0" name=""/>
        <dsp:cNvSpPr/>
      </dsp:nvSpPr>
      <dsp:spPr>
        <a:xfrm>
          <a:off x="1439229" y="1100906"/>
          <a:ext cx="1189219" cy="462023"/>
        </a:xfrm>
        <a:prstGeom prst="rect">
          <a:avLst/>
        </a:prstGeom>
        <a:solidFill>
          <a:schemeClr val="bg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Det.B</a:t>
          </a:r>
          <a:r>
            <a:rPr lang="en-US" sz="1400" kern="1200" dirty="0"/>
            <a:t> Controller</a:t>
          </a:r>
        </a:p>
      </dsp:txBody>
      <dsp:txXfrm>
        <a:off x="1439229" y="1100906"/>
        <a:ext cx="1189219" cy="462023"/>
      </dsp:txXfrm>
    </dsp:sp>
    <dsp:sp modelId="{83419A77-64C2-CB4B-BAE4-B5DC3DCA3D21}">
      <dsp:nvSpPr>
        <dsp:cNvPr id="0" name=""/>
        <dsp:cNvSpPr/>
      </dsp:nvSpPr>
      <dsp:spPr>
        <a:xfrm>
          <a:off x="2878185" y="1100906"/>
          <a:ext cx="1189219" cy="462023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KEFController</a:t>
          </a:r>
          <a:endParaRPr lang="en-US" sz="1400" kern="1200" dirty="0"/>
        </a:p>
      </dsp:txBody>
      <dsp:txXfrm>
        <a:off x="2878185" y="1100906"/>
        <a:ext cx="1189219" cy="462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3-09T16:00:38.80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19420 12171 0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3-09T16:00:38.80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19420 12171 0 0 0,'0'0'0'0'0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3-09T16:00:38.80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19420 12171 0 0 0,'0'0'0'0'0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3-09T16:00:38.80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19420 12171 0 0 0,'0'0'0'0'0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3-09T16:00:38.80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19420 12171 0 0 0,'0'0'0'0'0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3-09T16:00:38.80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19420 12171 0 0 0,'0'0'0'0'0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3-09T16:00:38.80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19420 12171 0 0 0,'0'0'0'0'0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122C2-6B1E-4F78-8DE6-12A35D41A727}" type="datetimeFigureOut">
              <a:t>2/5/2025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A8824-E6FC-43FF-A846-F258F3ACCE2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592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549062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32596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507610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CC8-61C5-4A73-B00D-B5647E306E36}" type="datetime1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03195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9068-984B-4AEF-BAF4-7D3DC72C5A07}" type="datetime1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51672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8043-60E3-40EC-8028-BDA434F61359}" type="datetime1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566678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10A8-82D1-4D97-B382-315AE284B609}" type="datetime1">
              <a:rPr lang="en-US" smtClean="0"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DAQ@LHC 2025 Workshop, FEBRUARY 2025 - ​MATTEO FERRARI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19219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9F61-ABC2-4B8F-A3B3-3EC1DF5FDD03}" type="datetime1">
              <a:rPr lang="en-US" smtClean="0"/>
              <a:t>2/5/2025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DAQ@LHC 2025 Workshop, FEBRUARY 2025 - ​MATTEO FERRARI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34886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5C27-E3C5-4D7D-A915-2F6993478A68}" type="datetime1">
              <a:rPr lang="en-US" smtClean="0"/>
              <a:t>2/5/2025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DAQ@LHC 2025 Workshop, FEBRUARY 2025 - ​MATTEO FERRARI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64539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C2539-58A7-43E4-BC44-EF8CBBABFD65}" type="datetime1">
              <a:rPr lang="en-US" smtClean="0"/>
              <a:t>2/5/2025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DAQ@LHC 2025 Workshop, FEBRUARY 2025 - ​MATTEO FERRARI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18890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1EE41FD-C158-4902-9293-9F4DC71F28E6}" type="datetime1">
              <a:rPr lang="en-US" smtClean="0"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DAQ@LHC 2025 Workshop, FEBRUARY 2025 - ​MATTEO FERRARI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73200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422433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DFA0-FB44-44DF-AD48-32EE5E0EA895}" type="datetime1">
              <a:rPr lang="en-US" smtClean="0"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DAQ@LHC 2025 Workshop, FEBRUARY 2025 - ​MATTEO FERRARI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05188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EBB3-4B0C-4306-BD16-EA9824C54370}" type="datetime1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73815"/>
      </p:ext>
    </p:extLst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566D-CD61-481A-856F-B02B6043568C}" type="datetime1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89240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16565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5543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03428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943092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69435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855707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63897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722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C20FE72-BC10-4BE3-B37C-703699124E94}" type="datetime1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DAQ@LHC 2025 Workshop, FEBRUARY 2025 - ​MATTEO FERRARI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DA6BCC5-9282-42AE-80A3-5580DEAB75D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737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kubernetes.io/docs/concepts/extend-kubernetes/operator/" TargetMode="External"/><Relationship Id="rId2" Type="http://schemas.openxmlformats.org/officeDocument/2006/relationships/hyperlink" Target="https://kubernetes.io/docs/concepts/extend-kubernetes/api-extension/custom-resourc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book.kubebuilder.i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api-generator.tech/" TargetMode="External"/><Relationship Id="rId2" Type="http://schemas.openxmlformats.org/officeDocument/2006/relationships/hyperlink" Target="https://www.openapis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chart" Target="../charts/chart1.xml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events.linuxfoundation.org/kubecon-cloudnativecon-north-america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kccncna2024.sched.com/event/1i7oV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customXml" Target="../ink/ink6.xml"/><Relationship Id="rId4" Type="http://schemas.openxmlformats.org/officeDocument/2006/relationships/hyperlink" Target="https://www.youtube.com/watch?v=vUB3NzqMAzo&amp;list=PLj6h78yzYM2Pw4mRw4S-1p_xLARMqPkA7&amp;index=51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101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6600" dirty="0">
                <a:ea typeface="+mj-lt"/>
                <a:cs typeface="+mj-lt"/>
              </a:rPr>
              <a:t>ATLAS EF Farm management using Kubernetes in Phase-II</a:t>
            </a:r>
            <a:endParaRPr lang="en-GB" sz="4000" dirty="0">
              <a:ea typeface="Calibri Light"/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495425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GB" sz="1400" dirty="0">
              <a:ea typeface="Calibri Light"/>
              <a:cs typeface="Calibri"/>
            </a:endParaRPr>
          </a:p>
          <a:p>
            <a:pPr algn="r"/>
            <a:r>
              <a:rPr lang="en-GB" sz="1400" dirty="0">
                <a:ea typeface="+mj-lt"/>
                <a:cs typeface="+mj-lt"/>
              </a:rPr>
              <a:t>EP-ADT-DQ – </a:t>
            </a:r>
            <a:r>
              <a:rPr lang="en-GB" sz="1400" b="1" dirty="0">
                <a:ea typeface="+mj-lt"/>
                <a:cs typeface="+mj-lt"/>
              </a:rPr>
              <a:t>Matteo Ferrari</a:t>
            </a:r>
          </a:p>
          <a:p>
            <a:pPr algn="r"/>
            <a:r>
              <a:rPr lang="en-GB" sz="1400" dirty="0">
                <a:ea typeface="Calibri Light" panose="020F0302020204030204"/>
                <a:cs typeface="Calibri Light" panose="020F0302020204030204"/>
              </a:rPr>
              <a:t>On behalf of ATLAS TDAQ Collaboration</a:t>
            </a:r>
          </a:p>
          <a:p>
            <a:pPr algn="r"/>
            <a:r>
              <a:rPr lang="en-GB" sz="1000" dirty="0">
                <a:ea typeface="Calibri Light" panose="020F0302020204030204"/>
                <a:cs typeface="Calibri Light" panose="020F0302020204030204"/>
              </a:rPr>
              <a:t>DAQ@LHC 2025 Workshop, FEBRUARY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A3AC17-F65F-24A0-AD99-83BF5FCED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42E899-B372-FC8D-2CBF-78B837C48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753A0-9C28-A6F5-8545-722ECD5B4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08B50-8ED8-EF8F-DE8B-C93D86D5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Configuration</a:t>
            </a:r>
            <a:endParaRPr lang="en-US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651C0-DBAF-F235-4232-1BF5AB080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3135086" cy="4023360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GB" dirty="0">
                <a:ea typeface="Calibri"/>
                <a:cs typeface="Calibri"/>
              </a:rPr>
              <a:t>The </a:t>
            </a:r>
            <a:r>
              <a:rPr lang="en-GB" dirty="0" err="1">
                <a:ea typeface="Calibri"/>
                <a:cs typeface="Calibri"/>
              </a:rPr>
              <a:t>KEFController</a:t>
            </a:r>
            <a:r>
              <a:rPr lang="en-GB" dirty="0">
                <a:ea typeface="Calibri"/>
                <a:cs typeface="Calibri"/>
              </a:rPr>
              <a:t> is fully configurable via the standard configuration tool used in ATLAS:</a:t>
            </a:r>
            <a:endParaRPr lang="en-US" dirty="0"/>
          </a:p>
          <a:p>
            <a:pPr marL="383540" lvl="1"/>
            <a:r>
              <a:rPr lang="en-GB" dirty="0">
                <a:ea typeface="Calibri"/>
                <a:cs typeface="Calibri"/>
              </a:rPr>
              <a:t>Running parameters (</a:t>
            </a:r>
            <a:r>
              <a:rPr lang="en-GB" dirty="0" err="1">
                <a:ea typeface="Calibri"/>
                <a:cs typeface="Calibri"/>
              </a:rPr>
              <a:t>timouts</a:t>
            </a:r>
            <a:r>
              <a:rPr lang="en-GB" dirty="0">
                <a:ea typeface="Calibri"/>
                <a:cs typeface="Calibri"/>
              </a:rPr>
              <a:t>, delays, etc..)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Definition of the applications that needs to be deployed</a:t>
            </a:r>
          </a:p>
          <a:p>
            <a:pPr marL="383540" lvl="1"/>
            <a:endParaRPr lang="en-GB" dirty="0">
              <a:ea typeface="Calibri"/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648F3B-11C2-52BE-B6C2-D0135C5D8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8F66ED-3CD1-60E7-9028-350644F82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10</a:t>
            </a:fld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AC7151FD-0F09-0BEF-9F37-708688FEA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863" y="1909763"/>
            <a:ext cx="7877175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66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5A7F1-6BA1-446E-C7D9-B8A0BD955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>
                <a:ea typeface="+mj-lt"/>
                <a:cs typeface="+mj-lt"/>
              </a:rPr>
              <a:t>DAQ Bridge: Extending the Kubernetes API</a:t>
            </a:r>
            <a:endParaRPr lang="en-US" sz="4400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748F2-D72B-C0FA-71B6-E2CE9A384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203912" cy="44495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600" dirty="0">
                <a:ea typeface="Calibri"/>
                <a:cs typeface="Calibri"/>
              </a:rPr>
              <a:t>Extending API is possible with CRD (</a:t>
            </a:r>
            <a:r>
              <a:rPr lang="en-GB" sz="1600" dirty="0">
                <a:ea typeface="Calibri"/>
                <a:cs typeface="Calibri"/>
                <a:hlinkClick r:id="rId2"/>
              </a:rPr>
              <a:t>Custom Resource Definition</a:t>
            </a:r>
            <a:r>
              <a:rPr lang="en-GB" sz="1600" dirty="0">
                <a:ea typeface="Calibri"/>
                <a:cs typeface="Calibri"/>
              </a:rPr>
              <a:t>) that defines </a:t>
            </a:r>
            <a:r>
              <a:rPr lang="en-GB" sz="1600" dirty="0">
                <a:ea typeface="+mn-lt"/>
                <a:cs typeface="+mn-lt"/>
              </a:rPr>
              <a:t>a new object type that can be handled</a:t>
            </a:r>
            <a:endParaRPr lang="en-US" sz="1600" dirty="0">
              <a:ea typeface="Calibri"/>
              <a:cs typeface="Calibri"/>
            </a:endParaRPr>
          </a:p>
          <a:p>
            <a:pPr marL="383540" lvl="1"/>
            <a:r>
              <a:rPr lang="en-GB" sz="1600" dirty="0">
                <a:ea typeface="Calibri"/>
                <a:cs typeface="Calibri"/>
              </a:rPr>
              <a:t>Once you define a new CRD, you need to teach Kubernetes how to handle it via </a:t>
            </a:r>
            <a:r>
              <a:rPr lang="en-GB" sz="1600" dirty="0">
                <a:ea typeface="Calibri"/>
                <a:cs typeface="Calibri"/>
                <a:hlinkClick r:id="rId3"/>
              </a:rPr>
              <a:t>Operator Pattern</a:t>
            </a:r>
          </a:p>
          <a:p>
            <a:pPr marL="383540" lvl="1"/>
            <a:r>
              <a:rPr lang="en-GB" sz="1600" dirty="0">
                <a:ea typeface="+mn-lt"/>
                <a:cs typeface="+mn-lt"/>
              </a:rPr>
              <a:t>Operators are software extensions to Kubernetes in order to manage CRD objects via the control loop (Kubernetes principles)</a:t>
            </a:r>
            <a:endParaRPr lang="en-GB" sz="1600" dirty="0">
              <a:ea typeface="Calibri"/>
              <a:cs typeface="Calibri"/>
            </a:endParaRPr>
          </a:p>
          <a:p>
            <a:pPr marL="566420" lvl="2"/>
            <a:r>
              <a:rPr lang="en-GB" sz="1600" dirty="0">
                <a:ea typeface="+mn-lt"/>
                <a:cs typeface="+mn-lt"/>
              </a:rPr>
              <a:t>Operators are clients of the Kubernetes API that act as controllers for a resource being deployed or configured. </a:t>
            </a:r>
            <a:endParaRPr lang="en-GB" sz="160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876998-D1AF-E575-86D1-45E6ABF3C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11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1684F-3188-FF96-A3E5-E8F316ABA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E5E728-0350-C045-218C-7829D91242C8}"/>
              </a:ext>
            </a:extLst>
          </p:cNvPr>
          <p:cNvSpPr/>
          <p:nvPr/>
        </p:nvSpPr>
        <p:spPr>
          <a:xfrm>
            <a:off x="4437160" y="4618162"/>
            <a:ext cx="3480660" cy="1666067"/>
          </a:xfrm>
          <a:prstGeom prst="round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6DEB5C0-29B7-7BBE-618F-831267E3CB8A}"/>
              </a:ext>
            </a:extLst>
          </p:cNvPr>
          <p:cNvSpPr/>
          <p:nvPr/>
        </p:nvSpPr>
        <p:spPr>
          <a:xfrm>
            <a:off x="4584626" y="4945477"/>
            <a:ext cx="916983" cy="10073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ea typeface="Calibri"/>
                <a:cs typeface="Calibri"/>
              </a:rPr>
              <a:t>CRD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86685A3-CA49-5D4D-C2DE-CBEDA614DF18}"/>
              </a:ext>
            </a:extLst>
          </p:cNvPr>
          <p:cNvSpPr/>
          <p:nvPr/>
        </p:nvSpPr>
        <p:spPr>
          <a:xfrm>
            <a:off x="5952102" y="4950007"/>
            <a:ext cx="1879168" cy="100738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ea typeface="Calibri"/>
                <a:cs typeface="Calibri"/>
              </a:rPr>
              <a:t>Controller</a:t>
            </a:r>
            <a:endParaRPr lang="en-GB" dirty="0"/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6FF63F72-0238-5CE4-4481-12A3CB510E4F}"/>
              </a:ext>
            </a:extLst>
          </p:cNvPr>
          <p:cNvSpPr/>
          <p:nvPr/>
        </p:nvSpPr>
        <p:spPr>
          <a:xfrm>
            <a:off x="5609847" y="5335056"/>
            <a:ext cx="226016" cy="226016"/>
          </a:xfrm>
          <a:prstGeom prst="mathPl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A7969E-BBFE-165A-F76F-CAA04DD0E770}"/>
              </a:ext>
            </a:extLst>
          </p:cNvPr>
          <p:cNvSpPr/>
          <p:nvPr/>
        </p:nvSpPr>
        <p:spPr>
          <a:xfrm>
            <a:off x="4622215" y="3601089"/>
            <a:ext cx="3106118" cy="41974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ea typeface="Calibri"/>
                <a:cs typeface="Calibri"/>
              </a:rPr>
              <a:t>Custom Resource Objects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D2B1A9C-CE5D-2F8F-D195-586D34B93676}"/>
              </a:ext>
            </a:extLst>
          </p:cNvPr>
          <p:cNvCxnSpPr/>
          <p:nvPr/>
        </p:nvCxnSpPr>
        <p:spPr>
          <a:xfrm flipH="1">
            <a:off x="7187662" y="4047931"/>
            <a:ext cx="2583" cy="559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7">
            <a:extLst>
              <a:ext uri="{FF2B5EF4-FFF2-40B4-BE49-F238E27FC236}">
                <a16:creationId xmlns:a16="http://schemas.microsoft.com/office/drawing/2014/main" id="{041D9D35-D78A-DF24-7AF4-2A43D2135F9C}"/>
              </a:ext>
            </a:extLst>
          </p:cNvPr>
          <p:cNvSpPr txBox="1"/>
          <p:nvPr/>
        </p:nvSpPr>
        <p:spPr>
          <a:xfrm>
            <a:off x="7219241" y="4168878"/>
            <a:ext cx="523743" cy="24622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 dirty="0">
                <a:ea typeface="Calibri"/>
                <a:cs typeface="Calibri"/>
              </a:rPr>
              <a:t>Notify</a:t>
            </a:r>
            <a:endParaRPr lang="en-GB" sz="10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EDE34F-D44D-6587-42B3-7504C94A4687}"/>
              </a:ext>
            </a:extLst>
          </p:cNvPr>
          <p:cNvCxnSpPr>
            <a:cxnSpLocks/>
          </p:cNvCxnSpPr>
          <p:nvPr/>
        </p:nvCxnSpPr>
        <p:spPr>
          <a:xfrm flipH="1" flipV="1">
            <a:off x="4921035" y="4045348"/>
            <a:ext cx="9040" cy="545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9">
            <a:extLst>
              <a:ext uri="{FF2B5EF4-FFF2-40B4-BE49-F238E27FC236}">
                <a16:creationId xmlns:a16="http://schemas.microsoft.com/office/drawing/2014/main" id="{B05730C2-3389-677C-F008-7A6B96E4C6EC}"/>
              </a:ext>
            </a:extLst>
          </p:cNvPr>
          <p:cNvSpPr txBox="1"/>
          <p:nvPr/>
        </p:nvSpPr>
        <p:spPr>
          <a:xfrm>
            <a:off x="4926783" y="4194708"/>
            <a:ext cx="523743" cy="24622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 dirty="0">
                <a:ea typeface="Calibri"/>
                <a:cs typeface="Calibri"/>
              </a:rPr>
              <a:t>Watch</a:t>
            </a:r>
            <a:endParaRPr lang="en-GB" sz="10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B8693FE-3FEB-7B26-38BC-4656F3EE5AFA}"/>
              </a:ext>
            </a:extLst>
          </p:cNvPr>
          <p:cNvCxnSpPr/>
          <p:nvPr/>
        </p:nvCxnSpPr>
        <p:spPr>
          <a:xfrm flipV="1">
            <a:off x="2852334" y="3833862"/>
            <a:ext cx="1618279" cy="2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1">
            <a:extLst>
              <a:ext uri="{FF2B5EF4-FFF2-40B4-BE49-F238E27FC236}">
                <a16:creationId xmlns:a16="http://schemas.microsoft.com/office/drawing/2014/main" id="{A2C7FC7C-77C0-1FF7-62D6-175E87728DEC}"/>
              </a:ext>
            </a:extLst>
          </p:cNvPr>
          <p:cNvSpPr txBox="1"/>
          <p:nvPr/>
        </p:nvSpPr>
        <p:spPr>
          <a:xfrm>
            <a:off x="3099274" y="3555402"/>
            <a:ext cx="1066183" cy="24622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ea typeface="Calibri"/>
                <a:cs typeface="Calibri"/>
              </a:rPr>
              <a:t>Create / Update</a:t>
            </a:r>
            <a:endParaRPr lang="en-GB" sz="1000" dirty="0"/>
          </a:p>
        </p:txBody>
      </p:sp>
      <p:sp>
        <p:nvSpPr>
          <p:cNvPr id="17" name="Diamond 16">
            <a:extLst>
              <a:ext uri="{FF2B5EF4-FFF2-40B4-BE49-F238E27FC236}">
                <a16:creationId xmlns:a16="http://schemas.microsoft.com/office/drawing/2014/main" id="{F9AC09A9-DE11-DBED-EB5B-15F50F79B91D}"/>
              </a:ext>
            </a:extLst>
          </p:cNvPr>
          <p:cNvSpPr/>
          <p:nvPr/>
        </p:nvSpPr>
        <p:spPr>
          <a:xfrm>
            <a:off x="9004534" y="4032735"/>
            <a:ext cx="1827507" cy="1827507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ea typeface="Calibri"/>
                <a:cs typeface="Calibri"/>
              </a:rPr>
              <a:t>K8S API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CB2A0EC-8B2D-266A-5F32-C1773328F11B}"/>
              </a:ext>
            </a:extLst>
          </p:cNvPr>
          <p:cNvCxnSpPr/>
          <p:nvPr/>
        </p:nvCxnSpPr>
        <p:spPr>
          <a:xfrm flipV="1">
            <a:off x="7980497" y="4978099"/>
            <a:ext cx="927314" cy="486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4">
            <a:extLst>
              <a:ext uri="{FF2B5EF4-FFF2-40B4-BE49-F238E27FC236}">
                <a16:creationId xmlns:a16="http://schemas.microsoft.com/office/drawing/2014/main" id="{7355423A-EB89-F387-F0DC-CC4302EDADE0}"/>
              </a:ext>
            </a:extLst>
          </p:cNvPr>
          <p:cNvSpPr txBox="1"/>
          <p:nvPr/>
        </p:nvSpPr>
        <p:spPr>
          <a:xfrm>
            <a:off x="8116850" y="5299393"/>
            <a:ext cx="930573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ea typeface="Calibri"/>
                <a:cs typeface="Calibri"/>
              </a:rPr>
              <a:t>Reconcile Desired State</a:t>
            </a:r>
            <a:endParaRPr lang="en-GB" sz="1000" dirty="0"/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A998A3D0-7C97-333C-DC1A-DE38A1E1350A}"/>
              </a:ext>
            </a:extLst>
          </p:cNvPr>
          <p:cNvSpPr txBox="1"/>
          <p:nvPr/>
        </p:nvSpPr>
        <p:spPr>
          <a:xfrm>
            <a:off x="1413834" y="4214081"/>
            <a:ext cx="1912132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>
                <a:ea typeface="Calibri"/>
                <a:cs typeface="Calibri"/>
              </a:rPr>
              <a:t>USER </a:t>
            </a:r>
            <a:br>
              <a:rPr lang="en-GB" sz="1000" dirty="0">
                <a:ea typeface="Calibri"/>
                <a:cs typeface="Calibri"/>
              </a:rPr>
            </a:br>
            <a:r>
              <a:rPr lang="en-GB" sz="1000" dirty="0">
                <a:ea typeface="Calibri"/>
                <a:cs typeface="Calibri"/>
              </a:rPr>
              <a:t>(DAQ Application)</a:t>
            </a:r>
          </a:p>
        </p:txBody>
      </p:sp>
      <p:pic>
        <p:nvPicPr>
          <p:cNvPr id="21" name="Graphic 1">
            <a:extLst>
              <a:ext uri="{FF2B5EF4-FFF2-40B4-BE49-F238E27FC236}">
                <a16:creationId xmlns:a16="http://schemas.microsoft.com/office/drawing/2014/main" id="{BB6906CF-96FE-6B08-A2B6-A1012F8B2A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10818" y="334287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403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BD771-39B8-E968-02CE-B6036E6B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CRD Project with </a:t>
            </a:r>
            <a:r>
              <a:rPr lang="en-GB" dirty="0" err="1">
                <a:ea typeface="+mj-lt"/>
                <a:cs typeface="+mj-lt"/>
              </a:rPr>
              <a:t>Kubebuilder</a:t>
            </a:r>
            <a:endParaRPr lang="en-US" dirty="0" err="1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BB738-1C08-D9B0-6524-508370B89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GB" err="1">
                <a:ea typeface="Calibri"/>
                <a:cs typeface="Calibri"/>
              </a:rPr>
              <a:t>Kubebuilder</a:t>
            </a:r>
            <a:endParaRPr lang="en-GB" dirty="0" err="1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It's an official tool/</a:t>
            </a:r>
            <a:r>
              <a:rPr lang="en-GB" dirty="0" err="1">
                <a:ea typeface="Calibri"/>
                <a:cs typeface="Calibri"/>
              </a:rPr>
              <a:t>sdk</a:t>
            </a:r>
            <a:r>
              <a:rPr lang="en-GB" dirty="0">
                <a:ea typeface="Calibri"/>
                <a:cs typeface="Calibri"/>
              </a:rPr>
              <a:t> (in GO) - </a:t>
            </a:r>
            <a:r>
              <a:rPr lang="en-GB" dirty="0">
                <a:solidFill>
                  <a:srgbClr val="2998E3"/>
                </a:solidFill>
                <a:ea typeface="Calibri"/>
                <a:cs typeface="Calibri"/>
                <a:hlinkClick r:id="rId2"/>
              </a:rPr>
              <a:t>Documentation</a:t>
            </a:r>
            <a:endParaRPr lang="en-GB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It expands API in a declarative way with CRD (Custom Resource Definition) with strict grammar</a:t>
            </a:r>
            <a:endParaRPr lang="en-US" dirty="0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It helps to deploy easily this expansion on a k8s cluster</a:t>
            </a:r>
            <a:endParaRPr lang="en-US" dirty="0">
              <a:ea typeface="Calibri"/>
              <a:cs typeface="Calibri"/>
            </a:endParaRPr>
          </a:p>
          <a:p>
            <a:endParaRPr lang="en-GB" dirty="0">
              <a:ea typeface="Calibri"/>
              <a:cs typeface="Calibri"/>
            </a:endParaRPr>
          </a:p>
          <a:p>
            <a:endParaRPr lang="en-GB" dirty="0">
              <a:ea typeface="Calibri"/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786502-E079-C784-512B-729BB963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C0E26-BEBF-1405-DDE3-256C8CF97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12</a:t>
            </a:fld>
            <a:endParaRPr lang="en-US" dirty="0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001066A1-4B1A-341A-0E24-1604FB2ED8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258" y="3160550"/>
            <a:ext cx="4226739" cy="3112865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BF8296BF-7B3F-FFC8-F17C-18ABE0025B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312" y="3162929"/>
            <a:ext cx="3801907" cy="3108107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A471FBDD-4E4C-9C81-3EB3-B1F8E27CB1BA}"/>
              </a:ext>
            </a:extLst>
          </p:cNvPr>
          <p:cNvSpPr/>
          <p:nvPr/>
        </p:nvSpPr>
        <p:spPr>
          <a:xfrm>
            <a:off x="5806035" y="4625946"/>
            <a:ext cx="1240778" cy="4720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735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BD771-39B8-E968-02CE-B6036E6B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Kubernetes-c library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BB738-1C08-D9B0-6524-508370B89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GB" dirty="0">
                <a:ea typeface="Calibri"/>
                <a:cs typeface="Calibri"/>
              </a:rPr>
              <a:t>Official Kubernetes client library in order to interact with HTTP REST API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Kubernetes is based on </a:t>
            </a:r>
            <a:r>
              <a:rPr lang="en-US" dirty="0">
                <a:solidFill>
                  <a:srgbClr val="2998E3"/>
                </a:solidFill>
                <a:ea typeface="Calibri"/>
                <a:cs typeface="Calibri"/>
                <a:hlinkClick r:id="rId2"/>
              </a:rPr>
              <a:t>OpenApi Specification</a:t>
            </a:r>
            <a:endParaRPr lang="en-GB">
              <a:ea typeface="Calibri"/>
              <a:cs typeface="Calibri"/>
            </a:endParaRPr>
          </a:p>
          <a:p>
            <a:pPr marL="383540" lvl="1"/>
            <a:r>
              <a:rPr lang="en-US" dirty="0">
                <a:ea typeface="Calibri"/>
                <a:cs typeface="Calibri"/>
              </a:rPr>
              <a:t>C client generated with </a:t>
            </a:r>
            <a:r>
              <a:rPr lang="en-US" dirty="0">
                <a:solidFill>
                  <a:srgbClr val="2998E3"/>
                </a:solidFill>
                <a:ea typeface="Calibri"/>
                <a:cs typeface="Calibri"/>
                <a:hlinkClick r:id="rId3"/>
              </a:rPr>
              <a:t>openapi-generator</a:t>
            </a:r>
            <a:endParaRPr lang="en-US">
              <a:ea typeface="Calibri"/>
              <a:cs typeface="Calibri"/>
            </a:endParaRPr>
          </a:p>
          <a:p>
            <a:pPr marL="383540" lvl="1"/>
            <a:r>
              <a:rPr lang="en-US" dirty="0">
                <a:ea typeface="Calibri"/>
                <a:cs typeface="Calibri"/>
              </a:rPr>
              <a:t>We found some critical bug on the C generator. It's going to be fixed</a:t>
            </a:r>
          </a:p>
          <a:p>
            <a:r>
              <a:rPr lang="en-US" dirty="0">
                <a:ea typeface="Calibri"/>
                <a:cs typeface="Calibri"/>
              </a:rPr>
              <a:t>It's using </a:t>
            </a:r>
            <a:r>
              <a:rPr lang="en-US" b="1" dirty="0" err="1">
                <a:ea typeface="Calibri"/>
                <a:cs typeface="Calibri"/>
              </a:rPr>
              <a:t>libcurl</a:t>
            </a:r>
            <a:r>
              <a:rPr lang="en-US" b="1" dirty="0">
                <a:ea typeface="Calibri"/>
                <a:cs typeface="Calibri"/>
              </a:rPr>
              <a:t> </a:t>
            </a:r>
            <a:r>
              <a:rPr lang="en-US" dirty="0">
                <a:ea typeface="Calibri"/>
                <a:cs typeface="Calibri"/>
              </a:rPr>
              <a:t>for HTTP communications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786502-E079-C784-512B-729BB963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C0E26-BEBF-1405-DDE3-256C8CF97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242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EB877-2ED5-221D-D37D-49B494621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k8scpp 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6C4DE-883B-1724-3C71-73283AA87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175340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>
                <a:ea typeface="Calibri"/>
                <a:cs typeface="Calibri"/>
              </a:rPr>
              <a:t>C++ Wrapper of the </a:t>
            </a:r>
            <a:r>
              <a:rPr lang="en-GB" dirty="0" err="1">
                <a:ea typeface="Calibri"/>
                <a:cs typeface="Calibri"/>
              </a:rPr>
              <a:t>kubernetes</a:t>
            </a:r>
            <a:r>
              <a:rPr lang="en-GB" dirty="0">
                <a:ea typeface="Calibri"/>
                <a:cs typeface="Calibri"/>
              </a:rPr>
              <a:t>-c library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Make it easy to use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In-house made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RAII approach for resource handling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Handle exceptions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Convert results in (boost) JSON</a:t>
            </a:r>
          </a:p>
        </p:txBody>
      </p:sp>
      <p:pic>
        <p:nvPicPr>
          <p:cNvPr id="4" name="Picture 4" descr="Text&#10;&#10;Description automatically generated">
            <a:extLst>
              <a:ext uri="{FF2B5EF4-FFF2-40B4-BE49-F238E27FC236}">
                <a16:creationId xmlns:a16="http://schemas.microsoft.com/office/drawing/2014/main" id="{8C95AFD3-AAA7-A3DF-4849-418E8C360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147" y="35660"/>
            <a:ext cx="5854552" cy="6516276"/>
          </a:xfrm>
          <a:prstGeom prst="rect">
            <a:avLst/>
          </a:prstGeom>
        </p:spPr>
      </p:pic>
      <p:pic>
        <p:nvPicPr>
          <p:cNvPr id="5" name="Picture 5" descr="Text&#10;&#10;Description automatically generated">
            <a:extLst>
              <a:ext uri="{FF2B5EF4-FFF2-40B4-BE49-F238E27FC236}">
                <a16:creationId xmlns:a16="http://schemas.microsoft.com/office/drawing/2014/main" id="{893DBEBB-26CE-948E-4C57-10B7793AB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4379136"/>
            <a:ext cx="4756484" cy="1653052"/>
          </a:xfrm>
          <a:prstGeom prst="rect">
            <a:avLst/>
          </a:prstGeom>
        </p:spPr>
      </p:pic>
      <p:sp>
        <p:nvSpPr>
          <p:cNvPr id="7" name="Arrow: Bent 6">
            <a:extLst>
              <a:ext uri="{FF2B5EF4-FFF2-40B4-BE49-F238E27FC236}">
                <a16:creationId xmlns:a16="http://schemas.microsoft.com/office/drawing/2014/main" id="{C8ECBAB9-4295-E96C-CBA7-0A0125BE12EE}"/>
              </a:ext>
            </a:extLst>
          </p:cNvPr>
          <p:cNvSpPr/>
          <p:nvPr/>
        </p:nvSpPr>
        <p:spPr>
          <a:xfrm rot="16200000" flipH="1">
            <a:off x="4686826" y="3065461"/>
            <a:ext cx="1122948" cy="1074820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AF597-AA34-3970-8040-A913BE7AE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14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0AB4F9-5DF3-9D57-7A34-77232C43E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</p:spTree>
    <p:extLst>
      <p:ext uri="{BB962C8B-B14F-4D97-AF65-F5344CB8AC3E}">
        <p14:creationId xmlns:p14="http://schemas.microsoft.com/office/powerpoint/2010/main" val="2623551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BD771-39B8-E968-02CE-B6036E6B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K8sop library</a:t>
            </a:r>
            <a:endParaRPr lang="en-US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BB738-1C08-D9B0-6524-508370B89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459186" cy="4023360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GB" dirty="0">
                <a:ea typeface="Calibri"/>
                <a:cs typeface="Calibri"/>
              </a:rPr>
              <a:t>Implements Kubernetes operator pattern.</a:t>
            </a:r>
            <a:endParaRPr lang="en-US" dirty="0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In-house made SDK Operator</a:t>
            </a:r>
            <a:endParaRPr lang="en-US" dirty="0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Control Loop mechanism. It's a k8s principle for controlling resources over the cluster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Take actions on CRDs</a:t>
            </a:r>
            <a:endParaRPr lang="en-US" dirty="0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Monitor CRDs Status (check that cluster reach the status specified by the CRD)</a:t>
            </a:r>
            <a:endParaRPr lang="en-US" dirty="0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It uses k8scpp to interact with k8s cluster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786502-E079-C784-512B-729BB963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DAQ@LHC 2025 Workshop, FEBRUARY 2025 - ​MATTEO FERRARI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C0E26-BEBF-1405-DDE3-256C8CF97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15</a:t>
            </a:fld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77B30E7-CFD9-8B21-30BB-FC260DAA6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8989" y="2211037"/>
            <a:ext cx="4648200" cy="260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84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DB3F-0C13-D264-5841-27BE07DAC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Software architecture recap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16C1D-8CB7-57AC-4C58-6782E2CA0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CEPC International Workshop - October 2023 - Matteo Ferrari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238E07-96DE-8E14-0E8F-473086ECC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16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17E1B19-F3CC-26AC-4E83-394805A4D6EC}"/>
              </a:ext>
            </a:extLst>
          </p:cNvPr>
          <p:cNvSpPr/>
          <p:nvPr/>
        </p:nvSpPr>
        <p:spPr>
          <a:xfrm>
            <a:off x="4331429" y="3943971"/>
            <a:ext cx="6599694" cy="1782305"/>
          </a:xfrm>
          <a:prstGeom prst="round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4DBB7184-DB70-3894-5169-AF05B1227229}"/>
              </a:ext>
            </a:extLst>
          </p:cNvPr>
          <p:cNvSpPr/>
          <p:nvPr/>
        </p:nvSpPr>
        <p:spPr>
          <a:xfrm>
            <a:off x="6981209" y="1679326"/>
            <a:ext cx="3978583" cy="174653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cs typeface="Calibri"/>
              </a:rPr>
              <a:t>Kubernetes Cluster</a:t>
            </a:r>
            <a:endParaRPr lang="en-GB" dirty="0"/>
          </a:p>
        </p:txBody>
      </p:sp>
      <p:sp>
        <p:nvSpPr>
          <p:cNvPr id="8" name="Flowchart: Alternative Process 7">
            <a:extLst>
              <a:ext uri="{FF2B5EF4-FFF2-40B4-BE49-F238E27FC236}">
                <a16:creationId xmlns:a16="http://schemas.microsoft.com/office/drawing/2014/main" id="{627A4634-5DF2-3A26-050C-52FC1B1EC3BC}"/>
              </a:ext>
            </a:extLst>
          </p:cNvPr>
          <p:cNvSpPr/>
          <p:nvPr/>
        </p:nvSpPr>
        <p:spPr>
          <a:xfrm>
            <a:off x="3233328" y="2093872"/>
            <a:ext cx="2251767" cy="931326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cs typeface="Calibri"/>
              </a:rPr>
              <a:t>CRD Project (</a:t>
            </a:r>
            <a:r>
              <a:rPr lang="en-GB" dirty="0" err="1">
                <a:cs typeface="Calibri"/>
              </a:rPr>
              <a:t>kubebuilder</a:t>
            </a:r>
            <a:r>
              <a:rPr lang="en-GB" dirty="0">
                <a:cs typeface="Calibri"/>
              </a:rPr>
              <a:t>)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9FDD978-36EE-9589-0F5E-608716A4F523}"/>
              </a:ext>
            </a:extLst>
          </p:cNvPr>
          <p:cNvCxnSpPr/>
          <p:nvPr/>
        </p:nvCxnSpPr>
        <p:spPr>
          <a:xfrm>
            <a:off x="5551023" y="2560741"/>
            <a:ext cx="1355232" cy="10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5">
            <a:extLst>
              <a:ext uri="{FF2B5EF4-FFF2-40B4-BE49-F238E27FC236}">
                <a16:creationId xmlns:a16="http://schemas.microsoft.com/office/drawing/2014/main" id="{CC3A0CA5-36BC-A93F-7425-CC9A28F9D4DB}"/>
              </a:ext>
            </a:extLst>
          </p:cNvPr>
          <p:cNvSpPr txBox="1"/>
          <p:nvPr/>
        </p:nvSpPr>
        <p:spPr>
          <a:xfrm>
            <a:off x="5596133" y="2232052"/>
            <a:ext cx="1355415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cs typeface="Calibri"/>
              </a:rPr>
              <a:t>Expands API</a:t>
            </a:r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061F0C9-59D8-6F9A-EC48-C35EF016D3BF}"/>
              </a:ext>
            </a:extLst>
          </p:cNvPr>
          <p:cNvSpPr/>
          <p:nvPr/>
        </p:nvSpPr>
        <p:spPr>
          <a:xfrm>
            <a:off x="245217" y="3294090"/>
            <a:ext cx="2312972" cy="154615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cs typeface="Calibri"/>
              </a:rPr>
              <a:t>Run Control</a:t>
            </a:r>
          </a:p>
          <a:p>
            <a:pPr algn="ctr"/>
            <a:r>
              <a:rPr lang="en-GB">
                <a:ea typeface="Calibri" panose="020F0502020204030204"/>
                <a:cs typeface="Calibri"/>
              </a:rPr>
              <a:t>(</a:t>
            </a:r>
            <a:r>
              <a:rPr lang="en-GB" err="1">
                <a:ea typeface="Calibri" panose="020F0502020204030204"/>
                <a:cs typeface="Calibri"/>
              </a:rPr>
              <a:t>KEFController</a:t>
            </a:r>
            <a:r>
              <a:rPr lang="en-GB">
                <a:ea typeface="Calibri" panose="020F0502020204030204"/>
                <a:cs typeface="Calibri"/>
              </a:rPr>
              <a:t>)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7FCBB94-EB3E-3A28-A25A-97CEE1357451}"/>
              </a:ext>
            </a:extLst>
          </p:cNvPr>
          <p:cNvSpPr/>
          <p:nvPr/>
        </p:nvSpPr>
        <p:spPr>
          <a:xfrm>
            <a:off x="4605715" y="4093220"/>
            <a:ext cx="2312972" cy="13284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cs typeface="Calibri"/>
              </a:rPr>
              <a:t>Controller</a:t>
            </a:r>
          </a:p>
          <a:p>
            <a:pPr algn="ctr"/>
            <a:r>
              <a:rPr lang="en-GB" dirty="0">
                <a:cs typeface="Calibri"/>
              </a:rPr>
              <a:t>(</a:t>
            </a:r>
            <a:r>
              <a:rPr lang="en-GB" dirty="0">
                <a:ea typeface="+mn-lt"/>
                <a:cs typeface="+mn-lt"/>
              </a:rPr>
              <a:t>k8sop</a:t>
            </a:r>
            <a:r>
              <a:rPr lang="en-GB" dirty="0">
                <a:cs typeface="Calibri"/>
              </a:rPr>
              <a:t>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E8C6F9A-0818-3D32-6117-DFE2AE2D7CD4}"/>
              </a:ext>
            </a:extLst>
          </p:cNvPr>
          <p:cNvCxnSpPr/>
          <p:nvPr/>
        </p:nvCxnSpPr>
        <p:spPr>
          <a:xfrm>
            <a:off x="2626361" y="4444323"/>
            <a:ext cx="1980535" cy="307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9">
            <a:extLst>
              <a:ext uri="{FF2B5EF4-FFF2-40B4-BE49-F238E27FC236}">
                <a16:creationId xmlns:a16="http://schemas.microsoft.com/office/drawing/2014/main" id="{4113214E-BB15-1C44-2D39-786E1D50391B}"/>
              </a:ext>
            </a:extLst>
          </p:cNvPr>
          <p:cNvSpPr txBox="1"/>
          <p:nvPr/>
        </p:nvSpPr>
        <p:spPr>
          <a:xfrm>
            <a:off x="3543978" y="4176540"/>
            <a:ext cx="51249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cs typeface="Calibri"/>
              </a:rPr>
              <a:t>run</a:t>
            </a:r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5CFD2F5-72F9-03C2-CC25-F6F5F3D3BFED}"/>
              </a:ext>
            </a:extLst>
          </p:cNvPr>
          <p:cNvSpPr/>
          <p:nvPr/>
        </p:nvSpPr>
        <p:spPr>
          <a:xfrm>
            <a:off x="393811" y="3361403"/>
            <a:ext cx="1106253" cy="3371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cs typeface="Calibri"/>
              </a:rPr>
              <a:t>RC FSM</a:t>
            </a:r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842E106-12DF-46D4-8286-FC75B3D14E8A}"/>
              </a:ext>
            </a:extLst>
          </p:cNvPr>
          <p:cNvSpPr/>
          <p:nvPr/>
        </p:nvSpPr>
        <p:spPr>
          <a:xfrm>
            <a:off x="8334794" y="4093219"/>
            <a:ext cx="2312972" cy="13284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br>
              <a:rPr lang="en-GB" dirty="0">
                <a:cs typeface="Calibri"/>
              </a:rPr>
            </a:br>
            <a:r>
              <a:rPr lang="en-GB" dirty="0">
                <a:cs typeface="Calibri"/>
              </a:rPr>
              <a:t>k8scpp (wrapper)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7F213E4-744A-15FD-6F72-4B1E8B865017}"/>
              </a:ext>
            </a:extLst>
          </p:cNvPr>
          <p:cNvCxnSpPr>
            <a:cxnSpLocks/>
          </p:cNvCxnSpPr>
          <p:nvPr/>
        </p:nvCxnSpPr>
        <p:spPr>
          <a:xfrm>
            <a:off x="6929311" y="4720857"/>
            <a:ext cx="1386434" cy="4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3">
            <a:extLst>
              <a:ext uri="{FF2B5EF4-FFF2-40B4-BE49-F238E27FC236}">
                <a16:creationId xmlns:a16="http://schemas.microsoft.com/office/drawing/2014/main" id="{7AEB14A2-D19A-5B53-74F4-B4BBBA7096C1}"/>
              </a:ext>
            </a:extLst>
          </p:cNvPr>
          <p:cNvSpPr txBox="1"/>
          <p:nvPr/>
        </p:nvSpPr>
        <p:spPr>
          <a:xfrm>
            <a:off x="7336776" y="4356210"/>
            <a:ext cx="51249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cs typeface="Calibri"/>
              </a:rPr>
              <a:t>use</a:t>
            </a:r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1D88C12-D2D7-E048-263E-B869BBE3BDC6}"/>
              </a:ext>
            </a:extLst>
          </p:cNvPr>
          <p:cNvSpPr/>
          <p:nvPr/>
        </p:nvSpPr>
        <p:spPr>
          <a:xfrm>
            <a:off x="8388742" y="4174141"/>
            <a:ext cx="2165797" cy="49909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cs typeface="Calibri"/>
              </a:rPr>
              <a:t>Kubernetes-c library (</a:t>
            </a:r>
            <a:r>
              <a:rPr lang="en-GB" dirty="0" err="1">
                <a:cs typeface="Calibri"/>
              </a:rPr>
              <a:t>libcurl</a:t>
            </a:r>
            <a:r>
              <a:rPr lang="en-GB" dirty="0">
                <a:cs typeface="Calibri"/>
              </a:rPr>
              <a:t>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5C4B824-5663-E3B4-ADA2-425C2724EA04}"/>
              </a:ext>
            </a:extLst>
          </p:cNvPr>
          <p:cNvCxnSpPr>
            <a:cxnSpLocks/>
          </p:cNvCxnSpPr>
          <p:nvPr/>
        </p:nvCxnSpPr>
        <p:spPr>
          <a:xfrm>
            <a:off x="9882947" y="3365772"/>
            <a:ext cx="368187" cy="503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DAF8840-4C40-4012-DDCE-A09AA0C94453}"/>
              </a:ext>
            </a:extLst>
          </p:cNvPr>
          <p:cNvCxnSpPr>
            <a:cxnSpLocks/>
          </p:cNvCxnSpPr>
          <p:nvPr/>
        </p:nvCxnSpPr>
        <p:spPr>
          <a:xfrm flipH="1" flipV="1">
            <a:off x="10094608" y="3353471"/>
            <a:ext cx="346608" cy="474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7">
            <a:extLst>
              <a:ext uri="{FF2B5EF4-FFF2-40B4-BE49-F238E27FC236}">
                <a16:creationId xmlns:a16="http://schemas.microsoft.com/office/drawing/2014/main" id="{FA15D890-483F-9141-C409-78A8587EE196}"/>
              </a:ext>
            </a:extLst>
          </p:cNvPr>
          <p:cNvSpPr txBox="1"/>
          <p:nvPr/>
        </p:nvSpPr>
        <p:spPr>
          <a:xfrm>
            <a:off x="10326945" y="3331220"/>
            <a:ext cx="1065451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cs typeface="Calibri"/>
              </a:rPr>
              <a:t>REST API</a:t>
            </a:r>
          </a:p>
        </p:txBody>
      </p:sp>
      <p:sp>
        <p:nvSpPr>
          <p:cNvPr id="23" name="Flowchart: Multidocument 22">
            <a:extLst>
              <a:ext uri="{FF2B5EF4-FFF2-40B4-BE49-F238E27FC236}">
                <a16:creationId xmlns:a16="http://schemas.microsoft.com/office/drawing/2014/main" id="{43F83285-D27B-CDE5-2851-FD34A2FFA21D}"/>
              </a:ext>
            </a:extLst>
          </p:cNvPr>
          <p:cNvSpPr/>
          <p:nvPr/>
        </p:nvSpPr>
        <p:spPr>
          <a:xfrm>
            <a:off x="4844134" y="3176123"/>
            <a:ext cx="809203" cy="681079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cs typeface="Calibri"/>
              </a:rPr>
              <a:t>CRD Objects</a:t>
            </a:r>
            <a:endParaRPr lang="en-GB" sz="1200" dirty="0">
              <a:ea typeface="Calibri"/>
              <a:cs typeface="Calibri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7B60C1-CBBF-A0A6-01F1-157784E26FCA}"/>
              </a:ext>
            </a:extLst>
          </p:cNvPr>
          <p:cNvCxnSpPr>
            <a:cxnSpLocks/>
          </p:cNvCxnSpPr>
          <p:nvPr/>
        </p:nvCxnSpPr>
        <p:spPr>
          <a:xfrm flipV="1">
            <a:off x="2670922" y="3604405"/>
            <a:ext cx="2021337" cy="98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87B2D6D-A6A4-A0DF-7C0C-A0C62588456E}"/>
              </a:ext>
            </a:extLst>
          </p:cNvPr>
          <p:cNvCxnSpPr>
            <a:cxnSpLocks/>
          </p:cNvCxnSpPr>
          <p:nvPr/>
        </p:nvCxnSpPr>
        <p:spPr>
          <a:xfrm flipV="1">
            <a:off x="5755838" y="3117454"/>
            <a:ext cx="1177390" cy="265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1">
            <a:extLst>
              <a:ext uri="{FF2B5EF4-FFF2-40B4-BE49-F238E27FC236}">
                <a16:creationId xmlns:a16="http://schemas.microsoft.com/office/drawing/2014/main" id="{8930A151-AD40-FAF6-44D0-2BFDDF78917E}"/>
              </a:ext>
            </a:extLst>
          </p:cNvPr>
          <p:cNvSpPr txBox="1"/>
          <p:nvPr/>
        </p:nvSpPr>
        <p:spPr>
          <a:xfrm>
            <a:off x="5707284" y="2879415"/>
            <a:ext cx="1065451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cs typeface="Calibri"/>
              </a:rPr>
              <a:t>create</a:t>
            </a:r>
            <a:endParaRPr lang="en-US" dirty="0"/>
          </a:p>
        </p:txBody>
      </p:sp>
      <p:sp>
        <p:nvSpPr>
          <p:cNvPr id="27" name="TextBox 22">
            <a:extLst>
              <a:ext uri="{FF2B5EF4-FFF2-40B4-BE49-F238E27FC236}">
                <a16:creationId xmlns:a16="http://schemas.microsoft.com/office/drawing/2014/main" id="{0551FA66-0870-C8ED-A7AA-517B564B25DB}"/>
              </a:ext>
            </a:extLst>
          </p:cNvPr>
          <p:cNvSpPr txBox="1"/>
          <p:nvPr/>
        </p:nvSpPr>
        <p:spPr>
          <a:xfrm>
            <a:off x="6190547" y="5763973"/>
            <a:ext cx="2614453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cs typeface="Calibri"/>
              </a:rPr>
              <a:t>Operator</a:t>
            </a:r>
            <a:endParaRPr lang="en-GB" dirty="0">
              <a:ea typeface="Calibri" panose="020F0502020204030204"/>
              <a:cs typeface="Calibri"/>
            </a:endParaRPr>
          </a:p>
        </p:txBody>
      </p:sp>
      <p:sp>
        <p:nvSpPr>
          <p:cNvPr id="28" name="TextBox 23">
            <a:extLst>
              <a:ext uri="{FF2B5EF4-FFF2-40B4-BE49-F238E27FC236}">
                <a16:creationId xmlns:a16="http://schemas.microsoft.com/office/drawing/2014/main" id="{110C647D-88C6-7F22-EFDC-BE853E5D73DD}"/>
              </a:ext>
            </a:extLst>
          </p:cNvPr>
          <p:cNvSpPr txBox="1"/>
          <p:nvPr/>
        </p:nvSpPr>
        <p:spPr>
          <a:xfrm>
            <a:off x="393240" y="5765600"/>
            <a:ext cx="3151707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cs typeface="Calibri"/>
              </a:rPr>
              <a:t>Red boxes -&gt; In-house Software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37A5105-CE4A-99B4-E217-55BE12120F26}"/>
              </a:ext>
            </a:extLst>
          </p:cNvPr>
          <p:cNvCxnSpPr/>
          <p:nvPr/>
        </p:nvCxnSpPr>
        <p:spPr>
          <a:xfrm>
            <a:off x="2824889" y="1843329"/>
            <a:ext cx="16791" cy="4026974"/>
          </a:xfrm>
          <a:prstGeom prst="straightConnector1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5">
            <a:extLst>
              <a:ext uri="{FF2B5EF4-FFF2-40B4-BE49-F238E27FC236}">
                <a16:creationId xmlns:a16="http://schemas.microsoft.com/office/drawing/2014/main" id="{04BDBF26-FE35-E046-A413-0FE08212032E}"/>
              </a:ext>
            </a:extLst>
          </p:cNvPr>
          <p:cNvSpPr txBox="1"/>
          <p:nvPr/>
        </p:nvSpPr>
        <p:spPr>
          <a:xfrm>
            <a:off x="1250149" y="1863966"/>
            <a:ext cx="1355415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cs typeface="Calibri"/>
              </a:rPr>
              <a:t>ATLAS</a:t>
            </a:r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191C576-1C01-D694-C1E9-813BB8074D09}"/>
              </a:ext>
            </a:extLst>
          </p:cNvPr>
          <p:cNvCxnSpPr>
            <a:cxnSpLocks/>
          </p:cNvCxnSpPr>
          <p:nvPr/>
        </p:nvCxnSpPr>
        <p:spPr>
          <a:xfrm flipH="1">
            <a:off x="2551262" y="5268629"/>
            <a:ext cx="1975153" cy="108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2E9BE76-2D06-D92F-C820-5EFBBE07CDBF}"/>
              </a:ext>
            </a:extLst>
          </p:cNvPr>
          <p:cNvSpPr txBox="1"/>
          <p:nvPr/>
        </p:nvSpPr>
        <p:spPr>
          <a:xfrm>
            <a:off x="427463" y="5222487"/>
            <a:ext cx="2016512" cy="369332"/>
          </a:xfrm>
          <a:prstGeom prst="rect">
            <a:avLst/>
          </a:prstGeom>
          <a:effectLst>
            <a:outerShdw blurRad="63500" dist="38100" dir="2700000">
              <a:srgbClr val="000000">
                <a:alpha val="40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ea typeface="Calibri"/>
                <a:cs typeface="Calibri"/>
              </a:rPr>
              <a:t>Monitoring</a:t>
            </a:r>
          </a:p>
        </p:txBody>
      </p:sp>
    </p:spTree>
    <p:extLst>
      <p:ext uri="{BB962C8B-B14F-4D97-AF65-F5344CB8AC3E}">
        <p14:creationId xmlns:p14="http://schemas.microsoft.com/office/powerpoint/2010/main" val="1717586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F179F-1612-14C9-8514-BBE218301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Conclusions</a:t>
            </a:r>
            <a:endParaRPr lang="en-GB" dirty="0">
              <a:ea typeface="Calibri Light" panose="020F0302020204030204"/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AB690-FA58-E2A0-5CCB-6EF191B95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The full current HLT farm could be orchestrated by Kubernetes</a:t>
            </a:r>
            <a:endParaRPr lang="en-US" dirty="0">
              <a:ea typeface="+mn-lt"/>
              <a:cs typeface="+mn-lt"/>
            </a:endParaRPr>
          </a:p>
          <a:p>
            <a:r>
              <a:rPr lang="en-GB" dirty="0">
                <a:ea typeface="Calibri"/>
                <a:cs typeface="Calibri"/>
              </a:rPr>
              <a:t>Start and Stop time benchmark are reasonable for the HLT use-case</a:t>
            </a:r>
          </a:p>
          <a:p>
            <a:r>
              <a:rPr lang="en-GB" dirty="0">
                <a:ea typeface="Calibri"/>
                <a:cs typeface="Calibri"/>
              </a:rPr>
              <a:t>A C++ approach is feasible with basic C++ SDK/Tools implemented.</a:t>
            </a:r>
          </a:p>
          <a:p>
            <a:r>
              <a:rPr lang="en-GB" b="1" dirty="0">
                <a:ea typeface="Calibri"/>
                <a:cs typeface="Calibri"/>
              </a:rPr>
              <a:t>Tip</a:t>
            </a:r>
            <a:r>
              <a:rPr lang="en-GB" dirty="0">
                <a:ea typeface="Calibri"/>
                <a:cs typeface="Calibri"/>
              </a:rPr>
              <a:t>: You do not need C++ approach? Use the official SDK (go) with </a:t>
            </a:r>
            <a:r>
              <a:rPr lang="en-GB" dirty="0" err="1">
                <a:ea typeface="Calibri"/>
                <a:cs typeface="Calibri"/>
              </a:rPr>
              <a:t>kubebuilder</a:t>
            </a:r>
            <a:r>
              <a:rPr lang="en-GB" dirty="0">
                <a:ea typeface="Calibri"/>
                <a:cs typeface="Calibri"/>
              </a:rPr>
              <a:t>. Everything is ready and well supported and integrated!</a:t>
            </a:r>
          </a:p>
          <a:p>
            <a:pPr marL="383540" lvl="1"/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What's next?</a:t>
            </a:r>
          </a:p>
          <a:p>
            <a:pPr marL="383540" lvl="1"/>
            <a:r>
              <a:rPr lang="en-US" dirty="0">
                <a:ea typeface="Calibri"/>
                <a:cs typeface="Calibri"/>
              </a:rPr>
              <a:t>Continue to improve the DAQ Bridge</a:t>
            </a:r>
          </a:p>
          <a:p>
            <a:pPr marL="566420" lvl="2"/>
            <a:r>
              <a:rPr lang="en-US" dirty="0">
                <a:ea typeface="Calibri"/>
                <a:cs typeface="Calibri"/>
              </a:rPr>
              <a:t>Adding monitoring solutions</a:t>
            </a:r>
          </a:p>
          <a:p>
            <a:pPr marL="566420" lvl="2"/>
            <a:r>
              <a:rPr lang="en-US" dirty="0">
                <a:ea typeface="Calibri"/>
                <a:cs typeface="Calibri"/>
              </a:rPr>
              <a:t>Error handling</a:t>
            </a:r>
          </a:p>
          <a:p>
            <a:pPr marL="383540" lvl="1"/>
            <a:r>
              <a:rPr lang="en-US" dirty="0">
                <a:ea typeface="Calibri"/>
                <a:cs typeface="Calibri"/>
              </a:rPr>
              <a:t>More stress and performance tests</a:t>
            </a:r>
          </a:p>
          <a:p>
            <a:pPr marL="0" indent="0">
              <a:buNone/>
            </a:pPr>
            <a:endParaRPr lang="en-GB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DF7FC6-0EDE-9B8A-3171-0C3F91B26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97B1A-0658-7C03-EAE5-FD6120F1C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</p:spTree>
    <p:extLst>
      <p:ext uri="{BB962C8B-B14F-4D97-AF65-F5344CB8AC3E}">
        <p14:creationId xmlns:p14="http://schemas.microsoft.com/office/powerpoint/2010/main" val="3784054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F179F-1612-14C9-8514-BBE218301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Thanks for listening! Any Questions?</a:t>
            </a:r>
            <a:endParaRPr lang="en-GB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D621A7D-54AD-35D7-3521-3A941239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102" r="12102"/>
          <a:stretch/>
        </p:blipFill>
        <p:spPr/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C5750-B789-F67D-9EC0-3EBC4886D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1CD083-B170-A32B-A969-6DA3FCFF4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DAQ@LHC 2025 Workshop, FEBRUARY 2025 - ​MATTEO FERRARI</a:t>
            </a:r>
          </a:p>
        </p:txBody>
      </p:sp>
    </p:spTree>
    <p:extLst>
      <p:ext uri="{BB962C8B-B14F-4D97-AF65-F5344CB8AC3E}">
        <p14:creationId xmlns:p14="http://schemas.microsoft.com/office/powerpoint/2010/main" val="255477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C2821-E3C6-C67B-D25A-FD2C70740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41B6E-420D-7A3B-3819-2CC5C82F8A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b="1" dirty="0">
                <a:cs typeface="Calibri"/>
              </a:rPr>
              <a:t>Introduction: ATLAS Event Filter Farm</a:t>
            </a:r>
            <a:endParaRPr lang="en-GB" b="1" dirty="0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Enhancements for High Luminosity LHC (HL-LHC)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HL-HLT Challenges</a:t>
            </a:r>
          </a:p>
          <a:p>
            <a:r>
              <a:rPr lang="en-GB" b="1" dirty="0">
                <a:ea typeface="Calibri"/>
                <a:cs typeface="Calibri"/>
              </a:rPr>
              <a:t>EF Farm Orchestrator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Current Solution and Phase 2 enhancement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What is Kubernetes? Why?</a:t>
            </a:r>
          </a:p>
          <a:p>
            <a:pPr marL="383540" lvl="1"/>
            <a:r>
              <a:rPr lang="en-GB">
                <a:ea typeface="Calibri"/>
                <a:cs typeface="Calibri"/>
              </a:rPr>
              <a:t>Performance tests on P1 Cluster</a:t>
            </a:r>
          </a:p>
          <a:p>
            <a:pPr marL="383540" lvl="1"/>
            <a:r>
              <a:rPr lang="en-GB" sz="1900" dirty="0">
                <a:ea typeface="Calibri"/>
                <a:cs typeface="Calibri"/>
              </a:rPr>
              <a:t>Current prototype implementation</a:t>
            </a:r>
            <a:endParaRPr lang="en-GB" dirty="0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Benchmark and tests</a:t>
            </a:r>
          </a:p>
          <a:p>
            <a:pPr marL="383540" lvl="1"/>
            <a:endParaRPr lang="en-GB" dirty="0">
              <a:latin typeface="Calibri" panose="020F0502020204030204"/>
              <a:ea typeface="Calibri"/>
              <a:cs typeface="Calibri"/>
            </a:endParaRPr>
          </a:p>
          <a:p>
            <a:r>
              <a:rPr lang="en-GB" b="1" dirty="0">
                <a:ea typeface="Calibri"/>
                <a:cs typeface="Calibri"/>
              </a:rPr>
              <a:t>Conclusions</a:t>
            </a:r>
          </a:p>
          <a:p>
            <a:endParaRPr lang="en-GB" dirty="0">
              <a:ea typeface="Calibri"/>
              <a:cs typeface="Calibri"/>
            </a:endParaRPr>
          </a:p>
          <a:p>
            <a:pPr marL="200660" lvl="1" indent="0">
              <a:buNone/>
            </a:pPr>
            <a:endParaRPr lang="en-GB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21AEC4-E207-84B7-94BA-02BC89BE3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66665-AC7D-A317-8FA9-CB4163493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</p:spTree>
    <p:extLst>
      <p:ext uri="{BB962C8B-B14F-4D97-AF65-F5344CB8AC3E}">
        <p14:creationId xmlns:p14="http://schemas.microsoft.com/office/powerpoint/2010/main" val="3166697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9660C-EF57-308C-7ADD-142BA518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HL-LHC: </a:t>
            </a:r>
            <a:r>
              <a:rPr lang="en-GB" dirty="0">
                <a:ea typeface="Calibri Light"/>
                <a:cs typeface="Calibri Light"/>
              </a:rPr>
              <a:t>enhancements &amp; challenges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96DFB-4AEF-0B8E-1C18-ACE0DD7DB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189465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>
              <a:ea typeface="+mn-lt"/>
              <a:cs typeface="+mn-lt"/>
            </a:endParaRPr>
          </a:p>
          <a:p>
            <a:endParaRPr lang="en-GB" dirty="0">
              <a:ea typeface="+mn-lt"/>
              <a:cs typeface="+mn-lt"/>
            </a:endParaRPr>
          </a:p>
          <a:p>
            <a:endParaRPr lang="en-GB" dirty="0">
              <a:ea typeface="+mn-lt"/>
              <a:cs typeface="+mn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14:cNvPr>
              <p14:cNvContentPartPr/>
              <p14:nvPr/>
            </p14:nvContentPartPr>
            <p14:xfrm>
              <a:off x="4986617" y="4840941"/>
              <a:ext cx="11205" cy="11205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26367" y="4280691"/>
                <a:ext cx="1120500" cy="1120500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9FF007DF-FE59-A776-C89A-87AF0D6D1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2049B8F-E03B-8A28-B25C-47824CD02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4721064-5B72-A6F8-F322-229028797F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51634"/>
              </p:ext>
            </p:extLst>
          </p:nvPr>
        </p:nvGraphicFramePr>
        <p:xfrm>
          <a:off x="1209816" y="2320459"/>
          <a:ext cx="9946653" cy="2891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5551">
                  <a:extLst>
                    <a:ext uri="{9D8B030D-6E8A-4147-A177-3AD203B41FA5}">
                      <a16:colId xmlns:a16="http://schemas.microsoft.com/office/drawing/2014/main" val="700732499"/>
                    </a:ext>
                  </a:extLst>
                </a:gridCol>
                <a:gridCol w="3315551">
                  <a:extLst>
                    <a:ext uri="{9D8B030D-6E8A-4147-A177-3AD203B41FA5}">
                      <a16:colId xmlns:a16="http://schemas.microsoft.com/office/drawing/2014/main" val="375682406"/>
                    </a:ext>
                  </a:extLst>
                </a:gridCol>
                <a:gridCol w="3315551">
                  <a:extLst>
                    <a:ext uri="{9D8B030D-6E8A-4147-A177-3AD203B41FA5}">
                      <a16:colId xmlns:a16="http://schemas.microsoft.com/office/drawing/2014/main" val="1555890878"/>
                    </a:ext>
                  </a:extLst>
                </a:gridCol>
              </a:tblGrid>
              <a:tr h="562966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Current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HL-LHC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350875"/>
                  </a:ext>
                </a:extLst>
              </a:tr>
              <a:tr h="56296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L1 Output</a:t>
                      </a:r>
                      <a:endParaRPr lang="en-US" dirty="0"/>
                    </a:p>
                  </a:txBody>
                  <a:tcPr anchor="ctr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100 kHz </a:t>
                      </a:r>
                      <a:r>
                        <a:rPr lang="en-GB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(~300 GB/s)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1 MHz </a:t>
                      </a:r>
                      <a:r>
                        <a:rPr lang="en-GB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(~5 TB/s)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2406500"/>
                  </a:ext>
                </a:extLst>
              </a:tr>
              <a:tr h="56296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Physics HLT Output</a:t>
                      </a:r>
                      <a:endParaRPr lang="en-US" dirty="0"/>
                    </a:p>
                  </a:txBody>
                  <a:tcPr anchor="ctr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3 kHz (~8 GB/s)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10 kHz (~50 GB/s)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6012940"/>
                  </a:ext>
                </a:extLst>
              </a:tr>
              <a:tr h="56296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Output Event size</a:t>
                      </a:r>
                      <a:endParaRPr lang="en-US"/>
                    </a:p>
                  </a:txBody>
                  <a:tcPr anchor="ctr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~1.8 MB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~5 MB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37760"/>
                  </a:ext>
                </a:extLst>
              </a:tr>
              <a:tr h="56296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EF Size</a:t>
                      </a:r>
                    </a:p>
                  </a:txBody>
                  <a:tcPr anchor="ctr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~2700 Servers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dirty="0"/>
                        <a:t>max ~5000 Servers</a:t>
                      </a:r>
                      <a:br>
                        <a:rPr lang="en-GB" dirty="0"/>
                      </a:br>
                      <a:r>
                        <a:rPr lang="en-GB" dirty="0"/>
                        <a:t>(if no accelerators)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7114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581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9660C-EF57-308C-7ADD-142BA518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HL-HLT Challenges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96DFB-4AEF-0B8E-1C18-ACE0DD7DB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18946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>
                <a:ea typeface="+mn-lt"/>
                <a:cs typeface="+mn-lt"/>
              </a:rPr>
              <a:t>HLT needs to scale compared to Run 3 and mitigate the rise in algorithm execution times (because of increased pile-up and luminosity)</a:t>
            </a:r>
          </a:p>
          <a:p>
            <a:r>
              <a:rPr lang="en-GB" dirty="0">
                <a:ea typeface="+mn-lt"/>
                <a:cs typeface="+mn-lt"/>
              </a:rPr>
              <a:t>This goal will be reached by scaling different aspects of HLT.</a:t>
            </a:r>
          </a:p>
          <a:p>
            <a:r>
              <a:rPr lang="en-GB" dirty="0">
                <a:ea typeface="+mn-lt"/>
                <a:cs typeface="+mn-lt"/>
              </a:rPr>
              <a:t>Horizontal scalability:</a:t>
            </a:r>
            <a:endParaRPr lang="en-US" dirty="0">
              <a:ea typeface="+mn-lt"/>
              <a:cs typeface="+mn-lt"/>
            </a:endParaRPr>
          </a:p>
          <a:p>
            <a:pPr marL="383540" lvl="1"/>
            <a:r>
              <a:rPr lang="en-GB" dirty="0">
                <a:ea typeface="+mn-lt"/>
                <a:cs typeface="+mn-lt"/>
              </a:rPr>
              <a:t>Increase of hardware units (new servers)</a:t>
            </a:r>
            <a:endParaRPr lang="en-US" dirty="0">
              <a:ea typeface="+mn-lt"/>
              <a:cs typeface="+mn-lt"/>
            </a:endParaRPr>
          </a:p>
          <a:p>
            <a:pPr marL="383540" lvl="1"/>
            <a:r>
              <a:rPr lang="en-GB" dirty="0">
                <a:ea typeface="+mn-lt"/>
                <a:cs typeface="+mn-lt"/>
              </a:rPr>
              <a:t>Increase hardware density</a:t>
            </a:r>
          </a:p>
          <a:p>
            <a:pPr marL="383540" lvl="1"/>
            <a:r>
              <a:rPr lang="en-GB" dirty="0">
                <a:ea typeface="+mn-lt"/>
                <a:cs typeface="+mn-lt"/>
              </a:rPr>
              <a:t>Improve network topology</a:t>
            </a:r>
            <a:endParaRPr lang="en-GB" dirty="0"/>
          </a:p>
          <a:p>
            <a:r>
              <a:rPr lang="en-GB" dirty="0">
                <a:ea typeface="+mn-lt"/>
                <a:cs typeface="+mn-lt"/>
              </a:rPr>
              <a:t>Vertical scalability:</a:t>
            </a:r>
            <a:endParaRPr lang="en-GB" dirty="0"/>
          </a:p>
          <a:p>
            <a:pPr marL="383540" lvl="1"/>
            <a:r>
              <a:rPr lang="en-GB" dirty="0">
                <a:ea typeface="+mn-lt"/>
                <a:cs typeface="+mn-lt"/>
              </a:rPr>
              <a:t>Better selection algorithms</a:t>
            </a:r>
          </a:p>
          <a:p>
            <a:pPr marL="383540" lvl="1"/>
            <a:r>
              <a:rPr lang="en-GB" dirty="0">
                <a:solidFill>
                  <a:srgbClr val="404040"/>
                </a:solidFill>
                <a:ea typeface="+mn-lt"/>
                <a:cs typeface="+mn-lt"/>
              </a:rPr>
              <a:t>Evolution of the HLT Framework (multi-threading support)</a:t>
            </a:r>
          </a:p>
          <a:p>
            <a:pPr marL="383540" lvl="1"/>
            <a:r>
              <a:rPr lang="en-GB" dirty="0">
                <a:solidFill>
                  <a:srgbClr val="404040"/>
                </a:solidFill>
                <a:ea typeface="+mn-lt"/>
                <a:cs typeface="+mn-lt"/>
              </a:rPr>
              <a:t>Support for external accelerators (co-processors or GPU)</a:t>
            </a:r>
          </a:p>
          <a:p>
            <a:pPr marL="383540" lvl="1"/>
            <a:r>
              <a:rPr lang="en-GB" b="1" dirty="0">
                <a:solidFill>
                  <a:srgbClr val="404040"/>
                </a:solidFill>
                <a:ea typeface="+mn-lt"/>
                <a:cs typeface="+mn-lt"/>
              </a:rPr>
              <a:t>Better resource handling (orchestrator)</a:t>
            </a:r>
          </a:p>
          <a:p>
            <a:endParaRPr lang="en-GB" dirty="0">
              <a:solidFill>
                <a:srgbClr val="404040"/>
              </a:solidFill>
              <a:ea typeface="+mn-lt"/>
              <a:cs typeface="+mn-lt"/>
            </a:endParaRPr>
          </a:p>
          <a:p>
            <a:pPr marL="383540" lvl="1"/>
            <a:endParaRPr lang="en-GB" dirty="0">
              <a:solidFill>
                <a:srgbClr val="404040"/>
              </a:solidFill>
              <a:ea typeface="+mn-lt"/>
              <a:cs typeface="+mn-lt"/>
            </a:endParaRPr>
          </a:p>
          <a:p>
            <a:pPr marL="383540" lvl="1"/>
            <a:endParaRPr lang="en-GB" dirty="0">
              <a:solidFill>
                <a:srgbClr val="404040"/>
              </a:solidFill>
              <a:ea typeface="+mn-lt"/>
              <a:cs typeface="+mn-lt"/>
            </a:endParaRPr>
          </a:p>
          <a:p>
            <a:endParaRPr lang="en-GB" dirty="0">
              <a:solidFill>
                <a:srgbClr val="FF0000"/>
              </a:solidFill>
              <a:ea typeface="+mn-lt"/>
              <a:cs typeface="+mn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14:cNvPr>
              <p14:cNvContentPartPr/>
              <p14:nvPr/>
            </p14:nvContentPartPr>
            <p14:xfrm>
              <a:off x="4986617" y="4840941"/>
              <a:ext cx="11205" cy="11205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26367" y="4280691"/>
                <a:ext cx="1120500" cy="1120500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9FF007DF-FE59-A776-C89A-87AF0D6D1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4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2049B8F-E03B-8A28-B25C-47824CD02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</p:spTree>
    <p:extLst>
      <p:ext uri="{BB962C8B-B14F-4D97-AF65-F5344CB8AC3E}">
        <p14:creationId xmlns:p14="http://schemas.microsoft.com/office/powerpoint/2010/main" val="2981244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9660C-EF57-308C-7ADD-142BA518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EF Orchestrator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96DFB-4AEF-0B8E-1C18-ACE0DD7DB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2041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Calibri"/>
                <a:cs typeface="Calibri"/>
              </a:rPr>
              <a:t>Current solution is statically configured with no </a:t>
            </a:r>
            <a:r>
              <a:rPr lang="en-GB" dirty="0">
                <a:ea typeface="+mn-lt"/>
                <a:cs typeface="+mn-lt"/>
              </a:rPr>
              <a:t>containerised application.</a:t>
            </a:r>
            <a:endParaRPr lang="en-GB" dirty="0">
              <a:ea typeface="Calibri"/>
              <a:cs typeface="Calibri"/>
            </a:endParaRPr>
          </a:p>
          <a:p>
            <a:r>
              <a:rPr lang="en-GB" dirty="0">
                <a:ea typeface="Calibri"/>
                <a:cs typeface="Calibri"/>
              </a:rPr>
              <a:t>It's working fine, but we can do a lot better: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Improving resource allocation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Improve effortless scalability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Improve monitoring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Reliability and Flexibility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Reproducibility (it's easier to debug containers in local if needed)</a:t>
            </a:r>
            <a:endParaRPr lang="en-GB" dirty="0">
              <a:ea typeface="+mn-lt"/>
              <a:cs typeface="+mn-lt"/>
            </a:endParaRPr>
          </a:p>
          <a:p>
            <a:pPr marL="383540" lvl="1"/>
            <a:endParaRPr lang="en-GB" dirty="0">
              <a:ea typeface="Calibri"/>
              <a:cs typeface="Calibri"/>
            </a:endParaRPr>
          </a:p>
          <a:p>
            <a:r>
              <a:rPr lang="en-GB" dirty="0">
                <a:ea typeface="Calibri"/>
                <a:cs typeface="Calibri"/>
              </a:rPr>
              <a:t>Kubernetes appears to be the perfect solution for this scenario</a:t>
            </a:r>
          </a:p>
          <a:p>
            <a:endParaRPr lang="en-GB" dirty="0">
              <a:ea typeface="Calibri"/>
              <a:cs typeface="Calibri"/>
            </a:endParaRPr>
          </a:p>
          <a:p>
            <a:endParaRPr lang="en-GB" dirty="0">
              <a:ea typeface="Calibri"/>
              <a:cs typeface="Calibri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14:cNvPr>
              <p14:cNvContentPartPr/>
              <p14:nvPr/>
            </p14:nvContentPartPr>
            <p14:xfrm>
              <a:off x="4986617" y="4840941"/>
              <a:ext cx="11205" cy="11205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26367" y="4280691"/>
                <a:ext cx="1120500" cy="1120500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9FF007DF-FE59-A776-C89A-87AF0D6D1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5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2049B8F-E03B-8A28-B25C-47824CD02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</p:spTree>
    <p:extLst>
      <p:ext uri="{BB962C8B-B14F-4D97-AF65-F5344CB8AC3E}">
        <p14:creationId xmlns:p14="http://schemas.microsoft.com/office/powerpoint/2010/main" val="2247055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9660C-EF57-308C-7ADD-142BA518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Kubernetes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96DFB-4AEF-0B8E-1C18-ACE0DD7DB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7843434" cy="441630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>
                <a:ea typeface="Calibri"/>
                <a:cs typeface="Calibri"/>
              </a:rPr>
              <a:t>Announced by Google in 2014, it can be described as "</a:t>
            </a:r>
            <a:r>
              <a:rPr lang="en-GB" i="1" dirty="0">
                <a:ea typeface="+mn-lt"/>
                <a:cs typeface="+mn-lt"/>
              </a:rPr>
              <a:t>a system for automating deployment, scaling and management of containerised applications</a:t>
            </a:r>
            <a:r>
              <a:rPr lang="en-GB" dirty="0">
                <a:ea typeface="Calibri"/>
                <a:cs typeface="Calibri"/>
              </a:rPr>
              <a:t>"</a:t>
            </a:r>
            <a:endParaRPr lang="en-US" dirty="0">
              <a:ea typeface="Calibri"/>
              <a:cs typeface="Calibri"/>
            </a:endParaRPr>
          </a:p>
          <a:p>
            <a:r>
              <a:rPr lang="en-GB" dirty="0">
                <a:ea typeface="Calibri"/>
                <a:cs typeface="Calibri"/>
              </a:rPr>
              <a:t>Just after 10 years is now one of the preferred deployment solution in the industry</a:t>
            </a:r>
          </a:p>
          <a:p>
            <a:r>
              <a:rPr lang="en-GB" dirty="0">
                <a:ea typeface="Calibri"/>
                <a:cs typeface="Calibri"/>
              </a:rPr>
              <a:t>Huge open-source community with big partners involved (RedHat, Intel, IBM... etc)</a:t>
            </a:r>
          </a:p>
          <a:p>
            <a:r>
              <a:rPr lang="en-GB" dirty="0">
                <a:ea typeface="Calibri"/>
                <a:cs typeface="Calibri"/>
              </a:rPr>
              <a:t>Some key features: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Highly </a:t>
            </a:r>
            <a:r>
              <a:rPr lang="en-GB" dirty="0">
                <a:ea typeface="+mn-lt"/>
                <a:cs typeface="+mn-lt"/>
              </a:rPr>
              <a:t>customizable </a:t>
            </a:r>
            <a:r>
              <a:rPr lang="en-GB" dirty="0">
                <a:ea typeface="Calibri"/>
                <a:cs typeface="Calibri"/>
              </a:rPr>
              <a:t>at any level (scheduler, API, software)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Scheduling based on required resources and other constraints</a:t>
            </a:r>
            <a:endParaRPr lang="en-GB" dirty="0"/>
          </a:p>
          <a:p>
            <a:pPr marL="383540" lvl="1"/>
            <a:r>
              <a:rPr lang="en-GB" dirty="0">
                <a:ea typeface="Calibri"/>
                <a:cs typeface="Calibri"/>
              </a:rPr>
              <a:t>Built-in support for service discovery and load-balancing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Easy management of storage back-ends (transparent mounting of both local and network volumes)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Built-in functionalities for manual or automatic scaling of applications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14:cNvPr>
              <p14:cNvContentPartPr/>
              <p14:nvPr/>
            </p14:nvContentPartPr>
            <p14:xfrm>
              <a:off x="4986617" y="4840941"/>
              <a:ext cx="11205" cy="11205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26367" y="4280691"/>
                <a:ext cx="1120500" cy="1120500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9FF007DF-FE59-A776-C89A-87AF0D6D1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6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2049B8F-E03B-8A28-B25C-47824CD02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  <p:pic>
        <p:nvPicPr>
          <p:cNvPr id="5" name="Picture 4" descr="File:Kubernetes logo without workmark.svg - Wikipedia">
            <a:extLst>
              <a:ext uri="{FF2B5EF4-FFF2-40B4-BE49-F238E27FC236}">
                <a16:creationId xmlns:a16="http://schemas.microsoft.com/office/drawing/2014/main" id="{9CB97F9A-7DE3-911E-6748-35A0647A3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7908" y="2439326"/>
            <a:ext cx="2743199" cy="26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44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E6C1B-EEC0-CFDA-FF05-170AD05EA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C010B-0F90-F79E-2FB1-78CEC2911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Testing Kubernetes in the EF Farm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20618-F328-CD6D-37E4-D618D8127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774311" cy="44163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Calibri"/>
                <a:cs typeface="Calibri"/>
              </a:rPr>
              <a:t>We tested the cluster in P1 in Kubernetes mode during YETS.</a:t>
            </a:r>
            <a:endParaRPr lang="en-US" dirty="0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Close to production needs (4 control plane, 4 </a:t>
            </a:r>
            <a:r>
              <a:rPr lang="en-GB" err="1">
                <a:ea typeface="Calibri"/>
                <a:cs typeface="Calibri"/>
              </a:rPr>
              <a:t>etcd</a:t>
            </a:r>
            <a:r>
              <a:rPr lang="en-GB" dirty="0">
                <a:ea typeface="Calibri"/>
                <a:cs typeface="Calibri"/>
              </a:rPr>
              <a:t> nodes, 2600 workers)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Tested different scheduling/deploying strategies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Focusing on PODs start/stop times</a:t>
            </a:r>
          </a:p>
          <a:p>
            <a:r>
              <a:rPr lang="en-GB" dirty="0">
                <a:ea typeface="Calibri"/>
                <a:cs typeface="Calibri"/>
              </a:rPr>
              <a:t>Why start times? We need to be fast to set (or reset) the cluster when there is stable beams.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A91F96A3-7258-798D-5373-EBAE382A3AEE}"/>
                  </a:ext>
                </a:extLst>
              </p14:cNvPr>
              <p14:cNvContentPartPr/>
              <p14:nvPr/>
            </p14:nvContentPartPr>
            <p14:xfrm>
              <a:off x="4986617" y="4840941"/>
              <a:ext cx="11205" cy="11205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A91F96A3-7258-798D-5373-EBAE382A3AE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26367" y="4280691"/>
                <a:ext cx="1120500" cy="1120500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47A0B3E4-12F1-F5A7-84CC-877ED89B0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7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4EFC70B-7CE9-DEF9-32F3-0BD6FE7DF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90DCC98-CA48-E978-7340-143AA4AE56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0992315"/>
              </p:ext>
            </p:extLst>
          </p:nvPr>
        </p:nvGraphicFramePr>
        <p:xfrm>
          <a:off x="6635093" y="1733280"/>
          <a:ext cx="5372250" cy="393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452379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FC157-3855-F27E-170F-22D25ECC1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0149A-5307-CFC9-5874-5FC372F0E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Testing Kubernetes in the EF Farm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ECD29-BD03-4F37-CA49-3587AF436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243234" cy="4416304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dirty="0">
                <a:ea typeface="Calibri"/>
                <a:cs typeface="Calibri"/>
              </a:rPr>
              <a:t>Some Results:</a:t>
            </a:r>
            <a:endParaRPr lang="en-US"/>
          </a:p>
          <a:p>
            <a:pPr marL="383540" lvl="1"/>
            <a:r>
              <a:rPr lang="en-GB" dirty="0">
                <a:ea typeface="Calibri"/>
                <a:cs typeface="Calibri"/>
              </a:rPr>
              <a:t>We are able to start 25k pods in ~65 seconds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Calico is not linear.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Cilium is a better CNI performance-wise</a:t>
            </a:r>
          </a:p>
          <a:p>
            <a:r>
              <a:rPr lang="en-GB" dirty="0">
                <a:ea typeface="Calibri"/>
                <a:cs typeface="Calibri"/>
              </a:rPr>
              <a:t>How: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Scheduler configuration (QPS tuning)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Controllers configuration (QPS tuning)</a:t>
            </a:r>
          </a:p>
          <a:p>
            <a:pPr marL="383540" lvl="1"/>
            <a:r>
              <a:rPr lang="en-GB" sz="1900" dirty="0">
                <a:ea typeface="Calibri"/>
                <a:cs typeface="Calibri"/>
              </a:rPr>
              <a:t>Scheduler strategies (reduce scoring procedures)</a:t>
            </a:r>
            <a:endParaRPr lang="en-GB" dirty="0">
              <a:ea typeface="Calibri"/>
              <a:cs typeface="Calibri"/>
            </a:endParaRPr>
          </a:p>
          <a:p>
            <a:pPr marL="383540" lvl="1"/>
            <a:r>
              <a:rPr lang="en-GB" dirty="0">
                <a:ea typeface="Calibri"/>
                <a:cs typeface="Calibri"/>
              </a:rPr>
              <a:t>Testing different deployment strategies</a:t>
            </a:r>
          </a:p>
          <a:p>
            <a:pPr marL="383540" lvl="1"/>
            <a:r>
              <a:rPr lang="en-GB" dirty="0">
                <a:ea typeface="Calibri"/>
                <a:cs typeface="Calibri"/>
              </a:rPr>
              <a:t>Improve ETCD cluster loads handling</a:t>
            </a:r>
          </a:p>
          <a:p>
            <a:r>
              <a:rPr lang="en-GB" dirty="0">
                <a:ea typeface="Calibri"/>
                <a:cs typeface="Calibri"/>
              </a:rPr>
              <a:t>Currently testing solution to start 75k pods</a:t>
            </a:r>
          </a:p>
          <a:p>
            <a:r>
              <a:rPr lang="en-GB" dirty="0">
                <a:ea typeface="Calibri"/>
                <a:cs typeface="Calibri"/>
              </a:rPr>
              <a:t>We had a </a:t>
            </a:r>
            <a:r>
              <a:rPr lang="en-GB" dirty="0">
                <a:ea typeface="Calibri"/>
                <a:cs typeface="Calibri"/>
                <a:hlinkClick r:id="rId2"/>
              </a:rPr>
              <a:t>talk</a:t>
            </a:r>
            <a:r>
              <a:rPr lang="en-GB" dirty="0">
                <a:ea typeface="Calibri"/>
                <a:cs typeface="Calibri"/>
              </a:rPr>
              <a:t> at </a:t>
            </a:r>
            <a:r>
              <a:rPr lang="en-GB" dirty="0">
                <a:ea typeface="Calibri"/>
                <a:cs typeface="Calibri"/>
                <a:hlinkClick r:id="rId3"/>
              </a:rPr>
              <a:t>Kubecon North America 2024</a:t>
            </a:r>
            <a:r>
              <a:rPr lang="en-GB" dirty="0">
                <a:ea typeface="Calibri"/>
                <a:cs typeface="Calibri"/>
              </a:rPr>
              <a:t> about those results.</a:t>
            </a:r>
            <a:endParaRPr lang="en-US" dirty="0">
              <a:ea typeface="Calibri"/>
              <a:cs typeface="Calibri"/>
            </a:endParaRPr>
          </a:p>
          <a:p>
            <a:r>
              <a:rPr lang="en-GB" dirty="0">
                <a:ea typeface="Calibri"/>
                <a:cs typeface="Calibri"/>
              </a:rPr>
              <a:t>Talk has been </a:t>
            </a:r>
            <a:r>
              <a:rPr lang="en-GB" dirty="0">
                <a:ea typeface="Calibri"/>
                <a:cs typeface="Calibri"/>
                <a:hlinkClick r:id="rId4"/>
              </a:rPr>
              <a:t>published on YouTube</a:t>
            </a:r>
            <a:r>
              <a:rPr lang="en-GB" dirty="0">
                <a:ea typeface="Calibri"/>
                <a:cs typeface="Calibri"/>
              </a:rPr>
              <a:t> if you are interested about performance.</a:t>
            </a:r>
            <a:endParaRPr lang="en-GB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EEEB841D-811C-653D-7D87-8077BAC305BE}"/>
                  </a:ext>
                </a:extLst>
              </p14:cNvPr>
              <p14:cNvContentPartPr/>
              <p14:nvPr/>
            </p14:nvContentPartPr>
            <p14:xfrm>
              <a:off x="4986617" y="4840941"/>
              <a:ext cx="11205" cy="11205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EEEB841D-811C-653D-7D87-8077BAC305B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26367" y="4280691"/>
                <a:ext cx="1120500" cy="1120500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F61351CA-8646-0B43-5D52-CA94C60DD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8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CFD83F1-A40A-8194-3F56-876B0235F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  <p:pic>
        <p:nvPicPr>
          <p:cNvPr id="5" name="Picture 4" descr="A graph with numbers and dots&#10;&#10;Description automatically generated">
            <a:extLst>
              <a:ext uri="{FF2B5EF4-FFF2-40B4-BE49-F238E27FC236}">
                <a16:creationId xmlns:a16="http://schemas.microsoft.com/office/drawing/2014/main" id="{A4AFA079-CAC1-7D72-A015-2117498D4B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4324" y="3787365"/>
            <a:ext cx="4056821" cy="25573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877411-F12B-D91F-CDAB-00931D5D42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61625" y="1765740"/>
            <a:ext cx="3735291" cy="2502779"/>
          </a:xfrm>
          <a:prstGeom prst="rect">
            <a:avLst/>
          </a:prstGeom>
        </p:spPr>
      </p:pic>
      <p:sp>
        <p:nvSpPr>
          <p:cNvPr id="8" name="TextBox 13">
            <a:extLst>
              <a:ext uri="{FF2B5EF4-FFF2-40B4-BE49-F238E27FC236}">
                <a16:creationId xmlns:a16="http://schemas.microsoft.com/office/drawing/2014/main" id="{584398BF-3D17-A821-A712-9583EB2BC55C}"/>
              </a:ext>
            </a:extLst>
          </p:cNvPr>
          <p:cNvSpPr txBox="1"/>
          <p:nvPr/>
        </p:nvSpPr>
        <p:spPr>
          <a:xfrm>
            <a:off x="8637109" y="3020687"/>
            <a:ext cx="1358746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FF0000"/>
                </a:solidFill>
                <a:cs typeface="Calibri"/>
              </a:rPr>
              <a:t>With calico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1F527897-BADD-5BAE-0679-25EAAC6BA5C5}"/>
              </a:ext>
            </a:extLst>
          </p:cNvPr>
          <p:cNvSpPr txBox="1"/>
          <p:nvPr/>
        </p:nvSpPr>
        <p:spPr>
          <a:xfrm>
            <a:off x="8151129" y="5066490"/>
            <a:ext cx="1168246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FF0000"/>
                </a:solidFill>
                <a:cs typeface="Calibri"/>
              </a:rPr>
              <a:t>With cilium</a:t>
            </a:r>
          </a:p>
        </p:txBody>
      </p:sp>
    </p:spTree>
    <p:extLst>
      <p:ext uri="{BB962C8B-B14F-4D97-AF65-F5344CB8AC3E}">
        <p14:creationId xmlns:p14="http://schemas.microsoft.com/office/powerpoint/2010/main" val="2864652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9660C-EF57-308C-7ADD-142BA518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Kubernetes and DAQ sessions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96DFB-4AEF-0B8E-1C18-ACE0DD7DB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36209"/>
            <a:ext cx="5248275" cy="3682721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b="1" dirty="0">
                <a:cs typeface="Calibri"/>
              </a:rPr>
              <a:t>How?</a:t>
            </a:r>
            <a:endParaRPr lang="en-GB" dirty="0">
              <a:ea typeface="Calibri"/>
              <a:cs typeface="Calibri"/>
            </a:endParaRPr>
          </a:p>
          <a:p>
            <a:r>
              <a:rPr lang="en-GB" sz="2200" dirty="0">
                <a:ea typeface="+mn-lt"/>
                <a:cs typeface="+mn-lt"/>
              </a:rPr>
              <a:t>    Tight synchronization between data acquisition components and computing infrastructure is crucial for the correct operation of the ATLAS detector </a:t>
            </a:r>
            <a:endParaRPr lang="en-GB" sz="2200" dirty="0">
              <a:ea typeface="Calibri"/>
              <a:cs typeface="Calibri"/>
            </a:endParaRPr>
          </a:p>
          <a:p>
            <a:r>
              <a:rPr lang="en-GB" sz="2200" dirty="0">
                <a:ea typeface="+mn-lt"/>
                <a:cs typeface="+mn-lt"/>
              </a:rPr>
              <a:t>    TDAQ Run Control leverages a Finite State Machine (FSM) model to manage the states of data acquisition components across thousands of servers, ensuring synchronized data </a:t>
            </a:r>
            <a:r>
              <a:rPr lang="en-GB" sz="2200">
                <a:ea typeface="+mn-lt"/>
                <a:cs typeface="+mn-lt"/>
              </a:rPr>
              <a:t>processing and experiment control </a:t>
            </a:r>
            <a:endParaRPr lang="en-GB"/>
          </a:p>
          <a:p>
            <a:r>
              <a:rPr lang="en-GB" sz="2200" dirty="0">
                <a:ea typeface="+mn-lt"/>
                <a:cs typeface="+mn-lt"/>
              </a:rPr>
              <a:t>    We need a DAQ Bridge (</a:t>
            </a:r>
            <a:r>
              <a:rPr lang="en-GB" sz="2200" dirty="0" err="1">
                <a:ea typeface="+mn-lt"/>
                <a:cs typeface="+mn-lt"/>
              </a:rPr>
              <a:t>KEFController</a:t>
            </a:r>
            <a:r>
              <a:rPr lang="en-GB" sz="2200" dirty="0">
                <a:ea typeface="+mn-lt"/>
                <a:cs typeface="+mn-lt"/>
              </a:rPr>
              <a:t>) to the Kubernetes Cluster that respects the FSM and allow state management across TDAQ components and Kubernetes resources when a data taking sessions starts</a:t>
            </a:r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14:cNvPr>
              <p14:cNvContentPartPr/>
              <p14:nvPr/>
            </p14:nvContentPartPr>
            <p14:xfrm>
              <a:off x="4986617" y="4840941"/>
              <a:ext cx="11205" cy="11205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BCCA2FC-0736-4553-CFDA-50E42FF8DE2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26367" y="4280691"/>
                <a:ext cx="1120500" cy="11205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5" name="Diagram 5">
            <a:extLst>
              <a:ext uri="{FF2B5EF4-FFF2-40B4-BE49-F238E27FC236}">
                <a16:creationId xmlns:a16="http://schemas.microsoft.com/office/drawing/2014/main" id="{ADDF01B2-5675-9CC0-276F-0B2D2EB3B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9447703"/>
              </p:ext>
            </p:extLst>
          </p:nvPr>
        </p:nvGraphicFramePr>
        <p:xfrm>
          <a:off x="1224889" y="5376051"/>
          <a:ext cx="4911906" cy="1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9FF007DF-FE59-A776-C89A-87AF0D6D1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9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2049B8F-E03B-8A28-B25C-47824CD02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DAQ@LHC 2025 Workshop, FEBRUARY 2025 - ​MATTEO FERRARI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9A49C88-1A7C-B8DD-3416-54EF18C09947}"/>
              </a:ext>
            </a:extLst>
          </p:cNvPr>
          <p:cNvGrpSpPr/>
          <p:nvPr/>
        </p:nvGrpSpPr>
        <p:grpSpPr>
          <a:xfrm>
            <a:off x="6345593" y="1835148"/>
            <a:ext cx="5616302" cy="3751202"/>
            <a:chOff x="6345591" y="1835148"/>
            <a:chExt cx="8106987" cy="4553641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F701ED8-B4FB-744D-86B3-3A3694E76AB5}"/>
                </a:ext>
              </a:extLst>
            </p:cNvPr>
            <p:cNvGrpSpPr/>
            <p:nvPr/>
          </p:nvGrpSpPr>
          <p:grpSpPr>
            <a:xfrm>
              <a:off x="7261734" y="2377715"/>
              <a:ext cx="7190844" cy="4011074"/>
              <a:chOff x="7261734" y="2377715"/>
              <a:chExt cx="7190844" cy="4011074"/>
            </a:xfrm>
          </p:grpSpPr>
          <p:graphicFrame>
            <p:nvGraphicFramePr>
              <p:cNvPr id="37" name="Diagram 36">
                <a:extLst>
                  <a:ext uri="{FF2B5EF4-FFF2-40B4-BE49-F238E27FC236}">
                    <a16:creationId xmlns:a16="http://schemas.microsoft.com/office/drawing/2014/main" id="{C46ADEBD-D4C5-A9E2-531A-37E083C8CC79}"/>
                  </a:ext>
                </a:extLst>
              </p:cNvPr>
              <p:cNvGraphicFramePr/>
              <p:nvPr/>
            </p:nvGraphicFramePr>
            <p:xfrm>
              <a:off x="7261734" y="2377715"/>
              <a:ext cx="5871588" cy="248373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  <p:sp>
            <p:nvSpPr>
              <p:cNvPr id="38" name="Cloud 37">
                <a:extLst>
                  <a:ext uri="{FF2B5EF4-FFF2-40B4-BE49-F238E27FC236}">
                    <a16:creationId xmlns:a16="http://schemas.microsoft.com/office/drawing/2014/main" id="{E2CB93B3-0CEA-306A-274B-50C951CFAB4E}"/>
                  </a:ext>
                </a:extLst>
              </p:cNvPr>
              <p:cNvSpPr/>
              <p:nvPr/>
            </p:nvSpPr>
            <p:spPr>
              <a:xfrm>
                <a:off x="11701028" y="5271979"/>
                <a:ext cx="2404309" cy="1116810"/>
              </a:xfrm>
              <a:prstGeom prst="cloud">
                <a:avLst/>
              </a:prstGeom>
              <a:gradFill rotWithShape="1">
                <a:gsLst>
                  <a:gs pos="0">
                    <a:srgbClr val="62A39F">
                      <a:tint val="65000"/>
                      <a:shade val="92000"/>
                      <a:satMod val="130000"/>
                    </a:srgbClr>
                  </a:gs>
                  <a:gs pos="45000">
                    <a:srgbClr val="62A39F">
                      <a:tint val="60000"/>
                      <a:shade val="99000"/>
                      <a:satMod val="120000"/>
                    </a:srgbClr>
                  </a:gs>
                  <a:gs pos="100000">
                    <a:srgbClr val="62A39F">
                      <a:tint val="55000"/>
                      <a:satMod val="140000"/>
                    </a:srgbClr>
                  </a:gs>
                </a:gsLst>
                <a:path path="circle">
                  <a:fillToRect l="100000" t="100000" r="100000" b="100000"/>
                </a:path>
              </a:gradFill>
              <a:ln w="12700" cap="flat" cmpd="sng" algn="ctr">
                <a:solidFill>
                  <a:srgbClr val="62A39F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Calibri"/>
                  </a:rPr>
                  <a:t>K8S Cluster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B899996B-EDC4-7E9E-8956-45564A80F1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18617" y="4375114"/>
                <a:ext cx="506111" cy="780733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1CADE4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9B6652F0-AAE2-1826-B4A8-157568B23B3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820138" y="4375114"/>
                <a:ext cx="445850" cy="69904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1CADE4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41" name="TextBox 27">
                <a:extLst>
                  <a:ext uri="{FF2B5EF4-FFF2-40B4-BE49-F238E27FC236}">
                    <a16:creationId xmlns:a16="http://schemas.microsoft.com/office/drawing/2014/main" id="{6B3D4EE7-5D0A-A432-8092-F9D4C241E4BF}"/>
                  </a:ext>
                </a:extLst>
              </p:cNvPr>
              <p:cNvSpPr txBox="1"/>
              <p:nvPr/>
            </p:nvSpPr>
            <p:spPr>
              <a:xfrm>
                <a:off x="13264161" y="4770791"/>
                <a:ext cx="1188417" cy="376610"/>
              </a:xfrm>
              <a:prstGeom prst="rect">
                <a:avLst/>
              </a:prstGeom>
              <a:noFill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>
                    <a:solidFill>
                      <a:prstClr val="black"/>
                    </a:solidFill>
                    <a:latin typeface="Calibri" panose="020F0502020204030204"/>
                    <a:cs typeface="Calibri"/>
                  </a:rPr>
                  <a:t>REST API</a:t>
                </a:r>
              </a:p>
            </p:txBody>
          </p:sp>
          <p:sp>
            <p:nvSpPr>
              <p:cNvPr id="42" name="Flowchart: Multidocument 41">
                <a:extLst>
                  <a:ext uri="{FF2B5EF4-FFF2-40B4-BE49-F238E27FC236}">
                    <a16:creationId xmlns:a16="http://schemas.microsoft.com/office/drawing/2014/main" id="{BD2D72C1-350E-364F-8154-67993F4FD053}"/>
                  </a:ext>
                </a:extLst>
              </p:cNvPr>
              <p:cNvSpPr/>
              <p:nvPr/>
            </p:nvSpPr>
            <p:spPr>
              <a:xfrm>
                <a:off x="10474158" y="5019227"/>
                <a:ext cx="1334512" cy="417968"/>
              </a:xfrm>
              <a:prstGeom prst="flowChartMultidocument">
                <a:avLst/>
              </a:prstGeom>
              <a:gradFill rotWithShape="1">
                <a:gsLst>
                  <a:gs pos="0">
                    <a:srgbClr val="62A39F">
                      <a:tint val="65000"/>
                      <a:shade val="92000"/>
                      <a:satMod val="130000"/>
                    </a:srgbClr>
                  </a:gs>
                  <a:gs pos="45000">
                    <a:srgbClr val="62A39F">
                      <a:tint val="60000"/>
                      <a:shade val="99000"/>
                      <a:satMod val="120000"/>
                    </a:srgbClr>
                  </a:gs>
                  <a:gs pos="100000">
                    <a:srgbClr val="62A39F">
                      <a:tint val="55000"/>
                      <a:satMod val="140000"/>
                    </a:srgbClr>
                  </a:gs>
                </a:gsLst>
                <a:path path="circle">
                  <a:fillToRect l="100000" t="100000" r="100000" b="100000"/>
                </a:path>
              </a:gradFill>
              <a:ln w="12700" cap="flat" cmpd="sng" algn="ctr">
                <a:solidFill>
                  <a:srgbClr val="62A39F"/>
                </a:solidFill>
                <a:prstDash val="solid"/>
              </a:ln>
              <a:effectLst/>
            </p:spPr>
            <p:txBody>
              <a:bodyPr lIns="91440" tIns="45720" rIns="91440" bIns="45720" rtlCol="0" anchor="ctr"/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Calibri"/>
                  </a:rPr>
                  <a:t>Custom CRD Objects</a:t>
                </a: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Calibri"/>
                </a:endParaRPr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05C7BF47-7C6C-7995-560B-5DC842A02086}"/>
                  </a:ext>
                </a:extLst>
              </p:cNvPr>
              <p:cNvCxnSpPr>
                <a:cxnSpLocks/>
                <a:endCxn id="12" idx="0"/>
              </p:cNvCxnSpPr>
              <p:nvPr/>
            </p:nvCxnSpPr>
            <p:spPr>
              <a:xfrm flipH="1">
                <a:off x="11233224" y="4375114"/>
                <a:ext cx="467803" cy="644113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1CADE4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C2AA9D5-148E-830F-0856-526390229C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634" y="5437195"/>
                <a:ext cx="449394" cy="27098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1CADE4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A09E8FA-9EB0-2EEA-24B4-2811FDB92ACA}"/>
                </a:ext>
              </a:extLst>
            </p:cNvPr>
            <p:cNvSpPr/>
            <p:nvPr/>
          </p:nvSpPr>
          <p:spPr>
            <a:xfrm rot="16200000">
              <a:off x="5614891" y="2956130"/>
              <a:ext cx="2305511" cy="84410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0" cap="none" spc="0" dirty="0">
                  <a:ln w="0"/>
                  <a:solidFill>
                    <a:schemeClr val="bg1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TDAQ Run Control Framework</a:t>
              </a:r>
            </a:p>
          </p:txBody>
        </p:sp>
        <p:pic>
          <p:nvPicPr>
            <p:cNvPr id="34" name="Picture 33" descr="A screenshot of a computer program&#10;&#10;Description automatically generated">
              <a:extLst>
                <a:ext uri="{FF2B5EF4-FFF2-40B4-BE49-F238E27FC236}">
                  <a16:creationId xmlns:a16="http://schemas.microsoft.com/office/drawing/2014/main" id="{B3FAB3C2-3B75-6AD3-3378-210D67C015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alphaModFix amt="74000"/>
            </a:blip>
            <a:stretch>
              <a:fillRect/>
            </a:stretch>
          </p:blipFill>
          <p:spPr>
            <a:xfrm>
              <a:off x="7467906" y="1835148"/>
              <a:ext cx="1127266" cy="1552033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40000"/>
                </a:prstClr>
              </a:outerShdw>
              <a:softEdge rad="12700"/>
            </a:effectLst>
            <a:scene3d>
              <a:camera prst="isometricOffAxis1Right"/>
              <a:lightRig rig="threePt" dir="t"/>
            </a:scene3d>
          </p:spPr>
        </p:pic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EE71DC6-826C-5911-4CD7-DB27F4F59E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5592" y="4571264"/>
              <a:ext cx="8106986" cy="20102"/>
            </a:xfrm>
            <a:prstGeom prst="line">
              <a:avLst/>
            </a:prstGeom>
            <a:ln w="38100" cmpd="sng">
              <a:solidFill>
                <a:schemeClr val="tx2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B024D04-E009-F8AC-03AB-4F076A2B7CC5}"/>
                </a:ext>
              </a:extLst>
            </p:cNvPr>
            <p:cNvSpPr/>
            <p:nvPr/>
          </p:nvSpPr>
          <p:spPr>
            <a:xfrm rot="16200000">
              <a:off x="6113234" y="4869104"/>
              <a:ext cx="1534528" cy="106981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ln w="0"/>
                  <a:solidFill>
                    <a:schemeClr val="bg1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Kubernetes environment</a:t>
              </a:r>
              <a:endParaRPr lang="en-US" sz="1600" b="0" cap="none" spc="0" dirty="0">
                <a:ln w="0"/>
                <a:solidFill>
                  <a:schemeClr val="bg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16949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1570</Words>
  <Application>Microsoft Office PowerPoint</Application>
  <PresentationFormat>Widescreen</PresentationFormat>
  <Paragraphs>275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Retrospect</vt:lpstr>
      <vt:lpstr>Retrospettivo</vt:lpstr>
      <vt:lpstr>ATLAS EF Farm management using Kubernetes in Phase-II</vt:lpstr>
      <vt:lpstr>Outline</vt:lpstr>
      <vt:lpstr>HL-LHC: enhancements &amp; challenges</vt:lpstr>
      <vt:lpstr>HL-HLT Challenges</vt:lpstr>
      <vt:lpstr>EF Orchestrator</vt:lpstr>
      <vt:lpstr>Kubernetes</vt:lpstr>
      <vt:lpstr>Testing Kubernetes in the EF Farm</vt:lpstr>
      <vt:lpstr>Testing Kubernetes in the EF Farm</vt:lpstr>
      <vt:lpstr>Kubernetes and DAQ sessions</vt:lpstr>
      <vt:lpstr>Configuration</vt:lpstr>
      <vt:lpstr>DAQ Bridge: Extending the Kubernetes API</vt:lpstr>
      <vt:lpstr>CRD Project with Kubebuilder</vt:lpstr>
      <vt:lpstr>Kubernetes-c library</vt:lpstr>
      <vt:lpstr>k8scpp </vt:lpstr>
      <vt:lpstr>K8sop library</vt:lpstr>
      <vt:lpstr>Software architecture recap</vt:lpstr>
      <vt:lpstr>Conclusions</vt:lpstr>
      <vt:lpstr>Thanks for listening!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Matteo Ferrari</cp:lastModifiedBy>
  <cp:revision>2752</cp:revision>
  <dcterms:created xsi:type="dcterms:W3CDTF">2023-02-28T12:48:20Z</dcterms:created>
  <dcterms:modified xsi:type="dcterms:W3CDTF">2025-02-05T08:50:30Z</dcterms:modified>
</cp:coreProperties>
</file>