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64" r:id="rId3"/>
    <p:sldId id="258" r:id="rId4"/>
    <p:sldId id="262" r:id="rId5"/>
    <p:sldId id="263" r:id="rId6"/>
    <p:sldId id="269" r:id="rId7"/>
    <p:sldId id="273" r:id="rId8"/>
    <p:sldId id="285" r:id="rId9"/>
    <p:sldId id="275" r:id="rId10"/>
    <p:sldId id="280" r:id="rId11"/>
    <p:sldId id="281" r:id="rId12"/>
    <p:sldId id="282" r:id="rId13"/>
    <p:sldId id="283" r:id="rId14"/>
    <p:sldId id="277" r:id="rId15"/>
    <p:sldId id="287" r:id="rId16"/>
    <p:sldId id="286" r:id="rId17"/>
    <p:sldId id="289" r:id="rId18"/>
    <p:sldId id="288" r:id="rId19"/>
    <p:sldId id="290" r:id="rId20"/>
    <p:sldId id="279" r:id="rId21"/>
    <p:sldId id="274" r:id="rId22"/>
    <p:sldId id="272" r:id="rId23"/>
    <p:sldId id="276" r:id="rId24"/>
    <p:sldId id="284" r:id="rId25"/>
    <p:sldId id="278" r:id="rId2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BEED6A-77DA-45B3-8DE1-A0463A4FC770}" v="19" dt="2025-06-12T23:08:21.3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69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hring, Michael (Bilfinger)" userId="33369071-bc0a-4d4d-8ea2-fc54bdb01a80" providerId="ADAL" clId="{1FBEED6A-77DA-45B3-8DE1-A0463A4FC770}"/>
    <pc:docChg chg="undo redo custSel addSld modSld sldOrd">
      <pc:chgData name="Gehring, Michael (Bilfinger)" userId="33369071-bc0a-4d4d-8ea2-fc54bdb01a80" providerId="ADAL" clId="{1FBEED6A-77DA-45B3-8DE1-A0463A4FC770}" dt="2025-06-12T23:21:06.817" v="837" actId="20577"/>
      <pc:docMkLst>
        <pc:docMk/>
      </pc:docMkLst>
      <pc:sldChg chg="modSp mod">
        <pc:chgData name="Gehring, Michael (Bilfinger)" userId="33369071-bc0a-4d4d-8ea2-fc54bdb01a80" providerId="ADAL" clId="{1FBEED6A-77DA-45B3-8DE1-A0463A4FC770}" dt="2025-06-12T21:23:54.215" v="38" actId="20577"/>
        <pc:sldMkLst>
          <pc:docMk/>
          <pc:sldMk cId="2123261947" sldId="257"/>
        </pc:sldMkLst>
        <pc:spChg chg="mod">
          <ac:chgData name="Gehring, Michael (Bilfinger)" userId="33369071-bc0a-4d4d-8ea2-fc54bdb01a80" providerId="ADAL" clId="{1FBEED6A-77DA-45B3-8DE1-A0463A4FC770}" dt="2025-06-12T21:23:54.215" v="38" actId="20577"/>
          <ac:spMkLst>
            <pc:docMk/>
            <pc:sldMk cId="2123261947" sldId="257"/>
            <ac:spMk id="4" creationId="{63429C54-1606-7E14-3DDA-C6EC8D8C87FD}"/>
          </ac:spMkLst>
        </pc:spChg>
      </pc:sldChg>
      <pc:sldChg chg="addSp delSp modSp mod">
        <pc:chgData name="Gehring, Michael (Bilfinger)" userId="33369071-bc0a-4d4d-8ea2-fc54bdb01a80" providerId="ADAL" clId="{1FBEED6A-77DA-45B3-8DE1-A0463A4FC770}" dt="2025-06-12T21:44:39.341" v="176" actId="113"/>
        <pc:sldMkLst>
          <pc:docMk/>
          <pc:sldMk cId="180726536" sldId="258"/>
        </pc:sldMkLst>
        <pc:spChg chg="del">
          <ac:chgData name="Gehring, Michael (Bilfinger)" userId="33369071-bc0a-4d4d-8ea2-fc54bdb01a80" providerId="ADAL" clId="{1FBEED6A-77DA-45B3-8DE1-A0463A4FC770}" dt="2025-06-12T21:24:11.630" v="41" actId="478"/>
          <ac:spMkLst>
            <pc:docMk/>
            <pc:sldMk cId="180726536" sldId="258"/>
            <ac:spMk id="3" creationId="{111A0A0C-C399-2707-0FE6-86DCE5FC8E27}"/>
          </ac:spMkLst>
        </pc:spChg>
        <pc:spChg chg="del">
          <ac:chgData name="Gehring, Michael (Bilfinger)" userId="33369071-bc0a-4d4d-8ea2-fc54bdb01a80" providerId="ADAL" clId="{1FBEED6A-77DA-45B3-8DE1-A0463A4FC770}" dt="2025-06-12T21:26:16.484" v="63" actId="478"/>
          <ac:spMkLst>
            <pc:docMk/>
            <pc:sldMk cId="180726536" sldId="258"/>
            <ac:spMk id="4" creationId="{6B6C0856-6D86-D8FC-4373-9B6E5C224E8A}"/>
          </ac:spMkLst>
        </pc:spChg>
        <pc:spChg chg="mod">
          <ac:chgData name="Gehring, Michael (Bilfinger)" userId="33369071-bc0a-4d4d-8ea2-fc54bdb01a80" providerId="ADAL" clId="{1FBEED6A-77DA-45B3-8DE1-A0463A4FC770}" dt="2025-06-12T21:44:39.341" v="176" actId="113"/>
          <ac:spMkLst>
            <pc:docMk/>
            <pc:sldMk cId="180726536" sldId="258"/>
            <ac:spMk id="7" creationId="{247AFDD6-1672-D81B-B398-313B550A7FCE}"/>
          </ac:spMkLst>
        </pc:spChg>
        <pc:spChg chg="add mod">
          <ac:chgData name="Gehring, Michael (Bilfinger)" userId="33369071-bc0a-4d4d-8ea2-fc54bdb01a80" providerId="ADAL" clId="{1FBEED6A-77DA-45B3-8DE1-A0463A4FC770}" dt="2025-06-12T21:24:12.387" v="42"/>
          <ac:spMkLst>
            <pc:docMk/>
            <pc:sldMk cId="180726536" sldId="258"/>
            <ac:spMk id="8" creationId="{D857C4C9-FB3B-0BC2-B8F8-5E7898FA4AF9}"/>
          </ac:spMkLst>
        </pc:spChg>
      </pc:sldChg>
      <pc:sldChg chg="addSp delSp modSp mod">
        <pc:chgData name="Gehring, Michael (Bilfinger)" userId="33369071-bc0a-4d4d-8ea2-fc54bdb01a80" providerId="ADAL" clId="{1FBEED6A-77DA-45B3-8DE1-A0463A4FC770}" dt="2025-06-12T21:48:08.429" v="190" actId="5793"/>
        <pc:sldMkLst>
          <pc:docMk/>
          <pc:sldMk cId="3123663128" sldId="262"/>
        </pc:sldMkLst>
        <pc:spChg chg="del">
          <ac:chgData name="Gehring, Michael (Bilfinger)" userId="33369071-bc0a-4d4d-8ea2-fc54bdb01a80" providerId="ADAL" clId="{1FBEED6A-77DA-45B3-8DE1-A0463A4FC770}" dt="2025-06-12T21:24:17.457" v="43" actId="478"/>
          <ac:spMkLst>
            <pc:docMk/>
            <pc:sldMk cId="3123663128" sldId="262"/>
            <ac:spMk id="3" creationId="{F05B0632-832E-BDD2-0597-BFC04B133B63}"/>
          </ac:spMkLst>
        </pc:spChg>
        <pc:spChg chg="del">
          <ac:chgData name="Gehring, Michael (Bilfinger)" userId="33369071-bc0a-4d4d-8ea2-fc54bdb01a80" providerId="ADAL" clId="{1FBEED6A-77DA-45B3-8DE1-A0463A4FC770}" dt="2025-06-12T21:27:42.249" v="114" actId="478"/>
          <ac:spMkLst>
            <pc:docMk/>
            <pc:sldMk cId="3123663128" sldId="262"/>
            <ac:spMk id="4" creationId="{45B7E01D-2C19-2B7F-EF77-5542F12B47BB}"/>
          </ac:spMkLst>
        </pc:spChg>
        <pc:spChg chg="mod">
          <ac:chgData name="Gehring, Michael (Bilfinger)" userId="33369071-bc0a-4d4d-8ea2-fc54bdb01a80" providerId="ADAL" clId="{1FBEED6A-77DA-45B3-8DE1-A0463A4FC770}" dt="2025-06-12T21:48:08.429" v="190" actId="5793"/>
          <ac:spMkLst>
            <pc:docMk/>
            <pc:sldMk cId="3123663128" sldId="262"/>
            <ac:spMk id="7" creationId="{9CB3A0F8-2ECE-70D1-7499-6ADFAE5FC3AA}"/>
          </ac:spMkLst>
        </pc:spChg>
        <pc:spChg chg="add mod">
          <ac:chgData name="Gehring, Michael (Bilfinger)" userId="33369071-bc0a-4d4d-8ea2-fc54bdb01a80" providerId="ADAL" clId="{1FBEED6A-77DA-45B3-8DE1-A0463A4FC770}" dt="2025-06-12T21:24:17.847" v="44"/>
          <ac:spMkLst>
            <pc:docMk/>
            <pc:sldMk cId="3123663128" sldId="262"/>
            <ac:spMk id="8" creationId="{8351B01B-AB6D-4435-DB88-6564955FAE91}"/>
          </ac:spMkLst>
        </pc:spChg>
      </pc:sldChg>
      <pc:sldChg chg="addSp delSp modSp mod">
        <pc:chgData name="Gehring, Michael (Bilfinger)" userId="33369071-bc0a-4d4d-8ea2-fc54bdb01a80" providerId="ADAL" clId="{1FBEED6A-77DA-45B3-8DE1-A0463A4FC770}" dt="2025-06-12T22:04:20.489" v="437" actId="20577"/>
        <pc:sldMkLst>
          <pc:docMk/>
          <pc:sldMk cId="787085024" sldId="263"/>
        </pc:sldMkLst>
        <pc:spChg chg="del">
          <ac:chgData name="Gehring, Michael (Bilfinger)" userId="33369071-bc0a-4d4d-8ea2-fc54bdb01a80" providerId="ADAL" clId="{1FBEED6A-77DA-45B3-8DE1-A0463A4FC770}" dt="2025-06-12T21:24:22.384" v="45" actId="478"/>
          <ac:spMkLst>
            <pc:docMk/>
            <pc:sldMk cId="787085024" sldId="263"/>
            <ac:spMk id="3" creationId="{B689FE56-63FC-80F7-CE3A-C3E66F7AB39E}"/>
          </ac:spMkLst>
        </pc:spChg>
        <pc:spChg chg="add mod">
          <ac:chgData name="Gehring, Michael (Bilfinger)" userId="33369071-bc0a-4d4d-8ea2-fc54bdb01a80" providerId="ADAL" clId="{1FBEED6A-77DA-45B3-8DE1-A0463A4FC770}" dt="2025-06-12T21:24:22.857" v="46"/>
          <ac:spMkLst>
            <pc:docMk/>
            <pc:sldMk cId="787085024" sldId="263"/>
            <ac:spMk id="4" creationId="{0E9DAE6F-70BA-C741-1015-945F98D16A37}"/>
          </ac:spMkLst>
        </pc:spChg>
        <pc:spChg chg="mod">
          <ac:chgData name="Gehring, Michael (Bilfinger)" userId="33369071-bc0a-4d4d-8ea2-fc54bdb01a80" providerId="ADAL" clId="{1FBEED6A-77DA-45B3-8DE1-A0463A4FC770}" dt="2025-06-12T22:04:20.489" v="437" actId="20577"/>
          <ac:spMkLst>
            <pc:docMk/>
            <pc:sldMk cId="787085024" sldId="263"/>
            <ac:spMk id="7" creationId="{8455ACB6-0DD0-38A4-AF92-435C45631F43}"/>
          </ac:spMkLst>
        </pc:spChg>
      </pc:sldChg>
      <pc:sldChg chg="addSp delSp modSp mod">
        <pc:chgData name="Gehring, Michael (Bilfinger)" userId="33369071-bc0a-4d4d-8ea2-fc54bdb01a80" providerId="ADAL" clId="{1FBEED6A-77DA-45B3-8DE1-A0463A4FC770}" dt="2025-06-12T22:09:32.970" v="505" actId="20577"/>
        <pc:sldMkLst>
          <pc:docMk/>
          <pc:sldMk cId="4080206003" sldId="264"/>
        </pc:sldMkLst>
        <pc:spChg chg="del">
          <ac:chgData name="Gehring, Michael (Bilfinger)" userId="33369071-bc0a-4d4d-8ea2-fc54bdb01a80" providerId="ADAL" clId="{1FBEED6A-77DA-45B3-8DE1-A0463A4FC770}" dt="2025-06-12T21:24:06.114" v="39" actId="478"/>
          <ac:spMkLst>
            <pc:docMk/>
            <pc:sldMk cId="4080206003" sldId="264"/>
            <ac:spMk id="3" creationId="{9BDAAF34-DCEC-B70A-3BFB-AC18CC50F7F4}"/>
          </ac:spMkLst>
        </pc:spChg>
        <pc:spChg chg="add mod">
          <ac:chgData name="Gehring, Michael (Bilfinger)" userId="33369071-bc0a-4d4d-8ea2-fc54bdb01a80" providerId="ADAL" clId="{1FBEED6A-77DA-45B3-8DE1-A0463A4FC770}" dt="2025-06-12T21:24:07.116" v="40"/>
          <ac:spMkLst>
            <pc:docMk/>
            <pc:sldMk cId="4080206003" sldId="264"/>
            <ac:spMk id="4" creationId="{6CA93BC4-0F00-47C7-D5D4-0EE0C1AF7480}"/>
          </ac:spMkLst>
        </pc:spChg>
        <pc:spChg chg="mod">
          <ac:chgData name="Gehring, Michael (Bilfinger)" userId="33369071-bc0a-4d4d-8ea2-fc54bdb01a80" providerId="ADAL" clId="{1FBEED6A-77DA-45B3-8DE1-A0463A4FC770}" dt="2025-06-12T22:09:32.970" v="505" actId="20577"/>
          <ac:spMkLst>
            <pc:docMk/>
            <pc:sldMk cId="4080206003" sldId="264"/>
            <ac:spMk id="7" creationId="{FBA2C654-0D5D-FFD6-3375-7DBCD942517E}"/>
          </ac:spMkLst>
        </pc:spChg>
      </pc:sldChg>
      <pc:sldChg chg="addSp delSp modSp mod">
        <pc:chgData name="Gehring, Michael (Bilfinger)" userId="33369071-bc0a-4d4d-8ea2-fc54bdb01a80" providerId="ADAL" clId="{1FBEED6A-77DA-45B3-8DE1-A0463A4FC770}" dt="2025-06-12T22:53:26.097" v="638"/>
        <pc:sldMkLst>
          <pc:docMk/>
          <pc:sldMk cId="3296609241" sldId="269"/>
        </pc:sldMkLst>
        <pc:spChg chg="del">
          <ac:chgData name="Gehring, Michael (Bilfinger)" userId="33369071-bc0a-4d4d-8ea2-fc54bdb01a80" providerId="ADAL" clId="{1FBEED6A-77DA-45B3-8DE1-A0463A4FC770}" dt="2025-06-12T21:24:27.518" v="47" actId="478"/>
          <ac:spMkLst>
            <pc:docMk/>
            <pc:sldMk cId="3296609241" sldId="269"/>
            <ac:spMk id="3" creationId="{45F83E7D-0748-92D4-4046-24C4DBD39FFE}"/>
          </ac:spMkLst>
        </pc:spChg>
        <pc:spChg chg="add mod">
          <ac:chgData name="Gehring, Michael (Bilfinger)" userId="33369071-bc0a-4d4d-8ea2-fc54bdb01a80" providerId="ADAL" clId="{1FBEED6A-77DA-45B3-8DE1-A0463A4FC770}" dt="2025-06-12T21:24:27.919" v="48"/>
          <ac:spMkLst>
            <pc:docMk/>
            <pc:sldMk cId="3296609241" sldId="269"/>
            <ac:spMk id="4" creationId="{3EF6BB3C-ED53-59CF-F485-157FC7AAB766}"/>
          </ac:spMkLst>
        </pc:spChg>
        <pc:spChg chg="mod">
          <ac:chgData name="Gehring, Michael (Bilfinger)" userId="33369071-bc0a-4d4d-8ea2-fc54bdb01a80" providerId="ADAL" clId="{1FBEED6A-77DA-45B3-8DE1-A0463A4FC770}" dt="2025-06-12T22:53:26.097" v="638"/>
          <ac:spMkLst>
            <pc:docMk/>
            <pc:sldMk cId="3296609241" sldId="269"/>
            <ac:spMk id="7" creationId="{98E92F58-FCDB-C0B0-448C-D4113B988764}"/>
          </ac:spMkLst>
        </pc:spChg>
      </pc:sldChg>
      <pc:sldChg chg="addSp delSp modSp mod">
        <pc:chgData name="Gehring, Michael (Bilfinger)" userId="33369071-bc0a-4d4d-8ea2-fc54bdb01a80" providerId="ADAL" clId="{1FBEED6A-77DA-45B3-8DE1-A0463A4FC770}" dt="2025-06-12T21:24:48.841" v="54"/>
        <pc:sldMkLst>
          <pc:docMk/>
          <pc:sldMk cId="2802194393" sldId="272"/>
        </pc:sldMkLst>
        <pc:spChg chg="del">
          <ac:chgData name="Gehring, Michael (Bilfinger)" userId="33369071-bc0a-4d4d-8ea2-fc54bdb01a80" providerId="ADAL" clId="{1FBEED6A-77DA-45B3-8DE1-A0463A4FC770}" dt="2025-06-12T21:24:48.493" v="53" actId="478"/>
          <ac:spMkLst>
            <pc:docMk/>
            <pc:sldMk cId="2802194393" sldId="272"/>
            <ac:spMk id="2" creationId="{F7A1D580-1618-E907-C74D-11397EB8BD15}"/>
          </ac:spMkLst>
        </pc:spChg>
        <pc:spChg chg="add mod">
          <ac:chgData name="Gehring, Michael (Bilfinger)" userId="33369071-bc0a-4d4d-8ea2-fc54bdb01a80" providerId="ADAL" clId="{1FBEED6A-77DA-45B3-8DE1-A0463A4FC770}" dt="2025-06-12T21:24:48.841" v="54"/>
          <ac:spMkLst>
            <pc:docMk/>
            <pc:sldMk cId="2802194393" sldId="272"/>
            <ac:spMk id="4" creationId="{106D751D-E3A4-75B2-1192-54A9A4A698F5}"/>
          </ac:spMkLst>
        </pc:spChg>
      </pc:sldChg>
      <pc:sldChg chg="addSp delSp modSp mod ord">
        <pc:chgData name="Gehring, Michael (Bilfinger)" userId="33369071-bc0a-4d4d-8ea2-fc54bdb01a80" providerId="ADAL" clId="{1FBEED6A-77DA-45B3-8DE1-A0463A4FC770}" dt="2025-06-12T23:04:37.918" v="681"/>
        <pc:sldMkLst>
          <pc:docMk/>
          <pc:sldMk cId="3524421175" sldId="273"/>
        </pc:sldMkLst>
        <pc:spChg chg="del">
          <ac:chgData name="Gehring, Michael (Bilfinger)" userId="33369071-bc0a-4d4d-8ea2-fc54bdb01a80" providerId="ADAL" clId="{1FBEED6A-77DA-45B3-8DE1-A0463A4FC770}" dt="2025-06-12T21:25:09.951" v="61" actId="478"/>
          <ac:spMkLst>
            <pc:docMk/>
            <pc:sldMk cId="3524421175" sldId="273"/>
            <ac:spMk id="2" creationId="{D1E9B715-83F5-5EB0-C383-F0FC4EA32E23}"/>
          </ac:spMkLst>
        </pc:spChg>
        <pc:spChg chg="add mod">
          <ac:chgData name="Gehring, Michael (Bilfinger)" userId="33369071-bc0a-4d4d-8ea2-fc54bdb01a80" providerId="ADAL" clId="{1FBEED6A-77DA-45B3-8DE1-A0463A4FC770}" dt="2025-06-12T21:25:10.393" v="62"/>
          <ac:spMkLst>
            <pc:docMk/>
            <pc:sldMk cId="3524421175" sldId="273"/>
            <ac:spMk id="4" creationId="{E9194FD4-AA66-AD6C-966F-1AA6264F0E36}"/>
          </ac:spMkLst>
        </pc:spChg>
        <pc:spChg chg="mod">
          <ac:chgData name="Gehring, Michael (Bilfinger)" userId="33369071-bc0a-4d4d-8ea2-fc54bdb01a80" providerId="ADAL" clId="{1FBEED6A-77DA-45B3-8DE1-A0463A4FC770}" dt="2025-06-12T22:11:51.109" v="607" actId="20577"/>
          <ac:spMkLst>
            <pc:docMk/>
            <pc:sldMk cId="3524421175" sldId="273"/>
            <ac:spMk id="7" creationId="{C8B26C6E-F7DA-96D4-4E70-F342EC717F81}"/>
          </ac:spMkLst>
        </pc:spChg>
      </pc:sldChg>
      <pc:sldChg chg="addSp delSp modSp mod">
        <pc:chgData name="Gehring, Michael (Bilfinger)" userId="33369071-bc0a-4d4d-8ea2-fc54bdb01a80" providerId="ADAL" clId="{1FBEED6A-77DA-45B3-8DE1-A0463A4FC770}" dt="2025-06-12T21:24:43.823" v="52"/>
        <pc:sldMkLst>
          <pc:docMk/>
          <pc:sldMk cId="4045362074" sldId="274"/>
        </pc:sldMkLst>
        <pc:spChg chg="del">
          <ac:chgData name="Gehring, Michael (Bilfinger)" userId="33369071-bc0a-4d4d-8ea2-fc54bdb01a80" providerId="ADAL" clId="{1FBEED6A-77DA-45B3-8DE1-A0463A4FC770}" dt="2025-06-12T21:24:43.480" v="51" actId="478"/>
          <ac:spMkLst>
            <pc:docMk/>
            <pc:sldMk cId="4045362074" sldId="274"/>
            <ac:spMk id="2" creationId="{B3636FE2-6762-28A6-9469-F6E15FCD55AA}"/>
          </ac:spMkLst>
        </pc:spChg>
        <pc:spChg chg="add mod">
          <ac:chgData name="Gehring, Michael (Bilfinger)" userId="33369071-bc0a-4d4d-8ea2-fc54bdb01a80" providerId="ADAL" clId="{1FBEED6A-77DA-45B3-8DE1-A0463A4FC770}" dt="2025-06-12T21:24:43.823" v="52"/>
          <ac:spMkLst>
            <pc:docMk/>
            <pc:sldMk cId="4045362074" sldId="274"/>
            <ac:spMk id="4" creationId="{6172F7A2-29EE-E1C4-A541-972B1C632850}"/>
          </ac:spMkLst>
        </pc:spChg>
      </pc:sldChg>
      <pc:sldChg chg="addSp delSp modSp mod ord">
        <pc:chgData name="Gehring, Michael (Bilfinger)" userId="33369071-bc0a-4d4d-8ea2-fc54bdb01a80" providerId="ADAL" clId="{1FBEED6A-77DA-45B3-8DE1-A0463A4FC770}" dt="2025-06-12T23:07:45.852" v="690" actId="20577"/>
        <pc:sldMkLst>
          <pc:docMk/>
          <pc:sldMk cId="2725695804" sldId="275"/>
        </pc:sldMkLst>
        <pc:spChg chg="del">
          <ac:chgData name="Gehring, Michael (Bilfinger)" userId="33369071-bc0a-4d4d-8ea2-fc54bdb01a80" providerId="ADAL" clId="{1FBEED6A-77DA-45B3-8DE1-A0463A4FC770}" dt="2025-06-12T21:24:33.387" v="49" actId="478"/>
          <ac:spMkLst>
            <pc:docMk/>
            <pc:sldMk cId="2725695804" sldId="275"/>
            <ac:spMk id="2" creationId="{9FC57E18-555C-47B9-5D1C-AAD8CD58FC91}"/>
          </ac:spMkLst>
        </pc:spChg>
        <pc:spChg chg="add mod">
          <ac:chgData name="Gehring, Michael (Bilfinger)" userId="33369071-bc0a-4d4d-8ea2-fc54bdb01a80" providerId="ADAL" clId="{1FBEED6A-77DA-45B3-8DE1-A0463A4FC770}" dt="2025-06-12T21:24:33.823" v="50"/>
          <ac:spMkLst>
            <pc:docMk/>
            <pc:sldMk cId="2725695804" sldId="275"/>
            <ac:spMk id="4" creationId="{BDE30397-970F-4290-556B-185662F96330}"/>
          </ac:spMkLst>
        </pc:spChg>
        <pc:spChg chg="mod">
          <ac:chgData name="Gehring, Michael (Bilfinger)" userId="33369071-bc0a-4d4d-8ea2-fc54bdb01a80" providerId="ADAL" clId="{1FBEED6A-77DA-45B3-8DE1-A0463A4FC770}" dt="2025-06-12T23:07:45.852" v="690" actId="20577"/>
          <ac:spMkLst>
            <pc:docMk/>
            <pc:sldMk cId="2725695804" sldId="275"/>
            <ac:spMk id="8" creationId="{2CBC1E23-5038-E7D1-A843-FBB0FC0307DA}"/>
          </ac:spMkLst>
        </pc:spChg>
        <pc:picChg chg="del">
          <ac:chgData name="Gehring, Michael (Bilfinger)" userId="33369071-bc0a-4d4d-8ea2-fc54bdb01a80" providerId="ADAL" clId="{1FBEED6A-77DA-45B3-8DE1-A0463A4FC770}" dt="2025-06-12T22:56:53.690" v="646" actId="478"/>
          <ac:picMkLst>
            <pc:docMk/>
            <pc:sldMk cId="2725695804" sldId="275"/>
            <ac:picMk id="7" creationId="{F7195C73-17F2-3746-BFE1-6B2C62DD0FF1}"/>
          </ac:picMkLst>
        </pc:picChg>
        <pc:picChg chg="add mod">
          <ac:chgData name="Gehring, Michael (Bilfinger)" userId="33369071-bc0a-4d4d-8ea2-fc54bdb01a80" providerId="ADAL" clId="{1FBEED6A-77DA-45B3-8DE1-A0463A4FC770}" dt="2025-06-12T22:57:46.975" v="650" actId="1076"/>
          <ac:picMkLst>
            <pc:docMk/>
            <pc:sldMk cId="2725695804" sldId="275"/>
            <ac:picMk id="10" creationId="{086D9F80-4C86-065F-B445-3B646943A1D8}"/>
          </ac:picMkLst>
        </pc:picChg>
      </pc:sldChg>
      <pc:sldChg chg="addSp delSp modSp mod">
        <pc:chgData name="Gehring, Michael (Bilfinger)" userId="33369071-bc0a-4d4d-8ea2-fc54bdb01a80" providerId="ADAL" clId="{1FBEED6A-77DA-45B3-8DE1-A0463A4FC770}" dt="2025-06-12T21:24:54.491" v="56"/>
        <pc:sldMkLst>
          <pc:docMk/>
          <pc:sldMk cId="3332080704" sldId="276"/>
        </pc:sldMkLst>
        <pc:spChg chg="del">
          <ac:chgData name="Gehring, Michael (Bilfinger)" userId="33369071-bc0a-4d4d-8ea2-fc54bdb01a80" providerId="ADAL" clId="{1FBEED6A-77DA-45B3-8DE1-A0463A4FC770}" dt="2025-06-12T21:24:54.060" v="55" actId="478"/>
          <ac:spMkLst>
            <pc:docMk/>
            <pc:sldMk cId="3332080704" sldId="276"/>
            <ac:spMk id="2" creationId="{9774F8C1-0013-12EF-6007-A3520365A0BD}"/>
          </ac:spMkLst>
        </pc:spChg>
        <pc:spChg chg="add mod">
          <ac:chgData name="Gehring, Michael (Bilfinger)" userId="33369071-bc0a-4d4d-8ea2-fc54bdb01a80" providerId="ADAL" clId="{1FBEED6A-77DA-45B3-8DE1-A0463A4FC770}" dt="2025-06-12T21:24:54.491" v="56"/>
          <ac:spMkLst>
            <pc:docMk/>
            <pc:sldMk cId="3332080704" sldId="276"/>
            <ac:spMk id="4" creationId="{CD7EC909-ECF8-F0D9-EF42-2C4CC93CDECA}"/>
          </ac:spMkLst>
        </pc:spChg>
      </pc:sldChg>
      <pc:sldChg chg="addSp delSp modSp mod ord">
        <pc:chgData name="Gehring, Michael (Bilfinger)" userId="33369071-bc0a-4d4d-8ea2-fc54bdb01a80" providerId="ADAL" clId="{1FBEED6A-77DA-45B3-8DE1-A0463A4FC770}" dt="2025-06-12T23:15:37.121" v="797" actId="14100"/>
        <pc:sldMkLst>
          <pc:docMk/>
          <pc:sldMk cId="644396270" sldId="277"/>
        </pc:sldMkLst>
        <pc:spChg chg="del">
          <ac:chgData name="Gehring, Michael (Bilfinger)" userId="33369071-bc0a-4d4d-8ea2-fc54bdb01a80" providerId="ADAL" clId="{1FBEED6A-77DA-45B3-8DE1-A0463A4FC770}" dt="2025-06-12T21:24:58.908" v="57" actId="478"/>
          <ac:spMkLst>
            <pc:docMk/>
            <pc:sldMk cId="644396270" sldId="277"/>
            <ac:spMk id="2" creationId="{3C8B4C4F-9352-19C1-8FEB-6CF2C5C4969A}"/>
          </ac:spMkLst>
        </pc:spChg>
        <pc:spChg chg="add mod">
          <ac:chgData name="Gehring, Michael (Bilfinger)" userId="33369071-bc0a-4d4d-8ea2-fc54bdb01a80" providerId="ADAL" clId="{1FBEED6A-77DA-45B3-8DE1-A0463A4FC770}" dt="2025-06-12T21:24:59.296" v="58"/>
          <ac:spMkLst>
            <pc:docMk/>
            <pc:sldMk cId="644396270" sldId="277"/>
            <ac:spMk id="4" creationId="{5CD804A3-9B89-2F28-5768-E0495C597CB5}"/>
          </ac:spMkLst>
        </pc:spChg>
        <pc:picChg chg="del">
          <ac:chgData name="Gehring, Michael (Bilfinger)" userId="33369071-bc0a-4d4d-8ea2-fc54bdb01a80" providerId="ADAL" clId="{1FBEED6A-77DA-45B3-8DE1-A0463A4FC770}" dt="2025-06-12T23:10:14.823" v="702" actId="478"/>
          <ac:picMkLst>
            <pc:docMk/>
            <pc:sldMk cId="644396270" sldId="277"/>
            <ac:picMk id="9" creationId="{68B5C25D-2CBA-D62E-5955-DB40B8C4D89C}"/>
          </ac:picMkLst>
        </pc:picChg>
        <pc:picChg chg="add mod">
          <ac:chgData name="Gehring, Michael (Bilfinger)" userId="33369071-bc0a-4d4d-8ea2-fc54bdb01a80" providerId="ADAL" clId="{1FBEED6A-77DA-45B3-8DE1-A0463A4FC770}" dt="2025-06-12T23:15:37.121" v="797" actId="14100"/>
          <ac:picMkLst>
            <pc:docMk/>
            <pc:sldMk cId="644396270" sldId="277"/>
            <ac:picMk id="10" creationId="{02624EA4-9DC3-11A4-A37A-2690B98EB3BD}"/>
          </ac:picMkLst>
        </pc:picChg>
      </pc:sldChg>
      <pc:sldChg chg="addSp delSp modSp mod">
        <pc:chgData name="Gehring, Michael (Bilfinger)" userId="33369071-bc0a-4d4d-8ea2-fc54bdb01a80" providerId="ADAL" clId="{1FBEED6A-77DA-45B3-8DE1-A0463A4FC770}" dt="2025-06-12T21:25:03.846" v="60"/>
        <pc:sldMkLst>
          <pc:docMk/>
          <pc:sldMk cId="3402648595" sldId="278"/>
        </pc:sldMkLst>
        <pc:spChg chg="del">
          <ac:chgData name="Gehring, Michael (Bilfinger)" userId="33369071-bc0a-4d4d-8ea2-fc54bdb01a80" providerId="ADAL" clId="{1FBEED6A-77DA-45B3-8DE1-A0463A4FC770}" dt="2025-06-12T21:25:03.429" v="59" actId="478"/>
          <ac:spMkLst>
            <pc:docMk/>
            <pc:sldMk cId="3402648595" sldId="278"/>
            <ac:spMk id="2" creationId="{111CBF6A-A811-0D6C-6DDE-148B01E1A930}"/>
          </ac:spMkLst>
        </pc:spChg>
        <pc:spChg chg="add mod">
          <ac:chgData name="Gehring, Michael (Bilfinger)" userId="33369071-bc0a-4d4d-8ea2-fc54bdb01a80" providerId="ADAL" clId="{1FBEED6A-77DA-45B3-8DE1-A0463A4FC770}" dt="2025-06-12T21:25:03.846" v="60"/>
          <ac:spMkLst>
            <pc:docMk/>
            <pc:sldMk cId="3402648595" sldId="278"/>
            <ac:spMk id="4" creationId="{3B992058-F164-EB12-0E0B-C762E2A68993}"/>
          </ac:spMkLst>
        </pc:spChg>
      </pc:sldChg>
      <pc:sldChg chg="add">
        <pc:chgData name="Gehring, Michael (Bilfinger)" userId="33369071-bc0a-4d4d-8ea2-fc54bdb01a80" providerId="ADAL" clId="{1FBEED6A-77DA-45B3-8DE1-A0463A4FC770}" dt="2025-06-12T22:56:44.771" v="643" actId="2890"/>
        <pc:sldMkLst>
          <pc:docMk/>
          <pc:sldMk cId="1742884269" sldId="279"/>
        </pc:sldMkLst>
      </pc:sldChg>
      <pc:sldChg chg="addSp delSp modSp add mod">
        <pc:chgData name="Gehring, Michael (Bilfinger)" userId="33369071-bc0a-4d4d-8ea2-fc54bdb01a80" providerId="ADAL" clId="{1FBEED6A-77DA-45B3-8DE1-A0463A4FC770}" dt="2025-06-12T23:08:01.555" v="692"/>
        <pc:sldMkLst>
          <pc:docMk/>
          <pc:sldMk cId="3908194153" sldId="280"/>
        </pc:sldMkLst>
        <pc:spChg chg="mod">
          <ac:chgData name="Gehring, Michael (Bilfinger)" userId="33369071-bc0a-4d4d-8ea2-fc54bdb01a80" providerId="ADAL" clId="{1FBEED6A-77DA-45B3-8DE1-A0463A4FC770}" dt="2025-06-12T23:08:01.555" v="692"/>
          <ac:spMkLst>
            <pc:docMk/>
            <pc:sldMk cId="3908194153" sldId="280"/>
            <ac:spMk id="8" creationId="{90AABD5D-8DF9-3A67-0B75-87BC3E3408F2}"/>
          </ac:spMkLst>
        </pc:spChg>
        <pc:picChg chg="add mod">
          <ac:chgData name="Gehring, Michael (Bilfinger)" userId="33369071-bc0a-4d4d-8ea2-fc54bdb01a80" providerId="ADAL" clId="{1FBEED6A-77DA-45B3-8DE1-A0463A4FC770}" dt="2025-06-12T22:59:55.583" v="654" actId="1076"/>
          <ac:picMkLst>
            <pc:docMk/>
            <pc:sldMk cId="3908194153" sldId="280"/>
            <ac:picMk id="7" creationId="{2932CA57-A530-98FC-C187-59F6F7F7F85D}"/>
          </ac:picMkLst>
        </pc:picChg>
        <pc:picChg chg="del">
          <ac:chgData name="Gehring, Michael (Bilfinger)" userId="33369071-bc0a-4d4d-8ea2-fc54bdb01a80" providerId="ADAL" clId="{1FBEED6A-77DA-45B3-8DE1-A0463A4FC770}" dt="2025-06-12T22:58:10.808" v="652" actId="478"/>
          <ac:picMkLst>
            <pc:docMk/>
            <pc:sldMk cId="3908194153" sldId="280"/>
            <ac:picMk id="10" creationId="{737E2880-F145-EE57-4C18-F3010CE413D2}"/>
          </ac:picMkLst>
        </pc:picChg>
      </pc:sldChg>
      <pc:sldChg chg="addSp delSp modSp add mod">
        <pc:chgData name="Gehring, Michael (Bilfinger)" userId="33369071-bc0a-4d4d-8ea2-fc54bdb01a80" providerId="ADAL" clId="{1FBEED6A-77DA-45B3-8DE1-A0463A4FC770}" dt="2025-06-12T23:08:07.859" v="694"/>
        <pc:sldMkLst>
          <pc:docMk/>
          <pc:sldMk cId="2758080165" sldId="281"/>
        </pc:sldMkLst>
        <pc:spChg chg="mod">
          <ac:chgData name="Gehring, Michael (Bilfinger)" userId="33369071-bc0a-4d4d-8ea2-fc54bdb01a80" providerId="ADAL" clId="{1FBEED6A-77DA-45B3-8DE1-A0463A4FC770}" dt="2025-06-12T23:08:07.859" v="694"/>
          <ac:spMkLst>
            <pc:docMk/>
            <pc:sldMk cId="2758080165" sldId="281"/>
            <ac:spMk id="8" creationId="{50991614-5715-712E-D0A1-20ECE4BCED7A}"/>
          </ac:spMkLst>
        </pc:spChg>
        <pc:picChg chg="del">
          <ac:chgData name="Gehring, Michael (Bilfinger)" userId="33369071-bc0a-4d4d-8ea2-fc54bdb01a80" providerId="ADAL" clId="{1FBEED6A-77DA-45B3-8DE1-A0463A4FC770}" dt="2025-06-12T23:00:06.874" v="656" actId="478"/>
          <ac:picMkLst>
            <pc:docMk/>
            <pc:sldMk cId="2758080165" sldId="281"/>
            <ac:picMk id="7" creationId="{48751286-CD3E-AEBF-0CCF-1BE5CA23E288}"/>
          </ac:picMkLst>
        </pc:picChg>
        <pc:picChg chg="add mod ord">
          <ac:chgData name="Gehring, Michael (Bilfinger)" userId="33369071-bc0a-4d4d-8ea2-fc54bdb01a80" providerId="ADAL" clId="{1FBEED6A-77DA-45B3-8DE1-A0463A4FC770}" dt="2025-06-12T23:01:21.596" v="663" actId="167"/>
          <ac:picMkLst>
            <pc:docMk/>
            <pc:sldMk cId="2758080165" sldId="281"/>
            <ac:picMk id="9" creationId="{951508B5-4B38-289E-15B0-F9CFAB353FC4}"/>
          </ac:picMkLst>
        </pc:picChg>
      </pc:sldChg>
      <pc:sldChg chg="addSp delSp modSp add mod">
        <pc:chgData name="Gehring, Michael (Bilfinger)" userId="33369071-bc0a-4d4d-8ea2-fc54bdb01a80" providerId="ADAL" clId="{1FBEED6A-77DA-45B3-8DE1-A0463A4FC770}" dt="2025-06-12T23:08:13.640" v="696"/>
        <pc:sldMkLst>
          <pc:docMk/>
          <pc:sldMk cId="2807861820" sldId="282"/>
        </pc:sldMkLst>
        <pc:spChg chg="mod">
          <ac:chgData name="Gehring, Michael (Bilfinger)" userId="33369071-bc0a-4d4d-8ea2-fc54bdb01a80" providerId="ADAL" clId="{1FBEED6A-77DA-45B3-8DE1-A0463A4FC770}" dt="2025-06-12T23:08:13.640" v="696"/>
          <ac:spMkLst>
            <pc:docMk/>
            <pc:sldMk cId="2807861820" sldId="282"/>
            <ac:spMk id="8" creationId="{C67B6E6D-F3C5-7413-A40E-6CF8182FBA2F}"/>
          </ac:spMkLst>
        </pc:spChg>
        <pc:picChg chg="mod">
          <ac:chgData name="Gehring, Michael (Bilfinger)" userId="33369071-bc0a-4d4d-8ea2-fc54bdb01a80" providerId="ADAL" clId="{1FBEED6A-77DA-45B3-8DE1-A0463A4FC770}" dt="2025-06-12T23:02:55.449" v="673" actId="1076"/>
          <ac:picMkLst>
            <pc:docMk/>
            <pc:sldMk cId="2807861820" sldId="282"/>
            <ac:picMk id="3" creationId="{5A092874-2DC6-A8F1-1287-0D8DA2C6438B}"/>
          </ac:picMkLst>
        </pc:picChg>
        <pc:picChg chg="add mod">
          <ac:chgData name="Gehring, Michael (Bilfinger)" userId="33369071-bc0a-4d4d-8ea2-fc54bdb01a80" providerId="ADAL" clId="{1FBEED6A-77DA-45B3-8DE1-A0463A4FC770}" dt="2025-06-12T23:02:47.617" v="672" actId="14100"/>
          <ac:picMkLst>
            <pc:docMk/>
            <pc:sldMk cId="2807861820" sldId="282"/>
            <ac:picMk id="7" creationId="{5D2B2A78-3995-33A4-7BB7-88C51B33B7E3}"/>
          </ac:picMkLst>
        </pc:picChg>
        <pc:picChg chg="del">
          <ac:chgData name="Gehring, Michael (Bilfinger)" userId="33369071-bc0a-4d4d-8ea2-fc54bdb01a80" providerId="ADAL" clId="{1FBEED6A-77DA-45B3-8DE1-A0463A4FC770}" dt="2025-06-12T23:01:49.020" v="665" actId="21"/>
          <ac:picMkLst>
            <pc:docMk/>
            <pc:sldMk cId="2807861820" sldId="282"/>
            <ac:picMk id="9" creationId="{BF8A2F80-577D-5D0E-B084-E6B854EF5999}"/>
          </ac:picMkLst>
        </pc:picChg>
      </pc:sldChg>
      <pc:sldChg chg="addSp delSp modSp add mod">
        <pc:chgData name="Gehring, Michael (Bilfinger)" userId="33369071-bc0a-4d4d-8ea2-fc54bdb01a80" providerId="ADAL" clId="{1FBEED6A-77DA-45B3-8DE1-A0463A4FC770}" dt="2025-06-12T23:08:21.319" v="698"/>
        <pc:sldMkLst>
          <pc:docMk/>
          <pc:sldMk cId="2684110433" sldId="283"/>
        </pc:sldMkLst>
        <pc:spChg chg="mod">
          <ac:chgData name="Gehring, Michael (Bilfinger)" userId="33369071-bc0a-4d4d-8ea2-fc54bdb01a80" providerId="ADAL" clId="{1FBEED6A-77DA-45B3-8DE1-A0463A4FC770}" dt="2025-06-12T23:08:21.319" v="698"/>
          <ac:spMkLst>
            <pc:docMk/>
            <pc:sldMk cId="2684110433" sldId="283"/>
            <ac:spMk id="8" creationId="{35E33C4B-F5AD-7A27-5DBC-33066BE87F45}"/>
          </ac:spMkLst>
        </pc:spChg>
        <pc:picChg chg="mod">
          <ac:chgData name="Gehring, Michael (Bilfinger)" userId="33369071-bc0a-4d4d-8ea2-fc54bdb01a80" providerId="ADAL" clId="{1FBEED6A-77DA-45B3-8DE1-A0463A4FC770}" dt="2025-06-12T23:03:44.602" v="677" actId="1076"/>
          <ac:picMkLst>
            <pc:docMk/>
            <pc:sldMk cId="2684110433" sldId="283"/>
            <ac:picMk id="3" creationId="{CB06EA4F-B8E8-DCB4-0C50-102FF570E38F}"/>
          </ac:picMkLst>
        </pc:picChg>
        <pc:picChg chg="del">
          <ac:chgData name="Gehring, Michael (Bilfinger)" userId="33369071-bc0a-4d4d-8ea2-fc54bdb01a80" providerId="ADAL" clId="{1FBEED6A-77DA-45B3-8DE1-A0463A4FC770}" dt="2025-06-12T23:03:37.837" v="675" actId="478"/>
          <ac:picMkLst>
            <pc:docMk/>
            <pc:sldMk cId="2684110433" sldId="283"/>
            <ac:picMk id="7" creationId="{F63FE8BD-0853-DF46-97A0-C2400BE2EFF8}"/>
          </ac:picMkLst>
        </pc:picChg>
        <pc:picChg chg="add mod">
          <ac:chgData name="Gehring, Michael (Bilfinger)" userId="33369071-bc0a-4d4d-8ea2-fc54bdb01a80" providerId="ADAL" clId="{1FBEED6A-77DA-45B3-8DE1-A0463A4FC770}" dt="2025-06-12T23:04:57.433" v="683" actId="1076"/>
          <ac:picMkLst>
            <pc:docMk/>
            <pc:sldMk cId="2684110433" sldId="283"/>
            <ac:picMk id="9" creationId="{3EC567E8-5CD1-A2EE-204C-0AC8D4AC5BA7}"/>
          </ac:picMkLst>
        </pc:picChg>
      </pc:sldChg>
      <pc:sldChg chg="add">
        <pc:chgData name="Gehring, Michael (Bilfinger)" userId="33369071-bc0a-4d4d-8ea2-fc54bdb01a80" providerId="ADAL" clId="{1FBEED6A-77DA-45B3-8DE1-A0463A4FC770}" dt="2025-06-12T23:09:55.020" v="699" actId="2890"/>
        <pc:sldMkLst>
          <pc:docMk/>
          <pc:sldMk cId="505877696" sldId="284"/>
        </pc:sldMkLst>
      </pc:sldChg>
      <pc:sldChg chg="modSp add mod ord">
        <pc:chgData name="Gehring, Michael (Bilfinger)" userId="33369071-bc0a-4d4d-8ea2-fc54bdb01a80" providerId="ADAL" clId="{1FBEED6A-77DA-45B3-8DE1-A0463A4FC770}" dt="2025-06-12T23:21:06.817" v="837" actId="20577"/>
        <pc:sldMkLst>
          <pc:docMk/>
          <pc:sldMk cId="1379611478" sldId="285"/>
        </pc:sldMkLst>
        <pc:spChg chg="mod">
          <ac:chgData name="Gehring, Michael (Bilfinger)" userId="33369071-bc0a-4d4d-8ea2-fc54bdb01a80" providerId="ADAL" clId="{1FBEED6A-77DA-45B3-8DE1-A0463A4FC770}" dt="2025-06-12T23:21:06.817" v="837" actId="20577"/>
          <ac:spMkLst>
            <pc:docMk/>
            <pc:sldMk cId="1379611478" sldId="285"/>
            <ac:spMk id="8" creationId="{C8EDDB71-6320-A910-F101-085223E2AD7E}"/>
          </ac:spMkLst>
        </pc:spChg>
      </pc:sldChg>
      <pc:sldChg chg="addSp modSp add mod">
        <pc:chgData name="Gehring, Michael (Bilfinger)" userId="33369071-bc0a-4d4d-8ea2-fc54bdb01a80" providerId="ADAL" clId="{1FBEED6A-77DA-45B3-8DE1-A0463A4FC770}" dt="2025-06-12T23:17:42.762" v="808" actId="1076"/>
        <pc:sldMkLst>
          <pc:docMk/>
          <pc:sldMk cId="2730300830" sldId="286"/>
        </pc:sldMkLst>
        <pc:picChg chg="mod">
          <ac:chgData name="Gehring, Michael (Bilfinger)" userId="33369071-bc0a-4d4d-8ea2-fc54bdb01a80" providerId="ADAL" clId="{1FBEED6A-77DA-45B3-8DE1-A0463A4FC770}" dt="2025-06-12T23:17:42.762" v="808" actId="1076"/>
          <ac:picMkLst>
            <pc:docMk/>
            <pc:sldMk cId="2730300830" sldId="286"/>
            <ac:picMk id="3" creationId="{B3AC06D1-8ABA-FA33-C540-BF0A86A5154A}"/>
          </ac:picMkLst>
        </pc:picChg>
        <pc:picChg chg="add mod">
          <ac:chgData name="Gehring, Michael (Bilfinger)" userId="33369071-bc0a-4d4d-8ea2-fc54bdb01a80" providerId="ADAL" clId="{1FBEED6A-77DA-45B3-8DE1-A0463A4FC770}" dt="2025-06-12T23:17:39.610" v="807" actId="1076"/>
          <ac:picMkLst>
            <pc:docMk/>
            <pc:sldMk cId="2730300830" sldId="286"/>
            <ac:picMk id="7" creationId="{8F2E341E-5575-E39F-DA3F-7A85422E946F}"/>
          </ac:picMkLst>
        </pc:picChg>
      </pc:sldChg>
      <pc:sldChg chg="addSp modSp add mod ord">
        <pc:chgData name="Gehring, Michael (Bilfinger)" userId="33369071-bc0a-4d4d-8ea2-fc54bdb01a80" providerId="ADAL" clId="{1FBEED6A-77DA-45B3-8DE1-A0463A4FC770}" dt="2025-06-12T23:16:29.079" v="803"/>
        <pc:sldMkLst>
          <pc:docMk/>
          <pc:sldMk cId="2465627197" sldId="287"/>
        </pc:sldMkLst>
        <pc:picChg chg="add mod">
          <ac:chgData name="Gehring, Michael (Bilfinger)" userId="33369071-bc0a-4d4d-8ea2-fc54bdb01a80" providerId="ADAL" clId="{1FBEED6A-77DA-45B3-8DE1-A0463A4FC770}" dt="2025-06-12T23:16:23.776" v="801" actId="1076"/>
          <ac:picMkLst>
            <pc:docMk/>
            <pc:sldMk cId="2465627197" sldId="287"/>
            <ac:picMk id="7" creationId="{5C133D26-3E76-1011-4CDF-5943E7810FE6}"/>
          </ac:picMkLst>
        </pc:picChg>
      </pc:sldChg>
      <pc:sldChg chg="addSp modSp add mod">
        <pc:chgData name="Gehring, Michael (Bilfinger)" userId="33369071-bc0a-4d4d-8ea2-fc54bdb01a80" providerId="ADAL" clId="{1FBEED6A-77DA-45B3-8DE1-A0463A4FC770}" dt="2025-06-12T23:20:17.682" v="826" actId="14100"/>
        <pc:sldMkLst>
          <pc:docMk/>
          <pc:sldMk cId="4119418451" sldId="288"/>
        </pc:sldMkLst>
        <pc:picChg chg="mod">
          <ac:chgData name="Gehring, Michael (Bilfinger)" userId="33369071-bc0a-4d4d-8ea2-fc54bdb01a80" providerId="ADAL" clId="{1FBEED6A-77DA-45B3-8DE1-A0463A4FC770}" dt="2025-06-12T23:20:08.952" v="824" actId="1076"/>
          <ac:picMkLst>
            <pc:docMk/>
            <pc:sldMk cId="4119418451" sldId="288"/>
            <ac:picMk id="3" creationId="{8B29B689-E836-5BA6-BE97-1B4A3ABF5E01}"/>
          </ac:picMkLst>
        </pc:picChg>
        <pc:picChg chg="add mod">
          <ac:chgData name="Gehring, Michael (Bilfinger)" userId="33369071-bc0a-4d4d-8ea2-fc54bdb01a80" providerId="ADAL" clId="{1FBEED6A-77DA-45B3-8DE1-A0463A4FC770}" dt="2025-06-12T23:20:17.682" v="826" actId="14100"/>
          <ac:picMkLst>
            <pc:docMk/>
            <pc:sldMk cId="4119418451" sldId="288"/>
            <ac:picMk id="7" creationId="{09DCB4D3-D835-64E6-EEAB-9DCE926956BA}"/>
          </ac:picMkLst>
        </pc:picChg>
      </pc:sldChg>
      <pc:sldChg chg="addSp modSp add mod ord">
        <pc:chgData name="Gehring, Michael (Bilfinger)" userId="33369071-bc0a-4d4d-8ea2-fc54bdb01a80" providerId="ADAL" clId="{1FBEED6A-77DA-45B3-8DE1-A0463A4FC770}" dt="2025-06-12T23:19:24.861" v="820"/>
        <pc:sldMkLst>
          <pc:docMk/>
          <pc:sldMk cId="3598339177" sldId="289"/>
        </pc:sldMkLst>
        <pc:spChg chg="mod">
          <ac:chgData name="Gehring, Michael (Bilfinger)" userId="33369071-bc0a-4d4d-8ea2-fc54bdb01a80" providerId="ADAL" clId="{1FBEED6A-77DA-45B3-8DE1-A0463A4FC770}" dt="2025-06-12T23:18:54.953" v="815" actId="1076"/>
          <ac:spMkLst>
            <pc:docMk/>
            <pc:sldMk cId="3598339177" sldId="289"/>
            <ac:spMk id="8" creationId="{DB921952-F2B1-2496-9BB8-2C84D591402E}"/>
          </ac:spMkLst>
        </pc:spChg>
        <pc:picChg chg="mod">
          <ac:chgData name="Gehring, Michael (Bilfinger)" userId="33369071-bc0a-4d4d-8ea2-fc54bdb01a80" providerId="ADAL" clId="{1FBEED6A-77DA-45B3-8DE1-A0463A4FC770}" dt="2025-06-12T23:19:16.247" v="818" actId="1076"/>
          <ac:picMkLst>
            <pc:docMk/>
            <pc:sldMk cId="3598339177" sldId="289"/>
            <ac:picMk id="3" creationId="{95201698-6016-FFE6-C470-5F4BC57C1967}"/>
          </ac:picMkLst>
        </pc:picChg>
        <pc:picChg chg="add mod">
          <ac:chgData name="Gehring, Michael (Bilfinger)" userId="33369071-bc0a-4d4d-8ea2-fc54bdb01a80" providerId="ADAL" clId="{1FBEED6A-77DA-45B3-8DE1-A0463A4FC770}" dt="2025-06-12T23:19:02.300" v="817" actId="1076"/>
          <ac:picMkLst>
            <pc:docMk/>
            <pc:sldMk cId="3598339177" sldId="289"/>
            <ac:picMk id="7" creationId="{355D2018-0E4C-FD97-7851-FBC6B8C5CC1E}"/>
          </ac:picMkLst>
        </pc:picChg>
      </pc:sldChg>
      <pc:sldChg chg="add">
        <pc:chgData name="Gehring, Michael (Bilfinger)" userId="33369071-bc0a-4d4d-8ea2-fc54bdb01a80" providerId="ADAL" clId="{1FBEED6A-77DA-45B3-8DE1-A0463A4FC770}" dt="2025-06-12T23:20:37.504" v="827" actId="2890"/>
        <pc:sldMkLst>
          <pc:docMk/>
          <pc:sldMk cId="3339733296" sldId="290"/>
        </pc:sldMkLst>
      </pc:sldChg>
    </pc:docChg>
  </pc:docChgLst>
  <pc:docChgLst>
    <pc:chgData name="Gehring, Michael (Bilfinger)" userId="33369071-bc0a-4d4d-8ea2-fc54bdb01a80" providerId="ADAL" clId="{85B588E5-0B36-48F3-A0A3-0357130DD5BB}"/>
    <pc:docChg chg="undo custSel addSld delSld modSld sldOrd">
      <pc:chgData name="Gehring, Michael (Bilfinger)" userId="33369071-bc0a-4d4d-8ea2-fc54bdb01a80" providerId="ADAL" clId="{85B588E5-0B36-48F3-A0A3-0357130DD5BB}" dt="2025-05-22T13:32:32.963" v="939" actId="47"/>
      <pc:docMkLst>
        <pc:docMk/>
      </pc:docMkLst>
      <pc:sldChg chg="modSp mod">
        <pc:chgData name="Gehring, Michael (Bilfinger)" userId="33369071-bc0a-4d4d-8ea2-fc54bdb01a80" providerId="ADAL" clId="{85B588E5-0B36-48F3-A0A3-0357130DD5BB}" dt="2025-05-22T13:32:15.750" v="937" actId="20577"/>
        <pc:sldMkLst>
          <pc:docMk/>
          <pc:sldMk cId="787085024" sldId="263"/>
        </pc:sldMkLst>
        <pc:spChg chg="mod">
          <ac:chgData name="Gehring, Michael (Bilfinger)" userId="33369071-bc0a-4d4d-8ea2-fc54bdb01a80" providerId="ADAL" clId="{85B588E5-0B36-48F3-A0A3-0357130DD5BB}" dt="2025-05-22T13:32:15.750" v="937" actId="20577"/>
          <ac:spMkLst>
            <pc:docMk/>
            <pc:sldMk cId="787085024" sldId="263"/>
            <ac:spMk id="7" creationId="{8455ACB6-0DD0-38A4-AF92-435C45631F43}"/>
          </ac:spMkLst>
        </pc:spChg>
      </pc:sldChg>
      <pc:sldChg chg="modSp mod">
        <pc:chgData name="Gehring, Michael (Bilfinger)" userId="33369071-bc0a-4d4d-8ea2-fc54bdb01a80" providerId="ADAL" clId="{85B588E5-0B36-48F3-A0A3-0357130DD5BB}" dt="2025-05-22T12:17:27.680" v="632" actId="20577"/>
        <pc:sldMkLst>
          <pc:docMk/>
          <pc:sldMk cId="4080206003" sldId="264"/>
        </pc:sldMkLst>
        <pc:spChg chg="mod">
          <ac:chgData name="Gehring, Michael (Bilfinger)" userId="33369071-bc0a-4d4d-8ea2-fc54bdb01a80" providerId="ADAL" clId="{85B588E5-0B36-48F3-A0A3-0357130DD5BB}" dt="2025-05-22T12:17:27.680" v="632" actId="20577"/>
          <ac:spMkLst>
            <pc:docMk/>
            <pc:sldMk cId="4080206003" sldId="264"/>
            <ac:spMk id="7" creationId="{FBA2C654-0D5D-FFD6-3375-7DBCD942517E}"/>
          </ac:spMkLst>
        </pc:spChg>
      </pc:sldChg>
      <pc:sldChg chg="del">
        <pc:chgData name="Gehring, Michael (Bilfinger)" userId="33369071-bc0a-4d4d-8ea2-fc54bdb01a80" providerId="ADAL" clId="{85B588E5-0B36-48F3-A0A3-0357130DD5BB}" dt="2025-05-22T13:32:31.567" v="938" actId="47"/>
        <pc:sldMkLst>
          <pc:docMk/>
          <pc:sldMk cId="1335522774" sldId="265"/>
        </pc:sldMkLst>
      </pc:sldChg>
      <pc:sldChg chg="modSp mod">
        <pc:chgData name="Gehring, Michael (Bilfinger)" userId="33369071-bc0a-4d4d-8ea2-fc54bdb01a80" providerId="ADAL" clId="{85B588E5-0B36-48F3-A0A3-0357130DD5BB}" dt="2025-05-22T12:07:34.221" v="542" actId="20577"/>
        <pc:sldMkLst>
          <pc:docMk/>
          <pc:sldMk cId="3296609241" sldId="269"/>
        </pc:sldMkLst>
        <pc:spChg chg="mod">
          <ac:chgData name="Gehring, Michael (Bilfinger)" userId="33369071-bc0a-4d4d-8ea2-fc54bdb01a80" providerId="ADAL" clId="{85B588E5-0B36-48F3-A0A3-0357130DD5BB}" dt="2025-05-22T12:07:34.221" v="542" actId="20577"/>
          <ac:spMkLst>
            <pc:docMk/>
            <pc:sldMk cId="3296609241" sldId="269"/>
            <ac:spMk id="7" creationId="{98E92F58-FCDB-C0B0-448C-D4113B988764}"/>
          </ac:spMkLst>
        </pc:spChg>
      </pc:sldChg>
      <pc:sldChg chg="del">
        <pc:chgData name="Gehring, Michael (Bilfinger)" userId="33369071-bc0a-4d4d-8ea2-fc54bdb01a80" providerId="ADAL" clId="{85B588E5-0B36-48F3-A0A3-0357130DD5BB}" dt="2025-05-22T13:32:32.963" v="939" actId="47"/>
        <pc:sldMkLst>
          <pc:docMk/>
          <pc:sldMk cId="932209543" sldId="271"/>
        </pc:sldMkLst>
      </pc:sldChg>
      <pc:sldChg chg="addSp delSp modSp mod ord">
        <pc:chgData name="Gehring, Michael (Bilfinger)" userId="33369071-bc0a-4d4d-8ea2-fc54bdb01a80" providerId="ADAL" clId="{85B588E5-0B36-48F3-A0A3-0357130DD5BB}" dt="2025-05-22T12:08:21.268" v="548" actId="14100"/>
        <pc:sldMkLst>
          <pc:docMk/>
          <pc:sldMk cId="2802194393" sldId="272"/>
        </pc:sldMkLst>
        <pc:spChg chg="add mod">
          <ac:chgData name="Gehring, Michael (Bilfinger)" userId="33369071-bc0a-4d4d-8ea2-fc54bdb01a80" providerId="ADAL" clId="{85B588E5-0B36-48F3-A0A3-0357130DD5BB}" dt="2025-05-22T11:59:42.556" v="287" actId="1076"/>
          <ac:spMkLst>
            <pc:docMk/>
            <pc:sldMk cId="2802194393" sldId="272"/>
            <ac:spMk id="9" creationId="{DDCA562A-64C0-CDBB-735E-2E477C5F54BA}"/>
          </ac:spMkLst>
        </pc:spChg>
        <pc:picChg chg="mod ord">
          <ac:chgData name="Gehring, Michael (Bilfinger)" userId="33369071-bc0a-4d4d-8ea2-fc54bdb01a80" providerId="ADAL" clId="{85B588E5-0B36-48F3-A0A3-0357130DD5BB}" dt="2025-05-22T12:08:15.396" v="546" actId="1076"/>
          <ac:picMkLst>
            <pc:docMk/>
            <pc:sldMk cId="2802194393" sldId="272"/>
            <ac:picMk id="3" creationId="{18A2E173-DAE1-50EA-5B27-F6FA75EF0FD0}"/>
          </ac:picMkLst>
        </pc:picChg>
        <pc:picChg chg="add mod ord">
          <ac:chgData name="Gehring, Michael (Bilfinger)" userId="33369071-bc0a-4d4d-8ea2-fc54bdb01a80" providerId="ADAL" clId="{85B588E5-0B36-48F3-A0A3-0357130DD5BB}" dt="2025-05-22T12:08:21.268" v="548" actId="14100"/>
          <ac:picMkLst>
            <pc:docMk/>
            <pc:sldMk cId="2802194393" sldId="272"/>
            <ac:picMk id="8" creationId="{8EADBCB6-DB56-36E3-9EB2-B5D67D44EDBE}"/>
          </ac:picMkLst>
        </pc:picChg>
      </pc:sldChg>
      <pc:sldChg chg="add">
        <pc:chgData name="Gehring, Michael (Bilfinger)" userId="33369071-bc0a-4d4d-8ea2-fc54bdb01a80" providerId="ADAL" clId="{85B588E5-0B36-48F3-A0A3-0357130DD5BB}" dt="2025-05-22T11:52:05.179" v="248" actId="2890"/>
        <pc:sldMkLst>
          <pc:docMk/>
          <pc:sldMk cId="3524421175" sldId="273"/>
        </pc:sldMkLst>
      </pc:sldChg>
      <pc:sldChg chg="addSp delSp modSp add mod">
        <pc:chgData name="Gehring, Michael (Bilfinger)" userId="33369071-bc0a-4d4d-8ea2-fc54bdb01a80" providerId="ADAL" clId="{85B588E5-0B36-48F3-A0A3-0357130DD5BB}" dt="2025-05-22T11:58:35.893" v="279"/>
        <pc:sldMkLst>
          <pc:docMk/>
          <pc:sldMk cId="4045362074" sldId="274"/>
        </pc:sldMkLst>
        <pc:spChg chg="add mod">
          <ac:chgData name="Gehring, Michael (Bilfinger)" userId="33369071-bc0a-4d4d-8ea2-fc54bdb01a80" providerId="ADAL" clId="{85B588E5-0B36-48F3-A0A3-0357130DD5BB}" dt="2025-05-22T11:58:35.893" v="279"/>
          <ac:spMkLst>
            <pc:docMk/>
            <pc:sldMk cId="4045362074" sldId="274"/>
            <ac:spMk id="10" creationId="{F2D87EEB-0239-F52F-B7F8-2DDE9C402B9D}"/>
          </ac:spMkLst>
        </pc:spChg>
        <pc:picChg chg="add mod">
          <ac:chgData name="Gehring, Michael (Bilfinger)" userId="33369071-bc0a-4d4d-8ea2-fc54bdb01a80" providerId="ADAL" clId="{85B588E5-0B36-48F3-A0A3-0357130DD5BB}" dt="2025-05-22T11:58:13.868" v="276" actId="14100"/>
          <ac:picMkLst>
            <pc:docMk/>
            <pc:sldMk cId="4045362074" sldId="274"/>
            <ac:picMk id="7" creationId="{650DA296-A44E-B0D7-7BB9-D7EB99115C20}"/>
          </ac:picMkLst>
        </pc:picChg>
      </pc:sldChg>
      <pc:sldChg chg="addSp modSp add mod">
        <pc:chgData name="Gehring, Michael (Bilfinger)" userId="33369071-bc0a-4d4d-8ea2-fc54bdb01a80" providerId="ADAL" clId="{85B588E5-0B36-48F3-A0A3-0357130DD5BB}" dt="2025-05-22T12:07:56.785" v="543" actId="166"/>
        <pc:sldMkLst>
          <pc:docMk/>
          <pc:sldMk cId="2725695804" sldId="275"/>
        </pc:sldMkLst>
        <pc:spChg chg="add mod">
          <ac:chgData name="Gehring, Michael (Bilfinger)" userId="33369071-bc0a-4d4d-8ea2-fc54bdb01a80" providerId="ADAL" clId="{85B588E5-0B36-48F3-A0A3-0357130DD5BB}" dt="2025-05-22T11:55:50.989" v="273" actId="108"/>
          <ac:spMkLst>
            <pc:docMk/>
            <pc:sldMk cId="2725695804" sldId="275"/>
            <ac:spMk id="8" creationId="{2CBC1E23-5038-E7D1-A843-FBB0FC0307DA}"/>
          </ac:spMkLst>
        </pc:spChg>
        <pc:picChg chg="ord">
          <ac:chgData name="Gehring, Michael (Bilfinger)" userId="33369071-bc0a-4d4d-8ea2-fc54bdb01a80" providerId="ADAL" clId="{85B588E5-0B36-48F3-A0A3-0357130DD5BB}" dt="2025-05-22T12:07:56.785" v="543" actId="166"/>
          <ac:picMkLst>
            <pc:docMk/>
            <pc:sldMk cId="2725695804" sldId="275"/>
            <ac:picMk id="3" creationId="{10CB6462-9A6C-6663-7013-6ECA6AD48F3F}"/>
          </ac:picMkLst>
        </pc:picChg>
      </pc:sldChg>
      <pc:sldChg chg="addSp delSp modSp add mod">
        <pc:chgData name="Gehring, Michael (Bilfinger)" userId="33369071-bc0a-4d4d-8ea2-fc54bdb01a80" providerId="ADAL" clId="{85B588E5-0B36-48F3-A0A3-0357130DD5BB}" dt="2025-05-22T12:12:12.542" v="549" actId="478"/>
        <pc:sldMkLst>
          <pc:docMk/>
          <pc:sldMk cId="3332080704" sldId="276"/>
        </pc:sldMkLst>
        <pc:spChg chg="add mod">
          <ac:chgData name="Gehring, Michael (Bilfinger)" userId="33369071-bc0a-4d4d-8ea2-fc54bdb01a80" providerId="ADAL" clId="{85B588E5-0B36-48F3-A0A3-0357130DD5BB}" dt="2025-05-22T12:00:26.393" v="291"/>
          <ac:spMkLst>
            <pc:docMk/>
            <pc:sldMk cId="3332080704" sldId="276"/>
            <ac:spMk id="8" creationId="{2836F079-0DBB-8FBC-1374-861863B849B2}"/>
          </ac:spMkLst>
        </pc:spChg>
        <pc:picChg chg="add mod">
          <ac:chgData name="Gehring, Michael (Bilfinger)" userId="33369071-bc0a-4d4d-8ea2-fc54bdb01a80" providerId="ADAL" clId="{85B588E5-0B36-48F3-A0A3-0357130DD5BB}" dt="2025-05-22T12:01:06.573" v="292" actId="14100"/>
          <ac:picMkLst>
            <pc:docMk/>
            <pc:sldMk cId="3332080704" sldId="276"/>
            <ac:picMk id="7" creationId="{E1A62EDB-E0F8-CDE5-21F4-7D5B78D0C812}"/>
          </ac:picMkLst>
        </pc:picChg>
      </pc:sldChg>
      <pc:sldChg chg="addSp delSp modSp add mod">
        <pc:chgData name="Gehring, Michael (Bilfinger)" userId="33369071-bc0a-4d4d-8ea2-fc54bdb01a80" providerId="ADAL" clId="{85B588E5-0B36-48F3-A0A3-0357130DD5BB}" dt="2025-05-22T12:16:00.599" v="590" actId="20577"/>
        <pc:sldMkLst>
          <pc:docMk/>
          <pc:sldMk cId="644396270" sldId="277"/>
        </pc:sldMkLst>
        <pc:spChg chg="mod">
          <ac:chgData name="Gehring, Michael (Bilfinger)" userId="33369071-bc0a-4d4d-8ea2-fc54bdb01a80" providerId="ADAL" clId="{85B588E5-0B36-48F3-A0A3-0357130DD5BB}" dt="2025-05-22T12:16:00.599" v="590" actId="20577"/>
          <ac:spMkLst>
            <pc:docMk/>
            <pc:sldMk cId="644396270" sldId="277"/>
            <ac:spMk id="8" creationId="{2C3F4601-F415-0814-0132-7EE34CA64A10}"/>
          </ac:spMkLst>
        </pc:spChg>
      </pc:sldChg>
      <pc:sldChg chg="addSp delSp modSp add mod">
        <pc:chgData name="Gehring, Michael (Bilfinger)" userId="33369071-bc0a-4d4d-8ea2-fc54bdb01a80" providerId="ADAL" clId="{85B588E5-0B36-48F3-A0A3-0357130DD5BB}" dt="2025-05-22T12:16:43.096" v="631" actId="20577"/>
        <pc:sldMkLst>
          <pc:docMk/>
          <pc:sldMk cId="3402648595" sldId="278"/>
        </pc:sldMkLst>
        <pc:spChg chg="mod">
          <ac:chgData name="Gehring, Michael (Bilfinger)" userId="33369071-bc0a-4d4d-8ea2-fc54bdb01a80" providerId="ADAL" clId="{85B588E5-0B36-48F3-A0A3-0357130DD5BB}" dt="2025-05-22T12:16:43.096" v="631" actId="20577"/>
          <ac:spMkLst>
            <pc:docMk/>
            <pc:sldMk cId="3402648595" sldId="278"/>
            <ac:spMk id="8" creationId="{6A6DEE32-8B70-5524-F364-71E6DD71C115}"/>
          </ac:spMkLst>
        </pc:spChg>
        <pc:picChg chg="add mod">
          <ac:chgData name="Gehring, Michael (Bilfinger)" userId="33369071-bc0a-4d4d-8ea2-fc54bdb01a80" providerId="ADAL" clId="{85B588E5-0B36-48F3-A0A3-0357130DD5BB}" dt="2025-05-22T12:14:26.390" v="559" actId="1076"/>
          <ac:picMkLst>
            <pc:docMk/>
            <pc:sldMk cId="3402648595" sldId="278"/>
            <ac:picMk id="7" creationId="{9D83EBD5-0168-AC34-BCE2-0A97178133FC}"/>
          </ac:picMkLst>
        </pc:picChg>
        <pc:picChg chg="add mod">
          <ac:chgData name="Gehring, Michael (Bilfinger)" userId="33369071-bc0a-4d4d-8ea2-fc54bdb01a80" providerId="ADAL" clId="{85B588E5-0B36-48F3-A0A3-0357130DD5BB}" dt="2025-05-22T12:15:23.006" v="562" actId="14100"/>
          <ac:picMkLst>
            <pc:docMk/>
            <pc:sldMk cId="3402648595" sldId="278"/>
            <ac:picMk id="11" creationId="{F9E9ADEC-7B1A-621D-D172-065DFE4A1A5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9C78C-8EEE-4E44-BF73-2EEEFE31B33B}" type="datetimeFigureOut">
              <a:rPr lang="de-DE" smtClean="0"/>
              <a:t>12.06.2025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7E836F-FC1A-4E35-B9C1-22E5907194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279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D4502B-4AED-2932-2132-04A24F1003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29491A8-16BC-928B-E83C-D824D53EA1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A7BC325-B5C6-F548-7F69-AB76A928E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05/12/2024</a:t>
            </a: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A2BFC3E-D39F-4626-744C-D192DE42A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DE9E630-487C-0B8D-200B-7A24D71ED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3239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8F144D-70E2-02B6-A430-001DE8ED8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D775D56-EB64-0F7F-16BE-345775E86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66A70B-D8CC-0498-0F4D-F92B6AE69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05/12/2024</a:t>
            </a: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CAA041-8681-1435-2097-222D54BD9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FF58A1-3FF7-E7FC-EBCD-E55D4C9C0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8234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08623FB-D85E-F967-B9CC-DFB2B57624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78918BD-B459-8F96-7FBC-88780F3C0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B880E4-9E14-28DA-7D0D-AC152DA02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05/12/2024</a:t>
            </a: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45A346-478D-661D-DC31-1CF4F5FA2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54ECC07-BB01-103E-49F3-F9FB43A78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3335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5CA7BC-E9F4-41BE-8D8E-9CCC2EB35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A23F315-4D2B-5A32-0401-C70754D99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24FE073-28F3-78CF-0581-0AB07A684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05/12/2024</a:t>
            </a: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E53BFBA-9BEC-E1BA-CB6F-CE6DC9277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C3C749-AD2C-12B9-6962-105654CD2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3923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5012C2-CA08-928F-D16E-98C82B643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B89F88-EC32-1306-1DDF-8C255F75C8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0661F2-901F-24B3-D381-219790AD5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05/12/2024</a:t>
            </a: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B893DC-DD82-7CA6-AF53-68DDBD2C9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9DF3462-6DC6-5536-360D-295676316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4640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D3E5FC-EE02-DAB9-BAC8-6E21CCA3A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84BE928-B925-B05C-6AEB-39EB1E2806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3DF2F5-05D6-466D-79F5-1E76400846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D0A82EB-C8F6-5055-3AF6-BF6598A85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05/12/2024</a:t>
            </a:r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723C761-5CAD-8B14-D8CD-5D6248DA9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5DAC435-F04C-87AF-7884-3DCA93A63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1419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B385D9-4862-EE58-CF3B-2725CD5ED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6C61A77-4E87-5234-1349-AC185D7836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7C70993-56F8-9466-7747-F690A0DE21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09F0A5A-91CC-7412-C0A5-A9F428AF63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1ABCF98-9573-16EF-0BAD-AC6280193E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24967AF-890A-C4BA-1C5A-776D00BC4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05/12/2024</a:t>
            </a:r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C800357-DA27-BA0C-F09C-EC13646CD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D1F851E-E054-9F41-0E9D-6D527AC3A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0258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DE6270-1D61-F06E-88F0-D42E037DD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D47FEEF-9B3F-BFB9-FC37-D2E292FBD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05/12/2024</a:t>
            </a:r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C24074B-4271-35C4-CC23-31F74BEBC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921BBA0-62F0-EB7C-CCB8-25B09B0FB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8534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D8616E2-D08A-3BD6-2D34-DCC8C618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05/12/2024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017C902-4853-A9FE-1E6D-47DB65824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0A90A25-A44B-8214-A5F3-8A0AD8A90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9363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E9F466-EEA8-6400-A60C-FF1906960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7ED91E0-EB9C-F910-806D-F3D5C2242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EC724F7-9952-D2C1-06C4-C2596B7BE9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CCB43C4-3652-2FF9-0BF1-1D34FEAAF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05/12/2024</a:t>
            </a:r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A6969A7-A86C-38F0-E7C2-59F2B5734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6139284-B492-9A77-A442-D05C2A3D3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2216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31B0D0-3BCC-92BB-92AA-1E389B9DE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DC8BEA0-FAE7-F9F1-B1E7-5FC16C91C0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E67F4EC-6DEE-2635-C6D8-F2DA97292D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ED5A927-246E-A8D3-BE16-A585E5F9A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05/12/2024</a:t>
            </a:r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CCD0A81-7F7B-E0BC-3431-FB8DA428A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BBB89DC-E297-2B9D-2513-0EFB644BB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0465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EEF7B88-9C64-F8E2-680E-3780C0A62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88E0654-CD61-5A39-E22E-F14658AC78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0E6252-74ED-B51F-3655-7DF1E2ABBE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05/12/2024</a:t>
            </a: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C7F479-1D8F-397F-60C0-EFD645B62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8D5A53-CBD3-E96F-F2BE-D1FC5F65C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2E1599-17DF-49DC-9091-FC658F41B86D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207BF53-3CF8-E5DD-BD6E-58D9F7197493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485575" y="6642100"/>
            <a:ext cx="1249362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de-DE" sz="1000">
                <a:solidFill>
                  <a:srgbClr val="000000">
                    <a:alpha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Confidentiality: Internal</a:t>
            </a:r>
          </a:p>
        </p:txBody>
      </p:sp>
    </p:spTree>
    <p:extLst>
      <p:ext uri="{BB962C8B-B14F-4D97-AF65-F5344CB8AC3E}">
        <p14:creationId xmlns:p14="http://schemas.microsoft.com/office/powerpoint/2010/main" val="104653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ipf.web.cern.ch/?page_id=216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ipf.web.cern.ch/?page_id=161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o5-my.sharepoint.com/personal/michael_gehring_bilfinger_com/Documents/Dokumente/EU%20Projekte/AIPF%20Forum/2025_02_07%20WG%20Risk%20Sharing/AIPF_Collaboration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s://cern.sharepoint.com/sites/AIP/ERMINe/_layouts/15/Doc.aspx?sourcedoc=%7b0e378e4e-bcef-42aa-8d8a-4641546799fb%7d&amp;action=edit&amp;wd=target%28TRLs.one%7Ccba6b746-c2ec-4cd6-92cb-081baa119d0d%2FMeeting%2016th%20of%20May%7C551d287b-36a2-4f50-8b7d-810812ecc6f3%2F%29&amp;wdorigin=NavigationUr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64F8F2-970C-B5F3-A746-1EBFEE576D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F669BB-D7D8-3FDE-ADA8-0DBA366C5C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2551" y="870374"/>
            <a:ext cx="9144000" cy="1077362"/>
          </a:xfrm>
        </p:spPr>
        <p:txBody>
          <a:bodyPr>
            <a:normAutofit/>
          </a:bodyPr>
          <a:lstStyle/>
          <a:p>
            <a:r>
              <a:rPr lang="de-DE" sz="3200" dirty="0"/>
              <a:t>AIPF Working Group: Risk Management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9671F33-62BD-345A-78DD-84B78C10D3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2551" y="2158332"/>
            <a:ext cx="9144000" cy="680251"/>
          </a:xfrm>
        </p:spPr>
        <p:txBody>
          <a:bodyPr/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PROMOTE MECHANISM TO SHARE THE RISK BETWEEN RESEARCH INFRASTRUCTURES AND INDUSTRY</a:t>
            </a:r>
            <a:endParaRPr lang="de-DE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7F70F60-8737-B9CC-514D-64DA246AD3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Untertitel 2">
            <a:extLst>
              <a:ext uri="{FF2B5EF4-FFF2-40B4-BE49-F238E27FC236}">
                <a16:creationId xmlns:a16="http://schemas.microsoft.com/office/drawing/2014/main" id="{36D09CC0-1116-6E60-03CF-6CBE1FEE6672}"/>
              </a:ext>
            </a:extLst>
          </p:cNvPr>
          <p:cNvSpPr txBox="1">
            <a:spLocks/>
          </p:cNvSpPr>
          <p:nvPr/>
        </p:nvSpPr>
        <p:spPr>
          <a:xfrm>
            <a:off x="518685" y="3155732"/>
            <a:ext cx="9144000" cy="3180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600" b="1" u="sng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Members of the Working Group:</a:t>
            </a:r>
            <a:endParaRPr lang="de-DE" sz="1600" b="1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Laura Zanovello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(Research Institution)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6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Isabel Bejar Alonso (Research Institution)</a:t>
            </a:r>
          </a:p>
          <a:p>
            <a:pPr algn="l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6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Mauro </a:t>
            </a:r>
            <a:r>
              <a:rPr lang="en-GB" sz="16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Morandin</a:t>
            </a:r>
            <a:r>
              <a:rPr lang="en-GB" sz="16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(Research Institution, ILO)</a:t>
            </a:r>
            <a:endParaRPr lang="de-DE" sz="16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6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Jan Visser (ILO)</a:t>
            </a:r>
            <a:endParaRPr lang="de-DE" sz="16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Raffaella Geometrante (Industry)</a:t>
            </a:r>
            <a:endParaRPr lang="de-DE" sz="16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60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Michael Gehring (Industry)</a:t>
            </a:r>
            <a:endParaRPr lang="de-DE" sz="1600" u="sng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Josef Troxler (Industry)</a:t>
            </a:r>
            <a:endParaRPr lang="de-DE" sz="16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8BEF8A0-73B8-B5CE-435B-ED488A883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1</a:t>
            </a:fld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429C54-1606-7E14-3DDA-C6EC8D8C87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84364C2-9366-2CA8-8A43-4D177117888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846" y="363692"/>
            <a:ext cx="1400175" cy="121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2619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649D47-FD4D-C361-981D-9DD0E59405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45BD17B8-1C1D-4BC6-80C0-BD4930026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D9EEC5-7551-9A0A-53B5-2CA1C44B5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10</a:t>
            </a:fld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0AABD5D-8DF9-3A67-0B75-87BC3E3408F2}"/>
              </a:ext>
            </a:extLst>
          </p:cNvPr>
          <p:cNvSpPr txBox="1"/>
          <p:nvPr/>
        </p:nvSpPr>
        <p:spPr>
          <a:xfrm>
            <a:off x="2009554" y="363692"/>
            <a:ext cx="26727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Topic TRL Levels TEAM 2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8930096-D1F8-3D33-E87E-2F0CF3CC9AD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846" y="363692"/>
            <a:ext cx="1400175" cy="121666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0F34A80-9345-55C8-9BBC-6886074E94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932CA57-A530-98FC-C187-59F6F7F7F8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342" y="1749026"/>
            <a:ext cx="10972800" cy="443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194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03515F-19A4-6D67-14D9-10DD6CE457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951508B5-4B38-289E-15B0-F9CFAB353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474" y="1319938"/>
            <a:ext cx="10103368" cy="529682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41EFAE50-A63C-CE73-E2A9-1A8E0345F7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C58E61-205F-20E6-9576-CC1F0CC7E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11</a:t>
            </a:fld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0991614-5715-712E-D0A1-20ECE4BCED7A}"/>
              </a:ext>
            </a:extLst>
          </p:cNvPr>
          <p:cNvSpPr txBox="1"/>
          <p:nvPr/>
        </p:nvSpPr>
        <p:spPr>
          <a:xfrm>
            <a:off x="2009554" y="363692"/>
            <a:ext cx="26727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Topic TRL Levels TEAM 2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22DD5EA-31AB-ACEA-3831-42C97AF8878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846" y="363692"/>
            <a:ext cx="1400175" cy="121666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2BF47B-0B2F-3D9D-BB9E-5B2429628B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8080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F6BF82-8E3E-86F7-AE87-02B8614D75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F081F13E-94FA-D42F-839A-5CA3DDA2B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086030-B03B-1DFA-BA4F-6C95372E6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12</a:t>
            </a:fld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67B6E6D-F3C5-7413-A40E-6CF8182FBA2F}"/>
              </a:ext>
            </a:extLst>
          </p:cNvPr>
          <p:cNvSpPr txBox="1"/>
          <p:nvPr/>
        </p:nvSpPr>
        <p:spPr>
          <a:xfrm>
            <a:off x="2009554" y="363692"/>
            <a:ext cx="26727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Topic TRL Levels TEAM 2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A092874-2DC6-A8F1-1287-0D8DA2C6438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0730" y="1107971"/>
            <a:ext cx="1400175" cy="121666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B0FD91-A925-75E3-B5F4-1F8068316D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D2B2A78-3995-33A4-7BB7-88C51B33B7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3675" y="819493"/>
            <a:ext cx="9668346" cy="571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861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25B929-F365-CE3D-5E92-0D950C61E1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DDD80DA8-45D6-5EDF-6C31-1F5991A615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D19347F-6DF5-AD7D-CE57-93768627C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13</a:t>
            </a:fld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5E33C4B-F5AD-7A27-5DBC-33066BE87F45}"/>
              </a:ext>
            </a:extLst>
          </p:cNvPr>
          <p:cNvSpPr txBox="1"/>
          <p:nvPr/>
        </p:nvSpPr>
        <p:spPr>
          <a:xfrm>
            <a:off x="2009554" y="363692"/>
            <a:ext cx="26727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Topic TRL Levels TEAM 2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B06EA4F-B8E8-DCB4-0C50-102FF570E38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2446" y="421958"/>
            <a:ext cx="1400175" cy="121666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6333BC0-AD20-0DCA-E480-88FB514BA1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EC567E8-5CD1-A2EE-204C-0AC8D4AC5B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2551" y="2266132"/>
            <a:ext cx="10152537" cy="292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110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33FC20-895C-F448-7304-B9B47B9A17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5BCB42F0-80F0-BD4C-8E9D-B4FC26466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7465D5-6638-1F6F-D651-2ECC510CC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14</a:t>
            </a:fld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028A83D-6ED0-68E5-343D-3087AA31CDD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846" y="363692"/>
            <a:ext cx="1400175" cy="121666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2C3F4601-F415-0814-0132-7EE34CA64A10}"/>
              </a:ext>
            </a:extLst>
          </p:cNvPr>
          <p:cNvSpPr txBox="1"/>
          <p:nvPr/>
        </p:nvSpPr>
        <p:spPr>
          <a:xfrm>
            <a:off x="2009554" y="550229"/>
            <a:ext cx="28440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Financing, </a:t>
            </a:r>
            <a:r>
              <a:rPr lang="de-DE" sz="1600" b="1" u="sng" dirty="0" err="1">
                <a:latin typeface="Arial" panose="020B0604020202020204" pitchFamily="34" charset="0"/>
                <a:cs typeface="Times New Roman" panose="02020603050405020304" pitchFamily="18" charset="0"/>
              </a:rPr>
              <a:t>Industrialization</a:t>
            </a:r>
            <a:endParaRPr lang="de-DE" sz="1600" b="1" u="sng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CD804A3-9B89-2F28-5768-E0495C597C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2624EA4-9DC3-11A4-A37A-2690B98EB3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8489" y="972022"/>
            <a:ext cx="6512111" cy="584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396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F1236A-F1F1-D3C7-4CB7-B0EA9C9324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FADF8CDE-4347-1B01-06FF-C3C3ABA920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57A626F-3A8C-7F2C-B2F1-7BA86D2A8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15</a:t>
            </a:fld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446333B-0A6B-7D4B-10B8-6D8552A9165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846" y="363692"/>
            <a:ext cx="1400175" cy="121666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1176A421-0AC7-77EF-259E-2E9D16DE7520}"/>
              </a:ext>
            </a:extLst>
          </p:cNvPr>
          <p:cNvSpPr txBox="1"/>
          <p:nvPr/>
        </p:nvSpPr>
        <p:spPr>
          <a:xfrm>
            <a:off x="2009554" y="550229"/>
            <a:ext cx="28440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Financing, </a:t>
            </a:r>
            <a:r>
              <a:rPr lang="de-DE" sz="1600" b="1" u="sng" dirty="0" err="1">
                <a:latin typeface="Arial" panose="020B0604020202020204" pitchFamily="34" charset="0"/>
                <a:cs typeface="Times New Roman" panose="02020603050405020304" pitchFamily="18" charset="0"/>
              </a:rPr>
              <a:t>Industrialization</a:t>
            </a:r>
            <a:endParaRPr lang="de-DE" sz="1600" b="1" u="sng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167CF1-FA9A-5282-0850-34A68B66A7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C133D26-3E76-1011-4CDF-5943E7810F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9613" y="2002133"/>
            <a:ext cx="10808508" cy="357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6271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CA6ACC-24CA-C9AE-B7ED-FCBAD81432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FECB784B-A5EA-3140-E481-F5869AC09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439C1F-8C4D-2771-02AB-4BA047D58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16</a:t>
            </a:fld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3AC06D1-8ABA-FA33-C540-BF0A86A5154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846" y="319652"/>
            <a:ext cx="1400175" cy="121666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236728D9-034E-FCDA-3E72-C872C076EC06}"/>
              </a:ext>
            </a:extLst>
          </p:cNvPr>
          <p:cNvSpPr txBox="1"/>
          <p:nvPr/>
        </p:nvSpPr>
        <p:spPr>
          <a:xfrm>
            <a:off x="2009554" y="550229"/>
            <a:ext cx="28440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Financing, </a:t>
            </a:r>
            <a:r>
              <a:rPr lang="de-DE" sz="1600" b="1" u="sng" dirty="0" err="1">
                <a:latin typeface="Arial" panose="020B0604020202020204" pitchFamily="34" charset="0"/>
                <a:cs typeface="Times New Roman" panose="02020603050405020304" pitchFamily="18" charset="0"/>
              </a:rPr>
              <a:t>Industrialization</a:t>
            </a:r>
            <a:endParaRPr lang="de-DE" sz="1600" b="1" u="sng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1847316-98DD-2D24-7F2D-5BB1861C1A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F2E341E-5575-E39F-DA3F-7A85422E94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1184754"/>
            <a:ext cx="9612762" cy="567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300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B28A1E-10F5-A719-9F8C-65B01A52D2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8405DD4A-1907-76F0-8E6C-B805D5CB4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C8B5CA0-01FA-D519-C8E7-DB1F2B692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17</a:t>
            </a:fld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5201698-6016-FFE6-C470-5F4BC57C196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5975" y="778362"/>
            <a:ext cx="1400175" cy="121666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DB921952-F2B1-2496-9BB8-2C84D591402E}"/>
              </a:ext>
            </a:extLst>
          </p:cNvPr>
          <p:cNvSpPr txBox="1"/>
          <p:nvPr/>
        </p:nvSpPr>
        <p:spPr>
          <a:xfrm>
            <a:off x="2009554" y="363692"/>
            <a:ext cx="28440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Financing, </a:t>
            </a:r>
            <a:r>
              <a:rPr lang="de-DE" sz="1600" b="1" u="sng" dirty="0" err="1">
                <a:latin typeface="Arial" panose="020B0604020202020204" pitchFamily="34" charset="0"/>
                <a:cs typeface="Times New Roman" panose="02020603050405020304" pitchFamily="18" charset="0"/>
              </a:rPr>
              <a:t>Industrialization</a:t>
            </a:r>
            <a:endParaRPr lang="de-DE" sz="1600" b="1" u="sng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489CD63-B704-D153-DCB9-D4A012E47F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55D2018-0E4C-FD97-7851-FBC6B8C5CC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9554" y="674970"/>
            <a:ext cx="8689121" cy="6160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3391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3AB57A-BADB-6D0E-D608-116AD892C4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1B0D5F89-13A3-71E4-A2A7-765C038D01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6408DC-ED6B-0A21-9F58-28DE061C3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18</a:t>
            </a:fld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B29B689-E836-5BA6-BE97-1B4A3ABF5E0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7027" y="280453"/>
            <a:ext cx="1400175" cy="121666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3E512A68-BD7E-5C5E-0A1A-F0B4D73EBD79}"/>
              </a:ext>
            </a:extLst>
          </p:cNvPr>
          <p:cNvSpPr txBox="1"/>
          <p:nvPr/>
        </p:nvSpPr>
        <p:spPr>
          <a:xfrm>
            <a:off x="2009554" y="550229"/>
            <a:ext cx="28440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Financing, </a:t>
            </a:r>
            <a:r>
              <a:rPr lang="de-DE" sz="1600" b="1" u="sng" dirty="0" err="1">
                <a:latin typeface="Arial" panose="020B0604020202020204" pitchFamily="34" charset="0"/>
                <a:cs typeface="Times New Roman" panose="02020603050405020304" pitchFamily="18" charset="0"/>
              </a:rPr>
              <a:t>Industrialization</a:t>
            </a:r>
            <a:endParaRPr lang="de-DE" sz="1600" b="1" u="sng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5C92A16-563C-994E-6540-F4B3A094E1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9DCB4D3-D835-64E6-EEAB-9DCE926956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202" y="1199627"/>
            <a:ext cx="9473825" cy="5108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4184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248D24-9E11-3508-6622-6A30A03852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F12CF866-AABE-AF13-B02B-9365FF1198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4F648C7-0ECA-5314-543D-32AF94643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19</a:t>
            </a:fld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22AE144-91FA-9FBC-36E6-A5C8AC17820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846" y="363692"/>
            <a:ext cx="1400175" cy="121666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463CBD59-1521-6B53-C083-4CC1C0727CC7}"/>
              </a:ext>
            </a:extLst>
          </p:cNvPr>
          <p:cNvSpPr txBox="1"/>
          <p:nvPr/>
        </p:nvSpPr>
        <p:spPr>
          <a:xfrm>
            <a:off x="1937653" y="3018929"/>
            <a:ext cx="7899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Backup Slides: Meetings 16th May 2025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58EE916-0A19-4F9F-5C05-EAC923B33D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9733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D67221-DC86-B252-0BF7-D4C28132E4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2337CD92-4B61-0166-3BB9-6AC734D9B1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229B6B-0577-B016-8F67-7CEAE9FBB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2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BA2C654-0D5D-FFD6-3375-7DBCD942517E}"/>
              </a:ext>
            </a:extLst>
          </p:cNvPr>
          <p:cNvSpPr txBox="1"/>
          <p:nvPr/>
        </p:nvSpPr>
        <p:spPr>
          <a:xfrm>
            <a:off x="838200" y="1329425"/>
            <a:ext cx="9663820" cy="3368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600" u="sng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Board</a:t>
            </a:r>
            <a:r>
              <a:rPr lang="de-DE" sz="1600" u="sng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Meeting at CERN on 17.06.2025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de-DE" sz="1600" u="sng" dirty="0">
              <a:effectLst/>
              <a:latin typeface="Arial" panose="020B06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u="sng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AGENDA</a:t>
            </a:r>
            <a:endParaRPr lang="de-DE" sz="2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 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Survey about innovative solutions to the public sector in Europe</a:t>
            </a:r>
          </a:p>
          <a:p>
            <a:pPr marL="342900" indent="-342900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Website of the Working Group</a:t>
            </a:r>
            <a:endParaRPr lang="en-GB" sz="1600" u="sng" dirty="0">
              <a:solidFill>
                <a:srgbClr val="0563C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ctions for the Workin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 Group</a:t>
            </a:r>
          </a:p>
          <a:p>
            <a:pPr marL="342900" lvl="0" indent="-342900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1600" dirty="0">
                <a:latin typeface="Arial" panose="020B0604020202020204" pitchFamily="34" charset="0"/>
                <a:cs typeface="Times New Roman" panose="02020603050405020304" pitchFamily="18" charset="0"/>
              </a:rPr>
              <a:t>ERMINE network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A9115AD-5EEE-21FD-7C9B-103E2011040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846" y="363692"/>
            <a:ext cx="1400175" cy="121666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CA93BC4-0F00-47C7-D5D4-0EE0C1AF74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02060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191F5A-A59D-DB55-0F58-E50B1F2C91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E7D12C8-2783-4700-5DD3-9DF28360D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89C8D1-CA25-19B6-5C52-6A2BD38B1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20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16DC652-ED68-20DF-8B11-F526C783C8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044" y="1202531"/>
            <a:ext cx="9755795" cy="5153819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3465D512-D108-F9EC-390F-893F64D05AEC}"/>
              </a:ext>
            </a:extLst>
          </p:cNvPr>
          <p:cNvSpPr txBox="1"/>
          <p:nvPr/>
        </p:nvSpPr>
        <p:spPr>
          <a:xfrm>
            <a:off x="2009554" y="674970"/>
            <a:ext cx="1863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Topic TRL Levels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9B0AD3F-8245-1725-BBB8-40863F64F0C4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846" y="363692"/>
            <a:ext cx="1400175" cy="121666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2ADFBF-8755-AB88-80B9-9E01DA559C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28842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C79748-CD95-C189-1B37-BD3E9BF776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CC668A6D-C7E1-691E-EBBD-951B3F7C02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CB6DF5C-5E38-5C50-9DB0-542F9D4B3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21</a:t>
            </a:fld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D60F384-2636-A5FE-7081-45E4E91AE6E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846" y="363692"/>
            <a:ext cx="1400175" cy="121666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50DA296-A44E-B0D7-7BB9-D7EB99115C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199" y="1580352"/>
            <a:ext cx="8479937" cy="1768904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F2D87EEB-0239-F52F-B7F8-2DDE9C402B9D}"/>
              </a:ext>
            </a:extLst>
          </p:cNvPr>
          <p:cNvSpPr txBox="1"/>
          <p:nvPr/>
        </p:nvSpPr>
        <p:spPr>
          <a:xfrm>
            <a:off x="2009554" y="674970"/>
            <a:ext cx="1863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Topic TRL Levels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72F7A2-29EE-E1C4-A541-972B1C6328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53620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65581-D032-96C9-C41C-F62BF7407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165FB335-42F0-EF59-0736-6A5268FDD0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D8F57C-C448-441B-3791-41C8211BE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22</a:t>
            </a:fld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DCA562A-64C0-CDBB-735E-2E477C5F54BA}"/>
              </a:ext>
            </a:extLst>
          </p:cNvPr>
          <p:cNvSpPr txBox="1"/>
          <p:nvPr/>
        </p:nvSpPr>
        <p:spPr>
          <a:xfrm>
            <a:off x="2009554" y="550229"/>
            <a:ext cx="1863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Topic TRL Levels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8EADBCB6-DB56-36E3-9EB2-B5D67D44ED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118" y="1157420"/>
            <a:ext cx="9169040" cy="542255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8A2E173-DAE1-50EA-5B27-F6FA75EF0FD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9038" y="278030"/>
            <a:ext cx="1400175" cy="121666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6D751D-E3A4-75B2-1192-54A9A4A698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21943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EE4B05-DC3B-0F58-0BB0-67C3591E47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C73A485E-2940-1E6E-79BE-52BE046B26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35D8B7A-5C3F-F104-5620-828E85F67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23</a:t>
            </a:fld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4892462-3DDA-85E1-A7CB-C52DC22592B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846" y="363692"/>
            <a:ext cx="1400175" cy="121666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1A62EDB-E0F8-CDE5-21F4-7D5B78D0C8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7221" y="1344773"/>
            <a:ext cx="5681774" cy="4705897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2836F079-0DBB-8FBC-1374-861863B849B2}"/>
              </a:ext>
            </a:extLst>
          </p:cNvPr>
          <p:cNvSpPr txBox="1"/>
          <p:nvPr/>
        </p:nvSpPr>
        <p:spPr>
          <a:xfrm>
            <a:off x="2009554" y="550229"/>
            <a:ext cx="1863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Topic TRL Levels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D7EC909-ECF8-F0D9-EF42-2C4CC93CDE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20807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8275B2-3845-AA71-68D3-E1C5CE13B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71B77855-DEAB-92B4-F5F3-5687780813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51FA9DB-E588-AE62-F744-9A7848590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24</a:t>
            </a:fld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1D8A476-2EAC-BEC3-AF7D-2ADF42A8DB8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846" y="363692"/>
            <a:ext cx="1400175" cy="121666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489CFDFD-5054-979C-CE7D-439FEB11C46B}"/>
              </a:ext>
            </a:extLst>
          </p:cNvPr>
          <p:cNvSpPr txBox="1"/>
          <p:nvPr/>
        </p:nvSpPr>
        <p:spPr>
          <a:xfrm>
            <a:off x="2009554" y="550229"/>
            <a:ext cx="28440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Financing, </a:t>
            </a:r>
            <a:r>
              <a:rPr lang="de-DE" sz="1600" b="1" u="sng" dirty="0" err="1">
                <a:latin typeface="Arial" panose="020B0604020202020204" pitchFamily="34" charset="0"/>
                <a:cs typeface="Times New Roman" panose="02020603050405020304" pitchFamily="18" charset="0"/>
              </a:rPr>
              <a:t>Industrialization</a:t>
            </a:r>
            <a:endParaRPr lang="de-DE" sz="1600" b="1" u="sng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0326865-9BB0-41B8-7DC8-089BF622A5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3940" y="1580352"/>
            <a:ext cx="8882871" cy="4225934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3088E4-D16E-9264-9E33-2EF2C48B04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58776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30766D-7F92-4398-F285-D2027058DA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58C8222F-0864-0FC0-2487-5F67959EEF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0CC845-4CBB-93B2-5677-BC4992240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25</a:t>
            </a:fld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4E65BFF-1CFF-C0EE-83F8-700AF6C42E8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846" y="363692"/>
            <a:ext cx="1400175" cy="121666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A6DEE32-8B70-5524-F364-71E6DD71C115}"/>
              </a:ext>
            </a:extLst>
          </p:cNvPr>
          <p:cNvSpPr txBox="1"/>
          <p:nvPr/>
        </p:nvSpPr>
        <p:spPr>
          <a:xfrm>
            <a:off x="2009554" y="550229"/>
            <a:ext cx="23054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Financing, Innovation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D83EBD5-0168-AC34-BCE2-0A97178133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1621" y="1540269"/>
            <a:ext cx="8082397" cy="41645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F9E9ADEC-7B1A-621D-D172-065DFE4A1A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5805269"/>
            <a:ext cx="8317463" cy="55108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B992058-F164-EB12-0E0B-C762E2A689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2648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956D9A-4B79-F381-5E55-F5A3A35C49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D7668220-66A5-97FC-57C9-4095CE6399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D2E90C2-3B05-7BE7-C65D-95FBF261A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3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47AFDD6-1672-D81B-B398-313B550A7FCE}"/>
              </a:ext>
            </a:extLst>
          </p:cNvPr>
          <p:cNvSpPr txBox="1"/>
          <p:nvPr/>
        </p:nvSpPr>
        <p:spPr>
          <a:xfrm>
            <a:off x="666794" y="1649859"/>
            <a:ext cx="10225135" cy="2460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EU </a:t>
            </a:r>
            <a:r>
              <a:rPr lang="en-US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Survey about innovative solutions to the public sector in Europe</a:t>
            </a:r>
            <a:r>
              <a:rPr lang="en-GB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: </a:t>
            </a:r>
            <a:br>
              <a:rPr lang="en-GB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</a:br>
            <a:endParaRPr lang="de-DE" sz="1600" b="1" u="sng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Times New Roman" panose="02020603050405020304" pitchFamily="18" charset="0"/>
              </a:rPr>
              <a:t>At present no information about the workshop planned by EU and about new financial instruments</a:t>
            </a:r>
          </a:p>
          <a:p>
            <a:pPr marL="742950" lvl="1" indent="-285750">
              <a:lnSpc>
                <a:spcPct val="107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Times New Roman" panose="02020603050405020304" pitchFamily="18" charset="0"/>
              </a:rPr>
              <a:t>Important for AIPF is that we were recognized at the EU!</a:t>
            </a:r>
            <a:br>
              <a:rPr lang="en-GB" sz="1600" dirty="0"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en-GB" sz="1600" dirty="0">
                <a:latin typeface="Arial" panose="020B0604020202020204" pitchFamily="34" charset="0"/>
                <a:cs typeface="Times New Roman" panose="02020603050405020304" pitchFamily="18" charset="0"/>
              </a:rPr>
              <a:t>(at leased by Minerva Cano (IDOM) and Marieke von Putten (Consultant) responsible for the study)</a:t>
            </a:r>
          </a:p>
          <a:p>
            <a:pPr marL="742950" lvl="1" indent="-285750">
              <a:lnSpc>
                <a:spcPct val="107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latin typeface="Arial" panose="020B0604020202020204" pitchFamily="34" charset="0"/>
                <a:cs typeface="Times New Roman" panose="02020603050405020304" pitchFamily="18" charset="0"/>
              </a:rPr>
              <a:t>It seems that EU is quite slow with the survey.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endParaRPr lang="de-DE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85F6C11-72F5-C463-A597-158CF5B82F3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846" y="363692"/>
            <a:ext cx="1400175" cy="1216660"/>
          </a:xfrm>
          <a:prstGeom prst="rect">
            <a:avLst/>
          </a:prstGeom>
        </p:spPr>
      </p:pic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D857C4C9-FB3B-0BC2-B8F8-5E7898FA4A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726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9ED624-2A89-C6F6-A6C5-B0271492F3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37AB441A-1405-329E-5A95-4306D01786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A5E900D-8CC8-6AF3-398E-505E048FF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4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CB3A0F8-2ECE-70D1-7499-6ADFAE5FC3AA}"/>
              </a:ext>
            </a:extLst>
          </p:cNvPr>
          <p:cNvSpPr txBox="1"/>
          <p:nvPr/>
        </p:nvSpPr>
        <p:spPr>
          <a:xfrm>
            <a:off x="1001772" y="1469582"/>
            <a:ext cx="9663820" cy="2097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b="1" u="sng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 Website of the Working Group</a:t>
            </a:r>
            <a:r>
              <a:rPr lang="en-GB" sz="1600" b="1" u="sng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de-DE" sz="1600" b="1" u="sng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Times New Roman" panose="02020603050405020304" pitchFamily="18" charset="0"/>
              </a:rPr>
              <a:t>The </a:t>
            </a:r>
            <a:r>
              <a:rPr lang="de-DE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website</a:t>
            </a:r>
            <a:r>
              <a:rPr lang="de-DE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for</a:t>
            </a:r>
            <a:r>
              <a:rPr lang="de-DE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working</a:t>
            </a:r>
            <a:r>
              <a:rPr lang="de-DE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group</a:t>
            </a:r>
            <a:r>
              <a:rPr lang="de-DE" sz="1600" dirty="0">
                <a:latin typeface="Arial" panose="020B0604020202020204" pitchFamily="34" charset="0"/>
                <a:cs typeface="Times New Roman" panose="02020603050405020304" pitchFamily="18" charset="0"/>
              </a:rPr>
              <a:t> Risk Shearing </a:t>
            </a:r>
            <a:r>
              <a:rPr lang="de-DE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is</a:t>
            </a:r>
            <a:r>
              <a:rPr lang="de-DE" sz="1600" dirty="0">
                <a:latin typeface="Arial" panose="020B0604020202020204" pitchFamily="34" charset="0"/>
                <a:cs typeface="Times New Roman" panose="02020603050405020304" pitchFamily="18" charset="0"/>
              </a:rPr>
              <a:t> online!</a:t>
            </a:r>
          </a:p>
          <a:p>
            <a:pPr marL="742950" lvl="1" indent="-285750">
              <a:lnSpc>
                <a:spcPct val="107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hlinkClick r:id="rId3"/>
              </a:rPr>
              <a:t>PROMOTE MECHANISM TO SHARE THE RISK BETWEEN RESEARCH INFRASTRUCTURES AND INDUSTRY – aipf.web.cern.ch </a:t>
            </a:r>
            <a:endParaRPr lang="en-US" sz="1600" dirty="0"/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de-DE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F426447-E8E5-86D5-70EC-49B3D654DCC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846" y="363692"/>
            <a:ext cx="1400175" cy="1216660"/>
          </a:xfrm>
          <a:prstGeom prst="rect">
            <a:avLst/>
          </a:prstGeom>
        </p:spPr>
      </p:pic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8351B01B-AB6D-4435-DB88-6564955FAE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3663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6259C0-8073-B6B8-121B-FF25F3ED7B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3F217E51-7D61-F236-B6F6-52A6569F77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2BB6535-B890-7AA1-6096-C53B21BEC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5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455ACB6-0DD0-38A4-AF92-435C45631F43}"/>
              </a:ext>
            </a:extLst>
          </p:cNvPr>
          <p:cNvSpPr txBox="1"/>
          <p:nvPr/>
        </p:nvSpPr>
        <p:spPr>
          <a:xfrm>
            <a:off x="557542" y="1121195"/>
            <a:ext cx="10886038" cy="5772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3. Actions for the Working Group:</a:t>
            </a:r>
            <a:endParaRPr lang="de-DE" sz="1600" b="1" u="sng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600" b="1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  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Online meetings with working group: Every 8 weeks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last one on 21</a:t>
            </a:r>
            <a:r>
              <a:rPr lang="en-GB" sz="16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April 2025</a:t>
            </a:r>
            <a:endParaRPr lang="en-GB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600" b="1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  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Website Working Group: </a:t>
            </a:r>
            <a:r>
              <a:rPr lang="en-GB" sz="16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Working Groups – aipf.web.cern.ch</a:t>
            </a:r>
            <a:r>
              <a:rPr lang="en-GB" sz="16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600" b="1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 </a:t>
            </a:r>
            <a:r>
              <a:rPr lang="en-GB" sz="1600" dirty="0">
                <a:latin typeface="Arial" panose="020B0604020202020204" pitchFamily="34" charset="0"/>
                <a:cs typeface="Times New Roman" panose="02020603050405020304" pitchFamily="18" charset="0"/>
              </a:rPr>
              <a:t>Isabel </a:t>
            </a:r>
            <a:r>
              <a:rPr lang="de-DE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established</a:t>
            </a:r>
            <a:r>
              <a:rPr lang="de-DE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working</a:t>
            </a:r>
            <a:r>
              <a:rPr lang="de-DE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groups</a:t>
            </a:r>
            <a:r>
              <a:rPr lang="de-DE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with</a:t>
            </a:r>
            <a:r>
              <a:rPr lang="de-DE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Times New Roman" panose="02020603050405020304" pitchFamily="18" charset="0"/>
              </a:rPr>
              <a:t> Ermine network: </a:t>
            </a:r>
            <a:r>
              <a:rPr lang="de-DE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see</a:t>
            </a:r>
            <a:r>
              <a:rPr lang="de-DE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separete</a:t>
            </a:r>
            <a:r>
              <a:rPr lang="de-DE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slides</a:t>
            </a:r>
            <a:endParaRPr lang="en-GB" sz="1600" noProof="0" dirty="0">
              <a:latin typeface="Arial" panose="020B06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600" b="1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 </a:t>
            </a:r>
            <a:r>
              <a:rPr lang="en-GB" sz="1600" noProof="0" dirty="0">
                <a:latin typeface="Arial" panose="020B0604020202020204" pitchFamily="34" charset="0"/>
                <a:cs typeface="Times New Roman" panose="02020603050405020304" pitchFamily="18" charset="0"/>
              </a:rPr>
              <a:t>Francis Pérez (Accelerators Division Head) willing to support AIPF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600" b="1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 </a:t>
            </a:r>
            <a:r>
              <a:rPr lang="en-GB" sz="1600" noProof="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Raffaella contacted Marco </a:t>
            </a:r>
            <a:r>
              <a:rPr lang="en-GB" sz="1600" noProof="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Peloi</a:t>
            </a:r>
            <a:r>
              <a:rPr lang="en-GB" sz="1600" noProof="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(ILO Elettra) is </a:t>
            </a:r>
            <a:r>
              <a:rPr lang="en-GB" sz="1600" noProof="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willin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 to support us.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600" b="1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 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IPP-CZ (COMPASS-U Tokamak) contacted and information about AIPF sent. No reply yet.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600" noProof="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Discussion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Decision</a:t>
            </a:r>
            <a:r>
              <a:rPr lang="en-GB" sz="1600" noProof="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AIPF meeting in Geneva on 17</a:t>
            </a:r>
            <a:r>
              <a:rPr lang="en-GB" sz="1600" baseline="30000" noProof="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1600" noProof="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June 2025 how to proceed with 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Light</a:t>
            </a:r>
            <a:r>
              <a:rPr lang="en-GB" sz="1600" noProof="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Sources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600" noProof="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Further contacts</a:t>
            </a:r>
            <a:r>
              <a:rPr lang="en-GB" sz="1600" noProof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Light Sources</a:t>
            </a:r>
            <a:r>
              <a:rPr lang="en-GB" sz="1600" noProof="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planned</a:t>
            </a:r>
            <a:r>
              <a:rPr lang="en-GB" sz="1600" noProof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(SOLARIS, DIAMOND, ESRF, EUXFEL- Bonucci)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600" noProof="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Overview of Stakeholders (who can make decisions), </a:t>
            </a:r>
            <a:r>
              <a:rPr lang="en-GB" sz="1600" noProof="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Input from Risk Committee</a:t>
            </a:r>
            <a:endParaRPr lang="en-GB" sz="1600" noProof="0" dirty="0">
              <a:effectLst/>
              <a:latin typeface="Arial" panose="020B06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600" noProof="0" dirty="0">
                <a:latin typeface="Arial" panose="020B0604020202020204" pitchFamily="34" charset="0"/>
                <a:cs typeface="Times New Roman" panose="02020603050405020304" pitchFamily="18" charset="0"/>
              </a:rPr>
              <a:t>AIPF workshop with stake holders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600" noProof="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EU Survey: Follow and participate in EU workshop (Michael, Isabel)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600" noProof="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EU event in spring 2026: (Jan works on it end feeds in information's)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600" b="1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 </a:t>
            </a:r>
            <a:r>
              <a:rPr lang="en-GB" sz="1600" noProof="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Repository with documents (Laura): </a:t>
            </a:r>
            <a:r>
              <a:rPr lang="en-GB" sz="1600" noProof="0" dirty="0">
                <a:solidFill>
                  <a:srgbClr val="FF0000"/>
                </a:solidFill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Problems with access to the documents seem to be solved!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de-DE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3"/>
            </a:pPr>
            <a:endParaRPr lang="de-DE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432C714-CAEF-E50A-B864-AAAD91B0F78E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0508" y="279713"/>
            <a:ext cx="1400175" cy="121666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E9DAE6F-70BA-C741-1015-945F98D16A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7085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FF8D66-8BFF-0FF4-DA37-0FA99626EA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C323AAD1-5289-8006-A7D9-D1401DBF15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696122A-45CD-5F90-9326-87FFA7487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6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8E92F58-FCDB-C0B0-448C-D4113B988764}"/>
              </a:ext>
            </a:extLst>
          </p:cNvPr>
          <p:cNvSpPr txBox="1"/>
          <p:nvPr/>
        </p:nvSpPr>
        <p:spPr>
          <a:xfrm>
            <a:off x="557542" y="1121195"/>
            <a:ext cx="10886038" cy="4239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4. ERMINE Network:</a:t>
            </a:r>
            <a:br>
              <a:rPr lang="en-GB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</a:br>
            <a:endParaRPr lang="de-DE" sz="1600" b="1" u="sng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600" b="1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   </a:t>
            </a:r>
            <a:r>
              <a:rPr lang="en-GB" sz="1600" dirty="0">
                <a:latin typeface="Arial" panose="020B0604020202020204" pitchFamily="34" charset="0"/>
                <a:cs typeface="Times New Roman" panose="02020603050405020304" pitchFamily="18" charset="0"/>
              </a:rPr>
              <a:t>Isabel contacted </a:t>
            </a:r>
            <a:r>
              <a:rPr lang="de-DE" sz="1600" dirty="0">
                <a:latin typeface="Arial" panose="020B0604020202020204" pitchFamily="34" charset="0"/>
                <a:cs typeface="Times New Roman" panose="02020603050405020304" pitchFamily="18" charset="0"/>
              </a:rPr>
              <a:t>Elisabetta Nori (</a:t>
            </a:r>
            <a:r>
              <a:rPr lang="de-DE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President</a:t>
            </a:r>
            <a:r>
              <a:rPr lang="de-DE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Times New Roman" panose="02020603050405020304" pitchFamily="18" charset="0"/>
              </a:rPr>
              <a:t> Ermine network)</a:t>
            </a:r>
            <a:endParaRPr lang="en-GB" sz="1600" noProof="0" dirty="0">
              <a:latin typeface="Arial" panose="020B06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600" b="1" noProof="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  </a:t>
            </a:r>
            <a:r>
              <a:rPr lang="en-GB" sz="1600" dirty="0">
                <a:latin typeface="Arial" panose="020B0604020202020204" pitchFamily="34" charset="0"/>
                <a:cs typeface="Times New Roman" panose="02020603050405020304" pitchFamily="18" charset="0"/>
              </a:rPr>
              <a:t>She provided </a:t>
            </a:r>
            <a:r>
              <a:rPr lang="en-GB" sz="1600" noProof="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summary about AIPF and the WG </a:t>
            </a:r>
            <a:r>
              <a:rPr lang="en-GB" sz="1600" noProof="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 Ermine network for further distribution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600" b="1" noProof="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 </a:t>
            </a:r>
            <a:r>
              <a:rPr lang="en-GB" sz="1600" dirty="0" err="1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ERMINe</a:t>
            </a:r>
            <a:r>
              <a:rPr lang="en-GB" sz="16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has agreed to have joint sessions about the subject risk innovation and asked for subjects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600" b="1" noProof="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 </a:t>
            </a:r>
            <a:r>
              <a:rPr lang="en-GB" sz="1600" dirty="0" err="1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ERMINe</a:t>
            </a:r>
            <a:r>
              <a:rPr lang="en-GB" sz="16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distributed proposal for a joint session of </a:t>
            </a:r>
            <a:r>
              <a:rPr lang="en-GB" sz="1600" dirty="0" err="1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ERMINe</a:t>
            </a:r>
            <a:r>
              <a:rPr lang="en-GB" sz="16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600" b="1" noProof="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 </a:t>
            </a:r>
            <a:r>
              <a:rPr lang="en-GB" sz="16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First meeting round finished on 14</a:t>
            </a:r>
            <a:r>
              <a:rPr lang="en-GB" sz="1600" baseline="300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</a:t>
            </a:r>
            <a:r>
              <a:rPr lang="en-GB" sz="16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16</a:t>
            </a:r>
            <a:r>
              <a:rPr lang="en-GB" sz="1600" baseline="300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</a:t>
            </a:r>
            <a:r>
              <a:rPr lang="en-GB" sz="16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May 2025.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At present dates for next discussion round to be fixed. Laura sent a doodle’s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Feedback from the participants, first impressions, ideas what to implement?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en-GB" sz="1600" dirty="0">
              <a:latin typeface="Arial" panose="020B06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Link to </a:t>
            </a:r>
            <a:r>
              <a:rPr lang="en-GB" sz="1600" dirty="0" err="1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ERMINe</a:t>
            </a:r>
            <a:r>
              <a:rPr lang="en-GB" sz="16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portal: </a:t>
            </a:r>
            <a:r>
              <a:rPr lang="de-DE" sz="1600" dirty="0">
                <a:hlinkClick r:id="rId4"/>
              </a:rPr>
              <a:t>AIPF - </a:t>
            </a:r>
            <a:r>
              <a:rPr lang="de-DE" sz="1600" dirty="0" err="1">
                <a:hlinkClick r:id="rId4"/>
              </a:rPr>
              <a:t>ERMINe</a:t>
            </a:r>
            <a:r>
              <a:rPr lang="de-DE" sz="1600" dirty="0">
                <a:hlinkClick r:id="rId4"/>
              </a:rPr>
              <a:t> </a:t>
            </a:r>
            <a:r>
              <a:rPr lang="de-DE" sz="1600" dirty="0" err="1">
                <a:hlinkClick r:id="rId4"/>
              </a:rPr>
              <a:t>Collaboration</a:t>
            </a:r>
            <a:r>
              <a:rPr lang="de-DE" sz="1600" dirty="0">
                <a:hlinkClick r:id="rId4"/>
              </a:rPr>
              <a:t> Notebook</a:t>
            </a:r>
            <a:endParaRPr lang="en-GB" sz="1600" dirty="0">
              <a:latin typeface="Arial" panose="020B06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3"/>
            </a:pPr>
            <a:endParaRPr lang="de-DE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2B09E8C6-9DBE-B067-13DD-48413D729C59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846" y="363692"/>
            <a:ext cx="1400175" cy="121666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F6BB3C-ED53-59CF-F485-157FC7AAB7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6609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C15925-B010-EA06-081F-CC37B99BBA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E65FB433-8D8F-7A3A-B362-BD05AE892B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7E5EAE8-DB73-CBB0-D05D-FC8DE3176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7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8B26C6E-F7DA-96D4-4E70-F342EC717F81}"/>
              </a:ext>
            </a:extLst>
          </p:cNvPr>
          <p:cNvSpPr txBox="1"/>
          <p:nvPr/>
        </p:nvSpPr>
        <p:spPr>
          <a:xfrm>
            <a:off x="729557" y="2273901"/>
            <a:ext cx="9663820" cy="1288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GB" sz="28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Thank you!</a:t>
            </a:r>
          </a:p>
          <a:p>
            <a:pPr lvl="0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GB" sz="2800" b="1" dirty="0">
                <a:latin typeface="Arial" panose="020B0604020202020204" pitchFamily="34" charset="0"/>
                <a:cs typeface="Times New Roman" panose="02020603050405020304" pitchFamily="18" charset="0"/>
              </a:rPr>
              <a:t>Questions, Suggestions, Improvements ?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FD30225-0EEB-3BAB-9966-843530553A2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846" y="363692"/>
            <a:ext cx="1400175" cy="121666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194FD4-AA66-AD6C-966F-1AA6264F0E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4421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D7142C-6CA5-E5B3-99C3-F8988552CC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C2D9FC3E-95E1-608B-C4CC-9D2F694BD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B29F3F-4A9D-A022-CFF5-31B5D2781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8</a:t>
            </a:fld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8AF8BAC-0634-D0C1-82F5-F56ACD16803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846" y="363692"/>
            <a:ext cx="1400175" cy="121666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C8EDDB71-6320-A910-F101-085223E2AD7E}"/>
              </a:ext>
            </a:extLst>
          </p:cNvPr>
          <p:cNvSpPr txBox="1"/>
          <p:nvPr/>
        </p:nvSpPr>
        <p:spPr>
          <a:xfrm>
            <a:off x="1937653" y="3018929"/>
            <a:ext cx="7830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Backup Slides: </a:t>
            </a:r>
            <a:r>
              <a:rPr lang="de-DE" sz="3200" b="1" u="sng">
                <a:latin typeface="Arial" panose="020B0604020202020204" pitchFamily="34" charset="0"/>
                <a:cs typeface="Times New Roman" panose="02020603050405020304" pitchFamily="18" charset="0"/>
              </a:rPr>
              <a:t>Meetings 6th June </a:t>
            </a:r>
            <a:r>
              <a:rPr lang="de-DE" sz="32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2025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0893A9-78A5-DBFE-377A-3721853BD6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9611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F9DDA7-B043-667D-8CD6-165AA3CD56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EE4A8BE9-C964-B26A-1254-18D57C9BBD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93" y="319652"/>
            <a:ext cx="1201558" cy="710636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825E00-1E19-6129-FF1C-3370C3FA6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1599-17DF-49DC-9091-FC658F41B86D}" type="slidenum">
              <a:rPr lang="de-DE" smtClean="0"/>
              <a:t>9</a:t>
            </a:fld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CBC1E23-5038-E7D1-A843-FBB0FC0307DA}"/>
              </a:ext>
            </a:extLst>
          </p:cNvPr>
          <p:cNvSpPr txBox="1"/>
          <p:nvPr/>
        </p:nvSpPr>
        <p:spPr>
          <a:xfrm>
            <a:off x="2009554" y="363692"/>
            <a:ext cx="26727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u="sng" dirty="0">
                <a:latin typeface="Arial" panose="020B0604020202020204" pitchFamily="34" charset="0"/>
                <a:cs typeface="Times New Roman" panose="02020603050405020304" pitchFamily="18" charset="0"/>
              </a:rPr>
              <a:t>Topic TRL Levels TEAM 2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0CB6462-9A6C-6663-7013-6ECA6AD48F3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846" y="363692"/>
            <a:ext cx="1400175" cy="121666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E30397-970F-4290-556B-185662F963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GB" dirty="0"/>
              <a:t>17/06/2025</a:t>
            </a:r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86D9F80-4C86-065F-B445-3B646943A1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9554" y="840582"/>
            <a:ext cx="6886575" cy="570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695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643</Words>
  <Application>Microsoft Office PowerPoint</Application>
  <PresentationFormat>Breitbild</PresentationFormat>
  <Paragraphs>119</Paragraphs>
  <Slides>25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1" baseType="lpstr">
      <vt:lpstr>Aptos</vt:lpstr>
      <vt:lpstr>Aptos Display</vt:lpstr>
      <vt:lpstr>Arial</vt:lpstr>
      <vt:lpstr>Calibri</vt:lpstr>
      <vt:lpstr>Wingdings</vt:lpstr>
      <vt:lpstr>Office</vt:lpstr>
      <vt:lpstr>AIPF Working Group: Risk Management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Bilfinger 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Gehring, Michael (Bilfinger)</dc:creator>
  <cp:lastModifiedBy>Gehring, Michael (Bilfinger)</cp:lastModifiedBy>
  <cp:revision>4</cp:revision>
  <dcterms:created xsi:type="dcterms:W3CDTF">2024-12-05T08:59:08Z</dcterms:created>
  <dcterms:modified xsi:type="dcterms:W3CDTF">2025-06-12T23:21:07Z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002d7af-770e-4ff9-b119-21595b3bb0e4_Enabled">
    <vt:lpwstr>true</vt:lpwstr>
  </property>
  <property fmtid="{D5CDD505-2E9C-101B-9397-08002B2CF9AE}" pid="3" name="MSIP_Label_4002d7af-770e-4ff9-b119-21595b3bb0e4_SetDate">
    <vt:lpwstr>2025-03-27T14:51:56Z</vt:lpwstr>
  </property>
  <property fmtid="{D5CDD505-2E9C-101B-9397-08002B2CF9AE}" pid="4" name="MSIP_Label_4002d7af-770e-4ff9-b119-21595b3bb0e4_Method">
    <vt:lpwstr>Standard</vt:lpwstr>
  </property>
  <property fmtid="{D5CDD505-2E9C-101B-9397-08002B2CF9AE}" pid="5" name="MSIP_Label_4002d7af-770e-4ff9-b119-21595b3bb0e4_Name">
    <vt:lpwstr>Internal</vt:lpwstr>
  </property>
  <property fmtid="{D5CDD505-2E9C-101B-9397-08002B2CF9AE}" pid="6" name="MSIP_Label_4002d7af-770e-4ff9-b119-21595b3bb0e4_SiteId">
    <vt:lpwstr>a0c73f02-35f4-41e3-be9d-9f7b606571cc</vt:lpwstr>
  </property>
  <property fmtid="{D5CDD505-2E9C-101B-9397-08002B2CF9AE}" pid="7" name="MSIP_Label_4002d7af-770e-4ff9-b119-21595b3bb0e4_ActionId">
    <vt:lpwstr>f25bcb0f-d291-473e-9ab8-e10c742255a5</vt:lpwstr>
  </property>
  <property fmtid="{D5CDD505-2E9C-101B-9397-08002B2CF9AE}" pid="8" name="MSIP_Label_4002d7af-770e-4ff9-b119-21595b3bb0e4_ContentBits">
    <vt:lpwstr>2</vt:lpwstr>
  </property>
  <property fmtid="{D5CDD505-2E9C-101B-9397-08002B2CF9AE}" pid="9" name="MSIP_Label_4002d7af-770e-4ff9-b119-21595b3bb0e4_Tag">
    <vt:lpwstr>10, 3, 0, 1</vt:lpwstr>
  </property>
  <property fmtid="{D5CDD505-2E9C-101B-9397-08002B2CF9AE}" pid="10" name="ClassificationContentMarkingFooterLocations">
    <vt:lpwstr>Office:8</vt:lpwstr>
  </property>
  <property fmtid="{D5CDD505-2E9C-101B-9397-08002B2CF9AE}" pid="11" name="ClassificationContentMarkingFooterText">
    <vt:lpwstr>Confidentiality: Internal</vt:lpwstr>
  </property>
</Properties>
</file>