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4"/>
    <p:sldMasterId id="2147483700" r:id="rId5"/>
    <p:sldMasterId id="2147483715" r:id="rId6"/>
    <p:sldMasterId id="2147483728" r:id="rId7"/>
  </p:sldMasterIdLst>
  <p:notesMasterIdLst>
    <p:notesMasterId r:id="rId22"/>
  </p:notesMasterIdLst>
  <p:sldIdLst>
    <p:sldId id="257" r:id="rId8"/>
    <p:sldId id="447" r:id="rId9"/>
    <p:sldId id="439" r:id="rId10"/>
    <p:sldId id="453" r:id="rId11"/>
    <p:sldId id="448" r:id="rId12"/>
    <p:sldId id="451" r:id="rId13"/>
    <p:sldId id="454" r:id="rId14"/>
    <p:sldId id="449" r:id="rId15"/>
    <p:sldId id="455" r:id="rId16"/>
    <p:sldId id="452" r:id="rId17"/>
    <p:sldId id="456" r:id="rId18"/>
    <p:sldId id="458" r:id="rId19"/>
    <p:sldId id="450" r:id="rId20"/>
    <p:sldId id="45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argias, George (STFC,RAL,SC)" initials="PG(" lastIdx="1" clrIdx="0">
    <p:extLst>
      <p:ext uri="{19B8F6BF-5375-455C-9EA6-DF929625EA0E}">
        <p15:presenceInfo xmlns:p15="http://schemas.microsoft.com/office/powerpoint/2012/main" userId="S-1-5-21-2030781433-144010450-1310660803-541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DF8"/>
    <a:srgbClr val="000000"/>
    <a:srgbClr val="FFFFFF"/>
    <a:srgbClr val="898989"/>
    <a:srgbClr val="003088"/>
    <a:srgbClr val="626262"/>
    <a:srgbClr val="F08900"/>
    <a:srgbClr val="FF6900"/>
    <a:srgbClr val="00BED5"/>
    <a:srgbClr val="C13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3711A3-3390-4518-8118-C8F2D647B0BB}" v="55" dt="2025-03-26T20:47:32.9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2" autoAdjust="0"/>
    <p:restoredTop sz="94660"/>
  </p:normalViewPr>
  <p:slideViewPr>
    <p:cSldViewPr snapToGrid="0">
      <p:cViewPr varScale="1">
        <p:scale>
          <a:sx n="76" d="100"/>
          <a:sy n="76" d="100"/>
        </p:scale>
        <p:origin x="917" y="48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argias, George (STFC,RAL,SC)" userId="5e8da184-4700-42d8-ae4c-bd31be059b11" providerId="ADAL" clId="{3B3711A3-3390-4518-8118-C8F2D647B0BB}"/>
    <pc:docChg chg="undo custSel addSld delSld modSld">
      <pc:chgData name="Patargias, George (STFC,RAL,SC)" userId="5e8da184-4700-42d8-ae4c-bd31be059b11" providerId="ADAL" clId="{3B3711A3-3390-4518-8118-C8F2D647B0BB}" dt="2025-03-26T21:19:26.155" v="10557" actId="1035"/>
      <pc:docMkLst>
        <pc:docMk/>
      </pc:docMkLst>
      <pc:sldChg chg="addSp modSp mod">
        <pc:chgData name="Patargias, George (STFC,RAL,SC)" userId="5e8da184-4700-42d8-ae4c-bd31be059b11" providerId="ADAL" clId="{3B3711A3-3390-4518-8118-C8F2D647B0BB}" dt="2025-03-26T20:46:03.788" v="10249"/>
        <pc:sldMkLst>
          <pc:docMk/>
          <pc:sldMk cId="3224382533" sldId="257"/>
        </pc:sldMkLst>
        <pc:spChg chg="add mod">
          <ac:chgData name="Patargias, George (STFC,RAL,SC)" userId="5e8da184-4700-42d8-ae4c-bd31be059b11" providerId="ADAL" clId="{3B3711A3-3390-4518-8118-C8F2D647B0BB}" dt="2025-03-26T20:46:03.788" v="10249"/>
          <ac:spMkLst>
            <pc:docMk/>
            <pc:sldMk cId="3224382533" sldId="257"/>
            <ac:spMk id="2" creationId="{47AF2C1E-D2D6-0AC4-6848-3496C9A7B6D5}"/>
          </ac:spMkLst>
        </pc:spChg>
        <pc:spChg chg="mod">
          <ac:chgData name="Patargias, George (STFC,RAL,SC)" userId="5e8da184-4700-42d8-ae4c-bd31be059b11" providerId="ADAL" clId="{3B3711A3-3390-4518-8118-C8F2D647B0BB}" dt="2025-03-03T14:59:37.160" v="43" actId="20577"/>
          <ac:spMkLst>
            <pc:docMk/>
            <pc:sldMk cId="3224382533" sldId="257"/>
            <ac:spMk id="3" creationId="{78DB0FE0-A4AF-D848-8925-91A37993D74D}"/>
          </ac:spMkLst>
        </pc:spChg>
        <pc:spChg chg="mod">
          <ac:chgData name="Patargias, George (STFC,RAL,SC)" userId="5e8da184-4700-42d8-ae4c-bd31be059b11" providerId="ADAL" clId="{3B3711A3-3390-4518-8118-C8F2D647B0BB}" dt="2025-03-03T14:59:51.775" v="75" actId="20577"/>
          <ac:spMkLst>
            <pc:docMk/>
            <pc:sldMk cId="3224382533" sldId="257"/>
            <ac:spMk id="8" creationId="{3001F5B9-F0BA-444E-A8A6-7D263C386FB9}"/>
          </ac:spMkLst>
        </pc:spChg>
      </pc:sldChg>
      <pc:sldChg chg="del">
        <pc:chgData name="Patargias, George (STFC,RAL,SC)" userId="5e8da184-4700-42d8-ae4c-bd31be059b11" providerId="ADAL" clId="{3B3711A3-3390-4518-8118-C8F2D647B0BB}" dt="2025-03-03T15:23:50.889" v="575" actId="2696"/>
        <pc:sldMkLst>
          <pc:docMk/>
          <pc:sldMk cId="420665329" sldId="425"/>
        </pc:sldMkLst>
      </pc:sldChg>
      <pc:sldChg chg="del">
        <pc:chgData name="Patargias, George (STFC,RAL,SC)" userId="5e8da184-4700-42d8-ae4c-bd31be059b11" providerId="ADAL" clId="{3B3711A3-3390-4518-8118-C8F2D647B0BB}" dt="2025-03-03T15:02:28.879" v="143" actId="47"/>
        <pc:sldMkLst>
          <pc:docMk/>
          <pc:sldMk cId="4269455445" sldId="434"/>
        </pc:sldMkLst>
      </pc:sldChg>
      <pc:sldChg chg="modSp mod">
        <pc:chgData name="Patargias, George (STFC,RAL,SC)" userId="5e8da184-4700-42d8-ae4c-bd31be059b11" providerId="ADAL" clId="{3B3711A3-3390-4518-8118-C8F2D647B0BB}" dt="2025-03-21T11:49:39.190" v="7914" actId="20577"/>
        <pc:sldMkLst>
          <pc:docMk/>
          <pc:sldMk cId="4014516675" sldId="439"/>
        </pc:sldMkLst>
        <pc:spChg chg="mod">
          <ac:chgData name="Patargias, George (STFC,RAL,SC)" userId="5e8da184-4700-42d8-ae4c-bd31be059b11" providerId="ADAL" clId="{3B3711A3-3390-4518-8118-C8F2D647B0BB}" dt="2025-03-03T15:01:33.695" v="142" actId="20577"/>
          <ac:spMkLst>
            <pc:docMk/>
            <pc:sldMk cId="4014516675" sldId="439"/>
            <ac:spMk id="2" creationId="{00000000-0000-0000-0000-000000000000}"/>
          </ac:spMkLst>
        </pc:spChg>
        <pc:spChg chg="mod">
          <ac:chgData name="Patargias, George (STFC,RAL,SC)" userId="5e8da184-4700-42d8-ae4c-bd31be059b11" providerId="ADAL" clId="{3B3711A3-3390-4518-8118-C8F2D647B0BB}" dt="2025-03-21T11:49:39.190" v="7914" actId="20577"/>
          <ac:spMkLst>
            <pc:docMk/>
            <pc:sldMk cId="4014516675" sldId="439"/>
            <ac:spMk id="4" creationId="{00000000-0000-0000-0000-000000000000}"/>
          </ac:spMkLst>
        </pc:spChg>
        <pc:spChg chg="mod">
          <ac:chgData name="Patargias, George (STFC,RAL,SC)" userId="5e8da184-4700-42d8-ae4c-bd31be059b11" providerId="ADAL" clId="{3B3711A3-3390-4518-8118-C8F2D647B0BB}" dt="2025-03-10T10:39:17.750" v="1407" actId="1035"/>
          <ac:spMkLst>
            <pc:docMk/>
            <pc:sldMk cId="4014516675" sldId="439"/>
            <ac:spMk id="114" creationId="{C39B88BD-02BC-B641-884D-7BA31090F82E}"/>
          </ac:spMkLst>
        </pc:spChg>
      </pc:sldChg>
      <pc:sldChg chg="del">
        <pc:chgData name="Patargias, George (STFC,RAL,SC)" userId="5e8da184-4700-42d8-ae4c-bd31be059b11" providerId="ADAL" clId="{3B3711A3-3390-4518-8118-C8F2D647B0BB}" dt="2025-03-03T15:02:28.879" v="143" actId="47"/>
        <pc:sldMkLst>
          <pc:docMk/>
          <pc:sldMk cId="427067149" sldId="443"/>
        </pc:sldMkLst>
      </pc:sldChg>
      <pc:sldChg chg="del">
        <pc:chgData name="Patargias, George (STFC,RAL,SC)" userId="5e8da184-4700-42d8-ae4c-bd31be059b11" providerId="ADAL" clId="{3B3711A3-3390-4518-8118-C8F2D647B0BB}" dt="2025-03-03T15:02:28.879" v="143" actId="47"/>
        <pc:sldMkLst>
          <pc:docMk/>
          <pc:sldMk cId="3161334246" sldId="444"/>
        </pc:sldMkLst>
      </pc:sldChg>
      <pc:sldChg chg="del">
        <pc:chgData name="Patargias, George (STFC,RAL,SC)" userId="5e8da184-4700-42d8-ae4c-bd31be059b11" providerId="ADAL" clId="{3B3711A3-3390-4518-8118-C8F2D647B0BB}" dt="2025-03-03T15:02:28.879" v="143" actId="47"/>
        <pc:sldMkLst>
          <pc:docMk/>
          <pc:sldMk cId="1452184488" sldId="446"/>
        </pc:sldMkLst>
      </pc:sldChg>
      <pc:sldChg chg="addSp modSp mod">
        <pc:chgData name="Patargias, George (STFC,RAL,SC)" userId="5e8da184-4700-42d8-ae4c-bd31be059b11" providerId="ADAL" clId="{3B3711A3-3390-4518-8118-C8F2D647B0BB}" dt="2025-03-26T21:01:28.923" v="10517" actId="1035"/>
        <pc:sldMkLst>
          <pc:docMk/>
          <pc:sldMk cId="3970227861" sldId="447"/>
        </pc:sldMkLst>
        <pc:spChg chg="mod">
          <ac:chgData name="Patargias, George (STFC,RAL,SC)" userId="5e8da184-4700-42d8-ae4c-bd31be059b11" providerId="ADAL" clId="{3B3711A3-3390-4518-8118-C8F2D647B0BB}" dt="2025-03-25T20:35:05.715" v="9454" actId="1036"/>
          <ac:spMkLst>
            <pc:docMk/>
            <pc:sldMk cId="3970227861" sldId="447"/>
            <ac:spMk id="2" creationId="{00000000-0000-0000-0000-000000000000}"/>
          </ac:spMkLst>
        </pc:spChg>
        <pc:spChg chg="add mod">
          <ac:chgData name="Patargias, George (STFC,RAL,SC)" userId="5e8da184-4700-42d8-ae4c-bd31be059b11" providerId="ADAL" clId="{3B3711A3-3390-4518-8118-C8F2D647B0BB}" dt="2025-03-26T20:50:15.591" v="10471" actId="1076"/>
          <ac:spMkLst>
            <pc:docMk/>
            <pc:sldMk cId="3970227861" sldId="447"/>
            <ac:spMk id="3" creationId="{450F8994-13DE-83A5-0E4D-4405213181AF}"/>
          </ac:spMkLst>
        </pc:spChg>
        <pc:spChg chg="mod">
          <ac:chgData name="Patargias, George (STFC,RAL,SC)" userId="5e8da184-4700-42d8-ae4c-bd31be059b11" providerId="ADAL" clId="{3B3711A3-3390-4518-8118-C8F2D647B0BB}" dt="2025-03-26T21:01:28.923" v="10517" actId="1035"/>
          <ac:spMkLst>
            <pc:docMk/>
            <pc:sldMk cId="3970227861" sldId="447"/>
            <ac:spMk id="4" creationId="{00000000-0000-0000-0000-000000000000}"/>
          </ac:spMkLst>
        </pc:spChg>
        <pc:spChg chg="mod">
          <ac:chgData name="Patargias, George (STFC,RAL,SC)" userId="5e8da184-4700-42d8-ae4c-bd31be059b11" providerId="ADAL" clId="{3B3711A3-3390-4518-8118-C8F2D647B0BB}" dt="2025-03-26T20:50:27.763" v="10496" actId="1035"/>
          <ac:spMkLst>
            <pc:docMk/>
            <pc:sldMk cId="3970227861" sldId="447"/>
            <ac:spMk id="7" creationId="{00000000-0000-0000-0000-000000000000}"/>
          </ac:spMkLst>
        </pc:spChg>
        <pc:spChg chg="mod">
          <ac:chgData name="Patargias, George (STFC,RAL,SC)" userId="5e8da184-4700-42d8-ae4c-bd31be059b11" providerId="ADAL" clId="{3B3711A3-3390-4518-8118-C8F2D647B0BB}" dt="2025-03-26T20:47:00.085" v="10337" actId="1037"/>
          <ac:spMkLst>
            <pc:docMk/>
            <pc:sldMk cId="3970227861" sldId="447"/>
            <ac:spMk id="114" creationId="{C39B88BD-02BC-B641-884D-7BA31090F82E}"/>
          </ac:spMkLst>
        </pc:spChg>
      </pc:sldChg>
      <pc:sldChg chg="addSp delSp modSp add mod">
        <pc:chgData name="Patargias, George (STFC,RAL,SC)" userId="5e8da184-4700-42d8-ae4c-bd31be059b11" providerId="ADAL" clId="{3B3711A3-3390-4518-8118-C8F2D647B0BB}" dt="2025-03-13T14:57:43.703" v="3274" actId="1036"/>
        <pc:sldMkLst>
          <pc:docMk/>
          <pc:sldMk cId="2235658217" sldId="448"/>
        </pc:sldMkLst>
        <pc:spChg chg="add mod">
          <ac:chgData name="Patargias, George (STFC,RAL,SC)" userId="5e8da184-4700-42d8-ae4c-bd31be059b11" providerId="ADAL" clId="{3B3711A3-3390-4518-8118-C8F2D647B0BB}" dt="2025-03-13T14:55:44.341" v="3226" actId="255"/>
          <ac:spMkLst>
            <pc:docMk/>
            <pc:sldMk cId="2235658217" sldId="448"/>
            <ac:spMk id="3" creationId="{B6B383AC-276B-3B8F-5414-9414A1D00ED3}"/>
          </ac:spMkLst>
        </pc:spChg>
        <pc:spChg chg="add mod">
          <ac:chgData name="Patargias, George (STFC,RAL,SC)" userId="5e8da184-4700-42d8-ae4c-bd31be059b11" providerId="ADAL" clId="{3B3711A3-3390-4518-8118-C8F2D647B0BB}" dt="2025-03-13T14:55:44.341" v="3226" actId="255"/>
          <ac:spMkLst>
            <pc:docMk/>
            <pc:sldMk cId="2235658217" sldId="448"/>
            <ac:spMk id="4" creationId="{E5A47190-1344-0883-A639-FAFE5B8292C5}"/>
          </ac:spMkLst>
        </pc:spChg>
        <pc:spChg chg="add mod">
          <ac:chgData name="Patargias, George (STFC,RAL,SC)" userId="5e8da184-4700-42d8-ae4c-bd31be059b11" providerId="ADAL" clId="{3B3711A3-3390-4518-8118-C8F2D647B0BB}" dt="2025-03-13T14:57:43.703" v="3274" actId="1036"/>
          <ac:spMkLst>
            <pc:docMk/>
            <pc:sldMk cId="2235658217" sldId="448"/>
            <ac:spMk id="9" creationId="{ADE58CEA-DC33-9022-D850-0ADAE8589524}"/>
          </ac:spMkLst>
        </pc:spChg>
        <pc:spChg chg="add mod">
          <ac:chgData name="Patargias, George (STFC,RAL,SC)" userId="5e8da184-4700-42d8-ae4c-bd31be059b11" providerId="ADAL" clId="{3B3711A3-3390-4518-8118-C8F2D647B0BB}" dt="2025-03-13T14:57:43.703" v="3274" actId="1036"/>
          <ac:spMkLst>
            <pc:docMk/>
            <pc:sldMk cId="2235658217" sldId="448"/>
            <ac:spMk id="10" creationId="{DE4E062C-4D00-28A6-966E-17DAC2611923}"/>
          </ac:spMkLst>
        </pc:spChg>
        <pc:spChg chg="mod">
          <ac:chgData name="Patargias, George (STFC,RAL,SC)" userId="5e8da184-4700-42d8-ae4c-bd31be059b11" providerId="ADAL" clId="{3B3711A3-3390-4518-8118-C8F2D647B0BB}" dt="2025-03-10T10:39:01.908" v="1388" actId="1036"/>
          <ac:spMkLst>
            <pc:docMk/>
            <pc:sldMk cId="2235658217" sldId="448"/>
            <ac:spMk id="114" creationId="{610C0ED7-7734-C71B-8A73-AE8612F6CD53}"/>
          </ac:spMkLst>
        </pc:spChg>
        <pc:picChg chg="add mod">
          <ac:chgData name="Patargias, George (STFC,RAL,SC)" userId="5e8da184-4700-42d8-ae4c-bd31be059b11" providerId="ADAL" clId="{3B3711A3-3390-4518-8118-C8F2D647B0BB}" dt="2025-03-13T14:57:19.752" v="3263" actId="1037"/>
          <ac:picMkLst>
            <pc:docMk/>
            <pc:sldMk cId="2235658217" sldId="448"/>
            <ac:picMk id="6" creationId="{65EC0ECA-9F2D-F262-3126-08C7C2A1D458}"/>
          </ac:picMkLst>
        </pc:picChg>
        <pc:picChg chg="add mod">
          <ac:chgData name="Patargias, George (STFC,RAL,SC)" userId="5e8da184-4700-42d8-ae4c-bd31be059b11" providerId="ADAL" clId="{3B3711A3-3390-4518-8118-C8F2D647B0BB}" dt="2025-03-13T14:57:19.752" v="3263" actId="1037"/>
          <ac:picMkLst>
            <pc:docMk/>
            <pc:sldMk cId="2235658217" sldId="448"/>
            <ac:picMk id="8" creationId="{245F74D6-A3B5-FF18-3FEE-32A1EA4E8B9F}"/>
          </ac:picMkLst>
        </pc:picChg>
      </pc:sldChg>
      <pc:sldChg chg="del">
        <pc:chgData name="Patargias, George (STFC,RAL,SC)" userId="5e8da184-4700-42d8-ae4c-bd31be059b11" providerId="ADAL" clId="{3B3711A3-3390-4518-8118-C8F2D647B0BB}" dt="2025-03-03T15:02:28.879" v="143" actId="47"/>
        <pc:sldMkLst>
          <pc:docMk/>
          <pc:sldMk cId="2735761443" sldId="448"/>
        </pc:sldMkLst>
      </pc:sldChg>
      <pc:sldChg chg="addSp delSp modSp add mod">
        <pc:chgData name="Patargias, George (STFC,RAL,SC)" userId="5e8da184-4700-42d8-ae4c-bd31be059b11" providerId="ADAL" clId="{3B3711A3-3390-4518-8118-C8F2D647B0BB}" dt="2025-03-21T11:16:03.801" v="6770" actId="1038"/>
        <pc:sldMkLst>
          <pc:docMk/>
          <pc:sldMk cId="311706159" sldId="449"/>
        </pc:sldMkLst>
        <pc:spChg chg="add mod">
          <ac:chgData name="Patargias, George (STFC,RAL,SC)" userId="5e8da184-4700-42d8-ae4c-bd31be059b11" providerId="ADAL" clId="{3B3711A3-3390-4518-8118-C8F2D647B0BB}" dt="2025-03-13T17:38:59.502" v="5391" actId="1035"/>
          <ac:spMkLst>
            <pc:docMk/>
            <pc:sldMk cId="311706159" sldId="449"/>
            <ac:spMk id="3" creationId="{731DFABF-574A-99B5-2A9E-718FAA2A1776}"/>
          </ac:spMkLst>
        </pc:spChg>
        <pc:spChg chg="add mod">
          <ac:chgData name="Patargias, George (STFC,RAL,SC)" userId="5e8da184-4700-42d8-ae4c-bd31be059b11" providerId="ADAL" clId="{3B3711A3-3390-4518-8118-C8F2D647B0BB}" dt="2025-03-13T17:39:06.837" v="5398" actId="1035"/>
          <ac:spMkLst>
            <pc:docMk/>
            <pc:sldMk cId="311706159" sldId="449"/>
            <ac:spMk id="4" creationId="{F98F58C3-1AB0-DA16-511C-A9883E2A62D3}"/>
          </ac:spMkLst>
        </pc:spChg>
        <pc:spChg chg="add mod">
          <ac:chgData name="Patargias, George (STFC,RAL,SC)" userId="5e8da184-4700-42d8-ae4c-bd31be059b11" providerId="ADAL" clId="{3B3711A3-3390-4518-8118-C8F2D647B0BB}" dt="2025-03-21T10:20:49.935" v="5918" actId="20577"/>
          <ac:spMkLst>
            <pc:docMk/>
            <pc:sldMk cId="311706159" sldId="449"/>
            <ac:spMk id="5" creationId="{B5C48D0E-E204-A7F3-5A4E-3DEB584808A4}"/>
          </ac:spMkLst>
        </pc:spChg>
        <pc:spChg chg="mod">
          <ac:chgData name="Patargias, George (STFC,RAL,SC)" userId="5e8da184-4700-42d8-ae4c-bd31be059b11" providerId="ADAL" clId="{3B3711A3-3390-4518-8118-C8F2D647B0BB}" dt="2025-03-21T11:16:03.801" v="6770" actId="1038"/>
          <ac:spMkLst>
            <pc:docMk/>
            <pc:sldMk cId="311706159" sldId="449"/>
            <ac:spMk id="114" creationId="{9E0B181A-E282-B7B6-3D47-87DB516246D4}"/>
          </ac:spMkLst>
        </pc:spChg>
        <pc:picChg chg="add mod">
          <ac:chgData name="Patargias, George (STFC,RAL,SC)" userId="5e8da184-4700-42d8-ae4c-bd31be059b11" providerId="ADAL" clId="{3B3711A3-3390-4518-8118-C8F2D647B0BB}" dt="2025-03-21T10:20:04.656" v="5914" actId="1037"/>
          <ac:picMkLst>
            <pc:docMk/>
            <pc:sldMk cId="311706159" sldId="449"/>
            <ac:picMk id="7" creationId="{71E1FF68-9EC6-BA11-627E-09D3A3B181FA}"/>
          </ac:picMkLst>
        </pc:picChg>
        <pc:picChg chg="add mod">
          <ac:chgData name="Patargias, George (STFC,RAL,SC)" userId="5e8da184-4700-42d8-ae4c-bd31be059b11" providerId="ADAL" clId="{3B3711A3-3390-4518-8118-C8F2D647B0BB}" dt="2025-03-21T10:19:48.190" v="5891" actId="1037"/>
          <ac:picMkLst>
            <pc:docMk/>
            <pc:sldMk cId="311706159" sldId="449"/>
            <ac:picMk id="9" creationId="{85E114E3-0378-355A-A309-47C3F364CB81}"/>
          </ac:picMkLst>
        </pc:picChg>
      </pc:sldChg>
      <pc:sldChg chg="del">
        <pc:chgData name="Patargias, George (STFC,RAL,SC)" userId="5e8da184-4700-42d8-ae4c-bd31be059b11" providerId="ADAL" clId="{3B3711A3-3390-4518-8118-C8F2D647B0BB}" dt="2025-03-03T15:02:28.879" v="143" actId="47"/>
        <pc:sldMkLst>
          <pc:docMk/>
          <pc:sldMk cId="3685971208" sldId="449"/>
        </pc:sldMkLst>
      </pc:sldChg>
      <pc:sldChg chg="del">
        <pc:chgData name="Patargias, George (STFC,RAL,SC)" userId="5e8da184-4700-42d8-ae4c-bd31be059b11" providerId="ADAL" clId="{3B3711A3-3390-4518-8118-C8F2D647B0BB}" dt="2025-03-03T15:02:28.879" v="143" actId="47"/>
        <pc:sldMkLst>
          <pc:docMk/>
          <pc:sldMk cId="934198627" sldId="450"/>
        </pc:sldMkLst>
      </pc:sldChg>
      <pc:sldChg chg="addSp modSp add mod">
        <pc:chgData name="Patargias, George (STFC,RAL,SC)" userId="5e8da184-4700-42d8-ae4c-bd31be059b11" providerId="ADAL" clId="{3B3711A3-3390-4518-8118-C8F2D647B0BB}" dt="2025-03-25T20:42:52.696" v="9632" actId="20577"/>
        <pc:sldMkLst>
          <pc:docMk/>
          <pc:sldMk cId="4084150467" sldId="450"/>
        </pc:sldMkLst>
        <pc:spChg chg="add mod">
          <ac:chgData name="Patargias, George (STFC,RAL,SC)" userId="5e8da184-4700-42d8-ae4c-bd31be059b11" providerId="ADAL" clId="{3B3711A3-3390-4518-8118-C8F2D647B0BB}" dt="2025-03-25T20:42:52.696" v="9632" actId="20577"/>
          <ac:spMkLst>
            <pc:docMk/>
            <pc:sldMk cId="4084150467" sldId="450"/>
            <ac:spMk id="3" creationId="{323129B3-54AA-FC6A-8B54-7A17F00E1D64}"/>
          </ac:spMkLst>
        </pc:spChg>
        <pc:spChg chg="mod">
          <ac:chgData name="Patargias, George (STFC,RAL,SC)" userId="5e8da184-4700-42d8-ae4c-bd31be059b11" providerId="ADAL" clId="{3B3711A3-3390-4518-8118-C8F2D647B0BB}" dt="2025-03-21T11:48:46.592" v="7867" actId="1076"/>
          <ac:spMkLst>
            <pc:docMk/>
            <pc:sldMk cId="4084150467" sldId="450"/>
            <ac:spMk id="114" creationId="{E432B201-9AC9-A77F-2455-03748E899CBF}"/>
          </ac:spMkLst>
        </pc:spChg>
      </pc:sldChg>
      <pc:sldChg chg="del">
        <pc:chgData name="Patargias, George (STFC,RAL,SC)" userId="5e8da184-4700-42d8-ae4c-bd31be059b11" providerId="ADAL" clId="{3B3711A3-3390-4518-8118-C8F2D647B0BB}" dt="2025-03-03T15:02:28.879" v="143" actId="47"/>
        <pc:sldMkLst>
          <pc:docMk/>
          <pc:sldMk cId="315969296" sldId="451"/>
        </pc:sldMkLst>
      </pc:sldChg>
      <pc:sldChg chg="addSp modSp add mod">
        <pc:chgData name="Patargias, George (STFC,RAL,SC)" userId="5e8da184-4700-42d8-ae4c-bd31be059b11" providerId="ADAL" clId="{3B3711A3-3390-4518-8118-C8F2D647B0BB}" dt="2025-03-25T20:37:27.046" v="9513" actId="114"/>
        <pc:sldMkLst>
          <pc:docMk/>
          <pc:sldMk cId="3732939433" sldId="451"/>
        </pc:sldMkLst>
        <pc:spChg chg="add mod">
          <ac:chgData name="Patargias, George (STFC,RAL,SC)" userId="5e8da184-4700-42d8-ae4c-bd31be059b11" providerId="ADAL" clId="{3B3711A3-3390-4518-8118-C8F2D647B0BB}" dt="2025-03-13T15:05:24.062" v="3637" actId="1035"/>
          <ac:spMkLst>
            <pc:docMk/>
            <pc:sldMk cId="3732939433" sldId="451"/>
            <ac:spMk id="3" creationId="{8AD22C82-A444-9110-BBF7-F30EAE188509}"/>
          </ac:spMkLst>
        </pc:spChg>
        <pc:spChg chg="add mod">
          <ac:chgData name="Patargias, George (STFC,RAL,SC)" userId="5e8da184-4700-42d8-ae4c-bd31be059b11" providerId="ADAL" clId="{3B3711A3-3390-4518-8118-C8F2D647B0BB}" dt="2025-03-13T15:09:50.228" v="3947" actId="20577"/>
          <ac:spMkLst>
            <pc:docMk/>
            <pc:sldMk cId="3732939433" sldId="451"/>
            <ac:spMk id="4" creationId="{347AC64E-491F-6F28-C724-B0B4AFB1F940}"/>
          </ac:spMkLst>
        </pc:spChg>
        <pc:spChg chg="add mod">
          <ac:chgData name="Patargias, George (STFC,RAL,SC)" userId="5e8da184-4700-42d8-ae4c-bd31be059b11" providerId="ADAL" clId="{3B3711A3-3390-4518-8118-C8F2D647B0BB}" dt="2025-03-13T15:10:03.404" v="3953" actId="1035"/>
          <ac:spMkLst>
            <pc:docMk/>
            <pc:sldMk cId="3732939433" sldId="451"/>
            <ac:spMk id="5" creationId="{74FDA4AA-8626-F6EA-1744-1B83FFF237D4}"/>
          </ac:spMkLst>
        </pc:spChg>
        <pc:spChg chg="add mod">
          <ac:chgData name="Patargias, George (STFC,RAL,SC)" userId="5e8da184-4700-42d8-ae4c-bd31be059b11" providerId="ADAL" clId="{3B3711A3-3390-4518-8118-C8F2D647B0BB}" dt="2025-03-25T20:37:27.046" v="9513" actId="114"/>
          <ac:spMkLst>
            <pc:docMk/>
            <pc:sldMk cId="3732939433" sldId="451"/>
            <ac:spMk id="6" creationId="{D63D74C9-8F85-D4FD-8F6D-67C2A8EE4992}"/>
          </ac:spMkLst>
        </pc:spChg>
        <pc:spChg chg="mod">
          <ac:chgData name="Patargias, George (STFC,RAL,SC)" userId="5e8da184-4700-42d8-ae4c-bd31be059b11" providerId="ADAL" clId="{3B3711A3-3390-4518-8118-C8F2D647B0BB}" dt="2025-03-13T15:17:06.577" v="4014" actId="1037"/>
          <ac:spMkLst>
            <pc:docMk/>
            <pc:sldMk cId="3732939433" sldId="451"/>
            <ac:spMk id="114" creationId="{A450B332-8D60-5FB2-D89E-F18381001364}"/>
          </ac:spMkLst>
        </pc:spChg>
      </pc:sldChg>
      <pc:sldChg chg="addSp delSp modSp add mod">
        <pc:chgData name="Patargias, George (STFC,RAL,SC)" userId="5e8da184-4700-42d8-ae4c-bd31be059b11" providerId="ADAL" clId="{3B3711A3-3390-4518-8118-C8F2D647B0BB}" dt="2025-03-26T21:11:54.395" v="10532" actId="1036"/>
        <pc:sldMkLst>
          <pc:docMk/>
          <pc:sldMk cId="1706800548" sldId="452"/>
        </pc:sldMkLst>
        <pc:spChg chg="add mod">
          <ac:chgData name="Patargias, George (STFC,RAL,SC)" userId="5e8da184-4700-42d8-ae4c-bd31be059b11" providerId="ADAL" clId="{3B3711A3-3390-4518-8118-C8F2D647B0BB}" dt="2025-03-26T21:11:45.043" v="10528" actId="1036"/>
          <ac:spMkLst>
            <pc:docMk/>
            <pc:sldMk cId="1706800548" sldId="452"/>
            <ac:spMk id="3" creationId="{7AF616CF-9DB5-ADB0-BA22-00E4DB21621F}"/>
          </ac:spMkLst>
        </pc:spChg>
        <pc:spChg chg="add mod">
          <ac:chgData name="Patargias, George (STFC,RAL,SC)" userId="5e8da184-4700-42d8-ae4c-bd31be059b11" providerId="ADAL" clId="{3B3711A3-3390-4518-8118-C8F2D647B0BB}" dt="2025-03-26T21:11:54.395" v="10532" actId="1036"/>
          <ac:spMkLst>
            <pc:docMk/>
            <pc:sldMk cId="1706800548" sldId="452"/>
            <ac:spMk id="4" creationId="{BF61D595-F85E-8345-FD5D-35C3C4AEA4B7}"/>
          </ac:spMkLst>
        </pc:spChg>
        <pc:spChg chg="add mod">
          <ac:chgData name="Patargias, George (STFC,RAL,SC)" userId="5e8da184-4700-42d8-ae4c-bd31be059b11" providerId="ADAL" clId="{3B3711A3-3390-4518-8118-C8F2D647B0BB}" dt="2025-03-26T21:11:50.896" v="10530" actId="1036"/>
          <ac:spMkLst>
            <pc:docMk/>
            <pc:sldMk cId="1706800548" sldId="452"/>
            <ac:spMk id="6" creationId="{39F00DFA-D5E1-2F8B-2EFA-0960D671BC23}"/>
          </ac:spMkLst>
        </pc:spChg>
        <pc:spChg chg="add mod">
          <ac:chgData name="Patargias, George (STFC,RAL,SC)" userId="5e8da184-4700-42d8-ae4c-bd31be059b11" providerId="ADAL" clId="{3B3711A3-3390-4518-8118-C8F2D647B0BB}" dt="2025-03-26T21:11:45.043" v="10528" actId="1036"/>
          <ac:spMkLst>
            <pc:docMk/>
            <pc:sldMk cId="1706800548" sldId="452"/>
            <ac:spMk id="7" creationId="{3E80EF34-4A08-CA0E-B13F-BDA90511CAB6}"/>
          </ac:spMkLst>
        </pc:spChg>
        <pc:spChg chg="mod">
          <ac:chgData name="Patargias, George (STFC,RAL,SC)" userId="5e8da184-4700-42d8-ae4c-bd31be059b11" providerId="ADAL" clId="{3B3711A3-3390-4518-8118-C8F2D647B0BB}" dt="2025-03-21T11:34:40.625" v="7402" actId="20577"/>
          <ac:spMkLst>
            <pc:docMk/>
            <pc:sldMk cId="1706800548" sldId="452"/>
            <ac:spMk id="114" creationId="{BCE4964C-9722-5895-5C42-756AC6026F5C}"/>
          </ac:spMkLst>
        </pc:spChg>
      </pc:sldChg>
      <pc:sldChg chg="del">
        <pc:chgData name="Patargias, George (STFC,RAL,SC)" userId="5e8da184-4700-42d8-ae4c-bd31be059b11" providerId="ADAL" clId="{3B3711A3-3390-4518-8118-C8F2D647B0BB}" dt="2025-03-03T15:02:28.879" v="143" actId="47"/>
        <pc:sldMkLst>
          <pc:docMk/>
          <pc:sldMk cId="4225903886" sldId="452"/>
        </pc:sldMkLst>
      </pc:sldChg>
      <pc:sldChg chg="addSp delSp modSp add mod">
        <pc:chgData name="Patargias, George (STFC,RAL,SC)" userId="5e8da184-4700-42d8-ae4c-bd31be059b11" providerId="ADAL" clId="{3B3711A3-3390-4518-8118-C8F2D647B0BB}" dt="2025-03-26T21:18:01.521" v="10542" actId="1036"/>
        <pc:sldMkLst>
          <pc:docMk/>
          <pc:sldMk cId="2124298640" sldId="453"/>
        </pc:sldMkLst>
        <pc:spChg chg="add mod">
          <ac:chgData name="Patargias, George (STFC,RAL,SC)" userId="5e8da184-4700-42d8-ae4c-bd31be059b11" providerId="ADAL" clId="{3B3711A3-3390-4518-8118-C8F2D647B0BB}" dt="2025-03-26T21:18:01.521" v="10542" actId="1036"/>
          <ac:spMkLst>
            <pc:docMk/>
            <pc:sldMk cId="2124298640" sldId="453"/>
            <ac:spMk id="3" creationId="{07A4855E-8081-621D-6562-EAA1AC45EA82}"/>
          </ac:spMkLst>
        </pc:spChg>
        <pc:spChg chg="add mod">
          <ac:chgData name="Patargias, George (STFC,RAL,SC)" userId="5e8da184-4700-42d8-ae4c-bd31be059b11" providerId="ADAL" clId="{3B3711A3-3390-4518-8118-C8F2D647B0BB}" dt="2025-03-26T21:18:01.521" v="10542" actId="1036"/>
          <ac:spMkLst>
            <pc:docMk/>
            <pc:sldMk cId="2124298640" sldId="453"/>
            <ac:spMk id="4" creationId="{D8A43721-E776-F8FF-3F19-7B3D705CBBC7}"/>
          </ac:spMkLst>
        </pc:spChg>
        <pc:spChg chg="add mod">
          <ac:chgData name="Patargias, George (STFC,RAL,SC)" userId="5e8da184-4700-42d8-ae4c-bd31be059b11" providerId="ADAL" clId="{3B3711A3-3390-4518-8118-C8F2D647B0BB}" dt="2025-03-26T21:18:01.521" v="10542" actId="1036"/>
          <ac:spMkLst>
            <pc:docMk/>
            <pc:sldMk cId="2124298640" sldId="453"/>
            <ac:spMk id="5" creationId="{BD5D69EA-32B8-4A5D-87DE-55D600E9C197}"/>
          </ac:spMkLst>
        </pc:spChg>
        <pc:spChg chg="add mod">
          <ac:chgData name="Patargias, George (STFC,RAL,SC)" userId="5e8da184-4700-42d8-ae4c-bd31be059b11" providerId="ADAL" clId="{3B3711A3-3390-4518-8118-C8F2D647B0BB}" dt="2025-03-26T21:18:01.521" v="10542" actId="1036"/>
          <ac:spMkLst>
            <pc:docMk/>
            <pc:sldMk cId="2124298640" sldId="453"/>
            <ac:spMk id="6" creationId="{9E8B36F8-6A40-C985-5937-E77A516FB226}"/>
          </ac:spMkLst>
        </pc:spChg>
        <pc:spChg chg="add mod">
          <ac:chgData name="Patargias, George (STFC,RAL,SC)" userId="5e8da184-4700-42d8-ae4c-bd31be059b11" providerId="ADAL" clId="{3B3711A3-3390-4518-8118-C8F2D647B0BB}" dt="2025-03-13T14:53:20.086" v="3224" actId="1076"/>
          <ac:spMkLst>
            <pc:docMk/>
            <pc:sldMk cId="2124298640" sldId="453"/>
            <ac:spMk id="9" creationId="{6CC4ACA1-DDF7-66CC-7B65-23C85322A5C7}"/>
          </ac:spMkLst>
        </pc:spChg>
        <pc:spChg chg="mod">
          <ac:chgData name="Patargias, George (STFC,RAL,SC)" userId="5e8da184-4700-42d8-ae4c-bd31be059b11" providerId="ADAL" clId="{3B3711A3-3390-4518-8118-C8F2D647B0BB}" dt="2025-03-10T11:05:51.105" v="1745" actId="20577"/>
          <ac:spMkLst>
            <pc:docMk/>
            <pc:sldMk cId="2124298640" sldId="453"/>
            <ac:spMk id="114" creationId="{148248AE-9130-A2B8-A060-8C959C714F1C}"/>
          </ac:spMkLst>
        </pc:spChg>
      </pc:sldChg>
      <pc:sldChg chg="del">
        <pc:chgData name="Patargias, George (STFC,RAL,SC)" userId="5e8da184-4700-42d8-ae4c-bd31be059b11" providerId="ADAL" clId="{3B3711A3-3390-4518-8118-C8F2D647B0BB}" dt="2025-03-03T15:02:28.879" v="143" actId="47"/>
        <pc:sldMkLst>
          <pc:docMk/>
          <pc:sldMk cId="2676720987" sldId="453"/>
        </pc:sldMkLst>
      </pc:sldChg>
      <pc:sldChg chg="addSp delSp modSp add mod">
        <pc:chgData name="Patargias, George (STFC,RAL,SC)" userId="5e8da184-4700-42d8-ae4c-bd31be059b11" providerId="ADAL" clId="{3B3711A3-3390-4518-8118-C8F2D647B0BB}" dt="2025-03-26T20:53:30.818" v="10503" actId="20577"/>
        <pc:sldMkLst>
          <pc:docMk/>
          <pc:sldMk cId="2547960562" sldId="454"/>
        </pc:sldMkLst>
        <pc:spChg chg="add mod">
          <ac:chgData name="Patargias, George (STFC,RAL,SC)" userId="5e8da184-4700-42d8-ae4c-bd31be059b11" providerId="ADAL" clId="{3B3711A3-3390-4518-8118-C8F2D647B0BB}" dt="2025-03-21T10:26:17.607" v="6072" actId="1037"/>
          <ac:spMkLst>
            <pc:docMk/>
            <pc:sldMk cId="2547960562" sldId="454"/>
            <ac:spMk id="8" creationId="{608FEA54-9A84-751D-28A5-287812479607}"/>
          </ac:spMkLst>
        </pc:spChg>
        <pc:spChg chg="add mod">
          <ac:chgData name="Patargias, George (STFC,RAL,SC)" userId="5e8da184-4700-42d8-ae4c-bd31be059b11" providerId="ADAL" clId="{3B3711A3-3390-4518-8118-C8F2D647B0BB}" dt="2025-03-21T10:26:22.065" v="6073" actId="14100"/>
          <ac:spMkLst>
            <pc:docMk/>
            <pc:sldMk cId="2547960562" sldId="454"/>
            <ac:spMk id="9" creationId="{13B7C020-0722-C08C-C55C-811DB1F9EA09}"/>
          </ac:spMkLst>
        </pc:spChg>
        <pc:spChg chg="add mod">
          <ac:chgData name="Patargias, George (STFC,RAL,SC)" userId="5e8da184-4700-42d8-ae4c-bd31be059b11" providerId="ADAL" clId="{3B3711A3-3390-4518-8118-C8F2D647B0BB}" dt="2025-03-26T20:53:30.818" v="10503" actId="20577"/>
          <ac:spMkLst>
            <pc:docMk/>
            <pc:sldMk cId="2547960562" sldId="454"/>
            <ac:spMk id="10" creationId="{7720CC6E-902B-D725-850D-F59E87CA3AAF}"/>
          </ac:spMkLst>
        </pc:spChg>
        <pc:spChg chg="mod">
          <ac:chgData name="Patargias, George (STFC,RAL,SC)" userId="5e8da184-4700-42d8-ae4c-bd31be059b11" providerId="ADAL" clId="{3B3711A3-3390-4518-8118-C8F2D647B0BB}" dt="2025-03-13T17:00:12.704" v="4738" actId="1037"/>
          <ac:spMkLst>
            <pc:docMk/>
            <pc:sldMk cId="2547960562" sldId="454"/>
            <ac:spMk id="114" creationId="{D58DEF0D-69D3-14C3-1D53-3DDC85426DF7}"/>
          </ac:spMkLst>
        </pc:spChg>
        <pc:picChg chg="add mod">
          <ac:chgData name="Patargias, George (STFC,RAL,SC)" userId="5e8da184-4700-42d8-ae4c-bd31be059b11" providerId="ADAL" clId="{3B3711A3-3390-4518-8118-C8F2D647B0BB}" dt="2025-03-13T16:33:03.583" v="4277" actId="14100"/>
          <ac:picMkLst>
            <pc:docMk/>
            <pc:sldMk cId="2547960562" sldId="454"/>
            <ac:picMk id="5" creationId="{1CBF1473-3917-405F-9143-1128287144F2}"/>
          </ac:picMkLst>
        </pc:picChg>
        <pc:picChg chg="add mod">
          <ac:chgData name="Patargias, George (STFC,RAL,SC)" userId="5e8da184-4700-42d8-ae4c-bd31be059b11" providerId="ADAL" clId="{3B3711A3-3390-4518-8118-C8F2D647B0BB}" dt="2025-03-13T16:33:33.311" v="4286" actId="1076"/>
          <ac:picMkLst>
            <pc:docMk/>
            <pc:sldMk cId="2547960562" sldId="454"/>
            <ac:picMk id="7" creationId="{B683B9FB-D05B-848F-28A7-0AD0EB4C726F}"/>
          </ac:picMkLst>
        </pc:picChg>
      </pc:sldChg>
      <pc:sldChg chg="del">
        <pc:chgData name="Patargias, George (STFC,RAL,SC)" userId="5e8da184-4700-42d8-ae4c-bd31be059b11" providerId="ADAL" clId="{3B3711A3-3390-4518-8118-C8F2D647B0BB}" dt="2025-03-03T15:02:28.879" v="143" actId="47"/>
        <pc:sldMkLst>
          <pc:docMk/>
          <pc:sldMk cId="3435275908" sldId="454"/>
        </pc:sldMkLst>
      </pc:sldChg>
      <pc:sldChg chg="modSp add del mod">
        <pc:chgData name="Patargias, George (STFC,RAL,SC)" userId="5e8da184-4700-42d8-ae4c-bd31be059b11" providerId="ADAL" clId="{3B3711A3-3390-4518-8118-C8F2D647B0BB}" dt="2025-03-13T15:19:41.156" v="4063" actId="2696"/>
        <pc:sldMkLst>
          <pc:docMk/>
          <pc:sldMk cId="858824137" sldId="455"/>
        </pc:sldMkLst>
      </pc:sldChg>
      <pc:sldChg chg="addSp delSp modSp add mod">
        <pc:chgData name="Patargias, George (STFC,RAL,SC)" userId="5e8da184-4700-42d8-ae4c-bd31be059b11" providerId="ADAL" clId="{3B3711A3-3390-4518-8118-C8F2D647B0BB}" dt="2025-03-21T13:41:50.148" v="9129" actId="20577"/>
        <pc:sldMkLst>
          <pc:docMk/>
          <pc:sldMk cId="1232822637" sldId="455"/>
        </pc:sldMkLst>
        <pc:spChg chg="add mod">
          <ac:chgData name="Patargias, George (STFC,RAL,SC)" userId="5e8da184-4700-42d8-ae4c-bd31be059b11" providerId="ADAL" clId="{3B3711A3-3390-4518-8118-C8F2D647B0BB}" dt="2025-03-21T13:41:33.573" v="9102" actId="14100"/>
          <ac:spMkLst>
            <pc:docMk/>
            <pc:sldMk cId="1232822637" sldId="455"/>
            <ac:spMk id="4" creationId="{84AEA239-D648-A25F-8DD6-F7B05C15449F}"/>
          </ac:spMkLst>
        </pc:spChg>
        <pc:spChg chg="add mod">
          <ac:chgData name="Patargias, George (STFC,RAL,SC)" userId="5e8da184-4700-42d8-ae4c-bd31be059b11" providerId="ADAL" clId="{3B3711A3-3390-4518-8118-C8F2D647B0BB}" dt="2025-03-21T13:41:50.148" v="9129" actId="20577"/>
          <ac:spMkLst>
            <pc:docMk/>
            <pc:sldMk cId="1232822637" sldId="455"/>
            <ac:spMk id="5" creationId="{AB1BEAE4-5AD3-291A-CFF2-0D05D41E113F}"/>
          </ac:spMkLst>
        </pc:spChg>
        <pc:spChg chg="add mod">
          <ac:chgData name="Patargias, George (STFC,RAL,SC)" userId="5e8da184-4700-42d8-ae4c-bd31be059b11" providerId="ADAL" clId="{3B3711A3-3390-4518-8118-C8F2D647B0BB}" dt="2025-03-21T11:13:38.513" v="6687" actId="20577"/>
          <ac:spMkLst>
            <pc:docMk/>
            <pc:sldMk cId="1232822637" sldId="455"/>
            <ac:spMk id="8" creationId="{774C7EEB-0B3D-871B-5652-259D3872AE28}"/>
          </ac:spMkLst>
        </pc:spChg>
        <pc:spChg chg="add mod">
          <ac:chgData name="Patargias, George (STFC,RAL,SC)" userId="5e8da184-4700-42d8-ae4c-bd31be059b11" providerId="ADAL" clId="{3B3711A3-3390-4518-8118-C8F2D647B0BB}" dt="2025-03-21T11:14:03.741" v="6718" actId="1036"/>
          <ac:spMkLst>
            <pc:docMk/>
            <pc:sldMk cId="1232822637" sldId="455"/>
            <ac:spMk id="9" creationId="{820FE1A2-C9BF-FF26-E1A9-033C5A8E39DE}"/>
          </ac:spMkLst>
        </pc:spChg>
        <pc:spChg chg="add mod">
          <ac:chgData name="Patargias, George (STFC,RAL,SC)" userId="5e8da184-4700-42d8-ae4c-bd31be059b11" providerId="ADAL" clId="{3B3711A3-3390-4518-8118-C8F2D647B0BB}" dt="2025-03-21T13:40:33.197" v="9085" actId="1036"/>
          <ac:spMkLst>
            <pc:docMk/>
            <pc:sldMk cId="1232822637" sldId="455"/>
            <ac:spMk id="10" creationId="{495045D0-C4C2-6243-48BE-739716C73D45}"/>
          </ac:spMkLst>
        </pc:spChg>
        <pc:spChg chg="mod">
          <ac:chgData name="Patargias, George (STFC,RAL,SC)" userId="5e8da184-4700-42d8-ae4c-bd31be059b11" providerId="ADAL" clId="{3B3711A3-3390-4518-8118-C8F2D647B0BB}" dt="2025-03-21T11:16:14.784" v="6794" actId="1037"/>
          <ac:spMkLst>
            <pc:docMk/>
            <pc:sldMk cId="1232822637" sldId="455"/>
            <ac:spMk id="114" creationId="{4863C423-8596-30A3-9C0E-AAF2B142D453}"/>
          </ac:spMkLst>
        </pc:spChg>
      </pc:sldChg>
      <pc:sldChg chg="addSp delSp modSp add mod">
        <pc:chgData name="Patargias, George (STFC,RAL,SC)" userId="5e8da184-4700-42d8-ae4c-bd31be059b11" providerId="ADAL" clId="{3B3711A3-3390-4518-8118-C8F2D647B0BB}" dt="2025-03-26T21:13:56.505" v="10533" actId="20577"/>
        <pc:sldMkLst>
          <pc:docMk/>
          <pc:sldMk cId="1838333545" sldId="456"/>
        </pc:sldMkLst>
        <pc:spChg chg="mod">
          <ac:chgData name="Patargias, George (STFC,RAL,SC)" userId="5e8da184-4700-42d8-ae4c-bd31be059b11" providerId="ADAL" clId="{3B3711A3-3390-4518-8118-C8F2D647B0BB}" dt="2025-03-21T11:48:17.501" v="7858" actId="1035"/>
          <ac:spMkLst>
            <pc:docMk/>
            <pc:sldMk cId="1838333545" sldId="456"/>
            <ac:spMk id="5" creationId="{0B472090-658D-B844-C78C-89A1E969B578}"/>
          </ac:spMkLst>
        </pc:spChg>
        <pc:spChg chg="add mod">
          <ac:chgData name="Patargias, George (STFC,RAL,SC)" userId="5e8da184-4700-42d8-ae4c-bd31be059b11" providerId="ADAL" clId="{3B3711A3-3390-4518-8118-C8F2D647B0BB}" dt="2025-03-21T12:16:22.582" v="9047" actId="20577"/>
          <ac:spMkLst>
            <pc:docMk/>
            <pc:sldMk cId="1838333545" sldId="456"/>
            <ac:spMk id="6" creationId="{2E387384-841C-8DD1-9723-B26C4659BED0}"/>
          </ac:spMkLst>
        </pc:spChg>
        <pc:spChg chg="add mod">
          <ac:chgData name="Patargias, George (STFC,RAL,SC)" userId="5e8da184-4700-42d8-ae4c-bd31be059b11" providerId="ADAL" clId="{3B3711A3-3390-4518-8118-C8F2D647B0BB}" dt="2025-03-26T21:13:56.505" v="10533" actId="20577"/>
          <ac:spMkLst>
            <pc:docMk/>
            <pc:sldMk cId="1838333545" sldId="456"/>
            <ac:spMk id="7" creationId="{B62970DB-A2EC-0A4C-CDE3-A18E7F5AFA68}"/>
          </ac:spMkLst>
        </pc:spChg>
        <pc:spChg chg="add mod">
          <ac:chgData name="Patargias, George (STFC,RAL,SC)" userId="5e8da184-4700-42d8-ae4c-bd31be059b11" providerId="ADAL" clId="{3B3711A3-3390-4518-8118-C8F2D647B0BB}" dt="2025-03-21T12:16:48.886" v="9074" actId="1035"/>
          <ac:spMkLst>
            <pc:docMk/>
            <pc:sldMk cId="1838333545" sldId="456"/>
            <ac:spMk id="8" creationId="{9A713C88-DD74-7E79-236F-525C57C7458A}"/>
          </ac:spMkLst>
        </pc:spChg>
        <pc:spChg chg="mod">
          <ac:chgData name="Patargias, George (STFC,RAL,SC)" userId="5e8da184-4700-42d8-ae4c-bd31be059b11" providerId="ADAL" clId="{3B3711A3-3390-4518-8118-C8F2D647B0BB}" dt="2025-03-21T11:43:37.568" v="7760" actId="20577"/>
          <ac:spMkLst>
            <pc:docMk/>
            <pc:sldMk cId="1838333545" sldId="456"/>
            <ac:spMk id="114" creationId="{C17125C2-2B6E-2FE1-B34B-FA291379A14F}"/>
          </ac:spMkLst>
        </pc:spChg>
      </pc:sldChg>
      <pc:sldChg chg="addSp delSp modSp add mod">
        <pc:chgData name="Patargias, George (STFC,RAL,SC)" userId="5e8da184-4700-42d8-ae4c-bd31be059b11" providerId="ADAL" clId="{3B3711A3-3390-4518-8118-C8F2D647B0BB}" dt="2025-03-25T20:40:59.572" v="9542" actId="255"/>
        <pc:sldMkLst>
          <pc:docMk/>
          <pc:sldMk cId="4281561410" sldId="457"/>
        </pc:sldMkLst>
        <pc:spChg chg="del mod">
          <ac:chgData name="Patargias, George (STFC,RAL,SC)" userId="5e8da184-4700-42d8-ae4c-bd31be059b11" providerId="ADAL" clId="{3B3711A3-3390-4518-8118-C8F2D647B0BB}" dt="2025-03-25T20:38:40.111" v="9517" actId="478"/>
          <ac:spMkLst>
            <pc:docMk/>
            <pc:sldMk cId="4281561410" sldId="457"/>
            <ac:spMk id="3" creationId="{1DD005A6-D4A9-D568-E2A9-F1368E17DE8C}"/>
          </ac:spMkLst>
        </pc:spChg>
        <pc:spChg chg="add mod">
          <ac:chgData name="Patargias, George (STFC,RAL,SC)" userId="5e8da184-4700-42d8-ae4c-bd31be059b11" providerId="ADAL" clId="{3B3711A3-3390-4518-8118-C8F2D647B0BB}" dt="2025-03-25T20:40:59.572" v="9542" actId="255"/>
          <ac:spMkLst>
            <pc:docMk/>
            <pc:sldMk cId="4281561410" sldId="457"/>
            <ac:spMk id="4" creationId="{E0AC7247-164F-A836-6FD8-D0AB47CD3DD2}"/>
          </ac:spMkLst>
        </pc:spChg>
        <pc:spChg chg="del mod">
          <ac:chgData name="Patargias, George (STFC,RAL,SC)" userId="5e8da184-4700-42d8-ae4c-bd31be059b11" providerId="ADAL" clId="{3B3711A3-3390-4518-8118-C8F2D647B0BB}" dt="2025-03-25T20:38:43.485" v="9518" actId="478"/>
          <ac:spMkLst>
            <pc:docMk/>
            <pc:sldMk cId="4281561410" sldId="457"/>
            <ac:spMk id="114" creationId="{40C3D55D-5C66-62BA-6400-CDD111F9727C}"/>
          </ac:spMkLst>
        </pc:spChg>
        <pc:picChg chg="del">
          <ac:chgData name="Patargias, George (STFC,RAL,SC)" userId="5e8da184-4700-42d8-ae4c-bd31be059b11" providerId="ADAL" clId="{3B3711A3-3390-4518-8118-C8F2D647B0BB}" dt="2025-03-25T20:38:46.818" v="9519" actId="478"/>
          <ac:picMkLst>
            <pc:docMk/>
            <pc:sldMk cId="4281561410" sldId="457"/>
            <ac:picMk id="113" creationId="{D47A2FE6-9144-A2F6-95C5-915A9F68A833}"/>
          </ac:picMkLst>
        </pc:picChg>
      </pc:sldChg>
      <pc:sldChg chg="addSp delSp modSp add mod">
        <pc:chgData name="Patargias, George (STFC,RAL,SC)" userId="5e8da184-4700-42d8-ae4c-bd31be059b11" providerId="ADAL" clId="{3B3711A3-3390-4518-8118-C8F2D647B0BB}" dt="2025-03-26T21:19:26.155" v="10557" actId="1035"/>
        <pc:sldMkLst>
          <pc:docMk/>
          <pc:sldMk cId="707580740" sldId="458"/>
        </pc:sldMkLst>
        <pc:spChg chg="add mod">
          <ac:chgData name="Patargias, George (STFC,RAL,SC)" userId="5e8da184-4700-42d8-ae4c-bd31be059b11" providerId="ADAL" clId="{3B3711A3-3390-4518-8118-C8F2D647B0BB}" dt="2025-03-25T21:40:25.897" v="10227" actId="1036"/>
          <ac:spMkLst>
            <pc:docMk/>
            <pc:sldMk cId="707580740" sldId="458"/>
            <ac:spMk id="3" creationId="{F3B9F8CF-24BC-3D73-BC75-CC3AA87F850F}"/>
          </ac:spMkLst>
        </pc:spChg>
        <pc:spChg chg="add mod">
          <ac:chgData name="Patargias, George (STFC,RAL,SC)" userId="5e8da184-4700-42d8-ae4c-bd31be059b11" providerId="ADAL" clId="{3B3711A3-3390-4518-8118-C8F2D647B0BB}" dt="2025-03-25T21:40:20.075" v="10220" actId="1036"/>
          <ac:spMkLst>
            <pc:docMk/>
            <pc:sldMk cId="707580740" sldId="458"/>
            <ac:spMk id="4" creationId="{DF67CA87-6646-8C40-D054-2F4741E2D81B}"/>
          </ac:spMkLst>
        </pc:spChg>
        <pc:spChg chg="mod">
          <ac:chgData name="Patargias, George (STFC,RAL,SC)" userId="5e8da184-4700-42d8-ae4c-bd31be059b11" providerId="ADAL" clId="{3B3711A3-3390-4518-8118-C8F2D647B0BB}" dt="2025-03-25T21:34:41.158" v="9815" actId="1076"/>
          <ac:spMkLst>
            <pc:docMk/>
            <pc:sldMk cId="707580740" sldId="458"/>
            <ac:spMk id="5" creationId="{367C0526-B047-C52E-B6D3-09B5252912F0}"/>
          </ac:spMkLst>
        </pc:spChg>
        <pc:spChg chg="del">
          <ac:chgData name="Patargias, George (STFC,RAL,SC)" userId="5e8da184-4700-42d8-ae4c-bd31be059b11" providerId="ADAL" clId="{3B3711A3-3390-4518-8118-C8F2D647B0BB}" dt="2025-03-25T21:30:46.748" v="9634" actId="478"/>
          <ac:spMkLst>
            <pc:docMk/>
            <pc:sldMk cId="707580740" sldId="458"/>
            <ac:spMk id="6" creationId="{5D15B484-AB4D-5606-7631-09FFD2B28A95}"/>
          </ac:spMkLst>
        </pc:spChg>
        <pc:spChg chg="del">
          <ac:chgData name="Patargias, George (STFC,RAL,SC)" userId="5e8da184-4700-42d8-ae4c-bd31be059b11" providerId="ADAL" clId="{3B3711A3-3390-4518-8118-C8F2D647B0BB}" dt="2025-03-25T21:30:46.748" v="9634" actId="478"/>
          <ac:spMkLst>
            <pc:docMk/>
            <pc:sldMk cId="707580740" sldId="458"/>
            <ac:spMk id="7" creationId="{4EBD2E88-A81F-FD9A-02D7-366091C0C125}"/>
          </ac:spMkLst>
        </pc:spChg>
        <pc:spChg chg="del">
          <ac:chgData name="Patargias, George (STFC,RAL,SC)" userId="5e8da184-4700-42d8-ae4c-bd31be059b11" providerId="ADAL" clId="{3B3711A3-3390-4518-8118-C8F2D647B0BB}" dt="2025-03-25T21:30:46.748" v="9634" actId="478"/>
          <ac:spMkLst>
            <pc:docMk/>
            <pc:sldMk cId="707580740" sldId="458"/>
            <ac:spMk id="8" creationId="{41FB9737-ABEE-48CF-928F-4F5C768D7F34}"/>
          </ac:spMkLst>
        </pc:spChg>
        <pc:spChg chg="add mod">
          <ac:chgData name="Patargias, George (STFC,RAL,SC)" userId="5e8da184-4700-42d8-ae4c-bd31be059b11" providerId="ADAL" clId="{3B3711A3-3390-4518-8118-C8F2D647B0BB}" dt="2025-03-26T21:19:26.155" v="10557" actId="1035"/>
          <ac:spMkLst>
            <pc:docMk/>
            <pc:sldMk cId="707580740" sldId="458"/>
            <ac:spMk id="9" creationId="{D030C3AF-1FB3-1B82-671C-ABC8CC367895}"/>
          </ac:spMkLst>
        </pc:spChg>
        <pc:spChg chg="mod">
          <ac:chgData name="Patargias, George (STFC,RAL,SC)" userId="5e8da184-4700-42d8-ae4c-bd31be059b11" providerId="ADAL" clId="{3B3711A3-3390-4518-8118-C8F2D647B0BB}" dt="2025-03-25T21:32:31.313" v="9739" actId="20577"/>
          <ac:spMkLst>
            <pc:docMk/>
            <pc:sldMk cId="707580740" sldId="458"/>
            <ac:spMk id="114" creationId="{FEE0111C-3BC7-5768-E437-F4401709841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3/26/2025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3DC0E-EA85-99A0-F4DB-8E2657829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777B5B-EFE8-DADC-245C-83D2DC6904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E11EEF-4A71-130D-3EE7-ACF1184355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41F1A7-8340-528A-2E3C-9D8C4EF486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705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70520-AB56-BD40-CA5F-9835D91D4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FE057A-4AB7-BBCD-6679-22B43C06BD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BC1915-913E-9DF2-D2FF-E11AF4A4E7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84543-C8EC-C007-5728-AF2BC5C259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6518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BF87E3-8C9C-8A3C-9EC9-6BF3FBAF3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4DA83E-AE83-7B88-BE4D-C3D6643E04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3FF716-F469-D68E-1AE0-8300BC5CD8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82D82-A14C-328A-9797-5517D49B3D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135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F14A1-A50B-9AAC-7CE8-3C6283DE9A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6386AD-D667-0681-187E-D6B1FC4E9A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0ED76E-54BB-EFBE-96EC-B6F114DBA7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1B46C2-113B-0B5C-1EB7-7251984457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855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A6F60-88A6-98C1-B49B-F65A2A6541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A3CAFD-52B9-AB06-ACB6-D725AE8AED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9805F3-FC1F-FF85-3365-EBAA33116E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BB7D3-6AA5-3F93-301C-AD90EBBD8F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453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638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7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EE9B3-5C5D-1491-2454-3194504BE3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EE44D6-6268-D993-E40F-4E0FBF460B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A981E0-BB99-A78E-57E2-C1B2401B5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10421-AFEB-F3FB-C0A9-B18EB80320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898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BAC15-3828-142C-B846-04D16185B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C27567-C74B-1AB7-59E6-1BD379D806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7CC256-4772-DF57-0796-69327BD688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12D97B-FDEC-275C-96FA-F99186AA0E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333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A1615E-0718-6ECB-C290-EC9208FAC3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833CF1-CE12-4543-C4C7-EB7E69FC49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0FDCC0-7FDB-A083-8693-5790944445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98154-F439-1B95-FE15-3230E2B0A6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58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80CB86-885C-9896-BAD5-B86FD1894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6208D0-105A-259C-F05F-29169FEB55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FA9775-EF18-EC06-9740-BCA73CBF6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5F063-F28F-203D-F11D-5034C1E129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862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5E6B1-4A1A-E4D8-472A-D06187514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BF4571-57BF-1F0C-13CC-B92C1A5600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A49131-DE4A-DF3D-3D02-27B75C8F20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71A99-9CB4-AC09-5322-4B43D45FE0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69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87617-56AF-8BB0-BDF4-6469F9746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24C54D-DFFC-CCC9-F453-03FBFB5CE4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E1E852-137D-A0A3-D07C-88158AE835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EF84AD-5FA1-673D-B101-C5108C7563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10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2958-8668-461A-A03B-FCB8DD322BD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B0EE-EB32-4C5C-8885-0DEFA6A4D19B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B813-2BA1-4F65-AF35-8BD9DDDACE81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E0B-1494-4F8B-880A-CC855691493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B15ED-6012-498B-B09B-CB69791568C7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00C35-BCA0-4B99-9D48-C9E1026A236E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920E-478A-4346-B814-ABF7041CD277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D3A51-CDA7-427B-A847-3E6BC4C859F1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35B5-AB3B-44A0-B870-4630B0F0C7C1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0925-EFC9-4B8B-9E77-C91165A82146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042A-0B6E-4F7A-8BED-220012179289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E4DC-78B8-4DD2-BEAA-7FD54D9C2B20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C49-C842-4123-AE1C-55CF7B01F52E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E749-5948-4FB0-B816-0C6DA067F038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8179-9DE0-4A1F-B3A0-6284F77DA38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ED4A8-3A17-4BF5-A936-CF961E383DF4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208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5684-948D-44BB-9DDC-0F8E948B8982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1957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2D32-A5E9-49A7-94AB-BDD884A38BF2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111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D18CE-4A09-4CF7-91FF-24AD9B0276D3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907-1BF7-44A2-ACAE-7FCC096BCF87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3788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FC15F-090B-46F7-B7F4-7E211F4C957D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9885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04E5-C523-4ABB-93E0-3D25076F4E7A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06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2765-D62C-44C3-8F92-DBF4B522B51A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0856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33359-709E-41E8-B3A0-1CB4AEEBE88C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1297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0EA92-DDC1-4DA0-B1E1-B9A1065E2A86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9772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371-F6DF-4F90-9D07-1AC162357B47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1797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7B97-E27A-4735-8506-9EB127BF49C4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7242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2088-591A-4A52-A8C0-209A5075C859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7861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055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DDEA-50DD-4F18-9A98-0D7BCB500816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1041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6724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7644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2358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0645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4041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9484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7930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1330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50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EFA22-9B09-4431-BD47-35B26A0AFF22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70A8-C511-42B7-8995-9AEEA076E504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84E5-FDEB-4080-83F1-9B8F64CFA4B0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E0ED6-90DE-4D40-8E9E-20C97F39BB34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6363-3C34-4DA3-B8EF-0247254FF193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B9324-2A37-4CA1-A9F6-7B3709E6B23B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AE0D1-B0F2-4133-ABD5-DDE8B5515AE8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16F0E-5D87-4798-BA3B-6DE4915701A3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CTA status at 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41" y="6176963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33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pic>
        <p:nvPicPr>
          <p:cNvPr id="1026" name="Picture 2" descr="Image result for GridPP logo">
            <a:extLst>
              <a:ext uri="{FF2B5EF4-FFF2-40B4-BE49-F238E27FC236}">
                <a16:creationId xmlns:a16="http://schemas.microsoft.com/office/drawing/2014/main" id="{4E79E1C3-7C13-A343-B05B-9DFFA9A2C7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CTA status at 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01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77944" y="1860655"/>
            <a:ext cx="5673677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44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001F5B9-F0BA-444E-A8A6-7D263C386FB9}"/>
              </a:ext>
            </a:extLst>
          </p:cNvPr>
          <p:cNvSpPr/>
          <p:nvPr/>
        </p:nvSpPr>
        <p:spPr>
          <a:xfrm>
            <a:off x="174888" y="4326962"/>
            <a:ext cx="5879788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3000" b="1" dirty="0">
                <a:solidFill>
                  <a:srgbClr val="626262"/>
                </a:solidFill>
                <a:latin typeface="Arial"/>
                <a:cs typeface="Arial"/>
              </a:rPr>
              <a:t>George Patargias on behalf of the Antares team</a:t>
            </a:r>
          </a:p>
          <a:p>
            <a:endParaRPr lang="en-GB" sz="2400" b="1" dirty="0">
              <a:solidFill>
                <a:srgbClr val="626262"/>
              </a:solidFill>
              <a:latin typeface="Arial"/>
              <a:cs typeface="Arial"/>
            </a:endParaRPr>
          </a:p>
          <a:p>
            <a:r>
              <a:rPr lang="en-GB" sz="2400" b="1" dirty="0">
                <a:solidFill>
                  <a:srgbClr val="626262"/>
                </a:solidFill>
                <a:latin typeface="Arial"/>
                <a:cs typeface="Arial"/>
              </a:rPr>
              <a:t>CTA 2025 Workshop</a:t>
            </a:r>
            <a:endParaRPr lang="en-GB" sz="24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AF2C1E-D2D6-0AC4-6848-3496C9A7B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315"/>
            <a:ext cx="4114800" cy="365125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A671A-5646-AE49-21AE-892792D62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>
            <a:extLst>
              <a:ext uri="{FF2B5EF4-FFF2-40B4-BE49-F238E27FC236}">
                <a16:creationId xmlns:a16="http://schemas.microsoft.com/office/drawing/2014/main" id="{87476BE3-2DF9-A803-7FEF-73E71D3FB1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BCE4964C-9722-5895-5C42-756AC6026F5C}"/>
              </a:ext>
            </a:extLst>
          </p:cNvPr>
          <p:cNvSpPr>
            <a:spLocks noGrp="1"/>
          </p:cNvSpPr>
          <p:nvPr/>
        </p:nvSpPr>
        <p:spPr>
          <a:xfrm>
            <a:off x="85212" y="7651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Facilities tape library issues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803D96-AA63-0094-BC9A-43EBE6A1B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AF616CF-9DB5-ADB0-BA22-00E4DB21621F}"/>
              </a:ext>
            </a:extLst>
          </p:cNvPr>
          <p:cNvSpPr/>
          <p:nvPr/>
        </p:nvSpPr>
        <p:spPr>
          <a:xfrm>
            <a:off x="0" y="1003616"/>
            <a:ext cx="110798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Our Spectra </a:t>
            </a:r>
            <a:r>
              <a:rPr lang="en-GB" sz="2400" b="1" dirty="0" err="1">
                <a:solidFill>
                  <a:srgbClr val="1E5DF8"/>
                </a:solidFill>
                <a:latin typeface="Arial"/>
                <a:cs typeface="Arial"/>
              </a:rPr>
              <a:t>TFinity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 libraries are using the Robotic Interface Module (RIM) to mediate control requests between the drives and the Robotic Control Module (RCM)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61D595-F85E-8345-FD5D-35C3C4AEA4B7}"/>
              </a:ext>
            </a:extLst>
          </p:cNvPr>
          <p:cNvSpPr/>
          <p:nvPr/>
        </p:nvSpPr>
        <p:spPr>
          <a:xfrm>
            <a:off x="16374" y="2445688"/>
            <a:ext cx="110798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M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ultiple mount/unmount requests often cause the RCM to reset which, in turn, results in the RIM units to become unstable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F00DFA-D5E1-2F8B-2EFA-0960D671BC23}"/>
              </a:ext>
            </a:extLst>
          </p:cNvPr>
          <p:cNvSpPr/>
          <p:nvPr/>
        </p:nvSpPr>
        <p:spPr>
          <a:xfrm>
            <a:off x="16374" y="3646218"/>
            <a:ext cx="110798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RIM controllers appear and disappear again causing drives to become unavailable to the mounted tapes to be stuck in them</a:t>
            </a:r>
            <a:endParaRPr lang="en-GB" sz="24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80EF34-4A08-CA0E-B13F-BDA90511CAB6}"/>
              </a:ext>
            </a:extLst>
          </p:cNvPr>
          <p:cNvSpPr/>
          <p:nvPr/>
        </p:nvSpPr>
        <p:spPr>
          <a:xfrm>
            <a:off x="16374" y="4951212"/>
            <a:ext cx="110798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Significant disruption in the Facilities tape service</a:t>
            </a:r>
            <a:endParaRPr lang="en-GB" sz="24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800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A80A2-D74D-B144-F438-80F68F7D5A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>
            <a:extLst>
              <a:ext uri="{FF2B5EF4-FFF2-40B4-BE49-F238E27FC236}">
                <a16:creationId xmlns:a16="http://schemas.microsoft.com/office/drawing/2014/main" id="{0F3F3B40-7B86-11B7-494E-FEE9D0E851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C17125C2-2B6E-2FE1-B34B-FA291379A14F}"/>
              </a:ext>
            </a:extLst>
          </p:cNvPr>
          <p:cNvSpPr>
            <a:spLocks noGrp="1"/>
          </p:cNvSpPr>
          <p:nvPr/>
        </p:nvSpPr>
        <p:spPr>
          <a:xfrm>
            <a:off x="85212" y="7651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Facilities library migration to ADI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73A2A03-2383-D46A-CA84-B2B29C2CF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472090-658D-B844-C78C-89A1E969B578}"/>
              </a:ext>
            </a:extLst>
          </p:cNvPr>
          <p:cNvSpPr/>
          <p:nvPr/>
        </p:nvSpPr>
        <p:spPr>
          <a:xfrm>
            <a:off x="17199" y="949255"/>
            <a:ext cx="11597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Alternatively, the tape drives can be configured to use the Automation/Drive Interface (ADI) transport protocol to communicate directly with the library’s RCM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387384-841C-8DD1-9723-B26C4659BED0}"/>
              </a:ext>
            </a:extLst>
          </p:cNvPr>
          <p:cNvSpPr/>
          <p:nvPr/>
        </p:nvSpPr>
        <p:spPr>
          <a:xfrm>
            <a:off x="-56188" y="2212538"/>
            <a:ext cx="11597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Aborted initial migration plan to move </a:t>
            </a:r>
            <a:r>
              <a:rPr lang="en-GB" sz="2400" b="1" i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LTO and TS drives to ADI due to the restriction that the control path in a given library partition can be only one or the other 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2970DB-A2EC-0A4C-CDE3-A18E7F5AFA68}"/>
              </a:ext>
            </a:extLst>
          </p:cNvPr>
          <p:cNvSpPr/>
          <p:nvPr/>
        </p:nvSpPr>
        <p:spPr>
          <a:xfrm>
            <a:off x="-10846" y="3490790"/>
            <a:ext cx="115979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first instance, only the (less busy) LTO partition was configured to  use ADI with no issues so far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713C88-DD74-7E79-236F-525C57C7458A}"/>
              </a:ext>
            </a:extLst>
          </p:cNvPr>
          <p:cNvSpPr/>
          <p:nvPr/>
        </p:nvSpPr>
        <p:spPr>
          <a:xfrm>
            <a:off x="-3289" y="4504599"/>
            <a:ext cx="11597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configuration of the TS partition was cancelled because: 1) Could not configure ALL drives as exporters (limit of 48 ADI exporters in the whole library 2) Could not see the not exporting drives on the LCM front panel</a:t>
            </a:r>
          </a:p>
        </p:txBody>
      </p:sp>
    </p:spTree>
    <p:extLst>
      <p:ext uri="{BB962C8B-B14F-4D97-AF65-F5344CB8AC3E}">
        <p14:creationId xmlns:p14="http://schemas.microsoft.com/office/powerpoint/2010/main" val="1838333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C8FEA-DE4B-8B6A-11F0-0E4F1BF0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>
            <a:extLst>
              <a:ext uri="{FF2B5EF4-FFF2-40B4-BE49-F238E27FC236}">
                <a16:creationId xmlns:a16="http://schemas.microsoft.com/office/drawing/2014/main" id="{D419CB92-CA52-FADD-6831-67468037C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FEE0111C-3BC7-5768-E437-F44017098416}"/>
              </a:ext>
            </a:extLst>
          </p:cNvPr>
          <p:cNvSpPr>
            <a:spLocks noGrp="1"/>
          </p:cNvSpPr>
          <p:nvPr/>
        </p:nvSpPr>
        <p:spPr>
          <a:xfrm>
            <a:off x="85212" y="7651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Service changes in progress (EOS)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5CA0C2-2AFE-98DA-9A51-E97E8418B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7C0526-B047-C52E-B6D3-09B5252912F0}"/>
              </a:ext>
            </a:extLst>
          </p:cNvPr>
          <p:cNvSpPr/>
          <p:nvPr/>
        </p:nvSpPr>
        <p:spPr>
          <a:xfrm>
            <a:off x="0" y="1147502"/>
            <a:ext cx="115979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Decouple </a:t>
            </a:r>
            <a:r>
              <a:rPr lang="en-GB" sz="2400" b="1" dirty="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QuarkDB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secret from </a:t>
            </a:r>
            <a:r>
              <a:rPr lang="en-GB" sz="2400" b="1" dirty="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eos.keytab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allow for </a:t>
            </a:r>
            <a:r>
              <a:rPr lang="en-GB" sz="2400" b="1" dirty="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keytab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changes without full service restarts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B9F8CF-24BC-3D73-BC75-CC3AA87F850F}"/>
              </a:ext>
            </a:extLst>
          </p:cNvPr>
          <p:cNvSpPr/>
          <p:nvPr/>
        </p:nvSpPr>
        <p:spPr>
          <a:xfrm>
            <a:off x="0" y="2430396"/>
            <a:ext cx="115979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of backing up </a:t>
            </a:r>
            <a:r>
              <a:rPr lang="en-GB" sz="2400" b="1" dirty="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QuarkDB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checkpoint from the old tape system to S3 buckets in our Tier-1 Ceph cluster (Echo)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67CA87-6646-8C40-D054-2F4741E2D81B}"/>
              </a:ext>
            </a:extLst>
          </p:cNvPr>
          <p:cNvSpPr/>
          <p:nvPr/>
        </p:nvSpPr>
        <p:spPr>
          <a:xfrm>
            <a:off x="0" y="3668411"/>
            <a:ext cx="115979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in progress to establish a procedure to restore the EOS namespace from the backed up checkpoints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30C3AF-1FB3-1B82-671C-ABC8CC367895}"/>
              </a:ext>
            </a:extLst>
          </p:cNvPr>
          <p:cNvSpPr/>
          <p:nvPr/>
        </p:nvSpPr>
        <p:spPr>
          <a:xfrm>
            <a:off x="0" y="4899323"/>
            <a:ext cx="115979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Phasing out of the EOS TPC proxy nodes: from originally 8 down to 2</a:t>
            </a:r>
          </a:p>
        </p:txBody>
      </p:sp>
    </p:spTree>
    <p:extLst>
      <p:ext uri="{BB962C8B-B14F-4D97-AF65-F5344CB8AC3E}">
        <p14:creationId xmlns:p14="http://schemas.microsoft.com/office/powerpoint/2010/main" val="707580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5682D-1F0B-0F93-3C4F-225F19EFB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>
            <a:extLst>
              <a:ext uri="{FF2B5EF4-FFF2-40B4-BE49-F238E27FC236}">
                <a16:creationId xmlns:a16="http://schemas.microsoft.com/office/drawing/2014/main" id="{3C1F38C4-3CAB-DC8F-6E56-9185603BDE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E432B201-9AC9-A77F-2455-03748E899CBF}"/>
              </a:ext>
            </a:extLst>
          </p:cNvPr>
          <p:cNvSpPr>
            <a:spLocks noGrp="1"/>
          </p:cNvSpPr>
          <p:nvPr/>
        </p:nvSpPr>
        <p:spPr>
          <a:xfrm>
            <a:off x="417719" y="16180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Future plans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00C9BCF-B667-0714-1744-60B874384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3129B3-54AA-FC6A-8B54-7A17F00E1D64}"/>
              </a:ext>
            </a:extLst>
          </p:cNvPr>
          <p:cNvSpPr txBox="1"/>
          <p:nvPr/>
        </p:nvSpPr>
        <p:spPr>
          <a:xfrm>
            <a:off x="0" y="921723"/>
            <a:ext cx="11837504" cy="47695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Complete the migration to ADI in the Facilities tape library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 err="1">
                <a:solidFill>
                  <a:srgbClr val="1E5DF8"/>
                </a:solidFill>
                <a:latin typeface="Arial"/>
                <a:cs typeface="Arial"/>
              </a:rPr>
              <a:t>LumOS</a:t>
            </a: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 upgrade and TS1170 drive installation in the Tier-1 tape library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Upgrade to EOS 5.2.27 and CTA 5.11.2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Deployment of the new Tier-1 EOS instance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Repack CEDA sentinel data to the new pools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EOS/XRootD token support </a:t>
            </a:r>
          </a:p>
        </p:txBody>
      </p:sp>
    </p:spTree>
    <p:extLst>
      <p:ext uri="{BB962C8B-B14F-4D97-AF65-F5344CB8AC3E}">
        <p14:creationId xmlns:p14="http://schemas.microsoft.com/office/powerpoint/2010/main" val="4084150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38A51F-5316-F4E6-88A0-F553CB6A8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B433B1F-047C-416B-23AC-A7A199D3D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AC7247-164F-A836-6FD8-D0AB47CD3DD2}"/>
              </a:ext>
            </a:extLst>
          </p:cNvPr>
          <p:cNvSpPr txBox="1"/>
          <p:nvPr/>
        </p:nvSpPr>
        <p:spPr>
          <a:xfrm>
            <a:off x="3939988" y="3041884"/>
            <a:ext cx="38189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2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281561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/>
        </p:nvSpPr>
        <p:spPr>
          <a:xfrm>
            <a:off x="709952" y="20694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Introduction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365315"/>
            <a:ext cx="4114800" cy="365125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24" y="1002450"/>
            <a:ext cx="99159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 Antares: Tape Archive service at RAL Tier-1 managing LHC and local Facilities data</a:t>
            </a:r>
          </a:p>
        </p:txBody>
      </p:sp>
      <p:sp>
        <p:nvSpPr>
          <p:cNvPr id="7" name="Rectangle 6"/>
          <p:cNvSpPr/>
          <p:nvPr/>
        </p:nvSpPr>
        <p:spPr>
          <a:xfrm>
            <a:off x="16172" y="3711708"/>
            <a:ext cx="44185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 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Antares team: George Patargias, Tom Byrne, Atefeh Sharif, Maha Agilandamurthy, Alison Packer, Tim Folkes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6" t="24166" r="15379" b="16019"/>
          <a:stretch/>
        </p:blipFill>
        <p:spPr>
          <a:xfrm>
            <a:off x="4469608" y="1995481"/>
            <a:ext cx="7666217" cy="352830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50F8994-13DE-83A5-0E4D-4405213181AF}"/>
              </a:ext>
            </a:extLst>
          </p:cNvPr>
          <p:cNvSpPr/>
          <p:nvPr/>
        </p:nvSpPr>
        <p:spPr>
          <a:xfrm>
            <a:off x="845855" y="1941258"/>
            <a:ext cx="9915919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1E5DF8"/>
                </a:solidFill>
                <a:latin typeface="Arial"/>
                <a:cs typeface="Arial"/>
              </a:rPr>
              <a:t>2 EOS clusters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1E5DF8"/>
                </a:solidFill>
                <a:latin typeface="Arial"/>
                <a:cs typeface="Arial"/>
              </a:rPr>
              <a:t>Single CTA instance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1E5DF8"/>
                </a:solidFill>
                <a:latin typeface="Arial"/>
                <a:cs typeface="Arial"/>
              </a:rPr>
              <a:t>2 Tape libraries</a:t>
            </a:r>
          </a:p>
        </p:txBody>
      </p:sp>
    </p:spTree>
    <p:extLst>
      <p:ext uri="{BB962C8B-B14F-4D97-AF65-F5344CB8AC3E}">
        <p14:creationId xmlns:p14="http://schemas.microsoft.com/office/powerpoint/2010/main" val="3970227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/>
        </p:nvSpPr>
        <p:spPr>
          <a:xfrm>
            <a:off x="720000" y="32377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Service updates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18913"/>
            <a:ext cx="14209246" cy="48310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June 2024: Upgrade to EOS 5.2.23 and CTA 5.10.10.1 (SL7)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 June – July 2024 Migration to EL9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 October 2024: Install 12 x TS1170 drives for Facilities (DLS)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 January 2025: CTA Frontend separation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 February 2025: Install 6 x TS1170 drives for Facilities (CEDA)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 March 2025: Begin migration to ADI in the Facilities tape library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516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55A04-B989-5337-B7F2-2AEF07BE3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>
            <a:extLst>
              <a:ext uri="{FF2B5EF4-FFF2-40B4-BE49-F238E27FC236}">
                <a16:creationId xmlns:a16="http://schemas.microsoft.com/office/drawing/2014/main" id="{247E6B6B-FE40-6118-BB7A-749DD7AA01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148248AE-9130-A2B8-A060-8C959C714F1C}"/>
              </a:ext>
            </a:extLst>
          </p:cNvPr>
          <p:cNvSpPr>
            <a:spLocks noGrp="1"/>
          </p:cNvSpPr>
          <p:nvPr/>
        </p:nvSpPr>
        <p:spPr>
          <a:xfrm>
            <a:off x="720000" y="32377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Migration to EL9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B631F4-E73C-9F45-16B6-F0A497D0A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7A4855E-8081-621D-6562-EAA1AC45EA82}"/>
              </a:ext>
            </a:extLst>
          </p:cNvPr>
          <p:cNvSpPr/>
          <p:nvPr/>
        </p:nvSpPr>
        <p:spPr>
          <a:xfrm>
            <a:off x="69616" y="989241"/>
            <a:ext cx="110798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Rocky was adopted by SCD as the target distribution following the SL7 EOL. For Antares, Rocky 9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A43721-E776-F8FF-3F19-7B3D705CBBC7}"/>
              </a:ext>
            </a:extLst>
          </p:cNvPr>
          <p:cNvSpPr/>
          <p:nvPr/>
        </p:nvSpPr>
        <p:spPr>
          <a:xfrm>
            <a:off x="0" y="4277509"/>
            <a:ext cx="1087336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A total of 85 hosts (prod/preprod/dev) were migrated from SL7 with a single service downtime for the EOS MGM nodes and the CTA Frontend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5D69EA-32B8-4A5D-87DE-55D600E9C197}"/>
              </a:ext>
            </a:extLst>
          </p:cNvPr>
          <p:cNvSpPr/>
          <p:nvPr/>
        </p:nvSpPr>
        <p:spPr>
          <a:xfrm>
            <a:off x="13053" y="3483491"/>
            <a:ext cx="1107984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The Ceph nodes upgraded to Rocky 8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8B36F8-6A40-C985-5937-E77A516FB226}"/>
              </a:ext>
            </a:extLst>
          </p:cNvPr>
          <p:cNvSpPr/>
          <p:nvPr/>
        </p:nvSpPr>
        <p:spPr>
          <a:xfrm>
            <a:off x="0" y="2025738"/>
            <a:ext cx="1107984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Kernel </a:t>
            </a:r>
            <a:r>
              <a:rPr lang="en-GB" sz="2600" b="1" dirty="0">
                <a:solidFill>
                  <a:srgbClr val="00B050"/>
                </a:solidFill>
                <a:latin typeface="Arial"/>
                <a:cs typeface="Arial"/>
              </a:rPr>
              <a:t>6.1.91-1.el9.elrepo.x86_64 </a:t>
            </a: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was selected as this provided the </a:t>
            </a:r>
            <a:r>
              <a:rPr lang="en-GB" sz="2600" b="1" dirty="0">
                <a:solidFill>
                  <a:srgbClr val="1E5DF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right kernel module for the QLogic fibre channel card installed on Antares tape servers</a:t>
            </a:r>
            <a:r>
              <a:rPr lang="en-GB" sz="26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C4ACA1-DDF7-66CC-7B65-23C85322A5C7}"/>
              </a:ext>
            </a:extLst>
          </p:cNvPr>
          <p:cNvSpPr txBox="1"/>
          <p:nvPr/>
        </p:nvSpPr>
        <p:spPr>
          <a:xfrm>
            <a:off x="129042" y="5787017"/>
            <a:ext cx="10821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*(https://cta-community.web.cern.ch/t/input-output-error-from-tape-drive-device-dev-nst0/302/10)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298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4ADBDA-D39D-ED53-12D5-515998D4E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>
            <a:extLst>
              <a:ext uri="{FF2B5EF4-FFF2-40B4-BE49-F238E27FC236}">
                <a16:creationId xmlns:a16="http://schemas.microsoft.com/office/drawing/2014/main" id="{EFBB1B4D-4EB1-C083-6371-2E583D6EF2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610C0ED7-7734-C71B-8A73-AE8612F6CD53}"/>
              </a:ext>
            </a:extLst>
          </p:cNvPr>
          <p:cNvSpPr>
            <a:spLocks noGrp="1"/>
          </p:cNvSpPr>
          <p:nvPr/>
        </p:nvSpPr>
        <p:spPr>
          <a:xfrm>
            <a:off x="720000" y="22438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CTA Frontend separation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14DD6E2-0FAA-C4E5-F816-AA6035D67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B383AC-276B-3B8F-5414-9414A1D00ED3}"/>
              </a:ext>
            </a:extLst>
          </p:cNvPr>
          <p:cNvSpPr/>
          <p:nvPr/>
        </p:nvSpPr>
        <p:spPr>
          <a:xfrm>
            <a:off x="155755" y="859048"/>
            <a:ext cx="110798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Occasionally, the </a:t>
            </a:r>
            <a:r>
              <a:rPr lang="en-GB" sz="2400" b="1" dirty="0" err="1">
                <a:solidFill>
                  <a:srgbClr val="1E5DF8"/>
                </a:solidFill>
                <a:latin typeface="Arial"/>
                <a:cs typeface="Arial"/>
              </a:rPr>
              <a:t>cta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-frontend service crashes and restarts (especially when submitting/deleting a large repack job)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A47190-1344-0883-A639-FAFE5B8292C5}"/>
              </a:ext>
            </a:extLst>
          </p:cNvPr>
          <p:cNvSpPr/>
          <p:nvPr/>
        </p:nvSpPr>
        <p:spPr>
          <a:xfrm>
            <a:off x="155755" y="1781422"/>
            <a:ext cx="110798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Following CERNS’s example, a CTA Frontend was set up that handles </a:t>
            </a:r>
            <a:r>
              <a:rPr lang="en-GB" sz="2400" b="1" u="sng" dirty="0">
                <a:solidFill>
                  <a:srgbClr val="1E5DF8"/>
                </a:solidFill>
                <a:latin typeface="Arial"/>
                <a:cs typeface="Arial"/>
              </a:rPr>
              <a:t>only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 traffic related to </a:t>
            </a:r>
            <a:r>
              <a:rPr lang="en-GB" sz="2400" b="1" i="1" dirty="0" err="1">
                <a:solidFill>
                  <a:srgbClr val="1E5DF8"/>
                </a:solidFill>
                <a:latin typeface="Arial"/>
                <a:cs typeface="Arial"/>
              </a:rPr>
              <a:t>cta</a:t>
            </a:r>
            <a:r>
              <a:rPr lang="en-GB" sz="2400" b="1" i="1" dirty="0">
                <a:solidFill>
                  <a:srgbClr val="1E5DF8"/>
                </a:solidFill>
                <a:latin typeface="Arial"/>
                <a:cs typeface="Arial"/>
              </a:rPr>
              <a:t>-admin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 commands</a:t>
            </a:r>
          </a:p>
        </p:txBody>
      </p:sp>
      <p:pic>
        <p:nvPicPr>
          <p:cNvPr id="6" name="Picture 5" descr="A screen shot of a graph&#10;&#10;AI-generated content may be incorrect.">
            <a:extLst>
              <a:ext uri="{FF2B5EF4-FFF2-40B4-BE49-F238E27FC236}">
                <a16:creationId xmlns:a16="http://schemas.microsoft.com/office/drawing/2014/main" id="{65EC0ECA-9F2D-F262-3126-08C7C2A1D4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332" y="2663893"/>
            <a:ext cx="5849547" cy="2952781"/>
          </a:xfrm>
          <a:prstGeom prst="rect">
            <a:avLst/>
          </a:prstGeom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45F74D6-A3B5-FF18-3FEE-32A1EA4E8B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6399" y="2663892"/>
            <a:ext cx="5849547" cy="29287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E58CEA-DC33-9022-D850-0ADAE8589524}"/>
              </a:ext>
            </a:extLst>
          </p:cNvPr>
          <p:cNvSpPr txBox="1"/>
          <p:nvPr/>
        </p:nvSpPr>
        <p:spPr>
          <a:xfrm>
            <a:off x="1699498" y="5638069"/>
            <a:ext cx="2339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Load on cta-front04</a:t>
            </a: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(user requests)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4E062C-4D00-28A6-966E-17DAC2611923}"/>
              </a:ext>
            </a:extLst>
          </p:cNvPr>
          <p:cNvSpPr txBox="1"/>
          <p:nvPr/>
        </p:nvSpPr>
        <p:spPr>
          <a:xfrm>
            <a:off x="7589943" y="5644253"/>
            <a:ext cx="21002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Load on cta-front01</a:t>
            </a: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(admin requests)</a:t>
            </a:r>
          </a:p>
        </p:txBody>
      </p:sp>
    </p:spTree>
    <p:extLst>
      <p:ext uri="{BB962C8B-B14F-4D97-AF65-F5344CB8AC3E}">
        <p14:creationId xmlns:p14="http://schemas.microsoft.com/office/powerpoint/2010/main" val="2235658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5B6F52-794F-CD5D-D4A5-325F2E829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>
            <a:extLst>
              <a:ext uri="{FF2B5EF4-FFF2-40B4-BE49-F238E27FC236}">
                <a16:creationId xmlns:a16="http://schemas.microsoft.com/office/drawing/2014/main" id="{BE929235-E0C7-2BC3-6AA4-7425D88E9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A450B332-8D60-5FB2-D89E-F18381001364}"/>
              </a:ext>
            </a:extLst>
          </p:cNvPr>
          <p:cNvSpPr>
            <a:spLocks noGrp="1"/>
          </p:cNvSpPr>
          <p:nvPr/>
        </p:nvSpPr>
        <p:spPr>
          <a:xfrm>
            <a:off x="295789" y="21203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TS1170 installation (Facilities/DLS)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FAAF808-6806-2F48-148A-53606BBBC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D22C82-A444-9110-BBF7-F30EAE188509}"/>
              </a:ext>
            </a:extLst>
          </p:cNvPr>
          <p:cNvSpPr/>
          <p:nvPr/>
        </p:nvSpPr>
        <p:spPr>
          <a:xfrm>
            <a:off x="0" y="1055777"/>
            <a:ext cx="110798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A set of 12 TS1170 drives were added to the TS partition of the Facilities library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7AC64E-491F-6F28-C724-B0B4AFB1F940}"/>
              </a:ext>
            </a:extLst>
          </p:cNvPr>
          <p:cNvSpPr/>
          <p:nvPr/>
        </p:nvSpPr>
        <p:spPr>
          <a:xfrm>
            <a:off x="11000" y="2188566"/>
            <a:ext cx="1107984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After being tested on preprod, drives deployed in production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FDA4AA-8626-F6EA-1744-1B83FFF237D4}"/>
              </a:ext>
            </a:extLst>
          </p:cNvPr>
          <p:cNvSpPr/>
          <p:nvPr/>
        </p:nvSpPr>
        <p:spPr>
          <a:xfrm>
            <a:off x="-1" y="3031626"/>
            <a:ext cx="110798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The supply of all DLS pools was replaced by the pool containing only TS1170 media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3D74C9-8F85-D4FD-8F6D-67C2A8EE4992}"/>
              </a:ext>
            </a:extLst>
          </p:cNvPr>
          <p:cNvSpPr/>
          <p:nvPr/>
        </p:nvSpPr>
        <p:spPr>
          <a:xfrm>
            <a:off x="11000" y="4274795"/>
            <a:ext cx="110798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Repack of files from the old default </a:t>
            </a:r>
            <a:r>
              <a:rPr lang="en-GB" sz="2600" b="1" i="1" dirty="0">
                <a:solidFill>
                  <a:srgbClr val="1E5DF8"/>
                </a:solidFill>
                <a:latin typeface="Arial"/>
                <a:cs typeface="Arial"/>
              </a:rPr>
              <a:t>diamond</a:t>
            </a: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 pool to the beamline-specific pools in progress </a:t>
            </a:r>
          </a:p>
        </p:txBody>
      </p:sp>
    </p:spTree>
    <p:extLst>
      <p:ext uri="{BB962C8B-B14F-4D97-AF65-F5344CB8AC3E}">
        <p14:creationId xmlns:p14="http://schemas.microsoft.com/office/powerpoint/2010/main" val="3732939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D8985-F50C-E441-F35C-0D9067598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>
            <a:extLst>
              <a:ext uri="{FF2B5EF4-FFF2-40B4-BE49-F238E27FC236}">
                <a16:creationId xmlns:a16="http://schemas.microsoft.com/office/drawing/2014/main" id="{CFF47F30-3EE7-6D48-12AC-7A68717B50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D58DEF0D-69D3-14C3-1D53-3DDC85426DF7}"/>
              </a:ext>
            </a:extLst>
          </p:cNvPr>
          <p:cNvSpPr>
            <a:spLocks noGrp="1"/>
          </p:cNvSpPr>
          <p:nvPr/>
        </p:nvSpPr>
        <p:spPr>
          <a:xfrm>
            <a:off x="78979" y="21204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CEDA recall pattern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B1F62C-B700-5EAA-4A65-D6FBB85B6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graph with a line&#10;&#10;AI-generated content may be incorrect.">
            <a:extLst>
              <a:ext uri="{FF2B5EF4-FFF2-40B4-BE49-F238E27FC236}">
                <a16:creationId xmlns:a16="http://schemas.microsoft.com/office/drawing/2014/main" id="{1CBF1473-3917-405F-9143-1128287144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04" y="1142983"/>
            <a:ext cx="7778724" cy="1717121"/>
          </a:xfrm>
          <a:prstGeom prst="rect">
            <a:avLst/>
          </a:prstGeom>
        </p:spPr>
      </p:pic>
      <p:pic>
        <p:nvPicPr>
          <p:cNvPr id="7" name="Picture 6" descr="A graph on a screen&#10;&#10;AI-generated content may be incorrect.">
            <a:extLst>
              <a:ext uri="{FF2B5EF4-FFF2-40B4-BE49-F238E27FC236}">
                <a16:creationId xmlns:a16="http://schemas.microsoft.com/office/drawing/2014/main" id="{B683B9FB-D05B-848F-28A7-0AD0EB4C72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265" y="3608636"/>
            <a:ext cx="7832929" cy="17798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8FEA54-9A84-751D-28A5-287812479607}"/>
              </a:ext>
            </a:extLst>
          </p:cNvPr>
          <p:cNvSpPr/>
          <p:nvPr/>
        </p:nvSpPr>
        <p:spPr>
          <a:xfrm>
            <a:off x="8247237" y="2699198"/>
            <a:ext cx="34783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1E5DF8"/>
                </a:solidFill>
                <a:latin typeface="Arial"/>
                <a:cs typeface="Arial"/>
              </a:rPr>
              <a:t>Sparse recalls: many files from many tapes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B7C020-0722-C08C-C55C-811DB1F9EA09}"/>
              </a:ext>
            </a:extLst>
          </p:cNvPr>
          <p:cNvSpPr/>
          <p:nvPr/>
        </p:nvSpPr>
        <p:spPr>
          <a:xfrm>
            <a:off x="8247237" y="1086416"/>
            <a:ext cx="360957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1E5DF8"/>
                </a:solidFill>
                <a:latin typeface="Arial"/>
                <a:cs typeface="Arial"/>
              </a:rPr>
              <a:t>&gt;99% of CEDA files are in two large multi-PB pools (ceda2 and ceda_ts1160)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20CC6E-902B-D725-850D-F59E87CA3AAF}"/>
              </a:ext>
            </a:extLst>
          </p:cNvPr>
          <p:cNvSpPr/>
          <p:nvPr/>
        </p:nvSpPr>
        <p:spPr>
          <a:xfrm>
            <a:off x="8247237" y="3936535"/>
            <a:ext cx="360957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1E5DF8"/>
                </a:solidFill>
                <a:latin typeface="Arial"/>
                <a:cs typeface="Arial"/>
              </a:rPr>
              <a:t>May contribute to the issues seen in our Facilities tape library</a:t>
            </a:r>
          </a:p>
        </p:txBody>
      </p:sp>
    </p:spTree>
    <p:extLst>
      <p:ext uri="{BB962C8B-B14F-4D97-AF65-F5344CB8AC3E}">
        <p14:creationId xmlns:p14="http://schemas.microsoft.com/office/powerpoint/2010/main" val="254796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07306-8D9E-2141-CBF3-70D6D6821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>
            <a:extLst>
              <a:ext uri="{FF2B5EF4-FFF2-40B4-BE49-F238E27FC236}">
                <a16:creationId xmlns:a16="http://schemas.microsoft.com/office/drawing/2014/main" id="{3F9CDC20-32C2-29DB-0750-F3D529B32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9E0B181A-E282-B7B6-3D47-87DB516246D4}"/>
              </a:ext>
            </a:extLst>
          </p:cNvPr>
          <p:cNvSpPr>
            <a:spLocks noGrp="1"/>
          </p:cNvSpPr>
          <p:nvPr/>
        </p:nvSpPr>
        <p:spPr>
          <a:xfrm>
            <a:off x="249125" y="30630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CEDA recall pattern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AFE98A-E22A-142D-09D4-9E4178076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1DFABF-574A-99B5-2A9E-718FAA2A1776}"/>
              </a:ext>
            </a:extLst>
          </p:cNvPr>
          <p:cNvSpPr/>
          <p:nvPr/>
        </p:nvSpPr>
        <p:spPr>
          <a:xfrm>
            <a:off x="0" y="893088"/>
            <a:ext cx="110798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Related CEDA files are contained in separate EOS sub-directories</a:t>
            </a:r>
          </a:p>
          <a:p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    called “spots” (storage pots)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98F58C3-1AB0-DA16-511C-A9883E2A62D3}"/>
              </a:ext>
            </a:extLst>
          </p:cNvPr>
          <p:cNvSpPr/>
          <p:nvPr/>
        </p:nvSpPr>
        <p:spPr>
          <a:xfrm>
            <a:off x="-1" y="1896546"/>
            <a:ext cx="117646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There are ~28,000 “spots” in the Facilities EOS namespace that map to various CEDA specific data collections (sentinel1a, cmip5 etc)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C48D0E-E204-A7F3-5A4E-3DEB584808A4}"/>
              </a:ext>
            </a:extLst>
          </p:cNvPr>
          <p:cNvSpPr/>
          <p:nvPr/>
        </p:nvSpPr>
        <p:spPr>
          <a:xfrm>
            <a:off x="-2" y="3083540"/>
            <a:ext cx="49574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Analysis of CEDA recalls during April-October 2024 showed that sentinel1a and sentinel1b files amounted to more than 95% of the total of the recalls even though they represent &lt;40%of the CEDA data in Antares</a:t>
            </a:r>
          </a:p>
        </p:txBody>
      </p:sp>
      <p:pic>
        <p:nvPicPr>
          <p:cNvPr id="7" name="Picture 6" descr="A pie chart with numbers and text">
            <a:extLst>
              <a:ext uri="{FF2B5EF4-FFF2-40B4-BE49-F238E27FC236}">
                <a16:creationId xmlns:a16="http://schemas.microsoft.com/office/drawing/2014/main" id="{71E1FF68-9EC6-BA11-627E-09D3A3B181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6561" y="3071844"/>
            <a:ext cx="3766185" cy="2348865"/>
          </a:xfrm>
          <a:prstGeom prst="rect">
            <a:avLst/>
          </a:prstGeom>
        </p:spPr>
      </p:pic>
      <p:pic>
        <p:nvPicPr>
          <p:cNvPr id="9" name="Picture 8" descr="A pie chart with numbers and a blue circle">
            <a:extLst>
              <a:ext uri="{FF2B5EF4-FFF2-40B4-BE49-F238E27FC236}">
                <a16:creationId xmlns:a16="http://schemas.microsoft.com/office/drawing/2014/main" id="{85E114E3-0378-355A-A309-47C3F364CB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2446" y="3071844"/>
            <a:ext cx="3011805" cy="234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06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802564-2A33-2E4E-6E54-ADA934521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>
            <a:extLst>
              <a:ext uri="{FF2B5EF4-FFF2-40B4-BE49-F238E27FC236}">
                <a16:creationId xmlns:a16="http://schemas.microsoft.com/office/drawing/2014/main" id="{FE351124-1069-DBA5-9A7E-6AA07B842C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4863C423-8596-30A3-9C0E-AAF2B142D453}"/>
              </a:ext>
            </a:extLst>
          </p:cNvPr>
          <p:cNvSpPr>
            <a:spLocks noGrp="1"/>
          </p:cNvSpPr>
          <p:nvPr/>
        </p:nvSpPr>
        <p:spPr>
          <a:xfrm>
            <a:off x="256682" y="30630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CEDA data reorganization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0E2606-3567-5950-87B9-0AEF408F4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Developments in the Antares service at RAL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AEA239-D648-A25F-8DD6-F7B05C15449F}"/>
              </a:ext>
            </a:extLst>
          </p:cNvPr>
          <p:cNvSpPr/>
          <p:nvPr/>
        </p:nvSpPr>
        <p:spPr>
          <a:xfrm>
            <a:off x="0" y="893088"/>
            <a:ext cx="1154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sentinel1a and sentinel1b files are almost in every one of the 1,376 tapes of ceda2 and ceda_ts1160 pools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1BEAE4-5AD3-291A-CFF2-0D05D41E113F}"/>
              </a:ext>
            </a:extLst>
          </p:cNvPr>
          <p:cNvSpPr/>
          <p:nvPr/>
        </p:nvSpPr>
        <p:spPr>
          <a:xfrm>
            <a:off x="-66754" y="1816305"/>
            <a:ext cx="12074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Repack the sentinel1a and sentinel1b data into two new pools, ceda_sentinel1a and ceda_sentinel1b (supplied by TS1170 media)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4C7EEB-0B3D-871B-5652-259D3872AE28}"/>
              </a:ext>
            </a:extLst>
          </p:cNvPr>
          <p:cNvSpPr/>
          <p:nvPr/>
        </p:nvSpPr>
        <p:spPr>
          <a:xfrm>
            <a:off x="-66754" y="2731965"/>
            <a:ext cx="110798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Developed the procedure/tooling to do this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0FE1A2-C9BF-FF26-E1A9-033C5A8E39DE}"/>
              </a:ext>
            </a:extLst>
          </p:cNvPr>
          <p:cNvSpPr/>
          <p:nvPr/>
        </p:nvSpPr>
        <p:spPr>
          <a:xfrm>
            <a:off x="863389" y="3300531"/>
            <a:ext cx="10434994" cy="1881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rgbClr val="1E5DF8"/>
                </a:solidFill>
                <a:latin typeface="Arial"/>
                <a:cs typeface="Arial"/>
              </a:rPr>
              <a:t>Identify spot directories mapping to sentinel1a and sentinel1b data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rgbClr val="1E5DF8"/>
                </a:solidFill>
                <a:latin typeface="Arial"/>
                <a:cs typeface="Arial"/>
              </a:rPr>
              <a:t>Identify files with mismatched </a:t>
            </a:r>
            <a:r>
              <a:rPr lang="en-GB" sz="20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 class compared to their parent directory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these files storage classes in EOS and in CTA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Repack all the affected VIDs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95045D0-C4C2-6243-48BE-739716C73D45}"/>
              </a:ext>
            </a:extLst>
          </p:cNvPr>
          <p:cNvSpPr/>
          <p:nvPr/>
        </p:nvSpPr>
        <p:spPr>
          <a:xfrm>
            <a:off x="14858" y="5417891"/>
            <a:ext cx="110798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Completed a successful end-to-end testing for a single sentinel1a spot</a:t>
            </a:r>
          </a:p>
        </p:txBody>
      </p:sp>
    </p:spTree>
    <p:extLst>
      <p:ext uri="{BB962C8B-B14F-4D97-AF65-F5344CB8AC3E}">
        <p14:creationId xmlns:p14="http://schemas.microsoft.com/office/powerpoint/2010/main" val="1232822637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>
            <a:lumMod val="75000"/>
          </a:schemeClr>
        </a:solidFill>
        <a:ln>
          <a:solidFill>
            <a:srgbClr val="974807"/>
          </a:solidFill>
        </a:ln>
      </a:spPr>
      <a:bodyPr rtlCol="0" anchor="ctr"/>
      <a:lstStyle>
        <a:defPPr algn="ctr" fontAlgn="base">
          <a:defRPr sz="1400" b="1" dirty="0" smtClean="0">
            <a:solidFill>
              <a:srgbClr val="000000"/>
            </a:solidFill>
            <a:latin typeface="+mj-lt"/>
            <a:ea typeface="Times New Roman"/>
            <a:cs typeface="Times New Roman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b6a376-8c7b-4d46-828f-e758e6273611" xsi:nil="true"/>
    <lcf76f155ced4ddcb4097134ff3c332f xmlns="95782c1f-4172-4203-b8d9-2cefa18d8f16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6627C6BBDE2C4E9772C80BA6005F8D" ma:contentTypeVersion="12" ma:contentTypeDescription="Create a new document." ma:contentTypeScope="" ma:versionID="607595941975c8ae9092a51a83d2c75b">
  <xsd:schema xmlns:xsd="http://www.w3.org/2001/XMLSchema" xmlns:xs="http://www.w3.org/2001/XMLSchema" xmlns:p="http://schemas.microsoft.com/office/2006/metadata/properties" xmlns:ns2="95782c1f-4172-4203-b8d9-2cefa18d8f16" xmlns:ns3="98b6a376-8c7b-4d46-828f-e758e6273611" targetNamespace="http://schemas.microsoft.com/office/2006/metadata/properties" ma:root="true" ma:fieldsID="047e40ea1463498db480d1f15843e11b" ns2:_="" ns3:_="">
    <xsd:import namespace="95782c1f-4172-4203-b8d9-2cefa18d8f16"/>
    <xsd:import namespace="98b6a376-8c7b-4d46-828f-e758e62736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82c1f-4172-4203-b8d9-2cefa18d8f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b6a376-8c7b-4d46-828f-e758e627361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ddb89b8-f3be-4c9d-8e3f-2de2b0e4b56c}" ma:internalName="TaxCatchAll" ma:showField="CatchAllData" ma:web="98b6a376-8c7b-4d46-828f-e758e62736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06D3F8C-4209-47FF-A37A-E21247ADC2DB}">
  <ds:schemaRefs>
    <ds:schemaRef ds:uri="98b6a376-8c7b-4d46-828f-e758e6273611"/>
    <ds:schemaRef ds:uri="95782c1f-4172-4203-b8d9-2cefa18d8f1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443CADA-AB7B-425C-B984-12E2B8D3D7C0}">
  <ds:schemaRefs>
    <ds:schemaRef ds:uri="95782c1f-4172-4203-b8d9-2cefa18d8f16"/>
    <ds:schemaRef ds:uri="98b6a376-8c7b-4d46-828f-e758e627361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1565</TotalTime>
  <Words>1041</Words>
  <Application>Microsoft Office PowerPoint</Application>
  <PresentationFormat>Widescreen</PresentationFormat>
  <Paragraphs>104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Arial Regular</vt:lpstr>
      <vt:lpstr>Calibri</vt:lpstr>
      <vt:lpstr>Calibri Light</vt:lpstr>
      <vt:lpstr>Wingdings</vt:lpstr>
      <vt:lpstr>Font and logo master</vt:lpstr>
      <vt:lpstr>Font WITHOUT logo master</vt:lpstr>
      <vt:lpstr>Office Theme</vt:lpstr>
      <vt:lpstr>1_Font and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Alison Packer</dc:creator>
  <cp:lastModifiedBy>Patargias, George (STFC,RAL,SC)</cp:lastModifiedBy>
  <cp:revision>155</cp:revision>
  <cp:lastPrinted>2019-10-02T08:27:37Z</cp:lastPrinted>
  <dcterms:created xsi:type="dcterms:W3CDTF">2019-09-17T08:04:08Z</dcterms:created>
  <dcterms:modified xsi:type="dcterms:W3CDTF">2025-03-26T21:19:33Z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0x0101005A6627C6BBDE2C4E9772C80BA6005F8D</vt:lpwstr>
  </property>
  <property fmtid="{D5CDD505-2E9C-101B-9397-08002B2CF9AE}" pid="3" name="MediaServiceImageTags">
    <vt:lpwstr/>
  </property>
</Properties>
</file>