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712" r:id="rId1"/>
  </p:sldMasterIdLst>
  <p:notesMasterIdLst>
    <p:notesMasterId r:id="rId50"/>
  </p:notesMasterIdLst>
  <p:sldIdLst>
    <p:sldId id="258" r:id="rId2"/>
    <p:sldId id="259" r:id="rId3"/>
    <p:sldId id="260" r:id="rId4"/>
    <p:sldId id="357" r:id="rId5"/>
    <p:sldId id="261" r:id="rId6"/>
    <p:sldId id="372" r:id="rId7"/>
    <p:sldId id="371" r:id="rId8"/>
    <p:sldId id="262" r:id="rId9"/>
    <p:sldId id="263" r:id="rId10"/>
    <p:sldId id="264" r:id="rId11"/>
    <p:sldId id="265" r:id="rId12"/>
    <p:sldId id="353" r:id="rId13"/>
    <p:sldId id="358" r:id="rId14"/>
    <p:sldId id="359" r:id="rId15"/>
    <p:sldId id="267" r:id="rId16"/>
    <p:sldId id="268" r:id="rId17"/>
    <p:sldId id="287" r:id="rId18"/>
    <p:sldId id="269" r:id="rId19"/>
    <p:sldId id="270" r:id="rId20"/>
    <p:sldId id="361" r:id="rId21"/>
    <p:sldId id="360" r:id="rId22"/>
    <p:sldId id="271" r:id="rId23"/>
    <p:sldId id="362" r:id="rId24"/>
    <p:sldId id="363" r:id="rId25"/>
    <p:sldId id="364" r:id="rId26"/>
    <p:sldId id="368" r:id="rId27"/>
    <p:sldId id="276" r:id="rId28"/>
    <p:sldId id="277" r:id="rId29"/>
    <p:sldId id="278" r:id="rId30"/>
    <p:sldId id="279" r:id="rId31"/>
    <p:sldId id="280" r:id="rId32"/>
    <p:sldId id="281" r:id="rId33"/>
    <p:sldId id="282" r:id="rId34"/>
    <p:sldId id="365" r:id="rId35"/>
    <p:sldId id="366" r:id="rId36"/>
    <p:sldId id="367" r:id="rId37"/>
    <p:sldId id="377" r:id="rId38"/>
    <p:sldId id="288" r:id="rId39"/>
    <p:sldId id="291" r:id="rId40"/>
    <p:sldId id="374" r:id="rId41"/>
    <p:sldId id="375" r:id="rId42"/>
    <p:sldId id="290" r:id="rId43"/>
    <p:sldId id="292" r:id="rId44"/>
    <p:sldId id="376" r:id="rId45"/>
    <p:sldId id="293" r:id="rId46"/>
    <p:sldId id="294" r:id="rId47"/>
    <p:sldId id="295" r:id="rId48"/>
    <p:sldId id="296" r:id="rId49"/>
  </p:sldIdLst>
  <p:sldSz cx="9144000" cy="5145088"/>
  <p:notesSz cx="6858000" cy="9144000"/>
  <p:embeddedFontLst>
    <p:embeddedFont>
      <p:font typeface="Grotesque" panose="020B0504020202020204" pitchFamily="34" charset="0"/>
      <p:regular r:id="rId51"/>
      <p:bold r:id="rId52"/>
    </p:embeddedFont>
    <p:embeddedFont>
      <p:font typeface="Inter" panose="02000503000000020004" pitchFamily="2" charset="0"/>
      <p:regular r:id="rId53"/>
      <p:bold r:id="rId54"/>
      <p:italic r:id="rId55"/>
      <p:boldItalic r:id="rId56"/>
    </p:embeddedFont>
    <p:embeddedFont>
      <p:font typeface="Inter Medium" panose="02000503000000020004" pitchFamily="2" charset="0"/>
      <p:regular r:id="rId57"/>
      <p:bold r:id="rId58"/>
      <p:italic r:id="rId59"/>
      <p:boldItalic r:id="rId60"/>
    </p:embeddedFont>
    <p:embeddedFont>
      <p:font typeface="Poppins SemiBold" panose="020B0604020202020204" pitchFamily="34" charset="0"/>
      <p:bold r:id="rId61"/>
      <p:italic r:id="rId62"/>
      <p:boldItalic r:id="rId63"/>
    </p:embeddedFont>
    <p:embeddedFont>
      <p:font typeface="Roboto" panose="02000000000000000000" pitchFamily="2" charset="0"/>
      <p:regular r:id="rId64"/>
      <p:bold r:id="rId65"/>
      <p:italic r:id="rId66"/>
      <p:boldItalic r:id="rId67"/>
    </p:embeddedFont>
    <p:embeddedFont>
      <p:font typeface="Space Grotesk" pitchFamily="2" charset="77"/>
      <p:regular r:id="rId68"/>
      <p:bold r:id="rId6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28">
          <p15:clr>
            <a:srgbClr val="A4A3A4"/>
          </p15:clr>
        </p15:guide>
        <p15:guide id="2" pos="325">
          <p15:clr>
            <a:srgbClr val="A4A3A4"/>
          </p15:clr>
        </p15:guide>
        <p15:guide id="3" pos="5443">
          <p15:clr>
            <a:srgbClr val="A4A3A4"/>
          </p15:clr>
        </p15:guide>
        <p15:guide id="4" orient="horz" pos="291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FDA"/>
    <a:srgbClr val="101E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C3FD1AE-29BE-4BAA-91E8-D9A82F701902}">
  <a:tblStyle styleId="{2C3FD1AE-29BE-4BAA-91E8-D9A82F701902}" styleName="Table_0">
    <a:wholeTbl>
      <a:tcTxStyle b="off" i="off">
        <a:font>
          <a:latin typeface="Inter"/>
          <a:ea typeface="Inter"/>
          <a:cs typeface="Inter"/>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F7EF"/>
          </a:solidFill>
        </a:fill>
      </a:tcStyle>
    </a:wholeTbl>
    <a:band1H>
      <a:tcTxStyle b="off" i="off"/>
      <a:tcStyle>
        <a:tcBdr/>
        <a:fill>
          <a:solidFill>
            <a:srgbClr val="CEEEDE"/>
          </a:solidFill>
        </a:fill>
      </a:tcStyle>
    </a:band1H>
    <a:band2H>
      <a:tcTxStyle b="off" i="off"/>
      <a:tcStyle>
        <a:tcBdr/>
      </a:tcStyle>
    </a:band2H>
    <a:band1V>
      <a:tcTxStyle b="off" i="off"/>
      <a:tcStyle>
        <a:tcBdr/>
        <a:fill>
          <a:solidFill>
            <a:srgbClr val="CEEEDE"/>
          </a:solidFill>
        </a:fill>
      </a:tcStyle>
    </a:band1V>
    <a:band2V>
      <a:tcTxStyle b="off" i="off"/>
      <a:tcStyle>
        <a:tcBdr/>
      </a:tcStyle>
    </a:band2V>
    <a:lastCol>
      <a:tcTxStyle b="on" i="off">
        <a:font>
          <a:latin typeface="Inter"/>
          <a:ea typeface="Inter"/>
          <a:cs typeface="Inter"/>
        </a:font>
        <a:schemeClr val="lt1"/>
      </a:tcTxStyle>
      <a:tcStyle>
        <a:tcBdr/>
        <a:fill>
          <a:solidFill>
            <a:schemeClr val="accent1"/>
          </a:solidFill>
        </a:fill>
      </a:tcStyle>
    </a:lastCol>
    <a:firstCol>
      <a:tcTxStyle b="on" i="off">
        <a:font>
          <a:latin typeface="Inter"/>
          <a:ea typeface="Inter"/>
          <a:cs typeface="Inter"/>
        </a:font>
        <a:schemeClr val="lt1"/>
      </a:tcTxStyle>
      <a:tcStyle>
        <a:tcBdr/>
        <a:fill>
          <a:solidFill>
            <a:schemeClr val="accent1"/>
          </a:solidFill>
        </a:fill>
      </a:tcStyle>
    </a:firstCol>
    <a:lastRow>
      <a:tcTxStyle b="on" i="off">
        <a:font>
          <a:latin typeface="Inter"/>
          <a:ea typeface="Inter"/>
          <a:cs typeface="Inter"/>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Inter"/>
          <a:ea typeface="Inter"/>
          <a:cs typeface="Inter"/>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64"/>
    <p:restoredTop sz="94681"/>
  </p:normalViewPr>
  <p:slideViewPr>
    <p:cSldViewPr snapToGrid="0">
      <p:cViewPr>
        <p:scale>
          <a:sx n="138" d="100"/>
          <a:sy n="138" d="100"/>
        </p:scale>
        <p:origin x="784" y="440"/>
      </p:cViewPr>
      <p:guideLst>
        <p:guide orient="horz" pos="328"/>
        <p:guide pos="325"/>
        <p:guide pos="5443"/>
        <p:guide orient="horz" pos="2913"/>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13.fntdata"/><Relationship Id="rId68" Type="http://schemas.openxmlformats.org/officeDocument/2006/relationships/font" Target="fonts/font18.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3.fntdata"/><Relationship Id="rId58" Type="http://schemas.openxmlformats.org/officeDocument/2006/relationships/font" Target="fonts/font8.fntdata"/><Relationship Id="rId66" Type="http://schemas.openxmlformats.org/officeDocument/2006/relationships/font" Target="fonts/font16.fntdata"/><Relationship Id="rId5" Type="http://schemas.openxmlformats.org/officeDocument/2006/relationships/slide" Target="slides/slide4.xml"/><Relationship Id="rId61" Type="http://schemas.openxmlformats.org/officeDocument/2006/relationships/font" Target="fonts/font11.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6.fntdata"/><Relationship Id="rId64" Type="http://schemas.openxmlformats.org/officeDocument/2006/relationships/font" Target="fonts/font14.fntdata"/><Relationship Id="rId69" Type="http://schemas.openxmlformats.org/officeDocument/2006/relationships/font" Target="fonts/font19.fntdata"/><Relationship Id="rId8" Type="http://schemas.openxmlformats.org/officeDocument/2006/relationships/slide" Target="slides/slide7.xml"/><Relationship Id="rId51" Type="http://schemas.openxmlformats.org/officeDocument/2006/relationships/font" Target="fonts/font1.fntdata"/><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9.fntdata"/><Relationship Id="rId67" Type="http://schemas.openxmlformats.org/officeDocument/2006/relationships/font" Target="fonts/font17.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4.fntdata"/><Relationship Id="rId62" Type="http://schemas.openxmlformats.org/officeDocument/2006/relationships/font" Target="fonts/font12.fntdata"/><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7.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2.fntdata"/><Relationship Id="rId60" Type="http://schemas.openxmlformats.org/officeDocument/2006/relationships/font" Target="fonts/font10.fntdata"/><Relationship Id="rId65" Type="http://schemas.openxmlformats.org/officeDocument/2006/relationships/font" Target="fonts/font15.fntdata"/><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notesMaster" Target="notesMasters/notesMaster1.xml"/><Relationship Id="rId55" Type="http://schemas.openxmlformats.org/officeDocument/2006/relationships/font" Target="fonts/font5.fntdata"/><Relationship Id="rId7" Type="http://schemas.openxmlformats.org/officeDocument/2006/relationships/slide" Target="slides/slide6.xml"/><Relationship Id="rId7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5"/>
        <p:cNvGrpSpPr/>
        <p:nvPr/>
      </p:nvGrpSpPr>
      <p:grpSpPr>
        <a:xfrm>
          <a:off x="0" y="0"/>
          <a:ext cx="0" cy="0"/>
          <a:chOff x="0" y="0"/>
          <a:chExt cx="0" cy="0"/>
        </a:xfrm>
      </p:grpSpPr>
      <p:sp>
        <p:nvSpPr>
          <p:cNvPr id="686" name="Google Shape;686;g2cd8671461c_1_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87" name="Google Shape;687;g2cd8671461c_1_3: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8"/>
        <p:cNvGrpSpPr/>
        <p:nvPr/>
      </p:nvGrpSpPr>
      <p:grpSpPr>
        <a:xfrm>
          <a:off x="0" y="0"/>
          <a:ext cx="0" cy="0"/>
          <a:chOff x="0" y="0"/>
          <a:chExt cx="0" cy="0"/>
        </a:xfrm>
      </p:grpSpPr>
      <p:sp>
        <p:nvSpPr>
          <p:cNvPr id="759" name="Google Shape;759;g34125c77a9f_0_2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60" name="Google Shape;760;g34125c77a9f_0_24: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6"/>
        <p:cNvGrpSpPr/>
        <p:nvPr/>
      </p:nvGrpSpPr>
      <p:grpSpPr>
        <a:xfrm>
          <a:off x="0" y="0"/>
          <a:ext cx="0" cy="0"/>
          <a:chOff x="0" y="0"/>
          <a:chExt cx="0" cy="0"/>
        </a:xfrm>
      </p:grpSpPr>
      <p:sp>
        <p:nvSpPr>
          <p:cNvPr id="767" name="Google Shape;767;g34125c77a9f_0_142: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8" name="Google Shape;768;g34125c77a9f_0_14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69" name="Google Shape;769;g34125c77a9f_0_14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6">
          <a:extLst>
            <a:ext uri="{FF2B5EF4-FFF2-40B4-BE49-F238E27FC236}">
              <a16:creationId xmlns:a16="http://schemas.microsoft.com/office/drawing/2014/main" id="{060FBFA7-5DB9-2AB0-DBDC-8A964A2C649B}"/>
            </a:ext>
          </a:extLst>
        </p:cNvPr>
        <p:cNvGrpSpPr/>
        <p:nvPr/>
      </p:nvGrpSpPr>
      <p:grpSpPr>
        <a:xfrm>
          <a:off x="0" y="0"/>
          <a:ext cx="0" cy="0"/>
          <a:chOff x="0" y="0"/>
          <a:chExt cx="0" cy="0"/>
        </a:xfrm>
      </p:grpSpPr>
      <p:sp>
        <p:nvSpPr>
          <p:cNvPr id="777" name="Google Shape;777;g34125c77a9f_0_152:notes">
            <a:extLst>
              <a:ext uri="{FF2B5EF4-FFF2-40B4-BE49-F238E27FC236}">
                <a16:creationId xmlns:a16="http://schemas.microsoft.com/office/drawing/2014/main" id="{D296F24F-F0A2-BC42-987A-27E11EB82570}"/>
              </a:ext>
            </a:extLst>
          </p:cNvPr>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8" name="Google Shape;778;g34125c77a9f_0_152:notes">
            <a:extLst>
              <a:ext uri="{FF2B5EF4-FFF2-40B4-BE49-F238E27FC236}">
                <a16:creationId xmlns:a16="http://schemas.microsoft.com/office/drawing/2014/main" id="{A961A0E5-3368-5FAE-97DF-7F68D898D215}"/>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79" name="Google Shape;779;g34125c77a9f_0_152:notes">
            <a:extLst>
              <a:ext uri="{FF2B5EF4-FFF2-40B4-BE49-F238E27FC236}">
                <a16:creationId xmlns:a16="http://schemas.microsoft.com/office/drawing/2014/main" id="{04BA78C1-7F24-010A-9153-42ECA01ACE4E}"/>
              </a:ext>
            </a:extLst>
          </p:cNvPr>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12</a:t>
            </a:fld>
            <a:endParaRPr/>
          </a:p>
        </p:txBody>
      </p:sp>
    </p:spTree>
    <p:extLst>
      <p:ext uri="{BB962C8B-B14F-4D97-AF65-F5344CB8AC3E}">
        <p14:creationId xmlns:p14="http://schemas.microsoft.com/office/powerpoint/2010/main" val="29661438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6">
          <a:extLst>
            <a:ext uri="{FF2B5EF4-FFF2-40B4-BE49-F238E27FC236}">
              <a16:creationId xmlns:a16="http://schemas.microsoft.com/office/drawing/2014/main" id="{A368BACF-FF92-CE44-20D4-D8D76AED7BA0}"/>
            </a:ext>
          </a:extLst>
        </p:cNvPr>
        <p:cNvGrpSpPr/>
        <p:nvPr/>
      </p:nvGrpSpPr>
      <p:grpSpPr>
        <a:xfrm>
          <a:off x="0" y="0"/>
          <a:ext cx="0" cy="0"/>
          <a:chOff x="0" y="0"/>
          <a:chExt cx="0" cy="0"/>
        </a:xfrm>
      </p:grpSpPr>
      <p:sp>
        <p:nvSpPr>
          <p:cNvPr id="777" name="Google Shape;777;g34125c77a9f_0_152:notes">
            <a:extLst>
              <a:ext uri="{FF2B5EF4-FFF2-40B4-BE49-F238E27FC236}">
                <a16:creationId xmlns:a16="http://schemas.microsoft.com/office/drawing/2014/main" id="{2980BAB7-8D74-3699-69C2-6F1C938DA3AD}"/>
              </a:ext>
            </a:extLst>
          </p:cNvPr>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8" name="Google Shape;778;g34125c77a9f_0_152:notes">
            <a:extLst>
              <a:ext uri="{FF2B5EF4-FFF2-40B4-BE49-F238E27FC236}">
                <a16:creationId xmlns:a16="http://schemas.microsoft.com/office/drawing/2014/main" id="{7F3807DA-B17D-5D7F-9BD2-6F83D791D6DE}"/>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779" name="Google Shape;779;g34125c77a9f_0_152:notes">
            <a:extLst>
              <a:ext uri="{FF2B5EF4-FFF2-40B4-BE49-F238E27FC236}">
                <a16:creationId xmlns:a16="http://schemas.microsoft.com/office/drawing/2014/main" id="{2106F291-F65D-9AEF-5E9C-92D1DC117EE5}"/>
              </a:ext>
            </a:extLst>
          </p:cNvPr>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13</a:t>
            </a:fld>
            <a:endParaRPr/>
          </a:p>
        </p:txBody>
      </p:sp>
    </p:spTree>
    <p:extLst>
      <p:ext uri="{BB962C8B-B14F-4D97-AF65-F5344CB8AC3E}">
        <p14:creationId xmlns:p14="http://schemas.microsoft.com/office/powerpoint/2010/main" val="2079296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6">
          <a:extLst>
            <a:ext uri="{FF2B5EF4-FFF2-40B4-BE49-F238E27FC236}">
              <a16:creationId xmlns:a16="http://schemas.microsoft.com/office/drawing/2014/main" id="{B39DECE9-C5D5-B4A9-BAC3-B9F040280683}"/>
            </a:ext>
          </a:extLst>
        </p:cNvPr>
        <p:cNvGrpSpPr/>
        <p:nvPr/>
      </p:nvGrpSpPr>
      <p:grpSpPr>
        <a:xfrm>
          <a:off x="0" y="0"/>
          <a:ext cx="0" cy="0"/>
          <a:chOff x="0" y="0"/>
          <a:chExt cx="0" cy="0"/>
        </a:xfrm>
      </p:grpSpPr>
      <p:sp>
        <p:nvSpPr>
          <p:cNvPr id="777" name="Google Shape;777;g34125c77a9f_0_152:notes">
            <a:extLst>
              <a:ext uri="{FF2B5EF4-FFF2-40B4-BE49-F238E27FC236}">
                <a16:creationId xmlns:a16="http://schemas.microsoft.com/office/drawing/2014/main" id="{345C4A42-1A8D-439A-E5EB-9BD5BFCFC9C2}"/>
              </a:ext>
            </a:extLst>
          </p:cNvPr>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8" name="Google Shape;778;g34125c77a9f_0_152:notes">
            <a:extLst>
              <a:ext uri="{FF2B5EF4-FFF2-40B4-BE49-F238E27FC236}">
                <a16:creationId xmlns:a16="http://schemas.microsoft.com/office/drawing/2014/main" id="{45E5C903-E0AE-E6AE-B429-214FA8821C3B}"/>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79" name="Google Shape;779;g34125c77a9f_0_152:notes">
            <a:extLst>
              <a:ext uri="{FF2B5EF4-FFF2-40B4-BE49-F238E27FC236}">
                <a16:creationId xmlns:a16="http://schemas.microsoft.com/office/drawing/2014/main" id="{8B807285-1423-BC44-2544-18D63B471D73}"/>
              </a:ext>
            </a:extLst>
          </p:cNvPr>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14</a:t>
            </a:fld>
            <a:endParaRPr/>
          </a:p>
        </p:txBody>
      </p:sp>
    </p:spTree>
    <p:extLst>
      <p:ext uri="{BB962C8B-B14F-4D97-AF65-F5344CB8AC3E}">
        <p14:creationId xmlns:p14="http://schemas.microsoft.com/office/powerpoint/2010/main" val="32580758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4"/>
        <p:cNvGrpSpPr/>
        <p:nvPr/>
      </p:nvGrpSpPr>
      <p:grpSpPr>
        <a:xfrm>
          <a:off x="0" y="0"/>
          <a:ext cx="0" cy="0"/>
          <a:chOff x="0" y="0"/>
          <a:chExt cx="0" cy="0"/>
        </a:xfrm>
      </p:grpSpPr>
      <p:sp>
        <p:nvSpPr>
          <p:cNvPr id="875" name="Google Shape;875;g34125c77a9f_0_203: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6" name="Google Shape;876;g34125c77a9f_0_20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7" name="Google Shape;877;g34125c77a9f_0_203: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1"/>
        <p:cNvGrpSpPr/>
        <p:nvPr/>
      </p:nvGrpSpPr>
      <p:grpSpPr>
        <a:xfrm>
          <a:off x="0" y="0"/>
          <a:ext cx="0" cy="0"/>
          <a:chOff x="0" y="0"/>
          <a:chExt cx="0" cy="0"/>
        </a:xfrm>
      </p:grpSpPr>
      <p:sp>
        <p:nvSpPr>
          <p:cNvPr id="922" name="Google Shape;922;g34125c77a9f_0_301: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3" name="Google Shape;923;g34125c77a9f_0_30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24" name="Google Shape;924;g34125c77a9f_0_30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1"/>
        <p:cNvGrpSpPr/>
        <p:nvPr/>
      </p:nvGrpSpPr>
      <p:grpSpPr>
        <a:xfrm>
          <a:off x="0" y="0"/>
          <a:ext cx="0" cy="0"/>
          <a:chOff x="0" y="0"/>
          <a:chExt cx="0" cy="0"/>
        </a:xfrm>
      </p:grpSpPr>
      <p:sp>
        <p:nvSpPr>
          <p:cNvPr id="1212" name="Google Shape;1212;g29e98a207ed_1_144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13" name="Google Shape;1213;g29e98a207ed_1_1443: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298560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2"/>
        <p:cNvGrpSpPr/>
        <p:nvPr/>
      </p:nvGrpSpPr>
      <p:grpSpPr>
        <a:xfrm>
          <a:off x="0" y="0"/>
          <a:ext cx="0" cy="0"/>
          <a:chOff x="0" y="0"/>
          <a:chExt cx="0" cy="0"/>
        </a:xfrm>
      </p:grpSpPr>
      <p:sp>
        <p:nvSpPr>
          <p:cNvPr id="933" name="Google Shape;933;g34125c77a9f_0_101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34" name="Google Shape;934;g34125c77a9f_0_1018: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8"/>
        <p:cNvGrpSpPr/>
        <p:nvPr/>
      </p:nvGrpSpPr>
      <p:grpSpPr>
        <a:xfrm>
          <a:off x="0" y="0"/>
          <a:ext cx="0" cy="0"/>
          <a:chOff x="0" y="0"/>
          <a:chExt cx="0" cy="0"/>
        </a:xfrm>
      </p:grpSpPr>
      <p:sp>
        <p:nvSpPr>
          <p:cNvPr id="939" name="Google Shape;939;g34125c77a9f_0_1023: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0" name="Google Shape;940;g34125c77a9f_0_102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41" name="Google Shape;941;g34125c77a9f_0_1023: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4"/>
        <p:cNvGrpSpPr/>
        <p:nvPr/>
      </p:nvGrpSpPr>
      <p:grpSpPr>
        <a:xfrm>
          <a:off x="0" y="0"/>
          <a:ext cx="0" cy="0"/>
          <a:chOff x="0" y="0"/>
          <a:chExt cx="0" cy="0"/>
        </a:xfrm>
      </p:grpSpPr>
      <p:sp>
        <p:nvSpPr>
          <p:cNvPr id="695" name="Google Shape;695;g29e98a207ed_1_134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96" name="Google Shape;696;g29e98a207ed_1_1345: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8">
          <a:extLst>
            <a:ext uri="{FF2B5EF4-FFF2-40B4-BE49-F238E27FC236}">
              <a16:creationId xmlns:a16="http://schemas.microsoft.com/office/drawing/2014/main" id="{E6584D5A-2513-4307-ED40-7053D3298578}"/>
            </a:ext>
          </a:extLst>
        </p:cNvPr>
        <p:cNvGrpSpPr/>
        <p:nvPr/>
      </p:nvGrpSpPr>
      <p:grpSpPr>
        <a:xfrm>
          <a:off x="0" y="0"/>
          <a:ext cx="0" cy="0"/>
          <a:chOff x="0" y="0"/>
          <a:chExt cx="0" cy="0"/>
        </a:xfrm>
      </p:grpSpPr>
      <p:sp>
        <p:nvSpPr>
          <p:cNvPr id="939" name="Google Shape;939;g34125c77a9f_0_1023:notes">
            <a:extLst>
              <a:ext uri="{FF2B5EF4-FFF2-40B4-BE49-F238E27FC236}">
                <a16:creationId xmlns:a16="http://schemas.microsoft.com/office/drawing/2014/main" id="{D9D6B9EA-34DA-9202-0F60-8DD58863A442}"/>
              </a:ext>
            </a:extLst>
          </p:cNvPr>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0" name="Google Shape;940;g34125c77a9f_0_1023:notes">
            <a:extLst>
              <a:ext uri="{FF2B5EF4-FFF2-40B4-BE49-F238E27FC236}">
                <a16:creationId xmlns:a16="http://schemas.microsoft.com/office/drawing/2014/main" id="{A57C96CA-A6F0-2657-7CA0-D149F4739EBF}"/>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41" name="Google Shape;941;g34125c77a9f_0_1023:notes">
            <a:extLst>
              <a:ext uri="{FF2B5EF4-FFF2-40B4-BE49-F238E27FC236}">
                <a16:creationId xmlns:a16="http://schemas.microsoft.com/office/drawing/2014/main" id="{D1CEA3E0-AD48-4EDC-5E2C-A6EA03ACAB7A}"/>
              </a:ext>
            </a:extLst>
          </p:cNvPr>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20</a:t>
            </a:fld>
            <a:endParaRPr/>
          </a:p>
        </p:txBody>
      </p:sp>
    </p:spTree>
    <p:extLst>
      <p:ext uri="{BB962C8B-B14F-4D97-AF65-F5344CB8AC3E}">
        <p14:creationId xmlns:p14="http://schemas.microsoft.com/office/powerpoint/2010/main" val="1240226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9">
          <a:extLst>
            <a:ext uri="{FF2B5EF4-FFF2-40B4-BE49-F238E27FC236}">
              <a16:creationId xmlns:a16="http://schemas.microsoft.com/office/drawing/2014/main" id="{14E96CD3-C2F5-26B5-404F-F73C45B80860}"/>
            </a:ext>
          </a:extLst>
        </p:cNvPr>
        <p:cNvGrpSpPr/>
        <p:nvPr/>
      </p:nvGrpSpPr>
      <p:grpSpPr>
        <a:xfrm>
          <a:off x="0" y="0"/>
          <a:ext cx="0" cy="0"/>
          <a:chOff x="0" y="0"/>
          <a:chExt cx="0" cy="0"/>
        </a:xfrm>
      </p:grpSpPr>
      <p:sp>
        <p:nvSpPr>
          <p:cNvPr id="950" name="Google Shape;950;g34125c77a9f_0_1137:notes">
            <a:extLst>
              <a:ext uri="{FF2B5EF4-FFF2-40B4-BE49-F238E27FC236}">
                <a16:creationId xmlns:a16="http://schemas.microsoft.com/office/drawing/2014/main" id="{386500BF-27F7-3890-82B0-D86C6DFC1235}"/>
              </a:ext>
            </a:extLst>
          </p:cNvPr>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1" name="Google Shape;951;g34125c77a9f_0_1137:notes">
            <a:extLst>
              <a:ext uri="{FF2B5EF4-FFF2-40B4-BE49-F238E27FC236}">
                <a16:creationId xmlns:a16="http://schemas.microsoft.com/office/drawing/2014/main" id="{F9026DEB-3795-C5FD-CE95-9BA2656108CA}"/>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52" name="Google Shape;952;g34125c77a9f_0_1137:notes">
            <a:extLst>
              <a:ext uri="{FF2B5EF4-FFF2-40B4-BE49-F238E27FC236}">
                <a16:creationId xmlns:a16="http://schemas.microsoft.com/office/drawing/2014/main" id="{ADBEC1C3-AB45-426B-700C-3B3FD94F589A}"/>
              </a:ext>
            </a:extLst>
          </p:cNvPr>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21</a:t>
            </a:fld>
            <a:endParaRPr/>
          </a:p>
        </p:txBody>
      </p:sp>
    </p:spTree>
    <p:extLst>
      <p:ext uri="{BB962C8B-B14F-4D97-AF65-F5344CB8AC3E}">
        <p14:creationId xmlns:p14="http://schemas.microsoft.com/office/powerpoint/2010/main" val="8813713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9"/>
        <p:cNvGrpSpPr/>
        <p:nvPr/>
      </p:nvGrpSpPr>
      <p:grpSpPr>
        <a:xfrm>
          <a:off x="0" y="0"/>
          <a:ext cx="0" cy="0"/>
          <a:chOff x="0" y="0"/>
          <a:chExt cx="0" cy="0"/>
        </a:xfrm>
      </p:grpSpPr>
      <p:sp>
        <p:nvSpPr>
          <p:cNvPr id="950" name="Google Shape;950;g34125c77a9f_0_1137: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1" name="Google Shape;951;g34125c77a9f_0_113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52" name="Google Shape;952;g34125c77a9f_0_1137: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1">
          <a:extLst>
            <a:ext uri="{FF2B5EF4-FFF2-40B4-BE49-F238E27FC236}">
              <a16:creationId xmlns:a16="http://schemas.microsoft.com/office/drawing/2014/main" id="{C9113E1C-598F-7060-9CCC-0526C87D2CD6}"/>
            </a:ext>
          </a:extLst>
        </p:cNvPr>
        <p:cNvGrpSpPr/>
        <p:nvPr/>
      </p:nvGrpSpPr>
      <p:grpSpPr>
        <a:xfrm>
          <a:off x="0" y="0"/>
          <a:ext cx="0" cy="0"/>
          <a:chOff x="0" y="0"/>
          <a:chExt cx="0" cy="0"/>
        </a:xfrm>
      </p:grpSpPr>
      <p:sp>
        <p:nvSpPr>
          <p:cNvPr id="972" name="Google Shape;972;g34125c77a9f_0_1050:notes">
            <a:extLst>
              <a:ext uri="{FF2B5EF4-FFF2-40B4-BE49-F238E27FC236}">
                <a16:creationId xmlns:a16="http://schemas.microsoft.com/office/drawing/2014/main" id="{4406B0CC-4D07-9498-78FC-88A170A4C90A}"/>
              </a:ext>
            </a:extLst>
          </p:cNvPr>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3" name="Google Shape;973;g34125c77a9f_0_1050:notes">
            <a:extLst>
              <a:ext uri="{FF2B5EF4-FFF2-40B4-BE49-F238E27FC236}">
                <a16:creationId xmlns:a16="http://schemas.microsoft.com/office/drawing/2014/main" id="{89BF2502-10B1-906D-240E-CDC6697ED746}"/>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74" name="Google Shape;974;g34125c77a9f_0_1050:notes">
            <a:extLst>
              <a:ext uri="{FF2B5EF4-FFF2-40B4-BE49-F238E27FC236}">
                <a16:creationId xmlns:a16="http://schemas.microsoft.com/office/drawing/2014/main" id="{8887559C-B949-ABA4-FE30-820C447AE2FB}"/>
              </a:ext>
            </a:extLst>
          </p:cNvPr>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23</a:t>
            </a:fld>
            <a:endParaRPr/>
          </a:p>
        </p:txBody>
      </p:sp>
    </p:spTree>
    <p:extLst>
      <p:ext uri="{BB962C8B-B14F-4D97-AF65-F5344CB8AC3E}">
        <p14:creationId xmlns:p14="http://schemas.microsoft.com/office/powerpoint/2010/main" val="7616912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1">
          <a:extLst>
            <a:ext uri="{FF2B5EF4-FFF2-40B4-BE49-F238E27FC236}">
              <a16:creationId xmlns:a16="http://schemas.microsoft.com/office/drawing/2014/main" id="{C68B9405-E5AC-A485-BC68-6208DCF61308}"/>
            </a:ext>
          </a:extLst>
        </p:cNvPr>
        <p:cNvGrpSpPr/>
        <p:nvPr/>
      </p:nvGrpSpPr>
      <p:grpSpPr>
        <a:xfrm>
          <a:off x="0" y="0"/>
          <a:ext cx="0" cy="0"/>
          <a:chOff x="0" y="0"/>
          <a:chExt cx="0" cy="0"/>
        </a:xfrm>
      </p:grpSpPr>
      <p:sp>
        <p:nvSpPr>
          <p:cNvPr id="972" name="Google Shape;972;g34125c77a9f_0_1050:notes">
            <a:extLst>
              <a:ext uri="{FF2B5EF4-FFF2-40B4-BE49-F238E27FC236}">
                <a16:creationId xmlns:a16="http://schemas.microsoft.com/office/drawing/2014/main" id="{5CFA547F-0B4F-4A2E-4274-E9718F1D41B5}"/>
              </a:ext>
            </a:extLst>
          </p:cNvPr>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3" name="Google Shape;973;g34125c77a9f_0_1050:notes">
            <a:extLst>
              <a:ext uri="{FF2B5EF4-FFF2-40B4-BE49-F238E27FC236}">
                <a16:creationId xmlns:a16="http://schemas.microsoft.com/office/drawing/2014/main" id="{4BD97264-E49A-DBDD-37C4-BFB464AE742E}"/>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74" name="Google Shape;974;g34125c77a9f_0_1050:notes">
            <a:extLst>
              <a:ext uri="{FF2B5EF4-FFF2-40B4-BE49-F238E27FC236}">
                <a16:creationId xmlns:a16="http://schemas.microsoft.com/office/drawing/2014/main" id="{58EFAFF2-1D62-133F-9925-43F462C9280C}"/>
              </a:ext>
            </a:extLst>
          </p:cNvPr>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24</a:t>
            </a:fld>
            <a:endParaRPr/>
          </a:p>
        </p:txBody>
      </p:sp>
    </p:spTree>
    <p:extLst>
      <p:ext uri="{BB962C8B-B14F-4D97-AF65-F5344CB8AC3E}">
        <p14:creationId xmlns:p14="http://schemas.microsoft.com/office/powerpoint/2010/main" val="23999415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1">
          <a:extLst>
            <a:ext uri="{FF2B5EF4-FFF2-40B4-BE49-F238E27FC236}">
              <a16:creationId xmlns:a16="http://schemas.microsoft.com/office/drawing/2014/main" id="{549B1898-F8F8-3BD4-3345-60A893796242}"/>
            </a:ext>
          </a:extLst>
        </p:cNvPr>
        <p:cNvGrpSpPr/>
        <p:nvPr/>
      </p:nvGrpSpPr>
      <p:grpSpPr>
        <a:xfrm>
          <a:off x="0" y="0"/>
          <a:ext cx="0" cy="0"/>
          <a:chOff x="0" y="0"/>
          <a:chExt cx="0" cy="0"/>
        </a:xfrm>
      </p:grpSpPr>
      <p:sp>
        <p:nvSpPr>
          <p:cNvPr id="972" name="Google Shape;972;g34125c77a9f_0_1050:notes">
            <a:extLst>
              <a:ext uri="{FF2B5EF4-FFF2-40B4-BE49-F238E27FC236}">
                <a16:creationId xmlns:a16="http://schemas.microsoft.com/office/drawing/2014/main" id="{E5945133-1960-7492-2368-925EE68D9E86}"/>
              </a:ext>
            </a:extLst>
          </p:cNvPr>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3" name="Google Shape;973;g34125c77a9f_0_1050:notes">
            <a:extLst>
              <a:ext uri="{FF2B5EF4-FFF2-40B4-BE49-F238E27FC236}">
                <a16:creationId xmlns:a16="http://schemas.microsoft.com/office/drawing/2014/main" id="{27AA7CAA-4F8A-8F48-44B4-E9A3B5A5CBA3}"/>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74" name="Google Shape;974;g34125c77a9f_0_1050:notes">
            <a:extLst>
              <a:ext uri="{FF2B5EF4-FFF2-40B4-BE49-F238E27FC236}">
                <a16:creationId xmlns:a16="http://schemas.microsoft.com/office/drawing/2014/main" id="{5C2E9F54-1A98-76AE-0DCC-BC9EF684E732}"/>
              </a:ext>
            </a:extLst>
          </p:cNvPr>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25</a:t>
            </a:fld>
            <a:endParaRPr/>
          </a:p>
        </p:txBody>
      </p:sp>
    </p:spTree>
    <p:extLst>
      <p:ext uri="{BB962C8B-B14F-4D97-AF65-F5344CB8AC3E}">
        <p14:creationId xmlns:p14="http://schemas.microsoft.com/office/powerpoint/2010/main" val="22069542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1">
          <a:extLst>
            <a:ext uri="{FF2B5EF4-FFF2-40B4-BE49-F238E27FC236}">
              <a16:creationId xmlns:a16="http://schemas.microsoft.com/office/drawing/2014/main" id="{5BC12070-C128-BECD-ABFB-965ACFCF599B}"/>
            </a:ext>
          </a:extLst>
        </p:cNvPr>
        <p:cNvGrpSpPr/>
        <p:nvPr/>
      </p:nvGrpSpPr>
      <p:grpSpPr>
        <a:xfrm>
          <a:off x="0" y="0"/>
          <a:ext cx="0" cy="0"/>
          <a:chOff x="0" y="0"/>
          <a:chExt cx="0" cy="0"/>
        </a:xfrm>
      </p:grpSpPr>
      <p:sp>
        <p:nvSpPr>
          <p:cNvPr id="1212" name="Google Shape;1212;g29e98a207ed_1_1443:notes">
            <a:extLst>
              <a:ext uri="{FF2B5EF4-FFF2-40B4-BE49-F238E27FC236}">
                <a16:creationId xmlns:a16="http://schemas.microsoft.com/office/drawing/2014/main" id="{EF0DBF3E-3223-FB6D-B4B2-059CAE5D2F3F}"/>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213" name="Google Shape;1213;g29e98a207ed_1_1443:notes">
            <a:extLst>
              <a:ext uri="{FF2B5EF4-FFF2-40B4-BE49-F238E27FC236}">
                <a16:creationId xmlns:a16="http://schemas.microsoft.com/office/drawing/2014/main" id="{9AD69077-A816-4981-974E-CBFFBF1FF579}"/>
              </a:ext>
            </a:extLst>
          </p:cNvPr>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8161788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7"/>
        <p:cNvGrpSpPr/>
        <p:nvPr/>
      </p:nvGrpSpPr>
      <p:grpSpPr>
        <a:xfrm>
          <a:off x="0" y="0"/>
          <a:ext cx="0" cy="0"/>
          <a:chOff x="0" y="0"/>
          <a:chExt cx="0" cy="0"/>
        </a:xfrm>
      </p:grpSpPr>
      <p:sp>
        <p:nvSpPr>
          <p:cNvPr id="1008" name="Google Shape;1008;g34125c77a9f_0_1165: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9" name="Google Shape;1009;g34125c77a9f_0_116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10" name="Google Shape;1010;g34125c77a9f_0_1165: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7"/>
        <p:cNvGrpSpPr/>
        <p:nvPr/>
      </p:nvGrpSpPr>
      <p:grpSpPr>
        <a:xfrm>
          <a:off x="0" y="0"/>
          <a:ext cx="0" cy="0"/>
          <a:chOff x="0" y="0"/>
          <a:chExt cx="0" cy="0"/>
        </a:xfrm>
      </p:grpSpPr>
      <p:sp>
        <p:nvSpPr>
          <p:cNvPr id="1018" name="Google Shape;1018;g3444d108e01_6_0: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9" name="Google Shape;1019;g3444d108e01_6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020" name="Google Shape;1020;g3444d108e01_6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7"/>
        <p:cNvGrpSpPr/>
        <p:nvPr/>
      </p:nvGrpSpPr>
      <p:grpSpPr>
        <a:xfrm>
          <a:off x="0" y="0"/>
          <a:ext cx="0" cy="0"/>
          <a:chOff x="0" y="0"/>
          <a:chExt cx="0" cy="0"/>
        </a:xfrm>
      </p:grpSpPr>
      <p:sp>
        <p:nvSpPr>
          <p:cNvPr id="1028" name="Google Shape;1028;g3444d108e01_6_9: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9" name="Google Shape;1029;g3444d108e01_6_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030" name="Google Shape;1030;g3444d108e01_6_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9"/>
        <p:cNvGrpSpPr/>
        <p:nvPr/>
      </p:nvGrpSpPr>
      <p:grpSpPr>
        <a:xfrm>
          <a:off x="0" y="0"/>
          <a:ext cx="0" cy="0"/>
          <a:chOff x="0" y="0"/>
          <a:chExt cx="0" cy="0"/>
        </a:xfrm>
      </p:grpSpPr>
      <p:sp>
        <p:nvSpPr>
          <p:cNvPr id="710" name="Google Shape;710;g29e98a207ed_1_139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11" name="Google Shape;711;g29e98a207ed_1_1396: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7"/>
        <p:cNvGrpSpPr/>
        <p:nvPr/>
      </p:nvGrpSpPr>
      <p:grpSpPr>
        <a:xfrm>
          <a:off x="0" y="0"/>
          <a:ext cx="0" cy="0"/>
          <a:chOff x="0" y="0"/>
          <a:chExt cx="0" cy="0"/>
        </a:xfrm>
      </p:grpSpPr>
      <p:sp>
        <p:nvSpPr>
          <p:cNvPr id="1038" name="Google Shape;1038;g3444d108e01_6_18: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9" name="Google Shape;1039;g3444d108e01_6_1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40" name="Google Shape;1040;g3444d108e01_6_1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30</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7"/>
        <p:cNvGrpSpPr/>
        <p:nvPr/>
      </p:nvGrpSpPr>
      <p:grpSpPr>
        <a:xfrm>
          <a:off x="0" y="0"/>
          <a:ext cx="0" cy="0"/>
          <a:chOff x="0" y="0"/>
          <a:chExt cx="0" cy="0"/>
        </a:xfrm>
      </p:grpSpPr>
      <p:sp>
        <p:nvSpPr>
          <p:cNvPr id="1048" name="Google Shape;1048;g3444d108e01_6_27: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9" name="Google Shape;1049;g3444d108e01_6_2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50" name="Google Shape;1050;g3444d108e01_6_27: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31</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7"/>
        <p:cNvGrpSpPr/>
        <p:nvPr/>
      </p:nvGrpSpPr>
      <p:grpSpPr>
        <a:xfrm>
          <a:off x="0" y="0"/>
          <a:ext cx="0" cy="0"/>
          <a:chOff x="0" y="0"/>
          <a:chExt cx="0" cy="0"/>
        </a:xfrm>
      </p:grpSpPr>
      <p:sp>
        <p:nvSpPr>
          <p:cNvPr id="1058" name="Google Shape;1058;g3444d108e01_6_36: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9" name="Google Shape;1059;g3444d108e01_6_3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60" name="Google Shape;1060;g3444d108e01_6_3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32</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7"/>
        <p:cNvGrpSpPr/>
        <p:nvPr/>
      </p:nvGrpSpPr>
      <p:grpSpPr>
        <a:xfrm>
          <a:off x="0" y="0"/>
          <a:ext cx="0" cy="0"/>
          <a:chOff x="0" y="0"/>
          <a:chExt cx="0" cy="0"/>
        </a:xfrm>
      </p:grpSpPr>
      <p:sp>
        <p:nvSpPr>
          <p:cNvPr id="1068" name="Google Shape;1068;g344426ee2ec_0_548: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9" name="Google Shape;1069;g344426ee2ec_0_54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0" name="Google Shape;1070;g344426ee2ec_0_54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33</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8">
          <a:extLst>
            <a:ext uri="{FF2B5EF4-FFF2-40B4-BE49-F238E27FC236}">
              <a16:creationId xmlns:a16="http://schemas.microsoft.com/office/drawing/2014/main" id="{A6BAC8D9-E8EE-9857-E8F0-AEC6A2A60F10}"/>
            </a:ext>
          </a:extLst>
        </p:cNvPr>
        <p:cNvGrpSpPr/>
        <p:nvPr/>
      </p:nvGrpSpPr>
      <p:grpSpPr>
        <a:xfrm>
          <a:off x="0" y="0"/>
          <a:ext cx="0" cy="0"/>
          <a:chOff x="0" y="0"/>
          <a:chExt cx="0" cy="0"/>
        </a:xfrm>
      </p:grpSpPr>
      <p:sp>
        <p:nvSpPr>
          <p:cNvPr id="1129" name="Google Shape;1129;g344426ee2ec_0_606:notes">
            <a:extLst>
              <a:ext uri="{FF2B5EF4-FFF2-40B4-BE49-F238E27FC236}">
                <a16:creationId xmlns:a16="http://schemas.microsoft.com/office/drawing/2014/main" id="{940B2B1B-014A-A295-3BB3-CF80B97E2CB3}"/>
              </a:ext>
            </a:extLst>
          </p:cNvPr>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0" name="Google Shape;1130;g344426ee2ec_0_606:notes">
            <a:extLst>
              <a:ext uri="{FF2B5EF4-FFF2-40B4-BE49-F238E27FC236}">
                <a16:creationId xmlns:a16="http://schemas.microsoft.com/office/drawing/2014/main" id="{E841C1FE-7A16-AF11-A1D8-5DC8824D7ECD}"/>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31" name="Google Shape;1131;g344426ee2ec_0_606:notes">
            <a:extLst>
              <a:ext uri="{FF2B5EF4-FFF2-40B4-BE49-F238E27FC236}">
                <a16:creationId xmlns:a16="http://schemas.microsoft.com/office/drawing/2014/main" id="{0C4712FE-52CC-B3D4-C79B-E5F51EA57FBF}"/>
              </a:ext>
            </a:extLst>
          </p:cNvPr>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34</a:t>
            </a:fld>
            <a:endParaRPr/>
          </a:p>
        </p:txBody>
      </p:sp>
    </p:spTree>
    <p:extLst>
      <p:ext uri="{BB962C8B-B14F-4D97-AF65-F5344CB8AC3E}">
        <p14:creationId xmlns:p14="http://schemas.microsoft.com/office/powerpoint/2010/main" val="55248312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8">
          <a:extLst>
            <a:ext uri="{FF2B5EF4-FFF2-40B4-BE49-F238E27FC236}">
              <a16:creationId xmlns:a16="http://schemas.microsoft.com/office/drawing/2014/main" id="{BF3A31A1-0641-C4BF-78D0-59AEFFB0E101}"/>
            </a:ext>
          </a:extLst>
        </p:cNvPr>
        <p:cNvGrpSpPr/>
        <p:nvPr/>
      </p:nvGrpSpPr>
      <p:grpSpPr>
        <a:xfrm>
          <a:off x="0" y="0"/>
          <a:ext cx="0" cy="0"/>
          <a:chOff x="0" y="0"/>
          <a:chExt cx="0" cy="0"/>
        </a:xfrm>
      </p:grpSpPr>
      <p:sp>
        <p:nvSpPr>
          <p:cNvPr id="1129" name="Google Shape;1129;g344426ee2ec_0_606:notes">
            <a:extLst>
              <a:ext uri="{FF2B5EF4-FFF2-40B4-BE49-F238E27FC236}">
                <a16:creationId xmlns:a16="http://schemas.microsoft.com/office/drawing/2014/main" id="{83D33FB7-15C8-3F1D-909F-23D5A1CF0F89}"/>
              </a:ext>
            </a:extLst>
          </p:cNvPr>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0" name="Google Shape;1130;g344426ee2ec_0_606:notes">
            <a:extLst>
              <a:ext uri="{FF2B5EF4-FFF2-40B4-BE49-F238E27FC236}">
                <a16:creationId xmlns:a16="http://schemas.microsoft.com/office/drawing/2014/main" id="{A567F760-070E-A921-5802-209EAE2DCF15}"/>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31" name="Google Shape;1131;g344426ee2ec_0_606:notes">
            <a:extLst>
              <a:ext uri="{FF2B5EF4-FFF2-40B4-BE49-F238E27FC236}">
                <a16:creationId xmlns:a16="http://schemas.microsoft.com/office/drawing/2014/main" id="{A898CC67-CAF6-FF6A-2BA0-E7FDF3046463}"/>
              </a:ext>
            </a:extLst>
          </p:cNvPr>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35</a:t>
            </a:fld>
            <a:endParaRPr/>
          </a:p>
        </p:txBody>
      </p:sp>
    </p:spTree>
    <p:extLst>
      <p:ext uri="{BB962C8B-B14F-4D97-AF65-F5344CB8AC3E}">
        <p14:creationId xmlns:p14="http://schemas.microsoft.com/office/powerpoint/2010/main" val="39443834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8">
          <a:extLst>
            <a:ext uri="{FF2B5EF4-FFF2-40B4-BE49-F238E27FC236}">
              <a16:creationId xmlns:a16="http://schemas.microsoft.com/office/drawing/2014/main" id="{FF5EFC36-793F-17AB-1597-F0C785E7F604}"/>
            </a:ext>
          </a:extLst>
        </p:cNvPr>
        <p:cNvGrpSpPr/>
        <p:nvPr/>
      </p:nvGrpSpPr>
      <p:grpSpPr>
        <a:xfrm>
          <a:off x="0" y="0"/>
          <a:ext cx="0" cy="0"/>
          <a:chOff x="0" y="0"/>
          <a:chExt cx="0" cy="0"/>
        </a:xfrm>
      </p:grpSpPr>
      <p:sp>
        <p:nvSpPr>
          <p:cNvPr id="1129" name="Google Shape;1129;g344426ee2ec_0_606:notes">
            <a:extLst>
              <a:ext uri="{FF2B5EF4-FFF2-40B4-BE49-F238E27FC236}">
                <a16:creationId xmlns:a16="http://schemas.microsoft.com/office/drawing/2014/main" id="{95D0DBC4-E64E-DCB3-4F28-CC317711678E}"/>
              </a:ext>
            </a:extLst>
          </p:cNvPr>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0" name="Google Shape;1130;g344426ee2ec_0_606:notes">
            <a:extLst>
              <a:ext uri="{FF2B5EF4-FFF2-40B4-BE49-F238E27FC236}">
                <a16:creationId xmlns:a16="http://schemas.microsoft.com/office/drawing/2014/main" id="{CEB905A9-DDB2-F2E5-07DF-A71115CD4B16}"/>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31" name="Google Shape;1131;g344426ee2ec_0_606:notes">
            <a:extLst>
              <a:ext uri="{FF2B5EF4-FFF2-40B4-BE49-F238E27FC236}">
                <a16:creationId xmlns:a16="http://schemas.microsoft.com/office/drawing/2014/main" id="{9C52DDEB-382F-0680-66B2-D04408DDAA0D}"/>
              </a:ext>
            </a:extLst>
          </p:cNvPr>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36</a:t>
            </a:fld>
            <a:endParaRPr/>
          </a:p>
        </p:txBody>
      </p:sp>
    </p:spTree>
    <p:extLst>
      <p:ext uri="{BB962C8B-B14F-4D97-AF65-F5344CB8AC3E}">
        <p14:creationId xmlns:p14="http://schemas.microsoft.com/office/powerpoint/2010/main" val="54875033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1">
          <a:extLst>
            <a:ext uri="{FF2B5EF4-FFF2-40B4-BE49-F238E27FC236}">
              <a16:creationId xmlns:a16="http://schemas.microsoft.com/office/drawing/2014/main" id="{4638EFE5-938C-56BA-6435-5834046C409D}"/>
            </a:ext>
          </a:extLst>
        </p:cNvPr>
        <p:cNvGrpSpPr/>
        <p:nvPr/>
      </p:nvGrpSpPr>
      <p:grpSpPr>
        <a:xfrm>
          <a:off x="0" y="0"/>
          <a:ext cx="0" cy="0"/>
          <a:chOff x="0" y="0"/>
          <a:chExt cx="0" cy="0"/>
        </a:xfrm>
      </p:grpSpPr>
      <p:sp>
        <p:nvSpPr>
          <p:cNvPr id="1212" name="Google Shape;1212;g29e98a207ed_1_1443:notes">
            <a:extLst>
              <a:ext uri="{FF2B5EF4-FFF2-40B4-BE49-F238E27FC236}">
                <a16:creationId xmlns:a16="http://schemas.microsoft.com/office/drawing/2014/main" id="{B53D5B5C-352D-8195-D040-DC983DD219F9}"/>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213" name="Google Shape;1213;g29e98a207ed_1_1443:notes">
            <a:extLst>
              <a:ext uri="{FF2B5EF4-FFF2-40B4-BE49-F238E27FC236}">
                <a16:creationId xmlns:a16="http://schemas.microsoft.com/office/drawing/2014/main" id="{8D53E5E6-CB68-9540-3A5C-2FD94D598C82}"/>
              </a:ext>
            </a:extLst>
          </p:cNvPr>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722795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9"/>
        <p:cNvGrpSpPr/>
        <p:nvPr/>
      </p:nvGrpSpPr>
      <p:grpSpPr>
        <a:xfrm>
          <a:off x="0" y="0"/>
          <a:ext cx="0" cy="0"/>
          <a:chOff x="0" y="0"/>
          <a:chExt cx="0" cy="0"/>
        </a:xfrm>
      </p:grpSpPr>
      <p:sp>
        <p:nvSpPr>
          <p:cNvPr id="1220" name="Google Shape;1220;g3444d108e01_3_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21" name="Google Shape;1221;g3444d108e01_3_6: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9"/>
        <p:cNvGrpSpPr/>
        <p:nvPr/>
      </p:nvGrpSpPr>
      <p:grpSpPr>
        <a:xfrm>
          <a:off x="0" y="0"/>
          <a:ext cx="0" cy="0"/>
          <a:chOff x="0" y="0"/>
          <a:chExt cx="0" cy="0"/>
        </a:xfrm>
      </p:grpSpPr>
      <p:sp>
        <p:nvSpPr>
          <p:cNvPr id="1250" name="Google Shape;1250;g34125c77a9f_0_1199: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1" name="Google Shape;1251;g34125c77a9f_0_119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52" name="Google Shape;1252;g34125c77a9f_0_119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39</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1">
          <a:extLst>
            <a:ext uri="{FF2B5EF4-FFF2-40B4-BE49-F238E27FC236}">
              <a16:creationId xmlns:a16="http://schemas.microsoft.com/office/drawing/2014/main" id="{7C936BF3-6232-154D-7E7E-321B1B0DF2FE}"/>
            </a:ext>
          </a:extLst>
        </p:cNvPr>
        <p:cNvGrpSpPr/>
        <p:nvPr/>
      </p:nvGrpSpPr>
      <p:grpSpPr>
        <a:xfrm>
          <a:off x="0" y="0"/>
          <a:ext cx="0" cy="0"/>
          <a:chOff x="0" y="0"/>
          <a:chExt cx="0" cy="0"/>
        </a:xfrm>
      </p:grpSpPr>
      <p:sp>
        <p:nvSpPr>
          <p:cNvPr id="1962" name="Google Shape;1962;g29e98a207ed_1_1309:notes">
            <a:extLst>
              <a:ext uri="{FF2B5EF4-FFF2-40B4-BE49-F238E27FC236}">
                <a16:creationId xmlns:a16="http://schemas.microsoft.com/office/drawing/2014/main" id="{E1BCD83A-A7ED-8A76-2BAC-994D9D61E19C}"/>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63" name="Google Shape;1963;g29e98a207ed_1_1309:notes">
            <a:extLst>
              <a:ext uri="{FF2B5EF4-FFF2-40B4-BE49-F238E27FC236}">
                <a16:creationId xmlns:a16="http://schemas.microsoft.com/office/drawing/2014/main" id="{CE578581-6E69-05DA-C091-5294F1907080}"/>
              </a:ext>
            </a:extLst>
          </p:cNvPr>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117121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2">
          <a:extLst>
            <a:ext uri="{FF2B5EF4-FFF2-40B4-BE49-F238E27FC236}">
              <a16:creationId xmlns:a16="http://schemas.microsoft.com/office/drawing/2014/main" id="{F728A83F-7224-1C48-BA85-66418015F446}"/>
            </a:ext>
          </a:extLst>
        </p:cNvPr>
        <p:cNvGrpSpPr/>
        <p:nvPr/>
      </p:nvGrpSpPr>
      <p:grpSpPr>
        <a:xfrm>
          <a:off x="0" y="0"/>
          <a:ext cx="0" cy="0"/>
          <a:chOff x="0" y="0"/>
          <a:chExt cx="0" cy="0"/>
        </a:xfrm>
      </p:grpSpPr>
      <p:sp>
        <p:nvSpPr>
          <p:cNvPr id="933" name="Google Shape;933;g34125c77a9f_0_1018:notes">
            <a:extLst>
              <a:ext uri="{FF2B5EF4-FFF2-40B4-BE49-F238E27FC236}">
                <a16:creationId xmlns:a16="http://schemas.microsoft.com/office/drawing/2014/main" id="{988557F3-8BF9-F838-1E7C-9F41F7484ECD}"/>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34" name="Google Shape;934;g34125c77a9f_0_1018:notes">
            <a:extLst>
              <a:ext uri="{FF2B5EF4-FFF2-40B4-BE49-F238E27FC236}">
                <a16:creationId xmlns:a16="http://schemas.microsoft.com/office/drawing/2014/main" id="{06094430-46E0-F707-0465-6B9E16275ADC}"/>
              </a:ext>
            </a:extLst>
          </p:cNvPr>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7672437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2">
          <a:extLst>
            <a:ext uri="{FF2B5EF4-FFF2-40B4-BE49-F238E27FC236}">
              <a16:creationId xmlns:a16="http://schemas.microsoft.com/office/drawing/2014/main" id="{FB4CCF3E-A0DE-8384-193F-A5F33B59270A}"/>
            </a:ext>
          </a:extLst>
        </p:cNvPr>
        <p:cNvGrpSpPr/>
        <p:nvPr/>
      </p:nvGrpSpPr>
      <p:grpSpPr>
        <a:xfrm>
          <a:off x="0" y="0"/>
          <a:ext cx="0" cy="0"/>
          <a:chOff x="0" y="0"/>
          <a:chExt cx="0" cy="0"/>
        </a:xfrm>
      </p:grpSpPr>
      <p:sp>
        <p:nvSpPr>
          <p:cNvPr id="933" name="Google Shape;933;g34125c77a9f_0_1018:notes">
            <a:extLst>
              <a:ext uri="{FF2B5EF4-FFF2-40B4-BE49-F238E27FC236}">
                <a16:creationId xmlns:a16="http://schemas.microsoft.com/office/drawing/2014/main" id="{188070AB-7C8C-E2A8-C846-8E99C2326339}"/>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34" name="Google Shape;934;g34125c77a9f_0_1018:notes">
            <a:extLst>
              <a:ext uri="{FF2B5EF4-FFF2-40B4-BE49-F238E27FC236}">
                <a16:creationId xmlns:a16="http://schemas.microsoft.com/office/drawing/2014/main" id="{4BAE5B4A-A4A8-E7DE-B80C-73FECEC9DBDF}"/>
              </a:ext>
            </a:extLst>
          </p:cNvPr>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1933317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8"/>
        <p:cNvGrpSpPr/>
        <p:nvPr/>
      </p:nvGrpSpPr>
      <p:grpSpPr>
        <a:xfrm>
          <a:off x="0" y="0"/>
          <a:ext cx="0" cy="0"/>
          <a:chOff x="0" y="0"/>
          <a:chExt cx="0" cy="0"/>
        </a:xfrm>
      </p:grpSpPr>
      <p:sp>
        <p:nvSpPr>
          <p:cNvPr id="1239" name="Google Shape;1239;g34125c77a9f_0_1187: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0" name="Google Shape;1240;g34125c77a9f_0_118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41" name="Google Shape;1241;g34125c77a9f_0_1187: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42</a:t>
            </a:fld>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0"/>
        <p:cNvGrpSpPr/>
        <p:nvPr/>
      </p:nvGrpSpPr>
      <p:grpSpPr>
        <a:xfrm>
          <a:off x="0" y="0"/>
          <a:ext cx="0" cy="0"/>
          <a:chOff x="0" y="0"/>
          <a:chExt cx="0" cy="0"/>
        </a:xfrm>
      </p:grpSpPr>
      <p:sp>
        <p:nvSpPr>
          <p:cNvPr id="1261" name="Google Shape;1261;g3444d108e01_3_1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62" name="Google Shape;1262;g3444d108e01_3_14: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0">
          <a:extLst>
            <a:ext uri="{FF2B5EF4-FFF2-40B4-BE49-F238E27FC236}">
              <a16:creationId xmlns:a16="http://schemas.microsoft.com/office/drawing/2014/main" id="{E67A19EF-C92D-53F6-FA57-CFA87723A62B}"/>
            </a:ext>
          </a:extLst>
        </p:cNvPr>
        <p:cNvGrpSpPr/>
        <p:nvPr/>
      </p:nvGrpSpPr>
      <p:grpSpPr>
        <a:xfrm>
          <a:off x="0" y="0"/>
          <a:ext cx="0" cy="0"/>
          <a:chOff x="0" y="0"/>
          <a:chExt cx="0" cy="0"/>
        </a:xfrm>
      </p:grpSpPr>
      <p:sp>
        <p:nvSpPr>
          <p:cNvPr id="1261" name="Google Shape;1261;g3444d108e01_3_14:notes">
            <a:extLst>
              <a:ext uri="{FF2B5EF4-FFF2-40B4-BE49-F238E27FC236}">
                <a16:creationId xmlns:a16="http://schemas.microsoft.com/office/drawing/2014/main" id="{FDD65799-4D17-1841-4021-07E2ABCF35FF}"/>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62" name="Google Shape;1262;g3444d108e01_3_14:notes">
            <a:extLst>
              <a:ext uri="{FF2B5EF4-FFF2-40B4-BE49-F238E27FC236}">
                <a16:creationId xmlns:a16="http://schemas.microsoft.com/office/drawing/2014/main" id="{D77B39C7-21A8-DD72-CD29-8D00A9872471}"/>
              </a:ext>
            </a:extLst>
          </p:cNvPr>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99462080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8"/>
        <p:cNvGrpSpPr/>
        <p:nvPr/>
      </p:nvGrpSpPr>
      <p:grpSpPr>
        <a:xfrm>
          <a:off x="0" y="0"/>
          <a:ext cx="0" cy="0"/>
          <a:chOff x="0" y="0"/>
          <a:chExt cx="0" cy="0"/>
        </a:xfrm>
      </p:grpSpPr>
      <p:sp>
        <p:nvSpPr>
          <p:cNvPr id="1269" name="Google Shape;1269;g34125c77a9f_0_1209: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0" name="Google Shape;1270;g34125c77a9f_0_120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71" name="Google Shape;1271;g34125c77a9f_0_120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45</a:t>
            </a:fld>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0"/>
        <p:cNvGrpSpPr/>
        <p:nvPr/>
      </p:nvGrpSpPr>
      <p:grpSpPr>
        <a:xfrm>
          <a:off x="0" y="0"/>
          <a:ext cx="0" cy="0"/>
          <a:chOff x="0" y="0"/>
          <a:chExt cx="0" cy="0"/>
        </a:xfrm>
      </p:grpSpPr>
      <p:sp>
        <p:nvSpPr>
          <p:cNvPr id="1281" name="Google Shape;1281;g34125c77a9f_0_1241: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2" name="Google Shape;1282;g34125c77a9f_0_124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83" name="Google Shape;1283;g34125c77a9f_0_124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46</a:t>
            </a:fld>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1"/>
        <p:cNvGrpSpPr/>
        <p:nvPr/>
      </p:nvGrpSpPr>
      <p:grpSpPr>
        <a:xfrm>
          <a:off x="0" y="0"/>
          <a:ext cx="0" cy="0"/>
          <a:chOff x="0" y="0"/>
          <a:chExt cx="0" cy="0"/>
        </a:xfrm>
      </p:grpSpPr>
      <p:sp>
        <p:nvSpPr>
          <p:cNvPr id="1292" name="Google Shape;1292;g34125c77a9f_0_1231: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3" name="Google Shape;1293;g34125c77a9f_0_123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94" name="Google Shape;1294;g34125c77a9f_0_123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47</a:t>
            </a:fld>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1"/>
        <p:cNvGrpSpPr/>
        <p:nvPr/>
      </p:nvGrpSpPr>
      <p:grpSpPr>
        <a:xfrm>
          <a:off x="0" y="0"/>
          <a:ext cx="0" cy="0"/>
          <a:chOff x="0" y="0"/>
          <a:chExt cx="0" cy="0"/>
        </a:xfrm>
      </p:grpSpPr>
      <p:sp>
        <p:nvSpPr>
          <p:cNvPr id="1302" name="Google Shape;1302;g34125c77a9f_0_1294: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3" name="Google Shape;1303;g34125c77a9f_0_129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04" name="Google Shape;1304;g34125c77a9f_0_129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48</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7"/>
        <p:cNvGrpSpPr/>
        <p:nvPr/>
      </p:nvGrpSpPr>
      <p:grpSpPr>
        <a:xfrm>
          <a:off x="0" y="0"/>
          <a:ext cx="0" cy="0"/>
          <a:chOff x="0" y="0"/>
          <a:chExt cx="0" cy="0"/>
        </a:xfrm>
      </p:grpSpPr>
      <p:sp>
        <p:nvSpPr>
          <p:cNvPr id="718" name="Google Shape;718;g29e98a207ed_1_142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19" name="Google Shape;719;g29e98a207ed_1_1424: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7">
          <a:extLst>
            <a:ext uri="{FF2B5EF4-FFF2-40B4-BE49-F238E27FC236}">
              <a16:creationId xmlns:a16="http://schemas.microsoft.com/office/drawing/2014/main" id="{C730293C-B337-BDD8-5656-A746FF8A2AEB}"/>
            </a:ext>
          </a:extLst>
        </p:cNvPr>
        <p:cNvGrpSpPr/>
        <p:nvPr/>
      </p:nvGrpSpPr>
      <p:grpSpPr>
        <a:xfrm>
          <a:off x="0" y="0"/>
          <a:ext cx="0" cy="0"/>
          <a:chOff x="0" y="0"/>
          <a:chExt cx="0" cy="0"/>
        </a:xfrm>
      </p:grpSpPr>
      <p:sp>
        <p:nvSpPr>
          <p:cNvPr id="718" name="Google Shape;718;g29e98a207ed_1_1424:notes">
            <a:extLst>
              <a:ext uri="{FF2B5EF4-FFF2-40B4-BE49-F238E27FC236}">
                <a16:creationId xmlns:a16="http://schemas.microsoft.com/office/drawing/2014/main" id="{D83D29BD-60C8-8BAB-434D-AD11EB52332D}"/>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19" name="Google Shape;719;g29e98a207ed_1_1424:notes">
            <a:extLst>
              <a:ext uri="{FF2B5EF4-FFF2-40B4-BE49-F238E27FC236}">
                <a16:creationId xmlns:a16="http://schemas.microsoft.com/office/drawing/2014/main" id="{B81C0546-5252-2CEA-F925-4ACEB2309D7E}"/>
              </a:ext>
            </a:extLst>
          </p:cNvPr>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83513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7">
          <a:extLst>
            <a:ext uri="{FF2B5EF4-FFF2-40B4-BE49-F238E27FC236}">
              <a16:creationId xmlns:a16="http://schemas.microsoft.com/office/drawing/2014/main" id="{7BBCD7BB-7347-FD52-DFB3-FBDDE6BE89F7}"/>
            </a:ext>
          </a:extLst>
        </p:cNvPr>
        <p:cNvGrpSpPr/>
        <p:nvPr/>
      </p:nvGrpSpPr>
      <p:grpSpPr>
        <a:xfrm>
          <a:off x="0" y="0"/>
          <a:ext cx="0" cy="0"/>
          <a:chOff x="0" y="0"/>
          <a:chExt cx="0" cy="0"/>
        </a:xfrm>
      </p:grpSpPr>
      <p:sp>
        <p:nvSpPr>
          <p:cNvPr id="718" name="Google Shape;718;g29e98a207ed_1_1424:notes">
            <a:extLst>
              <a:ext uri="{FF2B5EF4-FFF2-40B4-BE49-F238E27FC236}">
                <a16:creationId xmlns:a16="http://schemas.microsoft.com/office/drawing/2014/main" id="{0BE6BBAC-EE8E-3646-884A-0CDA39A161F9}"/>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19" name="Google Shape;719;g29e98a207ed_1_1424:notes">
            <a:extLst>
              <a:ext uri="{FF2B5EF4-FFF2-40B4-BE49-F238E27FC236}">
                <a16:creationId xmlns:a16="http://schemas.microsoft.com/office/drawing/2014/main" id="{A3F2242D-7A53-F6E1-6B0D-D0D3840B36C4}"/>
              </a:ext>
            </a:extLst>
          </p:cNvPr>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482543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3"/>
        <p:cNvGrpSpPr/>
        <p:nvPr/>
      </p:nvGrpSpPr>
      <p:grpSpPr>
        <a:xfrm>
          <a:off x="0" y="0"/>
          <a:ext cx="0" cy="0"/>
          <a:chOff x="0" y="0"/>
          <a:chExt cx="0" cy="0"/>
        </a:xfrm>
      </p:grpSpPr>
      <p:sp>
        <p:nvSpPr>
          <p:cNvPr id="724" name="Google Shape;724;g34125c77a9f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25" name="Google Shape;725;g34125c77a9f_0_0: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8"/>
        <p:cNvGrpSpPr/>
        <p:nvPr/>
      </p:nvGrpSpPr>
      <p:grpSpPr>
        <a:xfrm>
          <a:off x="0" y="0"/>
          <a:ext cx="0" cy="0"/>
          <a:chOff x="0" y="0"/>
          <a:chExt cx="0" cy="0"/>
        </a:xfrm>
      </p:grpSpPr>
      <p:sp>
        <p:nvSpPr>
          <p:cNvPr id="749" name="Google Shape;749;g2b1e1e724ee_1_26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50" name="Google Shape;750;g2b1e1e724ee_1_263: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jp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jp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7.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6.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8.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9.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0.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2.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2.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jp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jp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jp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01">
  <p:cSld name="Purple cover 2 - LIGHT">
    <p:spTree>
      <p:nvGrpSpPr>
        <p:cNvPr id="1" name="Shape 15"/>
        <p:cNvGrpSpPr/>
        <p:nvPr/>
      </p:nvGrpSpPr>
      <p:grpSpPr>
        <a:xfrm>
          <a:off x="0" y="0"/>
          <a:ext cx="0" cy="0"/>
          <a:chOff x="0" y="0"/>
          <a:chExt cx="0" cy="0"/>
        </a:xfrm>
      </p:grpSpPr>
      <p:pic>
        <p:nvPicPr>
          <p:cNvPr id="16" name="Google Shape;16;p3"/>
          <p:cNvPicPr preferRelativeResize="0"/>
          <p:nvPr/>
        </p:nvPicPr>
        <p:blipFill rotWithShape="1">
          <a:blip r:embed="rId2">
            <a:alphaModFix/>
          </a:blip>
          <a:srcRect/>
          <a:stretch/>
        </p:blipFill>
        <p:spPr>
          <a:xfrm>
            <a:off x="0" y="0"/>
            <a:ext cx="9144003" cy="5143501"/>
          </a:xfrm>
          <a:prstGeom prst="rect">
            <a:avLst/>
          </a:prstGeom>
          <a:noFill/>
          <a:ln>
            <a:noFill/>
          </a:ln>
        </p:spPr>
      </p:pic>
      <p:pic>
        <p:nvPicPr>
          <p:cNvPr id="17" name="Google Shape;17;p3"/>
          <p:cNvPicPr preferRelativeResize="0"/>
          <p:nvPr/>
        </p:nvPicPr>
        <p:blipFill rotWithShape="1">
          <a:blip r:embed="rId3">
            <a:alphaModFix/>
          </a:blip>
          <a:srcRect l="10987" t="31423" r="10987" b="31422"/>
          <a:stretch/>
        </p:blipFill>
        <p:spPr>
          <a:xfrm>
            <a:off x="685934" y="687759"/>
            <a:ext cx="1143002" cy="230809"/>
          </a:xfrm>
          <a:prstGeom prst="rect">
            <a:avLst/>
          </a:prstGeom>
          <a:noFill/>
          <a:ln>
            <a:noFill/>
          </a:ln>
        </p:spPr>
      </p:pic>
      <p:sp>
        <p:nvSpPr>
          <p:cNvPr id="18" name="Google Shape;18;p3"/>
          <p:cNvSpPr txBox="1">
            <a:spLocks noGrp="1"/>
          </p:cNvSpPr>
          <p:nvPr>
            <p:ph type="title"/>
          </p:nvPr>
        </p:nvSpPr>
        <p:spPr>
          <a:xfrm>
            <a:off x="685934" y="1959592"/>
            <a:ext cx="5715000" cy="87750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lt1"/>
              </a:buClr>
              <a:buSzPts val="4400"/>
              <a:buFont typeface="Space Grotesk"/>
              <a:buNone/>
              <a:defRPr sz="4400" b="1">
                <a:latin typeface="Space Grotesk"/>
                <a:ea typeface="Space Grotesk"/>
                <a:cs typeface="Space Grotesk"/>
                <a:sym typeface="Space Grotesk"/>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
          <p:cNvSpPr txBox="1">
            <a:spLocks noGrp="1"/>
          </p:cNvSpPr>
          <p:nvPr>
            <p:ph type="body" idx="1"/>
          </p:nvPr>
        </p:nvSpPr>
        <p:spPr>
          <a:xfrm>
            <a:off x="1294934" y="3312427"/>
            <a:ext cx="3277200" cy="396000"/>
          </a:xfrm>
          <a:prstGeom prst="rect">
            <a:avLst/>
          </a:prstGeom>
          <a:noFill/>
          <a:ln>
            <a:noFill/>
          </a:ln>
        </p:spPr>
        <p:txBody>
          <a:bodyPr spcFirstLastPara="1" wrap="square" lIns="0" tIns="0" rIns="0" bIns="0" anchor="ctr" anchorCtr="0">
            <a:noAutofit/>
          </a:bodyPr>
          <a:lstStyle>
            <a:lvl1pPr marL="457200" lvl="0" indent="-228600" algn="l">
              <a:lnSpc>
                <a:spcPct val="100000"/>
              </a:lnSpc>
              <a:spcBef>
                <a:spcPts val="0"/>
              </a:spcBef>
              <a:spcAft>
                <a:spcPts val="0"/>
              </a:spcAft>
              <a:buClr>
                <a:schemeClr val="lt1"/>
              </a:buClr>
              <a:buSzPts val="900"/>
              <a:buNone/>
              <a:defRPr sz="1100"/>
            </a:lvl1pPr>
            <a:lvl2pPr marL="914400" lvl="1" indent="-228600" algn="l">
              <a:lnSpc>
                <a:spcPct val="140000"/>
              </a:lnSpc>
              <a:spcBef>
                <a:spcPts val="0"/>
              </a:spcBef>
              <a:spcAft>
                <a:spcPts val="0"/>
              </a:spcAft>
              <a:buClr>
                <a:schemeClr val="dk2"/>
              </a:buClr>
              <a:buSzPts val="800"/>
              <a:buNone/>
              <a:defRPr/>
            </a:lvl2pPr>
            <a:lvl3pPr marL="1371600" lvl="2" indent="-228600" algn="l">
              <a:lnSpc>
                <a:spcPct val="140000"/>
              </a:lnSpc>
              <a:spcBef>
                <a:spcPts val="0"/>
              </a:spcBef>
              <a:spcAft>
                <a:spcPts val="0"/>
              </a:spcAft>
              <a:buClr>
                <a:schemeClr val="dk2"/>
              </a:buClr>
              <a:buSzPts val="800"/>
              <a:buNone/>
              <a:defRPr/>
            </a:lvl3pPr>
            <a:lvl4pPr marL="1828800" lvl="3" indent="-228600" algn="l">
              <a:lnSpc>
                <a:spcPct val="140000"/>
              </a:lnSpc>
              <a:spcBef>
                <a:spcPts val="0"/>
              </a:spcBef>
              <a:spcAft>
                <a:spcPts val="0"/>
              </a:spcAft>
              <a:buClr>
                <a:schemeClr val="dk2"/>
              </a:buClr>
              <a:buSzPts val="800"/>
              <a:buNone/>
              <a:defRPr/>
            </a:lvl4pPr>
            <a:lvl5pPr marL="2286000" lvl="4" indent="-228600" algn="l">
              <a:lnSpc>
                <a:spcPct val="140000"/>
              </a:lnSpc>
              <a:spcBef>
                <a:spcPts val="0"/>
              </a:spcBef>
              <a:spcAft>
                <a:spcPts val="0"/>
              </a:spcAft>
              <a:buClr>
                <a:schemeClr val="dk2"/>
              </a:buClr>
              <a:buSzPts val="800"/>
              <a:buNone/>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20" name="Google Shape;20;p3"/>
          <p:cNvSpPr>
            <a:spLocks noGrp="1"/>
          </p:cNvSpPr>
          <p:nvPr>
            <p:ph type="pic" idx="2"/>
          </p:nvPr>
        </p:nvSpPr>
        <p:spPr>
          <a:xfrm>
            <a:off x="682779" y="3258679"/>
            <a:ext cx="503400" cy="503400"/>
          </a:xfrm>
          <a:prstGeom prst="ellipse">
            <a:avLst/>
          </a:prstGeom>
          <a:solidFill>
            <a:schemeClr val="lt1"/>
          </a:solidFill>
          <a:ln>
            <a:noFill/>
          </a:ln>
        </p:spPr>
      </p:sp>
      <p:sp>
        <p:nvSpPr>
          <p:cNvPr id="21" name="Google Shape;21;p3"/>
          <p:cNvSpPr>
            <a:spLocks noGrp="1"/>
          </p:cNvSpPr>
          <p:nvPr>
            <p:ph type="body" idx="3"/>
          </p:nvPr>
        </p:nvSpPr>
        <p:spPr>
          <a:xfrm>
            <a:off x="685933" y="4183804"/>
            <a:ext cx="1292100" cy="342900"/>
          </a:xfrm>
          <a:prstGeom prst="roundRect">
            <a:avLst>
              <a:gd name="adj" fmla="val 50000"/>
            </a:avLst>
          </a:prstGeom>
          <a:solidFill>
            <a:schemeClr val="accent2"/>
          </a:solid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chemeClr val="lt1"/>
              </a:buClr>
              <a:buSzPts val="800"/>
              <a:buFont typeface="Space Grotesk"/>
              <a:buNone/>
              <a:defRPr sz="900" b="1">
                <a:latin typeface="Space Grotesk"/>
                <a:ea typeface="Space Grotesk"/>
                <a:cs typeface="Space Grotesk"/>
                <a:sym typeface="Space Grotesk"/>
              </a:defRPr>
            </a:lvl1pPr>
            <a:lvl2pPr marL="914400" lvl="1" indent="-228600" algn="l">
              <a:lnSpc>
                <a:spcPct val="140000"/>
              </a:lnSpc>
              <a:spcBef>
                <a:spcPts val="0"/>
              </a:spcBef>
              <a:spcAft>
                <a:spcPts val="0"/>
              </a:spcAft>
              <a:buClr>
                <a:schemeClr val="dk2"/>
              </a:buClr>
              <a:buSzPts val="800"/>
              <a:buNone/>
              <a:defRPr/>
            </a:lvl2pPr>
            <a:lvl3pPr marL="1371600" lvl="2" indent="-228600" algn="l">
              <a:lnSpc>
                <a:spcPct val="140000"/>
              </a:lnSpc>
              <a:spcBef>
                <a:spcPts val="0"/>
              </a:spcBef>
              <a:spcAft>
                <a:spcPts val="0"/>
              </a:spcAft>
              <a:buClr>
                <a:schemeClr val="dk2"/>
              </a:buClr>
              <a:buSzPts val="800"/>
              <a:buNone/>
              <a:defRPr/>
            </a:lvl3pPr>
            <a:lvl4pPr marL="1828800" lvl="3" indent="-228600" algn="l">
              <a:lnSpc>
                <a:spcPct val="140000"/>
              </a:lnSpc>
              <a:spcBef>
                <a:spcPts val="0"/>
              </a:spcBef>
              <a:spcAft>
                <a:spcPts val="0"/>
              </a:spcAft>
              <a:buClr>
                <a:schemeClr val="dk2"/>
              </a:buClr>
              <a:buSzPts val="800"/>
              <a:buNone/>
              <a:defRPr/>
            </a:lvl4pPr>
            <a:lvl5pPr marL="2286000" lvl="4" indent="-228600" algn="l">
              <a:lnSpc>
                <a:spcPct val="140000"/>
              </a:lnSpc>
              <a:spcBef>
                <a:spcPts val="0"/>
              </a:spcBef>
              <a:spcAft>
                <a:spcPts val="0"/>
              </a:spcAft>
              <a:buClr>
                <a:schemeClr val="dk2"/>
              </a:buClr>
              <a:buSzPts val="800"/>
              <a:buNone/>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pic>
        <p:nvPicPr>
          <p:cNvPr id="22" name="Google Shape;22;p3"/>
          <p:cNvPicPr preferRelativeResize="0"/>
          <p:nvPr/>
        </p:nvPicPr>
        <p:blipFill>
          <a:blip r:embed="rId4">
            <a:alphaModFix/>
          </a:blip>
          <a:stretch>
            <a:fillRect/>
          </a:stretch>
        </p:blipFill>
        <p:spPr>
          <a:xfrm>
            <a:off x="6306597" y="1272063"/>
            <a:ext cx="2600950" cy="2600950"/>
          </a:xfrm>
          <a:prstGeom prst="rect">
            <a:avLst/>
          </a:prstGeom>
          <a:noFill/>
          <a:ln>
            <a:noFill/>
          </a:ln>
        </p:spPr>
      </p:pic>
      <p:cxnSp>
        <p:nvCxnSpPr>
          <p:cNvPr id="23" name="Google Shape;23;p3"/>
          <p:cNvCxnSpPr/>
          <p:nvPr/>
        </p:nvCxnSpPr>
        <p:spPr>
          <a:xfrm>
            <a:off x="474575" y="-14000"/>
            <a:ext cx="1800" cy="5154600"/>
          </a:xfrm>
          <a:prstGeom prst="straightConnector1">
            <a:avLst/>
          </a:prstGeom>
          <a:noFill/>
          <a:ln w="9525" cap="flat" cmpd="sng">
            <a:solidFill>
              <a:schemeClr val="lt1"/>
            </a:solidFill>
            <a:prstDash val="solid"/>
            <a:round/>
            <a:headEnd type="none" w="med" len="med"/>
            <a:tailEnd type="none" w="med" len="med"/>
          </a:ln>
        </p:spPr>
      </p:cxnSp>
    </p:spTree>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art title 03">
  <p:cSld name="CUSTOM_2_1">
    <p:spTree>
      <p:nvGrpSpPr>
        <p:cNvPr id="1" name="Shape 154"/>
        <p:cNvGrpSpPr/>
        <p:nvPr/>
      </p:nvGrpSpPr>
      <p:grpSpPr>
        <a:xfrm>
          <a:off x="0" y="0"/>
          <a:ext cx="0" cy="0"/>
          <a:chOff x="0" y="0"/>
          <a:chExt cx="0" cy="0"/>
        </a:xfrm>
      </p:grpSpPr>
      <p:pic>
        <p:nvPicPr>
          <p:cNvPr id="155" name="Google Shape;155;p16"/>
          <p:cNvPicPr preferRelativeResize="0"/>
          <p:nvPr/>
        </p:nvPicPr>
        <p:blipFill rotWithShape="1">
          <a:blip r:embed="rId2">
            <a:alphaModFix/>
          </a:blip>
          <a:srcRect/>
          <a:stretch/>
        </p:blipFill>
        <p:spPr>
          <a:xfrm>
            <a:off x="0" y="788"/>
            <a:ext cx="9144003" cy="5143501"/>
          </a:xfrm>
          <a:prstGeom prst="rect">
            <a:avLst/>
          </a:prstGeom>
          <a:noFill/>
          <a:ln>
            <a:noFill/>
          </a:ln>
        </p:spPr>
      </p:pic>
      <p:sp>
        <p:nvSpPr>
          <p:cNvPr id="156" name="Google Shape;156;p16"/>
          <p:cNvSpPr/>
          <p:nvPr/>
        </p:nvSpPr>
        <p:spPr>
          <a:xfrm>
            <a:off x="4150476" y="1577515"/>
            <a:ext cx="843000" cy="303300"/>
          </a:xfrm>
          <a:prstGeom prst="roundRect">
            <a:avLst>
              <a:gd name="adj" fmla="val 50000"/>
            </a:avLst>
          </a:prstGeom>
          <a:solidFill>
            <a:schemeClr val="accent2"/>
          </a:solidFill>
          <a:ln>
            <a:noFill/>
          </a:ln>
        </p:spPr>
        <p:txBody>
          <a:bodyPr spcFirstLastPara="1" wrap="square" lIns="0" tIns="0" rIns="0" bIns="0" anchor="ctr" anchorCtr="0">
            <a:noAutofit/>
          </a:bodyPr>
          <a:lstStyle/>
          <a:p>
            <a:pPr marL="0" lvl="0" indent="0" algn="ctr" rtl="0">
              <a:spcBef>
                <a:spcPts val="0"/>
              </a:spcBef>
              <a:spcAft>
                <a:spcPts val="0"/>
              </a:spcAft>
              <a:buNone/>
            </a:pPr>
            <a:endParaRPr sz="1100" b="1">
              <a:solidFill>
                <a:srgbClr val="FFFFFF"/>
              </a:solidFill>
              <a:latin typeface="Space Grotesk"/>
              <a:ea typeface="Space Grotesk"/>
              <a:cs typeface="Space Grotesk"/>
              <a:sym typeface="Space Grotesk"/>
            </a:endParaRPr>
          </a:p>
        </p:txBody>
      </p:sp>
      <p:pic>
        <p:nvPicPr>
          <p:cNvPr id="157" name="Google Shape;157;p16"/>
          <p:cNvPicPr preferRelativeResize="0"/>
          <p:nvPr/>
        </p:nvPicPr>
        <p:blipFill rotWithShape="1">
          <a:blip r:embed="rId3">
            <a:alphaModFix/>
          </a:blip>
          <a:srcRect l="10986" t="31422" r="10986" b="31422"/>
          <a:stretch/>
        </p:blipFill>
        <p:spPr>
          <a:xfrm>
            <a:off x="215600" y="4816824"/>
            <a:ext cx="749833" cy="151417"/>
          </a:xfrm>
          <a:prstGeom prst="rect">
            <a:avLst/>
          </a:prstGeom>
          <a:noFill/>
          <a:ln>
            <a:noFill/>
          </a:ln>
        </p:spPr>
      </p:pic>
      <p:sp>
        <p:nvSpPr>
          <p:cNvPr id="158" name="Google Shape;158;p16"/>
          <p:cNvSpPr/>
          <p:nvPr/>
        </p:nvSpPr>
        <p:spPr>
          <a:xfrm>
            <a:off x="1074311" y="4834138"/>
            <a:ext cx="255000" cy="151500"/>
          </a:xfrm>
          <a:prstGeom prst="roundRect">
            <a:avLst>
              <a:gd name="adj" fmla="val 50000"/>
            </a:avLst>
          </a:prstGeom>
          <a:noFill/>
          <a:ln w="9525" cap="flat" cmpd="sng">
            <a:solidFill>
              <a:srgbClr val="FFFFFF"/>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490"/>
              <a:buFont typeface="Arial"/>
              <a:buNone/>
            </a:pPr>
            <a:fld id="{00000000-1234-1234-1234-123412341234}" type="slidenum">
              <a:rPr lang="en-GB" sz="490" b="1" i="0" u="none" strike="noStrike" cap="none">
                <a:solidFill>
                  <a:srgbClr val="FFFFFF"/>
                </a:solidFill>
                <a:latin typeface="Inter"/>
                <a:ea typeface="Inter"/>
                <a:cs typeface="Inter"/>
                <a:sym typeface="Inter"/>
              </a:rPr>
              <a:t>‹#›</a:t>
            </a:fld>
            <a:endParaRPr sz="490" b="1" i="0" u="none" strike="noStrike" cap="none">
              <a:solidFill>
                <a:srgbClr val="FFFFFF"/>
              </a:solidFill>
              <a:latin typeface="Inter"/>
              <a:ea typeface="Inter"/>
              <a:cs typeface="Inter"/>
              <a:sym typeface="Inter"/>
            </a:endParaRPr>
          </a:p>
        </p:txBody>
      </p:sp>
      <p:sp>
        <p:nvSpPr>
          <p:cNvPr id="159" name="Google Shape;159;p16"/>
          <p:cNvSpPr txBox="1">
            <a:spLocks noGrp="1"/>
          </p:cNvSpPr>
          <p:nvPr>
            <p:ph type="title"/>
          </p:nvPr>
        </p:nvSpPr>
        <p:spPr>
          <a:xfrm>
            <a:off x="1879600" y="2091991"/>
            <a:ext cx="5384700" cy="1600500"/>
          </a:xfrm>
          <a:prstGeom prst="rect">
            <a:avLst/>
          </a:prstGeom>
          <a:noFill/>
          <a:ln>
            <a:noFill/>
          </a:ln>
        </p:spPr>
        <p:txBody>
          <a:bodyPr spcFirstLastPara="1" wrap="square" lIns="0" tIns="0" rIns="0" bIns="0" anchor="t" anchorCtr="0">
            <a:noAutofit/>
          </a:bodyPr>
          <a:lstStyle>
            <a:lvl1pPr lvl="0" algn="ctr" rtl="0">
              <a:lnSpc>
                <a:spcPct val="100000"/>
              </a:lnSpc>
              <a:spcBef>
                <a:spcPts val="0"/>
              </a:spcBef>
              <a:spcAft>
                <a:spcPts val="0"/>
              </a:spcAft>
              <a:buClr>
                <a:schemeClr val="lt1"/>
              </a:buClr>
              <a:buSzPts val="2600"/>
              <a:buFont typeface="Poppins SemiBold"/>
              <a:buNone/>
              <a:defRPr sz="3200"/>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60" name="Google Shape;160;p16"/>
          <p:cNvSpPr txBox="1">
            <a:spLocks noGrp="1"/>
          </p:cNvSpPr>
          <p:nvPr>
            <p:ph type="body" idx="1"/>
          </p:nvPr>
        </p:nvSpPr>
        <p:spPr>
          <a:xfrm>
            <a:off x="3637455" y="4797924"/>
            <a:ext cx="1908000" cy="169500"/>
          </a:xfrm>
          <a:prstGeom prst="rect">
            <a:avLst/>
          </a:prstGeom>
          <a:noFill/>
          <a:ln>
            <a:noFill/>
          </a:ln>
        </p:spPr>
        <p:txBody>
          <a:bodyPr spcFirstLastPara="1" wrap="square" lIns="0" tIns="0" rIns="0" bIns="0" anchor="t" anchorCtr="0">
            <a:noAutofit/>
          </a:bodyPr>
          <a:lstStyle>
            <a:lvl1pPr marL="457200" lvl="0" indent="-228600" algn="ctr" rtl="0">
              <a:lnSpc>
                <a:spcPct val="140000"/>
              </a:lnSpc>
              <a:spcBef>
                <a:spcPts val="0"/>
              </a:spcBef>
              <a:spcAft>
                <a:spcPts val="0"/>
              </a:spcAft>
              <a:buSzPts val="800"/>
              <a:buFont typeface="Inter"/>
              <a:buNone/>
              <a:defRPr sz="900"/>
            </a:lvl1pPr>
            <a:lvl2pPr marL="914400" lvl="1" indent="-279400" algn="ctr" rtl="0">
              <a:lnSpc>
                <a:spcPct val="140000"/>
              </a:lnSpc>
              <a:spcBef>
                <a:spcPts val="0"/>
              </a:spcBef>
              <a:spcAft>
                <a:spcPts val="0"/>
              </a:spcAft>
              <a:buSzPts val="800"/>
              <a:buChar char="•"/>
              <a:defRPr/>
            </a:lvl2pPr>
            <a:lvl3pPr marL="1371600" lvl="2" indent="-279400" algn="ctr" rtl="0">
              <a:lnSpc>
                <a:spcPct val="140000"/>
              </a:lnSpc>
              <a:spcBef>
                <a:spcPts val="0"/>
              </a:spcBef>
              <a:spcAft>
                <a:spcPts val="0"/>
              </a:spcAft>
              <a:buSzPts val="800"/>
              <a:buChar char="•"/>
              <a:defRPr/>
            </a:lvl3pPr>
            <a:lvl4pPr marL="1828800" lvl="3" indent="-279400" algn="ctr" rtl="0">
              <a:lnSpc>
                <a:spcPct val="140000"/>
              </a:lnSpc>
              <a:spcBef>
                <a:spcPts val="0"/>
              </a:spcBef>
              <a:spcAft>
                <a:spcPts val="0"/>
              </a:spcAft>
              <a:buSzPts val="800"/>
              <a:buChar char="•"/>
              <a:defRPr/>
            </a:lvl4pPr>
            <a:lvl5pPr marL="2286000" lvl="4" indent="-279400" algn="ctr" rtl="0">
              <a:lnSpc>
                <a:spcPct val="140000"/>
              </a:lnSpc>
              <a:spcBef>
                <a:spcPts val="0"/>
              </a:spcBef>
              <a:spcAft>
                <a:spcPts val="0"/>
              </a:spcAft>
              <a:buSzPts val="800"/>
              <a:buChar char="•"/>
              <a:defRPr/>
            </a:lvl5pPr>
            <a:lvl6pPr marL="2743200" lvl="5" indent="-228600" algn="l" rtl="0">
              <a:lnSpc>
                <a:spcPct val="90000"/>
              </a:lnSpc>
              <a:spcBef>
                <a:spcPts val="375"/>
              </a:spcBef>
              <a:spcAft>
                <a:spcPts val="0"/>
              </a:spcAft>
              <a:buSzPts val="1350"/>
              <a:buFont typeface="Inter"/>
              <a:buNone/>
              <a:defRPr/>
            </a:lvl6pPr>
            <a:lvl7pPr marL="3200400" lvl="6" indent="-314325" algn="l" rtl="0">
              <a:lnSpc>
                <a:spcPct val="90000"/>
              </a:lnSpc>
              <a:spcBef>
                <a:spcPts val="375"/>
              </a:spcBef>
              <a:spcAft>
                <a:spcPts val="0"/>
              </a:spcAft>
              <a:buSzPts val="1350"/>
              <a:buChar char="•"/>
              <a:defRPr/>
            </a:lvl7pPr>
            <a:lvl8pPr marL="3657600" lvl="7" indent="-314325" algn="l" rtl="0">
              <a:lnSpc>
                <a:spcPct val="90000"/>
              </a:lnSpc>
              <a:spcBef>
                <a:spcPts val="375"/>
              </a:spcBef>
              <a:spcAft>
                <a:spcPts val="0"/>
              </a:spcAft>
              <a:buSzPts val="1350"/>
              <a:buChar char="•"/>
              <a:defRPr/>
            </a:lvl8pPr>
            <a:lvl9pPr marL="4114800" lvl="8" indent="-314325" algn="l" rtl="0">
              <a:lnSpc>
                <a:spcPct val="90000"/>
              </a:lnSpc>
              <a:spcBef>
                <a:spcPts val="375"/>
              </a:spcBef>
              <a:spcAft>
                <a:spcPts val="0"/>
              </a:spcAft>
              <a:buSzPts val="1350"/>
              <a:buChar char="•"/>
              <a:defRPr/>
            </a:lvl9pPr>
          </a:lstStyle>
          <a:p>
            <a:endParaRPr/>
          </a:p>
        </p:txBody>
      </p:sp>
      <p:pic>
        <p:nvPicPr>
          <p:cNvPr id="161" name="Google Shape;161;p16"/>
          <p:cNvPicPr preferRelativeResize="0"/>
          <p:nvPr/>
        </p:nvPicPr>
        <p:blipFill>
          <a:blip r:embed="rId4">
            <a:alphaModFix/>
          </a:blip>
          <a:stretch>
            <a:fillRect/>
          </a:stretch>
        </p:blipFill>
        <p:spPr>
          <a:xfrm>
            <a:off x="-404125" y="1092725"/>
            <a:ext cx="2642925" cy="2642925"/>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Part title 04">
  <p:cSld name="CUSTOM_2_1_1">
    <p:spTree>
      <p:nvGrpSpPr>
        <p:cNvPr id="1" name="Shape 162"/>
        <p:cNvGrpSpPr/>
        <p:nvPr/>
      </p:nvGrpSpPr>
      <p:grpSpPr>
        <a:xfrm>
          <a:off x="0" y="0"/>
          <a:ext cx="0" cy="0"/>
          <a:chOff x="0" y="0"/>
          <a:chExt cx="0" cy="0"/>
        </a:xfrm>
      </p:grpSpPr>
      <p:pic>
        <p:nvPicPr>
          <p:cNvPr id="163" name="Google Shape;163;p17"/>
          <p:cNvPicPr preferRelativeResize="0"/>
          <p:nvPr/>
        </p:nvPicPr>
        <p:blipFill rotWithShape="1">
          <a:blip r:embed="rId2">
            <a:alphaModFix/>
          </a:blip>
          <a:srcRect/>
          <a:stretch/>
        </p:blipFill>
        <p:spPr>
          <a:xfrm>
            <a:off x="0" y="788"/>
            <a:ext cx="9144003" cy="5143501"/>
          </a:xfrm>
          <a:prstGeom prst="rect">
            <a:avLst/>
          </a:prstGeom>
          <a:noFill/>
          <a:ln>
            <a:noFill/>
          </a:ln>
        </p:spPr>
      </p:pic>
      <p:pic>
        <p:nvPicPr>
          <p:cNvPr id="164" name="Google Shape;164;p17"/>
          <p:cNvPicPr preferRelativeResize="0"/>
          <p:nvPr/>
        </p:nvPicPr>
        <p:blipFill>
          <a:blip r:embed="rId3">
            <a:alphaModFix/>
          </a:blip>
          <a:stretch>
            <a:fillRect/>
          </a:stretch>
        </p:blipFill>
        <p:spPr>
          <a:xfrm flipH="1">
            <a:off x="-323288" y="149512"/>
            <a:ext cx="3159325" cy="3159325"/>
          </a:xfrm>
          <a:prstGeom prst="rect">
            <a:avLst/>
          </a:prstGeom>
          <a:noFill/>
          <a:ln>
            <a:noFill/>
          </a:ln>
        </p:spPr>
      </p:pic>
      <p:sp>
        <p:nvSpPr>
          <p:cNvPr id="165" name="Google Shape;165;p17"/>
          <p:cNvSpPr/>
          <p:nvPr/>
        </p:nvSpPr>
        <p:spPr>
          <a:xfrm>
            <a:off x="4150476" y="1577515"/>
            <a:ext cx="843000" cy="303300"/>
          </a:xfrm>
          <a:prstGeom prst="roundRect">
            <a:avLst>
              <a:gd name="adj" fmla="val 50000"/>
            </a:avLst>
          </a:prstGeom>
          <a:solidFill>
            <a:schemeClr val="accent4"/>
          </a:solidFill>
          <a:ln>
            <a:noFill/>
          </a:ln>
        </p:spPr>
        <p:txBody>
          <a:bodyPr spcFirstLastPara="1" wrap="square" lIns="0" tIns="0" rIns="0" bIns="0" anchor="ctr" anchorCtr="0">
            <a:noAutofit/>
          </a:bodyPr>
          <a:lstStyle/>
          <a:p>
            <a:pPr marL="0" lvl="0" indent="0" algn="ctr" rtl="0">
              <a:spcBef>
                <a:spcPts val="0"/>
              </a:spcBef>
              <a:spcAft>
                <a:spcPts val="0"/>
              </a:spcAft>
              <a:buNone/>
            </a:pPr>
            <a:endParaRPr sz="1100" b="1">
              <a:solidFill>
                <a:srgbClr val="FFFFFF"/>
              </a:solidFill>
              <a:latin typeface="Space Grotesk"/>
              <a:ea typeface="Space Grotesk"/>
              <a:cs typeface="Space Grotesk"/>
              <a:sym typeface="Space Grotesk"/>
            </a:endParaRPr>
          </a:p>
        </p:txBody>
      </p:sp>
      <p:pic>
        <p:nvPicPr>
          <p:cNvPr id="166" name="Google Shape;166;p17"/>
          <p:cNvPicPr preferRelativeResize="0"/>
          <p:nvPr/>
        </p:nvPicPr>
        <p:blipFill rotWithShape="1">
          <a:blip r:embed="rId4">
            <a:alphaModFix/>
          </a:blip>
          <a:srcRect l="10986" t="31422" r="10986" b="31422"/>
          <a:stretch/>
        </p:blipFill>
        <p:spPr>
          <a:xfrm>
            <a:off x="215600" y="4816824"/>
            <a:ext cx="749833" cy="151417"/>
          </a:xfrm>
          <a:prstGeom prst="rect">
            <a:avLst/>
          </a:prstGeom>
          <a:noFill/>
          <a:ln>
            <a:noFill/>
          </a:ln>
        </p:spPr>
      </p:pic>
      <p:sp>
        <p:nvSpPr>
          <p:cNvPr id="167" name="Google Shape;167;p17"/>
          <p:cNvSpPr/>
          <p:nvPr/>
        </p:nvSpPr>
        <p:spPr>
          <a:xfrm>
            <a:off x="1074311" y="4834138"/>
            <a:ext cx="255000" cy="151500"/>
          </a:xfrm>
          <a:prstGeom prst="roundRect">
            <a:avLst>
              <a:gd name="adj" fmla="val 50000"/>
            </a:avLst>
          </a:prstGeom>
          <a:noFill/>
          <a:ln w="9525" cap="flat" cmpd="sng">
            <a:solidFill>
              <a:srgbClr val="FFFFFF"/>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490"/>
              <a:buFont typeface="Arial"/>
              <a:buNone/>
            </a:pPr>
            <a:fld id="{00000000-1234-1234-1234-123412341234}" type="slidenum">
              <a:rPr lang="en-GB" sz="490" b="1" i="0" u="none" strike="noStrike" cap="none">
                <a:solidFill>
                  <a:srgbClr val="FFFFFF"/>
                </a:solidFill>
                <a:latin typeface="Inter"/>
                <a:ea typeface="Inter"/>
                <a:cs typeface="Inter"/>
                <a:sym typeface="Inter"/>
              </a:rPr>
              <a:t>‹#›</a:t>
            </a:fld>
            <a:endParaRPr sz="490" b="1" i="0" u="none" strike="noStrike" cap="none">
              <a:solidFill>
                <a:srgbClr val="FFFFFF"/>
              </a:solidFill>
              <a:latin typeface="Inter"/>
              <a:ea typeface="Inter"/>
              <a:cs typeface="Inter"/>
              <a:sym typeface="Inter"/>
            </a:endParaRPr>
          </a:p>
        </p:txBody>
      </p:sp>
      <p:sp>
        <p:nvSpPr>
          <p:cNvPr id="168" name="Google Shape;168;p17"/>
          <p:cNvSpPr txBox="1">
            <a:spLocks noGrp="1"/>
          </p:cNvSpPr>
          <p:nvPr>
            <p:ph type="title"/>
          </p:nvPr>
        </p:nvSpPr>
        <p:spPr>
          <a:xfrm>
            <a:off x="1879600" y="2091991"/>
            <a:ext cx="5384700" cy="1600500"/>
          </a:xfrm>
          <a:prstGeom prst="rect">
            <a:avLst/>
          </a:prstGeom>
          <a:noFill/>
          <a:ln>
            <a:noFill/>
          </a:ln>
        </p:spPr>
        <p:txBody>
          <a:bodyPr spcFirstLastPara="1" wrap="square" lIns="0" tIns="0" rIns="0" bIns="0" anchor="t" anchorCtr="0">
            <a:noAutofit/>
          </a:bodyPr>
          <a:lstStyle>
            <a:lvl1pPr lvl="0" algn="ctr" rtl="0">
              <a:lnSpc>
                <a:spcPct val="100000"/>
              </a:lnSpc>
              <a:spcBef>
                <a:spcPts val="0"/>
              </a:spcBef>
              <a:spcAft>
                <a:spcPts val="0"/>
              </a:spcAft>
              <a:buClr>
                <a:schemeClr val="lt1"/>
              </a:buClr>
              <a:buSzPts val="2600"/>
              <a:buFont typeface="Poppins SemiBold"/>
              <a:buNone/>
              <a:defRPr sz="3200"/>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69" name="Google Shape;169;p17"/>
          <p:cNvSpPr txBox="1">
            <a:spLocks noGrp="1"/>
          </p:cNvSpPr>
          <p:nvPr>
            <p:ph type="body" idx="1"/>
          </p:nvPr>
        </p:nvSpPr>
        <p:spPr>
          <a:xfrm>
            <a:off x="3637455" y="4797924"/>
            <a:ext cx="1908000" cy="169500"/>
          </a:xfrm>
          <a:prstGeom prst="rect">
            <a:avLst/>
          </a:prstGeom>
          <a:noFill/>
          <a:ln>
            <a:noFill/>
          </a:ln>
        </p:spPr>
        <p:txBody>
          <a:bodyPr spcFirstLastPara="1" wrap="square" lIns="0" tIns="0" rIns="0" bIns="0" anchor="t" anchorCtr="0">
            <a:noAutofit/>
          </a:bodyPr>
          <a:lstStyle>
            <a:lvl1pPr marL="457200" lvl="0" indent="-228600" algn="ctr" rtl="0">
              <a:lnSpc>
                <a:spcPct val="140000"/>
              </a:lnSpc>
              <a:spcBef>
                <a:spcPts val="0"/>
              </a:spcBef>
              <a:spcAft>
                <a:spcPts val="0"/>
              </a:spcAft>
              <a:buSzPts val="800"/>
              <a:buFont typeface="Inter"/>
              <a:buNone/>
              <a:defRPr sz="900"/>
            </a:lvl1pPr>
            <a:lvl2pPr marL="914400" lvl="1" indent="-279400" algn="ctr" rtl="0">
              <a:lnSpc>
                <a:spcPct val="140000"/>
              </a:lnSpc>
              <a:spcBef>
                <a:spcPts val="0"/>
              </a:spcBef>
              <a:spcAft>
                <a:spcPts val="0"/>
              </a:spcAft>
              <a:buSzPts val="800"/>
              <a:buChar char="•"/>
              <a:defRPr/>
            </a:lvl2pPr>
            <a:lvl3pPr marL="1371600" lvl="2" indent="-279400" algn="ctr" rtl="0">
              <a:lnSpc>
                <a:spcPct val="140000"/>
              </a:lnSpc>
              <a:spcBef>
                <a:spcPts val="0"/>
              </a:spcBef>
              <a:spcAft>
                <a:spcPts val="0"/>
              </a:spcAft>
              <a:buSzPts val="800"/>
              <a:buChar char="•"/>
              <a:defRPr/>
            </a:lvl3pPr>
            <a:lvl4pPr marL="1828800" lvl="3" indent="-279400" algn="ctr" rtl="0">
              <a:lnSpc>
                <a:spcPct val="140000"/>
              </a:lnSpc>
              <a:spcBef>
                <a:spcPts val="0"/>
              </a:spcBef>
              <a:spcAft>
                <a:spcPts val="0"/>
              </a:spcAft>
              <a:buSzPts val="800"/>
              <a:buChar char="•"/>
              <a:defRPr/>
            </a:lvl4pPr>
            <a:lvl5pPr marL="2286000" lvl="4" indent="-279400" algn="ctr" rtl="0">
              <a:lnSpc>
                <a:spcPct val="140000"/>
              </a:lnSpc>
              <a:spcBef>
                <a:spcPts val="0"/>
              </a:spcBef>
              <a:spcAft>
                <a:spcPts val="0"/>
              </a:spcAft>
              <a:buSzPts val="800"/>
              <a:buChar char="•"/>
              <a:defRPr/>
            </a:lvl5pPr>
            <a:lvl6pPr marL="2743200" lvl="5" indent="-228600" algn="l" rtl="0">
              <a:lnSpc>
                <a:spcPct val="90000"/>
              </a:lnSpc>
              <a:spcBef>
                <a:spcPts val="375"/>
              </a:spcBef>
              <a:spcAft>
                <a:spcPts val="0"/>
              </a:spcAft>
              <a:buSzPts val="1350"/>
              <a:buFont typeface="Inter"/>
              <a:buNone/>
              <a:defRPr/>
            </a:lvl6pPr>
            <a:lvl7pPr marL="3200400" lvl="6" indent="-314325" algn="l" rtl="0">
              <a:lnSpc>
                <a:spcPct val="90000"/>
              </a:lnSpc>
              <a:spcBef>
                <a:spcPts val="375"/>
              </a:spcBef>
              <a:spcAft>
                <a:spcPts val="0"/>
              </a:spcAft>
              <a:buSzPts val="1350"/>
              <a:buChar char="•"/>
              <a:defRPr/>
            </a:lvl7pPr>
            <a:lvl8pPr marL="3657600" lvl="7" indent="-314325" algn="l" rtl="0">
              <a:lnSpc>
                <a:spcPct val="90000"/>
              </a:lnSpc>
              <a:spcBef>
                <a:spcPts val="375"/>
              </a:spcBef>
              <a:spcAft>
                <a:spcPts val="0"/>
              </a:spcAft>
              <a:buSzPts val="1350"/>
              <a:buChar char="•"/>
              <a:defRPr/>
            </a:lvl8pPr>
            <a:lvl9pPr marL="4114800" lvl="8" indent="-314325" algn="l" rtl="0">
              <a:lnSpc>
                <a:spcPct val="90000"/>
              </a:lnSpc>
              <a:spcBef>
                <a:spcPts val="375"/>
              </a:spcBef>
              <a:spcAft>
                <a:spcPts val="0"/>
              </a:spcAft>
              <a:buSzPts val="1350"/>
              <a:buChar char="•"/>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Part title side 01">
  <p:cSld name="48_Custom Layout 2">
    <p:spTree>
      <p:nvGrpSpPr>
        <p:cNvPr id="1" name="Shape 170"/>
        <p:cNvGrpSpPr/>
        <p:nvPr/>
      </p:nvGrpSpPr>
      <p:grpSpPr>
        <a:xfrm>
          <a:off x="0" y="0"/>
          <a:ext cx="0" cy="0"/>
          <a:chOff x="0" y="0"/>
          <a:chExt cx="0" cy="0"/>
        </a:xfrm>
      </p:grpSpPr>
      <p:pic>
        <p:nvPicPr>
          <p:cNvPr id="171" name="Google Shape;171;p18"/>
          <p:cNvPicPr preferRelativeResize="0"/>
          <p:nvPr/>
        </p:nvPicPr>
        <p:blipFill>
          <a:blip r:embed="rId2">
            <a:alphaModFix/>
          </a:blip>
          <a:stretch>
            <a:fillRect/>
          </a:stretch>
        </p:blipFill>
        <p:spPr>
          <a:xfrm flipH="1">
            <a:off x="0" y="0"/>
            <a:ext cx="9144003" cy="5143501"/>
          </a:xfrm>
          <a:prstGeom prst="rect">
            <a:avLst/>
          </a:prstGeom>
          <a:noFill/>
          <a:ln>
            <a:noFill/>
          </a:ln>
        </p:spPr>
      </p:pic>
      <p:pic>
        <p:nvPicPr>
          <p:cNvPr id="172" name="Google Shape;172;p18"/>
          <p:cNvPicPr preferRelativeResize="0"/>
          <p:nvPr/>
        </p:nvPicPr>
        <p:blipFill rotWithShape="1">
          <a:blip r:embed="rId3">
            <a:alphaModFix/>
          </a:blip>
          <a:srcRect l="10987" t="31423" r="10987" b="31422"/>
          <a:stretch/>
        </p:blipFill>
        <p:spPr>
          <a:xfrm>
            <a:off x="215600" y="4816824"/>
            <a:ext cx="749833" cy="151417"/>
          </a:xfrm>
          <a:prstGeom prst="rect">
            <a:avLst/>
          </a:prstGeom>
          <a:noFill/>
          <a:ln>
            <a:noFill/>
          </a:ln>
        </p:spPr>
      </p:pic>
      <p:sp>
        <p:nvSpPr>
          <p:cNvPr id="173" name="Google Shape;173;p18"/>
          <p:cNvSpPr/>
          <p:nvPr/>
        </p:nvSpPr>
        <p:spPr>
          <a:xfrm>
            <a:off x="1074311" y="4834138"/>
            <a:ext cx="255000" cy="151500"/>
          </a:xfrm>
          <a:prstGeom prst="roundRect">
            <a:avLst>
              <a:gd name="adj" fmla="val 50000"/>
            </a:avLst>
          </a:prstGeom>
          <a:noFill/>
          <a:ln w="9525" cap="flat" cmpd="sng">
            <a:solidFill>
              <a:schemeClr val="lt1"/>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490"/>
              <a:buFont typeface="Arial"/>
              <a:buNone/>
            </a:pPr>
            <a:fld id="{00000000-1234-1234-1234-123412341234}" type="slidenum">
              <a:rPr lang="en-GB" sz="490" b="1" i="0" u="none" strike="noStrike" cap="none">
                <a:solidFill>
                  <a:schemeClr val="lt1"/>
                </a:solidFill>
                <a:latin typeface="Inter"/>
                <a:ea typeface="Inter"/>
                <a:cs typeface="Inter"/>
                <a:sym typeface="Inter"/>
              </a:rPr>
              <a:t>‹#›</a:t>
            </a:fld>
            <a:endParaRPr sz="490" b="1" i="0" u="none" strike="noStrike" cap="none">
              <a:solidFill>
                <a:schemeClr val="lt1"/>
              </a:solidFill>
              <a:latin typeface="Inter"/>
              <a:ea typeface="Inter"/>
              <a:cs typeface="Inter"/>
              <a:sym typeface="Inter"/>
            </a:endParaRPr>
          </a:p>
        </p:txBody>
      </p:sp>
      <p:sp>
        <p:nvSpPr>
          <p:cNvPr id="174" name="Google Shape;174;p18"/>
          <p:cNvSpPr txBox="1">
            <a:spLocks noGrp="1"/>
          </p:cNvSpPr>
          <p:nvPr>
            <p:ph type="body" idx="1"/>
          </p:nvPr>
        </p:nvSpPr>
        <p:spPr>
          <a:xfrm>
            <a:off x="3637455" y="4797924"/>
            <a:ext cx="1908000" cy="169500"/>
          </a:xfrm>
          <a:prstGeom prst="rect">
            <a:avLst/>
          </a:prstGeom>
          <a:noFill/>
          <a:ln>
            <a:noFill/>
          </a:ln>
        </p:spPr>
        <p:txBody>
          <a:bodyPr spcFirstLastPara="1" wrap="square" lIns="0" tIns="0" rIns="0" bIns="0" anchor="t" anchorCtr="0">
            <a:noAutofit/>
          </a:bodyPr>
          <a:lstStyle>
            <a:lvl1pPr marL="457200" lvl="0" indent="-228600" algn="ctr">
              <a:lnSpc>
                <a:spcPct val="140000"/>
              </a:lnSpc>
              <a:spcBef>
                <a:spcPts val="0"/>
              </a:spcBef>
              <a:spcAft>
                <a:spcPts val="0"/>
              </a:spcAft>
              <a:buSzPts val="800"/>
              <a:buFont typeface="Inter"/>
              <a:buNone/>
              <a:defRPr sz="900"/>
            </a:lvl1pPr>
            <a:lvl2pPr marL="914400" lvl="1" indent="-279400" algn="ctr">
              <a:lnSpc>
                <a:spcPct val="140000"/>
              </a:lnSpc>
              <a:spcBef>
                <a:spcPts val="0"/>
              </a:spcBef>
              <a:spcAft>
                <a:spcPts val="0"/>
              </a:spcAft>
              <a:buSzPts val="800"/>
              <a:buChar char="•"/>
              <a:defRPr/>
            </a:lvl2pPr>
            <a:lvl3pPr marL="1371600" lvl="2" indent="-279400" algn="ctr">
              <a:lnSpc>
                <a:spcPct val="140000"/>
              </a:lnSpc>
              <a:spcBef>
                <a:spcPts val="0"/>
              </a:spcBef>
              <a:spcAft>
                <a:spcPts val="0"/>
              </a:spcAft>
              <a:buSzPts val="800"/>
              <a:buChar char="•"/>
              <a:defRPr/>
            </a:lvl3pPr>
            <a:lvl4pPr marL="1828800" lvl="3" indent="-279400" algn="ctr">
              <a:lnSpc>
                <a:spcPct val="140000"/>
              </a:lnSpc>
              <a:spcBef>
                <a:spcPts val="0"/>
              </a:spcBef>
              <a:spcAft>
                <a:spcPts val="0"/>
              </a:spcAft>
              <a:buSzPts val="800"/>
              <a:buChar char="•"/>
              <a:defRPr/>
            </a:lvl4pPr>
            <a:lvl5pPr marL="2286000" lvl="4" indent="-279400" algn="ctr">
              <a:lnSpc>
                <a:spcPct val="140000"/>
              </a:lnSpc>
              <a:spcBef>
                <a:spcPts val="0"/>
              </a:spcBef>
              <a:spcAft>
                <a:spcPts val="0"/>
              </a:spcAft>
              <a:buSzPts val="800"/>
              <a:buChar char="•"/>
              <a:defRPr/>
            </a:lvl5pPr>
            <a:lvl6pPr marL="2743200" lvl="5" indent="-228600" algn="l">
              <a:lnSpc>
                <a:spcPct val="90000"/>
              </a:lnSpc>
              <a:spcBef>
                <a:spcPts val="375"/>
              </a:spcBef>
              <a:spcAft>
                <a:spcPts val="0"/>
              </a:spcAft>
              <a:buSzPts val="1350"/>
              <a:buFont typeface="Inter"/>
              <a:buNone/>
              <a:defRPr/>
            </a:lvl6pPr>
            <a:lvl7pPr marL="3200400" lvl="6" indent="-314325" algn="l">
              <a:lnSpc>
                <a:spcPct val="90000"/>
              </a:lnSpc>
              <a:spcBef>
                <a:spcPts val="375"/>
              </a:spcBef>
              <a:spcAft>
                <a:spcPts val="0"/>
              </a:spcAft>
              <a:buSzPts val="1350"/>
              <a:buChar char="•"/>
              <a:defRPr/>
            </a:lvl7pPr>
            <a:lvl8pPr marL="3657600" lvl="7" indent="-314325" algn="l">
              <a:lnSpc>
                <a:spcPct val="90000"/>
              </a:lnSpc>
              <a:spcBef>
                <a:spcPts val="375"/>
              </a:spcBef>
              <a:spcAft>
                <a:spcPts val="0"/>
              </a:spcAft>
              <a:buSzPts val="1350"/>
              <a:buChar char="•"/>
              <a:defRPr/>
            </a:lvl8pPr>
            <a:lvl9pPr marL="4114800" lvl="8" indent="-314325" algn="l">
              <a:lnSpc>
                <a:spcPct val="90000"/>
              </a:lnSpc>
              <a:spcBef>
                <a:spcPts val="375"/>
              </a:spcBef>
              <a:spcAft>
                <a:spcPts val="0"/>
              </a:spcAft>
              <a:buSzPts val="1350"/>
              <a:buChar char="•"/>
              <a:defRPr/>
            </a:lvl9pPr>
          </a:lstStyle>
          <a:p>
            <a:endParaRPr/>
          </a:p>
        </p:txBody>
      </p:sp>
      <p:pic>
        <p:nvPicPr>
          <p:cNvPr id="175" name="Google Shape;175;p18"/>
          <p:cNvPicPr preferRelativeResize="0"/>
          <p:nvPr/>
        </p:nvPicPr>
        <p:blipFill>
          <a:blip r:embed="rId4">
            <a:alphaModFix/>
          </a:blip>
          <a:stretch>
            <a:fillRect/>
          </a:stretch>
        </p:blipFill>
        <p:spPr>
          <a:xfrm>
            <a:off x="7103000" y="2909100"/>
            <a:ext cx="2642925" cy="2642925"/>
          </a:xfrm>
          <a:prstGeom prst="rect">
            <a:avLst/>
          </a:prstGeom>
          <a:noFill/>
          <a:ln>
            <a:noFill/>
          </a:ln>
        </p:spPr>
      </p:pic>
      <p:sp>
        <p:nvSpPr>
          <p:cNvPr id="176" name="Google Shape;176;p18"/>
          <p:cNvSpPr>
            <a:spLocks noGrp="1"/>
          </p:cNvSpPr>
          <p:nvPr>
            <p:ph type="body" idx="2"/>
          </p:nvPr>
        </p:nvSpPr>
        <p:spPr>
          <a:xfrm>
            <a:off x="4865841" y="1204859"/>
            <a:ext cx="903000" cy="372000"/>
          </a:xfrm>
          <a:prstGeom prst="roundRect">
            <a:avLst>
              <a:gd name="adj" fmla="val 50000"/>
            </a:avLst>
          </a:prstGeom>
          <a:solidFill>
            <a:schemeClr val="accent5"/>
          </a:solid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chemeClr val="lt1"/>
              </a:buClr>
              <a:buSzPts val="900"/>
              <a:buFont typeface="Space Grotesk"/>
              <a:buNone/>
              <a:defRPr sz="900" b="1" i="0">
                <a:latin typeface="Space Grotesk"/>
                <a:ea typeface="Space Grotesk"/>
                <a:cs typeface="Space Grotesk"/>
                <a:sym typeface="Space Grotesk"/>
              </a:defRPr>
            </a:lvl1pPr>
            <a:lvl2pPr marL="914400" lvl="1" indent="-228600" algn="l" rtl="0">
              <a:lnSpc>
                <a:spcPct val="140000"/>
              </a:lnSpc>
              <a:spcBef>
                <a:spcPts val="0"/>
              </a:spcBef>
              <a:spcAft>
                <a:spcPts val="0"/>
              </a:spcAft>
              <a:buClr>
                <a:schemeClr val="dk2"/>
              </a:buClr>
              <a:buSzPts val="800"/>
              <a:buNone/>
              <a:defRPr/>
            </a:lvl2pPr>
            <a:lvl3pPr marL="1371600" lvl="2" indent="-228600" algn="l" rtl="0">
              <a:lnSpc>
                <a:spcPct val="140000"/>
              </a:lnSpc>
              <a:spcBef>
                <a:spcPts val="0"/>
              </a:spcBef>
              <a:spcAft>
                <a:spcPts val="0"/>
              </a:spcAft>
              <a:buClr>
                <a:schemeClr val="dk2"/>
              </a:buClr>
              <a:buSzPts val="800"/>
              <a:buNone/>
              <a:defRPr/>
            </a:lvl3pPr>
            <a:lvl4pPr marL="1828800" lvl="3" indent="-228600" algn="l" rtl="0">
              <a:lnSpc>
                <a:spcPct val="140000"/>
              </a:lnSpc>
              <a:spcBef>
                <a:spcPts val="0"/>
              </a:spcBef>
              <a:spcAft>
                <a:spcPts val="0"/>
              </a:spcAft>
              <a:buClr>
                <a:schemeClr val="dk2"/>
              </a:buClr>
              <a:buSzPts val="800"/>
              <a:buNone/>
              <a:defRPr/>
            </a:lvl4pPr>
            <a:lvl5pPr marL="2286000" lvl="4" indent="-228600" algn="l" rtl="0">
              <a:lnSpc>
                <a:spcPct val="140000"/>
              </a:lnSpc>
              <a:spcBef>
                <a:spcPts val="0"/>
              </a:spcBef>
              <a:spcAft>
                <a:spcPts val="0"/>
              </a:spcAft>
              <a:buClr>
                <a:schemeClr val="dk2"/>
              </a:buClr>
              <a:buSzPts val="800"/>
              <a:buNone/>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177" name="Google Shape;177;p18"/>
          <p:cNvSpPr txBox="1">
            <a:spLocks noGrp="1"/>
          </p:cNvSpPr>
          <p:nvPr>
            <p:ph type="title"/>
          </p:nvPr>
        </p:nvSpPr>
        <p:spPr>
          <a:xfrm>
            <a:off x="4865850" y="1801053"/>
            <a:ext cx="3959700" cy="15726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SzPts val="2100"/>
              <a:buNone/>
              <a:defRPr sz="3200"/>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Part title side 02">
  <p:cSld name="29_Custom Layout">
    <p:spTree>
      <p:nvGrpSpPr>
        <p:cNvPr id="1" name="Shape 178"/>
        <p:cNvGrpSpPr/>
        <p:nvPr/>
      </p:nvGrpSpPr>
      <p:grpSpPr>
        <a:xfrm>
          <a:off x="0" y="0"/>
          <a:ext cx="0" cy="0"/>
          <a:chOff x="0" y="0"/>
          <a:chExt cx="0" cy="0"/>
        </a:xfrm>
      </p:grpSpPr>
      <p:pic>
        <p:nvPicPr>
          <p:cNvPr id="179" name="Google Shape;179;p19"/>
          <p:cNvPicPr preferRelativeResize="0"/>
          <p:nvPr/>
        </p:nvPicPr>
        <p:blipFill rotWithShape="1">
          <a:blip r:embed="rId2">
            <a:alphaModFix/>
          </a:blip>
          <a:srcRect/>
          <a:stretch/>
        </p:blipFill>
        <p:spPr>
          <a:xfrm>
            <a:off x="0" y="0"/>
            <a:ext cx="9144003" cy="5143501"/>
          </a:xfrm>
          <a:prstGeom prst="rect">
            <a:avLst/>
          </a:prstGeom>
          <a:noFill/>
          <a:ln>
            <a:noFill/>
          </a:ln>
        </p:spPr>
      </p:pic>
      <p:pic>
        <p:nvPicPr>
          <p:cNvPr id="180" name="Google Shape;180;p19"/>
          <p:cNvPicPr preferRelativeResize="0"/>
          <p:nvPr/>
        </p:nvPicPr>
        <p:blipFill rotWithShape="1">
          <a:blip r:embed="rId3">
            <a:alphaModFix/>
          </a:blip>
          <a:srcRect l="10987" t="31423" r="10987" b="31422"/>
          <a:stretch/>
        </p:blipFill>
        <p:spPr>
          <a:xfrm>
            <a:off x="215600" y="4816824"/>
            <a:ext cx="749833" cy="151417"/>
          </a:xfrm>
          <a:prstGeom prst="rect">
            <a:avLst/>
          </a:prstGeom>
          <a:noFill/>
          <a:ln>
            <a:noFill/>
          </a:ln>
        </p:spPr>
      </p:pic>
      <p:sp>
        <p:nvSpPr>
          <p:cNvPr id="181" name="Google Shape;181;p19"/>
          <p:cNvSpPr/>
          <p:nvPr/>
        </p:nvSpPr>
        <p:spPr>
          <a:xfrm>
            <a:off x="1074311" y="4834138"/>
            <a:ext cx="255000" cy="151500"/>
          </a:xfrm>
          <a:prstGeom prst="roundRect">
            <a:avLst>
              <a:gd name="adj" fmla="val 50000"/>
            </a:avLst>
          </a:prstGeom>
          <a:noFill/>
          <a:ln w="9525" cap="flat" cmpd="sng">
            <a:solidFill>
              <a:schemeClr val="lt1"/>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490"/>
              <a:buFont typeface="Arial"/>
              <a:buNone/>
            </a:pPr>
            <a:fld id="{00000000-1234-1234-1234-123412341234}" type="slidenum">
              <a:rPr lang="en-GB" sz="490" b="1" i="0" u="none" strike="noStrike" cap="none">
                <a:solidFill>
                  <a:schemeClr val="lt1"/>
                </a:solidFill>
                <a:latin typeface="Inter"/>
                <a:ea typeface="Inter"/>
                <a:cs typeface="Inter"/>
                <a:sym typeface="Inter"/>
              </a:rPr>
              <a:t>‹#›</a:t>
            </a:fld>
            <a:endParaRPr sz="490" b="1" i="0" u="none" strike="noStrike" cap="none">
              <a:solidFill>
                <a:schemeClr val="lt1"/>
              </a:solidFill>
              <a:latin typeface="Inter"/>
              <a:ea typeface="Inter"/>
              <a:cs typeface="Inter"/>
              <a:sym typeface="Inter"/>
            </a:endParaRPr>
          </a:p>
        </p:txBody>
      </p:sp>
      <p:sp>
        <p:nvSpPr>
          <p:cNvPr id="182" name="Google Shape;182;p19"/>
          <p:cNvSpPr txBox="1">
            <a:spLocks noGrp="1"/>
          </p:cNvSpPr>
          <p:nvPr>
            <p:ph type="body" idx="1"/>
          </p:nvPr>
        </p:nvSpPr>
        <p:spPr>
          <a:xfrm>
            <a:off x="3637455" y="4797924"/>
            <a:ext cx="1908000" cy="169500"/>
          </a:xfrm>
          <a:prstGeom prst="rect">
            <a:avLst/>
          </a:prstGeom>
          <a:noFill/>
          <a:ln>
            <a:noFill/>
          </a:ln>
        </p:spPr>
        <p:txBody>
          <a:bodyPr spcFirstLastPara="1" wrap="square" lIns="0" tIns="0" rIns="0" bIns="0" anchor="t" anchorCtr="0">
            <a:noAutofit/>
          </a:bodyPr>
          <a:lstStyle>
            <a:lvl1pPr marL="457200" lvl="0" indent="-228600" algn="ctr">
              <a:lnSpc>
                <a:spcPct val="140000"/>
              </a:lnSpc>
              <a:spcBef>
                <a:spcPts val="0"/>
              </a:spcBef>
              <a:spcAft>
                <a:spcPts val="0"/>
              </a:spcAft>
              <a:buSzPts val="800"/>
              <a:buFont typeface="Inter"/>
              <a:buNone/>
              <a:defRPr sz="900"/>
            </a:lvl1pPr>
            <a:lvl2pPr marL="914400" lvl="1" indent="-279400" algn="ctr">
              <a:lnSpc>
                <a:spcPct val="140000"/>
              </a:lnSpc>
              <a:spcBef>
                <a:spcPts val="0"/>
              </a:spcBef>
              <a:spcAft>
                <a:spcPts val="0"/>
              </a:spcAft>
              <a:buSzPts val="800"/>
              <a:buChar char="•"/>
              <a:defRPr/>
            </a:lvl2pPr>
            <a:lvl3pPr marL="1371600" lvl="2" indent="-279400" algn="ctr">
              <a:lnSpc>
                <a:spcPct val="140000"/>
              </a:lnSpc>
              <a:spcBef>
                <a:spcPts val="0"/>
              </a:spcBef>
              <a:spcAft>
                <a:spcPts val="0"/>
              </a:spcAft>
              <a:buSzPts val="800"/>
              <a:buChar char="•"/>
              <a:defRPr/>
            </a:lvl3pPr>
            <a:lvl4pPr marL="1828800" lvl="3" indent="-279400" algn="ctr">
              <a:lnSpc>
                <a:spcPct val="140000"/>
              </a:lnSpc>
              <a:spcBef>
                <a:spcPts val="0"/>
              </a:spcBef>
              <a:spcAft>
                <a:spcPts val="0"/>
              </a:spcAft>
              <a:buSzPts val="800"/>
              <a:buChar char="•"/>
              <a:defRPr/>
            </a:lvl4pPr>
            <a:lvl5pPr marL="2286000" lvl="4" indent="-279400" algn="ctr">
              <a:lnSpc>
                <a:spcPct val="140000"/>
              </a:lnSpc>
              <a:spcBef>
                <a:spcPts val="0"/>
              </a:spcBef>
              <a:spcAft>
                <a:spcPts val="0"/>
              </a:spcAft>
              <a:buSzPts val="800"/>
              <a:buChar char="•"/>
              <a:defRPr/>
            </a:lvl5pPr>
            <a:lvl6pPr marL="2743200" lvl="5" indent="-228600" algn="l">
              <a:lnSpc>
                <a:spcPct val="90000"/>
              </a:lnSpc>
              <a:spcBef>
                <a:spcPts val="375"/>
              </a:spcBef>
              <a:spcAft>
                <a:spcPts val="0"/>
              </a:spcAft>
              <a:buSzPts val="1350"/>
              <a:buFont typeface="Inter"/>
              <a:buNone/>
              <a:defRPr/>
            </a:lvl6pPr>
            <a:lvl7pPr marL="3200400" lvl="6" indent="-314325" algn="l">
              <a:lnSpc>
                <a:spcPct val="90000"/>
              </a:lnSpc>
              <a:spcBef>
                <a:spcPts val="375"/>
              </a:spcBef>
              <a:spcAft>
                <a:spcPts val="0"/>
              </a:spcAft>
              <a:buSzPts val="1350"/>
              <a:buChar char="•"/>
              <a:defRPr/>
            </a:lvl7pPr>
            <a:lvl8pPr marL="3657600" lvl="7" indent="-314325" algn="l">
              <a:lnSpc>
                <a:spcPct val="90000"/>
              </a:lnSpc>
              <a:spcBef>
                <a:spcPts val="375"/>
              </a:spcBef>
              <a:spcAft>
                <a:spcPts val="0"/>
              </a:spcAft>
              <a:buSzPts val="1350"/>
              <a:buChar char="•"/>
              <a:defRPr/>
            </a:lvl8pPr>
            <a:lvl9pPr marL="4114800" lvl="8" indent="-314325" algn="l">
              <a:lnSpc>
                <a:spcPct val="90000"/>
              </a:lnSpc>
              <a:spcBef>
                <a:spcPts val="375"/>
              </a:spcBef>
              <a:spcAft>
                <a:spcPts val="0"/>
              </a:spcAft>
              <a:buSzPts val="1350"/>
              <a:buChar char="•"/>
              <a:defRPr/>
            </a:lvl9pPr>
          </a:lstStyle>
          <a:p>
            <a:endParaRPr/>
          </a:p>
        </p:txBody>
      </p:sp>
      <p:pic>
        <p:nvPicPr>
          <p:cNvPr id="183" name="Google Shape;183;p19"/>
          <p:cNvPicPr preferRelativeResize="0"/>
          <p:nvPr/>
        </p:nvPicPr>
        <p:blipFill>
          <a:blip r:embed="rId4">
            <a:alphaModFix/>
          </a:blip>
          <a:stretch>
            <a:fillRect/>
          </a:stretch>
        </p:blipFill>
        <p:spPr>
          <a:xfrm rot="-1693490">
            <a:off x="6338272" y="1167312"/>
            <a:ext cx="4561557" cy="2808874"/>
          </a:xfrm>
          <a:prstGeom prst="rect">
            <a:avLst/>
          </a:prstGeom>
          <a:noFill/>
          <a:ln>
            <a:noFill/>
          </a:ln>
        </p:spPr>
      </p:pic>
      <p:sp>
        <p:nvSpPr>
          <p:cNvPr id="184" name="Google Shape;184;p19"/>
          <p:cNvSpPr>
            <a:spLocks noGrp="1"/>
          </p:cNvSpPr>
          <p:nvPr>
            <p:ph type="body" idx="2"/>
          </p:nvPr>
        </p:nvSpPr>
        <p:spPr>
          <a:xfrm>
            <a:off x="4865841" y="1204859"/>
            <a:ext cx="903000" cy="372000"/>
          </a:xfrm>
          <a:prstGeom prst="roundRect">
            <a:avLst>
              <a:gd name="adj" fmla="val 50000"/>
            </a:avLst>
          </a:prstGeom>
          <a:solidFill>
            <a:schemeClr val="accent5"/>
          </a:solid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chemeClr val="lt1"/>
              </a:buClr>
              <a:buSzPts val="900"/>
              <a:buFont typeface="Space Grotesk"/>
              <a:buNone/>
              <a:defRPr sz="900" b="1" i="0">
                <a:latin typeface="Space Grotesk"/>
                <a:ea typeface="Space Grotesk"/>
                <a:cs typeface="Space Grotesk"/>
                <a:sym typeface="Space Grotesk"/>
              </a:defRPr>
            </a:lvl1pPr>
            <a:lvl2pPr marL="914400" lvl="1" indent="-228600" algn="l" rtl="0">
              <a:lnSpc>
                <a:spcPct val="140000"/>
              </a:lnSpc>
              <a:spcBef>
                <a:spcPts val="0"/>
              </a:spcBef>
              <a:spcAft>
                <a:spcPts val="0"/>
              </a:spcAft>
              <a:buClr>
                <a:schemeClr val="dk2"/>
              </a:buClr>
              <a:buSzPts val="800"/>
              <a:buNone/>
              <a:defRPr/>
            </a:lvl2pPr>
            <a:lvl3pPr marL="1371600" lvl="2" indent="-228600" algn="l" rtl="0">
              <a:lnSpc>
                <a:spcPct val="140000"/>
              </a:lnSpc>
              <a:spcBef>
                <a:spcPts val="0"/>
              </a:spcBef>
              <a:spcAft>
                <a:spcPts val="0"/>
              </a:spcAft>
              <a:buClr>
                <a:schemeClr val="dk2"/>
              </a:buClr>
              <a:buSzPts val="800"/>
              <a:buNone/>
              <a:defRPr/>
            </a:lvl3pPr>
            <a:lvl4pPr marL="1828800" lvl="3" indent="-228600" algn="l" rtl="0">
              <a:lnSpc>
                <a:spcPct val="140000"/>
              </a:lnSpc>
              <a:spcBef>
                <a:spcPts val="0"/>
              </a:spcBef>
              <a:spcAft>
                <a:spcPts val="0"/>
              </a:spcAft>
              <a:buClr>
                <a:schemeClr val="dk2"/>
              </a:buClr>
              <a:buSzPts val="800"/>
              <a:buNone/>
              <a:defRPr/>
            </a:lvl4pPr>
            <a:lvl5pPr marL="2286000" lvl="4" indent="-228600" algn="l" rtl="0">
              <a:lnSpc>
                <a:spcPct val="140000"/>
              </a:lnSpc>
              <a:spcBef>
                <a:spcPts val="0"/>
              </a:spcBef>
              <a:spcAft>
                <a:spcPts val="0"/>
              </a:spcAft>
              <a:buClr>
                <a:schemeClr val="dk2"/>
              </a:buClr>
              <a:buSzPts val="800"/>
              <a:buNone/>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185" name="Google Shape;185;p19"/>
          <p:cNvSpPr txBox="1">
            <a:spLocks noGrp="1"/>
          </p:cNvSpPr>
          <p:nvPr>
            <p:ph type="title"/>
          </p:nvPr>
        </p:nvSpPr>
        <p:spPr>
          <a:xfrm>
            <a:off x="4865850" y="1801053"/>
            <a:ext cx="3959700" cy="15726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SzPts val="2100"/>
              <a:buNone/>
              <a:defRPr sz="3200"/>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Part title side 03">
  <p:cSld name="29_Custom Layout_1">
    <p:spTree>
      <p:nvGrpSpPr>
        <p:cNvPr id="1" name="Shape 186"/>
        <p:cNvGrpSpPr/>
        <p:nvPr/>
      </p:nvGrpSpPr>
      <p:grpSpPr>
        <a:xfrm>
          <a:off x="0" y="0"/>
          <a:ext cx="0" cy="0"/>
          <a:chOff x="0" y="0"/>
          <a:chExt cx="0" cy="0"/>
        </a:xfrm>
      </p:grpSpPr>
      <p:pic>
        <p:nvPicPr>
          <p:cNvPr id="187" name="Google Shape;187;p20"/>
          <p:cNvPicPr preferRelativeResize="0"/>
          <p:nvPr/>
        </p:nvPicPr>
        <p:blipFill rotWithShape="1">
          <a:blip r:embed="rId2">
            <a:alphaModFix/>
          </a:blip>
          <a:srcRect/>
          <a:stretch/>
        </p:blipFill>
        <p:spPr>
          <a:xfrm>
            <a:off x="0" y="0"/>
            <a:ext cx="9144003" cy="5143501"/>
          </a:xfrm>
          <a:prstGeom prst="rect">
            <a:avLst/>
          </a:prstGeom>
          <a:noFill/>
          <a:ln>
            <a:noFill/>
          </a:ln>
        </p:spPr>
      </p:pic>
      <p:pic>
        <p:nvPicPr>
          <p:cNvPr id="188" name="Google Shape;188;p20"/>
          <p:cNvPicPr preferRelativeResize="0"/>
          <p:nvPr/>
        </p:nvPicPr>
        <p:blipFill>
          <a:blip r:embed="rId3">
            <a:alphaModFix/>
          </a:blip>
          <a:stretch>
            <a:fillRect/>
          </a:stretch>
        </p:blipFill>
        <p:spPr>
          <a:xfrm flipH="1">
            <a:off x="6154812" y="1938137"/>
            <a:ext cx="3159325" cy="3159325"/>
          </a:xfrm>
          <a:prstGeom prst="rect">
            <a:avLst/>
          </a:prstGeom>
          <a:noFill/>
          <a:ln>
            <a:noFill/>
          </a:ln>
        </p:spPr>
      </p:pic>
      <p:pic>
        <p:nvPicPr>
          <p:cNvPr id="189" name="Google Shape;189;p20"/>
          <p:cNvPicPr preferRelativeResize="0"/>
          <p:nvPr/>
        </p:nvPicPr>
        <p:blipFill rotWithShape="1">
          <a:blip r:embed="rId4">
            <a:alphaModFix/>
          </a:blip>
          <a:srcRect l="10986" t="31422" r="10986" b="31422"/>
          <a:stretch/>
        </p:blipFill>
        <p:spPr>
          <a:xfrm>
            <a:off x="215600" y="4816824"/>
            <a:ext cx="749833" cy="151417"/>
          </a:xfrm>
          <a:prstGeom prst="rect">
            <a:avLst/>
          </a:prstGeom>
          <a:noFill/>
          <a:ln>
            <a:noFill/>
          </a:ln>
        </p:spPr>
      </p:pic>
      <p:sp>
        <p:nvSpPr>
          <p:cNvPr id="190" name="Google Shape;190;p20"/>
          <p:cNvSpPr/>
          <p:nvPr/>
        </p:nvSpPr>
        <p:spPr>
          <a:xfrm>
            <a:off x="1074311" y="4834138"/>
            <a:ext cx="255000" cy="151500"/>
          </a:xfrm>
          <a:prstGeom prst="roundRect">
            <a:avLst>
              <a:gd name="adj" fmla="val 50000"/>
            </a:avLst>
          </a:prstGeom>
          <a:noFill/>
          <a:ln w="9525" cap="flat" cmpd="sng">
            <a:solidFill>
              <a:schemeClr val="lt1"/>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490"/>
              <a:buFont typeface="Arial"/>
              <a:buNone/>
            </a:pPr>
            <a:fld id="{00000000-1234-1234-1234-123412341234}" type="slidenum">
              <a:rPr lang="en-GB" sz="490" b="1" i="0" u="none" strike="noStrike" cap="none">
                <a:solidFill>
                  <a:schemeClr val="lt1"/>
                </a:solidFill>
                <a:latin typeface="Inter"/>
                <a:ea typeface="Inter"/>
                <a:cs typeface="Inter"/>
                <a:sym typeface="Inter"/>
              </a:rPr>
              <a:t>‹#›</a:t>
            </a:fld>
            <a:endParaRPr sz="490" b="1" i="0" u="none" strike="noStrike" cap="none">
              <a:solidFill>
                <a:schemeClr val="lt1"/>
              </a:solidFill>
              <a:latin typeface="Inter"/>
              <a:ea typeface="Inter"/>
              <a:cs typeface="Inter"/>
              <a:sym typeface="Inter"/>
            </a:endParaRPr>
          </a:p>
        </p:txBody>
      </p:sp>
      <p:sp>
        <p:nvSpPr>
          <p:cNvPr id="191" name="Google Shape;191;p20"/>
          <p:cNvSpPr txBox="1">
            <a:spLocks noGrp="1"/>
          </p:cNvSpPr>
          <p:nvPr>
            <p:ph type="body" idx="1"/>
          </p:nvPr>
        </p:nvSpPr>
        <p:spPr>
          <a:xfrm>
            <a:off x="3637455" y="4797924"/>
            <a:ext cx="1908000" cy="169500"/>
          </a:xfrm>
          <a:prstGeom prst="rect">
            <a:avLst/>
          </a:prstGeom>
          <a:noFill/>
          <a:ln>
            <a:noFill/>
          </a:ln>
        </p:spPr>
        <p:txBody>
          <a:bodyPr spcFirstLastPara="1" wrap="square" lIns="0" tIns="0" rIns="0" bIns="0" anchor="t" anchorCtr="0">
            <a:noAutofit/>
          </a:bodyPr>
          <a:lstStyle>
            <a:lvl1pPr marL="457200" lvl="0" indent="-228600" algn="ctr" rtl="0">
              <a:lnSpc>
                <a:spcPct val="140000"/>
              </a:lnSpc>
              <a:spcBef>
                <a:spcPts val="0"/>
              </a:spcBef>
              <a:spcAft>
                <a:spcPts val="0"/>
              </a:spcAft>
              <a:buSzPts val="800"/>
              <a:buFont typeface="Inter"/>
              <a:buNone/>
              <a:defRPr sz="900"/>
            </a:lvl1pPr>
            <a:lvl2pPr marL="914400" lvl="1" indent="-279400" algn="ctr" rtl="0">
              <a:lnSpc>
                <a:spcPct val="140000"/>
              </a:lnSpc>
              <a:spcBef>
                <a:spcPts val="0"/>
              </a:spcBef>
              <a:spcAft>
                <a:spcPts val="0"/>
              </a:spcAft>
              <a:buSzPts val="800"/>
              <a:buChar char="•"/>
              <a:defRPr/>
            </a:lvl2pPr>
            <a:lvl3pPr marL="1371600" lvl="2" indent="-279400" algn="ctr" rtl="0">
              <a:lnSpc>
                <a:spcPct val="140000"/>
              </a:lnSpc>
              <a:spcBef>
                <a:spcPts val="0"/>
              </a:spcBef>
              <a:spcAft>
                <a:spcPts val="0"/>
              </a:spcAft>
              <a:buSzPts val="800"/>
              <a:buChar char="•"/>
              <a:defRPr/>
            </a:lvl3pPr>
            <a:lvl4pPr marL="1828800" lvl="3" indent="-279400" algn="ctr" rtl="0">
              <a:lnSpc>
                <a:spcPct val="140000"/>
              </a:lnSpc>
              <a:spcBef>
                <a:spcPts val="0"/>
              </a:spcBef>
              <a:spcAft>
                <a:spcPts val="0"/>
              </a:spcAft>
              <a:buSzPts val="800"/>
              <a:buChar char="•"/>
              <a:defRPr/>
            </a:lvl4pPr>
            <a:lvl5pPr marL="2286000" lvl="4" indent="-279400" algn="ctr" rtl="0">
              <a:lnSpc>
                <a:spcPct val="140000"/>
              </a:lnSpc>
              <a:spcBef>
                <a:spcPts val="0"/>
              </a:spcBef>
              <a:spcAft>
                <a:spcPts val="0"/>
              </a:spcAft>
              <a:buSzPts val="800"/>
              <a:buChar char="•"/>
              <a:defRPr/>
            </a:lvl5pPr>
            <a:lvl6pPr marL="2743200" lvl="5" indent="-228600" algn="l" rtl="0">
              <a:lnSpc>
                <a:spcPct val="90000"/>
              </a:lnSpc>
              <a:spcBef>
                <a:spcPts val="375"/>
              </a:spcBef>
              <a:spcAft>
                <a:spcPts val="0"/>
              </a:spcAft>
              <a:buSzPts val="1350"/>
              <a:buFont typeface="Inter"/>
              <a:buNone/>
              <a:defRPr/>
            </a:lvl6pPr>
            <a:lvl7pPr marL="3200400" lvl="6" indent="-314325" algn="l" rtl="0">
              <a:lnSpc>
                <a:spcPct val="90000"/>
              </a:lnSpc>
              <a:spcBef>
                <a:spcPts val="375"/>
              </a:spcBef>
              <a:spcAft>
                <a:spcPts val="0"/>
              </a:spcAft>
              <a:buSzPts val="1350"/>
              <a:buChar char="•"/>
              <a:defRPr/>
            </a:lvl7pPr>
            <a:lvl8pPr marL="3657600" lvl="7" indent="-314325" algn="l" rtl="0">
              <a:lnSpc>
                <a:spcPct val="90000"/>
              </a:lnSpc>
              <a:spcBef>
                <a:spcPts val="375"/>
              </a:spcBef>
              <a:spcAft>
                <a:spcPts val="0"/>
              </a:spcAft>
              <a:buSzPts val="1350"/>
              <a:buChar char="•"/>
              <a:defRPr/>
            </a:lvl8pPr>
            <a:lvl9pPr marL="4114800" lvl="8" indent="-314325" algn="l" rtl="0">
              <a:lnSpc>
                <a:spcPct val="90000"/>
              </a:lnSpc>
              <a:spcBef>
                <a:spcPts val="375"/>
              </a:spcBef>
              <a:spcAft>
                <a:spcPts val="0"/>
              </a:spcAft>
              <a:buSzPts val="1350"/>
              <a:buChar char="•"/>
              <a:defRPr/>
            </a:lvl9pPr>
          </a:lstStyle>
          <a:p>
            <a:endParaRPr/>
          </a:p>
        </p:txBody>
      </p:sp>
      <p:sp>
        <p:nvSpPr>
          <p:cNvPr id="192" name="Google Shape;192;p20"/>
          <p:cNvSpPr>
            <a:spLocks noGrp="1"/>
          </p:cNvSpPr>
          <p:nvPr>
            <p:ph type="body" idx="2"/>
          </p:nvPr>
        </p:nvSpPr>
        <p:spPr>
          <a:xfrm>
            <a:off x="4865841" y="1204859"/>
            <a:ext cx="903000" cy="372000"/>
          </a:xfrm>
          <a:prstGeom prst="roundRect">
            <a:avLst>
              <a:gd name="adj" fmla="val 50000"/>
            </a:avLst>
          </a:prstGeom>
          <a:solidFill>
            <a:srgbClr val="7ABA26"/>
          </a:solid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chemeClr val="lt1"/>
              </a:buClr>
              <a:buSzPts val="900"/>
              <a:buFont typeface="Space Grotesk"/>
              <a:buNone/>
              <a:defRPr sz="900" b="1" i="0">
                <a:latin typeface="Space Grotesk"/>
                <a:ea typeface="Space Grotesk"/>
                <a:cs typeface="Space Grotesk"/>
                <a:sym typeface="Space Grotesk"/>
              </a:defRPr>
            </a:lvl1pPr>
            <a:lvl2pPr marL="914400" lvl="1" indent="-228600" algn="l" rtl="0">
              <a:lnSpc>
                <a:spcPct val="140000"/>
              </a:lnSpc>
              <a:spcBef>
                <a:spcPts val="0"/>
              </a:spcBef>
              <a:spcAft>
                <a:spcPts val="0"/>
              </a:spcAft>
              <a:buClr>
                <a:schemeClr val="dk2"/>
              </a:buClr>
              <a:buSzPts val="800"/>
              <a:buNone/>
              <a:defRPr/>
            </a:lvl2pPr>
            <a:lvl3pPr marL="1371600" lvl="2" indent="-228600" algn="l" rtl="0">
              <a:lnSpc>
                <a:spcPct val="140000"/>
              </a:lnSpc>
              <a:spcBef>
                <a:spcPts val="0"/>
              </a:spcBef>
              <a:spcAft>
                <a:spcPts val="0"/>
              </a:spcAft>
              <a:buClr>
                <a:schemeClr val="dk2"/>
              </a:buClr>
              <a:buSzPts val="800"/>
              <a:buNone/>
              <a:defRPr/>
            </a:lvl3pPr>
            <a:lvl4pPr marL="1828800" lvl="3" indent="-228600" algn="l" rtl="0">
              <a:lnSpc>
                <a:spcPct val="140000"/>
              </a:lnSpc>
              <a:spcBef>
                <a:spcPts val="0"/>
              </a:spcBef>
              <a:spcAft>
                <a:spcPts val="0"/>
              </a:spcAft>
              <a:buClr>
                <a:schemeClr val="dk2"/>
              </a:buClr>
              <a:buSzPts val="800"/>
              <a:buNone/>
              <a:defRPr/>
            </a:lvl4pPr>
            <a:lvl5pPr marL="2286000" lvl="4" indent="-228600" algn="l" rtl="0">
              <a:lnSpc>
                <a:spcPct val="140000"/>
              </a:lnSpc>
              <a:spcBef>
                <a:spcPts val="0"/>
              </a:spcBef>
              <a:spcAft>
                <a:spcPts val="0"/>
              </a:spcAft>
              <a:buClr>
                <a:schemeClr val="dk2"/>
              </a:buClr>
              <a:buSzPts val="800"/>
              <a:buNone/>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193" name="Google Shape;193;p20"/>
          <p:cNvSpPr txBox="1">
            <a:spLocks noGrp="1"/>
          </p:cNvSpPr>
          <p:nvPr>
            <p:ph type="title"/>
          </p:nvPr>
        </p:nvSpPr>
        <p:spPr>
          <a:xfrm>
            <a:off x="4865850" y="1801053"/>
            <a:ext cx="3959700" cy="15726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SzPts val="2100"/>
              <a:buNone/>
              <a:defRPr sz="3200"/>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ubpart title 02">
  <p:cSld name="Orange - Subpart">
    <p:spTree>
      <p:nvGrpSpPr>
        <p:cNvPr id="1" name="Shape 203"/>
        <p:cNvGrpSpPr/>
        <p:nvPr/>
      </p:nvGrpSpPr>
      <p:grpSpPr>
        <a:xfrm>
          <a:off x="0" y="0"/>
          <a:ext cx="0" cy="0"/>
          <a:chOff x="0" y="0"/>
          <a:chExt cx="0" cy="0"/>
        </a:xfrm>
      </p:grpSpPr>
      <p:pic>
        <p:nvPicPr>
          <p:cNvPr id="204" name="Google Shape;204;p22"/>
          <p:cNvPicPr preferRelativeResize="0"/>
          <p:nvPr/>
        </p:nvPicPr>
        <p:blipFill rotWithShape="1">
          <a:blip r:embed="rId2">
            <a:alphaModFix/>
          </a:blip>
          <a:srcRect/>
          <a:stretch/>
        </p:blipFill>
        <p:spPr>
          <a:xfrm>
            <a:off x="0" y="0"/>
            <a:ext cx="9144003" cy="5143501"/>
          </a:xfrm>
          <a:prstGeom prst="rect">
            <a:avLst/>
          </a:prstGeom>
          <a:noFill/>
          <a:ln>
            <a:noFill/>
          </a:ln>
        </p:spPr>
      </p:pic>
      <p:sp>
        <p:nvSpPr>
          <p:cNvPr id="205" name="Google Shape;205;p22"/>
          <p:cNvSpPr txBox="1">
            <a:spLocks noGrp="1"/>
          </p:cNvSpPr>
          <p:nvPr>
            <p:ph type="title"/>
          </p:nvPr>
        </p:nvSpPr>
        <p:spPr>
          <a:xfrm>
            <a:off x="1879600" y="1883604"/>
            <a:ext cx="5384700" cy="1548000"/>
          </a:xfrm>
          <a:prstGeom prst="rect">
            <a:avLst/>
          </a:prstGeom>
          <a:noFill/>
          <a:ln>
            <a:noFill/>
          </a:ln>
        </p:spPr>
        <p:txBody>
          <a:bodyPr spcFirstLastPara="1" wrap="square" lIns="0" tIns="0" rIns="0" bIns="0" anchor="t" anchorCtr="0">
            <a:noAutofit/>
          </a:bodyPr>
          <a:lstStyle>
            <a:lvl1pPr lvl="0" algn="ctr">
              <a:lnSpc>
                <a:spcPct val="100000"/>
              </a:lnSpc>
              <a:spcBef>
                <a:spcPts val="0"/>
              </a:spcBef>
              <a:spcAft>
                <a:spcPts val="0"/>
              </a:spcAft>
              <a:buClr>
                <a:schemeClr val="lt1"/>
              </a:buClr>
              <a:buSzPts val="2600"/>
              <a:buFont typeface="Poppins SemiBold"/>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206" name="Google Shape;206;p22"/>
          <p:cNvPicPr preferRelativeResize="0"/>
          <p:nvPr/>
        </p:nvPicPr>
        <p:blipFill>
          <a:blip r:embed="rId3">
            <a:alphaModFix/>
          </a:blip>
          <a:stretch>
            <a:fillRect/>
          </a:stretch>
        </p:blipFill>
        <p:spPr>
          <a:xfrm>
            <a:off x="-921277" y="855372"/>
            <a:ext cx="3023576" cy="3023551"/>
          </a:xfrm>
          <a:prstGeom prst="rect">
            <a:avLst/>
          </a:prstGeom>
          <a:noFill/>
          <a:ln>
            <a:noFill/>
          </a:ln>
        </p:spPr>
      </p:pic>
      <p:sp>
        <p:nvSpPr>
          <p:cNvPr id="207" name="Google Shape;207;p22"/>
          <p:cNvSpPr>
            <a:spLocks noGrp="1"/>
          </p:cNvSpPr>
          <p:nvPr>
            <p:ph type="body" idx="1"/>
          </p:nvPr>
        </p:nvSpPr>
        <p:spPr>
          <a:xfrm>
            <a:off x="1878828" y="1367823"/>
            <a:ext cx="843000" cy="303300"/>
          </a:xfrm>
          <a:prstGeom prst="roundRect">
            <a:avLst>
              <a:gd name="adj" fmla="val 50000"/>
            </a:avLst>
          </a:prstGeom>
          <a:solidFill>
            <a:schemeClr val="accent5"/>
          </a:solid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chemeClr val="lt1"/>
              </a:buClr>
              <a:buSzPts val="900"/>
              <a:buFont typeface="Space Grotesk"/>
              <a:buNone/>
              <a:defRPr sz="1100" b="1" i="0">
                <a:latin typeface="Space Grotesk"/>
                <a:ea typeface="Space Grotesk"/>
                <a:cs typeface="Space Grotesk"/>
                <a:sym typeface="Space Grotesk"/>
              </a:defRPr>
            </a:lvl1pPr>
            <a:lvl2pPr marL="914400" lvl="1" indent="-228600" algn="l">
              <a:lnSpc>
                <a:spcPct val="140000"/>
              </a:lnSpc>
              <a:spcBef>
                <a:spcPts val="0"/>
              </a:spcBef>
              <a:spcAft>
                <a:spcPts val="0"/>
              </a:spcAft>
              <a:buClr>
                <a:schemeClr val="dk2"/>
              </a:buClr>
              <a:buSzPts val="800"/>
              <a:buNone/>
              <a:defRPr/>
            </a:lvl2pPr>
            <a:lvl3pPr marL="1371600" lvl="2" indent="-228600" algn="l">
              <a:lnSpc>
                <a:spcPct val="140000"/>
              </a:lnSpc>
              <a:spcBef>
                <a:spcPts val="0"/>
              </a:spcBef>
              <a:spcAft>
                <a:spcPts val="0"/>
              </a:spcAft>
              <a:buClr>
                <a:schemeClr val="dk2"/>
              </a:buClr>
              <a:buSzPts val="800"/>
              <a:buNone/>
              <a:defRPr/>
            </a:lvl3pPr>
            <a:lvl4pPr marL="1828800" lvl="3" indent="-228600" algn="l">
              <a:lnSpc>
                <a:spcPct val="140000"/>
              </a:lnSpc>
              <a:spcBef>
                <a:spcPts val="0"/>
              </a:spcBef>
              <a:spcAft>
                <a:spcPts val="0"/>
              </a:spcAft>
              <a:buClr>
                <a:schemeClr val="dk2"/>
              </a:buClr>
              <a:buSzPts val="800"/>
              <a:buNone/>
              <a:defRPr/>
            </a:lvl4pPr>
            <a:lvl5pPr marL="2286000" lvl="4" indent="-228600" algn="l">
              <a:lnSpc>
                <a:spcPct val="140000"/>
              </a:lnSpc>
              <a:spcBef>
                <a:spcPts val="0"/>
              </a:spcBef>
              <a:spcAft>
                <a:spcPts val="0"/>
              </a:spcAft>
              <a:buClr>
                <a:schemeClr val="dk2"/>
              </a:buClr>
              <a:buSzPts val="800"/>
              <a:buNone/>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208" name="Google Shape;208;p22"/>
          <p:cNvSpPr txBox="1">
            <a:spLocks noGrp="1"/>
          </p:cNvSpPr>
          <p:nvPr>
            <p:ph type="body" idx="2"/>
          </p:nvPr>
        </p:nvSpPr>
        <p:spPr>
          <a:xfrm>
            <a:off x="2865511" y="1448458"/>
            <a:ext cx="4398000" cy="135900"/>
          </a:xfrm>
          <a:prstGeom prst="rect">
            <a:avLst/>
          </a:prstGeom>
          <a:noFill/>
          <a:ln>
            <a:noFill/>
          </a:ln>
        </p:spPr>
        <p:txBody>
          <a:bodyPr spcFirstLastPara="1" wrap="square" lIns="0" tIns="0" rIns="0" bIns="0" anchor="ctr" anchorCtr="0">
            <a:noAutofit/>
          </a:bodyPr>
          <a:lstStyle>
            <a:lvl1pPr marL="457200" lvl="0" indent="-228600" algn="l">
              <a:lnSpc>
                <a:spcPct val="100000"/>
              </a:lnSpc>
              <a:spcBef>
                <a:spcPts val="0"/>
              </a:spcBef>
              <a:spcAft>
                <a:spcPts val="0"/>
              </a:spcAft>
              <a:buClr>
                <a:srgbClr val="A5A5A5"/>
              </a:buClr>
              <a:buSzPts val="600"/>
              <a:buNone/>
              <a:defRPr sz="1100">
                <a:solidFill>
                  <a:schemeClr val="lt1"/>
                </a:solidFill>
              </a:defRPr>
            </a:lvl1pPr>
            <a:lvl2pPr marL="914400" lvl="1" indent="-228600" algn="l">
              <a:lnSpc>
                <a:spcPct val="140000"/>
              </a:lnSpc>
              <a:spcBef>
                <a:spcPts val="0"/>
              </a:spcBef>
              <a:spcAft>
                <a:spcPts val="0"/>
              </a:spcAft>
              <a:buClr>
                <a:schemeClr val="dk2"/>
              </a:buClr>
              <a:buSzPts val="800"/>
              <a:buNone/>
              <a:defRPr/>
            </a:lvl2pPr>
            <a:lvl3pPr marL="1371600" lvl="2" indent="-228600" algn="l">
              <a:lnSpc>
                <a:spcPct val="140000"/>
              </a:lnSpc>
              <a:spcBef>
                <a:spcPts val="0"/>
              </a:spcBef>
              <a:spcAft>
                <a:spcPts val="0"/>
              </a:spcAft>
              <a:buClr>
                <a:schemeClr val="dk2"/>
              </a:buClr>
              <a:buSzPts val="800"/>
              <a:buNone/>
              <a:defRPr/>
            </a:lvl3pPr>
            <a:lvl4pPr marL="1828800" lvl="3" indent="-228600" algn="l">
              <a:lnSpc>
                <a:spcPct val="140000"/>
              </a:lnSpc>
              <a:spcBef>
                <a:spcPts val="0"/>
              </a:spcBef>
              <a:spcAft>
                <a:spcPts val="0"/>
              </a:spcAft>
              <a:buClr>
                <a:schemeClr val="dk2"/>
              </a:buClr>
              <a:buSzPts val="800"/>
              <a:buNone/>
              <a:defRPr/>
            </a:lvl4pPr>
            <a:lvl5pPr marL="2286000" lvl="4" indent="-228600" algn="l">
              <a:lnSpc>
                <a:spcPct val="140000"/>
              </a:lnSpc>
              <a:spcBef>
                <a:spcPts val="0"/>
              </a:spcBef>
              <a:spcAft>
                <a:spcPts val="0"/>
              </a:spcAft>
              <a:buClr>
                <a:schemeClr val="dk2"/>
              </a:buClr>
              <a:buSzPts val="800"/>
              <a:buNone/>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pic>
        <p:nvPicPr>
          <p:cNvPr id="209" name="Google Shape;209;p22"/>
          <p:cNvPicPr preferRelativeResize="0"/>
          <p:nvPr/>
        </p:nvPicPr>
        <p:blipFill rotWithShape="1">
          <a:blip r:embed="rId4">
            <a:alphaModFix/>
          </a:blip>
          <a:srcRect l="10987" t="31423" r="10987" b="31422"/>
          <a:stretch/>
        </p:blipFill>
        <p:spPr>
          <a:xfrm>
            <a:off x="215600" y="4816824"/>
            <a:ext cx="749833" cy="151417"/>
          </a:xfrm>
          <a:prstGeom prst="rect">
            <a:avLst/>
          </a:prstGeom>
          <a:noFill/>
          <a:ln>
            <a:noFill/>
          </a:ln>
        </p:spPr>
      </p:pic>
      <p:sp>
        <p:nvSpPr>
          <p:cNvPr id="210" name="Google Shape;210;p22"/>
          <p:cNvSpPr/>
          <p:nvPr/>
        </p:nvSpPr>
        <p:spPr>
          <a:xfrm>
            <a:off x="1074311" y="4834138"/>
            <a:ext cx="255000" cy="151500"/>
          </a:xfrm>
          <a:prstGeom prst="roundRect">
            <a:avLst>
              <a:gd name="adj" fmla="val 50000"/>
            </a:avLst>
          </a:prstGeom>
          <a:noFill/>
          <a:ln w="9525" cap="flat" cmpd="sng">
            <a:solidFill>
              <a:schemeClr val="lt1"/>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490"/>
              <a:buFont typeface="Arial"/>
              <a:buNone/>
            </a:pPr>
            <a:fld id="{00000000-1234-1234-1234-123412341234}" type="slidenum">
              <a:rPr lang="en-GB" sz="490" b="1" i="0" u="none" strike="noStrike" cap="none">
                <a:solidFill>
                  <a:schemeClr val="lt1"/>
                </a:solidFill>
                <a:latin typeface="Inter"/>
                <a:ea typeface="Inter"/>
                <a:cs typeface="Inter"/>
                <a:sym typeface="Inter"/>
              </a:rPr>
              <a:t>‹#›</a:t>
            </a:fld>
            <a:endParaRPr sz="490" b="1" i="0" u="none" strike="noStrike" cap="none">
              <a:solidFill>
                <a:schemeClr val="lt1"/>
              </a:solidFill>
              <a:latin typeface="Inter"/>
              <a:ea typeface="Inter"/>
              <a:cs typeface="Inter"/>
              <a:sym typeface="Inter"/>
            </a:endParaRPr>
          </a:p>
        </p:txBody>
      </p:sp>
      <p:sp>
        <p:nvSpPr>
          <p:cNvPr id="211" name="Google Shape;211;p22"/>
          <p:cNvSpPr txBox="1">
            <a:spLocks noGrp="1"/>
          </p:cNvSpPr>
          <p:nvPr>
            <p:ph type="body" idx="3"/>
          </p:nvPr>
        </p:nvSpPr>
        <p:spPr>
          <a:xfrm>
            <a:off x="3637455" y="4797924"/>
            <a:ext cx="1908000" cy="169500"/>
          </a:xfrm>
          <a:prstGeom prst="rect">
            <a:avLst/>
          </a:prstGeom>
          <a:noFill/>
          <a:ln>
            <a:noFill/>
          </a:ln>
        </p:spPr>
        <p:txBody>
          <a:bodyPr spcFirstLastPara="1" wrap="square" lIns="0" tIns="0" rIns="0" bIns="0" anchor="t" anchorCtr="0">
            <a:noAutofit/>
          </a:bodyPr>
          <a:lstStyle>
            <a:lvl1pPr marL="457200" lvl="0" indent="-228600" algn="ctr">
              <a:lnSpc>
                <a:spcPct val="140000"/>
              </a:lnSpc>
              <a:spcBef>
                <a:spcPts val="0"/>
              </a:spcBef>
              <a:spcAft>
                <a:spcPts val="0"/>
              </a:spcAft>
              <a:buSzPts val="800"/>
              <a:buFont typeface="Inter"/>
              <a:buNone/>
              <a:defRPr sz="900"/>
            </a:lvl1pPr>
            <a:lvl2pPr marL="914400" lvl="1" indent="-279400" algn="ctr">
              <a:lnSpc>
                <a:spcPct val="140000"/>
              </a:lnSpc>
              <a:spcBef>
                <a:spcPts val="0"/>
              </a:spcBef>
              <a:spcAft>
                <a:spcPts val="0"/>
              </a:spcAft>
              <a:buSzPts val="800"/>
              <a:buChar char="•"/>
              <a:defRPr/>
            </a:lvl2pPr>
            <a:lvl3pPr marL="1371600" lvl="2" indent="-279400" algn="ctr">
              <a:lnSpc>
                <a:spcPct val="140000"/>
              </a:lnSpc>
              <a:spcBef>
                <a:spcPts val="0"/>
              </a:spcBef>
              <a:spcAft>
                <a:spcPts val="0"/>
              </a:spcAft>
              <a:buSzPts val="800"/>
              <a:buChar char="•"/>
              <a:defRPr/>
            </a:lvl3pPr>
            <a:lvl4pPr marL="1828800" lvl="3" indent="-279400" algn="ctr">
              <a:lnSpc>
                <a:spcPct val="140000"/>
              </a:lnSpc>
              <a:spcBef>
                <a:spcPts val="0"/>
              </a:spcBef>
              <a:spcAft>
                <a:spcPts val="0"/>
              </a:spcAft>
              <a:buSzPts val="800"/>
              <a:buChar char="•"/>
              <a:defRPr/>
            </a:lvl4pPr>
            <a:lvl5pPr marL="2286000" lvl="4" indent="-279400" algn="ctr">
              <a:lnSpc>
                <a:spcPct val="140000"/>
              </a:lnSpc>
              <a:spcBef>
                <a:spcPts val="0"/>
              </a:spcBef>
              <a:spcAft>
                <a:spcPts val="0"/>
              </a:spcAft>
              <a:buSzPts val="800"/>
              <a:buChar char="•"/>
              <a:defRPr/>
            </a:lvl5pPr>
            <a:lvl6pPr marL="2743200" lvl="5" indent="-228600" algn="l">
              <a:lnSpc>
                <a:spcPct val="90000"/>
              </a:lnSpc>
              <a:spcBef>
                <a:spcPts val="375"/>
              </a:spcBef>
              <a:spcAft>
                <a:spcPts val="0"/>
              </a:spcAft>
              <a:buSzPts val="1350"/>
              <a:buFont typeface="Inter"/>
              <a:buNone/>
              <a:defRPr/>
            </a:lvl6pPr>
            <a:lvl7pPr marL="3200400" lvl="6" indent="-314325" algn="l">
              <a:lnSpc>
                <a:spcPct val="90000"/>
              </a:lnSpc>
              <a:spcBef>
                <a:spcPts val="375"/>
              </a:spcBef>
              <a:spcAft>
                <a:spcPts val="0"/>
              </a:spcAft>
              <a:buSzPts val="1350"/>
              <a:buChar char="•"/>
              <a:defRPr/>
            </a:lvl7pPr>
            <a:lvl8pPr marL="3657600" lvl="7" indent="-314325" algn="l">
              <a:lnSpc>
                <a:spcPct val="90000"/>
              </a:lnSpc>
              <a:spcBef>
                <a:spcPts val="375"/>
              </a:spcBef>
              <a:spcAft>
                <a:spcPts val="0"/>
              </a:spcAft>
              <a:buSzPts val="1350"/>
              <a:buChar char="•"/>
              <a:defRPr/>
            </a:lvl8pPr>
            <a:lvl9pPr marL="4114800" lvl="8" indent="-314325" algn="l">
              <a:lnSpc>
                <a:spcPct val="90000"/>
              </a:lnSpc>
              <a:spcBef>
                <a:spcPts val="375"/>
              </a:spcBef>
              <a:spcAft>
                <a:spcPts val="0"/>
              </a:spcAft>
              <a:buSzPts val="1350"/>
              <a:buChar char="•"/>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Subpart title 03">
  <p:cSld name="Orange - Subpart_1">
    <p:spTree>
      <p:nvGrpSpPr>
        <p:cNvPr id="1" name="Shape 212"/>
        <p:cNvGrpSpPr/>
        <p:nvPr/>
      </p:nvGrpSpPr>
      <p:grpSpPr>
        <a:xfrm>
          <a:off x="0" y="0"/>
          <a:ext cx="0" cy="0"/>
          <a:chOff x="0" y="0"/>
          <a:chExt cx="0" cy="0"/>
        </a:xfrm>
      </p:grpSpPr>
      <p:pic>
        <p:nvPicPr>
          <p:cNvPr id="213" name="Google Shape;213;p23"/>
          <p:cNvPicPr preferRelativeResize="0"/>
          <p:nvPr/>
        </p:nvPicPr>
        <p:blipFill rotWithShape="1">
          <a:blip r:embed="rId2">
            <a:alphaModFix/>
          </a:blip>
          <a:srcRect/>
          <a:stretch/>
        </p:blipFill>
        <p:spPr>
          <a:xfrm flipH="1">
            <a:off x="0" y="0"/>
            <a:ext cx="9144003" cy="5143501"/>
          </a:xfrm>
          <a:prstGeom prst="rect">
            <a:avLst/>
          </a:prstGeom>
          <a:noFill/>
          <a:ln>
            <a:noFill/>
          </a:ln>
        </p:spPr>
      </p:pic>
      <p:pic>
        <p:nvPicPr>
          <p:cNvPr id="214" name="Google Shape;214;p23"/>
          <p:cNvPicPr preferRelativeResize="0"/>
          <p:nvPr/>
        </p:nvPicPr>
        <p:blipFill>
          <a:blip r:embed="rId3">
            <a:alphaModFix/>
          </a:blip>
          <a:stretch>
            <a:fillRect/>
          </a:stretch>
        </p:blipFill>
        <p:spPr>
          <a:xfrm>
            <a:off x="-377863" y="1883600"/>
            <a:ext cx="3159325" cy="3159325"/>
          </a:xfrm>
          <a:prstGeom prst="rect">
            <a:avLst/>
          </a:prstGeom>
          <a:noFill/>
          <a:ln>
            <a:noFill/>
          </a:ln>
        </p:spPr>
      </p:pic>
      <p:sp>
        <p:nvSpPr>
          <p:cNvPr id="215" name="Google Shape;215;p23"/>
          <p:cNvSpPr txBox="1">
            <a:spLocks noGrp="1"/>
          </p:cNvSpPr>
          <p:nvPr>
            <p:ph type="title"/>
          </p:nvPr>
        </p:nvSpPr>
        <p:spPr>
          <a:xfrm>
            <a:off x="1879600" y="1883604"/>
            <a:ext cx="5384700" cy="1548000"/>
          </a:xfrm>
          <a:prstGeom prst="rect">
            <a:avLst/>
          </a:prstGeom>
          <a:noFill/>
          <a:ln>
            <a:noFill/>
          </a:ln>
        </p:spPr>
        <p:txBody>
          <a:bodyPr spcFirstLastPara="1" wrap="square" lIns="0" tIns="0" rIns="0" bIns="0" anchor="t" anchorCtr="0">
            <a:noAutofit/>
          </a:bodyPr>
          <a:lstStyle>
            <a:lvl1pPr lvl="0" algn="ctr" rtl="0">
              <a:lnSpc>
                <a:spcPct val="100000"/>
              </a:lnSpc>
              <a:spcBef>
                <a:spcPts val="0"/>
              </a:spcBef>
              <a:spcAft>
                <a:spcPts val="0"/>
              </a:spcAft>
              <a:buClr>
                <a:schemeClr val="lt1"/>
              </a:buClr>
              <a:buSzPts val="2600"/>
              <a:buFont typeface="Poppins SemiBold"/>
              <a:buNone/>
              <a:defRPr sz="3200"/>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16" name="Google Shape;216;p23"/>
          <p:cNvSpPr>
            <a:spLocks noGrp="1"/>
          </p:cNvSpPr>
          <p:nvPr>
            <p:ph type="body" idx="1"/>
          </p:nvPr>
        </p:nvSpPr>
        <p:spPr>
          <a:xfrm>
            <a:off x="1878828" y="1367823"/>
            <a:ext cx="843000" cy="303300"/>
          </a:xfrm>
          <a:prstGeom prst="roundRect">
            <a:avLst>
              <a:gd name="adj" fmla="val 50000"/>
            </a:avLst>
          </a:prstGeom>
          <a:solidFill>
            <a:srgbClr val="FF602E"/>
          </a:solid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chemeClr val="lt1"/>
              </a:buClr>
              <a:buSzPts val="900"/>
              <a:buFont typeface="Space Grotesk"/>
              <a:buNone/>
              <a:defRPr sz="1100" b="1" i="0">
                <a:latin typeface="Space Grotesk"/>
                <a:ea typeface="Space Grotesk"/>
                <a:cs typeface="Space Grotesk"/>
                <a:sym typeface="Space Grotesk"/>
              </a:defRPr>
            </a:lvl1pPr>
            <a:lvl2pPr marL="914400" lvl="1" indent="-228600" algn="l" rtl="0">
              <a:lnSpc>
                <a:spcPct val="140000"/>
              </a:lnSpc>
              <a:spcBef>
                <a:spcPts val="0"/>
              </a:spcBef>
              <a:spcAft>
                <a:spcPts val="0"/>
              </a:spcAft>
              <a:buClr>
                <a:schemeClr val="dk2"/>
              </a:buClr>
              <a:buSzPts val="800"/>
              <a:buNone/>
              <a:defRPr/>
            </a:lvl2pPr>
            <a:lvl3pPr marL="1371600" lvl="2" indent="-228600" algn="l" rtl="0">
              <a:lnSpc>
                <a:spcPct val="140000"/>
              </a:lnSpc>
              <a:spcBef>
                <a:spcPts val="0"/>
              </a:spcBef>
              <a:spcAft>
                <a:spcPts val="0"/>
              </a:spcAft>
              <a:buClr>
                <a:schemeClr val="dk2"/>
              </a:buClr>
              <a:buSzPts val="800"/>
              <a:buNone/>
              <a:defRPr/>
            </a:lvl3pPr>
            <a:lvl4pPr marL="1828800" lvl="3" indent="-228600" algn="l" rtl="0">
              <a:lnSpc>
                <a:spcPct val="140000"/>
              </a:lnSpc>
              <a:spcBef>
                <a:spcPts val="0"/>
              </a:spcBef>
              <a:spcAft>
                <a:spcPts val="0"/>
              </a:spcAft>
              <a:buClr>
                <a:schemeClr val="dk2"/>
              </a:buClr>
              <a:buSzPts val="800"/>
              <a:buNone/>
              <a:defRPr/>
            </a:lvl4pPr>
            <a:lvl5pPr marL="2286000" lvl="4" indent="-228600" algn="l" rtl="0">
              <a:lnSpc>
                <a:spcPct val="140000"/>
              </a:lnSpc>
              <a:spcBef>
                <a:spcPts val="0"/>
              </a:spcBef>
              <a:spcAft>
                <a:spcPts val="0"/>
              </a:spcAft>
              <a:buClr>
                <a:schemeClr val="dk2"/>
              </a:buClr>
              <a:buSzPts val="800"/>
              <a:buNone/>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217" name="Google Shape;217;p23"/>
          <p:cNvSpPr txBox="1">
            <a:spLocks noGrp="1"/>
          </p:cNvSpPr>
          <p:nvPr>
            <p:ph type="body" idx="2"/>
          </p:nvPr>
        </p:nvSpPr>
        <p:spPr>
          <a:xfrm>
            <a:off x="2865511" y="1448458"/>
            <a:ext cx="4398000" cy="135900"/>
          </a:xfrm>
          <a:prstGeom prst="rect">
            <a:avLst/>
          </a:prstGeom>
          <a:noFill/>
          <a:ln>
            <a:noFill/>
          </a:ln>
        </p:spPr>
        <p:txBody>
          <a:bodyPr spcFirstLastPara="1" wrap="square" lIns="0" tIns="0" rIns="0" bIns="0" anchor="ctr" anchorCtr="0">
            <a:noAutofit/>
          </a:bodyPr>
          <a:lstStyle>
            <a:lvl1pPr marL="457200" lvl="0" indent="-228600" algn="l" rtl="0">
              <a:lnSpc>
                <a:spcPct val="100000"/>
              </a:lnSpc>
              <a:spcBef>
                <a:spcPts val="0"/>
              </a:spcBef>
              <a:spcAft>
                <a:spcPts val="0"/>
              </a:spcAft>
              <a:buClr>
                <a:srgbClr val="A5A5A5"/>
              </a:buClr>
              <a:buSzPts val="600"/>
              <a:buNone/>
              <a:defRPr sz="1100">
                <a:solidFill>
                  <a:schemeClr val="lt1"/>
                </a:solidFill>
              </a:defRPr>
            </a:lvl1pPr>
            <a:lvl2pPr marL="914400" lvl="1" indent="-228600" algn="l" rtl="0">
              <a:lnSpc>
                <a:spcPct val="140000"/>
              </a:lnSpc>
              <a:spcBef>
                <a:spcPts val="0"/>
              </a:spcBef>
              <a:spcAft>
                <a:spcPts val="0"/>
              </a:spcAft>
              <a:buClr>
                <a:schemeClr val="dk2"/>
              </a:buClr>
              <a:buSzPts val="800"/>
              <a:buNone/>
              <a:defRPr/>
            </a:lvl2pPr>
            <a:lvl3pPr marL="1371600" lvl="2" indent="-228600" algn="l" rtl="0">
              <a:lnSpc>
                <a:spcPct val="140000"/>
              </a:lnSpc>
              <a:spcBef>
                <a:spcPts val="0"/>
              </a:spcBef>
              <a:spcAft>
                <a:spcPts val="0"/>
              </a:spcAft>
              <a:buClr>
                <a:schemeClr val="dk2"/>
              </a:buClr>
              <a:buSzPts val="800"/>
              <a:buNone/>
              <a:defRPr/>
            </a:lvl3pPr>
            <a:lvl4pPr marL="1828800" lvl="3" indent="-228600" algn="l" rtl="0">
              <a:lnSpc>
                <a:spcPct val="140000"/>
              </a:lnSpc>
              <a:spcBef>
                <a:spcPts val="0"/>
              </a:spcBef>
              <a:spcAft>
                <a:spcPts val="0"/>
              </a:spcAft>
              <a:buClr>
                <a:schemeClr val="dk2"/>
              </a:buClr>
              <a:buSzPts val="800"/>
              <a:buNone/>
              <a:defRPr/>
            </a:lvl4pPr>
            <a:lvl5pPr marL="2286000" lvl="4" indent="-228600" algn="l" rtl="0">
              <a:lnSpc>
                <a:spcPct val="140000"/>
              </a:lnSpc>
              <a:spcBef>
                <a:spcPts val="0"/>
              </a:spcBef>
              <a:spcAft>
                <a:spcPts val="0"/>
              </a:spcAft>
              <a:buClr>
                <a:schemeClr val="dk2"/>
              </a:buClr>
              <a:buSzPts val="800"/>
              <a:buNone/>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pic>
        <p:nvPicPr>
          <p:cNvPr id="218" name="Google Shape;218;p23"/>
          <p:cNvPicPr preferRelativeResize="0"/>
          <p:nvPr/>
        </p:nvPicPr>
        <p:blipFill rotWithShape="1">
          <a:blip r:embed="rId4">
            <a:alphaModFix/>
          </a:blip>
          <a:srcRect l="10986" t="31422" r="10986" b="31422"/>
          <a:stretch/>
        </p:blipFill>
        <p:spPr>
          <a:xfrm>
            <a:off x="215600" y="4816824"/>
            <a:ext cx="749833" cy="151417"/>
          </a:xfrm>
          <a:prstGeom prst="rect">
            <a:avLst/>
          </a:prstGeom>
          <a:noFill/>
          <a:ln>
            <a:noFill/>
          </a:ln>
        </p:spPr>
      </p:pic>
      <p:sp>
        <p:nvSpPr>
          <p:cNvPr id="219" name="Google Shape;219;p23"/>
          <p:cNvSpPr/>
          <p:nvPr/>
        </p:nvSpPr>
        <p:spPr>
          <a:xfrm>
            <a:off x="1074311" y="4834138"/>
            <a:ext cx="255000" cy="151500"/>
          </a:xfrm>
          <a:prstGeom prst="roundRect">
            <a:avLst>
              <a:gd name="adj" fmla="val 50000"/>
            </a:avLst>
          </a:prstGeom>
          <a:noFill/>
          <a:ln w="9525" cap="flat" cmpd="sng">
            <a:solidFill>
              <a:schemeClr val="lt1"/>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490"/>
              <a:buFont typeface="Arial"/>
              <a:buNone/>
            </a:pPr>
            <a:fld id="{00000000-1234-1234-1234-123412341234}" type="slidenum">
              <a:rPr lang="en-GB" sz="490" b="1" i="0" u="none" strike="noStrike" cap="none">
                <a:solidFill>
                  <a:schemeClr val="lt1"/>
                </a:solidFill>
                <a:latin typeface="Inter"/>
                <a:ea typeface="Inter"/>
                <a:cs typeface="Inter"/>
                <a:sym typeface="Inter"/>
              </a:rPr>
              <a:t>‹#›</a:t>
            </a:fld>
            <a:endParaRPr sz="490" b="1" i="0" u="none" strike="noStrike" cap="none">
              <a:solidFill>
                <a:schemeClr val="lt1"/>
              </a:solidFill>
              <a:latin typeface="Inter"/>
              <a:ea typeface="Inter"/>
              <a:cs typeface="Inter"/>
              <a:sym typeface="Inter"/>
            </a:endParaRPr>
          </a:p>
        </p:txBody>
      </p:sp>
      <p:sp>
        <p:nvSpPr>
          <p:cNvPr id="220" name="Google Shape;220;p23"/>
          <p:cNvSpPr txBox="1">
            <a:spLocks noGrp="1"/>
          </p:cNvSpPr>
          <p:nvPr>
            <p:ph type="body" idx="3"/>
          </p:nvPr>
        </p:nvSpPr>
        <p:spPr>
          <a:xfrm>
            <a:off x="3637455" y="4797924"/>
            <a:ext cx="1908000" cy="169500"/>
          </a:xfrm>
          <a:prstGeom prst="rect">
            <a:avLst/>
          </a:prstGeom>
          <a:noFill/>
          <a:ln>
            <a:noFill/>
          </a:ln>
        </p:spPr>
        <p:txBody>
          <a:bodyPr spcFirstLastPara="1" wrap="square" lIns="0" tIns="0" rIns="0" bIns="0" anchor="t" anchorCtr="0">
            <a:noAutofit/>
          </a:bodyPr>
          <a:lstStyle>
            <a:lvl1pPr marL="457200" lvl="0" indent="-228600" algn="ctr" rtl="0">
              <a:lnSpc>
                <a:spcPct val="140000"/>
              </a:lnSpc>
              <a:spcBef>
                <a:spcPts val="0"/>
              </a:spcBef>
              <a:spcAft>
                <a:spcPts val="0"/>
              </a:spcAft>
              <a:buSzPts val="800"/>
              <a:buFont typeface="Inter"/>
              <a:buNone/>
              <a:defRPr sz="900"/>
            </a:lvl1pPr>
            <a:lvl2pPr marL="914400" lvl="1" indent="-279400" algn="ctr" rtl="0">
              <a:lnSpc>
                <a:spcPct val="140000"/>
              </a:lnSpc>
              <a:spcBef>
                <a:spcPts val="0"/>
              </a:spcBef>
              <a:spcAft>
                <a:spcPts val="0"/>
              </a:spcAft>
              <a:buSzPts val="800"/>
              <a:buChar char="•"/>
              <a:defRPr/>
            </a:lvl2pPr>
            <a:lvl3pPr marL="1371600" lvl="2" indent="-279400" algn="ctr" rtl="0">
              <a:lnSpc>
                <a:spcPct val="140000"/>
              </a:lnSpc>
              <a:spcBef>
                <a:spcPts val="0"/>
              </a:spcBef>
              <a:spcAft>
                <a:spcPts val="0"/>
              </a:spcAft>
              <a:buSzPts val="800"/>
              <a:buChar char="•"/>
              <a:defRPr/>
            </a:lvl3pPr>
            <a:lvl4pPr marL="1828800" lvl="3" indent="-279400" algn="ctr" rtl="0">
              <a:lnSpc>
                <a:spcPct val="140000"/>
              </a:lnSpc>
              <a:spcBef>
                <a:spcPts val="0"/>
              </a:spcBef>
              <a:spcAft>
                <a:spcPts val="0"/>
              </a:spcAft>
              <a:buSzPts val="800"/>
              <a:buChar char="•"/>
              <a:defRPr/>
            </a:lvl4pPr>
            <a:lvl5pPr marL="2286000" lvl="4" indent="-279400" algn="ctr" rtl="0">
              <a:lnSpc>
                <a:spcPct val="140000"/>
              </a:lnSpc>
              <a:spcBef>
                <a:spcPts val="0"/>
              </a:spcBef>
              <a:spcAft>
                <a:spcPts val="0"/>
              </a:spcAft>
              <a:buSzPts val="800"/>
              <a:buChar char="•"/>
              <a:defRPr/>
            </a:lvl5pPr>
            <a:lvl6pPr marL="2743200" lvl="5" indent="-228600" algn="l" rtl="0">
              <a:lnSpc>
                <a:spcPct val="90000"/>
              </a:lnSpc>
              <a:spcBef>
                <a:spcPts val="375"/>
              </a:spcBef>
              <a:spcAft>
                <a:spcPts val="0"/>
              </a:spcAft>
              <a:buSzPts val="1350"/>
              <a:buFont typeface="Inter"/>
              <a:buNone/>
              <a:defRPr/>
            </a:lvl6pPr>
            <a:lvl7pPr marL="3200400" lvl="6" indent="-314325" algn="l" rtl="0">
              <a:lnSpc>
                <a:spcPct val="90000"/>
              </a:lnSpc>
              <a:spcBef>
                <a:spcPts val="375"/>
              </a:spcBef>
              <a:spcAft>
                <a:spcPts val="0"/>
              </a:spcAft>
              <a:buSzPts val="1350"/>
              <a:buChar char="•"/>
              <a:defRPr/>
            </a:lvl7pPr>
            <a:lvl8pPr marL="3657600" lvl="7" indent="-314325" algn="l" rtl="0">
              <a:lnSpc>
                <a:spcPct val="90000"/>
              </a:lnSpc>
              <a:spcBef>
                <a:spcPts val="375"/>
              </a:spcBef>
              <a:spcAft>
                <a:spcPts val="0"/>
              </a:spcAft>
              <a:buSzPts val="1350"/>
              <a:buChar char="•"/>
              <a:defRPr/>
            </a:lvl8pPr>
            <a:lvl9pPr marL="4114800" lvl="8" indent="-314325" algn="l" rtl="0">
              <a:lnSpc>
                <a:spcPct val="90000"/>
              </a:lnSpc>
              <a:spcBef>
                <a:spcPts val="375"/>
              </a:spcBef>
              <a:spcAft>
                <a:spcPts val="0"/>
              </a:spcAft>
              <a:buSzPts val="1350"/>
              <a:buChar char="•"/>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Subpart title 04">
  <p:cSld name="Orange - Subpart_1_1">
    <p:spTree>
      <p:nvGrpSpPr>
        <p:cNvPr id="1" name="Shape 221"/>
        <p:cNvGrpSpPr/>
        <p:nvPr/>
      </p:nvGrpSpPr>
      <p:grpSpPr>
        <a:xfrm>
          <a:off x="0" y="0"/>
          <a:ext cx="0" cy="0"/>
          <a:chOff x="0" y="0"/>
          <a:chExt cx="0" cy="0"/>
        </a:xfrm>
      </p:grpSpPr>
      <p:pic>
        <p:nvPicPr>
          <p:cNvPr id="222" name="Google Shape;222;p24"/>
          <p:cNvPicPr preferRelativeResize="0"/>
          <p:nvPr/>
        </p:nvPicPr>
        <p:blipFill rotWithShape="1">
          <a:blip r:embed="rId2">
            <a:alphaModFix/>
          </a:blip>
          <a:srcRect/>
          <a:stretch/>
        </p:blipFill>
        <p:spPr>
          <a:xfrm>
            <a:off x="0" y="0"/>
            <a:ext cx="9144003" cy="5143501"/>
          </a:xfrm>
          <a:prstGeom prst="rect">
            <a:avLst/>
          </a:prstGeom>
          <a:noFill/>
          <a:ln>
            <a:noFill/>
          </a:ln>
        </p:spPr>
      </p:pic>
      <p:pic>
        <p:nvPicPr>
          <p:cNvPr id="223" name="Google Shape;223;p24"/>
          <p:cNvPicPr preferRelativeResize="0"/>
          <p:nvPr/>
        </p:nvPicPr>
        <p:blipFill>
          <a:blip r:embed="rId3">
            <a:alphaModFix/>
          </a:blip>
          <a:stretch>
            <a:fillRect/>
          </a:stretch>
        </p:blipFill>
        <p:spPr>
          <a:xfrm>
            <a:off x="6757373" y="2726297"/>
            <a:ext cx="3023576" cy="3023551"/>
          </a:xfrm>
          <a:prstGeom prst="rect">
            <a:avLst/>
          </a:prstGeom>
          <a:noFill/>
          <a:ln>
            <a:noFill/>
          </a:ln>
        </p:spPr>
      </p:pic>
      <p:sp>
        <p:nvSpPr>
          <p:cNvPr id="224" name="Google Shape;224;p24"/>
          <p:cNvSpPr txBox="1">
            <a:spLocks noGrp="1"/>
          </p:cNvSpPr>
          <p:nvPr>
            <p:ph type="title"/>
          </p:nvPr>
        </p:nvSpPr>
        <p:spPr>
          <a:xfrm>
            <a:off x="1879600" y="1883604"/>
            <a:ext cx="5384700" cy="1548000"/>
          </a:xfrm>
          <a:prstGeom prst="rect">
            <a:avLst/>
          </a:prstGeom>
          <a:noFill/>
          <a:ln>
            <a:noFill/>
          </a:ln>
        </p:spPr>
        <p:txBody>
          <a:bodyPr spcFirstLastPara="1" wrap="square" lIns="0" tIns="0" rIns="0" bIns="0" anchor="t" anchorCtr="0">
            <a:noAutofit/>
          </a:bodyPr>
          <a:lstStyle>
            <a:lvl1pPr lvl="0" algn="ctr" rtl="0">
              <a:lnSpc>
                <a:spcPct val="100000"/>
              </a:lnSpc>
              <a:spcBef>
                <a:spcPts val="0"/>
              </a:spcBef>
              <a:spcAft>
                <a:spcPts val="0"/>
              </a:spcAft>
              <a:buClr>
                <a:schemeClr val="lt1"/>
              </a:buClr>
              <a:buSzPts val="2600"/>
              <a:buFont typeface="Poppins SemiBold"/>
              <a:buNone/>
              <a:defRPr sz="3200"/>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25" name="Google Shape;225;p24"/>
          <p:cNvSpPr>
            <a:spLocks noGrp="1"/>
          </p:cNvSpPr>
          <p:nvPr>
            <p:ph type="body" idx="1"/>
          </p:nvPr>
        </p:nvSpPr>
        <p:spPr>
          <a:xfrm>
            <a:off x="1878828" y="1367823"/>
            <a:ext cx="843000" cy="303300"/>
          </a:xfrm>
          <a:prstGeom prst="roundRect">
            <a:avLst>
              <a:gd name="adj" fmla="val 50000"/>
            </a:avLst>
          </a:prstGeom>
          <a:solidFill>
            <a:srgbClr val="7ABA26"/>
          </a:solid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chemeClr val="lt1"/>
              </a:buClr>
              <a:buSzPts val="900"/>
              <a:buFont typeface="Space Grotesk"/>
              <a:buNone/>
              <a:defRPr sz="1100" b="1" i="0">
                <a:latin typeface="Space Grotesk"/>
                <a:ea typeface="Space Grotesk"/>
                <a:cs typeface="Space Grotesk"/>
                <a:sym typeface="Space Grotesk"/>
              </a:defRPr>
            </a:lvl1pPr>
            <a:lvl2pPr marL="914400" lvl="1" indent="-228600" algn="l" rtl="0">
              <a:lnSpc>
                <a:spcPct val="140000"/>
              </a:lnSpc>
              <a:spcBef>
                <a:spcPts val="0"/>
              </a:spcBef>
              <a:spcAft>
                <a:spcPts val="0"/>
              </a:spcAft>
              <a:buClr>
                <a:schemeClr val="dk2"/>
              </a:buClr>
              <a:buSzPts val="800"/>
              <a:buNone/>
              <a:defRPr/>
            </a:lvl2pPr>
            <a:lvl3pPr marL="1371600" lvl="2" indent="-228600" algn="l" rtl="0">
              <a:lnSpc>
                <a:spcPct val="140000"/>
              </a:lnSpc>
              <a:spcBef>
                <a:spcPts val="0"/>
              </a:spcBef>
              <a:spcAft>
                <a:spcPts val="0"/>
              </a:spcAft>
              <a:buClr>
                <a:schemeClr val="dk2"/>
              </a:buClr>
              <a:buSzPts val="800"/>
              <a:buNone/>
              <a:defRPr/>
            </a:lvl3pPr>
            <a:lvl4pPr marL="1828800" lvl="3" indent="-228600" algn="l" rtl="0">
              <a:lnSpc>
                <a:spcPct val="140000"/>
              </a:lnSpc>
              <a:spcBef>
                <a:spcPts val="0"/>
              </a:spcBef>
              <a:spcAft>
                <a:spcPts val="0"/>
              </a:spcAft>
              <a:buClr>
                <a:schemeClr val="dk2"/>
              </a:buClr>
              <a:buSzPts val="800"/>
              <a:buNone/>
              <a:defRPr/>
            </a:lvl4pPr>
            <a:lvl5pPr marL="2286000" lvl="4" indent="-228600" algn="l" rtl="0">
              <a:lnSpc>
                <a:spcPct val="140000"/>
              </a:lnSpc>
              <a:spcBef>
                <a:spcPts val="0"/>
              </a:spcBef>
              <a:spcAft>
                <a:spcPts val="0"/>
              </a:spcAft>
              <a:buClr>
                <a:schemeClr val="dk2"/>
              </a:buClr>
              <a:buSzPts val="800"/>
              <a:buNone/>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226" name="Google Shape;226;p24"/>
          <p:cNvSpPr txBox="1">
            <a:spLocks noGrp="1"/>
          </p:cNvSpPr>
          <p:nvPr>
            <p:ph type="body" idx="2"/>
          </p:nvPr>
        </p:nvSpPr>
        <p:spPr>
          <a:xfrm>
            <a:off x="2865511" y="1448458"/>
            <a:ext cx="4398000" cy="135900"/>
          </a:xfrm>
          <a:prstGeom prst="rect">
            <a:avLst/>
          </a:prstGeom>
          <a:noFill/>
          <a:ln>
            <a:noFill/>
          </a:ln>
        </p:spPr>
        <p:txBody>
          <a:bodyPr spcFirstLastPara="1" wrap="square" lIns="0" tIns="0" rIns="0" bIns="0" anchor="ctr" anchorCtr="0">
            <a:noAutofit/>
          </a:bodyPr>
          <a:lstStyle>
            <a:lvl1pPr marL="457200" lvl="0" indent="-228600" algn="l" rtl="0">
              <a:lnSpc>
                <a:spcPct val="100000"/>
              </a:lnSpc>
              <a:spcBef>
                <a:spcPts val="0"/>
              </a:spcBef>
              <a:spcAft>
                <a:spcPts val="0"/>
              </a:spcAft>
              <a:buClr>
                <a:srgbClr val="A5A5A5"/>
              </a:buClr>
              <a:buSzPts val="600"/>
              <a:buNone/>
              <a:defRPr sz="1100">
                <a:solidFill>
                  <a:schemeClr val="lt1"/>
                </a:solidFill>
              </a:defRPr>
            </a:lvl1pPr>
            <a:lvl2pPr marL="914400" lvl="1" indent="-228600" algn="l" rtl="0">
              <a:lnSpc>
                <a:spcPct val="140000"/>
              </a:lnSpc>
              <a:spcBef>
                <a:spcPts val="0"/>
              </a:spcBef>
              <a:spcAft>
                <a:spcPts val="0"/>
              </a:spcAft>
              <a:buClr>
                <a:schemeClr val="dk2"/>
              </a:buClr>
              <a:buSzPts val="800"/>
              <a:buNone/>
              <a:defRPr/>
            </a:lvl2pPr>
            <a:lvl3pPr marL="1371600" lvl="2" indent="-228600" algn="l" rtl="0">
              <a:lnSpc>
                <a:spcPct val="140000"/>
              </a:lnSpc>
              <a:spcBef>
                <a:spcPts val="0"/>
              </a:spcBef>
              <a:spcAft>
                <a:spcPts val="0"/>
              </a:spcAft>
              <a:buClr>
                <a:schemeClr val="dk2"/>
              </a:buClr>
              <a:buSzPts val="800"/>
              <a:buNone/>
              <a:defRPr/>
            </a:lvl3pPr>
            <a:lvl4pPr marL="1828800" lvl="3" indent="-228600" algn="l" rtl="0">
              <a:lnSpc>
                <a:spcPct val="140000"/>
              </a:lnSpc>
              <a:spcBef>
                <a:spcPts val="0"/>
              </a:spcBef>
              <a:spcAft>
                <a:spcPts val="0"/>
              </a:spcAft>
              <a:buClr>
                <a:schemeClr val="dk2"/>
              </a:buClr>
              <a:buSzPts val="800"/>
              <a:buNone/>
              <a:defRPr/>
            </a:lvl4pPr>
            <a:lvl5pPr marL="2286000" lvl="4" indent="-228600" algn="l" rtl="0">
              <a:lnSpc>
                <a:spcPct val="140000"/>
              </a:lnSpc>
              <a:spcBef>
                <a:spcPts val="0"/>
              </a:spcBef>
              <a:spcAft>
                <a:spcPts val="0"/>
              </a:spcAft>
              <a:buClr>
                <a:schemeClr val="dk2"/>
              </a:buClr>
              <a:buSzPts val="800"/>
              <a:buNone/>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pic>
        <p:nvPicPr>
          <p:cNvPr id="227" name="Google Shape;227;p24"/>
          <p:cNvPicPr preferRelativeResize="0"/>
          <p:nvPr/>
        </p:nvPicPr>
        <p:blipFill rotWithShape="1">
          <a:blip r:embed="rId4">
            <a:alphaModFix/>
          </a:blip>
          <a:srcRect l="10986" t="31422" r="10986" b="31422"/>
          <a:stretch/>
        </p:blipFill>
        <p:spPr>
          <a:xfrm>
            <a:off x="215600" y="4816824"/>
            <a:ext cx="749833" cy="151417"/>
          </a:xfrm>
          <a:prstGeom prst="rect">
            <a:avLst/>
          </a:prstGeom>
          <a:noFill/>
          <a:ln>
            <a:noFill/>
          </a:ln>
        </p:spPr>
      </p:pic>
      <p:sp>
        <p:nvSpPr>
          <p:cNvPr id="228" name="Google Shape;228;p24"/>
          <p:cNvSpPr/>
          <p:nvPr/>
        </p:nvSpPr>
        <p:spPr>
          <a:xfrm>
            <a:off x="1074311" y="4834138"/>
            <a:ext cx="255000" cy="151500"/>
          </a:xfrm>
          <a:prstGeom prst="roundRect">
            <a:avLst>
              <a:gd name="adj" fmla="val 50000"/>
            </a:avLst>
          </a:prstGeom>
          <a:noFill/>
          <a:ln w="9525" cap="flat" cmpd="sng">
            <a:solidFill>
              <a:schemeClr val="lt1"/>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490"/>
              <a:buFont typeface="Arial"/>
              <a:buNone/>
            </a:pPr>
            <a:fld id="{00000000-1234-1234-1234-123412341234}" type="slidenum">
              <a:rPr lang="en-GB" sz="490" b="1" i="0" u="none" strike="noStrike" cap="none">
                <a:solidFill>
                  <a:schemeClr val="lt1"/>
                </a:solidFill>
                <a:latin typeface="Inter"/>
                <a:ea typeface="Inter"/>
                <a:cs typeface="Inter"/>
                <a:sym typeface="Inter"/>
              </a:rPr>
              <a:t>‹#›</a:t>
            </a:fld>
            <a:endParaRPr sz="490" b="1" i="0" u="none" strike="noStrike" cap="none">
              <a:solidFill>
                <a:schemeClr val="lt1"/>
              </a:solidFill>
              <a:latin typeface="Inter"/>
              <a:ea typeface="Inter"/>
              <a:cs typeface="Inter"/>
              <a:sym typeface="Inter"/>
            </a:endParaRPr>
          </a:p>
        </p:txBody>
      </p:sp>
      <p:sp>
        <p:nvSpPr>
          <p:cNvPr id="229" name="Google Shape;229;p24"/>
          <p:cNvSpPr txBox="1">
            <a:spLocks noGrp="1"/>
          </p:cNvSpPr>
          <p:nvPr>
            <p:ph type="body" idx="3"/>
          </p:nvPr>
        </p:nvSpPr>
        <p:spPr>
          <a:xfrm>
            <a:off x="3637455" y="4797924"/>
            <a:ext cx="1908000" cy="169500"/>
          </a:xfrm>
          <a:prstGeom prst="rect">
            <a:avLst/>
          </a:prstGeom>
          <a:noFill/>
          <a:ln>
            <a:noFill/>
          </a:ln>
        </p:spPr>
        <p:txBody>
          <a:bodyPr spcFirstLastPara="1" wrap="square" lIns="0" tIns="0" rIns="0" bIns="0" anchor="t" anchorCtr="0">
            <a:noAutofit/>
          </a:bodyPr>
          <a:lstStyle>
            <a:lvl1pPr marL="457200" lvl="0" indent="-228600" algn="ctr" rtl="0">
              <a:lnSpc>
                <a:spcPct val="140000"/>
              </a:lnSpc>
              <a:spcBef>
                <a:spcPts val="0"/>
              </a:spcBef>
              <a:spcAft>
                <a:spcPts val="0"/>
              </a:spcAft>
              <a:buSzPts val="800"/>
              <a:buFont typeface="Inter"/>
              <a:buNone/>
              <a:defRPr sz="900"/>
            </a:lvl1pPr>
            <a:lvl2pPr marL="914400" lvl="1" indent="-279400" algn="ctr" rtl="0">
              <a:lnSpc>
                <a:spcPct val="140000"/>
              </a:lnSpc>
              <a:spcBef>
                <a:spcPts val="0"/>
              </a:spcBef>
              <a:spcAft>
                <a:spcPts val="0"/>
              </a:spcAft>
              <a:buSzPts val="800"/>
              <a:buChar char="•"/>
              <a:defRPr/>
            </a:lvl2pPr>
            <a:lvl3pPr marL="1371600" lvl="2" indent="-279400" algn="ctr" rtl="0">
              <a:lnSpc>
                <a:spcPct val="140000"/>
              </a:lnSpc>
              <a:spcBef>
                <a:spcPts val="0"/>
              </a:spcBef>
              <a:spcAft>
                <a:spcPts val="0"/>
              </a:spcAft>
              <a:buSzPts val="800"/>
              <a:buChar char="•"/>
              <a:defRPr/>
            </a:lvl3pPr>
            <a:lvl4pPr marL="1828800" lvl="3" indent="-279400" algn="ctr" rtl="0">
              <a:lnSpc>
                <a:spcPct val="140000"/>
              </a:lnSpc>
              <a:spcBef>
                <a:spcPts val="0"/>
              </a:spcBef>
              <a:spcAft>
                <a:spcPts val="0"/>
              </a:spcAft>
              <a:buSzPts val="800"/>
              <a:buChar char="•"/>
              <a:defRPr/>
            </a:lvl4pPr>
            <a:lvl5pPr marL="2286000" lvl="4" indent="-279400" algn="ctr" rtl="0">
              <a:lnSpc>
                <a:spcPct val="140000"/>
              </a:lnSpc>
              <a:spcBef>
                <a:spcPts val="0"/>
              </a:spcBef>
              <a:spcAft>
                <a:spcPts val="0"/>
              </a:spcAft>
              <a:buSzPts val="800"/>
              <a:buChar char="•"/>
              <a:defRPr/>
            </a:lvl5pPr>
            <a:lvl6pPr marL="2743200" lvl="5" indent="-228600" algn="l" rtl="0">
              <a:lnSpc>
                <a:spcPct val="90000"/>
              </a:lnSpc>
              <a:spcBef>
                <a:spcPts val="375"/>
              </a:spcBef>
              <a:spcAft>
                <a:spcPts val="0"/>
              </a:spcAft>
              <a:buSzPts val="1350"/>
              <a:buFont typeface="Inter"/>
              <a:buNone/>
              <a:defRPr/>
            </a:lvl6pPr>
            <a:lvl7pPr marL="3200400" lvl="6" indent="-314325" algn="l" rtl="0">
              <a:lnSpc>
                <a:spcPct val="90000"/>
              </a:lnSpc>
              <a:spcBef>
                <a:spcPts val="375"/>
              </a:spcBef>
              <a:spcAft>
                <a:spcPts val="0"/>
              </a:spcAft>
              <a:buSzPts val="1350"/>
              <a:buChar char="•"/>
              <a:defRPr/>
            </a:lvl7pPr>
            <a:lvl8pPr marL="3657600" lvl="7" indent="-314325" algn="l" rtl="0">
              <a:lnSpc>
                <a:spcPct val="90000"/>
              </a:lnSpc>
              <a:spcBef>
                <a:spcPts val="375"/>
              </a:spcBef>
              <a:spcAft>
                <a:spcPts val="0"/>
              </a:spcAft>
              <a:buSzPts val="1350"/>
              <a:buChar char="•"/>
              <a:defRPr/>
            </a:lvl8pPr>
            <a:lvl9pPr marL="4114800" lvl="8" indent="-314325" algn="l" rtl="0">
              <a:lnSpc>
                <a:spcPct val="90000"/>
              </a:lnSpc>
              <a:spcBef>
                <a:spcPts val="375"/>
              </a:spcBef>
              <a:spcAft>
                <a:spcPts val="0"/>
              </a:spcAft>
              <a:buSzPts val="1350"/>
              <a:buChar char="•"/>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Quote 01">
  <p:cSld name="White-Quote">
    <p:spTree>
      <p:nvGrpSpPr>
        <p:cNvPr id="1" name="Shape 230"/>
        <p:cNvGrpSpPr/>
        <p:nvPr/>
      </p:nvGrpSpPr>
      <p:grpSpPr>
        <a:xfrm>
          <a:off x="0" y="0"/>
          <a:ext cx="0" cy="0"/>
          <a:chOff x="0" y="0"/>
          <a:chExt cx="0" cy="0"/>
        </a:xfrm>
      </p:grpSpPr>
      <p:pic>
        <p:nvPicPr>
          <p:cNvPr id="231" name="Google Shape;231;p25"/>
          <p:cNvPicPr preferRelativeResize="0"/>
          <p:nvPr/>
        </p:nvPicPr>
        <p:blipFill rotWithShape="1">
          <a:blip r:embed="rId2">
            <a:alphaModFix/>
          </a:blip>
          <a:srcRect/>
          <a:stretch/>
        </p:blipFill>
        <p:spPr>
          <a:xfrm>
            <a:off x="0" y="-5"/>
            <a:ext cx="9147100" cy="5145074"/>
          </a:xfrm>
          <a:prstGeom prst="rect">
            <a:avLst/>
          </a:prstGeom>
          <a:noFill/>
          <a:ln>
            <a:noFill/>
          </a:ln>
        </p:spPr>
      </p:pic>
      <p:sp>
        <p:nvSpPr>
          <p:cNvPr id="232" name="Google Shape;232;p25"/>
          <p:cNvSpPr txBox="1">
            <a:spLocks noGrp="1"/>
          </p:cNvSpPr>
          <p:nvPr>
            <p:ph type="title"/>
          </p:nvPr>
        </p:nvSpPr>
        <p:spPr>
          <a:xfrm>
            <a:off x="1879600" y="1772325"/>
            <a:ext cx="5384700" cy="1600500"/>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2600"/>
              <a:buFont typeface="Poppins SemiBold"/>
              <a:buNone/>
              <a:defRPr sz="4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233" name="Google Shape;233;p25"/>
          <p:cNvPicPr preferRelativeResize="0"/>
          <p:nvPr/>
        </p:nvPicPr>
        <p:blipFill rotWithShape="1">
          <a:blip r:embed="rId3">
            <a:alphaModFix/>
          </a:blip>
          <a:srcRect l="10986" t="31422" r="10986" b="31422"/>
          <a:stretch/>
        </p:blipFill>
        <p:spPr>
          <a:xfrm>
            <a:off x="215600" y="4816824"/>
            <a:ext cx="749833" cy="151417"/>
          </a:xfrm>
          <a:prstGeom prst="rect">
            <a:avLst/>
          </a:prstGeom>
          <a:noFill/>
          <a:ln>
            <a:noFill/>
          </a:ln>
        </p:spPr>
      </p:pic>
      <p:sp>
        <p:nvSpPr>
          <p:cNvPr id="234" name="Google Shape;234;p25"/>
          <p:cNvSpPr/>
          <p:nvPr/>
        </p:nvSpPr>
        <p:spPr>
          <a:xfrm>
            <a:off x="1074311" y="4834138"/>
            <a:ext cx="255000" cy="151500"/>
          </a:xfrm>
          <a:prstGeom prst="roundRect">
            <a:avLst>
              <a:gd name="adj" fmla="val 50000"/>
            </a:avLst>
          </a:prstGeom>
          <a:noFill/>
          <a:ln w="9525" cap="flat" cmpd="sng">
            <a:solidFill>
              <a:schemeClr val="lt1"/>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490"/>
              <a:buFont typeface="Arial"/>
              <a:buNone/>
            </a:pPr>
            <a:fld id="{00000000-1234-1234-1234-123412341234}" type="slidenum">
              <a:rPr lang="en-GB" sz="490" b="1" i="0" u="none" strike="noStrike" cap="none">
                <a:solidFill>
                  <a:schemeClr val="lt1"/>
                </a:solidFill>
                <a:latin typeface="Inter"/>
                <a:ea typeface="Inter"/>
                <a:cs typeface="Inter"/>
                <a:sym typeface="Inter"/>
              </a:rPr>
              <a:t>‹#›</a:t>
            </a:fld>
            <a:endParaRPr sz="490" b="1" i="0" u="none" strike="noStrike" cap="none">
              <a:solidFill>
                <a:schemeClr val="lt1"/>
              </a:solidFill>
              <a:latin typeface="Inter"/>
              <a:ea typeface="Inter"/>
              <a:cs typeface="Inter"/>
              <a:sym typeface="Inter"/>
            </a:endParaRPr>
          </a:p>
        </p:txBody>
      </p:sp>
      <p:sp>
        <p:nvSpPr>
          <p:cNvPr id="235" name="Google Shape;235;p25"/>
          <p:cNvSpPr txBox="1">
            <a:spLocks noGrp="1"/>
          </p:cNvSpPr>
          <p:nvPr>
            <p:ph type="body" idx="1"/>
          </p:nvPr>
        </p:nvSpPr>
        <p:spPr>
          <a:xfrm>
            <a:off x="3637455" y="4797924"/>
            <a:ext cx="1908000" cy="169500"/>
          </a:xfrm>
          <a:prstGeom prst="rect">
            <a:avLst/>
          </a:prstGeom>
          <a:noFill/>
          <a:ln>
            <a:noFill/>
          </a:ln>
        </p:spPr>
        <p:txBody>
          <a:bodyPr spcFirstLastPara="1" wrap="square" lIns="0" tIns="0" rIns="0" bIns="0" anchor="t" anchorCtr="0">
            <a:noAutofit/>
          </a:bodyPr>
          <a:lstStyle>
            <a:lvl1pPr marL="457200" lvl="0" indent="-228600" algn="ctr" rtl="0">
              <a:lnSpc>
                <a:spcPct val="140000"/>
              </a:lnSpc>
              <a:spcBef>
                <a:spcPts val="0"/>
              </a:spcBef>
              <a:spcAft>
                <a:spcPts val="0"/>
              </a:spcAft>
              <a:buSzPts val="800"/>
              <a:buFont typeface="Inter"/>
              <a:buNone/>
              <a:defRPr sz="900"/>
            </a:lvl1pPr>
            <a:lvl2pPr marL="914400" lvl="1" indent="-279400" algn="ctr" rtl="0">
              <a:lnSpc>
                <a:spcPct val="140000"/>
              </a:lnSpc>
              <a:spcBef>
                <a:spcPts val="0"/>
              </a:spcBef>
              <a:spcAft>
                <a:spcPts val="0"/>
              </a:spcAft>
              <a:buSzPts val="800"/>
              <a:buChar char="•"/>
              <a:defRPr/>
            </a:lvl2pPr>
            <a:lvl3pPr marL="1371600" lvl="2" indent="-279400" algn="ctr" rtl="0">
              <a:lnSpc>
                <a:spcPct val="140000"/>
              </a:lnSpc>
              <a:spcBef>
                <a:spcPts val="0"/>
              </a:spcBef>
              <a:spcAft>
                <a:spcPts val="0"/>
              </a:spcAft>
              <a:buSzPts val="800"/>
              <a:buChar char="•"/>
              <a:defRPr/>
            </a:lvl3pPr>
            <a:lvl4pPr marL="1828800" lvl="3" indent="-279400" algn="ctr" rtl="0">
              <a:lnSpc>
                <a:spcPct val="140000"/>
              </a:lnSpc>
              <a:spcBef>
                <a:spcPts val="0"/>
              </a:spcBef>
              <a:spcAft>
                <a:spcPts val="0"/>
              </a:spcAft>
              <a:buSzPts val="800"/>
              <a:buChar char="•"/>
              <a:defRPr/>
            </a:lvl4pPr>
            <a:lvl5pPr marL="2286000" lvl="4" indent="-279400" algn="ctr" rtl="0">
              <a:lnSpc>
                <a:spcPct val="140000"/>
              </a:lnSpc>
              <a:spcBef>
                <a:spcPts val="0"/>
              </a:spcBef>
              <a:spcAft>
                <a:spcPts val="0"/>
              </a:spcAft>
              <a:buSzPts val="800"/>
              <a:buChar char="•"/>
              <a:defRPr/>
            </a:lvl5pPr>
            <a:lvl6pPr marL="2743200" lvl="5" indent="-228600" algn="l" rtl="0">
              <a:lnSpc>
                <a:spcPct val="90000"/>
              </a:lnSpc>
              <a:spcBef>
                <a:spcPts val="375"/>
              </a:spcBef>
              <a:spcAft>
                <a:spcPts val="0"/>
              </a:spcAft>
              <a:buSzPts val="1350"/>
              <a:buFont typeface="Inter"/>
              <a:buNone/>
              <a:defRPr/>
            </a:lvl6pPr>
            <a:lvl7pPr marL="3200400" lvl="6" indent="-314325" algn="l" rtl="0">
              <a:lnSpc>
                <a:spcPct val="90000"/>
              </a:lnSpc>
              <a:spcBef>
                <a:spcPts val="375"/>
              </a:spcBef>
              <a:spcAft>
                <a:spcPts val="0"/>
              </a:spcAft>
              <a:buSzPts val="1350"/>
              <a:buChar char="•"/>
              <a:defRPr/>
            </a:lvl7pPr>
            <a:lvl8pPr marL="3657600" lvl="7" indent="-314325" algn="l" rtl="0">
              <a:lnSpc>
                <a:spcPct val="90000"/>
              </a:lnSpc>
              <a:spcBef>
                <a:spcPts val="375"/>
              </a:spcBef>
              <a:spcAft>
                <a:spcPts val="0"/>
              </a:spcAft>
              <a:buSzPts val="1350"/>
              <a:buChar char="•"/>
              <a:defRPr/>
            </a:lvl8pPr>
            <a:lvl9pPr marL="4114800" lvl="8" indent="-314325" algn="l" rtl="0">
              <a:lnSpc>
                <a:spcPct val="90000"/>
              </a:lnSpc>
              <a:spcBef>
                <a:spcPts val="375"/>
              </a:spcBef>
              <a:spcAft>
                <a:spcPts val="0"/>
              </a:spcAft>
              <a:buSzPts val="1350"/>
              <a:buChar char="•"/>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Quote 02">
  <p:cSld name="White-Quote_1">
    <p:spTree>
      <p:nvGrpSpPr>
        <p:cNvPr id="1" name="Shape 236"/>
        <p:cNvGrpSpPr/>
        <p:nvPr/>
      </p:nvGrpSpPr>
      <p:grpSpPr>
        <a:xfrm>
          <a:off x="0" y="0"/>
          <a:ext cx="0" cy="0"/>
          <a:chOff x="0" y="0"/>
          <a:chExt cx="0" cy="0"/>
        </a:xfrm>
      </p:grpSpPr>
      <p:pic>
        <p:nvPicPr>
          <p:cNvPr id="237" name="Google Shape;237;p26"/>
          <p:cNvPicPr preferRelativeResize="0"/>
          <p:nvPr/>
        </p:nvPicPr>
        <p:blipFill rotWithShape="1">
          <a:blip r:embed="rId2">
            <a:alphaModFix/>
          </a:blip>
          <a:srcRect/>
          <a:stretch/>
        </p:blipFill>
        <p:spPr>
          <a:xfrm>
            <a:off x="0" y="-5"/>
            <a:ext cx="9147100" cy="5145074"/>
          </a:xfrm>
          <a:prstGeom prst="rect">
            <a:avLst/>
          </a:prstGeom>
          <a:noFill/>
          <a:ln>
            <a:noFill/>
          </a:ln>
        </p:spPr>
      </p:pic>
      <p:sp>
        <p:nvSpPr>
          <p:cNvPr id="238" name="Google Shape;238;p26"/>
          <p:cNvSpPr txBox="1">
            <a:spLocks noGrp="1"/>
          </p:cNvSpPr>
          <p:nvPr>
            <p:ph type="title"/>
          </p:nvPr>
        </p:nvSpPr>
        <p:spPr>
          <a:xfrm>
            <a:off x="1879600" y="1772325"/>
            <a:ext cx="5384700" cy="1600500"/>
          </a:xfrm>
          <a:prstGeom prst="rect">
            <a:avLst/>
          </a:prstGeom>
          <a:noFill/>
          <a:ln>
            <a:noFill/>
          </a:ln>
        </p:spPr>
        <p:txBody>
          <a:bodyPr spcFirstLastPara="1" wrap="square" lIns="0" tIns="0" rIns="0" bIns="0" anchor="ctr" anchorCtr="0">
            <a:noAutofit/>
          </a:bodyPr>
          <a:lstStyle>
            <a:lvl1pPr lvl="0" algn="ctr" rtl="0">
              <a:lnSpc>
                <a:spcPct val="100000"/>
              </a:lnSpc>
              <a:spcBef>
                <a:spcPts val="0"/>
              </a:spcBef>
              <a:spcAft>
                <a:spcPts val="0"/>
              </a:spcAft>
              <a:buSzPts val="2600"/>
              <a:buFont typeface="Poppins SemiBold"/>
              <a:buNone/>
              <a:defRPr sz="4400"/>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pic>
        <p:nvPicPr>
          <p:cNvPr id="239" name="Google Shape;239;p26"/>
          <p:cNvPicPr preferRelativeResize="0"/>
          <p:nvPr/>
        </p:nvPicPr>
        <p:blipFill rotWithShape="1">
          <a:blip r:embed="rId3">
            <a:alphaModFix/>
          </a:blip>
          <a:srcRect l="10986" t="31422" r="10986" b="31422"/>
          <a:stretch/>
        </p:blipFill>
        <p:spPr>
          <a:xfrm>
            <a:off x="215600" y="4816824"/>
            <a:ext cx="749833" cy="151417"/>
          </a:xfrm>
          <a:prstGeom prst="rect">
            <a:avLst/>
          </a:prstGeom>
          <a:noFill/>
          <a:ln>
            <a:noFill/>
          </a:ln>
        </p:spPr>
      </p:pic>
      <p:sp>
        <p:nvSpPr>
          <p:cNvPr id="240" name="Google Shape;240;p26"/>
          <p:cNvSpPr/>
          <p:nvPr/>
        </p:nvSpPr>
        <p:spPr>
          <a:xfrm>
            <a:off x="1074311" y="4834138"/>
            <a:ext cx="255000" cy="151500"/>
          </a:xfrm>
          <a:prstGeom prst="roundRect">
            <a:avLst>
              <a:gd name="adj" fmla="val 50000"/>
            </a:avLst>
          </a:prstGeom>
          <a:noFill/>
          <a:ln w="9525" cap="flat" cmpd="sng">
            <a:solidFill>
              <a:schemeClr val="lt1"/>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490"/>
              <a:buFont typeface="Arial"/>
              <a:buNone/>
            </a:pPr>
            <a:fld id="{00000000-1234-1234-1234-123412341234}" type="slidenum">
              <a:rPr lang="en-GB" sz="490" b="1" i="0" u="none" strike="noStrike" cap="none">
                <a:solidFill>
                  <a:schemeClr val="lt1"/>
                </a:solidFill>
                <a:latin typeface="Inter"/>
                <a:ea typeface="Inter"/>
                <a:cs typeface="Inter"/>
                <a:sym typeface="Inter"/>
              </a:rPr>
              <a:t>‹#›</a:t>
            </a:fld>
            <a:endParaRPr sz="490" b="1" i="0" u="none" strike="noStrike" cap="none">
              <a:solidFill>
                <a:schemeClr val="lt1"/>
              </a:solidFill>
              <a:latin typeface="Inter"/>
              <a:ea typeface="Inter"/>
              <a:cs typeface="Inter"/>
              <a:sym typeface="Inter"/>
            </a:endParaRPr>
          </a:p>
        </p:txBody>
      </p:sp>
      <p:sp>
        <p:nvSpPr>
          <p:cNvPr id="241" name="Google Shape;241;p26"/>
          <p:cNvSpPr txBox="1">
            <a:spLocks noGrp="1"/>
          </p:cNvSpPr>
          <p:nvPr>
            <p:ph type="body" idx="1"/>
          </p:nvPr>
        </p:nvSpPr>
        <p:spPr>
          <a:xfrm>
            <a:off x="3637455" y="4797924"/>
            <a:ext cx="1908000" cy="169500"/>
          </a:xfrm>
          <a:prstGeom prst="rect">
            <a:avLst/>
          </a:prstGeom>
          <a:noFill/>
          <a:ln>
            <a:noFill/>
          </a:ln>
        </p:spPr>
        <p:txBody>
          <a:bodyPr spcFirstLastPara="1" wrap="square" lIns="0" tIns="0" rIns="0" bIns="0" anchor="t" anchorCtr="0">
            <a:noAutofit/>
          </a:bodyPr>
          <a:lstStyle>
            <a:lvl1pPr marL="457200" lvl="0" indent="-228600" algn="ctr" rtl="0">
              <a:lnSpc>
                <a:spcPct val="140000"/>
              </a:lnSpc>
              <a:spcBef>
                <a:spcPts val="0"/>
              </a:spcBef>
              <a:spcAft>
                <a:spcPts val="0"/>
              </a:spcAft>
              <a:buSzPts val="800"/>
              <a:buFont typeface="Inter"/>
              <a:buNone/>
              <a:defRPr sz="900"/>
            </a:lvl1pPr>
            <a:lvl2pPr marL="914400" lvl="1" indent="-279400" algn="ctr" rtl="0">
              <a:lnSpc>
                <a:spcPct val="140000"/>
              </a:lnSpc>
              <a:spcBef>
                <a:spcPts val="0"/>
              </a:spcBef>
              <a:spcAft>
                <a:spcPts val="0"/>
              </a:spcAft>
              <a:buSzPts val="800"/>
              <a:buChar char="•"/>
              <a:defRPr/>
            </a:lvl2pPr>
            <a:lvl3pPr marL="1371600" lvl="2" indent="-279400" algn="ctr" rtl="0">
              <a:lnSpc>
                <a:spcPct val="140000"/>
              </a:lnSpc>
              <a:spcBef>
                <a:spcPts val="0"/>
              </a:spcBef>
              <a:spcAft>
                <a:spcPts val="0"/>
              </a:spcAft>
              <a:buSzPts val="800"/>
              <a:buChar char="•"/>
              <a:defRPr/>
            </a:lvl3pPr>
            <a:lvl4pPr marL="1828800" lvl="3" indent="-279400" algn="ctr" rtl="0">
              <a:lnSpc>
                <a:spcPct val="140000"/>
              </a:lnSpc>
              <a:spcBef>
                <a:spcPts val="0"/>
              </a:spcBef>
              <a:spcAft>
                <a:spcPts val="0"/>
              </a:spcAft>
              <a:buSzPts val="800"/>
              <a:buChar char="•"/>
              <a:defRPr/>
            </a:lvl4pPr>
            <a:lvl5pPr marL="2286000" lvl="4" indent="-279400" algn="ctr" rtl="0">
              <a:lnSpc>
                <a:spcPct val="140000"/>
              </a:lnSpc>
              <a:spcBef>
                <a:spcPts val="0"/>
              </a:spcBef>
              <a:spcAft>
                <a:spcPts val="0"/>
              </a:spcAft>
              <a:buSzPts val="800"/>
              <a:buChar char="•"/>
              <a:defRPr/>
            </a:lvl5pPr>
            <a:lvl6pPr marL="2743200" lvl="5" indent="-228600" algn="l" rtl="0">
              <a:lnSpc>
                <a:spcPct val="90000"/>
              </a:lnSpc>
              <a:spcBef>
                <a:spcPts val="375"/>
              </a:spcBef>
              <a:spcAft>
                <a:spcPts val="0"/>
              </a:spcAft>
              <a:buSzPts val="1350"/>
              <a:buFont typeface="Inter"/>
              <a:buNone/>
              <a:defRPr/>
            </a:lvl6pPr>
            <a:lvl7pPr marL="3200400" lvl="6" indent="-314325" algn="l" rtl="0">
              <a:lnSpc>
                <a:spcPct val="90000"/>
              </a:lnSpc>
              <a:spcBef>
                <a:spcPts val="375"/>
              </a:spcBef>
              <a:spcAft>
                <a:spcPts val="0"/>
              </a:spcAft>
              <a:buSzPts val="1350"/>
              <a:buChar char="•"/>
              <a:defRPr/>
            </a:lvl7pPr>
            <a:lvl8pPr marL="3657600" lvl="7" indent="-314325" algn="l" rtl="0">
              <a:lnSpc>
                <a:spcPct val="90000"/>
              </a:lnSpc>
              <a:spcBef>
                <a:spcPts val="375"/>
              </a:spcBef>
              <a:spcAft>
                <a:spcPts val="0"/>
              </a:spcAft>
              <a:buSzPts val="1350"/>
              <a:buChar char="•"/>
              <a:defRPr/>
            </a:lvl8pPr>
            <a:lvl9pPr marL="4114800" lvl="8" indent="-314325" algn="l" rtl="0">
              <a:lnSpc>
                <a:spcPct val="90000"/>
              </a:lnSpc>
              <a:spcBef>
                <a:spcPts val="375"/>
              </a:spcBef>
              <a:spcAft>
                <a:spcPts val="0"/>
              </a:spcAft>
              <a:buSzPts val="135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Title 06">
  <p:cSld name="Blue cover 2 - LIGHT_1">
    <p:spTree>
      <p:nvGrpSpPr>
        <p:cNvPr id="1" name="Shape 49"/>
        <p:cNvGrpSpPr/>
        <p:nvPr/>
      </p:nvGrpSpPr>
      <p:grpSpPr>
        <a:xfrm>
          <a:off x="0" y="0"/>
          <a:ext cx="0" cy="0"/>
          <a:chOff x="0" y="0"/>
          <a:chExt cx="0" cy="0"/>
        </a:xfrm>
      </p:grpSpPr>
      <p:pic>
        <p:nvPicPr>
          <p:cNvPr id="50" name="Google Shape;50;p7"/>
          <p:cNvPicPr preferRelativeResize="0"/>
          <p:nvPr/>
        </p:nvPicPr>
        <p:blipFill rotWithShape="1">
          <a:blip r:embed="rId2">
            <a:alphaModFix/>
          </a:blip>
          <a:srcRect/>
          <a:stretch/>
        </p:blipFill>
        <p:spPr>
          <a:xfrm>
            <a:off x="0" y="-12"/>
            <a:ext cx="9144003" cy="5143501"/>
          </a:xfrm>
          <a:prstGeom prst="rect">
            <a:avLst/>
          </a:prstGeom>
          <a:noFill/>
          <a:ln>
            <a:noFill/>
          </a:ln>
        </p:spPr>
      </p:pic>
      <p:pic>
        <p:nvPicPr>
          <p:cNvPr id="51" name="Google Shape;51;p7"/>
          <p:cNvPicPr preferRelativeResize="0"/>
          <p:nvPr/>
        </p:nvPicPr>
        <p:blipFill rotWithShape="1">
          <a:blip r:embed="rId3">
            <a:alphaModFix/>
          </a:blip>
          <a:srcRect l="10986" t="31422" r="10986" b="31422"/>
          <a:stretch/>
        </p:blipFill>
        <p:spPr>
          <a:xfrm>
            <a:off x="685934" y="687759"/>
            <a:ext cx="1143002" cy="230809"/>
          </a:xfrm>
          <a:prstGeom prst="rect">
            <a:avLst/>
          </a:prstGeom>
          <a:noFill/>
          <a:ln>
            <a:noFill/>
          </a:ln>
        </p:spPr>
      </p:pic>
      <p:sp>
        <p:nvSpPr>
          <p:cNvPr id="52" name="Google Shape;52;p7"/>
          <p:cNvSpPr txBox="1">
            <a:spLocks noGrp="1"/>
          </p:cNvSpPr>
          <p:nvPr>
            <p:ph type="body" idx="1"/>
          </p:nvPr>
        </p:nvSpPr>
        <p:spPr>
          <a:xfrm>
            <a:off x="1294934" y="3312427"/>
            <a:ext cx="3277200" cy="396000"/>
          </a:xfrm>
          <a:prstGeom prst="rect">
            <a:avLst/>
          </a:prstGeom>
          <a:noFill/>
          <a:ln>
            <a:noFill/>
          </a:ln>
        </p:spPr>
        <p:txBody>
          <a:bodyPr spcFirstLastPara="1" wrap="square" lIns="0" tIns="0" rIns="0" bIns="0" anchor="ctr" anchorCtr="0">
            <a:noAutofit/>
          </a:bodyPr>
          <a:lstStyle>
            <a:lvl1pPr marL="457200" lvl="0" indent="-228600" algn="l" rtl="0">
              <a:lnSpc>
                <a:spcPct val="100000"/>
              </a:lnSpc>
              <a:spcBef>
                <a:spcPts val="0"/>
              </a:spcBef>
              <a:spcAft>
                <a:spcPts val="0"/>
              </a:spcAft>
              <a:buClr>
                <a:schemeClr val="lt1"/>
              </a:buClr>
              <a:buSzPts val="900"/>
              <a:buNone/>
              <a:defRPr sz="1100"/>
            </a:lvl1pPr>
            <a:lvl2pPr marL="914400" lvl="1" indent="-228600" algn="l" rtl="0">
              <a:lnSpc>
                <a:spcPct val="140000"/>
              </a:lnSpc>
              <a:spcBef>
                <a:spcPts val="0"/>
              </a:spcBef>
              <a:spcAft>
                <a:spcPts val="0"/>
              </a:spcAft>
              <a:buClr>
                <a:schemeClr val="dk2"/>
              </a:buClr>
              <a:buSzPts val="800"/>
              <a:buNone/>
              <a:defRPr/>
            </a:lvl2pPr>
            <a:lvl3pPr marL="1371600" lvl="2" indent="-228600" algn="l" rtl="0">
              <a:lnSpc>
                <a:spcPct val="140000"/>
              </a:lnSpc>
              <a:spcBef>
                <a:spcPts val="0"/>
              </a:spcBef>
              <a:spcAft>
                <a:spcPts val="0"/>
              </a:spcAft>
              <a:buClr>
                <a:schemeClr val="dk2"/>
              </a:buClr>
              <a:buSzPts val="800"/>
              <a:buNone/>
              <a:defRPr/>
            </a:lvl3pPr>
            <a:lvl4pPr marL="1828800" lvl="3" indent="-228600" algn="l" rtl="0">
              <a:lnSpc>
                <a:spcPct val="140000"/>
              </a:lnSpc>
              <a:spcBef>
                <a:spcPts val="0"/>
              </a:spcBef>
              <a:spcAft>
                <a:spcPts val="0"/>
              </a:spcAft>
              <a:buClr>
                <a:schemeClr val="dk2"/>
              </a:buClr>
              <a:buSzPts val="800"/>
              <a:buNone/>
              <a:defRPr/>
            </a:lvl4pPr>
            <a:lvl5pPr marL="2286000" lvl="4" indent="-228600" algn="l" rtl="0">
              <a:lnSpc>
                <a:spcPct val="140000"/>
              </a:lnSpc>
              <a:spcBef>
                <a:spcPts val="0"/>
              </a:spcBef>
              <a:spcAft>
                <a:spcPts val="0"/>
              </a:spcAft>
              <a:buClr>
                <a:schemeClr val="dk2"/>
              </a:buClr>
              <a:buSzPts val="800"/>
              <a:buNone/>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53" name="Google Shape;53;p7"/>
          <p:cNvSpPr>
            <a:spLocks noGrp="1"/>
          </p:cNvSpPr>
          <p:nvPr>
            <p:ph type="pic" idx="2"/>
          </p:nvPr>
        </p:nvSpPr>
        <p:spPr>
          <a:xfrm>
            <a:off x="682779" y="3258679"/>
            <a:ext cx="503400" cy="503400"/>
          </a:xfrm>
          <a:prstGeom prst="ellipse">
            <a:avLst/>
          </a:prstGeom>
          <a:solidFill>
            <a:schemeClr val="lt1"/>
          </a:solidFill>
          <a:ln>
            <a:noFill/>
          </a:ln>
        </p:spPr>
      </p:sp>
      <p:sp>
        <p:nvSpPr>
          <p:cNvPr id="54" name="Google Shape;54;p7"/>
          <p:cNvSpPr txBox="1">
            <a:spLocks noGrp="1"/>
          </p:cNvSpPr>
          <p:nvPr>
            <p:ph type="title"/>
          </p:nvPr>
        </p:nvSpPr>
        <p:spPr>
          <a:xfrm>
            <a:off x="685926" y="1959600"/>
            <a:ext cx="4784100" cy="8775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chemeClr val="lt1"/>
              </a:buClr>
              <a:buSzPts val="4400"/>
              <a:buFont typeface="Poppins SemiBold"/>
              <a:buNone/>
              <a:defRPr sz="4400"/>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55" name="Google Shape;55;p7"/>
          <p:cNvSpPr>
            <a:spLocks noGrp="1"/>
          </p:cNvSpPr>
          <p:nvPr>
            <p:ph type="body" idx="3"/>
          </p:nvPr>
        </p:nvSpPr>
        <p:spPr>
          <a:xfrm>
            <a:off x="685933" y="4183804"/>
            <a:ext cx="1292100" cy="342900"/>
          </a:xfrm>
          <a:prstGeom prst="roundRect">
            <a:avLst>
              <a:gd name="adj" fmla="val 50000"/>
            </a:avLst>
          </a:prstGeom>
          <a:solidFill>
            <a:srgbClr val="7ABA26"/>
          </a:solid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chemeClr val="lt1"/>
              </a:buClr>
              <a:buSzPts val="800"/>
              <a:buFont typeface="Space Grotesk"/>
              <a:buNone/>
              <a:defRPr sz="900" b="1">
                <a:latin typeface="Space Grotesk"/>
                <a:ea typeface="Space Grotesk"/>
                <a:cs typeface="Space Grotesk"/>
                <a:sym typeface="Space Grotesk"/>
              </a:defRPr>
            </a:lvl1pPr>
            <a:lvl2pPr marL="914400" lvl="1" indent="-228600" algn="l" rtl="0">
              <a:lnSpc>
                <a:spcPct val="140000"/>
              </a:lnSpc>
              <a:spcBef>
                <a:spcPts val="0"/>
              </a:spcBef>
              <a:spcAft>
                <a:spcPts val="0"/>
              </a:spcAft>
              <a:buClr>
                <a:schemeClr val="dk2"/>
              </a:buClr>
              <a:buSzPts val="800"/>
              <a:buNone/>
              <a:defRPr/>
            </a:lvl2pPr>
            <a:lvl3pPr marL="1371600" lvl="2" indent="-228600" algn="l" rtl="0">
              <a:lnSpc>
                <a:spcPct val="140000"/>
              </a:lnSpc>
              <a:spcBef>
                <a:spcPts val="0"/>
              </a:spcBef>
              <a:spcAft>
                <a:spcPts val="0"/>
              </a:spcAft>
              <a:buClr>
                <a:schemeClr val="dk2"/>
              </a:buClr>
              <a:buSzPts val="800"/>
              <a:buNone/>
              <a:defRPr/>
            </a:lvl3pPr>
            <a:lvl4pPr marL="1828800" lvl="3" indent="-228600" algn="l" rtl="0">
              <a:lnSpc>
                <a:spcPct val="140000"/>
              </a:lnSpc>
              <a:spcBef>
                <a:spcPts val="0"/>
              </a:spcBef>
              <a:spcAft>
                <a:spcPts val="0"/>
              </a:spcAft>
              <a:buClr>
                <a:schemeClr val="dk2"/>
              </a:buClr>
              <a:buSzPts val="800"/>
              <a:buNone/>
              <a:defRPr/>
            </a:lvl4pPr>
            <a:lvl5pPr marL="2286000" lvl="4" indent="-228600" algn="l" rtl="0">
              <a:lnSpc>
                <a:spcPct val="140000"/>
              </a:lnSpc>
              <a:spcBef>
                <a:spcPts val="0"/>
              </a:spcBef>
              <a:spcAft>
                <a:spcPts val="0"/>
              </a:spcAft>
              <a:buClr>
                <a:schemeClr val="dk2"/>
              </a:buClr>
              <a:buSzPts val="800"/>
              <a:buNone/>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cxnSp>
        <p:nvCxnSpPr>
          <p:cNvPr id="56" name="Google Shape;56;p7"/>
          <p:cNvCxnSpPr/>
          <p:nvPr/>
        </p:nvCxnSpPr>
        <p:spPr>
          <a:xfrm>
            <a:off x="474575" y="-14000"/>
            <a:ext cx="1800" cy="5154600"/>
          </a:xfrm>
          <a:prstGeom prst="straightConnector1">
            <a:avLst/>
          </a:prstGeom>
          <a:noFill/>
          <a:ln w="9525" cap="flat" cmpd="sng">
            <a:solidFill>
              <a:schemeClr val="lt1"/>
            </a:solidFill>
            <a:prstDash val="solid"/>
            <a:round/>
            <a:headEnd type="none" w="med" len="med"/>
            <a:tailEnd type="none" w="med" len="med"/>
          </a:ln>
        </p:spPr>
      </p:cxn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matchingName="Quote 03">
  <p:cSld name="Aqua-Quote-2">
    <p:spTree>
      <p:nvGrpSpPr>
        <p:cNvPr id="1" name="Shape 242"/>
        <p:cNvGrpSpPr/>
        <p:nvPr/>
      </p:nvGrpSpPr>
      <p:grpSpPr>
        <a:xfrm>
          <a:off x="0" y="0"/>
          <a:ext cx="0" cy="0"/>
          <a:chOff x="0" y="0"/>
          <a:chExt cx="0" cy="0"/>
        </a:xfrm>
      </p:grpSpPr>
      <p:pic>
        <p:nvPicPr>
          <p:cNvPr id="243" name="Google Shape;243;p27"/>
          <p:cNvPicPr preferRelativeResize="0"/>
          <p:nvPr/>
        </p:nvPicPr>
        <p:blipFill>
          <a:blip r:embed="rId2">
            <a:alphaModFix/>
          </a:blip>
          <a:stretch>
            <a:fillRect/>
          </a:stretch>
        </p:blipFill>
        <p:spPr>
          <a:xfrm>
            <a:off x="0" y="0"/>
            <a:ext cx="9144003" cy="5143501"/>
          </a:xfrm>
          <a:prstGeom prst="rect">
            <a:avLst/>
          </a:prstGeom>
          <a:noFill/>
          <a:ln>
            <a:noFill/>
          </a:ln>
        </p:spPr>
      </p:pic>
      <p:sp>
        <p:nvSpPr>
          <p:cNvPr id="244" name="Google Shape;244;p27"/>
          <p:cNvSpPr txBox="1">
            <a:spLocks noGrp="1"/>
          </p:cNvSpPr>
          <p:nvPr>
            <p:ph type="title"/>
          </p:nvPr>
        </p:nvSpPr>
        <p:spPr>
          <a:xfrm>
            <a:off x="811837" y="694978"/>
            <a:ext cx="7520400" cy="3444900"/>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Clr>
                <a:schemeClr val="lt1"/>
              </a:buClr>
              <a:buSzPts val="2600"/>
              <a:buFont typeface="Poppins SemiBold"/>
              <a:buNone/>
              <a:defRPr sz="44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245" name="Google Shape;245;p27"/>
          <p:cNvPicPr preferRelativeResize="0"/>
          <p:nvPr/>
        </p:nvPicPr>
        <p:blipFill rotWithShape="1">
          <a:blip r:embed="rId3">
            <a:alphaModFix/>
          </a:blip>
          <a:srcRect l="10987" t="31423" r="10987" b="31422"/>
          <a:stretch/>
        </p:blipFill>
        <p:spPr>
          <a:xfrm>
            <a:off x="215600" y="4816824"/>
            <a:ext cx="749833" cy="151417"/>
          </a:xfrm>
          <a:prstGeom prst="rect">
            <a:avLst/>
          </a:prstGeom>
          <a:noFill/>
          <a:ln>
            <a:noFill/>
          </a:ln>
        </p:spPr>
      </p:pic>
      <p:sp>
        <p:nvSpPr>
          <p:cNvPr id="246" name="Google Shape;246;p27"/>
          <p:cNvSpPr/>
          <p:nvPr/>
        </p:nvSpPr>
        <p:spPr>
          <a:xfrm>
            <a:off x="1074311" y="4834138"/>
            <a:ext cx="255000" cy="151500"/>
          </a:xfrm>
          <a:prstGeom prst="roundRect">
            <a:avLst>
              <a:gd name="adj" fmla="val 50000"/>
            </a:avLst>
          </a:prstGeom>
          <a:noFill/>
          <a:ln w="9525" cap="flat" cmpd="sng">
            <a:solidFill>
              <a:schemeClr val="lt1"/>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490"/>
              <a:buFont typeface="Arial"/>
              <a:buNone/>
            </a:pPr>
            <a:fld id="{00000000-1234-1234-1234-123412341234}" type="slidenum">
              <a:rPr lang="en-GB" sz="490" b="1" i="0" u="none" strike="noStrike" cap="none">
                <a:solidFill>
                  <a:schemeClr val="lt1"/>
                </a:solidFill>
                <a:latin typeface="Inter"/>
                <a:ea typeface="Inter"/>
                <a:cs typeface="Inter"/>
                <a:sym typeface="Inter"/>
              </a:rPr>
              <a:t>‹#›</a:t>
            </a:fld>
            <a:endParaRPr sz="490" b="1" i="0" u="none" strike="noStrike" cap="none">
              <a:solidFill>
                <a:schemeClr val="lt1"/>
              </a:solidFill>
              <a:latin typeface="Inter"/>
              <a:ea typeface="Inter"/>
              <a:cs typeface="Inter"/>
              <a:sym typeface="Inter"/>
            </a:endParaRPr>
          </a:p>
        </p:txBody>
      </p:sp>
      <p:sp>
        <p:nvSpPr>
          <p:cNvPr id="247" name="Google Shape;247;p27"/>
          <p:cNvSpPr txBox="1">
            <a:spLocks noGrp="1"/>
          </p:cNvSpPr>
          <p:nvPr>
            <p:ph type="body" idx="1"/>
          </p:nvPr>
        </p:nvSpPr>
        <p:spPr>
          <a:xfrm>
            <a:off x="3637455" y="4797924"/>
            <a:ext cx="1908000" cy="169500"/>
          </a:xfrm>
          <a:prstGeom prst="rect">
            <a:avLst/>
          </a:prstGeom>
          <a:noFill/>
          <a:ln>
            <a:noFill/>
          </a:ln>
        </p:spPr>
        <p:txBody>
          <a:bodyPr spcFirstLastPara="1" wrap="square" lIns="0" tIns="0" rIns="0" bIns="0" anchor="t" anchorCtr="0">
            <a:noAutofit/>
          </a:bodyPr>
          <a:lstStyle>
            <a:lvl1pPr marL="457200" lvl="0" indent="-228600" algn="ctr">
              <a:lnSpc>
                <a:spcPct val="140000"/>
              </a:lnSpc>
              <a:spcBef>
                <a:spcPts val="0"/>
              </a:spcBef>
              <a:spcAft>
                <a:spcPts val="0"/>
              </a:spcAft>
              <a:buSzPts val="800"/>
              <a:buFont typeface="Inter"/>
              <a:buNone/>
              <a:defRPr sz="900"/>
            </a:lvl1pPr>
            <a:lvl2pPr marL="914400" lvl="1" indent="-279400" algn="ctr">
              <a:lnSpc>
                <a:spcPct val="140000"/>
              </a:lnSpc>
              <a:spcBef>
                <a:spcPts val="0"/>
              </a:spcBef>
              <a:spcAft>
                <a:spcPts val="0"/>
              </a:spcAft>
              <a:buSzPts val="800"/>
              <a:buChar char="•"/>
              <a:defRPr/>
            </a:lvl2pPr>
            <a:lvl3pPr marL="1371600" lvl="2" indent="-279400" algn="ctr">
              <a:lnSpc>
                <a:spcPct val="140000"/>
              </a:lnSpc>
              <a:spcBef>
                <a:spcPts val="0"/>
              </a:spcBef>
              <a:spcAft>
                <a:spcPts val="0"/>
              </a:spcAft>
              <a:buSzPts val="800"/>
              <a:buChar char="•"/>
              <a:defRPr/>
            </a:lvl3pPr>
            <a:lvl4pPr marL="1828800" lvl="3" indent="-279400" algn="ctr">
              <a:lnSpc>
                <a:spcPct val="140000"/>
              </a:lnSpc>
              <a:spcBef>
                <a:spcPts val="0"/>
              </a:spcBef>
              <a:spcAft>
                <a:spcPts val="0"/>
              </a:spcAft>
              <a:buSzPts val="800"/>
              <a:buChar char="•"/>
              <a:defRPr/>
            </a:lvl4pPr>
            <a:lvl5pPr marL="2286000" lvl="4" indent="-279400" algn="ctr">
              <a:lnSpc>
                <a:spcPct val="140000"/>
              </a:lnSpc>
              <a:spcBef>
                <a:spcPts val="0"/>
              </a:spcBef>
              <a:spcAft>
                <a:spcPts val="0"/>
              </a:spcAft>
              <a:buSzPts val="800"/>
              <a:buChar char="•"/>
              <a:defRPr/>
            </a:lvl5pPr>
            <a:lvl6pPr marL="2743200" lvl="5" indent="-228600" algn="l">
              <a:lnSpc>
                <a:spcPct val="90000"/>
              </a:lnSpc>
              <a:spcBef>
                <a:spcPts val="375"/>
              </a:spcBef>
              <a:spcAft>
                <a:spcPts val="0"/>
              </a:spcAft>
              <a:buSzPts val="1350"/>
              <a:buFont typeface="Inter"/>
              <a:buNone/>
              <a:defRPr/>
            </a:lvl6pPr>
            <a:lvl7pPr marL="3200400" lvl="6" indent="-314325" algn="l">
              <a:lnSpc>
                <a:spcPct val="90000"/>
              </a:lnSpc>
              <a:spcBef>
                <a:spcPts val="375"/>
              </a:spcBef>
              <a:spcAft>
                <a:spcPts val="0"/>
              </a:spcAft>
              <a:buSzPts val="1350"/>
              <a:buChar char="•"/>
              <a:defRPr/>
            </a:lvl7pPr>
            <a:lvl8pPr marL="3657600" lvl="7" indent="-314325" algn="l">
              <a:lnSpc>
                <a:spcPct val="90000"/>
              </a:lnSpc>
              <a:spcBef>
                <a:spcPts val="375"/>
              </a:spcBef>
              <a:spcAft>
                <a:spcPts val="0"/>
              </a:spcAft>
              <a:buSzPts val="1350"/>
              <a:buChar char="•"/>
              <a:defRPr/>
            </a:lvl8pPr>
            <a:lvl9pPr marL="4114800" lvl="8" indent="-314325" algn="l">
              <a:lnSpc>
                <a:spcPct val="90000"/>
              </a:lnSpc>
              <a:spcBef>
                <a:spcPts val="375"/>
              </a:spcBef>
              <a:spcAft>
                <a:spcPts val="0"/>
              </a:spcAft>
              <a:buSzPts val="1350"/>
              <a:buChar char="•"/>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matchingName="Basic text slide (2 columns) 01">
  <p:cSld name="11_Custom Layout">
    <p:spTree>
      <p:nvGrpSpPr>
        <p:cNvPr id="1" name="Shape 248"/>
        <p:cNvGrpSpPr/>
        <p:nvPr/>
      </p:nvGrpSpPr>
      <p:grpSpPr>
        <a:xfrm>
          <a:off x="0" y="0"/>
          <a:ext cx="0" cy="0"/>
          <a:chOff x="0" y="0"/>
          <a:chExt cx="0" cy="0"/>
        </a:xfrm>
      </p:grpSpPr>
      <p:pic>
        <p:nvPicPr>
          <p:cNvPr id="249" name="Google Shape;249;p28"/>
          <p:cNvPicPr preferRelativeResize="0"/>
          <p:nvPr/>
        </p:nvPicPr>
        <p:blipFill>
          <a:blip r:embed="rId2">
            <a:alphaModFix/>
          </a:blip>
          <a:stretch>
            <a:fillRect/>
          </a:stretch>
        </p:blipFill>
        <p:spPr>
          <a:xfrm>
            <a:off x="-22614" y="-11851"/>
            <a:ext cx="9186038" cy="5167224"/>
          </a:xfrm>
          <a:prstGeom prst="rect">
            <a:avLst/>
          </a:prstGeom>
          <a:noFill/>
          <a:ln>
            <a:noFill/>
          </a:ln>
        </p:spPr>
      </p:pic>
      <p:sp>
        <p:nvSpPr>
          <p:cNvPr id="250" name="Google Shape;250;p28"/>
          <p:cNvSpPr txBox="1">
            <a:spLocks noGrp="1"/>
          </p:cNvSpPr>
          <p:nvPr>
            <p:ph type="title"/>
          </p:nvPr>
        </p:nvSpPr>
        <p:spPr>
          <a:xfrm>
            <a:off x="518159" y="757281"/>
            <a:ext cx="8104500" cy="5844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SzPts val="2100"/>
              <a:buFont typeface="Poppins SemiBold"/>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1" name="Google Shape;251;p28"/>
          <p:cNvSpPr txBox="1">
            <a:spLocks noGrp="1"/>
          </p:cNvSpPr>
          <p:nvPr>
            <p:ph type="body" idx="1"/>
          </p:nvPr>
        </p:nvSpPr>
        <p:spPr>
          <a:xfrm>
            <a:off x="518159" y="315602"/>
            <a:ext cx="3863100" cy="129900"/>
          </a:xfrm>
          <a:prstGeom prst="rect">
            <a:avLst/>
          </a:prstGeom>
          <a:noFill/>
          <a:ln>
            <a:noFill/>
          </a:ln>
        </p:spPr>
        <p:txBody>
          <a:bodyPr spcFirstLastPara="1" wrap="square" lIns="0" tIns="0" rIns="0" bIns="0" anchor="ctr" anchorCtr="0">
            <a:noAutofit/>
          </a:bodyPr>
          <a:lstStyle>
            <a:lvl1pPr marL="457200" lvl="0" indent="-228600" algn="l">
              <a:lnSpc>
                <a:spcPct val="100000"/>
              </a:lnSpc>
              <a:spcBef>
                <a:spcPts val="0"/>
              </a:spcBef>
              <a:spcAft>
                <a:spcPts val="0"/>
              </a:spcAft>
              <a:buClr>
                <a:srgbClr val="A5A5A5"/>
              </a:buClr>
              <a:buSzPts val="600"/>
              <a:buNone/>
              <a:defRPr sz="1000" b="1">
                <a:solidFill>
                  <a:srgbClr val="757070"/>
                </a:solidFill>
              </a:defRPr>
            </a:lvl1pPr>
            <a:lvl2pPr marL="914400" lvl="1" indent="-228600" algn="l">
              <a:lnSpc>
                <a:spcPct val="140000"/>
              </a:lnSpc>
              <a:spcBef>
                <a:spcPts val="0"/>
              </a:spcBef>
              <a:spcAft>
                <a:spcPts val="0"/>
              </a:spcAft>
              <a:buClr>
                <a:schemeClr val="dk2"/>
              </a:buClr>
              <a:buSzPts val="800"/>
              <a:buNone/>
              <a:defRPr/>
            </a:lvl2pPr>
            <a:lvl3pPr marL="1371600" lvl="2" indent="-228600" algn="l">
              <a:lnSpc>
                <a:spcPct val="140000"/>
              </a:lnSpc>
              <a:spcBef>
                <a:spcPts val="0"/>
              </a:spcBef>
              <a:spcAft>
                <a:spcPts val="0"/>
              </a:spcAft>
              <a:buClr>
                <a:schemeClr val="dk2"/>
              </a:buClr>
              <a:buSzPts val="800"/>
              <a:buNone/>
              <a:defRPr/>
            </a:lvl3pPr>
            <a:lvl4pPr marL="1828800" lvl="3" indent="-228600" algn="l">
              <a:lnSpc>
                <a:spcPct val="140000"/>
              </a:lnSpc>
              <a:spcBef>
                <a:spcPts val="0"/>
              </a:spcBef>
              <a:spcAft>
                <a:spcPts val="0"/>
              </a:spcAft>
              <a:buClr>
                <a:schemeClr val="dk2"/>
              </a:buClr>
              <a:buSzPts val="800"/>
              <a:buNone/>
              <a:defRPr/>
            </a:lvl4pPr>
            <a:lvl5pPr marL="2286000" lvl="4" indent="-228600" algn="l">
              <a:lnSpc>
                <a:spcPct val="140000"/>
              </a:lnSpc>
              <a:spcBef>
                <a:spcPts val="0"/>
              </a:spcBef>
              <a:spcAft>
                <a:spcPts val="0"/>
              </a:spcAft>
              <a:buClr>
                <a:schemeClr val="dk2"/>
              </a:buClr>
              <a:buSzPts val="800"/>
              <a:buNone/>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252" name="Google Shape;252;p28"/>
          <p:cNvSpPr txBox="1">
            <a:spLocks noGrp="1"/>
          </p:cNvSpPr>
          <p:nvPr>
            <p:ph type="body" idx="2"/>
          </p:nvPr>
        </p:nvSpPr>
        <p:spPr>
          <a:xfrm>
            <a:off x="518159" y="1919309"/>
            <a:ext cx="3794700" cy="2549400"/>
          </a:xfrm>
          <a:prstGeom prst="rect">
            <a:avLst/>
          </a:prstGeom>
          <a:noFill/>
          <a:ln>
            <a:noFill/>
          </a:ln>
        </p:spPr>
        <p:txBody>
          <a:bodyPr spcFirstLastPara="1" wrap="square" lIns="0" tIns="0" rIns="0" bIns="0" anchor="t" anchorCtr="0">
            <a:noAutofit/>
          </a:bodyPr>
          <a:lstStyle>
            <a:lvl1pPr marL="457200" lvl="0" indent="-228600" algn="l">
              <a:lnSpc>
                <a:spcPct val="140000"/>
              </a:lnSpc>
              <a:spcBef>
                <a:spcPts val="0"/>
              </a:spcBef>
              <a:spcAft>
                <a:spcPts val="0"/>
              </a:spcAft>
              <a:buSzPts val="1400"/>
              <a:buNone/>
              <a:defRPr sz="1400"/>
            </a:lvl1pPr>
            <a:lvl2pPr marL="914400" lvl="1" indent="-317500" algn="l">
              <a:lnSpc>
                <a:spcPct val="140000"/>
              </a:lnSpc>
              <a:spcBef>
                <a:spcPts val="0"/>
              </a:spcBef>
              <a:spcAft>
                <a:spcPts val="0"/>
              </a:spcAft>
              <a:buClr>
                <a:schemeClr val="lt1"/>
              </a:buClr>
              <a:buSzPts val="1400"/>
              <a:buChar char="•"/>
              <a:defRPr sz="1400">
                <a:solidFill>
                  <a:schemeClr val="lt1"/>
                </a:solidFill>
              </a:defRPr>
            </a:lvl2pPr>
            <a:lvl3pPr marL="1371600" lvl="2" indent="-317500" algn="l">
              <a:lnSpc>
                <a:spcPct val="140000"/>
              </a:lnSpc>
              <a:spcBef>
                <a:spcPts val="0"/>
              </a:spcBef>
              <a:spcAft>
                <a:spcPts val="0"/>
              </a:spcAft>
              <a:buClr>
                <a:schemeClr val="lt1"/>
              </a:buClr>
              <a:buSzPts val="1400"/>
              <a:buChar char="•"/>
              <a:defRPr sz="1400">
                <a:solidFill>
                  <a:schemeClr val="lt1"/>
                </a:solidFill>
              </a:defRPr>
            </a:lvl3pPr>
            <a:lvl4pPr marL="1828800" lvl="3" indent="-317500" algn="l">
              <a:lnSpc>
                <a:spcPct val="140000"/>
              </a:lnSpc>
              <a:spcBef>
                <a:spcPts val="0"/>
              </a:spcBef>
              <a:spcAft>
                <a:spcPts val="0"/>
              </a:spcAft>
              <a:buClr>
                <a:schemeClr val="lt1"/>
              </a:buClr>
              <a:buSzPts val="1400"/>
              <a:buChar char="•"/>
              <a:defRPr sz="1400">
                <a:solidFill>
                  <a:schemeClr val="lt1"/>
                </a:solidFill>
              </a:defRPr>
            </a:lvl4pPr>
            <a:lvl5pPr marL="2286000" lvl="4" indent="-317500" algn="l">
              <a:lnSpc>
                <a:spcPct val="140000"/>
              </a:lnSpc>
              <a:spcBef>
                <a:spcPts val="0"/>
              </a:spcBef>
              <a:spcAft>
                <a:spcPts val="0"/>
              </a:spcAft>
              <a:buClr>
                <a:schemeClr val="lt1"/>
              </a:buClr>
              <a:buSzPts val="1400"/>
              <a:buChar char="•"/>
              <a:defRPr sz="1400">
                <a:solidFill>
                  <a:schemeClr val="lt1"/>
                </a:solidFill>
              </a:defRPr>
            </a:lvl5pPr>
            <a:lvl6pPr marL="2743200" lvl="5" indent="-317500" algn="l">
              <a:lnSpc>
                <a:spcPct val="90000"/>
              </a:lnSpc>
              <a:spcBef>
                <a:spcPts val="375"/>
              </a:spcBef>
              <a:spcAft>
                <a:spcPts val="0"/>
              </a:spcAft>
              <a:buClr>
                <a:schemeClr val="lt1"/>
              </a:buClr>
              <a:buSzPts val="1400"/>
              <a:buChar char="•"/>
              <a:defRPr sz="1400">
                <a:solidFill>
                  <a:schemeClr val="lt1"/>
                </a:solidFill>
              </a:defRPr>
            </a:lvl6pPr>
            <a:lvl7pPr marL="3200400" lvl="6" indent="-317500" algn="l">
              <a:lnSpc>
                <a:spcPct val="90000"/>
              </a:lnSpc>
              <a:spcBef>
                <a:spcPts val="375"/>
              </a:spcBef>
              <a:spcAft>
                <a:spcPts val="0"/>
              </a:spcAft>
              <a:buClr>
                <a:schemeClr val="lt1"/>
              </a:buClr>
              <a:buSzPts val="1400"/>
              <a:buChar char="•"/>
              <a:defRPr sz="1400">
                <a:solidFill>
                  <a:schemeClr val="lt1"/>
                </a:solidFill>
              </a:defRPr>
            </a:lvl7pPr>
            <a:lvl8pPr marL="3657600" lvl="7" indent="-317500" algn="l">
              <a:lnSpc>
                <a:spcPct val="90000"/>
              </a:lnSpc>
              <a:spcBef>
                <a:spcPts val="375"/>
              </a:spcBef>
              <a:spcAft>
                <a:spcPts val="0"/>
              </a:spcAft>
              <a:buClr>
                <a:schemeClr val="lt1"/>
              </a:buClr>
              <a:buSzPts val="1400"/>
              <a:buChar char="•"/>
              <a:defRPr sz="1400">
                <a:solidFill>
                  <a:schemeClr val="lt1"/>
                </a:solidFill>
              </a:defRPr>
            </a:lvl8pPr>
            <a:lvl9pPr marL="4114800" lvl="8" indent="-317500" algn="l">
              <a:lnSpc>
                <a:spcPct val="90000"/>
              </a:lnSpc>
              <a:spcBef>
                <a:spcPts val="375"/>
              </a:spcBef>
              <a:spcAft>
                <a:spcPts val="0"/>
              </a:spcAft>
              <a:buClr>
                <a:schemeClr val="lt1"/>
              </a:buClr>
              <a:buSzPts val="1400"/>
              <a:buChar char="•"/>
              <a:defRPr sz="1400">
                <a:solidFill>
                  <a:schemeClr val="lt1"/>
                </a:solidFill>
              </a:defRPr>
            </a:lvl9pPr>
          </a:lstStyle>
          <a:p>
            <a:endParaRPr/>
          </a:p>
        </p:txBody>
      </p:sp>
      <p:sp>
        <p:nvSpPr>
          <p:cNvPr id="253" name="Google Shape;253;p28"/>
          <p:cNvSpPr txBox="1">
            <a:spLocks noGrp="1"/>
          </p:cNvSpPr>
          <p:nvPr>
            <p:ph type="body" idx="3"/>
          </p:nvPr>
        </p:nvSpPr>
        <p:spPr>
          <a:xfrm>
            <a:off x="518159" y="1477630"/>
            <a:ext cx="8104500" cy="1299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accent6"/>
              </a:buClr>
              <a:buSzPts val="1000"/>
              <a:buNone/>
              <a:defRPr sz="1100" b="1">
                <a:solidFill>
                  <a:schemeClr val="accent6"/>
                </a:solidFill>
              </a:defRPr>
            </a:lvl1pPr>
            <a:lvl2pPr marL="914400" lvl="1" indent="-228600" algn="l">
              <a:lnSpc>
                <a:spcPct val="140000"/>
              </a:lnSpc>
              <a:spcBef>
                <a:spcPts val="0"/>
              </a:spcBef>
              <a:spcAft>
                <a:spcPts val="0"/>
              </a:spcAft>
              <a:buClr>
                <a:schemeClr val="dk2"/>
              </a:buClr>
              <a:buSzPts val="800"/>
              <a:buNone/>
              <a:defRPr/>
            </a:lvl2pPr>
            <a:lvl3pPr marL="1371600" lvl="2" indent="-228600" algn="l">
              <a:lnSpc>
                <a:spcPct val="140000"/>
              </a:lnSpc>
              <a:spcBef>
                <a:spcPts val="0"/>
              </a:spcBef>
              <a:spcAft>
                <a:spcPts val="0"/>
              </a:spcAft>
              <a:buClr>
                <a:schemeClr val="dk2"/>
              </a:buClr>
              <a:buSzPts val="800"/>
              <a:buNone/>
              <a:defRPr/>
            </a:lvl3pPr>
            <a:lvl4pPr marL="1828800" lvl="3" indent="-228600" algn="l">
              <a:lnSpc>
                <a:spcPct val="140000"/>
              </a:lnSpc>
              <a:spcBef>
                <a:spcPts val="0"/>
              </a:spcBef>
              <a:spcAft>
                <a:spcPts val="0"/>
              </a:spcAft>
              <a:buClr>
                <a:schemeClr val="dk2"/>
              </a:buClr>
              <a:buSzPts val="800"/>
              <a:buNone/>
              <a:defRPr/>
            </a:lvl4pPr>
            <a:lvl5pPr marL="2286000" lvl="4" indent="-228600" algn="l">
              <a:lnSpc>
                <a:spcPct val="140000"/>
              </a:lnSpc>
              <a:spcBef>
                <a:spcPts val="0"/>
              </a:spcBef>
              <a:spcAft>
                <a:spcPts val="0"/>
              </a:spcAft>
              <a:buClr>
                <a:schemeClr val="dk2"/>
              </a:buClr>
              <a:buSzPts val="800"/>
              <a:buNone/>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254" name="Google Shape;254;p28"/>
          <p:cNvSpPr txBox="1">
            <a:spLocks noGrp="1"/>
          </p:cNvSpPr>
          <p:nvPr>
            <p:ph type="body" idx="4"/>
          </p:nvPr>
        </p:nvSpPr>
        <p:spPr>
          <a:xfrm>
            <a:off x="4827878" y="1919309"/>
            <a:ext cx="3794700" cy="2549400"/>
          </a:xfrm>
          <a:prstGeom prst="rect">
            <a:avLst/>
          </a:prstGeom>
          <a:noFill/>
          <a:ln>
            <a:noFill/>
          </a:ln>
        </p:spPr>
        <p:txBody>
          <a:bodyPr spcFirstLastPara="1" wrap="square" lIns="0" tIns="0" rIns="0" bIns="0" anchor="t" anchorCtr="0">
            <a:noAutofit/>
          </a:bodyPr>
          <a:lstStyle>
            <a:lvl1pPr marL="457200" lvl="0" indent="-228600" algn="l">
              <a:lnSpc>
                <a:spcPct val="140000"/>
              </a:lnSpc>
              <a:spcBef>
                <a:spcPts val="0"/>
              </a:spcBef>
              <a:spcAft>
                <a:spcPts val="0"/>
              </a:spcAft>
              <a:buSzPts val="1400"/>
              <a:buNone/>
              <a:defRPr sz="1400"/>
            </a:lvl1pPr>
            <a:lvl2pPr marL="914400" lvl="1" indent="-317500" algn="l">
              <a:lnSpc>
                <a:spcPct val="140000"/>
              </a:lnSpc>
              <a:spcBef>
                <a:spcPts val="0"/>
              </a:spcBef>
              <a:spcAft>
                <a:spcPts val="0"/>
              </a:spcAft>
              <a:buClr>
                <a:schemeClr val="lt1"/>
              </a:buClr>
              <a:buSzPts val="1400"/>
              <a:buChar char="•"/>
              <a:defRPr sz="1400">
                <a:solidFill>
                  <a:schemeClr val="lt1"/>
                </a:solidFill>
              </a:defRPr>
            </a:lvl2pPr>
            <a:lvl3pPr marL="1371600" lvl="2" indent="-317500" algn="l">
              <a:lnSpc>
                <a:spcPct val="140000"/>
              </a:lnSpc>
              <a:spcBef>
                <a:spcPts val="0"/>
              </a:spcBef>
              <a:spcAft>
                <a:spcPts val="0"/>
              </a:spcAft>
              <a:buClr>
                <a:schemeClr val="lt1"/>
              </a:buClr>
              <a:buSzPts val="1400"/>
              <a:buChar char="•"/>
              <a:defRPr sz="1400">
                <a:solidFill>
                  <a:schemeClr val="lt1"/>
                </a:solidFill>
              </a:defRPr>
            </a:lvl3pPr>
            <a:lvl4pPr marL="1828800" lvl="3" indent="-317500" algn="l">
              <a:lnSpc>
                <a:spcPct val="140000"/>
              </a:lnSpc>
              <a:spcBef>
                <a:spcPts val="0"/>
              </a:spcBef>
              <a:spcAft>
                <a:spcPts val="0"/>
              </a:spcAft>
              <a:buClr>
                <a:schemeClr val="lt1"/>
              </a:buClr>
              <a:buSzPts val="1400"/>
              <a:buChar char="•"/>
              <a:defRPr sz="1400">
                <a:solidFill>
                  <a:schemeClr val="lt1"/>
                </a:solidFill>
              </a:defRPr>
            </a:lvl4pPr>
            <a:lvl5pPr marL="2286000" lvl="4" indent="-317500" algn="l">
              <a:lnSpc>
                <a:spcPct val="140000"/>
              </a:lnSpc>
              <a:spcBef>
                <a:spcPts val="0"/>
              </a:spcBef>
              <a:spcAft>
                <a:spcPts val="0"/>
              </a:spcAft>
              <a:buClr>
                <a:schemeClr val="lt1"/>
              </a:buClr>
              <a:buSzPts val="1400"/>
              <a:buChar char="•"/>
              <a:defRPr sz="1400">
                <a:solidFill>
                  <a:schemeClr val="lt1"/>
                </a:solidFill>
              </a:defRPr>
            </a:lvl5pPr>
            <a:lvl6pPr marL="2743200" lvl="5" indent="-317500" algn="l">
              <a:lnSpc>
                <a:spcPct val="90000"/>
              </a:lnSpc>
              <a:spcBef>
                <a:spcPts val="375"/>
              </a:spcBef>
              <a:spcAft>
                <a:spcPts val="0"/>
              </a:spcAft>
              <a:buClr>
                <a:schemeClr val="lt1"/>
              </a:buClr>
              <a:buSzPts val="1400"/>
              <a:buChar char="•"/>
              <a:defRPr sz="1400">
                <a:solidFill>
                  <a:schemeClr val="lt1"/>
                </a:solidFill>
              </a:defRPr>
            </a:lvl6pPr>
            <a:lvl7pPr marL="3200400" lvl="6" indent="-317500" algn="l">
              <a:lnSpc>
                <a:spcPct val="90000"/>
              </a:lnSpc>
              <a:spcBef>
                <a:spcPts val="375"/>
              </a:spcBef>
              <a:spcAft>
                <a:spcPts val="0"/>
              </a:spcAft>
              <a:buClr>
                <a:schemeClr val="lt1"/>
              </a:buClr>
              <a:buSzPts val="1400"/>
              <a:buChar char="•"/>
              <a:defRPr sz="1400">
                <a:solidFill>
                  <a:schemeClr val="lt1"/>
                </a:solidFill>
              </a:defRPr>
            </a:lvl7pPr>
            <a:lvl8pPr marL="3657600" lvl="7" indent="-317500" algn="l">
              <a:lnSpc>
                <a:spcPct val="90000"/>
              </a:lnSpc>
              <a:spcBef>
                <a:spcPts val="375"/>
              </a:spcBef>
              <a:spcAft>
                <a:spcPts val="0"/>
              </a:spcAft>
              <a:buClr>
                <a:schemeClr val="lt1"/>
              </a:buClr>
              <a:buSzPts val="1400"/>
              <a:buChar char="•"/>
              <a:defRPr sz="1400">
                <a:solidFill>
                  <a:schemeClr val="lt1"/>
                </a:solidFill>
              </a:defRPr>
            </a:lvl8pPr>
            <a:lvl9pPr marL="4114800" lvl="8" indent="-317500" algn="l">
              <a:lnSpc>
                <a:spcPct val="90000"/>
              </a:lnSpc>
              <a:spcBef>
                <a:spcPts val="375"/>
              </a:spcBef>
              <a:spcAft>
                <a:spcPts val="0"/>
              </a:spcAft>
              <a:buClr>
                <a:schemeClr val="lt1"/>
              </a:buClr>
              <a:buSzPts val="1400"/>
              <a:buChar char="•"/>
              <a:defRPr sz="1400">
                <a:solidFill>
                  <a:schemeClr val="lt1"/>
                </a:solidFill>
              </a:defRPr>
            </a:lvl9pPr>
          </a:lstStyle>
          <a:p>
            <a:endParaRPr/>
          </a:p>
        </p:txBody>
      </p:sp>
      <p:pic>
        <p:nvPicPr>
          <p:cNvPr id="255" name="Google Shape;255;p28"/>
          <p:cNvPicPr preferRelativeResize="0"/>
          <p:nvPr/>
        </p:nvPicPr>
        <p:blipFill rotWithShape="1">
          <a:blip r:embed="rId3">
            <a:alphaModFix/>
          </a:blip>
          <a:srcRect l="10986" t="31422" r="10986" b="31422"/>
          <a:stretch/>
        </p:blipFill>
        <p:spPr>
          <a:xfrm>
            <a:off x="215600" y="4816824"/>
            <a:ext cx="749833" cy="151417"/>
          </a:xfrm>
          <a:prstGeom prst="rect">
            <a:avLst/>
          </a:prstGeom>
          <a:noFill/>
          <a:ln>
            <a:noFill/>
          </a:ln>
        </p:spPr>
      </p:pic>
      <p:sp>
        <p:nvSpPr>
          <p:cNvPr id="256" name="Google Shape;256;p28"/>
          <p:cNvSpPr/>
          <p:nvPr/>
        </p:nvSpPr>
        <p:spPr>
          <a:xfrm>
            <a:off x="1074311" y="4834138"/>
            <a:ext cx="255000" cy="151500"/>
          </a:xfrm>
          <a:prstGeom prst="roundRect">
            <a:avLst>
              <a:gd name="adj" fmla="val 50000"/>
            </a:avLst>
          </a:prstGeom>
          <a:noFill/>
          <a:ln w="9525" cap="flat" cmpd="sng">
            <a:solidFill>
              <a:schemeClr val="lt1"/>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490"/>
              <a:buFont typeface="Arial"/>
              <a:buNone/>
            </a:pPr>
            <a:fld id="{00000000-1234-1234-1234-123412341234}" type="slidenum">
              <a:rPr lang="en-GB" sz="490" b="1" i="0" u="none" strike="noStrike" cap="none">
                <a:solidFill>
                  <a:schemeClr val="lt1"/>
                </a:solidFill>
                <a:latin typeface="Inter"/>
                <a:ea typeface="Inter"/>
                <a:cs typeface="Inter"/>
                <a:sym typeface="Inter"/>
              </a:rPr>
              <a:t>‹#›</a:t>
            </a:fld>
            <a:endParaRPr sz="490" b="1" i="0" u="none" strike="noStrike" cap="none">
              <a:solidFill>
                <a:schemeClr val="lt1"/>
              </a:solidFill>
              <a:latin typeface="Inter"/>
              <a:ea typeface="Inter"/>
              <a:cs typeface="Inter"/>
              <a:sym typeface="Inter"/>
            </a:endParaRPr>
          </a:p>
        </p:txBody>
      </p:sp>
      <p:sp>
        <p:nvSpPr>
          <p:cNvPr id="257" name="Google Shape;257;p28"/>
          <p:cNvSpPr txBox="1">
            <a:spLocks noGrp="1"/>
          </p:cNvSpPr>
          <p:nvPr>
            <p:ph type="body" idx="5"/>
          </p:nvPr>
        </p:nvSpPr>
        <p:spPr>
          <a:xfrm>
            <a:off x="3637455" y="4797924"/>
            <a:ext cx="1908000" cy="169500"/>
          </a:xfrm>
          <a:prstGeom prst="rect">
            <a:avLst/>
          </a:prstGeom>
          <a:noFill/>
          <a:ln>
            <a:noFill/>
          </a:ln>
        </p:spPr>
        <p:txBody>
          <a:bodyPr spcFirstLastPara="1" wrap="square" lIns="0" tIns="0" rIns="0" bIns="0" anchor="t" anchorCtr="0">
            <a:noAutofit/>
          </a:bodyPr>
          <a:lstStyle>
            <a:lvl1pPr marL="457200" lvl="0" indent="-228600" algn="ctr" rtl="0">
              <a:lnSpc>
                <a:spcPct val="140000"/>
              </a:lnSpc>
              <a:spcBef>
                <a:spcPts val="0"/>
              </a:spcBef>
              <a:spcAft>
                <a:spcPts val="0"/>
              </a:spcAft>
              <a:buSzPts val="800"/>
              <a:buFont typeface="Inter"/>
              <a:buNone/>
              <a:defRPr sz="900"/>
            </a:lvl1pPr>
            <a:lvl2pPr marL="914400" lvl="1" indent="-279400" algn="ctr" rtl="0">
              <a:lnSpc>
                <a:spcPct val="140000"/>
              </a:lnSpc>
              <a:spcBef>
                <a:spcPts val="0"/>
              </a:spcBef>
              <a:spcAft>
                <a:spcPts val="0"/>
              </a:spcAft>
              <a:buSzPts val="800"/>
              <a:buChar char="•"/>
              <a:defRPr/>
            </a:lvl2pPr>
            <a:lvl3pPr marL="1371600" lvl="2" indent="-279400" algn="ctr" rtl="0">
              <a:lnSpc>
                <a:spcPct val="140000"/>
              </a:lnSpc>
              <a:spcBef>
                <a:spcPts val="0"/>
              </a:spcBef>
              <a:spcAft>
                <a:spcPts val="0"/>
              </a:spcAft>
              <a:buSzPts val="800"/>
              <a:buChar char="•"/>
              <a:defRPr/>
            </a:lvl3pPr>
            <a:lvl4pPr marL="1828800" lvl="3" indent="-279400" algn="ctr" rtl="0">
              <a:lnSpc>
                <a:spcPct val="140000"/>
              </a:lnSpc>
              <a:spcBef>
                <a:spcPts val="0"/>
              </a:spcBef>
              <a:spcAft>
                <a:spcPts val="0"/>
              </a:spcAft>
              <a:buSzPts val="800"/>
              <a:buChar char="•"/>
              <a:defRPr/>
            </a:lvl4pPr>
            <a:lvl5pPr marL="2286000" lvl="4" indent="-279400" algn="ctr" rtl="0">
              <a:lnSpc>
                <a:spcPct val="140000"/>
              </a:lnSpc>
              <a:spcBef>
                <a:spcPts val="0"/>
              </a:spcBef>
              <a:spcAft>
                <a:spcPts val="0"/>
              </a:spcAft>
              <a:buSzPts val="800"/>
              <a:buChar char="•"/>
              <a:defRPr/>
            </a:lvl5pPr>
            <a:lvl6pPr marL="2743200" lvl="5" indent="-228600" algn="l" rtl="0">
              <a:lnSpc>
                <a:spcPct val="90000"/>
              </a:lnSpc>
              <a:spcBef>
                <a:spcPts val="375"/>
              </a:spcBef>
              <a:spcAft>
                <a:spcPts val="0"/>
              </a:spcAft>
              <a:buSzPts val="1350"/>
              <a:buFont typeface="Inter"/>
              <a:buNone/>
              <a:defRPr/>
            </a:lvl6pPr>
            <a:lvl7pPr marL="3200400" lvl="6" indent="-314325" algn="l" rtl="0">
              <a:lnSpc>
                <a:spcPct val="90000"/>
              </a:lnSpc>
              <a:spcBef>
                <a:spcPts val="375"/>
              </a:spcBef>
              <a:spcAft>
                <a:spcPts val="0"/>
              </a:spcAft>
              <a:buSzPts val="1350"/>
              <a:buChar char="•"/>
              <a:defRPr/>
            </a:lvl7pPr>
            <a:lvl8pPr marL="3657600" lvl="7" indent="-314325" algn="l" rtl="0">
              <a:lnSpc>
                <a:spcPct val="90000"/>
              </a:lnSpc>
              <a:spcBef>
                <a:spcPts val="375"/>
              </a:spcBef>
              <a:spcAft>
                <a:spcPts val="0"/>
              </a:spcAft>
              <a:buSzPts val="1350"/>
              <a:buChar char="•"/>
              <a:defRPr/>
            </a:lvl8pPr>
            <a:lvl9pPr marL="4114800" lvl="8" indent="-314325" algn="l" rtl="0">
              <a:lnSpc>
                <a:spcPct val="90000"/>
              </a:lnSpc>
              <a:spcBef>
                <a:spcPts val="375"/>
              </a:spcBef>
              <a:spcAft>
                <a:spcPts val="0"/>
              </a:spcAft>
              <a:buSzPts val="1350"/>
              <a:buChar char="•"/>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matchingName="Basic text slide (2 columns) 02">
  <p:cSld name="11_Custom Layout_1">
    <p:spTree>
      <p:nvGrpSpPr>
        <p:cNvPr id="1" name="Shape 258"/>
        <p:cNvGrpSpPr/>
        <p:nvPr/>
      </p:nvGrpSpPr>
      <p:grpSpPr>
        <a:xfrm>
          <a:off x="0" y="0"/>
          <a:ext cx="0" cy="0"/>
          <a:chOff x="0" y="0"/>
          <a:chExt cx="0" cy="0"/>
        </a:xfrm>
      </p:grpSpPr>
      <p:pic>
        <p:nvPicPr>
          <p:cNvPr id="259" name="Google Shape;259;p29"/>
          <p:cNvPicPr preferRelativeResize="0"/>
          <p:nvPr/>
        </p:nvPicPr>
        <p:blipFill rotWithShape="1">
          <a:blip r:embed="rId2">
            <a:alphaModFix/>
          </a:blip>
          <a:srcRect/>
          <a:stretch/>
        </p:blipFill>
        <p:spPr>
          <a:xfrm>
            <a:off x="-22614" y="-11851"/>
            <a:ext cx="9186038" cy="5167224"/>
          </a:xfrm>
          <a:prstGeom prst="rect">
            <a:avLst/>
          </a:prstGeom>
          <a:noFill/>
          <a:ln>
            <a:noFill/>
          </a:ln>
        </p:spPr>
      </p:pic>
      <p:sp>
        <p:nvSpPr>
          <p:cNvPr id="260" name="Google Shape;260;p29"/>
          <p:cNvSpPr txBox="1">
            <a:spLocks noGrp="1"/>
          </p:cNvSpPr>
          <p:nvPr>
            <p:ph type="title"/>
          </p:nvPr>
        </p:nvSpPr>
        <p:spPr>
          <a:xfrm>
            <a:off x="518159" y="757281"/>
            <a:ext cx="8104500" cy="5844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SzPts val="2100"/>
              <a:buFont typeface="Poppins SemiBold"/>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61" name="Google Shape;261;p29"/>
          <p:cNvSpPr txBox="1">
            <a:spLocks noGrp="1"/>
          </p:cNvSpPr>
          <p:nvPr>
            <p:ph type="body" idx="1"/>
          </p:nvPr>
        </p:nvSpPr>
        <p:spPr>
          <a:xfrm>
            <a:off x="518159" y="315602"/>
            <a:ext cx="3863100" cy="129900"/>
          </a:xfrm>
          <a:prstGeom prst="rect">
            <a:avLst/>
          </a:prstGeom>
          <a:noFill/>
          <a:ln>
            <a:noFill/>
          </a:ln>
        </p:spPr>
        <p:txBody>
          <a:bodyPr spcFirstLastPara="1" wrap="square" lIns="0" tIns="0" rIns="0" bIns="0" anchor="ctr" anchorCtr="0">
            <a:noAutofit/>
          </a:bodyPr>
          <a:lstStyle>
            <a:lvl1pPr marL="457200" lvl="0" indent="-228600" algn="l" rtl="0">
              <a:lnSpc>
                <a:spcPct val="100000"/>
              </a:lnSpc>
              <a:spcBef>
                <a:spcPts val="0"/>
              </a:spcBef>
              <a:spcAft>
                <a:spcPts val="0"/>
              </a:spcAft>
              <a:buClr>
                <a:srgbClr val="A5A5A5"/>
              </a:buClr>
              <a:buSzPts val="600"/>
              <a:buNone/>
              <a:defRPr sz="1000" b="1">
                <a:solidFill>
                  <a:srgbClr val="757070"/>
                </a:solidFill>
              </a:defRPr>
            </a:lvl1pPr>
            <a:lvl2pPr marL="914400" lvl="1" indent="-228600" algn="l" rtl="0">
              <a:lnSpc>
                <a:spcPct val="140000"/>
              </a:lnSpc>
              <a:spcBef>
                <a:spcPts val="0"/>
              </a:spcBef>
              <a:spcAft>
                <a:spcPts val="0"/>
              </a:spcAft>
              <a:buClr>
                <a:schemeClr val="dk2"/>
              </a:buClr>
              <a:buSzPts val="800"/>
              <a:buNone/>
              <a:defRPr/>
            </a:lvl2pPr>
            <a:lvl3pPr marL="1371600" lvl="2" indent="-228600" algn="l" rtl="0">
              <a:lnSpc>
                <a:spcPct val="140000"/>
              </a:lnSpc>
              <a:spcBef>
                <a:spcPts val="0"/>
              </a:spcBef>
              <a:spcAft>
                <a:spcPts val="0"/>
              </a:spcAft>
              <a:buClr>
                <a:schemeClr val="dk2"/>
              </a:buClr>
              <a:buSzPts val="800"/>
              <a:buNone/>
              <a:defRPr/>
            </a:lvl3pPr>
            <a:lvl4pPr marL="1828800" lvl="3" indent="-228600" algn="l" rtl="0">
              <a:lnSpc>
                <a:spcPct val="140000"/>
              </a:lnSpc>
              <a:spcBef>
                <a:spcPts val="0"/>
              </a:spcBef>
              <a:spcAft>
                <a:spcPts val="0"/>
              </a:spcAft>
              <a:buClr>
                <a:schemeClr val="dk2"/>
              </a:buClr>
              <a:buSzPts val="800"/>
              <a:buNone/>
              <a:defRPr/>
            </a:lvl4pPr>
            <a:lvl5pPr marL="2286000" lvl="4" indent="-228600" algn="l" rtl="0">
              <a:lnSpc>
                <a:spcPct val="140000"/>
              </a:lnSpc>
              <a:spcBef>
                <a:spcPts val="0"/>
              </a:spcBef>
              <a:spcAft>
                <a:spcPts val="0"/>
              </a:spcAft>
              <a:buClr>
                <a:schemeClr val="dk2"/>
              </a:buClr>
              <a:buSzPts val="800"/>
              <a:buNone/>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262" name="Google Shape;262;p29"/>
          <p:cNvSpPr txBox="1">
            <a:spLocks noGrp="1"/>
          </p:cNvSpPr>
          <p:nvPr>
            <p:ph type="body" idx="2"/>
          </p:nvPr>
        </p:nvSpPr>
        <p:spPr>
          <a:xfrm>
            <a:off x="518159" y="1919309"/>
            <a:ext cx="3794700" cy="2549400"/>
          </a:xfrm>
          <a:prstGeom prst="rect">
            <a:avLst/>
          </a:prstGeom>
          <a:noFill/>
          <a:ln>
            <a:noFill/>
          </a:ln>
        </p:spPr>
        <p:txBody>
          <a:bodyPr spcFirstLastPara="1" wrap="square" lIns="0" tIns="0" rIns="0" bIns="0" anchor="t" anchorCtr="0">
            <a:noAutofit/>
          </a:bodyPr>
          <a:lstStyle>
            <a:lvl1pPr marL="457200" lvl="0" indent="-228600" algn="l" rtl="0">
              <a:lnSpc>
                <a:spcPct val="140000"/>
              </a:lnSpc>
              <a:spcBef>
                <a:spcPts val="0"/>
              </a:spcBef>
              <a:spcAft>
                <a:spcPts val="0"/>
              </a:spcAft>
              <a:buSzPts val="1400"/>
              <a:buNone/>
              <a:defRPr sz="1400"/>
            </a:lvl1pPr>
            <a:lvl2pPr marL="914400" lvl="1" indent="-317500" algn="l" rtl="0">
              <a:lnSpc>
                <a:spcPct val="140000"/>
              </a:lnSpc>
              <a:spcBef>
                <a:spcPts val="0"/>
              </a:spcBef>
              <a:spcAft>
                <a:spcPts val="0"/>
              </a:spcAft>
              <a:buClr>
                <a:schemeClr val="lt1"/>
              </a:buClr>
              <a:buSzPts val="1400"/>
              <a:buChar char="•"/>
              <a:defRPr sz="1400">
                <a:solidFill>
                  <a:schemeClr val="lt1"/>
                </a:solidFill>
              </a:defRPr>
            </a:lvl2pPr>
            <a:lvl3pPr marL="1371600" lvl="2" indent="-317500" algn="l" rtl="0">
              <a:lnSpc>
                <a:spcPct val="140000"/>
              </a:lnSpc>
              <a:spcBef>
                <a:spcPts val="0"/>
              </a:spcBef>
              <a:spcAft>
                <a:spcPts val="0"/>
              </a:spcAft>
              <a:buClr>
                <a:schemeClr val="lt1"/>
              </a:buClr>
              <a:buSzPts val="1400"/>
              <a:buChar char="•"/>
              <a:defRPr sz="1400">
                <a:solidFill>
                  <a:schemeClr val="lt1"/>
                </a:solidFill>
              </a:defRPr>
            </a:lvl3pPr>
            <a:lvl4pPr marL="1828800" lvl="3" indent="-317500" algn="l" rtl="0">
              <a:lnSpc>
                <a:spcPct val="140000"/>
              </a:lnSpc>
              <a:spcBef>
                <a:spcPts val="0"/>
              </a:spcBef>
              <a:spcAft>
                <a:spcPts val="0"/>
              </a:spcAft>
              <a:buClr>
                <a:schemeClr val="lt1"/>
              </a:buClr>
              <a:buSzPts val="1400"/>
              <a:buChar char="•"/>
              <a:defRPr sz="1400">
                <a:solidFill>
                  <a:schemeClr val="lt1"/>
                </a:solidFill>
              </a:defRPr>
            </a:lvl4pPr>
            <a:lvl5pPr marL="2286000" lvl="4" indent="-317500" algn="l" rtl="0">
              <a:lnSpc>
                <a:spcPct val="140000"/>
              </a:lnSpc>
              <a:spcBef>
                <a:spcPts val="0"/>
              </a:spcBef>
              <a:spcAft>
                <a:spcPts val="0"/>
              </a:spcAft>
              <a:buClr>
                <a:schemeClr val="lt1"/>
              </a:buClr>
              <a:buSzPts val="1400"/>
              <a:buChar char="•"/>
              <a:defRPr sz="1400">
                <a:solidFill>
                  <a:schemeClr val="lt1"/>
                </a:solidFill>
              </a:defRPr>
            </a:lvl5pPr>
            <a:lvl6pPr marL="2743200" lvl="5" indent="-317500" algn="l" rtl="0">
              <a:lnSpc>
                <a:spcPct val="90000"/>
              </a:lnSpc>
              <a:spcBef>
                <a:spcPts val="375"/>
              </a:spcBef>
              <a:spcAft>
                <a:spcPts val="0"/>
              </a:spcAft>
              <a:buClr>
                <a:schemeClr val="lt1"/>
              </a:buClr>
              <a:buSzPts val="1400"/>
              <a:buChar char="•"/>
              <a:defRPr sz="1400">
                <a:solidFill>
                  <a:schemeClr val="lt1"/>
                </a:solidFill>
              </a:defRPr>
            </a:lvl6pPr>
            <a:lvl7pPr marL="3200400" lvl="6" indent="-317500" algn="l" rtl="0">
              <a:lnSpc>
                <a:spcPct val="90000"/>
              </a:lnSpc>
              <a:spcBef>
                <a:spcPts val="375"/>
              </a:spcBef>
              <a:spcAft>
                <a:spcPts val="0"/>
              </a:spcAft>
              <a:buClr>
                <a:schemeClr val="lt1"/>
              </a:buClr>
              <a:buSzPts val="1400"/>
              <a:buChar char="•"/>
              <a:defRPr sz="1400">
                <a:solidFill>
                  <a:schemeClr val="lt1"/>
                </a:solidFill>
              </a:defRPr>
            </a:lvl7pPr>
            <a:lvl8pPr marL="3657600" lvl="7" indent="-317500" algn="l" rtl="0">
              <a:lnSpc>
                <a:spcPct val="90000"/>
              </a:lnSpc>
              <a:spcBef>
                <a:spcPts val="375"/>
              </a:spcBef>
              <a:spcAft>
                <a:spcPts val="0"/>
              </a:spcAft>
              <a:buClr>
                <a:schemeClr val="lt1"/>
              </a:buClr>
              <a:buSzPts val="1400"/>
              <a:buChar char="•"/>
              <a:defRPr sz="1400">
                <a:solidFill>
                  <a:schemeClr val="lt1"/>
                </a:solidFill>
              </a:defRPr>
            </a:lvl8pPr>
            <a:lvl9pPr marL="4114800" lvl="8" indent="-317500" algn="l" rtl="0">
              <a:lnSpc>
                <a:spcPct val="90000"/>
              </a:lnSpc>
              <a:spcBef>
                <a:spcPts val="375"/>
              </a:spcBef>
              <a:spcAft>
                <a:spcPts val="0"/>
              </a:spcAft>
              <a:buClr>
                <a:schemeClr val="lt1"/>
              </a:buClr>
              <a:buSzPts val="1400"/>
              <a:buChar char="•"/>
              <a:defRPr sz="1400">
                <a:solidFill>
                  <a:schemeClr val="lt1"/>
                </a:solidFill>
              </a:defRPr>
            </a:lvl9pPr>
          </a:lstStyle>
          <a:p>
            <a:endParaRPr/>
          </a:p>
        </p:txBody>
      </p:sp>
      <p:sp>
        <p:nvSpPr>
          <p:cNvPr id="263" name="Google Shape;263;p29"/>
          <p:cNvSpPr txBox="1">
            <a:spLocks noGrp="1"/>
          </p:cNvSpPr>
          <p:nvPr>
            <p:ph type="body" idx="3"/>
          </p:nvPr>
        </p:nvSpPr>
        <p:spPr>
          <a:xfrm>
            <a:off x="518159" y="1477630"/>
            <a:ext cx="8104500" cy="1299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Clr>
                <a:srgbClr val="FF602E"/>
              </a:buClr>
              <a:buSzPts val="1000"/>
              <a:buNone/>
              <a:defRPr sz="1100" b="1">
                <a:solidFill>
                  <a:srgbClr val="FF602E"/>
                </a:solidFill>
              </a:defRPr>
            </a:lvl1pPr>
            <a:lvl2pPr marL="914400" lvl="1" indent="-228600" algn="l" rtl="0">
              <a:lnSpc>
                <a:spcPct val="140000"/>
              </a:lnSpc>
              <a:spcBef>
                <a:spcPts val="0"/>
              </a:spcBef>
              <a:spcAft>
                <a:spcPts val="0"/>
              </a:spcAft>
              <a:buClr>
                <a:schemeClr val="dk2"/>
              </a:buClr>
              <a:buSzPts val="800"/>
              <a:buNone/>
              <a:defRPr/>
            </a:lvl2pPr>
            <a:lvl3pPr marL="1371600" lvl="2" indent="-228600" algn="l" rtl="0">
              <a:lnSpc>
                <a:spcPct val="140000"/>
              </a:lnSpc>
              <a:spcBef>
                <a:spcPts val="0"/>
              </a:spcBef>
              <a:spcAft>
                <a:spcPts val="0"/>
              </a:spcAft>
              <a:buClr>
                <a:schemeClr val="dk2"/>
              </a:buClr>
              <a:buSzPts val="800"/>
              <a:buNone/>
              <a:defRPr/>
            </a:lvl3pPr>
            <a:lvl4pPr marL="1828800" lvl="3" indent="-228600" algn="l" rtl="0">
              <a:lnSpc>
                <a:spcPct val="140000"/>
              </a:lnSpc>
              <a:spcBef>
                <a:spcPts val="0"/>
              </a:spcBef>
              <a:spcAft>
                <a:spcPts val="0"/>
              </a:spcAft>
              <a:buClr>
                <a:schemeClr val="dk2"/>
              </a:buClr>
              <a:buSzPts val="800"/>
              <a:buNone/>
              <a:defRPr/>
            </a:lvl4pPr>
            <a:lvl5pPr marL="2286000" lvl="4" indent="-228600" algn="l" rtl="0">
              <a:lnSpc>
                <a:spcPct val="140000"/>
              </a:lnSpc>
              <a:spcBef>
                <a:spcPts val="0"/>
              </a:spcBef>
              <a:spcAft>
                <a:spcPts val="0"/>
              </a:spcAft>
              <a:buClr>
                <a:schemeClr val="dk2"/>
              </a:buClr>
              <a:buSzPts val="800"/>
              <a:buNone/>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264" name="Google Shape;264;p29"/>
          <p:cNvSpPr txBox="1">
            <a:spLocks noGrp="1"/>
          </p:cNvSpPr>
          <p:nvPr>
            <p:ph type="body" idx="4"/>
          </p:nvPr>
        </p:nvSpPr>
        <p:spPr>
          <a:xfrm>
            <a:off x="4827878" y="1919309"/>
            <a:ext cx="3794700" cy="2549400"/>
          </a:xfrm>
          <a:prstGeom prst="rect">
            <a:avLst/>
          </a:prstGeom>
          <a:noFill/>
          <a:ln>
            <a:noFill/>
          </a:ln>
        </p:spPr>
        <p:txBody>
          <a:bodyPr spcFirstLastPara="1" wrap="square" lIns="0" tIns="0" rIns="0" bIns="0" anchor="t" anchorCtr="0">
            <a:noAutofit/>
          </a:bodyPr>
          <a:lstStyle>
            <a:lvl1pPr marL="457200" lvl="0" indent="-228600" algn="l" rtl="0">
              <a:lnSpc>
                <a:spcPct val="140000"/>
              </a:lnSpc>
              <a:spcBef>
                <a:spcPts val="0"/>
              </a:spcBef>
              <a:spcAft>
                <a:spcPts val="0"/>
              </a:spcAft>
              <a:buSzPts val="1400"/>
              <a:buNone/>
              <a:defRPr sz="1400"/>
            </a:lvl1pPr>
            <a:lvl2pPr marL="914400" lvl="1" indent="-317500" algn="l" rtl="0">
              <a:lnSpc>
                <a:spcPct val="140000"/>
              </a:lnSpc>
              <a:spcBef>
                <a:spcPts val="0"/>
              </a:spcBef>
              <a:spcAft>
                <a:spcPts val="0"/>
              </a:spcAft>
              <a:buClr>
                <a:schemeClr val="lt1"/>
              </a:buClr>
              <a:buSzPts val="1400"/>
              <a:buChar char="•"/>
              <a:defRPr sz="1400">
                <a:solidFill>
                  <a:schemeClr val="lt1"/>
                </a:solidFill>
              </a:defRPr>
            </a:lvl2pPr>
            <a:lvl3pPr marL="1371600" lvl="2" indent="-317500" algn="l" rtl="0">
              <a:lnSpc>
                <a:spcPct val="140000"/>
              </a:lnSpc>
              <a:spcBef>
                <a:spcPts val="0"/>
              </a:spcBef>
              <a:spcAft>
                <a:spcPts val="0"/>
              </a:spcAft>
              <a:buClr>
                <a:schemeClr val="lt1"/>
              </a:buClr>
              <a:buSzPts val="1400"/>
              <a:buChar char="•"/>
              <a:defRPr sz="1400">
                <a:solidFill>
                  <a:schemeClr val="lt1"/>
                </a:solidFill>
              </a:defRPr>
            </a:lvl3pPr>
            <a:lvl4pPr marL="1828800" lvl="3" indent="-317500" algn="l" rtl="0">
              <a:lnSpc>
                <a:spcPct val="140000"/>
              </a:lnSpc>
              <a:spcBef>
                <a:spcPts val="0"/>
              </a:spcBef>
              <a:spcAft>
                <a:spcPts val="0"/>
              </a:spcAft>
              <a:buClr>
                <a:schemeClr val="lt1"/>
              </a:buClr>
              <a:buSzPts val="1400"/>
              <a:buChar char="•"/>
              <a:defRPr sz="1400">
                <a:solidFill>
                  <a:schemeClr val="lt1"/>
                </a:solidFill>
              </a:defRPr>
            </a:lvl4pPr>
            <a:lvl5pPr marL="2286000" lvl="4" indent="-317500" algn="l" rtl="0">
              <a:lnSpc>
                <a:spcPct val="140000"/>
              </a:lnSpc>
              <a:spcBef>
                <a:spcPts val="0"/>
              </a:spcBef>
              <a:spcAft>
                <a:spcPts val="0"/>
              </a:spcAft>
              <a:buClr>
                <a:schemeClr val="lt1"/>
              </a:buClr>
              <a:buSzPts val="1400"/>
              <a:buChar char="•"/>
              <a:defRPr sz="1400">
                <a:solidFill>
                  <a:schemeClr val="lt1"/>
                </a:solidFill>
              </a:defRPr>
            </a:lvl5pPr>
            <a:lvl6pPr marL="2743200" lvl="5" indent="-317500" algn="l" rtl="0">
              <a:lnSpc>
                <a:spcPct val="90000"/>
              </a:lnSpc>
              <a:spcBef>
                <a:spcPts val="375"/>
              </a:spcBef>
              <a:spcAft>
                <a:spcPts val="0"/>
              </a:spcAft>
              <a:buClr>
                <a:schemeClr val="lt1"/>
              </a:buClr>
              <a:buSzPts val="1400"/>
              <a:buChar char="•"/>
              <a:defRPr sz="1400">
                <a:solidFill>
                  <a:schemeClr val="lt1"/>
                </a:solidFill>
              </a:defRPr>
            </a:lvl6pPr>
            <a:lvl7pPr marL="3200400" lvl="6" indent="-317500" algn="l" rtl="0">
              <a:lnSpc>
                <a:spcPct val="90000"/>
              </a:lnSpc>
              <a:spcBef>
                <a:spcPts val="375"/>
              </a:spcBef>
              <a:spcAft>
                <a:spcPts val="0"/>
              </a:spcAft>
              <a:buClr>
                <a:schemeClr val="lt1"/>
              </a:buClr>
              <a:buSzPts val="1400"/>
              <a:buChar char="•"/>
              <a:defRPr sz="1400">
                <a:solidFill>
                  <a:schemeClr val="lt1"/>
                </a:solidFill>
              </a:defRPr>
            </a:lvl7pPr>
            <a:lvl8pPr marL="3657600" lvl="7" indent="-317500" algn="l" rtl="0">
              <a:lnSpc>
                <a:spcPct val="90000"/>
              </a:lnSpc>
              <a:spcBef>
                <a:spcPts val="375"/>
              </a:spcBef>
              <a:spcAft>
                <a:spcPts val="0"/>
              </a:spcAft>
              <a:buClr>
                <a:schemeClr val="lt1"/>
              </a:buClr>
              <a:buSzPts val="1400"/>
              <a:buChar char="•"/>
              <a:defRPr sz="1400">
                <a:solidFill>
                  <a:schemeClr val="lt1"/>
                </a:solidFill>
              </a:defRPr>
            </a:lvl8pPr>
            <a:lvl9pPr marL="4114800" lvl="8" indent="-317500" algn="l" rtl="0">
              <a:lnSpc>
                <a:spcPct val="90000"/>
              </a:lnSpc>
              <a:spcBef>
                <a:spcPts val="375"/>
              </a:spcBef>
              <a:spcAft>
                <a:spcPts val="0"/>
              </a:spcAft>
              <a:buClr>
                <a:schemeClr val="lt1"/>
              </a:buClr>
              <a:buSzPts val="1400"/>
              <a:buChar char="•"/>
              <a:defRPr sz="1400">
                <a:solidFill>
                  <a:schemeClr val="lt1"/>
                </a:solidFill>
              </a:defRPr>
            </a:lvl9pPr>
          </a:lstStyle>
          <a:p>
            <a:endParaRPr/>
          </a:p>
        </p:txBody>
      </p:sp>
      <p:pic>
        <p:nvPicPr>
          <p:cNvPr id="265" name="Google Shape;265;p29"/>
          <p:cNvPicPr preferRelativeResize="0"/>
          <p:nvPr/>
        </p:nvPicPr>
        <p:blipFill rotWithShape="1">
          <a:blip r:embed="rId3">
            <a:alphaModFix/>
          </a:blip>
          <a:srcRect l="10986" t="31422" r="10986" b="31422"/>
          <a:stretch/>
        </p:blipFill>
        <p:spPr>
          <a:xfrm>
            <a:off x="215600" y="4816824"/>
            <a:ext cx="749833" cy="151417"/>
          </a:xfrm>
          <a:prstGeom prst="rect">
            <a:avLst/>
          </a:prstGeom>
          <a:noFill/>
          <a:ln>
            <a:noFill/>
          </a:ln>
        </p:spPr>
      </p:pic>
      <p:sp>
        <p:nvSpPr>
          <p:cNvPr id="266" name="Google Shape;266;p29"/>
          <p:cNvSpPr/>
          <p:nvPr/>
        </p:nvSpPr>
        <p:spPr>
          <a:xfrm>
            <a:off x="1074311" y="4834138"/>
            <a:ext cx="255000" cy="151500"/>
          </a:xfrm>
          <a:prstGeom prst="roundRect">
            <a:avLst>
              <a:gd name="adj" fmla="val 50000"/>
            </a:avLst>
          </a:prstGeom>
          <a:noFill/>
          <a:ln w="9525" cap="flat" cmpd="sng">
            <a:solidFill>
              <a:schemeClr val="lt1"/>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490"/>
              <a:buFont typeface="Arial"/>
              <a:buNone/>
            </a:pPr>
            <a:fld id="{00000000-1234-1234-1234-123412341234}" type="slidenum">
              <a:rPr lang="en-GB" sz="490" b="1" i="0" u="none" strike="noStrike" cap="none">
                <a:solidFill>
                  <a:schemeClr val="lt1"/>
                </a:solidFill>
                <a:latin typeface="Inter"/>
                <a:ea typeface="Inter"/>
                <a:cs typeface="Inter"/>
                <a:sym typeface="Inter"/>
              </a:rPr>
              <a:t>‹#›</a:t>
            </a:fld>
            <a:endParaRPr sz="490" b="1" i="0" u="none" strike="noStrike" cap="none">
              <a:solidFill>
                <a:schemeClr val="lt1"/>
              </a:solidFill>
              <a:latin typeface="Inter"/>
              <a:ea typeface="Inter"/>
              <a:cs typeface="Inter"/>
              <a:sym typeface="Inter"/>
            </a:endParaRPr>
          </a:p>
        </p:txBody>
      </p:sp>
      <p:sp>
        <p:nvSpPr>
          <p:cNvPr id="267" name="Google Shape;267;p29"/>
          <p:cNvSpPr txBox="1">
            <a:spLocks noGrp="1"/>
          </p:cNvSpPr>
          <p:nvPr>
            <p:ph type="body" idx="5"/>
          </p:nvPr>
        </p:nvSpPr>
        <p:spPr>
          <a:xfrm>
            <a:off x="3637455" y="4797924"/>
            <a:ext cx="1908000" cy="169500"/>
          </a:xfrm>
          <a:prstGeom prst="rect">
            <a:avLst/>
          </a:prstGeom>
          <a:noFill/>
          <a:ln>
            <a:noFill/>
          </a:ln>
        </p:spPr>
        <p:txBody>
          <a:bodyPr spcFirstLastPara="1" wrap="square" lIns="0" tIns="0" rIns="0" bIns="0" anchor="t" anchorCtr="0">
            <a:noAutofit/>
          </a:bodyPr>
          <a:lstStyle>
            <a:lvl1pPr marL="457200" lvl="0" indent="-228600" algn="ctr" rtl="0">
              <a:lnSpc>
                <a:spcPct val="140000"/>
              </a:lnSpc>
              <a:spcBef>
                <a:spcPts val="0"/>
              </a:spcBef>
              <a:spcAft>
                <a:spcPts val="0"/>
              </a:spcAft>
              <a:buSzPts val="800"/>
              <a:buFont typeface="Inter"/>
              <a:buNone/>
              <a:defRPr sz="900"/>
            </a:lvl1pPr>
            <a:lvl2pPr marL="914400" lvl="1" indent="-279400" algn="ctr" rtl="0">
              <a:lnSpc>
                <a:spcPct val="140000"/>
              </a:lnSpc>
              <a:spcBef>
                <a:spcPts val="0"/>
              </a:spcBef>
              <a:spcAft>
                <a:spcPts val="0"/>
              </a:spcAft>
              <a:buSzPts val="800"/>
              <a:buChar char="•"/>
              <a:defRPr/>
            </a:lvl2pPr>
            <a:lvl3pPr marL="1371600" lvl="2" indent="-279400" algn="ctr" rtl="0">
              <a:lnSpc>
                <a:spcPct val="140000"/>
              </a:lnSpc>
              <a:spcBef>
                <a:spcPts val="0"/>
              </a:spcBef>
              <a:spcAft>
                <a:spcPts val="0"/>
              </a:spcAft>
              <a:buSzPts val="800"/>
              <a:buChar char="•"/>
              <a:defRPr/>
            </a:lvl3pPr>
            <a:lvl4pPr marL="1828800" lvl="3" indent="-279400" algn="ctr" rtl="0">
              <a:lnSpc>
                <a:spcPct val="140000"/>
              </a:lnSpc>
              <a:spcBef>
                <a:spcPts val="0"/>
              </a:spcBef>
              <a:spcAft>
                <a:spcPts val="0"/>
              </a:spcAft>
              <a:buSzPts val="800"/>
              <a:buChar char="•"/>
              <a:defRPr/>
            </a:lvl4pPr>
            <a:lvl5pPr marL="2286000" lvl="4" indent="-279400" algn="ctr" rtl="0">
              <a:lnSpc>
                <a:spcPct val="140000"/>
              </a:lnSpc>
              <a:spcBef>
                <a:spcPts val="0"/>
              </a:spcBef>
              <a:spcAft>
                <a:spcPts val="0"/>
              </a:spcAft>
              <a:buSzPts val="800"/>
              <a:buChar char="•"/>
              <a:defRPr/>
            </a:lvl5pPr>
            <a:lvl6pPr marL="2743200" lvl="5" indent="-228600" algn="l" rtl="0">
              <a:lnSpc>
                <a:spcPct val="90000"/>
              </a:lnSpc>
              <a:spcBef>
                <a:spcPts val="375"/>
              </a:spcBef>
              <a:spcAft>
                <a:spcPts val="0"/>
              </a:spcAft>
              <a:buSzPts val="1350"/>
              <a:buFont typeface="Inter"/>
              <a:buNone/>
              <a:defRPr/>
            </a:lvl6pPr>
            <a:lvl7pPr marL="3200400" lvl="6" indent="-314325" algn="l" rtl="0">
              <a:lnSpc>
                <a:spcPct val="90000"/>
              </a:lnSpc>
              <a:spcBef>
                <a:spcPts val="375"/>
              </a:spcBef>
              <a:spcAft>
                <a:spcPts val="0"/>
              </a:spcAft>
              <a:buSzPts val="1350"/>
              <a:buChar char="•"/>
              <a:defRPr/>
            </a:lvl7pPr>
            <a:lvl8pPr marL="3657600" lvl="7" indent="-314325" algn="l" rtl="0">
              <a:lnSpc>
                <a:spcPct val="90000"/>
              </a:lnSpc>
              <a:spcBef>
                <a:spcPts val="375"/>
              </a:spcBef>
              <a:spcAft>
                <a:spcPts val="0"/>
              </a:spcAft>
              <a:buSzPts val="1350"/>
              <a:buChar char="•"/>
              <a:defRPr/>
            </a:lvl8pPr>
            <a:lvl9pPr marL="4114800" lvl="8" indent="-314325" algn="l" rtl="0">
              <a:lnSpc>
                <a:spcPct val="90000"/>
              </a:lnSpc>
              <a:spcBef>
                <a:spcPts val="375"/>
              </a:spcBef>
              <a:spcAft>
                <a:spcPts val="0"/>
              </a:spcAft>
              <a:buSzPts val="1350"/>
              <a:buChar char="•"/>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matchingName="Basic text slide (2 columns) 03">
  <p:cSld name="11_Custom Layout_1_1">
    <p:spTree>
      <p:nvGrpSpPr>
        <p:cNvPr id="1" name="Shape 268"/>
        <p:cNvGrpSpPr/>
        <p:nvPr/>
      </p:nvGrpSpPr>
      <p:grpSpPr>
        <a:xfrm>
          <a:off x="0" y="0"/>
          <a:ext cx="0" cy="0"/>
          <a:chOff x="0" y="0"/>
          <a:chExt cx="0" cy="0"/>
        </a:xfrm>
      </p:grpSpPr>
      <p:pic>
        <p:nvPicPr>
          <p:cNvPr id="269" name="Google Shape;269;p30"/>
          <p:cNvPicPr preferRelativeResize="0"/>
          <p:nvPr/>
        </p:nvPicPr>
        <p:blipFill rotWithShape="1">
          <a:blip r:embed="rId2">
            <a:alphaModFix/>
          </a:blip>
          <a:srcRect/>
          <a:stretch/>
        </p:blipFill>
        <p:spPr>
          <a:xfrm>
            <a:off x="-22614" y="-11851"/>
            <a:ext cx="9186038" cy="5167224"/>
          </a:xfrm>
          <a:prstGeom prst="rect">
            <a:avLst/>
          </a:prstGeom>
          <a:noFill/>
          <a:ln>
            <a:noFill/>
          </a:ln>
        </p:spPr>
      </p:pic>
      <p:sp>
        <p:nvSpPr>
          <p:cNvPr id="270" name="Google Shape;270;p30"/>
          <p:cNvSpPr txBox="1">
            <a:spLocks noGrp="1"/>
          </p:cNvSpPr>
          <p:nvPr>
            <p:ph type="title"/>
          </p:nvPr>
        </p:nvSpPr>
        <p:spPr>
          <a:xfrm>
            <a:off x="518159" y="757281"/>
            <a:ext cx="8104500" cy="5844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SzPts val="2100"/>
              <a:buFont typeface="Poppins SemiBold"/>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71" name="Google Shape;271;p30"/>
          <p:cNvSpPr txBox="1">
            <a:spLocks noGrp="1"/>
          </p:cNvSpPr>
          <p:nvPr>
            <p:ph type="body" idx="1"/>
          </p:nvPr>
        </p:nvSpPr>
        <p:spPr>
          <a:xfrm>
            <a:off x="518159" y="315602"/>
            <a:ext cx="3863100" cy="129900"/>
          </a:xfrm>
          <a:prstGeom prst="rect">
            <a:avLst/>
          </a:prstGeom>
          <a:noFill/>
          <a:ln>
            <a:noFill/>
          </a:ln>
        </p:spPr>
        <p:txBody>
          <a:bodyPr spcFirstLastPara="1" wrap="square" lIns="0" tIns="0" rIns="0" bIns="0" anchor="ctr" anchorCtr="0">
            <a:noAutofit/>
          </a:bodyPr>
          <a:lstStyle>
            <a:lvl1pPr marL="457200" lvl="0" indent="-228600" algn="l" rtl="0">
              <a:lnSpc>
                <a:spcPct val="100000"/>
              </a:lnSpc>
              <a:spcBef>
                <a:spcPts val="0"/>
              </a:spcBef>
              <a:spcAft>
                <a:spcPts val="0"/>
              </a:spcAft>
              <a:buClr>
                <a:srgbClr val="A5A5A5"/>
              </a:buClr>
              <a:buSzPts val="600"/>
              <a:buNone/>
              <a:defRPr sz="1000" b="1">
                <a:solidFill>
                  <a:srgbClr val="757070"/>
                </a:solidFill>
              </a:defRPr>
            </a:lvl1pPr>
            <a:lvl2pPr marL="914400" lvl="1" indent="-228600" algn="l" rtl="0">
              <a:lnSpc>
                <a:spcPct val="140000"/>
              </a:lnSpc>
              <a:spcBef>
                <a:spcPts val="0"/>
              </a:spcBef>
              <a:spcAft>
                <a:spcPts val="0"/>
              </a:spcAft>
              <a:buClr>
                <a:schemeClr val="dk2"/>
              </a:buClr>
              <a:buSzPts val="800"/>
              <a:buNone/>
              <a:defRPr/>
            </a:lvl2pPr>
            <a:lvl3pPr marL="1371600" lvl="2" indent="-228600" algn="l" rtl="0">
              <a:lnSpc>
                <a:spcPct val="140000"/>
              </a:lnSpc>
              <a:spcBef>
                <a:spcPts val="0"/>
              </a:spcBef>
              <a:spcAft>
                <a:spcPts val="0"/>
              </a:spcAft>
              <a:buClr>
                <a:schemeClr val="dk2"/>
              </a:buClr>
              <a:buSzPts val="800"/>
              <a:buNone/>
              <a:defRPr/>
            </a:lvl3pPr>
            <a:lvl4pPr marL="1828800" lvl="3" indent="-228600" algn="l" rtl="0">
              <a:lnSpc>
                <a:spcPct val="140000"/>
              </a:lnSpc>
              <a:spcBef>
                <a:spcPts val="0"/>
              </a:spcBef>
              <a:spcAft>
                <a:spcPts val="0"/>
              </a:spcAft>
              <a:buClr>
                <a:schemeClr val="dk2"/>
              </a:buClr>
              <a:buSzPts val="800"/>
              <a:buNone/>
              <a:defRPr/>
            </a:lvl4pPr>
            <a:lvl5pPr marL="2286000" lvl="4" indent="-228600" algn="l" rtl="0">
              <a:lnSpc>
                <a:spcPct val="140000"/>
              </a:lnSpc>
              <a:spcBef>
                <a:spcPts val="0"/>
              </a:spcBef>
              <a:spcAft>
                <a:spcPts val="0"/>
              </a:spcAft>
              <a:buClr>
                <a:schemeClr val="dk2"/>
              </a:buClr>
              <a:buSzPts val="800"/>
              <a:buNone/>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272" name="Google Shape;272;p30"/>
          <p:cNvSpPr txBox="1">
            <a:spLocks noGrp="1"/>
          </p:cNvSpPr>
          <p:nvPr>
            <p:ph type="body" idx="2"/>
          </p:nvPr>
        </p:nvSpPr>
        <p:spPr>
          <a:xfrm>
            <a:off x="518159" y="1919309"/>
            <a:ext cx="3794700" cy="2549400"/>
          </a:xfrm>
          <a:prstGeom prst="rect">
            <a:avLst/>
          </a:prstGeom>
          <a:noFill/>
          <a:ln>
            <a:noFill/>
          </a:ln>
        </p:spPr>
        <p:txBody>
          <a:bodyPr spcFirstLastPara="1" wrap="square" lIns="0" tIns="0" rIns="0" bIns="0" anchor="t" anchorCtr="0">
            <a:noAutofit/>
          </a:bodyPr>
          <a:lstStyle>
            <a:lvl1pPr marL="457200" lvl="0" indent="-228600" algn="l" rtl="0">
              <a:lnSpc>
                <a:spcPct val="140000"/>
              </a:lnSpc>
              <a:spcBef>
                <a:spcPts val="0"/>
              </a:spcBef>
              <a:spcAft>
                <a:spcPts val="0"/>
              </a:spcAft>
              <a:buSzPts val="1400"/>
              <a:buNone/>
              <a:defRPr sz="1400"/>
            </a:lvl1pPr>
            <a:lvl2pPr marL="914400" lvl="1" indent="-317500" algn="l" rtl="0">
              <a:lnSpc>
                <a:spcPct val="140000"/>
              </a:lnSpc>
              <a:spcBef>
                <a:spcPts val="0"/>
              </a:spcBef>
              <a:spcAft>
                <a:spcPts val="0"/>
              </a:spcAft>
              <a:buClr>
                <a:schemeClr val="lt1"/>
              </a:buClr>
              <a:buSzPts val="1400"/>
              <a:buChar char="•"/>
              <a:defRPr sz="1400">
                <a:solidFill>
                  <a:schemeClr val="lt1"/>
                </a:solidFill>
              </a:defRPr>
            </a:lvl2pPr>
            <a:lvl3pPr marL="1371600" lvl="2" indent="-317500" algn="l" rtl="0">
              <a:lnSpc>
                <a:spcPct val="140000"/>
              </a:lnSpc>
              <a:spcBef>
                <a:spcPts val="0"/>
              </a:spcBef>
              <a:spcAft>
                <a:spcPts val="0"/>
              </a:spcAft>
              <a:buClr>
                <a:schemeClr val="lt1"/>
              </a:buClr>
              <a:buSzPts val="1400"/>
              <a:buChar char="•"/>
              <a:defRPr sz="1400">
                <a:solidFill>
                  <a:schemeClr val="lt1"/>
                </a:solidFill>
              </a:defRPr>
            </a:lvl3pPr>
            <a:lvl4pPr marL="1828800" lvl="3" indent="-317500" algn="l" rtl="0">
              <a:lnSpc>
                <a:spcPct val="140000"/>
              </a:lnSpc>
              <a:spcBef>
                <a:spcPts val="0"/>
              </a:spcBef>
              <a:spcAft>
                <a:spcPts val="0"/>
              </a:spcAft>
              <a:buClr>
                <a:schemeClr val="lt1"/>
              </a:buClr>
              <a:buSzPts val="1400"/>
              <a:buChar char="•"/>
              <a:defRPr sz="1400">
                <a:solidFill>
                  <a:schemeClr val="lt1"/>
                </a:solidFill>
              </a:defRPr>
            </a:lvl4pPr>
            <a:lvl5pPr marL="2286000" lvl="4" indent="-317500" algn="l" rtl="0">
              <a:lnSpc>
                <a:spcPct val="140000"/>
              </a:lnSpc>
              <a:spcBef>
                <a:spcPts val="0"/>
              </a:spcBef>
              <a:spcAft>
                <a:spcPts val="0"/>
              </a:spcAft>
              <a:buClr>
                <a:schemeClr val="lt1"/>
              </a:buClr>
              <a:buSzPts val="1400"/>
              <a:buChar char="•"/>
              <a:defRPr sz="1400">
                <a:solidFill>
                  <a:schemeClr val="lt1"/>
                </a:solidFill>
              </a:defRPr>
            </a:lvl5pPr>
            <a:lvl6pPr marL="2743200" lvl="5" indent="-317500" algn="l" rtl="0">
              <a:lnSpc>
                <a:spcPct val="90000"/>
              </a:lnSpc>
              <a:spcBef>
                <a:spcPts val="375"/>
              </a:spcBef>
              <a:spcAft>
                <a:spcPts val="0"/>
              </a:spcAft>
              <a:buClr>
                <a:schemeClr val="lt1"/>
              </a:buClr>
              <a:buSzPts val="1400"/>
              <a:buChar char="•"/>
              <a:defRPr sz="1400">
                <a:solidFill>
                  <a:schemeClr val="lt1"/>
                </a:solidFill>
              </a:defRPr>
            </a:lvl6pPr>
            <a:lvl7pPr marL="3200400" lvl="6" indent="-317500" algn="l" rtl="0">
              <a:lnSpc>
                <a:spcPct val="90000"/>
              </a:lnSpc>
              <a:spcBef>
                <a:spcPts val="375"/>
              </a:spcBef>
              <a:spcAft>
                <a:spcPts val="0"/>
              </a:spcAft>
              <a:buClr>
                <a:schemeClr val="lt1"/>
              </a:buClr>
              <a:buSzPts val="1400"/>
              <a:buChar char="•"/>
              <a:defRPr sz="1400">
                <a:solidFill>
                  <a:schemeClr val="lt1"/>
                </a:solidFill>
              </a:defRPr>
            </a:lvl7pPr>
            <a:lvl8pPr marL="3657600" lvl="7" indent="-317500" algn="l" rtl="0">
              <a:lnSpc>
                <a:spcPct val="90000"/>
              </a:lnSpc>
              <a:spcBef>
                <a:spcPts val="375"/>
              </a:spcBef>
              <a:spcAft>
                <a:spcPts val="0"/>
              </a:spcAft>
              <a:buClr>
                <a:schemeClr val="lt1"/>
              </a:buClr>
              <a:buSzPts val="1400"/>
              <a:buChar char="•"/>
              <a:defRPr sz="1400">
                <a:solidFill>
                  <a:schemeClr val="lt1"/>
                </a:solidFill>
              </a:defRPr>
            </a:lvl8pPr>
            <a:lvl9pPr marL="4114800" lvl="8" indent="-317500" algn="l" rtl="0">
              <a:lnSpc>
                <a:spcPct val="90000"/>
              </a:lnSpc>
              <a:spcBef>
                <a:spcPts val="375"/>
              </a:spcBef>
              <a:spcAft>
                <a:spcPts val="0"/>
              </a:spcAft>
              <a:buClr>
                <a:schemeClr val="lt1"/>
              </a:buClr>
              <a:buSzPts val="1400"/>
              <a:buChar char="•"/>
              <a:defRPr sz="1400">
                <a:solidFill>
                  <a:schemeClr val="lt1"/>
                </a:solidFill>
              </a:defRPr>
            </a:lvl9pPr>
          </a:lstStyle>
          <a:p>
            <a:endParaRPr/>
          </a:p>
        </p:txBody>
      </p:sp>
      <p:sp>
        <p:nvSpPr>
          <p:cNvPr id="273" name="Google Shape;273;p30"/>
          <p:cNvSpPr txBox="1">
            <a:spLocks noGrp="1"/>
          </p:cNvSpPr>
          <p:nvPr>
            <p:ph type="body" idx="3"/>
          </p:nvPr>
        </p:nvSpPr>
        <p:spPr>
          <a:xfrm>
            <a:off x="518159" y="1477630"/>
            <a:ext cx="8104500" cy="1299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Clr>
                <a:srgbClr val="7ABA26"/>
              </a:buClr>
              <a:buSzPts val="1000"/>
              <a:buNone/>
              <a:defRPr sz="1100" b="1">
                <a:solidFill>
                  <a:srgbClr val="7ABA26"/>
                </a:solidFill>
              </a:defRPr>
            </a:lvl1pPr>
            <a:lvl2pPr marL="914400" lvl="1" indent="-228600" algn="l" rtl="0">
              <a:lnSpc>
                <a:spcPct val="140000"/>
              </a:lnSpc>
              <a:spcBef>
                <a:spcPts val="0"/>
              </a:spcBef>
              <a:spcAft>
                <a:spcPts val="0"/>
              </a:spcAft>
              <a:buClr>
                <a:schemeClr val="dk2"/>
              </a:buClr>
              <a:buSzPts val="800"/>
              <a:buNone/>
              <a:defRPr/>
            </a:lvl2pPr>
            <a:lvl3pPr marL="1371600" lvl="2" indent="-228600" algn="l" rtl="0">
              <a:lnSpc>
                <a:spcPct val="140000"/>
              </a:lnSpc>
              <a:spcBef>
                <a:spcPts val="0"/>
              </a:spcBef>
              <a:spcAft>
                <a:spcPts val="0"/>
              </a:spcAft>
              <a:buClr>
                <a:schemeClr val="dk2"/>
              </a:buClr>
              <a:buSzPts val="800"/>
              <a:buNone/>
              <a:defRPr/>
            </a:lvl3pPr>
            <a:lvl4pPr marL="1828800" lvl="3" indent="-228600" algn="l" rtl="0">
              <a:lnSpc>
                <a:spcPct val="140000"/>
              </a:lnSpc>
              <a:spcBef>
                <a:spcPts val="0"/>
              </a:spcBef>
              <a:spcAft>
                <a:spcPts val="0"/>
              </a:spcAft>
              <a:buClr>
                <a:schemeClr val="dk2"/>
              </a:buClr>
              <a:buSzPts val="800"/>
              <a:buNone/>
              <a:defRPr/>
            </a:lvl4pPr>
            <a:lvl5pPr marL="2286000" lvl="4" indent="-228600" algn="l" rtl="0">
              <a:lnSpc>
                <a:spcPct val="140000"/>
              </a:lnSpc>
              <a:spcBef>
                <a:spcPts val="0"/>
              </a:spcBef>
              <a:spcAft>
                <a:spcPts val="0"/>
              </a:spcAft>
              <a:buClr>
                <a:schemeClr val="dk2"/>
              </a:buClr>
              <a:buSzPts val="800"/>
              <a:buNone/>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274" name="Google Shape;274;p30"/>
          <p:cNvSpPr txBox="1">
            <a:spLocks noGrp="1"/>
          </p:cNvSpPr>
          <p:nvPr>
            <p:ph type="body" idx="4"/>
          </p:nvPr>
        </p:nvSpPr>
        <p:spPr>
          <a:xfrm>
            <a:off x="4827878" y="1919309"/>
            <a:ext cx="3794700" cy="2549400"/>
          </a:xfrm>
          <a:prstGeom prst="rect">
            <a:avLst/>
          </a:prstGeom>
          <a:noFill/>
          <a:ln>
            <a:noFill/>
          </a:ln>
        </p:spPr>
        <p:txBody>
          <a:bodyPr spcFirstLastPara="1" wrap="square" lIns="0" tIns="0" rIns="0" bIns="0" anchor="t" anchorCtr="0">
            <a:noAutofit/>
          </a:bodyPr>
          <a:lstStyle>
            <a:lvl1pPr marL="457200" lvl="0" indent="-228600" algn="l" rtl="0">
              <a:lnSpc>
                <a:spcPct val="140000"/>
              </a:lnSpc>
              <a:spcBef>
                <a:spcPts val="0"/>
              </a:spcBef>
              <a:spcAft>
                <a:spcPts val="0"/>
              </a:spcAft>
              <a:buSzPts val="1400"/>
              <a:buNone/>
              <a:defRPr sz="1400"/>
            </a:lvl1pPr>
            <a:lvl2pPr marL="914400" lvl="1" indent="-317500" algn="l" rtl="0">
              <a:lnSpc>
                <a:spcPct val="140000"/>
              </a:lnSpc>
              <a:spcBef>
                <a:spcPts val="0"/>
              </a:spcBef>
              <a:spcAft>
                <a:spcPts val="0"/>
              </a:spcAft>
              <a:buClr>
                <a:schemeClr val="lt1"/>
              </a:buClr>
              <a:buSzPts val="1400"/>
              <a:buChar char="•"/>
              <a:defRPr sz="1400">
                <a:solidFill>
                  <a:schemeClr val="lt1"/>
                </a:solidFill>
              </a:defRPr>
            </a:lvl2pPr>
            <a:lvl3pPr marL="1371600" lvl="2" indent="-317500" algn="l" rtl="0">
              <a:lnSpc>
                <a:spcPct val="140000"/>
              </a:lnSpc>
              <a:spcBef>
                <a:spcPts val="0"/>
              </a:spcBef>
              <a:spcAft>
                <a:spcPts val="0"/>
              </a:spcAft>
              <a:buClr>
                <a:schemeClr val="lt1"/>
              </a:buClr>
              <a:buSzPts val="1400"/>
              <a:buChar char="•"/>
              <a:defRPr sz="1400">
                <a:solidFill>
                  <a:schemeClr val="lt1"/>
                </a:solidFill>
              </a:defRPr>
            </a:lvl3pPr>
            <a:lvl4pPr marL="1828800" lvl="3" indent="-317500" algn="l" rtl="0">
              <a:lnSpc>
                <a:spcPct val="140000"/>
              </a:lnSpc>
              <a:spcBef>
                <a:spcPts val="0"/>
              </a:spcBef>
              <a:spcAft>
                <a:spcPts val="0"/>
              </a:spcAft>
              <a:buClr>
                <a:schemeClr val="lt1"/>
              </a:buClr>
              <a:buSzPts val="1400"/>
              <a:buChar char="•"/>
              <a:defRPr sz="1400">
                <a:solidFill>
                  <a:schemeClr val="lt1"/>
                </a:solidFill>
              </a:defRPr>
            </a:lvl4pPr>
            <a:lvl5pPr marL="2286000" lvl="4" indent="-317500" algn="l" rtl="0">
              <a:lnSpc>
                <a:spcPct val="140000"/>
              </a:lnSpc>
              <a:spcBef>
                <a:spcPts val="0"/>
              </a:spcBef>
              <a:spcAft>
                <a:spcPts val="0"/>
              </a:spcAft>
              <a:buClr>
                <a:schemeClr val="lt1"/>
              </a:buClr>
              <a:buSzPts val="1400"/>
              <a:buChar char="•"/>
              <a:defRPr sz="1400">
                <a:solidFill>
                  <a:schemeClr val="lt1"/>
                </a:solidFill>
              </a:defRPr>
            </a:lvl5pPr>
            <a:lvl6pPr marL="2743200" lvl="5" indent="-317500" algn="l" rtl="0">
              <a:lnSpc>
                <a:spcPct val="90000"/>
              </a:lnSpc>
              <a:spcBef>
                <a:spcPts val="375"/>
              </a:spcBef>
              <a:spcAft>
                <a:spcPts val="0"/>
              </a:spcAft>
              <a:buClr>
                <a:schemeClr val="lt1"/>
              </a:buClr>
              <a:buSzPts val="1400"/>
              <a:buChar char="•"/>
              <a:defRPr sz="1400">
                <a:solidFill>
                  <a:schemeClr val="lt1"/>
                </a:solidFill>
              </a:defRPr>
            </a:lvl6pPr>
            <a:lvl7pPr marL="3200400" lvl="6" indent="-317500" algn="l" rtl="0">
              <a:lnSpc>
                <a:spcPct val="90000"/>
              </a:lnSpc>
              <a:spcBef>
                <a:spcPts val="375"/>
              </a:spcBef>
              <a:spcAft>
                <a:spcPts val="0"/>
              </a:spcAft>
              <a:buClr>
                <a:schemeClr val="lt1"/>
              </a:buClr>
              <a:buSzPts val="1400"/>
              <a:buChar char="•"/>
              <a:defRPr sz="1400">
                <a:solidFill>
                  <a:schemeClr val="lt1"/>
                </a:solidFill>
              </a:defRPr>
            </a:lvl7pPr>
            <a:lvl8pPr marL="3657600" lvl="7" indent="-317500" algn="l" rtl="0">
              <a:lnSpc>
                <a:spcPct val="90000"/>
              </a:lnSpc>
              <a:spcBef>
                <a:spcPts val="375"/>
              </a:spcBef>
              <a:spcAft>
                <a:spcPts val="0"/>
              </a:spcAft>
              <a:buClr>
                <a:schemeClr val="lt1"/>
              </a:buClr>
              <a:buSzPts val="1400"/>
              <a:buChar char="•"/>
              <a:defRPr sz="1400">
                <a:solidFill>
                  <a:schemeClr val="lt1"/>
                </a:solidFill>
              </a:defRPr>
            </a:lvl8pPr>
            <a:lvl9pPr marL="4114800" lvl="8" indent="-317500" algn="l" rtl="0">
              <a:lnSpc>
                <a:spcPct val="90000"/>
              </a:lnSpc>
              <a:spcBef>
                <a:spcPts val="375"/>
              </a:spcBef>
              <a:spcAft>
                <a:spcPts val="0"/>
              </a:spcAft>
              <a:buClr>
                <a:schemeClr val="lt1"/>
              </a:buClr>
              <a:buSzPts val="1400"/>
              <a:buChar char="•"/>
              <a:defRPr sz="1400">
                <a:solidFill>
                  <a:schemeClr val="lt1"/>
                </a:solidFill>
              </a:defRPr>
            </a:lvl9pPr>
          </a:lstStyle>
          <a:p>
            <a:endParaRPr/>
          </a:p>
        </p:txBody>
      </p:sp>
      <p:pic>
        <p:nvPicPr>
          <p:cNvPr id="275" name="Google Shape;275;p30"/>
          <p:cNvPicPr preferRelativeResize="0"/>
          <p:nvPr/>
        </p:nvPicPr>
        <p:blipFill rotWithShape="1">
          <a:blip r:embed="rId3">
            <a:alphaModFix/>
          </a:blip>
          <a:srcRect l="10986" t="31422" r="10986" b="31422"/>
          <a:stretch/>
        </p:blipFill>
        <p:spPr>
          <a:xfrm>
            <a:off x="215600" y="4816824"/>
            <a:ext cx="749833" cy="151417"/>
          </a:xfrm>
          <a:prstGeom prst="rect">
            <a:avLst/>
          </a:prstGeom>
          <a:noFill/>
          <a:ln>
            <a:noFill/>
          </a:ln>
        </p:spPr>
      </p:pic>
      <p:sp>
        <p:nvSpPr>
          <p:cNvPr id="276" name="Google Shape;276;p30"/>
          <p:cNvSpPr/>
          <p:nvPr/>
        </p:nvSpPr>
        <p:spPr>
          <a:xfrm>
            <a:off x="1074311" y="4834138"/>
            <a:ext cx="255000" cy="151500"/>
          </a:xfrm>
          <a:prstGeom prst="roundRect">
            <a:avLst>
              <a:gd name="adj" fmla="val 50000"/>
            </a:avLst>
          </a:prstGeom>
          <a:noFill/>
          <a:ln w="9525" cap="flat" cmpd="sng">
            <a:solidFill>
              <a:schemeClr val="lt1"/>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490"/>
              <a:buFont typeface="Arial"/>
              <a:buNone/>
            </a:pPr>
            <a:fld id="{00000000-1234-1234-1234-123412341234}" type="slidenum">
              <a:rPr lang="en-GB" sz="490" b="1" i="0" u="none" strike="noStrike" cap="none">
                <a:solidFill>
                  <a:schemeClr val="lt1"/>
                </a:solidFill>
                <a:latin typeface="Inter"/>
                <a:ea typeface="Inter"/>
                <a:cs typeface="Inter"/>
                <a:sym typeface="Inter"/>
              </a:rPr>
              <a:t>‹#›</a:t>
            </a:fld>
            <a:endParaRPr sz="490" b="1" i="0" u="none" strike="noStrike" cap="none">
              <a:solidFill>
                <a:schemeClr val="lt1"/>
              </a:solidFill>
              <a:latin typeface="Inter"/>
              <a:ea typeface="Inter"/>
              <a:cs typeface="Inter"/>
              <a:sym typeface="Inter"/>
            </a:endParaRPr>
          </a:p>
        </p:txBody>
      </p:sp>
      <p:sp>
        <p:nvSpPr>
          <p:cNvPr id="277" name="Google Shape;277;p30"/>
          <p:cNvSpPr txBox="1">
            <a:spLocks noGrp="1"/>
          </p:cNvSpPr>
          <p:nvPr>
            <p:ph type="body" idx="5"/>
          </p:nvPr>
        </p:nvSpPr>
        <p:spPr>
          <a:xfrm>
            <a:off x="3637455" y="4797924"/>
            <a:ext cx="1908000" cy="169500"/>
          </a:xfrm>
          <a:prstGeom prst="rect">
            <a:avLst/>
          </a:prstGeom>
          <a:noFill/>
          <a:ln>
            <a:noFill/>
          </a:ln>
        </p:spPr>
        <p:txBody>
          <a:bodyPr spcFirstLastPara="1" wrap="square" lIns="0" tIns="0" rIns="0" bIns="0" anchor="t" anchorCtr="0">
            <a:noAutofit/>
          </a:bodyPr>
          <a:lstStyle>
            <a:lvl1pPr marL="457200" lvl="0" indent="-228600" algn="ctr" rtl="0">
              <a:lnSpc>
                <a:spcPct val="140000"/>
              </a:lnSpc>
              <a:spcBef>
                <a:spcPts val="0"/>
              </a:spcBef>
              <a:spcAft>
                <a:spcPts val="0"/>
              </a:spcAft>
              <a:buSzPts val="800"/>
              <a:buFont typeface="Inter"/>
              <a:buNone/>
              <a:defRPr sz="900"/>
            </a:lvl1pPr>
            <a:lvl2pPr marL="914400" lvl="1" indent="-279400" algn="ctr" rtl="0">
              <a:lnSpc>
                <a:spcPct val="140000"/>
              </a:lnSpc>
              <a:spcBef>
                <a:spcPts val="0"/>
              </a:spcBef>
              <a:spcAft>
                <a:spcPts val="0"/>
              </a:spcAft>
              <a:buSzPts val="800"/>
              <a:buChar char="•"/>
              <a:defRPr/>
            </a:lvl2pPr>
            <a:lvl3pPr marL="1371600" lvl="2" indent="-279400" algn="ctr" rtl="0">
              <a:lnSpc>
                <a:spcPct val="140000"/>
              </a:lnSpc>
              <a:spcBef>
                <a:spcPts val="0"/>
              </a:spcBef>
              <a:spcAft>
                <a:spcPts val="0"/>
              </a:spcAft>
              <a:buSzPts val="800"/>
              <a:buChar char="•"/>
              <a:defRPr/>
            </a:lvl3pPr>
            <a:lvl4pPr marL="1828800" lvl="3" indent="-279400" algn="ctr" rtl="0">
              <a:lnSpc>
                <a:spcPct val="140000"/>
              </a:lnSpc>
              <a:spcBef>
                <a:spcPts val="0"/>
              </a:spcBef>
              <a:spcAft>
                <a:spcPts val="0"/>
              </a:spcAft>
              <a:buSzPts val="800"/>
              <a:buChar char="•"/>
              <a:defRPr/>
            </a:lvl4pPr>
            <a:lvl5pPr marL="2286000" lvl="4" indent="-279400" algn="ctr" rtl="0">
              <a:lnSpc>
                <a:spcPct val="140000"/>
              </a:lnSpc>
              <a:spcBef>
                <a:spcPts val="0"/>
              </a:spcBef>
              <a:spcAft>
                <a:spcPts val="0"/>
              </a:spcAft>
              <a:buSzPts val="800"/>
              <a:buChar char="•"/>
              <a:defRPr/>
            </a:lvl5pPr>
            <a:lvl6pPr marL="2743200" lvl="5" indent="-228600" algn="l" rtl="0">
              <a:lnSpc>
                <a:spcPct val="90000"/>
              </a:lnSpc>
              <a:spcBef>
                <a:spcPts val="375"/>
              </a:spcBef>
              <a:spcAft>
                <a:spcPts val="0"/>
              </a:spcAft>
              <a:buSzPts val="1350"/>
              <a:buFont typeface="Inter"/>
              <a:buNone/>
              <a:defRPr/>
            </a:lvl6pPr>
            <a:lvl7pPr marL="3200400" lvl="6" indent="-314325" algn="l" rtl="0">
              <a:lnSpc>
                <a:spcPct val="90000"/>
              </a:lnSpc>
              <a:spcBef>
                <a:spcPts val="375"/>
              </a:spcBef>
              <a:spcAft>
                <a:spcPts val="0"/>
              </a:spcAft>
              <a:buSzPts val="1350"/>
              <a:buChar char="•"/>
              <a:defRPr/>
            </a:lvl7pPr>
            <a:lvl8pPr marL="3657600" lvl="7" indent="-314325" algn="l" rtl="0">
              <a:lnSpc>
                <a:spcPct val="90000"/>
              </a:lnSpc>
              <a:spcBef>
                <a:spcPts val="375"/>
              </a:spcBef>
              <a:spcAft>
                <a:spcPts val="0"/>
              </a:spcAft>
              <a:buSzPts val="1350"/>
              <a:buChar char="•"/>
              <a:defRPr/>
            </a:lvl8pPr>
            <a:lvl9pPr marL="4114800" lvl="8" indent="-314325" algn="l" rtl="0">
              <a:lnSpc>
                <a:spcPct val="90000"/>
              </a:lnSpc>
              <a:spcBef>
                <a:spcPts val="375"/>
              </a:spcBef>
              <a:spcAft>
                <a:spcPts val="0"/>
              </a:spcAft>
              <a:buSzPts val="1350"/>
              <a:buChar char="•"/>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matchingName="Basic text slide (2 columns) 04">
  <p:cSld name="11_Custom Layout_1_1_1">
    <p:spTree>
      <p:nvGrpSpPr>
        <p:cNvPr id="1" name="Shape 278"/>
        <p:cNvGrpSpPr/>
        <p:nvPr/>
      </p:nvGrpSpPr>
      <p:grpSpPr>
        <a:xfrm>
          <a:off x="0" y="0"/>
          <a:ext cx="0" cy="0"/>
          <a:chOff x="0" y="0"/>
          <a:chExt cx="0" cy="0"/>
        </a:xfrm>
      </p:grpSpPr>
      <p:pic>
        <p:nvPicPr>
          <p:cNvPr id="279" name="Google Shape;279;p31"/>
          <p:cNvPicPr preferRelativeResize="0"/>
          <p:nvPr/>
        </p:nvPicPr>
        <p:blipFill rotWithShape="1">
          <a:blip r:embed="rId2">
            <a:alphaModFix/>
          </a:blip>
          <a:srcRect/>
          <a:stretch/>
        </p:blipFill>
        <p:spPr>
          <a:xfrm>
            <a:off x="-22614" y="-11851"/>
            <a:ext cx="9186038" cy="5167224"/>
          </a:xfrm>
          <a:prstGeom prst="rect">
            <a:avLst/>
          </a:prstGeom>
          <a:noFill/>
          <a:ln>
            <a:noFill/>
          </a:ln>
        </p:spPr>
      </p:pic>
      <p:sp>
        <p:nvSpPr>
          <p:cNvPr id="280" name="Google Shape;280;p31"/>
          <p:cNvSpPr txBox="1">
            <a:spLocks noGrp="1"/>
          </p:cNvSpPr>
          <p:nvPr>
            <p:ph type="title"/>
          </p:nvPr>
        </p:nvSpPr>
        <p:spPr>
          <a:xfrm>
            <a:off x="518159" y="757281"/>
            <a:ext cx="8104500" cy="5844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SzPts val="2100"/>
              <a:buFont typeface="Poppins SemiBold"/>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81" name="Google Shape;281;p31"/>
          <p:cNvSpPr txBox="1">
            <a:spLocks noGrp="1"/>
          </p:cNvSpPr>
          <p:nvPr>
            <p:ph type="body" idx="1"/>
          </p:nvPr>
        </p:nvSpPr>
        <p:spPr>
          <a:xfrm>
            <a:off x="518159" y="315602"/>
            <a:ext cx="3863100" cy="129900"/>
          </a:xfrm>
          <a:prstGeom prst="rect">
            <a:avLst/>
          </a:prstGeom>
          <a:noFill/>
          <a:ln>
            <a:noFill/>
          </a:ln>
        </p:spPr>
        <p:txBody>
          <a:bodyPr spcFirstLastPara="1" wrap="square" lIns="0" tIns="0" rIns="0" bIns="0" anchor="ctr" anchorCtr="0">
            <a:noAutofit/>
          </a:bodyPr>
          <a:lstStyle>
            <a:lvl1pPr marL="457200" lvl="0" indent="-228600" algn="l" rtl="0">
              <a:lnSpc>
                <a:spcPct val="100000"/>
              </a:lnSpc>
              <a:spcBef>
                <a:spcPts val="0"/>
              </a:spcBef>
              <a:spcAft>
                <a:spcPts val="0"/>
              </a:spcAft>
              <a:buClr>
                <a:srgbClr val="A5A5A5"/>
              </a:buClr>
              <a:buSzPts val="600"/>
              <a:buNone/>
              <a:defRPr sz="1000" b="1">
                <a:solidFill>
                  <a:srgbClr val="757070"/>
                </a:solidFill>
              </a:defRPr>
            </a:lvl1pPr>
            <a:lvl2pPr marL="914400" lvl="1" indent="-228600" algn="l" rtl="0">
              <a:lnSpc>
                <a:spcPct val="140000"/>
              </a:lnSpc>
              <a:spcBef>
                <a:spcPts val="0"/>
              </a:spcBef>
              <a:spcAft>
                <a:spcPts val="0"/>
              </a:spcAft>
              <a:buClr>
                <a:schemeClr val="dk2"/>
              </a:buClr>
              <a:buSzPts val="800"/>
              <a:buNone/>
              <a:defRPr/>
            </a:lvl2pPr>
            <a:lvl3pPr marL="1371600" lvl="2" indent="-228600" algn="l" rtl="0">
              <a:lnSpc>
                <a:spcPct val="140000"/>
              </a:lnSpc>
              <a:spcBef>
                <a:spcPts val="0"/>
              </a:spcBef>
              <a:spcAft>
                <a:spcPts val="0"/>
              </a:spcAft>
              <a:buClr>
                <a:schemeClr val="dk2"/>
              </a:buClr>
              <a:buSzPts val="800"/>
              <a:buNone/>
              <a:defRPr/>
            </a:lvl3pPr>
            <a:lvl4pPr marL="1828800" lvl="3" indent="-228600" algn="l" rtl="0">
              <a:lnSpc>
                <a:spcPct val="140000"/>
              </a:lnSpc>
              <a:spcBef>
                <a:spcPts val="0"/>
              </a:spcBef>
              <a:spcAft>
                <a:spcPts val="0"/>
              </a:spcAft>
              <a:buClr>
                <a:schemeClr val="dk2"/>
              </a:buClr>
              <a:buSzPts val="800"/>
              <a:buNone/>
              <a:defRPr/>
            </a:lvl4pPr>
            <a:lvl5pPr marL="2286000" lvl="4" indent="-228600" algn="l" rtl="0">
              <a:lnSpc>
                <a:spcPct val="140000"/>
              </a:lnSpc>
              <a:spcBef>
                <a:spcPts val="0"/>
              </a:spcBef>
              <a:spcAft>
                <a:spcPts val="0"/>
              </a:spcAft>
              <a:buClr>
                <a:schemeClr val="dk2"/>
              </a:buClr>
              <a:buSzPts val="800"/>
              <a:buNone/>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282" name="Google Shape;282;p31"/>
          <p:cNvSpPr txBox="1">
            <a:spLocks noGrp="1"/>
          </p:cNvSpPr>
          <p:nvPr>
            <p:ph type="body" idx="2"/>
          </p:nvPr>
        </p:nvSpPr>
        <p:spPr>
          <a:xfrm>
            <a:off x="518159" y="1919309"/>
            <a:ext cx="3794700" cy="2549400"/>
          </a:xfrm>
          <a:prstGeom prst="rect">
            <a:avLst/>
          </a:prstGeom>
          <a:noFill/>
          <a:ln>
            <a:noFill/>
          </a:ln>
        </p:spPr>
        <p:txBody>
          <a:bodyPr spcFirstLastPara="1" wrap="square" lIns="0" tIns="0" rIns="0" bIns="0" anchor="t" anchorCtr="0">
            <a:noAutofit/>
          </a:bodyPr>
          <a:lstStyle>
            <a:lvl1pPr marL="457200" lvl="0" indent="-228600" algn="l" rtl="0">
              <a:lnSpc>
                <a:spcPct val="140000"/>
              </a:lnSpc>
              <a:spcBef>
                <a:spcPts val="0"/>
              </a:spcBef>
              <a:spcAft>
                <a:spcPts val="0"/>
              </a:spcAft>
              <a:buSzPts val="1400"/>
              <a:buNone/>
              <a:defRPr sz="1400"/>
            </a:lvl1pPr>
            <a:lvl2pPr marL="914400" lvl="1" indent="-317500" algn="l" rtl="0">
              <a:lnSpc>
                <a:spcPct val="140000"/>
              </a:lnSpc>
              <a:spcBef>
                <a:spcPts val="0"/>
              </a:spcBef>
              <a:spcAft>
                <a:spcPts val="0"/>
              </a:spcAft>
              <a:buClr>
                <a:schemeClr val="lt1"/>
              </a:buClr>
              <a:buSzPts val="1400"/>
              <a:buChar char="•"/>
              <a:defRPr sz="1400">
                <a:solidFill>
                  <a:schemeClr val="lt1"/>
                </a:solidFill>
              </a:defRPr>
            </a:lvl2pPr>
            <a:lvl3pPr marL="1371600" lvl="2" indent="-317500" algn="l" rtl="0">
              <a:lnSpc>
                <a:spcPct val="140000"/>
              </a:lnSpc>
              <a:spcBef>
                <a:spcPts val="0"/>
              </a:spcBef>
              <a:spcAft>
                <a:spcPts val="0"/>
              </a:spcAft>
              <a:buClr>
                <a:schemeClr val="lt1"/>
              </a:buClr>
              <a:buSzPts val="1400"/>
              <a:buChar char="•"/>
              <a:defRPr sz="1400">
                <a:solidFill>
                  <a:schemeClr val="lt1"/>
                </a:solidFill>
              </a:defRPr>
            </a:lvl3pPr>
            <a:lvl4pPr marL="1828800" lvl="3" indent="-317500" algn="l" rtl="0">
              <a:lnSpc>
                <a:spcPct val="140000"/>
              </a:lnSpc>
              <a:spcBef>
                <a:spcPts val="0"/>
              </a:spcBef>
              <a:spcAft>
                <a:spcPts val="0"/>
              </a:spcAft>
              <a:buClr>
                <a:schemeClr val="lt1"/>
              </a:buClr>
              <a:buSzPts val="1400"/>
              <a:buChar char="•"/>
              <a:defRPr sz="1400">
                <a:solidFill>
                  <a:schemeClr val="lt1"/>
                </a:solidFill>
              </a:defRPr>
            </a:lvl4pPr>
            <a:lvl5pPr marL="2286000" lvl="4" indent="-317500" algn="l" rtl="0">
              <a:lnSpc>
                <a:spcPct val="140000"/>
              </a:lnSpc>
              <a:spcBef>
                <a:spcPts val="0"/>
              </a:spcBef>
              <a:spcAft>
                <a:spcPts val="0"/>
              </a:spcAft>
              <a:buClr>
                <a:schemeClr val="lt1"/>
              </a:buClr>
              <a:buSzPts val="1400"/>
              <a:buChar char="•"/>
              <a:defRPr sz="1400">
                <a:solidFill>
                  <a:schemeClr val="lt1"/>
                </a:solidFill>
              </a:defRPr>
            </a:lvl5pPr>
            <a:lvl6pPr marL="2743200" lvl="5" indent="-317500" algn="l" rtl="0">
              <a:lnSpc>
                <a:spcPct val="90000"/>
              </a:lnSpc>
              <a:spcBef>
                <a:spcPts val="375"/>
              </a:spcBef>
              <a:spcAft>
                <a:spcPts val="0"/>
              </a:spcAft>
              <a:buClr>
                <a:schemeClr val="lt1"/>
              </a:buClr>
              <a:buSzPts val="1400"/>
              <a:buChar char="•"/>
              <a:defRPr sz="1400">
                <a:solidFill>
                  <a:schemeClr val="lt1"/>
                </a:solidFill>
              </a:defRPr>
            </a:lvl6pPr>
            <a:lvl7pPr marL="3200400" lvl="6" indent="-317500" algn="l" rtl="0">
              <a:lnSpc>
                <a:spcPct val="90000"/>
              </a:lnSpc>
              <a:spcBef>
                <a:spcPts val="375"/>
              </a:spcBef>
              <a:spcAft>
                <a:spcPts val="0"/>
              </a:spcAft>
              <a:buClr>
                <a:schemeClr val="lt1"/>
              </a:buClr>
              <a:buSzPts val="1400"/>
              <a:buChar char="•"/>
              <a:defRPr sz="1400">
                <a:solidFill>
                  <a:schemeClr val="lt1"/>
                </a:solidFill>
              </a:defRPr>
            </a:lvl7pPr>
            <a:lvl8pPr marL="3657600" lvl="7" indent="-317500" algn="l" rtl="0">
              <a:lnSpc>
                <a:spcPct val="90000"/>
              </a:lnSpc>
              <a:spcBef>
                <a:spcPts val="375"/>
              </a:spcBef>
              <a:spcAft>
                <a:spcPts val="0"/>
              </a:spcAft>
              <a:buClr>
                <a:schemeClr val="lt1"/>
              </a:buClr>
              <a:buSzPts val="1400"/>
              <a:buChar char="•"/>
              <a:defRPr sz="1400">
                <a:solidFill>
                  <a:schemeClr val="lt1"/>
                </a:solidFill>
              </a:defRPr>
            </a:lvl8pPr>
            <a:lvl9pPr marL="4114800" lvl="8" indent="-317500" algn="l" rtl="0">
              <a:lnSpc>
                <a:spcPct val="90000"/>
              </a:lnSpc>
              <a:spcBef>
                <a:spcPts val="375"/>
              </a:spcBef>
              <a:spcAft>
                <a:spcPts val="0"/>
              </a:spcAft>
              <a:buClr>
                <a:schemeClr val="lt1"/>
              </a:buClr>
              <a:buSzPts val="1400"/>
              <a:buChar char="•"/>
              <a:defRPr sz="1400">
                <a:solidFill>
                  <a:schemeClr val="lt1"/>
                </a:solidFill>
              </a:defRPr>
            </a:lvl9pPr>
          </a:lstStyle>
          <a:p>
            <a:endParaRPr/>
          </a:p>
        </p:txBody>
      </p:sp>
      <p:sp>
        <p:nvSpPr>
          <p:cNvPr id="283" name="Google Shape;283;p31"/>
          <p:cNvSpPr txBox="1">
            <a:spLocks noGrp="1"/>
          </p:cNvSpPr>
          <p:nvPr>
            <p:ph type="body" idx="3"/>
          </p:nvPr>
        </p:nvSpPr>
        <p:spPr>
          <a:xfrm>
            <a:off x="518159" y="1477630"/>
            <a:ext cx="8104500" cy="1299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Clr>
                <a:schemeClr val="accent2"/>
              </a:buClr>
              <a:buSzPts val="1000"/>
              <a:buNone/>
              <a:defRPr sz="1100" b="1">
                <a:solidFill>
                  <a:schemeClr val="accent2"/>
                </a:solidFill>
              </a:defRPr>
            </a:lvl1pPr>
            <a:lvl2pPr marL="914400" lvl="1" indent="-228600" algn="l" rtl="0">
              <a:lnSpc>
                <a:spcPct val="140000"/>
              </a:lnSpc>
              <a:spcBef>
                <a:spcPts val="0"/>
              </a:spcBef>
              <a:spcAft>
                <a:spcPts val="0"/>
              </a:spcAft>
              <a:buClr>
                <a:schemeClr val="dk2"/>
              </a:buClr>
              <a:buSzPts val="800"/>
              <a:buNone/>
              <a:defRPr/>
            </a:lvl2pPr>
            <a:lvl3pPr marL="1371600" lvl="2" indent="-228600" algn="l" rtl="0">
              <a:lnSpc>
                <a:spcPct val="140000"/>
              </a:lnSpc>
              <a:spcBef>
                <a:spcPts val="0"/>
              </a:spcBef>
              <a:spcAft>
                <a:spcPts val="0"/>
              </a:spcAft>
              <a:buClr>
                <a:schemeClr val="dk2"/>
              </a:buClr>
              <a:buSzPts val="800"/>
              <a:buNone/>
              <a:defRPr/>
            </a:lvl3pPr>
            <a:lvl4pPr marL="1828800" lvl="3" indent="-228600" algn="l" rtl="0">
              <a:lnSpc>
                <a:spcPct val="140000"/>
              </a:lnSpc>
              <a:spcBef>
                <a:spcPts val="0"/>
              </a:spcBef>
              <a:spcAft>
                <a:spcPts val="0"/>
              </a:spcAft>
              <a:buClr>
                <a:schemeClr val="dk2"/>
              </a:buClr>
              <a:buSzPts val="800"/>
              <a:buNone/>
              <a:defRPr/>
            </a:lvl4pPr>
            <a:lvl5pPr marL="2286000" lvl="4" indent="-228600" algn="l" rtl="0">
              <a:lnSpc>
                <a:spcPct val="140000"/>
              </a:lnSpc>
              <a:spcBef>
                <a:spcPts val="0"/>
              </a:spcBef>
              <a:spcAft>
                <a:spcPts val="0"/>
              </a:spcAft>
              <a:buClr>
                <a:schemeClr val="dk2"/>
              </a:buClr>
              <a:buSzPts val="800"/>
              <a:buNone/>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284" name="Google Shape;284;p31"/>
          <p:cNvSpPr txBox="1">
            <a:spLocks noGrp="1"/>
          </p:cNvSpPr>
          <p:nvPr>
            <p:ph type="body" idx="4"/>
          </p:nvPr>
        </p:nvSpPr>
        <p:spPr>
          <a:xfrm>
            <a:off x="4827878" y="1919309"/>
            <a:ext cx="3794700" cy="2549400"/>
          </a:xfrm>
          <a:prstGeom prst="rect">
            <a:avLst/>
          </a:prstGeom>
          <a:noFill/>
          <a:ln>
            <a:noFill/>
          </a:ln>
        </p:spPr>
        <p:txBody>
          <a:bodyPr spcFirstLastPara="1" wrap="square" lIns="0" tIns="0" rIns="0" bIns="0" anchor="t" anchorCtr="0">
            <a:noAutofit/>
          </a:bodyPr>
          <a:lstStyle>
            <a:lvl1pPr marL="457200" lvl="0" indent="-228600" algn="l" rtl="0">
              <a:lnSpc>
                <a:spcPct val="140000"/>
              </a:lnSpc>
              <a:spcBef>
                <a:spcPts val="0"/>
              </a:spcBef>
              <a:spcAft>
                <a:spcPts val="0"/>
              </a:spcAft>
              <a:buSzPts val="1400"/>
              <a:buNone/>
              <a:defRPr sz="1400"/>
            </a:lvl1pPr>
            <a:lvl2pPr marL="914400" lvl="1" indent="-317500" algn="l" rtl="0">
              <a:lnSpc>
                <a:spcPct val="140000"/>
              </a:lnSpc>
              <a:spcBef>
                <a:spcPts val="0"/>
              </a:spcBef>
              <a:spcAft>
                <a:spcPts val="0"/>
              </a:spcAft>
              <a:buClr>
                <a:schemeClr val="lt1"/>
              </a:buClr>
              <a:buSzPts val="1400"/>
              <a:buChar char="•"/>
              <a:defRPr sz="1400">
                <a:solidFill>
                  <a:schemeClr val="lt1"/>
                </a:solidFill>
              </a:defRPr>
            </a:lvl2pPr>
            <a:lvl3pPr marL="1371600" lvl="2" indent="-317500" algn="l" rtl="0">
              <a:lnSpc>
                <a:spcPct val="140000"/>
              </a:lnSpc>
              <a:spcBef>
                <a:spcPts val="0"/>
              </a:spcBef>
              <a:spcAft>
                <a:spcPts val="0"/>
              </a:spcAft>
              <a:buClr>
                <a:schemeClr val="lt1"/>
              </a:buClr>
              <a:buSzPts val="1400"/>
              <a:buChar char="•"/>
              <a:defRPr sz="1400">
                <a:solidFill>
                  <a:schemeClr val="lt1"/>
                </a:solidFill>
              </a:defRPr>
            </a:lvl3pPr>
            <a:lvl4pPr marL="1828800" lvl="3" indent="-317500" algn="l" rtl="0">
              <a:lnSpc>
                <a:spcPct val="140000"/>
              </a:lnSpc>
              <a:spcBef>
                <a:spcPts val="0"/>
              </a:spcBef>
              <a:spcAft>
                <a:spcPts val="0"/>
              </a:spcAft>
              <a:buClr>
                <a:schemeClr val="lt1"/>
              </a:buClr>
              <a:buSzPts val="1400"/>
              <a:buChar char="•"/>
              <a:defRPr sz="1400">
                <a:solidFill>
                  <a:schemeClr val="lt1"/>
                </a:solidFill>
              </a:defRPr>
            </a:lvl4pPr>
            <a:lvl5pPr marL="2286000" lvl="4" indent="-317500" algn="l" rtl="0">
              <a:lnSpc>
                <a:spcPct val="140000"/>
              </a:lnSpc>
              <a:spcBef>
                <a:spcPts val="0"/>
              </a:spcBef>
              <a:spcAft>
                <a:spcPts val="0"/>
              </a:spcAft>
              <a:buClr>
                <a:schemeClr val="lt1"/>
              </a:buClr>
              <a:buSzPts val="1400"/>
              <a:buChar char="•"/>
              <a:defRPr sz="1400">
                <a:solidFill>
                  <a:schemeClr val="lt1"/>
                </a:solidFill>
              </a:defRPr>
            </a:lvl5pPr>
            <a:lvl6pPr marL="2743200" lvl="5" indent="-317500" algn="l" rtl="0">
              <a:lnSpc>
                <a:spcPct val="90000"/>
              </a:lnSpc>
              <a:spcBef>
                <a:spcPts val="375"/>
              </a:spcBef>
              <a:spcAft>
                <a:spcPts val="0"/>
              </a:spcAft>
              <a:buClr>
                <a:schemeClr val="lt1"/>
              </a:buClr>
              <a:buSzPts val="1400"/>
              <a:buChar char="•"/>
              <a:defRPr sz="1400">
                <a:solidFill>
                  <a:schemeClr val="lt1"/>
                </a:solidFill>
              </a:defRPr>
            </a:lvl6pPr>
            <a:lvl7pPr marL="3200400" lvl="6" indent="-317500" algn="l" rtl="0">
              <a:lnSpc>
                <a:spcPct val="90000"/>
              </a:lnSpc>
              <a:spcBef>
                <a:spcPts val="375"/>
              </a:spcBef>
              <a:spcAft>
                <a:spcPts val="0"/>
              </a:spcAft>
              <a:buClr>
                <a:schemeClr val="lt1"/>
              </a:buClr>
              <a:buSzPts val="1400"/>
              <a:buChar char="•"/>
              <a:defRPr sz="1400">
                <a:solidFill>
                  <a:schemeClr val="lt1"/>
                </a:solidFill>
              </a:defRPr>
            </a:lvl7pPr>
            <a:lvl8pPr marL="3657600" lvl="7" indent="-317500" algn="l" rtl="0">
              <a:lnSpc>
                <a:spcPct val="90000"/>
              </a:lnSpc>
              <a:spcBef>
                <a:spcPts val="375"/>
              </a:spcBef>
              <a:spcAft>
                <a:spcPts val="0"/>
              </a:spcAft>
              <a:buClr>
                <a:schemeClr val="lt1"/>
              </a:buClr>
              <a:buSzPts val="1400"/>
              <a:buChar char="•"/>
              <a:defRPr sz="1400">
                <a:solidFill>
                  <a:schemeClr val="lt1"/>
                </a:solidFill>
              </a:defRPr>
            </a:lvl8pPr>
            <a:lvl9pPr marL="4114800" lvl="8" indent="-317500" algn="l" rtl="0">
              <a:lnSpc>
                <a:spcPct val="90000"/>
              </a:lnSpc>
              <a:spcBef>
                <a:spcPts val="375"/>
              </a:spcBef>
              <a:spcAft>
                <a:spcPts val="0"/>
              </a:spcAft>
              <a:buClr>
                <a:schemeClr val="lt1"/>
              </a:buClr>
              <a:buSzPts val="1400"/>
              <a:buChar char="•"/>
              <a:defRPr sz="1400">
                <a:solidFill>
                  <a:schemeClr val="lt1"/>
                </a:solidFill>
              </a:defRPr>
            </a:lvl9pPr>
          </a:lstStyle>
          <a:p>
            <a:endParaRPr/>
          </a:p>
        </p:txBody>
      </p:sp>
      <p:pic>
        <p:nvPicPr>
          <p:cNvPr id="285" name="Google Shape;285;p31"/>
          <p:cNvPicPr preferRelativeResize="0"/>
          <p:nvPr/>
        </p:nvPicPr>
        <p:blipFill rotWithShape="1">
          <a:blip r:embed="rId3">
            <a:alphaModFix/>
          </a:blip>
          <a:srcRect l="10986" t="31422" r="10986" b="31422"/>
          <a:stretch/>
        </p:blipFill>
        <p:spPr>
          <a:xfrm>
            <a:off x="215600" y="4816824"/>
            <a:ext cx="749833" cy="151417"/>
          </a:xfrm>
          <a:prstGeom prst="rect">
            <a:avLst/>
          </a:prstGeom>
          <a:noFill/>
          <a:ln>
            <a:noFill/>
          </a:ln>
        </p:spPr>
      </p:pic>
      <p:sp>
        <p:nvSpPr>
          <p:cNvPr id="286" name="Google Shape;286;p31"/>
          <p:cNvSpPr/>
          <p:nvPr/>
        </p:nvSpPr>
        <p:spPr>
          <a:xfrm>
            <a:off x="1074311" y="4834138"/>
            <a:ext cx="255000" cy="151500"/>
          </a:xfrm>
          <a:prstGeom prst="roundRect">
            <a:avLst>
              <a:gd name="adj" fmla="val 50000"/>
            </a:avLst>
          </a:prstGeom>
          <a:noFill/>
          <a:ln w="9525" cap="flat" cmpd="sng">
            <a:solidFill>
              <a:schemeClr val="lt1"/>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490"/>
              <a:buFont typeface="Arial"/>
              <a:buNone/>
            </a:pPr>
            <a:fld id="{00000000-1234-1234-1234-123412341234}" type="slidenum">
              <a:rPr lang="en-GB" sz="490" b="1" i="0" u="none" strike="noStrike" cap="none">
                <a:solidFill>
                  <a:schemeClr val="lt1"/>
                </a:solidFill>
                <a:latin typeface="Inter"/>
                <a:ea typeface="Inter"/>
                <a:cs typeface="Inter"/>
                <a:sym typeface="Inter"/>
              </a:rPr>
              <a:t>‹#›</a:t>
            </a:fld>
            <a:endParaRPr sz="490" b="1" i="0" u="none" strike="noStrike" cap="none">
              <a:solidFill>
                <a:schemeClr val="lt1"/>
              </a:solidFill>
              <a:latin typeface="Inter"/>
              <a:ea typeface="Inter"/>
              <a:cs typeface="Inter"/>
              <a:sym typeface="Inter"/>
            </a:endParaRPr>
          </a:p>
        </p:txBody>
      </p:sp>
      <p:sp>
        <p:nvSpPr>
          <p:cNvPr id="287" name="Google Shape;287;p31"/>
          <p:cNvSpPr txBox="1">
            <a:spLocks noGrp="1"/>
          </p:cNvSpPr>
          <p:nvPr>
            <p:ph type="body" idx="5"/>
          </p:nvPr>
        </p:nvSpPr>
        <p:spPr>
          <a:xfrm>
            <a:off x="3637455" y="4797924"/>
            <a:ext cx="1908000" cy="169500"/>
          </a:xfrm>
          <a:prstGeom prst="rect">
            <a:avLst/>
          </a:prstGeom>
          <a:noFill/>
          <a:ln>
            <a:noFill/>
          </a:ln>
        </p:spPr>
        <p:txBody>
          <a:bodyPr spcFirstLastPara="1" wrap="square" lIns="0" tIns="0" rIns="0" bIns="0" anchor="t" anchorCtr="0">
            <a:noAutofit/>
          </a:bodyPr>
          <a:lstStyle>
            <a:lvl1pPr marL="457200" lvl="0" indent="-228600" algn="ctr" rtl="0">
              <a:lnSpc>
                <a:spcPct val="140000"/>
              </a:lnSpc>
              <a:spcBef>
                <a:spcPts val="0"/>
              </a:spcBef>
              <a:spcAft>
                <a:spcPts val="0"/>
              </a:spcAft>
              <a:buSzPts val="800"/>
              <a:buFont typeface="Inter"/>
              <a:buNone/>
              <a:defRPr sz="900"/>
            </a:lvl1pPr>
            <a:lvl2pPr marL="914400" lvl="1" indent="-279400" algn="ctr" rtl="0">
              <a:lnSpc>
                <a:spcPct val="140000"/>
              </a:lnSpc>
              <a:spcBef>
                <a:spcPts val="0"/>
              </a:spcBef>
              <a:spcAft>
                <a:spcPts val="0"/>
              </a:spcAft>
              <a:buSzPts val="800"/>
              <a:buChar char="•"/>
              <a:defRPr/>
            </a:lvl2pPr>
            <a:lvl3pPr marL="1371600" lvl="2" indent="-279400" algn="ctr" rtl="0">
              <a:lnSpc>
                <a:spcPct val="140000"/>
              </a:lnSpc>
              <a:spcBef>
                <a:spcPts val="0"/>
              </a:spcBef>
              <a:spcAft>
                <a:spcPts val="0"/>
              </a:spcAft>
              <a:buSzPts val="800"/>
              <a:buChar char="•"/>
              <a:defRPr/>
            </a:lvl3pPr>
            <a:lvl4pPr marL="1828800" lvl="3" indent="-279400" algn="ctr" rtl="0">
              <a:lnSpc>
                <a:spcPct val="140000"/>
              </a:lnSpc>
              <a:spcBef>
                <a:spcPts val="0"/>
              </a:spcBef>
              <a:spcAft>
                <a:spcPts val="0"/>
              </a:spcAft>
              <a:buSzPts val="800"/>
              <a:buChar char="•"/>
              <a:defRPr/>
            </a:lvl4pPr>
            <a:lvl5pPr marL="2286000" lvl="4" indent="-279400" algn="ctr" rtl="0">
              <a:lnSpc>
                <a:spcPct val="140000"/>
              </a:lnSpc>
              <a:spcBef>
                <a:spcPts val="0"/>
              </a:spcBef>
              <a:spcAft>
                <a:spcPts val="0"/>
              </a:spcAft>
              <a:buSzPts val="800"/>
              <a:buChar char="•"/>
              <a:defRPr/>
            </a:lvl5pPr>
            <a:lvl6pPr marL="2743200" lvl="5" indent="-228600" algn="l" rtl="0">
              <a:lnSpc>
                <a:spcPct val="90000"/>
              </a:lnSpc>
              <a:spcBef>
                <a:spcPts val="375"/>
              </a:spcBef>
              <a:spcAft>
                <a:spcPts val="0"/>
              </a:spcAft>
              <a:buSzPts val="1350"/>
              <a:buFont typeface="Inter"/>
              <a:buNone/>
              <a:defRPr/>
            </a:lvl6pPr>
            <a:lvl7pPr marL="3200400" lvl="6" indent="-314325" algn="l" rtl="0">
              <a:lnSpc>
                <a:spcPct val="90000"/>
              </a:lnSpc>
              <a:spcBef>
                <a:spcPts val="375"/>
              </a:spcBef>
              <a:spcAft>
                <a:spcPts val="0"/>
              </a:spcAft>
              <a:buSzPts val="1350"/>
              <a:buChar char="•"/>
              <a:defRPr/>
            </a:lvl7pPr>
            <a:lvl8pPr marL="3657600" lvl="7" indent="-314325" algn="l" rtl="0">
              <a:lnSpc>
                <a:spcPct val="90000"/>
              </a:lnSpc>
              <a:spcBef>
                <a:spcPts val="375"/>
              </a:spcBef>
              <a:spcAft>
                <a:spcPts val="0"/>
              </a:spcAft>
              <a:buSzPts val="1350"/>
              <a:buChar char="•"/>
              <a:defRPr/>
            </a:lvl8pPr>
            <a:lvl9pPr marL="4114800" lvl="8" indent="-314325" algn="l" rtl="0">
              <a:lnSpc>
                <a:spcPct val="90000"/>
              </a:lnSpc>
              <a:spcBef>
                <a:spcPts val="375"/>
              </a:spcBef>
              <a:spcAft>
                <a:spcPts val="0"/>
              </a:spcAft>
              <a:buSzPts val="1350"/>
              <a:buChar char="•"/>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matchingName="Basic text slide 01">
  <p:cSld name="26_Custom Layout">
    <p:spTree>
      <p:nvGrpSpPr>
        <p:cNvPr id="1" name="Shape 288"/>
        <p:cNvGrpSpPr/>
        <p:nvPr/>
      </p:nvGrpSpPr>
      <p:grpSpPr>
        <a:xfrm>
          <a:off x="0" y="0"/>
          <a:ext cx="0" cy="0"/>
          <a:chOff x="0" y="0"/>
          <a:chExt cx="0" cy="0"/>
        </a:xfrm>
      </p:grpSpPr>
      <p:pic>
        <p:nvPicPr>
          <p:cNvPr id="289" name="Google Shape;289;p32"/>
          <p:cNvPicPr preferRelativeResize="0"/>
          <p:nvPr/>
        </p:nvPicPr>
        <p:blipFill>
          <a:blip r:embed="rId2">
            <a:alphaModFix/>
          </a:blip>
          <a:stretch>
            <a:fillRect/>
          </a:stretch>
        </p:blipFill>
        <p:spPr>
          <a:xfrm>
            <a:off x="-21019" y="-11074"/>
            <a:ext cx="9186038" cy="5167224"/>
          </a:xfrm>
          <a:prstGeom prst="rect">
            <a:avLst/>
          </a:prstGeom>
          <a:noFill/>
          <a:ln>
            <a:noFill/>
          </a:ln>
        </p:spPr>
      </p:pic>
      <p:sp>
        <p:nvSpPr>
          <p:cNvPr id="290" name="Google Shape;290;p32"/>
          <p:cNvSpPr txBox="1">
            <a:spLocks noGrp="1"/>
          </p:cNvSpPr>
          <p:nvPr>
            <p:ph type="title"/>
          </p:nvPr>
        </p:nvSpPr>
        <p:spPr>
          <a:xfrm>
            <a:off x="518159" y="757281"/>
            <a:ext cx="8104500" cy="5844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SzPts val="2100"/>
              <a:buFont typeface="Poppins SemiBold"/>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1" name="Google Shape;291;p32"/>
          <p:cNvSpPr txBox="1">
            <a:spLocks noGrp="1"/>
          </p:cNvSpPr>
          <p:nvPr>
            <p:ph type="body" idx="1"/>
          </p:nvPr>
        </p:nvSpPr>
        <p:spPr>
          <a:xfrm>
            <a:off x="518159" y="1919309"/>
            <a:ext cx="8104500" cy="2549400"/>
          </a:xfrm>
          <a:prstGeom prst="rect">
            <a:avLst/>
          </a:prstGeom>
          <a:noFill/>
          <a:ln>
            <a:noFill/>
          </a:ln>
        </p:spPr>
        <p:txBody>
          <a:bodyPr spcFirstLastPara="1" wrap="square" lIns="0" tIns="0" rIns="0" bIns="0" anchor="t" anchorCtr="0">
            <a:noAutofit/>
          </a:bodyPr>
          <a:lstStyle>
            <a:lvl1pPr marL="457200" lvl="0" indent="-228600" algn="l">
              <a:lnSpc>
                <a:spcPct val="140000"/>
              </a:lnSpc>
              <a:spcBef>
                <a:spcPts val="0"/>
              </a:spcBef>
              <a:spcAft>
                <a:spcPts val="0"/>
              </a:spcAft>
              <a:buSzPts val="1400"/>
              <a:buNone/>
              <a:defRPr sz="1400"/>
            </a:lvl1pPr>
            <a:lvl2pPr marL="914400" lvl="1" indent="-317500" algn="l">
              <a:lnSpc>
                <a:spcPct val="140000"/>
              </a:lnSpc>
              <a:spcBef>
                <a:spcPts val="0"/>
              </a:spcBef>
              <a:spcAft>
                <a:spcPts val="0"/>
              </a:spcAft>
              <a:buClr>
                <a:schemeClr val="lt1"/>
              </a:buClr>
              <a:buSzPts val="1400"/>
              <a:buChar char="•"/>
              <a:defRPr sz="1400">
                <a:solidFill>
                  <a:schemeClr val="lt1"/>
                </a:solidFill>
              </a:defRPr>
            </a:lvl2pPr>
            <a:lvl3pPr marL="1371600" lvl="2" indent="-317500" algn="l">
              <a:lnSpc>
                <a:spcPct val="140000"/>
              </a:lnSpc>
              <a:spcBef>
                <a:spcPts val="0"/>
              </a:spcBef>
              <a:spcAft>
                <a:spcPts val="0"/>
              </a:spcAft>
              <a:buClr>
                <a:schemeClr val="lt1"/>
              </a:buClr>
              <a:buSzPts val="1400"/>
              <a:buChar char="•"/>
              <a:defRPr sz="1400">
                <a:solidFill>
                  <a:schemeClr val="lt1"/>
                </a:solidFill>
              </a:defRPr>
            </a:lvl3pPr>
            <a:lvl4pPr marL="1828800" lvl="3" indent="-317500" algn="l">
              <a:lnSpc>
                <a:spcPct val="140000"/>
              </a:lnSpc>
              <a:spcBef>
                <a:spcPts val="0"/>
              </a:spcBef>
              <a:spcAft>
                <a:spcPts val="0"/>
              </a:spcAft>
              <a:buClr>
                <a:schemeClr val="lt1"/>
              </a:buClr>
              <a:buSzPts val="1400"/>
              <a:buChar char="•"/>
              <a:defRPr sz="1400">
                <a:solidFill>
                  <a:schemeClr val="lt1"/>
                </a:solidFill>
              </a:defRPr>
            </a:lvl4pPr>
            <a:lvl5pPr marL="2286000" lvl="4" indent="-317500" algn="l">
              <a:lnSpc>
                <a:spcPct val="140000"/>
              </a:lnSpc>
              <a:spcBef>
                <a:spcPts val="0"/>
              </a:spcBef>
              <a:spcAft>
                <a:spcPts val="0"/>
              </a:spcAft>
              <a:buClr>
                <a:schemeClr val="lt1"/>
              </a:buClr>
              <a:buSzPts val="1400"/>
              <a:buChar char="•"/>
              <a:defRPr sz="1400">
                <a:solidFill>
                  <a:schemeClr val="lt1"/>
                </a:solidFill>
              </a:defRPr>
            </a:lvl5pPr>
            <a:lvl6pPr marL="2743200" lvl="5" indent="-317500" algn="l">
              <a:lnSpc>
                <a:spcPct val="90000"/>
              </a:lnSpc>
              <a:spcBef>
                <a:spcPts val="375"/>
              </a:spcBef>
              <a:spcAft>
                <a:spcPts val="0"/>
              </a:spcAft>
              <a:buClr>
                <a:schemeClr val="lt1"/>
              </a:buClr>
              <a:buSzPts val="1400"/>
              <a:buChar char="•"/>
              <a:defRPr sz="1400">
                <a:solidFill>
                  <a:schemeClr val="lt1"/>
                </a:solidFill>
              </a:defRPr>
            </a:lvl6pPr>
            <a:lvl7pPr marL="3200400" lvl="6" indent="-317500" algn="l">
              <a:lnSpc>
                <a:spcPct val="90000"/>
              </a:lnSpc>
              <a:spcBef>
                <a:spcPts val="375"/>
              </a:spcBef>
              <a:spcAft>
                <a:spcPts val="0"/>
              </a:spcAft>
              <a:buClr>
                <a:schemeClr val="lt1"/>
              </a:buClr>
              <a:buSzPts val="1400"/>
              <a:buChar char="•"/>
              <a:defRPr sz="1400">
                <a:solidFill>
                  <a:schemeClr val="lt1"/>
                </a:solidFill>
              </a:defRPr>
            </a:lvl7pPr>
            <a:lvl8pPr marL="3657600" lvl="7" indent="-317500" algn="l">
              <a:lnSpc>
                <a:spcPct val="90000"/>
              </a:lnSpc>
              <a:spcBef>
                <a:spcPts val="375"/>
              </a:spcBef>
              <a:spcAft>
                <a:spcPts val="0"/>
              </a:spcAft>
              <a:buClr>
                <a:schemeClr val="lt1"/>
              </a:buClr>
              <a:buSzPts val="1400"/>
              <a:buChar char="•"/>
              <a:defRPr sz="1400">
                <a:solidFill>
                  <a:schemeClr val="lt1"/>
                </a:solidFill>
              </a:defRPr>
            </a:lvl8pPr>
            <a:lvl9pPr marL="4114800" lvl="8" indent="-317500" algn="l">
              <a:lnSpc>
                <a:spcPct val="90000"/>
              </a:lnSpc>
              <a:spcBef>
                <a:spcPts val="375"/>
              </a:spcBef>
              <a:spcAft>
                <a:spcPts val="0"/>
              </a:spcAft>
              <a:buClr>
                <a:schemeClr val="lt1"/>
              </a:buClr>
              <a:buSzPts val="1400"/>
              <a:buChar char="•"/>
              <a:defRPr sz="1400">
                <a:solidFill>
                  <a:schemeClr val="lt1"/>
                </a:solidFill>
              </a:defRPr>
            </a:lvl9pPr>
          </a:lstStyle>
          <a:p>
            <a:endParaRPr/>
          </a:p>
        </p:txBody>
      </p:sp>
      <p:sp>
        <p:nvSpPr>
          <p:cNvPr id="292" name="Google Shape;292;p32"/>
          <p:cNvSpPr txBox="1">
            <a:spLocks noGrp="1"/>
          </p:cNvSpPr>
          <p:nvPr>
            <p:ph type="body" idx="2"/>
          </p:nvPr>
        </p:nvSpPr>
        <p:spPr>
          <a:xfrm>
            <a:off x="518159" y="1477630"/>
            <a:ext cx="8104500" cy="1299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accent6"/>
              </a:buClr>
              <a:buSzPts val="1000"/>
              <a:buNone/>
              <a:defRPr sz="1100" b="1">
                <a:solidFill>
                  <a:schemeClr val="accent6"/>
                </a:solidFill>
              </a:defRPr>
            </a:lvl1pPr>
            <a:lvl2pPr marL="914400" lvl="1" indent="-228600" algn="l">
              <a:lnSpc>
                <a:spcPct val="140000"/>
              </a:lnSpc>
              <a:spcBef>
                <a:spcPts val="0"/>
              </a:spcBef>
              <a:spcAft>
                <a:spcPts val="0"/>
              </a:spcAft>
              <a:buClr>
                <a:schemeClr val="dk2"/>
              </a:buClr>
              <a:buSzPts val="800"/>
              <a:buNone/>
              <a:defRPr/>
            </a:lvl2pPr>
            <a:lvl3pPr marL="1371600" lvl="2" indent="-228600" algn="l">
              <a:lnSpc>
                <a:spcPct val="140000"/>
              </a:lnSpc>
              <a:spcBef>
                <a:spcPts val="0"/>
              </a:spcBef>
              <a:spcAft>
                <a:spcPts val="0"/>
              </a:spcAft>
              <a:buClr>
                <a:schemeClr val="dk2"/>
              </a:buClr>
              <a:buSzPts val="800"/>
              <a:buNone/>
              <a:defRPr/>
            </a:lvl3pPr>
            <a:lvl4pPr marL="1828800" lvl="3" indent="-228600" algn="l">
              <a:lnSpc>
                <a:spcPct val="140000"/>
              </a:lnSpc>
              <a:spcBef>
                <a:spcPts val="0"/>
              </a:spcBef>
              <a:spcAft>
                <a:spcPts val="0"/>
              </a:spcAft>
              <a:buClr>
                <a:schemeClr val="dk2"/>
              </a:buClr>
              <a:buSzPts val="800"/>
              <a:buNone/>
              <a:defRPr/>
            </a:lvl4pPr>
            <a:lvl5pPr marL="2286000" lvl="4" indent="-228600" algn="l">
              <a:lnSpc>
                <a:spcPct val="140000"/>
              </a:lnSpc>
              <a:spcBef>
                <a:spcPts val="0"/>
              </a:spcBef>
              <a:spcAft>
                <a:spcPts val="0"/>
              </a:spcAft>
              <a:buClr>
                <a:schemeClr val="dk2"/>
              </a:buClr>
              <a:buSzPts val="800"/>
              <a:buNone/>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293" name="Google Shape;293;p32"/>
          <p:cNvSpPr txBox="1">
            <a:spLocks noGrp="1"/>
          </p:cNvSpPr>
          <p:nvPr>
            <p:ph type="body" idx="3"/>
          </p:nvPr>
        </p:nvSpPr>
        <p:spPr>
          <a:xfrm>
            <a:off x="518159" y="315602"/>
            <a:ext cx="3863100" cy="129900"/>
          </a:xfrm>
          <a:prstGeom prst="rect">
            <a:avLst/>
          </a:prstGeom>
          <a:noFill/>
          <a:ln>
            <a:noFill/>
          </a:ln>
        </p:spPr>
        <p:txBody>
          <a:bodyPr spcFirstLastPara="1" wrap="square" lIns="0" tIns="0" rIns="0" bIns="0" anchor="ctr" anchorCtr="0">
            <a:noAutofit/>
          </a:bodyPr>
          <a:lstStyle>
            <a:lvl1pPr marL="457200" lvl="0" indent="-228600" algn="l">
              <a:lnSpc>
                <a:spcPct val="100000"/>
              </a:lnSpc>
              <a:spcBef>
                <a:spcPts val="0"/>
              </a:spcBef>
              <a:spcAft>
                <a:spcPts val="0"/>
              </a:spcAft>
              <a:buClr>
                <a:schemeClr val="lt2"/>
              </a:buClr>
              <a:buSzPts val="600"/>
              <a:buNone/>
              <a:defRPr sz="1000" b="1">
                <a:solidFill>
                  <a:schemeClr val="lt2"/>
                </a:solidFill>
              </a:defRPr>
            </a:lvl1pPr>
            <a:lvl2pPr marL="914400" lvl="1" indent="-228600" algn="l">
              <a:lnSpc>
                <a:spcPct val="140000"/>
              </a:lnSpc>
              <a:spcBef>
                <a:spcPts val="0"/>
              </a:spcBef>
              <a:spcAft>
                <a:spcPts val="0"/>
              </a:spcAft>
              <a:buClr>
                <a:schemeClr val="lt2"/>
              </a:buClr>
              <a:buSzPts val="800"/>
              <a:buNone/>
              <a:defRPr>
                <a:solidFill>
                  <a:schemeClr val="lt2"/>
                </a:solidFill>
              </a:defRPr>
            </a:lvl2pPr>
            <a:lvl3pPr marL="1371600" lvl="2" indent="-228600" algn="l">
              <a:lnSpc>
                <a:spcPct val="140000"/>
              </a:lnSpc>
              <a:spcBef>
                <a:spcPts val="0"/>
              </a:spcBef>
              <a:spcAft>
                <a:spcPts val="0"/>
              </a:spcAft>
              <a:buClr>
                <a:schemeClr val="lt2"/>
              </a:buClr>
              <a:buSzPts val="800"/>
              <a:buNone/>
              <a:defRPr>
                <a:solidFill>
                  <a:schemeClr val="lt2"/>
                </a:solidFill>
              </a:defRPr>
            </a:lvl3pPr>
            <a:lvl4pPr marL="1828800" lvl="3" indent="-228600" algn="l">
              <a:lnSpc>
                <a:spcPct val="140000"/>
              </a:lnSpc>
              <a:spcBef>
                <a:spcPts val="0"/>
              </a:spcBef>
              <a:spcAft>
                <a:spcPts val="0"/>
              </a:spcAft>
              <a:buClr>
                <a:schemeClr val="lt2"/>
              </a:buClr>
              <a:buSzPts val="800"/>
              <a:buNone/>
              <a:defRPr>
                <a:solidFill>
                  <a:schemeClr val="lt2"/>
                </a:solidFill>
              </a:defRPr>
            </a:lvl4pPr>
            <a:lvl5pPr marL="2286000" lvl="4" indent="-228600" algn="l">
              <a:lnSpc>
                <a:spcPct val="140000"/>
              </a:lnSpc>
              <a:spcBef>
                <a:spcPts val="0"/>
              </a:spcBef>
              <a:spcAft>
                <a:spcPts val="0"/>
              </a:spcAft>
              <a:buClr>
                <a:schemeClr val="lt2"/>
              </a:buClr>
              <a:buSzPts val="800"/>
              <a:buNone/>
              <a:defRPr>
                <a:solidFill>
                  <a:schemeClr val="lt2"/>
                </a:solidFill>
              </a:defRPr>
            </a:lvl5pPr>
            <a:lvl6pPr marL="2743200" lvl="5" indent="-342900" algn="l">
              <a:lnSpc>
                <a:spcPct val="90000"/>
              </a:lnSpc>
              <a:spcBef>
                <a:spcPts val="375"/>
              </a:spcBef>
              <a:spcAft>
                <a:spcPts val="0"/>
              </a:spcAft>
              <a:buClr>
                <a:schemeClr val="lt2"/>
              </a:buClr>
              <a:buSzPts val="1800"/>
              <a:buChar char="•"/>
              <a:defRPr>
                <a:solidFill>
                  <a:schemeClr val="lt2"/>
                </a:solidFill>
              </a:defRPr>
            </a:lvl6pPr>
            <a:lvl7pPr marL="3200400" lvl="6" indent="-342900" algn="l">
              <a:lnSpc>
                <a:spcPct val="90000"/>
              </a:lnSpc>
              <a:spcBef>
                <a:spcPts val="375"/>
              </a:spcBef>
              <a:spcAft>
                <a:spcPts val="0"/>
              </a:spcAft>
              <a:buClr>
                <a:schemeClr val="lt2"/>
              </a:buClr>
              <a:buSzPts val="1800"/>
              <a:buChar char="•"/>
              <a:defRPr>
                <a:solidFill>
                  <a:schemeClr val="lt2"/>
                </a:solidFill>
              </a:defRPr>
            </a:lvl7pPr>
            <a:lvl8pPr marL="3657600" lvl="7" indent="-342900" algn="l">
              <a:lnSpc>
                <a:spcPct val="90000"/>
              </a:lnSpc>
              <a:spcBef>
                <a:spcPts val="375"/>
              </a:spcBef>
              <a:spcAft>
                <a:spcPts val="0"/>
              </a:spcAft>
              <a:buClr>
                <a:schemeClr val="lt2"/>
              </a:buClr>
              <a:buSzPts val="1800"/>
              <a:buChar char="•"/>
              <a:defRPr>
                <a:solidFill>
                  <a:schemeClr val="lt2"/>
                </a:solidFill>
              </a:defRPr>
            </a:lvl8pPr>
            <a:lvl9pPr marL="4114800" lvl="8" indent="-342900" algn="l">
              <a:lnSpc>
                <a:spcPct val="90000"/>
              </a:lnSpc>
              <a:spcBef>
                <a:spcPts val="375"/>
              </a:spcBef>
              <a:spcAft>
                <a:spcPts val="0"/>
              </a:spcAft>
              <a:buClr>
                <a:schemeClr val="lt2"/>
              </a:buClr>
              <a:buSzPts val="1800"/>
              <a:buChar char="•"/>
              <a:defRPr>
                <a:solidFill>
                  <a:schemeClr val="lt2"/>
                </a:solidFill>
              </a:defRPr>
            </a:lvl9pPr>
          </a:lstStyle>
          <a:p>
            <a:endParaRPr/>
          </a:p>
        </p:txBody>
      </p:sp>
      <p:pic>
        <p:nvPicPr>
          <p:cNvPr id="294" name="Google Shape;294;p32"/>
          <p:cNvPicPr preferRelativeResize="0"/>
          <p:nvPr/>
        </p:nvPicPr>
        <p:blipFill rotWithShape="1">
          <a:blip r:embed="rId3">
            <a:alphaModFix/>
          </a:blip>
          <a:srcRect l="10986" t="31422" r="10986" b="31422"/>
          <a:stretch/>
        </p:blipFill>
        <p:spPr>
          <a:xfrm>
            <a:off x="215600" y="4816824"/>
            <a:ext cx="749833" cy="151417"/>
          </a:xfrm>
          <a:prstGeom prst="rect">
            <a:avLst/>
          </a:prstGeom>
          <a:noFill/>
          <a:ln>
            <a:noFill/>
          </a:ln>
        </p:spPr>
      </p:pic>
      <p:sp>
        <p:nvSpPr>
          <p:cNvPr id="295" name="Google Shape;295;p32"/>
          <p:cNvSpPr/>
          <p:nvPr/>
        </p:nvSpPr>
        <p:spPr>
          <a:xfrm>
            <a:off x="1074311" y="4834138"/>
            <a:ext cx="255000" cy="151500"/>
          </a:xfrm>
          <a:prstGeom prst="roundRect">
            <a:avLst>
              <a:gd name="adj" fmla="val 50000"/>
            </a:avLst>
          </a:prstGeom>
          <a:noFill/>
          <a:ln w="9525" cap="flat" cmpd="sng">
            <a:solidFill>
              <a:schemeClr val="lt1"/>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490"/>
              <a:buFont typeface="Arial"/>
              <a:buNone/>
            </a:pPr>
            <a:fld id="{00000000-1234-1234-1234-123412341234}" type="slidenum">
              <a:rPr lang="en-GB" sz="490" b="1" i="0" u="none" strike="noStrike" cap="none">
                <a:solidFill>
                  <a:schemeClr val="lt1"/>
                </a:solidFill>
                <a:latin typeface="Inter"/>
                <a:ea typeface="Inter"/>
                <a:cs typeface="Inter"/>
                <a:sym typeface="Inter"/>
              </a:rPr>
              <a:t>‹#›</a:t>
            </a:fld>
            <a:endParaRPr sz="490" b="1" i="0" u="none" strike="noStrike" cap="none">
              <a:solidFill>
                <a:schemeClr val="lt1"/>
              </a:solidFill>
              <a:latin typeface="Inter"/>
              <a:ea typeface="Inter"/>
              <a:cs typeface="Inter"/>
              <a:sym typeface="Inter"/>
            </a:endParaRPr>
          </a:p>
        </p:txBody>
      </p:sp>
      <p:sp>
        <p:nvSpPr>
          <p:cNvPr id="296" name="Google Shape;296;p32"/>
          <p:cNvSpPr txBox="1">
            <a:spLocks noGrp="1"/>
          </p:cNvSpPr>
          <p:nvPr>
            <p:ph type="body" idx="4"/>
          </p:nvPr>
        </p:nvSpPr>
        <p:spPr>
          <a:xfrm>
            <a:off x="3637455" y="4797924"/>
            <a:ext cx="1908000" cy="169500"/>
          </a:xfrm>
          <a:prstGeom prst="rect">
            <a:avLst/>
          </a:prstGeom>
          <a:noFill/>
          <a:ln>
            <a:noFill/>
          </a:ln>
        </p:spPr>
        <p:txBody>
          <a:bodyPr spcFirstLastPara="1" wrap="square" lIns="0" tIns="0" rIns="0" bIns="0" anchor="t" anchorCtr="0">
            <a:noAutofit/>
          </a:bodyPr>
          <a:lstStyle>
            <a:lvl1pPr marL="457200" lvl="0" indent="-228600" algn="ctr" rtl="0">
              <a:lnSpc>
                <a:spcPct val="140000"/>
              </a:lnSpc>
              <a:spcBef>
                <a:spcPts val="0"/>
              </a:spcBef>
              <a:spcAft>
                <a:spcPts val="0"/>
              </a:spcAft>
              <a:buSzPts val="800"/>
              <a:buFont typeface="Inter"/>
              <a:buNone/>
              <a:defRPr sz="900"/>
            </a:lvl1pPr>
            <a:lvl2pPr marL="914400" lvl="1" indent="-279400" algn="ctr" rtl="0">
              <a:lnSpc>
                <a:spcPct val="140000"/>
              </a:lnSpc>
              <a:spcBef>
                <a:spcPts val="0"/>
              </a:spcBef>
              <a:spcAft>
                <a:spcPts val="0"/>
              </a:spcAft>
              <a:buSzPts val="800"/>
              <a:buChar char="•"/>
              <a:defRPr/>
            </a:lvl2pPr>
            <a:lvl3pPr marL="1371600" lvl="2" indent="-279400" algn="ctr" rtl="0">
              <a:lnSpc>
                <a:spcPct val="140000"/>
              </a:lnSpc>
              <a:spcBef>
                <a:spcPts val="0"/>
              </a:spcBef>
              <a:spcAft>
                <a:spcPts val="0"/>
              </a:spcAft>
              <a:buSzPts val="800"/>
              <a:buChar char="•"/>
              <a:defRPr/>
            </a:lvl3pPr>
            <a:lvl4pPr marL="1828800" lvl="3" indent="-279400" algn="ctr" rtl="0">
              <a:lnSpc>
                <a:spcPct val="140000"/>
              </a:lnSpc>
              <a:spcBef>
                <a:spcPts val="0"/>
              </a:spcBef>
              <a:spcAft>
                <a:spcPts val="0"/>
              </a:spcAft>
              <a:buSzPts val="800"/>
              <a:buChar char="•"/>
              <a:defRPr/>
            </a:lvl4pPr>
            <a:lvl5pPr marL="2286000" lvl="4" indent="-279400" algn="ctr" rtl="0">
              <a:lnSpc>
                <a:spcPct val="140000"/>
              </a:lnSpc>
              <a:spcBef>
                <a:spcPts val="0"/>
              </a:spcBef>
              <a:spcAft>
                <a:spcPts val="0"/>
              </a:spcAft>
              <a:buSzPts val="800"/>
              <a:buChar char="•"/>
              <a:defRPr/>
            </a:lvl5pPr>
            <a:lvl6pPr marL="2743200" lvl="5" indent="-228600" algn="l" rtl="0">
              <a:lnSpc>
                <a:spcPct val="90000"/>
              </a:lnSpc>
              <a:spcBef>
                <a:spcPts val="375"/>
              </a:spcBef>
              <a:spcAft>
                <a:spcPts val="0"/>
              </a:spcAft>
              <a:buSzPts val="1350"/>
              <a:buFont typeface="Inter"/>
              <a:buNone/>
              <a:defRPr/>
            </a:lvl6pPr>
            <a:lvl7pPr marL="3200400" lvl="6" indent="-314325" algn="l" rtl="0">
              <a:lnSpc>
                <a:spcPct val="90000"/>
              </a:lnSpc>
              <a:spcBef>
                <a:spcPts val="375"/>
              </a:spcBef>
              <a:spcAft>
                <a:spcPts val="0"/>
              </a:spcAft>
              <a:buSzPts val="1350"/>
              <a:buChar char="•"/>
              <a:defRPr/>
            </a:lvl7pPr>
            <a:lvl8pPr marL="3657600" lvl="7" indent="-314325" algn="l" rtl="0">
              <a:lnSpc>
                <a:spcPct val="90000"/>
              </a:lnSpc>
              <a:spcBef>
                <a:spcPts val="375"/>
              </a:spcBef>
              <a:spcAft>
                <a:spcPts val="0"/>
              </a:spcAft>
              <a:buSzPts val="1350"/>
              <a:buChar char="•"/>
              <a:defRPr/>
            </a:lvl8pPr>
            <a:lvl9pPr marL="4114800" lvl="8" indent="-314325" algn="l" rtl="0">
              <a:lnSpc>
                <a:spcPct val="90000"/>
              </a:lnSpc>
              <a:spcBef>
                <a:spcPts val="375"/>
              </a:spcBef>
              <a:spcAft>
                <a:spcPts val="0"/>
              </a:spcAft>
              <a:buSzPts val="1350"/>
              <a:buChar char="•"/>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matchingName="Basic text slide 2 - LIGHT 1">
  <p:cSld name="26_Custom Layout_1">
    <p:spTree>
      <p:nvGrpSpPr>
        <p:cNvPr id="1" name="Shape 297"/>
        <p:cNvGrpSpPr/>
        <p:nvPr/>
      </p:nvGrpSpPr>
      <p:grpSpPr>
        <a:xfrm>
          <a:off x="0" y="0"/>
          <a:ext cx="0" cy="0"/>
          <a:chOff x="0" y="0"/>
          <a:chExt cx="0" cy="0"/>
        </a:xfrm>
      </p:grpSpPr>
      <p:pic>
        <p:nvPicPr>
          <p:cNvPr id="298" name="Google Shape;298;p33"/>
          <p:cNvPicPr preferRelativeResize="0"/>
          <p:nvPr/>
        </p:nvPicPr>
        <p:blipFill>
          <a:blip r:embed="rId2">
            <a:alphaModFix/>
          </a:blip>
          <a:stretch>
            <a:fillRect/>
          </a:stretch>
        </p:blipFill>
        <p:spPr>
          <a:xfrm>
            <a:off x="-1600" y="788"/>
            <a:ext cx="9144003" cy="5143501"/>
          </a:xfrm>
          <a:prstGeom prst="rect">
            <a:avLst/>
          </a:prstGeom>
          <a:noFill/>
          <a:ln>
            <a:noFill/>
          </a:ln>
        </p:spPr>
      </p:pic>
      <p:sp>
        <p:nvSpPr>
          <p:cNvPr id="299" name="Google Shape;299;p33"/>
          <p:cNvSpPr txBox="1">
            <a:spLocks noGrp="1"/>
          </p:cNvSpPr>
          <p:nvPr>
            <p:ph type="title"/>
          </p:nvPr>
        </p:nvSpPr>
        <p:spPr>
          <a:xfrm>
            <a:off x="518159" y="757281"/>
            <a:ext cx="8104500" cy="5844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SzPts val="2100"/>
              <a:buFont typeface="Poppins SemiBold"/>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300" name="Google Shape;300;p33"/>
          <p:cNvSpPr txBox="1">
            <a:spLocks noGrp="1"/>
          </p:cNvSpPr>
          <p:nvPr>
            <p:ph type="body" idx="1"/>
          </p:nvPr>
        </p:nvSpPr>
        <p:spPr>
          <a:xfrm>
            <a:off x="518159" y="1919309"/>
            <a:ext cx="8104500" cy="2549400"/>
          </a:xfrm>
          <a:prstGeom prst="rect">
            <a:avLst/>
          </a:prstGeom>
          <a:noFill/>
          <a:ln>
            <a:noFill/>
          </a:ln>
        </p:spPr>
        <p:txBody>
          <a:bodyPr spcFirstLastPara="1" wrap="square" lIns="0" tIns="0" rIns="0" bIns="0" anchor="t" anchorCtr="0">
            <a:noAutofit/>
          </a:bodyPr>
          <a:lstStyle>
            <a:lvl1pPr marL="457200" lvl="0" indent="-228600" algn="l" rtl="0">
              <a:lnSpc>
                <a:spcPct val="140000"/>
              </a:lnSpc>
              <a:spcBef>
                <a:spcPts val="0"/>
              </a:spcBef>
              <a:spcAft>
                <a:spcPts val="0"/>
              </a:spcAft>
              <a:buSzPts val="1400"/>
              <a:buNone/>
              <a:defRPr sz="1400"/>
            </a:lvl1pPr>
            <a:lvl2pPr marL="914400" lvl="1" indent="-317500" algn="l" rtl="0">
              <a:lnSpc>
                <a:spcPct val="140000"/>
              </a:lnSpc>
              <a:spcBef>
                <a:spcPts val="0"/>
              </a:spcBef>
              <a:spcAft>
                <a:spcPts val="0"/>
              </a:spcAft>
              <a:buClr>
                <a:schemeClr val="lt1"/>
              </a:buClr>
              <a:buSzPts val="1400"/>
              <a:buChar char="•"/>
              <a:defRPr sz="1400">
                <a:solidFill>
                  <a:schemeClr val="lt1"/>
                </a:solidFill>
              </a:defRPr>
            </a:lvl2pPr>
            <a:lvl3pPr marL="1371600" lvl="2" indent="-317500" algn="l" rtl="0">
              <a:lnSpc>
                <a:spcPct val="140000"/>
              </a:lnSpc>
              <a:spcBef>
                <a:spcPts val="0"/>
              </a:spcBef>
              <a:spcAft>
                <a:spcPts val="0"/>
              </a:spcAft>
              <a:buClr>
                <a:schemeClr val="lt1"/>
              </a:buClr>
              <a:buSzPts val="1400"/>
              <a:buChar char="•"/>
              <a:defRPr sz="1400">
                <a:solidFill>
                  <a:schemeClr val="lt1"/>
                </a:solidFill>
              </a:defRPr>
            </a:lvl3pPr>
            <a:lvl4pPr marL="1828800" lvl="3" indent="-317500" algn="l" rtl="0">
              <a:lnSpc>
                <a:spcPct val="140000"/>
              </a:lnSpc>
              <a:spcBef>
                <a:spcPts val="0"/>
              </a:spcBef>
              <a:spcAft>
                <a:spcPts val="0"/>
              </a:spcAft>
              <a:buClr>
                <a:schemeClr val="lt1"/>
              </a:buClr>
              <a:buSzPts val="1400"/>
              <a:buChar char="•"/>
              <a:defRPr sz="1400">
                <a:solidFill>
                  <a:schemeClr val="lt1"/>
                </a:solidFill>
              </a:defRPr>
            </a:lvl4pPr>
            <a:lvl5pPr marL="2286000" lvl="4" indent="-317500" algn="l" rtl="0">
              <a:lnSpc>
                <a:spcPct val="140000"/>
              </a:lnSpc>
              <a:spcBef>
                <a:spcPts val="0"/>
              </a:spcBef>
              <a:spcAft>
                <a:spcPts val="0"/>
              </a:spcAft>
              <a:buClr>
                <a:schemeClr val="lt1"/>
              </a:buClr>
              <a:buSzPts val="1400"/>
              <a:buChar char="•"/>
              <a:defRPr sz="1400">
                <a:solidFill>
                  <a:schemeClr val="lt1"/>
                </a:solidFill>
              </a:defRPr>
            </a:lvl5pPr>
            <a:lvl6pPr marL="2743200" lvl="5" indent="-317500" algn="l" rtl="0">
              <a:lnSpc>
                <a:spcPct val="90000"/>
              </a:lnSpc>
              <a:spcBef>
                <a:spcPts val="375"/>
              </a:spcBef>
              <a:spcAft>
                <a:spcPts val="0"/>
              </a:spcAft>
              <a:buClr>
                <a:schemeClr val="lt1"/>
              </a:buClr>
              <a:buSzPts val="1400"/>
              <a:buChar char="•"/>
              <a:defRPr sz="1400">
                <a:solidFill>
                  <a:schemeClr val="lt1"/>
                </a:solidFill>
              </a:defRPr>
            </a:lvl6pPr>
            <a:lvl7pPr marL="3200400" lvl="6" indent="-317500" algn="l" rtl="0">
              <a:lnSpc>
                <a:spcPct val="90000"/>
              </a:lnSpc>
              <a:spcBef>
                <a:spcPts val="375"/>
              </a:spcBef>
              <a:spcAft>
                <a:spcPts val="0"/>
              </a:spcAft>
              <a:buClr>
                <a:schemeClr val="lt1"/>
              </a:buClr>
              <a:buSzPts val="1400"/>
              <a:buChar char="•"/>
              <a:defRPr sz="1400">
                <a:solidFill>
                  <a:schemeClr val="lt1"/>
                </a:solidFill>
              </a:defRPr>
            </a:lvl7pPr>
            <a:lvl8pPr marL="3657600" lvl="7" indent="-317500" algn="l" rtl="0">
              <a:lnSpc>
                <a:spcPct val="90000"/>
              </a:lnSpc>
              <a:spcBef>
                <a:spcPts val="375"/>
              </a:spcBef>
              <a:spcAft>
                <a:spcPts val="0"/>
              </a:spcAft>
              <a:buClr>
                <a:schemeClr val="lt1"/>
              </a:buClr>
              <a:buSzPts val="1400"/>
              <a:buChar char="•"/>
              <a:defRPr sz="1400">
                <a:solidFill>
                  <a:schemeClr val="lt1"/>
                </a:solidFill>
              </a:defRPr>
            </a:lvl8pPr>
            <a:lvl9pPr marL="4114800" lvl="8" indent="-317500" algn="l" rtl="0">
              <a:lnSpc>
                <a:spcPct val="90000"/>
              </a:lnSpc>
              <a:spcBef>
                <a:spcPts val="375"/>
              </a:spcBef>
              <a:spcAft>
                <a:spcPts val="0"/>
              </a:spcAft>
              <a:buClr>
                <a:schemeClr val="lt1"/>
              </a:buClr>
              <a:buSzPts val="1400"/>
              <a:buChar char="•"/>
              <a:defRPr sz="1400">
                <a:solidFill>
                  <a:schemeClr val="lt1"/>
                </a:solidFill>
              </a:defRPr>
            </a:lvl9pPr>
          </a:lstStyle>
          <a:p>
            <a:endParaRPr/>
          </a:p>
        </p:txBody>
      </p:sp>
      <p:sp>
        <p:nvSpPr>
          <p:cNvPr id="301" name="Google Shape;301;p33"/>
          <p:cNvSpPr txBox="1">
            <a:spLocks noGrp="1"/>
          </p:cNvSpPr>
          <p:nvPr>
            <p:ph type="body" idx="2"/>
          </p:nvPr>
        </p:nvSpPr>
        <p:spPr>
          <a:xfrm>
            <a:off x="518159" y="1477630"/>
            <a:ext cx="8104500" cy="1299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Clr>
                <a:srgbClr val="FF602E"/>
              </a:buClr>
              <a:buSzPts val="1000"/>
              <a:buNone/>
              <a:defRPr sz="1100" b="1">
                <a:solidFill>
                  <a:srgbClr val="FF602E"/>
                </a:solidFill>
              </a:defRPr>
            </a:lvl1pPr>
            <a:lvl2pPr marL="914400" lvl="1" indent="-228600" algn="l" rtl="0">
              <a:lnSpc>
                <a:spcPct val="140000"/>
              </a:lnSpc>
              <a:spcBef>
                <a:spcPts val="0"/>
              </a:spcBef>
              <a:spcAft>
                <a:spcPts val="0"/>
              </a:spcAft>
              <a:buClr>
                <a:schemeClr val="dk2"/>
              </a:buClr>
              <a:buSzPts val="800"/>
              <a:buNone/>
              <a:defRPr/>
            </a:lvl2pPr>
            <a:lvl3pPr marL="1371600" lvl="2" indent="-228600" algn="l" rtl="0">
              <a:lnSpc>
                <a:spcPct val="140000"/>
              </a:lnSpc>
              <a:spcBef>
                <a:spcPts val="0"/>
              </a:spcBef>
              <a:spcAft>
                <a:spcPts val="0"/>
              </a:spcAft>
              <a:buClr>
                <a:schemeClr val="dk2"/>
              </a:buClr>
              <a:buSzPts val="800"/>
              <a:buNone/>
              <a:defRPr/>
            </a:lvl3pPr>
            <a:lvl4pPr marL="1828800" lvl="3" indent="-228600" algn="l" rtl="0">
              <a:lnSpc>
                <a:spcPct val="140000"/>
              </a:lnSpc>
              <a:spcBef>
                <a:spcPts val="0"/>
              </a:spcBef>
              <a:spcAft>
                <a:spcPts val="0"/>
              </a:spcAft>
              <a:buClr>
                <a:schemeClr val="dk2"/>
              </a:buClr>
              <a:buSzPts val="800"/>
              <a:buNone/>
              <a:defRPr/>
            </a:lvl4pPr>
            <a:lvl5pPr marL="2286000" lvl="4" indent="-228600" algn="l" rtl="0">
              <a:lnSpc>
                <a:spcPct val="140000"/>
              </a:lnSpc>
              <a:spcBef>
                <a:spcPts val="0"/>
              </a:spcBef>
              <a:spcAft>
                <a:spcPts val="0"/>
              </a:spcAft>
              <a:buClr>
                <a:schemeClr val="dk2"/>
              </a:buClr>
              <a:buSzPts val="800"/>
              <a:buNone/>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302" name="Google Shape;302;p33"/>
          <p:cNvSpPr txBox="1">
            <a:spLocks noGrp="1"/>
          </p:cNvSpPr>
          <p:nvPr>
            <p:ph type="body" idx="3"/>
          </p:nvPr>
        </p:nvSpPr>
        <p:spPr>
          <a:xfrm>
            <a:off x="518159" y="315602"/>
            <a:ext cx="3863100" cy="129900"/>
          </a:xfrm>
          <a:prstGeom prst="rect">
            <a:avLst/>
          </a:prstGeom>
          <a:noFill/>
          <a:ln>
            <a:noFill/>
          </a:ln>
        </p:spPr>
        <p:txBody>
          <a:bodyPr spcFirstLastPara="1" wrap="square" lIns="0" tIns="0" rIns="0" bIns="0" anchor="ctr" anchorCtr="0">
            <a:noAutofit/>
          </a:bodyPr>
          <a:lstStyle>
            <a:lvl1pPr marL="457200" lvl="0" indent="-228600" algn="l" rtl="0">
              <a:lnSpc>
                <a:spcPct val="100000"/>
              </a:lnSpc>
              <a:spcBef>
                <a:spcPts val="0"/>
              </a:spcBef>
              <a:spcAft>
                <a:spcPts val="0"/>
              </a:spcAft>
              <a:buClr>
                <a:schemeClr val="lt2"/>
              </a:buClr>
              <a:buSzPts val="600"/>
              <a:buNone/>
              <a:defRPr sz="1000" b="1">
                <a:solidFill>
                  <a:schemeClr val="lt2"/>
                </a:solidFill>
              </a:defRPr>
            </a:lvl1pPr>
            <a:lvl2pPr marL="914400" lvl="1" indent="-228600" algn="l" rtl="0">
              <a:lnSpc>
                <a:spcPct val="140000"/>
              </a:lnSpc>
              <a:spcBef>
                <a:spcPts val="0"/>
              </a:spcBef>
              <a:spcAft>
                <a:spcPts val="0"/>
              </a:spcAft>
              <a:buClr>
                <a:schemeClr val="lt2"/>
              </a:buClr>
              <a:buSzPts val="800"/>
              <a:buNone/>
              <a:defRPr>
                <a:solidFill>
                  <a:schemeClr val="lt2"/>
                </a:solidFill>
              </a:defRPr>
            </a:lvl2pPr>
            <a:lvl3pPr marL="1371600" lvl="2" indent="-228600" algn="l" rtl="0">
              <a:lnSpc>
                <a:spcPct val="140000"/>
              </a:lnSpc>
              <a:spcBef>
                <a:spcPts val="0"/>
              </a:spcBef>
              <a:spcAft>
                <a:spcPts val="0"/>
              </a:spcAft>
              <a:buClr>
                <a:schemeClr val="lt2"/>
              </a:buClr>
              <a:buSzPts val="800"/>
              <a:buNone/>
              <a:defRPr>
                <a:solidFill>
                  <a:schemeClr val="lt2"/>
                </a:solidFill>
              </a:defRPr>
            </a:lvl3pPr>
            <a:lvl4pPr marL="1828800" lvl="3" indent="-228600" algn="l" rtl="0">
              <a:lnSpc>
                <a:spcPct val="140000"/>
              </a:lnSpc>
              <a:spcBef>
                <a:spcPts val="0"/>
              </a:spcBef>
              <a:spcAft>
                <a:spcPts val="0"/>
              </a:spcAft>
              <a:buClr>
                <a:schemeClr val="lt2"/>
              </a:buClr>
              <a:buSzPts val="800"/>
              <a:buNone/>
              <a:defRPr>
                <a:solidFill>
                  <a:schemeClr val="lt2"/>
                </a:solidFill>
              </a:defRPr>
            </a:lvl4pPr>
            <a:lvl5pPr marL="2286000" lvl="4" indent="-228600" algn="l" rtl="0">
              <a:lnSpc>
                <a:spcPct val="140000"/>
              </a:lnSpc>
              <a:spcBef>
                <a:spcPts val="0"/>
              </a:spcBef>
              <a:spcAft>
                <a:spcPts val="0"/>
              </a:spcAft>
              <a:buClr>
                <a:schemeClr val="lt2"/>
              </a:buClr>
              <a:buSzPts val="800"/>
              <a:buNone/>
              <a:defRPr>
                <a:solidFill>
                  <a:schemeClr val="lt2"/>
                </a:solidFill>
              </a:defRPr>
            </a:lvl5pPr>
            <a:lvl6pPr marL="2743200" lvl="5" indent="-342900" algn="l" rtl="0">
              <a:lnSpc>
                <a:spcPct val="90000"/>
              </a:lnSpc>
              <a:spcBef>
                <a:spcPts val="375"/>
              </a:spcBef>
              <a:spcAft>
                <a:spcPts val="0"/>
              </a:spcAft>
              <a:buClr>
                <a:schemeClr val="lt2"/>
              </a:buClr>
              <a:buSzPts val="1800"/>
              <a:buChar char="•"/>
              <a:defRPr>
                <a:solidFill>
                  <a:schemeClr val="lt2"/>
                </a:solidFill>
              </a:defRPr>
            </a:lvl6pPr>
            <a:lvl7pPr marL="3200400" lvl="6" indent="-342900" algn="l" rtl="0">
              <a:lnSpc>
                <a:spcPct val="90000"/>
              </a:lnSpc>
              <a:spcBef>
                <a:spcPts val="375"/>
              </a:spcBef>
              <a:spcAft>
                <a:spcPts val="0"/>
              </a:spcAft>
              <a:buClr>
                <a:schemeClr val="lt2"/>
              </a:buClr>
              <a:buSzPts val="1800"/>
              <a:buChar char="•"/>
              <a:defRPr>
                <a:solidFill>
                  <a:schemeClr val="lt2"/>
                </a:solidFill>
              </a:defRPr>
            </a:lvl7pPr>
            <a:lvl8pPr marL="3657600" lvl="7" indent="-342900" algn="l" rtl="0">
              <a:lnSpc>
                <a:spcPct val="90000"/>
              </a:lnSpc>
              <a:spcBef>
                <a:spcPts val="375"/>
              </a:spcBef>
              <a:spcAft>
                <a:spcPts val="0"/>
              </a:spcAft>
              <a:buClr>
                <a:schemeClr val="lt2"/>
              </a:buClr>
              <a:buSzPts val="1800"/>
              <a:buChar char="•"/>
              <a:defRPr>
                <a:solidFill>
                  <a:schemeClr val="lt2"/>
                </a:solidFill>
              </a:defRPr>
            </a:lvl8pPr>
            <a:lvl9pPr marL="4114800" lvl="8" indent="-342900" algn="l" rtl="0">
              <a:lnSpc>
                <a:spcPct val="90000"/>
              </a:lnSpc>
              <a:spcBef>
                <a:spcPts val="375"/>
              </a:spcBef>
              <a:spcAft>
                <a:spcPts val="0"/>
              </a:spcAft>
              <a:buClr>
                <a:schemeClr val="lt2"/>
              </a:buClr>
              <a:buSzPts val="1800"/>
              <a:buChar char="•"/>
              <a:defRPr>
                <a:solidFill>
                  <a:schemeClr val="lt2"/>
                </a:solidFill>
              </a:defRPr>
            </a:lvl9pPr>
          </a:lstStyle>
          <a:p>
            <a:endParaRPr/>
          </a:p>
        </p:txBody>
      </p:sp>
      <p:pic>
        <p:nvPicPr>
          <p:cNvPr id="303" name="Google Shape;303;p33"/>
          <p:cNvPicPr preferRelativeResize="0"/>
          <p:nvPr/>
        </p:nvPicPr>
        <p:blipFill rotWithShape="1">
          <a:blip r:embed="rId3">
            <a:alphaModFix/>
          </a:blip>
          <a:srcRect l="10986" t="31422" r="10986" b="31422"/>
          <a:stretch/>
        </p:blipFill>
        <p:spPr>
          <a:xfrm>
            <a:off x="215600" y="4816824"/>
            <a:ext cx="749833" cy="151417"/>
          </a:xfrm>
          <a:prstGeom prst="rect">
            <a:avLst/>
          </a:prstGeom>
          <a:noFill/>
          <a:ln>
            <a:noFill/>
          </a:ln>
        </p:spPr>
      </p:pic>
      <p:sp>
        <p:nvSpPr>
          <p:cNvPr id="304" name="Google Shape;304;p33"/>
          <p:cNvSpPr/>
          <p:nvPr/>
        </p:nvSpPr>
        <p:spPr>
          <a:xfrm>
            <a:off x="1074311" y="4834138"/>
            <a:ext cx="255000" cy="151500"/>
          </a:xfrm>
          <a:prstGeom prst="roundRect">
            <a:avLst>
              <a:gd name="adj" fmla="val 50000"/>
            </a:avLst>
          </a:prstGeom>
          <a:noFill/>
          <a:ln w="9525" cap="flat" cmpd="sng">
            <a:solidFill>
              <a:schemeClr val="lt1"/>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490"/>
              <a:buFont typeface="Arial"/>
              <a:buNone/>
            </a:pPr>
            <a:fld id="{00000000-1234-1234-1234-123412341234}" type="slidenum">
              <a:rPr lang="en-GB" sz="490" b="1" i="0" u="none" strike="noStrike" cap="none">
                <a:solidFill>
                  <a:schemeClr val="lt1"/>
                </a:solidFill>
                <a:latin typeface="Inter"/>
                <a:ea typeface="Inter"/>
                <a:cs typeface="Inter"/>
                <a:sym typeface="Inter"/>
              </a:rPr>
              <a:t>‹#›</a:t>
            </a:fld>
            <a:endParaRPr sz="490" b="1" i="0" u="none" strike="noStrike" cap="none">
              <a:solidFill>
                <a:schemeClr val="lt1"/>
              </a:solidFill>
              <a:latin typeface="Inter"/>
              <a:ea typeface="Inter"/>
              <a:cs typeface="Inter"/>
              <a:sym typeface="Inter"/>
            </a:endParaRPr>
          </a:p>
        </p:txBody>
      </p:sp>
      <p:sp>
        <p:nvSpPr>
          <p:cNvPr id="305" name="Google Shape;305;p33"/>
          <p:cNvSpPr txBox="1">
            <a:spLocks noGrp="1"/>
          </p:cNvSpPr>
          <p:nvPr>
            <p:ph type="body" idx="4"/>
          </p:nvPr>
        </p:nvSpPr>
        <p:spPr>
          <a:xfrm>
            <a:off x="3637455" y="4797924"/>
            <a:ext cx="1908000" cy="169500"/>
          </a:xfrm>
          <a:prstGeom prst="rect">
            <a:avLst/>
          </a:prstGeom>
          <a:noFill/>
          <a:ln>
            <a:noFill/>
          </a:ln>
        </p:spPr>
        <p:txBody>
          <a:bodyPr spcFirstLastPara="1" wrap="square" lIns="0" tIns="0" rIns="0" bIns="0" anchor="t" anchorCtr="0">
            <a:noAutofit/>
          </a:bodyPr>
          <a:lstStyle>
            <a:lvl1pPr marL="457200" lvl="0" indent="-228600" algn="ctr" rtl="0">
              <a:lnSpc>
                <a:spcPct val="140000"/>
              </a:lnSpc>
              <a:spcBef>
                <a:spcPts val="0"/>
              </a:spcBef>
              <a:spcAft>
                <a:spcPts val="0"/>
              </a:spcAft>
              <a:buSzPts val="800"/>
              <a:buFont typeface="Inter"/>
              <a:buNone/>
              <a:defRPr sz="900"/>
            </a:lvl1pPr>
            <a:lvl2pPr marL="914400" lvl="1" indent="-279400" algn="ctr" rtl="0">
              <a:lnSpc>
                <a:spcPct val="140000"/>
              </a:lnSpc>
              <a:spcBef>
                <a:spcPts val="0"/>
              </a:spcBef>
              <a:spcAft>
                <a:spcPts val="0"/>
              </a:spcAft>
              <a:buSzPts val="800"/>
              <a:buChar char="•"/>
              <a:defRPr/>
            </a:lvl2pPr>
            <a:lvl3pPr marL="1371600" lvl="2" indent="-279400" algn="ctr" rtl="0">
              <a:lnSpc>
                <a:spcPct val="140000"/>
              </a:lnSpc>
              <a:spcBef>
                <a:spcPts val="0"/>
              </a:spcBef>
              <a:spcAft>
                <a:spcPts val="0"/>
              </a:spcAft>
              <a:buSzPts val="800"/>
              <a:buChar char="•"/>
              <a:defRPr/>
            </a:lvl3pPr>
            <a:lvl4pPr marL="1828800" lvl="3" indent="-279400" algn="ctr" rtl="0">
              <a:lnSpc>
                <a:spcPct val="140000"/>
              </a:lnSpc>
              <a:spcBef>
                <a:spcPts val="0"/>
              </a:spcBef>
              <a:spcAft>
                <a:spcPts val="0"/>
              </a:spcAft>
              <a:buSzPts val="800"/>
              <a:buChar char="•"/>
              <a:defRPr/>
            </a:lvl4pPr>
            <a:lvl5pPr marL="2286000" lvl="4" indent="-279400" algn="ctr" rtl="0">
              <a:lnSpc>
                <a:spcPct val="140000"/>
              </a:lnSpc>
              <a:spcBef>
                <a:spcPts val="0"/>
              </a:spcBef>
              <a:spcAft>
                <a:spcPts val="0"/>
              </a:spcAft>
              <a:buSzPts val="800"/>
              <a:buChar char="•"/>
              <a:defRPr/>
            </a:lvl5pPr>
            <a:lvl6pPr marL="2743200" lvl="5" indent="-228600" algn="l" rtl="0">
              <a:lnSpc>
                <a:spcPct val="90000"/>
              </a:lnSpc>
              <a:spcBef>
                <a:spcPts val="375"/>
              </a:spcBef>
              <a:spcAft>
                <a:spcPts val="0"/>
              </a:spcAft>
              <a:buSzPts val="1350"/>
              <a:buFont typeface="Inter"/>
              <a:buNone/>
              <a:defRPr/>
            </a:lvl6pPr>
            <a:lvl7pPr marL="3200400" lvl="6" indent="-314325" algn="l" rtl="0">
              <a:lnSpc>
                <a:spcPct val="90000"/>
              </a:lnSpc>
              <a:spcBef>
                <a:spcPts val="375"/>
              </a:spcBef>
              <a:spcAft>
                <a:spcPts val="0"/>
              </a:spcAft>
              <a:buSzPts val="1350"/>
              <a:buChar char="•"/>
              <a:defRPr/>
            </a:lvl7pPr>
            <a:lvl8pPr marL="3657600" lvl="7" indent="-314325" algn="l" rtl="0">
              <a:lnSpc>
                <a:spcPct val="90000"/>
              </a:lnSpc>
              <a:spcBef>
                <a:spcPts val="375"/>
              </a:spcBef>
              <a:spcAft>
                <a:spcPts val="0"/>
              </a:spcAft>
              <a:buSzPts val="1350"/>
              <a:buChar char="•"/>
              <a:defRPr/>
            </a:lvl8pPr>
            <a:lvl9pPr marL="4114800" lvl="8" indent="-314325" algn="l" rtl="0">
              <a:lnSpc>
                <a:spcPct val="90000"/>
              </a:lnSpc>
              <a:spcBef>
                <a:spcPts val="375"/>
              </a:spcBef>
              <a:spcAft>
                <a:spcPts val="0"/>
              </a:spcAft>
              <a:buSzPts val="1350"/>
              <a:buChar char="•"/>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matchingName="Basic text slide 02">
  <p:cSld name="26_Custom Layout_1_1">
    <p:spTree>
      <p:nvGrpSpPr>
        <p:cNvPr id="1" name="Shape 306"/>
        <p:cNvGrpSpPr/>
        <p:nvPr/>
      </p:nvGrpSpPr>
      <p:grpSpPr>
        <a:xfrm>
          <a:off x="0" y="0"/>
          <a:ext cx="0" cy="0"/>
          <a:chOff x="0" y="0"/>
          <a:chExt cx="0" cy="0"/>
        </a:xfrm>
      </p:grpSpPr>
      <p:pic>
        <p:nvPicPr>
          <p:cNvPr id="307" name="Google Shape;307;p34"/>
          <p:cNvPicPr preferRelativeResize="0"/>
          <p:nvPr/>
        </p:nvPicPr>
        <p:blipFill rotWithShape="1">
          <a:blip r:embed="rId2">
            <a:alphaModFix/>
          </a:blip>
          <a:srcRect/>
          <a:stretch/>
        </p:blipFill>
        <p:spPr>
          <a:xfrm>
            <a:off x="-1600" y="788"/>
            <a:ext cx="9144003" cy="5143501"/>
          </a:xfrm>
          <a:prstGeom prst="rect">
            <a:avLst/>
          </a:prstGeom>
          <a:noFill/>
          <a:ln>
            <a:noFill/>
          </a:ln>
        </p:spPr>
      </p:pic>
      <p:sp>
        <p:nvSpPr>
          <p:cNvPr id="308" name="Google Shape;308;p34"/>
          <p:cNvSpPr txBox="1">
            <a:spLocks noGrp="1"/>
          </p:cNvSpPr>
          <p:nvPr>
            <p:ph type="title"/>
          </p:nvPr>
        </p:nvSpPr>
        <p:spPr>
          <a:xfrm>
            <a:off x="518159" y="757281"/>
            <a:ext cx="8104500" cy="5844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SzPts val="2100"/>
              <a:buFont typeface="Poppins SemiBold"/>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309" name="Google Shape;309;p34"/>
          <p:cNvSpPr txBox="1">
            <a:spLocks noGrp="1"/>
          </p:cNvSpPr>
          <p:nvPr>
            <p:ph type="body" idx="1"/>
          </p:nvPr>
        </p:nvSpPr>
        <p:spPr>
          <a:xfrm>
            <a:off x="518159" y="1919309"/>
            <a:ext cx="8104500" cy="2549400"/>
          </a:xfrm>
          <a:prstGeom prst="rect">
            <a:avLst/>
          </a:prstGeom>
          <a:noFill/>
          <a:ln>
            <a:noFill/>
          </a:ln>
        </p:spPr>
        <p:txBody>
          <a:bodyPr spcFirstLastPara="1" wrap="square" lIns="0" tIns="0" rIns="0" bIns="0" anchor="t" anchorCtr="0">
            <a:noAutofit/>
          </a:bodyPr>
          <a:lstStyle>
            <a:lvl1pPr marL="457200" lvl="0" indent="-228600" algn="l" rtl="0">
              <a:lnSpc>
                <a:spcPct val="140000"/>
              </a:lnSpc>
              <a:spcBef>
                <a:spcPts val="0"/>
              </a:spcBef>
              <a:spcAft>
                <a:spcPts val="0"/>
              </a:spcAft>
              <a:buSzPts val="1400"/>
              <a:buNone/>
              <a:defRPr sz="1400"/>
            </a:lvl1pPr>
            <a:lvl2pPr marL="914400" lvl="1" indent="-317500" algn="l" rtl="0">
              <a:lnSpc>
                <a:spcPct val="140000"/>
              </a:lnSpc>
              <a:spcBef>
                <a:spcPts val="0"/>
              </a:spcBef>
              <a:spcAft>
                <a:spcPts val="0"/>
              </a:spcAft>
              <a:buClr>
                <a:schemeClr val="lt1"/>
              </a:buClr>
              <a:buSzPts val="1400"/>
              <a:buChar char="•"/>
              <a:defRPr sz="1400">
                <a:solidFill>
                  <a:schemeClr val="lt1"/>
                </a:solidFill>
              </a:defRPr>
            </a:lvl2pPr>
            <a:lvl3pPr marL="1371600" lvl="2" indent="-317500" algn="l" rtl="0">
              <a:lnSpc>
                <a:spcPct val="140000"/>
              </a:lnSpc>
              <a:spcBef>
                <a:spcPts val="0"/>
              </a:spcBef>
              <a:spcAft>
                <a:spcPts val="0"/>
              </a:spcAft>
              <a:buClr>
                <a:schemeClr val="lt1"/>
              </a:buClr>
              <a:buSzPts val="1400"/>
              <a:buChar char="•"/>
              <a:defRPr sz="1400">
                <a:solidFill>
                  <a:schemeClr val="lt1"/>
                </a:solidFill>
              </a:defRPr>
            </a:lvl3pPr>
            <a:lvl4pPr marL="1828800" lvl="3" indent="-317500" algn="l" rtl="0">
              <a:lnSpc>
                <a:spcPct val="140000"/>
              </a:lnSpc>
              <a:spcBef>
                <a:spcPts val="0"/>
              </a:spcBef>
              <a:spcAft>
                <a:spcPts val="0"/>
              </a:spcAft>
              <a:buClr>
                <a:schemeClr val="lt1"/>
              </a:buClr>
              <a:buSzPts val="1400"/>
              <a:buChar char="•"/>
              <a:defRPr sz="1400">
                <a:solidFill>
                  <a:schemeClr val="lt1"/>
                </a:solidFill>
              </a:defRPr>
            </a:lvl4pPr>
            <a:lvl5pPr marL="2286000" lvl="4" indent="-317500" algn="l" rtl="0">
              <a:lnSpc>
                <a:spcPct val="140000"/>
              </a:lnSpc>
              <a:spcBef>
                <a:spcPts val="0"/>
              </a:spcBef>
              <a:spcAft>
                <a:spcPts val="0"/>
              </a:spcAft>
              <a:buClr>
                <a:schemeClr val="lt1"/>
              </a:buClr>
              <a:buSzPts val="1400"/>
              <a:buChar char="•"/>
              <a:defRPr sz="1400">
                <a:solidFill>
                  <a:schemeClr val="lt1"/>
                </a:solidFill>
              </a:defRPr>
            </a:lvl5pPr>
            <a:lvl6pPr marL="2743200" lvl="5" indent="-317500" algn="l" rtl="0">
              <a:lnSpc>
                <a:spcPct val="90000"/>
              </a:lnSpc>
              <a:spcBef>
                <a:spcPts val="375"/>
              </a:spcBef>
              <a:spcAft>
                <a:spcPts val="0"/>
              </a:spcAft>
              <a:buClr>
                <a:schemeClr val="lt1"/>
              </a:buClr>
              <a:buSzPts val="1400"/>
              <a:buChar char="•"/>
              <a:defRPr sz="1400">
                <a:solidFill>
                  <a:schemeClr val="lt1"/>
                </a:solidFill>
              </a:defRPr>
            </a:lvl6pPr>
            <a:lvl7pPr marL="3200400" lvl="6" indent="-317500" algn="l" rtl="0">
              <a:lnSpc>
                <a:spcPct val="90000"/>
              </a:lnSpc>
              <a:spcBef>
                <a:spcPts val="375"/>
              </a:spcBef>
              <a:spcAft>
                <a:spcPts val="0"/>
              </a:spcAft>
              <a:buClr>
                <a:schemeClr val="lt1"/>
              </a:buClr>
              <a:buSzPts val="1400"/>
              <a:buChar char="•"/>
              <a:defRPr sz="1400">
                <a:solidFill>
                  <a:schemeClr val="lt1"/>
                </a:solidFill>
              </a:defRPr>
            </a:lvl7pPr>
            <a:lvl8pPr marL="3657600" lvl="7" indent="-317500" algn="l" rtl="0">
              <a:lnSpc>
                <a:spcPct val="90000"/>
              </a:lnSpc>
              <a:spcBef>
                <a:spcPts val="375"/>
              </a:spcBef>
              <a:spcAft>
                <a:spcPts val="0"/>
              </a:spcAft>
              <a:buClr>
                <a:schemeClr val="lt1"/>
              </a:buClr>
              <a:buSzPts val="1400"/>
              <a:buChar char="•"/>
              <a:defRPr sz="1400">
                <a:solidFill>
                  <a:schemeClr val="lt1"/>
                </a:solidFill>
              </a:defRPr>
            </a:lvl8pPr>
            <a:lvl9pPr marL="4114800" lvl="8" indent="-317500" algn="l" rtl="0">
              <a:lnSpc>
                <a:spcPct val="90000"/>
              </a:lnSpc>
              <a:spcBef>
                <a:spcPts val="375"/>
              </a:spcBef>
              <a:spcAft>
                <a:spcPts val="0"/>
              </a:spcAft>
              <a:buClr>
                <a:schemeClr val="lt1"/>
              </a:buClr>
              <a:buSzPts val="1400"/>
              <a:buChar char="•"/>
              <a:defRPr sz="1400">
                <a:solidFill>
                  <a:schemeClr val="lt1"/>
                </a:solidFill>
              </a:defRPr>
            </a:lvl9pPr>
          </a:lstStyle>
          <a:p>
            <a:endParaRPr/>
          </a:p>
        </p:txBody>
      </p:sp>
      <p:sp>
        <p:nvSpPr>
          <p:cNvPr id="310" name="Google Shape;310;p34"/>
          <p:cNvSpPr txBox="1">
            <a:spLocks noGrp="1"/>
          </p:cNvSpPr>
          <p:nvPr>
            <p:ph type="body" idx="2"/>
          </p:nvPr>
        </p:nvSpPr>
        <p:spPr>
          <a:xfrm>
            <a:off x="518159" y="1477630"/>
            <a:ext cx="8104500" cy="1299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Clr>
                <a:srgbClr val="7ABA26"/>
              </a:buClr>
              <a:buSzPts val="1000"/>
              <a:buNone/>
              <a:defRPr sz="1100" b="1">
                <a:solidFill>
                  <a:srgbClr val="7ABA26"/>
                </a:solidFill>
              </a:defRPr>
            </a:lvl1pPr>
            <a:lvl2pPr marL="914400" lvl="1" indent="-228600" algn="l" rtl="0">
              <a:lnSpc>
                <a:spcPct val="140000"/>
              </a:lnSpc>
              <a:spcBef>
                <a:spcPts val="0"/>
              </a:spcBef>
              <a:spcAft>
                <a:spcPts val="0"/>
              </a:spcAft>
              <a:buClr>
                <a:schemeClr val="dk2"/>
              </a:buClr>
              <a:buSzPts val="800"/>
              <a:buNone/>
              <a:defRPr/>
            </a:lvl2pPr>
            <a:lvl3pPr marL="1371600" lvl="2" indent="-228600" algn="l" rtl="0">
              <a:lnSpc>
                <a:spcPct val="140000"/>
              </a:lnSpc>
              <a:spcBef>
                <a:spcPts val="0"/>
              </a:spcBef>
              <a:spcAft>
                <a:spcPts val="0"/>
              </a:spcAft>
              <a:buClr>
                <a:schemeClr val="dk2"/>
              </a:buClr>
              <a:buSzPts val="800"/>
              <a:buNone/>
              <a:defRPr/>
            </a:lvl3pPr>
            <a:lvl4pPr marL="1828800" lvl="3" indent="-228600" algn="l" rtl="0">
              <a:lnSpc>
                <a:spcPct val="140000"/>
              </a:lnSpc>
              <a:spcBef>
                <a:spcPts val="0"/>
              </a:spcBef>
              <a:spcAft>
                <a:spcPts val="0"/>
              </a:spcAft>
              <a:buClr>
                <a:schemeClr val="dk2"/>
              </a:buClr>
              <a:buSzPts val="800"/>
              <a:buNone/>
              <a:defRPr/>
            </a:lvl4pPr>
            <a:lvl5pPr marL="2286000" lvl="4" indent="-228600" algn="l" rtl="0">
              <a:lnSpc>
                <a:spcPct val="140000"/>
              </a:lnSpc>
              <a:spcBef>
                <a:spcPts val="0"/>
              </a:spcBef>
              <a:spcAft>
                <a:spcPts val="0"/>
              </a:spcAft>
              <a:buClr>
                <a:schemeClr val="dk2"/>
              </a:buClr>
              <a:buSzPts val="800"/>
              <a:buNone/>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311" name="Google Shape;311;p34"/>
          <p:cNvSpPr txBox="1">
            <a:spLocks noGrp="1"/>
          </p:cNvSpPr>
          <p:nvPr>
            <p:ph type="body" idx="3"/>
          </p:nvPr>
        </p:nvSpPr>
        <p:spPr>
          <a:xfrm>
            <a:off x="518159" y="315602"/>
            <a:ext cx="3863100" cy="129900"/>
          </a:xfrm>
          <a:prstGeom prst="rect">
            <a:avLst/>
          </a:prstGeom>
          <a:noFill/>
          <a:ln>
            <a:noFill/>
          </a:ln>
        </p:spPr>
        <p:txBody>
          <a:bodyPr spcFirstLastPara="1" wrap="square" lIns="0" tIns="0" rIns="0" bIns="0" anchor="ctr" anchorCtr="0">
            <a:noAutofit/>
          </a:bodyPr>
          <a:lstStyle>
            <a:lvl1pPr marL="457200" lvl="0" indent="-228600" algn="l" rtl="0">
              <a:lnSpc>
                <a:spcPct val="100000"/>
              </a:lnSpc>
              <a:spcBef>
                <a:spcPts val="0"/>
              </a:spcBef>
              <a:spcAft>
                <a:spcPts val="0"/>
              </a:spcAft>
              <a:buClr>
                <a:schemeClr val="lt2"/>
              </a:buClr>
              <a:buSzPts val="600"/>
              <a:buNone/>
              <a:defRPr sz="1000" b="1">
                <a:solidFill>
                  <a:schemeClr val="lt2"/>
                </a:solidFill>
              </a:defRPr>
            </a:lvl1pPr>
            <a:lvl2pPr marL="914400" lvl="1" indent="-228600" algn="l" rtl="0">
              <a:lnSpc>
                <a:spcPct val="140000"/>
              </a:lnSpc>
              <a:spcBef>
                <a:spcPts val="0"/>
              </a:spcBef>
              <a:spcAft>
                <a:spcPts val="0"/>
              </a:spcAft>
              <a:buClr>
                <a:schemeClr val="lt2"/>
              </a:buClr>
              <a:buSzPts val="800"/>
              <a:buNone/>
              <a:defRPr>
                <a:solidFill>
                  <a:schemeClr val="lt2"/>
                </a:solidFill>
              </a:defRPr>
            </a:lvl2pPr>
            <a:lvl3pPr marL="1371600" lvl="2" indent="-228600" algn="l" rtl="0">
              <a:lnSpc>
                <a:spcPct val="140000"/>
              </a:lnSpc>
              <a:spcBef>
                <a:spcPts val="0"/>
              </a:spcBef>
              <a:spcAft>
                <a:spcPts val="0"/>
              </a:spcAft>
              <a:buClr>
                <a:schemeClr val="lt2"/>
              </a:buClr>
              <a:buSzPts val="800"/>
              <a:buNone/>
              <a:defRPr>
                <a:solidFill>
                  <a:schemeClr val="lt2"/>
                </a:solidFill>
              </a:defRPr>
            </a:lvl3pPr>
            <a:lvl4pPr marL="1828800" lvl="3" indent="-228600" algn="l" rtl="0">
              <a:lnSpc>
                <a:spcPct val="140000"/>
              </a:lnSpc>
              <a:spcBef>
                <a:spcPts val="0"/>
              </a:spcBef>
              <a:spcAft>
                <a:spcPts val="0"/>
              </a:spcAft>
              <a:buClr>
                <a:schemeClr val="lt2"/>
              </a:buClr>
              <a:buSzPts val="800"/>
              <a:buNone/>
              <a:defRPr>
                <a:solidFill>
                  <a:schemeClr val="lt2"/>
                </a:solidFill>
              </a:defRPr>
            </a:lvl4pPr>
            <a:lvl5pPr marL="2286000" lvl="4" indent="-228600" algn="l" rtl="0">
              <a:lnSpc>
                <a:spcPct val="140000"/>
              </a:lnSpc>
              <a:spcBef>
                <a:spcPts val="0"/>
              </a:spcBef>
              <a:spcAft>
                <a:spcPts val="0"/>
              </a:spcAft>
              <a:buClr>
                <a:schemeClr val="lt2"/>
              </a:buClr>
              <a:buSzPts val="800"/>
              <a:buNone/>
              <a:defRPr>
                <a:solidFill>
                  <a:schemeClr val="lt2"/>
                </a:solidFill>
              </a:defRPr>
            </a:lvl5pPr>
            <a:lvl6pPr marL="2743200" lvl="5" indent="-342900" algn="l" rtl="0">
              <a:lnSpc>
                <a:spcPct val="90000"/>
              </a:lnSpc>
              <a:spcBef>
                <a:spcPts val="375"/>
              </a:spcBef>
              <a:spcAft>
                <a:spcPts val="0"/>
              </a:spcAft>
              <a:buClr>
                <a:schemeClr val="lt2"/>
              </a:buClr>
              <a:buSzPts val="1800"/>
              <a:buChar char="•"/>
              <a:defRPr>
                <a:solidFill>
                  <a:schemeClr val="lt2"/>
                </a:solidFill>
              </a:defRPr>
            </a:lvl6pPr>
            <a:lvl7pPr marL="3200400" lvl="6" indent="-342900" algn="l" rtl="0">
              <a:lnSpc>
                <a:spcPct val="90000"/>
              </a:lnSpc>
              <a:spcBef>
                <a:spcPts val="375"/>
              </a:spcBef>
              <a:spcAft>
                <a:spcPts val="0"/>
              </a:spcAft>
              <a:buClr>
                <a:schemeClr val="lt2"/>
              </a:buClr>
              <a:buSzPts val="1800"/>
              <a:buChar char="•"/>
              <a:defRPr>
                <a:solidFill>
                  <a:schemeClr val="lt2"/>
                </a:solidFill>
              </a:defRPr>
            </a:lvl7pPr>
            <a:lvl8pPr marL="3657600" lvl="7" indent="-342900" algn="l" rtl="0">
              <a:lnSpc>
                <a:spcPct val="90000"/>
              </a:lnSpc>
              <a:spcBef>
                <a:spcPts val="375"/>
              </a:spcBef>
              <a:spcAft>
                <a:spcPts val="0"/>
              </a:spcAft>
              <a:buClr>
                <a:schemeClr val="lt2"/>
              </a:buClr>
              <a:buSzPts val="1800"/>
              <a:buChar char="•"/>
              <a:defRPr>
                <a:solidFill>
                  <a:schemeClr val="lt2"/>
                </a:solidFill>
              </a:defRPr>
            </a:lvl8pPr>
            <a:lvl9pPr marL="4114800" lvl="8" indent="-342900" algn="l" rtl="0">
              <a:lnSpc>
                <a:spcPct val="90000"/>
              </a:lnSpc>
              <a:spcBef>
                <a:spcPts val="375"/>
              </a:spcBef>
              <a:spcAft>
                <a:spcPts val="0"/>
              </a:spcAft>
              <a:buClr>
                <a:schemeClr val="lt2"/>
              </a:buClr>
              <a:buSzPts val="1800"/>
              <a:buChar char="•"/>
              <a:defRPr>
                <a:solidFill>
                  <a:schemeClr val="lt2"/>
                </a:solidFill>
              </a:defRPr>
            </a:lvl9pPr>
          </a:lstStyle>
          <a:p>
            <a:endParaRPr/>
          </a:p>
        </p:txBody>
      </p:sp>
      <p:pic>
        <p:nvPicPr>
          <p:cNvPr id="312" name="Google Shape;312;p34"/>
          <p:cNvPicPr preferRelativeResize="0"/>
          <p:nvPr/>
        </p:nvPicPr>
        <p:blipFill rotWithShape="1">
          <a:blip r:embed="rId3">
            <a:alphaModFix/>
          </a:blip>
          <a:srcRect l="10986" t="31422" r="10986" b="31422"/>
          <a:stretch/>
        </p:blipFill>
        <p:spPr>
          <a:xfrm>
            <a:off x="215600" y="4816824"/>
            <a:ext cx="749833" cy="151417"/>
          </a:xfrm>
          <a:prstGeom prst="rect">
            <a:avLst/>
          </a:prstGeom>
          <a:noFill/>
          <a:ln>
            <a:noFill/>
          </a:ln>
        </p:spPr>
      </p:pic>
      <p:sp>
        <p:nvSpPr>
          <p:cNvPr id="313" name="Google Shape;313;p34"/>
          <p:cNvSpPr/>
          <p:nvPr/>
        </p:nvSpPr>
        <p:spPr>
          <a:xfrm>
            <a:off x="1074311" y="4834138"/>
            <a:ext cx="255000" cy="151500"/>
          </a:xfrm>
          <a:prstGeom prst="roundRect">
            <a:avLst>
              <a:gd name="adj" fmla="val 50000"/>
            </a:avLst>
          </a:prstGeom>
          <a:noFill/>
          <a:ln w="9525" cap="flat" cmpd="sng">
            <a:solidFill>
              <a:schemeClr val="lt1"/>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490"/>
              <a:buFont typeface="Arial"/>
              <a:buNone/>
            </a:pPr>
            <a:fld id="{00000000-1234-1234-1234-123412341234}" type="slidenum">
              <a:rPr lang="en-GB" sz="490" b="1" i="0" u="none" strike="noStrike" cap="none">
                <a:solidFill>
                  <a:schemeClr val="lt1"/>
                </a:solidFill>
                <a:latin typeface="Inter"/>
                <a:ea typeface="Inter"/>
                <a:cs typeface="Inter"/>
                <a:sym typeface="Inter"/>
              </a:rPr>
              <a:t>‹#›</a:t>
            </a:fld>
            <a:endParaRPr sz="490" b="1" i="0" u="none" strike="noStrike" cap="none">
              <a:solidFill>
                <a:schemeClr val="lt1"/>
              </a:solidFill>
              <a:latin typeface="Inter"/>
              <a:ea typeface="Inter"/>
              <a:cs typeface="Inter"/>
              <a:sym typeface="Inter"/>
            </a:endParaRPr>
          </a:p>
        </p:txBody>
      </p:sp>
      <p:sp>
        <p:nvSpPr>
          <p:cNvPr id="314" name="Google Shape;314;p34"/>
          <p:cNvSpPr txBox="1">
            <a:spLocks noGrp="1"/>
          </p:cNvSpPr>
          <p:nvPr>
            <p:ph type="body" idx="4"/>
          </p:nvPr>
        </p:nvSpPr>
        <p:spPr>
          <a:xfrm>
            <a:off x="3637455" y="4797924"/>
            <a:ext cx="1908000" cy="169500"/>
          </a:xfrm>
          <a:prstGeom prst="rect">
            <a:avLst/>
          </a:prstGeom>
          <a:noFill/>
          <a:ln>
            <a:noFill/>
          </a:ln>
        </p:spPr>
        <p:txBody>
          <a:bodyPr spcFirstLastPara="1" wrap="square" lIns="0" tIns="0" rIns="0" bIns="0" anchor="t" anchorCtr="0">
            <a:noAutofit/>
          </a:bodyPr>
          <a:lstStyle>
            <a:lvl1pPr marL="457200" lvl="0" indent="-228600" algn="ctr" rtl="0">
              <a:lnSpc>
                <a:spcPct val="140000"/>
              </a:lnSpc>
              <a:spcBef>
                <a:spcPts val="0"/>
              </a:spcBef>
              <a:spcAft>
                <a:spcPts val="0"/>
              </a:spcAft>
              <a:buSzPts val="800"/>
              <a:buFont typeface="Inter"/>
              <a:buNone/>
              <a:defRPr sz="900"/>
            </a:lvl1pPr>
            <a:lvl2pPr marL="914400" lvl="1" indent="-279400" algn="ctr" rtl="0">
              <a:lnSpc>
                <a:spcPct val="140000"/>
              </a:lnSpc>
              <a:spcBef>
                <a:spcPts val="0"/>
              </a:spcBef>
              <a:spcAft>
                <a:spcPts val="0"/>
              </a:spcAft>
              <a:buSzPts val="800"/>
              <a:buChar char="•"/>
              <a:defRPr/>
            </a:lvl2pPr>
            <a:lvl3pPr marL="1371600" lvl="2" indent="-279400" algn="ctr" rtl="0">
              <a:lnSpc>
                <a:spcPct val="140000"/>
              </a:lnSpc>
              <a:spcBef>
                <a:spcPts val="0"/>
              </a:spcBef>
              <a:spcAft>
                <a:spcPts val="0"/>
              </a:spcAft>
              <a:buSzPts val="800"/>
              <a:buChar char="•"/>
              <a:defRPr/>
            </a:lvl3pPr>
            <a:lvl4pPr marL="1828800" lvl="3" indent="-279400" algn="ctr" rtl="0">
              <a:lnSpc>
                <a:spcPct val="140000"/>
              </a:lnSpc>
              <a:spcBef>
                <a:spcPts val="0"/>
              </a:spcBef>
              <a:spcAft>
                <a:spcPts val="0"/>
              </a:spcAft>
              <a:buSzPts val="800"/>
              <a:buChar char="•"/>
              <a:defRPr/>
            </a:lvl4pPr>
            <a:lvl5pPr marL="2286000" lvl="4" indent="-279400" algn="ctr" rtl="0">
              <a:lnSpc>
                <a:spcPct val="140000"/>
              </a:lnSpc>
              <a:spcBef>
                <a:spcPts val="0"/>
              </a:spcBef>
              <a:spcAft>
                <a:spcPts val="0"/>
              </a:spcAft>
              <a:buSzPts val="800"/>
              <a:buChar char="•"/>
              <a:defRPr/>
            </a:lvl5pPr>
            <a:lvl6pPr marL="2743200" lvl="5" indent="-228600" algn="l" rtl="0">
              <a:lnSpc>
                <a:spcPct val="90000"/>
              </a:lnSpc>
              <a:spcBef>
                <a:spcPts val="375"/>
              </a:spcBef>
              <a:spcAft>
                <a:spcPts val="0"/>
              </a:spcAft>
              <a:buSzPts val="1350"/>
              <a:buFont typeface="Inter"/>
              <a:buNone/>
              <a:defRPr/>
            </a:lvl6pPr>
            <a:lvl7pPr marL="3200400" lvl="6" indent="-314325" algn="l" rtl="0">
              <a:lnSpc>
                <a:spcPct val="90000"/>
              </a:lnSpc>
              <a:spcBef>
                <a:spcPts val="375"/>
              </a:spcBef>
              <a:spcAft>
                <a:spcPts val="0"/>
              </a:spcAft>
              <a:buSzPts val="1350"/>
              <a:buChar char="•"/>
              <a:defRPr/>
            </a:lvl7pPr>
            <a:lvl8pPr marL="3657600" lvl="7" indent="-314325" algn="l" rtl="0">
              <a:lnSpc>
                <a:spcPct val="90000"/>
              </a:lnSpc>
              <a:spcBef>
                <a:spcPts val="375"/>
              </a:spcBef>
              <a:spcAft>
                <a:spcPts val="0"/>
              </a:spcAft>
              <a:buSzPts val="1350"/>
              <a:buChar char="•"/>
              <a:defRPr/>
            </a:lvl8pPr>
            <a:lvl9pPr marL="4114800" lvl="8" indent="-314325" algn="l" rtl="0">
              <a:lnSpc>
                <a:spcPct val="90000"/>
              </a:lnSpc>
              <a:spcBef>
                <a:spcPts val="375"/>
              </a:spcBef>
              <a:spcAft>
                <a:spcPts val="0"/>
              </a:spcAft>
              <a:buSzPts val="1350"/>
              <a:buChar char="•"/>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matchingName="Basic text slide 03">
  <p:cSld name="26_Custom Layout_1_1_1">
    <p:spTree>
      <p:nvGrpSpPr>
        <p:cNvPr id="1" name="Shape 315"/>
        <p:cNvGrpSpPr/>
        <p:nvPr/>
      </p:nvGrpSpPr>
      <p:grpSpPr>
        <a:xfrm>
          <a:off x="0" y="0"/>
          <a:ext cx="0" cy="0"/>
          <a:chOff x="0" y="0"/>
          <a:chExt cx="0" cy="0"/>
        </a:xfrm>
      </p:grpSpPr>
      <p:pic>
        <p:nvPicPr>
          <p:cNvPr id="316" name="Google Shape;316;p35"/>
          <p:cNvPicPr preferRelativeResize="0"/>
          <p:nvPr/>
        </p:nvPicPr>
        <p:blipFill rotWithShape="1">
          <a:blip r:embed="rId2">
            <a:alphaModFix/>
          </a:blip>
          <a:srcRect/>
          <a:stretch/>
        </p:blipFill>
        <p:spPr>
          <a:xfrm>
            <a:off x="-1600" y="788"/>
            <a:ext cx="9144003" cy="5143501"/>
          </a:xfrm>
          <a:prstGeom prst="rect">
            <a:avLst/>
          </a:prstGeom>
          <a:noFill/>
          <a:ln>
            <a:noFill/>
          </a:ln>
        </p:spPr>
      </p:pic>
      <p:sp>
        <p:nvSpPr>
          <p:cNvPr id="317" name="Google Shape;317;p35"/>
          <p:cNvSpPr txBox="1">
            <a:spLocks noGrp="1"/>
          </p:cNvSpPr>
          <p:nvPr>
            <p:ph type="title"/>
          </p:nvPr>
        </p:nvSpPr>
        <p:spPr>
          <a:xfrm>
            <a:off x="518159" y="757281"/>
            <a:ext cx="8104500" cy="5844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SzPts val="2100"/>
              <a:buFont typeface="Poppins SemiBold"/>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318" name="Google Shape;318;p35"/>
          <p:cNvSpPr txBox="1">
            <a:spLocks noGrp="1"/>
          </p:cNvSpPr>
          <p:nvPr>
            <p:ph type="body" idx="1"/>
          </p:nvPr>
        </p:nvSpPr>
        <p:spPr>
          <a:xfrm>
            <a:off x="518159" y="1919309"/>
            <a:ext cx="8104500" cy="2549400"/>
          </a:xfrm>
          <a:prstGeom prst="rect">
            <a:avLst/>
          </a:prstGeom>
          <a:noFill/>
          <a:ln>
            <a:noFill/>
          </a:ln>
        </p:spPr>
        <p:txBody>
          <a:bodyPr spcFirstLastPara="1" wrap="square" lIns="0" tIns="0" rIns="0" bIns="0" anchor="t" anchorCtr="0">
            <a:noAutofit/>
          </a:bodyPr>
          <a:lstStyle>
            <a:lvl1pPr marL="457200" lvl="0" indent="-228600" algn="l" rtl="0">
              <a:lnSpc>
                <a:spcPct val="140000"/>
              </a:lnSpc>
              <a:spcBef>
                <a:spcPts val="0"/>
              </a:spcBef>
              <a:spcAft>
                <a:spcPts val="0"/>
              </a:spcAft>
              <a:buSzPts val="1400"/>
              <a:buNone/>
              <a:defRPr sz="1400"/>
            </a:lvl1pPr>
            <a:lvl2pPr marL="914400" lvl="1" indent="-317500" algn="l" rtl="0">
              <a:lnSpc>
                <a:spcPct val="140000"/>
              </a:lnSpc>
              <a:spcBef>
                <a:spcPts val="0"/>
              </a:spcBef>
              <a:spcAft>
                <a:spcPts val="0"/>
              </a:spcAft>
              <a:buClr>
                <a:schemeClr val="lt1"/>
              </a:buClr>
              <a:buSzPts val="1400"/>
              <a:buChar char="•"/>
              <a:defRPr sz="1400">
                <a:solidFill>
                  <a:schemeClr val="lt1"/>
                </a:solidFill>
              </a:defRPr>
            </a:lvl2pPr>
            <a:lvl3pPr marL="1371600" lvl="2" indent="-317500" algn="l" rtl="0">
              <a:lnSpc>
                <a:spcPct val="140000"/>
              </a:lnSpc>
              <a:spcBef>
                <a:spcPts val="0"/>
              </a:spcBef>
              <a:spcAft>
                <a:spcPts val="0"/>
              </a:spcAft>
              <a:buClr>
                <a:schemeClr val="lt1"/>
              </a:buClr>
              <a:buSzPts val="1400"/>
              <a:buChar char="•"/>
              <a:defRPr sz="1400">
                <a:solidFill>
                  <a:schemeClr val="lt1"/>
                </a:solidFill>
              </a:defRPr>
            </a:lvl3pPr>
            <a:lvl4pPr marL="1828800" lvl="3" indent="-317500" algn="l" rtl="0">
              <a:lnSpc>
                <a:spcPct val="140000"/>
              </a:lnSpc>
              <a:spcBef>
                <a:spcPts val="0"/>
              </a:spcBef>
              <a:spcAft>
                <a:spcPts val="0"/>
              </a:spcAft>
              <a:buClr>
                <a:schemeClr val="lt1"/>
              </a:buClr>
              <a:buSzPts val="1400"/>
              <a:buChar char="•"/>
              <a:defRPr sz="1400">
                <a:solidFill>
                  <a:schemeClr val="lt1"/>
                </a:solidFill>
              </a:defRPr>
            </a:lvl4pPr>
            <a:lvl5pPr marL="2286000" lvl="4" indent="-317500" algn="l" rtl="0">
              <a:lnSpc>
                <a:spcPct val="140000"/>
              </a:lnSpc>
              <a:spcBef>
                <a:spcPts val="0"/>
              </a:spcBef>
              <a:spcAft>
                <a:spcPts val="0"/>
              </a:spcAft>
              <a:buClr>
                <a:schemeClr val="lt1"/>
              </a:buClr>
              <a:buSzPts val="1400"/>
              <a:buChar char="•"/>
              <a:defRPr sz="1400">
                <a:solidFill>
                  <a:schemeClr val="lt1"/>
                </a:solidFill>
              </a:defRPr>
            </a:lvl5pPr>
            <a:lvl6pPr marL="2743200" lvl="5" indent="-317500" algn="l" rtl="0">
              <a:lnSpc>
                <a:spcPct val="90000"/>
              </a:lnSpc>
              <a:spcBef>
                <a:spcPts val="375"/>
              </a:spcBef>
              <a:spcAft>
                <a:spcPts val="0"/>
              </a:spcAft>
              <a:buClr>
                <a:schemeClr val="lt1"/>
              </a:buClr>
              <a:buSzPts val="1400"/>
              <a:buChar char="•"/>
              <a:defRPr sz="1400">
                <a:solidFill>
                  <a:schemeClr val="lt1"/>
                </a:solidFill>
              </a:defRPr>
            </a:lvl6pPr>
            <a:lvl7pPr marL="3200400" lvl="6" indent="-317500" algn="l" rtl="0">
              <a:lnSpc>
                <a:spcPct val="90000"/>
              </a:lnSpc>
              <a:spcBef>
                <a:spcPts val="375"/>
              </a:spcBef>
              <a:spcAft>
                <a:spcPts val="0"/>
              </a:spcAft>
              <a:buClr>
                <a:schemeClr val="lt1"/>
              </a:buClr>
              <a:buSzPts val="1400"/>
              <a:buChar char="•"/>
              <a:defRPr sz="1400">
                <a:solidFill>
                  <a:schemeClr val="lt1"/>
                </a:solidFill>
              </a:defRPr>
            </a:lvl7pPr>
            <a:lvl8pPr marL="3657600" lvl="7" indent="-317500" algn="l" rtl="0">
              <a:lnSpc>
                <a:spcPct val="90000"/>
              </a:lnSpc>
              <a:spcBef>
                <a:spcPts val="375"/>
              </a:spcBef>
              <a:spcAft>
                <a:spcPts val="0"/>
              </a:spcAft>
              <a:buClr>
                <a:schemeClr val="lt1"/>
              </a:buClr>
              <a:buSzPts val="1400"/>
              <a:buChar char="•"/>
              <a:defRPr sz="1400">
                <a:solidFill>
                  <a:schemeClr val="lt1"/>
                </a:solidFill>
              </a:defRPr>
            </a:lvl8pPr>
            <a:lvl9pPr marL="4114800" lvl="8" indent="-317500" algn="l" rtl="0">
              <a:lnSpc>
                <a:spcPct val="90000"/>
              </a:lnSpc>
              <a:spcBef>
                <a:spcPts val="375"/>
              </a:spcBef>
              <a:spcAft>
                <a:spcPts val="0"/>
              </a:spcAft>
              <a:buClr>
                <a:schemeClr val="lt1"/>
              </a:buClr>
              <a:buSzPts val="1400"/>
              <a:buChar char="•"/>
              <a:defRPr sz="1400">
                <a:solidFill>
                  <a:schemeClr val="lt1"/>
                </a:solidFill>
              </a:defRPr>
            </a:lvl9pPr>
          </a:lstStyle>
          <a:p>
            <a:endParaRPr/>
          </a:p>
        </p:txBody>
      </p:sp>
      <p:sp>
        <p:nvSpPr>
          <p:cNvPr id="319" name="Google Shape;319;p35"/>
          <p:cNvSpPr txBox="1">
            <a:spLocks noGrp="1"/>
          </p:cNvSpPr>
          <p:nvPr>
            <p:ph type="body" idx="2"/>
          </p:nvPr>
        </p:nvSpPr>
        <p:spPr>
          <a:xfrm>
            <a:off x="518159" y="1477630"/>
            <a:ext cx="8104500" cy="1299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Clr>
                <a:schemeClr val="accent2"/>
              </a:buClr>
              <a:buSzPts val="1000"/>
              <a:buNone/>
              <a:defRPr sz="1100" b="1">
                <a:solidFill>
                  <a:schemeClr val="accent2"/>
                </a:solidFill>
              </a:defRPr>
            </a:lvl1pPr>
            <a:lvl2pPr marL="914400" lvl="1" indent="-228600" algn="l" rtl="0">
              <a:lnSpc>
                <a:spcPct val="140000"/>
              </a:lnSpc>
              <a:spcBef>
                <a:spcPts val="0"/>
              </a:spcBef>
              <a:spcAft>
                <a:spcPts val="0"/>
              </a:spcAft>
              <a:buClr>
                <a:schemeClr val="dk2"/>
              </a:buClr>
              <a:buSzPts val="800"/>
              <a:buNone/>
              <a:defRPr/>
            </a:lvl2pPr>
            <a:lvl3pPr marL="1371600" lvl="2" indent="-228600" algn="l" rtl="0">
              <a:lnSpc>
                <a:spcPct val="140000"/>
              </a:lnSpc>
              <a:spcBef>
                <a:spcPts val="0"/>
              </a:spcBef>
              <a:spcAft>
                <a:spcPts val="0"/>
              </a:spcAft>
              <a:buClr>
                <a:schemeClr val="dk2"/>
              </a:buClr>
              <a:buSzPts val="800"/>
              <a:buNone/>
              <a:defRPr/>
            </a:lvl3pPr>
            <a:lvl4pPr marL="1828800" lvl="3" indent="-228600" algn="l" rtl="0">
              <a:lnSpc>
                <a:spcPct val="140000"/>
              </a:lnSpc>
              <a:spcBef>
                <a:spcPts val="0"/>
              </a:spcBef>
              <a:spcAft>
                <a:spcPts val="0"/>
              </a:spcAft>
              <a:buClr>
                <a:schemeClr val="dk2"/>
              </a:buClr>
              <a:buSzPts val="800"/>
              <a:buNone/>
              <a:defRPr/>
            </a:lvl4pPr>
            <a:lvl5pPr marL="2286000" lvl="4" indent="-228600" algn="l" rtl="0">
              <a:lnSpc>
                <a:spcPct val="140000"/>
              </a:lnSpc>
              <a:spcBef>
                <a:spcPts val="0"/>
              </a:spcBef>
              <a:spcAft>
                <a:spcPts val="0"/>
              </a:spcAft>
              <a:buClr>
                <a:schemeClr val="dk2"/>
              </a:buClr>
              <a:buSzPts val="800"/>
              <a:buNone/>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320" name="Google Shape;320;p35"/>
          <p:cNvSpPr txBox="1">
            <a:spLocks noGrp="1"/>
          </p:cNvSpPr>
          <p:nvPr>
            <p:ph type="body" idx="3"/>
          </p:nvPr>
        </p:nvSpPr>
        <p:spPr>
          <a:xfrm>
            <a:off x="518159" y="315602"/>
            <a:ext cx="3863100" cy="129900"/>
          </a:xfrm>
          <a:prstGeom prst="rect">
            <a:avLst/>
          </a:prstGeom>
          <a:noFill/>
          <a:ln>
            <a:noFill/>
          </a:ln>
        </p:spPr>
        <p:txBody>
          <a:bodyPr spcFirstLastPara="1" wrap="square" lIns="0" tIns="0" rIns="0" bIns="0" anchor="ctr" anchorCtr="0">
            <a:noAutofit/>
          </a:bodyPr>
          <a:lstStyle>
            <a:lvl1pPr marL="457200" lvl="0" indent="-228600" algn="l" rtl="0">
              <a:lnSpc>
                <a:spcPct val="100000"/>
              </a:lnSpc>
              <a:spcBef>
                <a:spcPts val="0"/>
              </a:spcBef>
              <a:spcAft>
                <a:spcPts val="0"/>
              </a:spcAft>
              <a:buClr>
                <a:schemeClr val="lt2"/>
              </a:buClr>
              <a:buSzPts val="600"/>
              <a:buNone/>
              <a:defRPr sz="1000" b="1">
                <a:solidFill>
                  <a:schemeClr val="lt2"/>
                </a:solidFill>
              </a:defRPr>
            </a:lvl1pPr>
            <a:lvl2pPr marL="914400" lvl="1" indent="-228600" algn="l" rtl="0">
              <a:lnSpc>
                <a:spcPct val="140000"/>
              </a:lnSpc>
              <a:spcBef>
                <a:spcPts val="0"/>
              </a:spcBef>
              <a:spcAft>
                <a:spcPts val="0"/>
              </a:spcAft>
              <a:buClr>
                <a:schemeClr val="lt2"/>
              </a:buClr>
              <a:buSzPts val="800"/>
              <a:buNone/>
              <a:defRPr>
                <a:solidFill>
                  <a:schemeClr val="lt2"/>
                </a:solidFill>
              </a:defRPr>
            </a:lvl2pPr>
            <a:lvl3pPr marL="1371600" lvl="2" indent="-228600" algn="l" rtl="0">
              <a:lnSpc>
                <a:spcPct val="140000"/>
              </a:lnSpc>
              <a:spcBef>
                <a:spcPts val="0"/>
              </a:spcBef>
              <a:spcAft>
                <a:spcPts val="0"/>
              </a:spcAft>
              <a:buClr>
                <a:schemeClr val="lt2"/>
              </a:buClr>
              <a:buSzPts val="800"/>
              <a:buNone/>
              <a:defRPr>
                <a:solidFill>
                  <a:schemeClr val="lt2"/>
                </a:solidFill>
              </a:defRPr>
            </a:lvl3pPr>
            <a:lvl4pPr marL="1828800" lvl="3" indent="-228600" algn="l" rtl="0">
              <a:lnSpc>
                <a:spcPct val="140000"/>
              </a:lnSpc>
              <a:spcBef>
                <a:spcPts val="0"/>
              </a:spcBef>
              <a:spcAft>
                <a:spcPts val="0"/>
              </a:spcAft>
              <a:buClr>
                <a:schemeClr val="lt2"/>
              </a:buClr>
              <a:buSzPts val="800"/>
              <a:buNone/>
              <a:defRPr>
                <a:solidFill>
                  <a:schemeClr val="lt2"/>
                </a:solidFill>
              </a:defRPr>
            </a:lvl4pPr>
            <a:lvl5pPr marL="2286000" lvl="4" indent="-228600" algn="l" rtl="0">
              <a:lnSpc>
                <a:spcPct val="140000"/>
              </a:lnSpc>
              <a:spcBef>
                <a:spcPts val="0"/>
              </a:spcBef>
              <a:spcAft>
                <a:spcPts val="0"/>
              </a:spcAft>
              <a:buClr>
                <a:schemeClr val="lt2"/>
              </a:buClr>
              <a:buSzPts val="800"/>
              <a:buNone/>
              <a:defRPr>
                <a:solidFill>
                  <a:schemeClr val="lt2"/>
                </a:solidFill>
              </a:defRPr>
            </a:lvl5pPr>
            <a:lvl6pPr marL="2743200" lvl="5" indent="-342900" algn="l" rtl="0">
              <a:lnSpc>
                <a:spcPct val="90000"/>
              </a:lnSpc>
              <a:spcBef>
                <a:spcPts val="375"/>
              </a:spcBef>
              <a:spcAft>
                <a:spcPts val="0"/>
              </a:spcAft>
              <a:buClr>
                <a:schemeClr val="lt2"/>
              </a:buClr>
              <a:buSzPts val="1800"/>
              <a:buChar char="•"/>
              <a:defRPr>
                <a:solidFill>
                  <a:schemeClr val="lt2"/>
                </a:solidFill>
              </a:defRPr>
            </a:lvl6pPr>
            <a:lvl7pPr marL="3200400" lvl="6" indent="-342900" algn="l" rtl="0">
              <a:lnSpc>
                <a:spcPct val="90000"/>
              </a:lnSpc>
              <a:spcBef>
                <a:spcPts val="375"/>
              </a:spcBef>
              <a:spcAft>
                <a:spcPts val="0"/>
              </a:spcAft>
              <a:buClr>
                <a:schemeClr val="lt2"/>
              </a:buClr>
              <a:buSzPts val="1800"/>
              <a:buChar char="•"/>
              <a:defRPr>
                <a:solidFill>
                  <a:schemeClr val="lt2"/>
                </a:solidFill>
              </a:defRPr>
            </a:lvl7pPr>
            <a:lvl8pPr marL="3657600" lvl="7" indent="-342900" algn="l" rtl="0">
              <a:lnSpc>
                <a:spcPct val="90000"/>
              </a:lnSpc>
              <a:spcBef>
                <a:spcPts val="375"/>
              </a:spcBef>
              <a:spcAft>
                <a:spcPts val="0"/>
              </a:spcAft>
              <a:buClr>
                <a:schemeClr val="lt2"/>
              </a:buClr>
              <a:buSzPts val="1800"/>
              <a:buChar char="•"/>
              <a:defRPr>
                <a:solidFill>
                  <a:schemeClr val="lt2"/>
                </a:solidFill>
              </a:defRPr>
            </a:lvl8pPr>
            <a:lvl9pPr marL="4114800" lvl="8" indent="-342900" algn="l" rtl="0">
              <a:lnSpc>
                <a:spcPct val="90000"/>
              </a:lnSpc>
              <a:spcBef>
                <a:spcPts val="375"/>
              </a:spcBef>
              <a:spcAft>
                <a:spcPts val="0"/>
              </a:spcAft>
              <a:buClr>
                <a:schemeClr val="lt2"/>
              </a:buClr>
              <a:buSzPts val="1800"/>
              <a:buChar char="•"/>
              <a:defRPr>
                <a:solidFill>
                  <a:schemeClr val="lt2"/>
                </a:solidFill>
              </a:defRPr>
            </a:lvl9pPr>
          </a:lstStyle>
          <a:p>
            <a:endParaRPr/>
          </a:p>
        </p:txBody>
      </p:sp>
      <p:pic>
        <p:nvPicPr>
          <p:cNvPr id="321" name="Google Shape;321;p35"/>
          <p:cNvPicPr preferRelativeResize="0"/>
          <p:nvPr/>
        </p:nvPicPr>
        <p:blipFill rotWithShape="1">
          <a:blip r:embed="rId3">
            <a:alphaModFix/>
          </a:blip>
          <a:srcRect l="10986" t="31422" r="10986" b="31422"/>
          <a:stretch/>
        </p:blipFill>
        <p:spPr>
          <a:xfrm>
            <a:off x="215600" y="4816824"/>
            <a:ext cx="749833" cy="151417"/>
          </a:xfrm>
          <a:prstGeom prst="rect">
            <a:avLst/>
          </a:prstGeom>
          <a:noFill/>
          <a:ln>
            <a:noFill/>
          </a:ln>
        </p:spPr>
      </p:pic>
      <p:sp>
        <p:nvSpPr>
          <p:cNvPr id="322" name="Google Shape;322;p35"/>
          <p:cNvSpPr/>
          <p:nvPr/>
        </p:nvSpPr>
        <p:spPr>
          <a:xfrm>
            <a:off x="1074311" y="4834138"/>
            <a:ext cx="255000" cy="151500"/>
          </a:xfrm>
          <a:prstGeom prst="roundRect">
            <a:avLst>
              <a:gd name="adj" fmla="val 50000"/>
            </a:avLst>
          </a:prstGeom>
          <a:noFill/>
          <a:ln w="9525" cap="flat" cmpd="sng">
            <a:solidFill>
              <a:schemeClr val="lt1"/>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490"/>
              <a:buFont typeface="Arial"/>
              <a:buNone/>
            </a:pPr>
            <a:fld id="{00000000-1234-1234-1234-123412341234}" type="slidenum">
              <a:rPr lang="en-GB" sz="490" b="1" i="0" u="none" strike="noStrike" cap="none">
                <a:solidFill>
                  <a:schemeClr val="lt1"/>
                </a:solidFill>
                <a:latin typeface="Inter"/>
                <a:ea typeface="Inter"/>
                <a:cs typeface="Inter"/>
                <a:sym typeface="Inter"/>
              </a:rPr>
              <a:t>‹#›</a:t>
            </a:fld>
            <a:endParaRPr sz="490" b="1" i="0" u="none" strike="noStrike" cap="none">
              <a:solidFill>
                <a:schemeClr val="lt1"/>
              </a:solidFill>
              <a:latin typeface="Inter"/>
              <a:ea typeface="Inter"/>
              <a:cs typeface="Inter"/>
              <a:sym typeface="Inter"/>
            </a:endParaRPr>
          </a:p>
        </p:txBody>
      </p:sp>
      <p:sp>
        <p:nvSpPr>
          <p:cNvPr id="323" name="Google Shape;323;p35"/>
          <p:cNvSpPr txBox="1">
            <a:spLocks noGrp="1"/>
          </p:cNvSpPr>
          <p:nvPr>
            <p:ph type="body" idx="4"/>
          </p:nvPr>
        </p:nvSpPr>
        <p:spPr>
          <a:xfrm>
            <a:off x="3637455" y="4797924"/>
            <a:ext cx="1908000" cy="169500"/>
          </a:xfrm>
          <a:prstGeom prst="rect">
            <a:avLst/>
          </a:prstGeom>
          <a:noFill/>
          <a:ln>
            <a:noFill/>
          </a:ln>
        </p:spPr>
        <p:txBody>
          <a:bodyPr spcFirstLastPara="1" wrap="square" lIns="0" tIns="0" rIns="0" bIns="0" anchor="t" anchorCtr="0">
            <a:noAutofit/>
          </a:bodyPr>
          <a:lstStyle>
            <a:lvl1pPr marL="457200" lvl="0" indent="-228600" algn="ctr" rtl="0">
              <a:lnSpc>
                <a:spcPct val="140000"/>
              </a:lnSpc>
              <a:spcBef>
                <a:spcPts val="0"/>
              </a:spcBef>
              <a:spcAft>
                <a:spcPts val="0"/>
              </a:spcAft>
              <a:buSzPts val="800"/>
              <a:buFont typeface="Inter"/>
              <a:buNone/>
              <a:defRPr sz="900"/>
            </a:lvl1pPr>
            <a:lvl2pPr marL="914400" lvl="1" indent="-279400" algn="ctr" rtl="0">
              <a:lnSpc>
                <a:spcPct val="140000"/>
              </a:lnSpc>
              <a:spcBef>
                <a:spcPts val="0"/>
              </a:spcBef>
              <a:spcAft>
                <a:spcPts val="0"/>
              </a:spcAft>
              <a:buSzPts val="800"/>
              <a:buChar char="•"/>
              <a:defRPr/>
            </a:lvl2pPr>
            <a:lvl3pPr marL="1371600" lvl="2" indent="-279400" algn="ctr" rtl="0">
              <a:lnSpc>
                <a:spcPct val="140000"/>
              </a:lnSpc>
              <a:spcBef>
                <a:spcPts val="0"/>
              </a:spcBef>
              <a:spcAft>
                <a:spcPts val="0"/>
              </a:spcAft>
              <a:buSzPts val="800"/>
              <a:buChar char="•"/>
              <a:defRPr/>
            </a:lvl3pPr>
            <a:lvl4pPr marL="1828800" lvl="3" indent="-279400" algn="ctr" rtl="0">
              <a:lnSpc>
                <a:spcPct val="140000"/>
              </a:lnSpc>
              <a:spcBef>
                <a:spcPts val="0"/>
              </a:spcBef>
              <a:spcAft>
                <a:spcPts val="0"/>
              </a:spcAft>
              <a:buSzPts val="800"/>
              <a:buChar char="•"/>
              <a:defRPr/>
            </a:lvl4pPr>
            <a:lvl5pPr marL="2286000" lvl="4" indent="-279400" algn="ctr" rtl="0">
              <a:lnSpc>
                <a:spcPct val="140000"/>
              </a:lnSpc>
              <a:spcBef>
                <a:spcPts val="0"/>
              </a:spcBef>
              <a:spcAft>
                <a:spcPts val="0"/>
              </a:spcAft>
              <a:buSzPts val="800"/>
              <a:buChar char="•"/>
              <a:defRPr/>
            </a:lvl5pPr>
            <a:lvl6pPr marL="2743200" lvl="5" indent="-228600" algn="l" rtl="0">
              <a:lnSpc>
                <a:spcPct val="90000"/>
              </a:lnSpc>
              <a:spcBef>
                <a:spcPts val="375"/>
              </a:spcBef>
              <a:spcAft>
                <a:spcPts val="0"/>
              </a:spcAft>
              <a:buSzPts val="1350"/>
              <a:buFont typeface="Inter"/>
              <a:buNone/>
              <a:defRPr/>
            </a:lvl6pPr>
            <a:lvl7pPr marL="3200400" lvl="6" indent="-314325" algn="l" rtl="0">
              <a:lnSpc>
                <a:spcPct val="90000"/>
              </a:lnSpc>
              <a:spcBef>
                <a:spcPts val="375"/>
              </a:spcBef>
              <a:spcAft>
                <a:spcPts val="0"/>
              </a:spcAft>
              <a:buSzPts val="1350"/>
              <a:buChar char="•"/>
              <a:defRPr/>
            </a:lvl7pPr>
            <a:lvl8pPr marL="3657600" lvl="7" indent="-314325" algn="l" rtl="0">
              <a:lnSpc>
                <a:spcPct val="90000"/>
              </a:lnSpc>
              <a:spcBef>
                <a:spcPts val="375"/>
              </a:spcBef>
              <a:spcAft>
                <a:spcPts val="0"/>
              </a:spcAft>
              <a:buSzPts val="1350"/>
              <a:buChar char="•"/>
              <a:defRPr/>
            </a:lvl8pPr>
            <a:lvl9pPr marL="4114800" lvl="8" indent="-314325" algn="l" rtl="0">
              <a:lnSpc>
                <a:spcPct val="90000"/>
              </a:lnSpc>
              <a:spcBef>
                <a:spcPts val="375"/>
              </a:spcBef>
              <a:spcAft>
                <a:spcPts val="0"/>
              </a:spcAft>
              <a:buSzPts val="1350"/>
              <a:buChar char="•"/>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matchingName="Product presentation 01">
  <p:cSld name="Product presentation">
    <p:bg>
      <p:bgPr>
        <a:solidFill>
          <a:schemeClr val="lt1"/>
        </a:solidFill>
        <a:effectLst/>
      </p:bgPr>
    </p:bg>
    <p:spTree>
      <p:nvGrpSpPr>
        <p:cNvPr id="1" name="Shape 637"/>
        <p:cNvGrpSpPr/>
        <p:nvPr/>
      </p:nvGrpSpPr>
      <p:grpSpPr>
        <a:xfrm>
          <a:off x="0" y="0"/>
          <a:ext cx="0" cy="0"/>
          <a:chOff x="0" y="0"/>
          <a:chExt cx="0" cy="0"/>
        </a:xfrm>
      </p:grpSpPr>
      <p:pic>
        <p:nvPicPr>
          <p:cNvPr id="638" name="Google Shape;638;p62"/>
          <p:cNvPicPr preferRelativeResize="0"/>
          <p:nvPr/>
        </p:nvPicPr>
        <p:blipFill rotWithShape="1">
          <a:blip r:embed="rId2">
            <a:alphaModFix/>
          </a:blip>
          <a:srcRect/>
          <a:stretch/>
        </p:blipFill>
        <p:spPr>
          <a:xfrm>
            <a:off x="-1" y="787"/>
            <a:ext cx="9144003" cy="5143501"/>
          </a:xfrm>
          <a:prstGeom prst="rect">
            <a:avLst/>
          </a:prstGeom>
          <a:noFill/>
          <a:ln>
            <a:noFill/>
          </a:ln>
        </p:spPr>
      </p:pic>
      <p:sp>
        <p:nvSpPr>
          <p:cNvPr id="639" name="Google Shape;639;p62"/>
          <p:cNvSpPr/>
          <p:nvPr/>
        </p:nvSpPr>
        <p:spPr>
          <a:xfrm>
            <a:off x="144778" y="315602"/>
            <a:ext cx="2176200" cy="4149600"/>
          </a:xfrm>
          <a:prstGeom prst="roundRect">
            <a:avLst>
              <a:gd name="adj" fmla="val 4411"/>
            </a:avLst>
          </a:prstGeom>
          <a:no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13"/>
              <a:buFont typeface="Arial"/>
              <a:buNone/>
            </a:pPr>
            <a:endParaRPr sz="1013" b="0" i="0" u="none" strike="noStrike" cap="none">
              <a:solidFill>
                <a:schemeClr val="lt1"/>
              </a:solidFill>
              <a:latin typeface="Inter"/>
              <a:ea typeface="Inter"/>
              <a:cs typeface="Inter"/>
              <a:sym typeface="Inter"/>
            </a:endParaRPr>
          </a:p>
        </p:txBody>
      </p:sp>
      <p:sp>
        <p:nvSpPr>
          <p:cNvPr id="640" name="Google Shape;640;p62"/>
          <p:cNvSpPr txBox="1">
            <a:spLocks noGrp="1"/>
          </p:cNvSpPr>
          <p:nvPr>
            <p:ph type="title"/>
          </p:nvPr>
        </p:nvSpPr>
        <p:spPr>
          <a:xfrm>
            <a:off x="2712724" y="757282"/>
            <a:ext cx="5810700" cy="3012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SzPts val="2100"/>
              <a:buFont typeface="Poppins SemiBold"/>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1" name="Google Shape;641;p62"/>
          <p:cNvSpPr txBox="1">
            <a:spLocks noGrp="1"/>
          </p:cNvSpPr>
          <p:nvPr>
            <p:ph type="body" idx="1"/>
          </p:nvPr>
        </p:nvSpPr>
        <p:spPr>
          <a:xfrm>
            <a:off x="3632455" y="4797924"/>
            <a:ext cx="1908000" cy="169500"/>
          </a:xfrm>
          <a:prstGeom prst="rect">
            <a:avLst/>
          </a:prstGeom>
          <a:noFill/>
          <a:ln>
            <a:noFill/>
          </a:ln>
        </p:spPr>
        <p:txBody>
          <a:bodyPr spcFirstLastPara="1" wrap="square" lIns="0" tIns="0" rIns="0" bIns="0" anchor="t" anchorCtr="0">
            <a:noAutofit/>
          </a:bodyPr>
          <a:lstStyle>
            <a:lvl1pPr marL="457200" lvl="0" indent="-228600" algn="ctr">
              <a:lnSpc>
                <a:spcPct val="140000"/>
              </a:lnSpc>
              <a:spcBef>
                <a:spcPts val="0"/>
              </a:spcBef>
              <a:spcAft>
                <a:spcPts val="0"/>
              </a:spcAft>
              <a:buSzPts val="800"/>
              <a:buFont typeface="Inter"/>
              <a:buNone/>
              <a:defRPr sz="900"/>
            </a:lvl1pPr>
            <a:lvl2pPr marL="914400" lvl="1" indent="-279400" algn="ctr">
              <a:lnSpc>
                <a:spcPct val="140000"/>
              </a:lnSpc>
              <a:spcBef>
                <a:spcPts val="0"/>
              </a:spcBef>
              <a:spcAft>
                <a:spcPts val="0"/>
              </a:spcAft>
              <a:buSzPts val="800"/>
              <a:buChar char="•"/>
              <a:defRPr/>
            </a:lvl2pPr>
            <a:lvl3pPr marL="1371600" lvl="2" indent="-279400" algn="ctr">
              <a:lnSpc>
                <a:spcPct val="140000"/>
              </a:lnSpc>
              <a:spcBef>
                <a:spcPts val="0"/>
              </a:spcBef>
              <a:spcAft>
                <a:spcPts val="0"/>
              </a:spcAft>
              <a:buSzPts val="800"/>
              <a:buChar char="•"/>
              <a:defRPr/>
            </a:lvl3pPr>
            <a:lvl4pPr marL="1828800" lvl="3" indent="-279400" algn="ctr">
              <a:lnSpc>
                <a:spcPct val="140000"/>
              </a:lnSpc>
              <a:spcBef>
                <a:spcPts val="0"/>
              </a:spcBef>
              <a:spcAft>
                <a:spcPts val="0"/>
              </a:spcAft>
              <a:buSzPts val="800"/>
              <a:buChar char="•"/>
              <a:defRPr/>
            </a:lvl4pPr>
            <a:lvl5pPr marL="2286000" lvl="4" indent="-279400" algn="ctr">
              <a:lnSpc>
                <a:spcPct val="140000"/>
              </a:lnSpc>
              <a:spcBef>
                <a:spcPts val="0"/>
              </a:spcBef>
              <a:spcAft>
                <a:spcPts val="0"/>
              </a:spcAft>
              <a:buSzPts val="800"/>
              <a:buChar char="•"/>
              <a:defRPr/>
            </a:lvl5pPr>
            <a:lvl6pPr marL="2743200" lvl="5" indent="-228600" algn="l">
              <a:lnSpc>
                <a:spcPct val="90000"/>
              </a:lnSpc>
              <a:spcBef>
                <a:spcPts val="375"/>
              </a:spcBef>
              <a:spcAft>
                <a:spcPts val="0"/>
              </a:spcAft>
              <a:buSzPts val="1350"/>
              <a:buFont typeface="Inter"/>
              <a:buNone/>
              <a:defRPr/>
            </a:lvl6pPr>
            <a:lvl7pPr marL="3200400" lvl="6" indent="-314325" algn="l">
              <a:lnSpc>
                <a:spcPct val="90000"/>
              </a:lnSpc>
              <a:spcBef>
                <a:spcPts val="375"/>
              </a:spcBef>
              <a:spcAft>
                <a:spcPts val="0"/>
              </a:spcAft>
              <a:buSzPts val="1350"/>
              <a:buChar char="•"/>
              <a:defRPr/>
            </a:lvl7pPr>
            <a:lvl8pPr marL="3657600" lvl="7" indent="-314325" algn="l">
              <a:lnSpc>
                <a:spcPct val="90000"/>
              </a:lnSpc>
              <a:spcBef>
                <a:spcPts val="375"/>
              </a:spcBef>
              <a:spcAft>
                <a:spcPts val="0"/>
              </a:spcAft>
              <a:buSzPts val="1350"/>
              <a:buChar char="•"/>
              <a:defRPr/>
            </a:lvl8pPr>
            <a:lvl9pPr marL="4114800" lvl="8" indent="-314325" algn="l">
              <a:lnSpc>
                <a:spcPct val="90000"/>
              </a:lnSpc>
              <a:spcBef>
                <a:spcPts val="375"/>
              </a:spcBef>
              <a:spcAft>
                <a:spcPts val="0"/>
              </a:spcAft>
              <a:buSzPts val="1350"/>
              <a:buChar char="•"/>
              <a:defRPr/>
            </a:lvl9pPr>
          </a:lstStyle>
          <a:p>
            <a:endParaRPr/>
          </a:p>
        </p:txBody>
      </p:sp>
      <p:sp>
        <p:nvSpPr>
          <p:cNvPr id="642" name="Google Shape;642;p62"/>
          <p:cNvSpPr txBox="1">
            <a:spLocks noGrp="1"/>
          </p:cNvSpPr>
          <p:nvPr>
            <p:ph type="body" idx="2"/>
          </p:nvPr>
        </p:nvSpPr>
        <p:spPr>
          <a:xfrm>
            <a:off x="2712722" y="1133735"/>
            <a:ext cx="5810700" cy="495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accent2"/>
              </a:buClr>
              <a:buSzPts val="800"/>
              <a:buNone/>
              <a:defRPr sz="1400" b="1">
                <a:solidFill>
                  <a:schemeClr val="accent2"/>
                </a:solidFill>
              </a:defRPr>
            </a:lvl1pPr>
            <a:lvl2pPr marL="914400" lvl="1" indent="-342900" algn="l">
              <a:lnSpc>
                <a:spcPct val="140000"/>
              </a:lnSpc>
              <a:spcBef>
                <a:spcPts val="0"/>
              </a:spcBef>
              <a:spcAft>
                <a:spcPts val="0"/>
              </a:spcAft>
              <a:buClr>
                <a:schemeClr val="accent2"/>
              </a:buClr>
              <a:buSzPts val="1800"/>
              <a:buChar char="•"/>
              <a:defRPr>
                <a:solidFill>
                  <a:schemeClr val="accent2"/>
                </a:solidFill>
              </a:defRPr>
            </a:lvl2pPr>
            <a:lvl3pPr marL="1371600" lvl="2" indent="-342900" algn="l">
              <a:lnSpc>
                <a:spcPct val="140000"/>
              </a:lnSpc>
              <a:spcBef>
                <a:spcPts val="0"/>
              </a:spcBef>
              <a:spcAft>
                <a:spcPts val="0"/>
              </a:spcAft>
              <a:buClr>
                <a:schemeClr val="accent2"/>
              </a:buClr>
              <a:buSzPts val="1800"/>
              <a:buChar char="•"/>
              <a:defRPr>
                <a:solidFill>
                  <a:schemeClr val="accent2"/>
                </a:solidFill>
              </a:defRPr>
            </a:lvl3pPr>
            <a:lvl4pPr marL="1828800" lvl="3" indent="-342900" algn="l">
              <a:lnSpc>
                <a:spcPct val="140000"/>
              </a:lnSpc>
              <a:spcBef>
                <a:spcPts val="0"/>
              </a:spcBef>
              <a:spcAft>
                <a:spcPts val="0"/>
              </a:spcAft>
              <a:buClr>
                <a:schemeClr val="accent2"/>
              </a:buClr>
              <a:buSzPts val="1800"/>
              <a:buChar char="•"/>
              <a:defRPr>
                <a:solidFill>
                  <a:schemeClr val="accent2"/>
                </a:solidFill>
              </a:defRPr>
            </a:lvl4pPr>
            <a:lvl5pPr marL="2286000" lvl="4" indent="-342900" algn="l">
              <a:lnSpc>
                <a:spcPct val="140000"/>
              </a:lnSpc>
              <a:spcBef>
                <a:spcPts val="0"/>
              </a:spcBef>
              <a:spcAft>
                <a:spcPts val="0"/>
              </a:spcAft>
              <a:buClr>
                <a:schemeClr val="accent2"/>
              </a:buClr>
              <a:buSzPts val="1800"/>
              <a:buChar char="•"/>
              <a:defRPr>
                <a:solidFill>
                  <a:schemeClr val="accent2"/>
                </a:solidFill>
              </a:defRPr>
            </a:lvl5pPr>
            <a:lvl6pPr marL="2743200" lvl="5" indent="-342900" algn="l">
              <a:lnSpc>
                <a:spcPct val="90000"/>
              </a:lnSpc>
              <a:spcBef>
                <a:spcPts val="375"/>
              </a:spcBef>
              <a:spcAft>
                <a:spcPts val="0"/>
              </a:spcAft>
              <a:buClr>
                <a:schemeClr val="accent2"/>
              </a:buClr>
              <a:buSzPts val="1800"/>
              <a:buChar char="•"/>
              <a:defRPr>
                <a:solidFill>
                  <a:schemeClr val="accent2"/>
                </a:solidFill>
              </a:defRPr>
            </a:lvl6pPr>
            <a:lvl7pPr marL="3200400" lvl="6" indent="-342900" algn="l">
              <a:lnSpc>
                <a:spcPct val="90000"/>
              </a:lnSpc>
              <a:spcBef>
                <a:spcPts val="375"/>
              </a:spcBef>
              <a:spcAft>
                <a:spcPts val="0"/>
              </a:spcAft>
              <a:buClr>
                <a:schemeClr val="accent2"/>
              </a:buClr>
              <a:buSzPts val="1800"/>
              <a:buChar char="•"/>
              <a:defRPr>
                <a:solidFill>
                  <a:schemeClr val="accent2"/>
                </a:solidFill>
              </a:defRPr>
            </a:lvl7pPr>
            <a:lvl8pPr marL="3657600" lvl="7" indent="-342900" algn="l">
              <a:lnSpc>
                <a:spcPct val="90000"/>
              </a:lnSpc>
              <a:spcBef>
                <a:spcPts val="375"/>
              </a:spcBef>
              <a:spcAft>
                <a:spcPts val="0"/>
              </a:spcAft>
              <a:buClr>
                <a:schemeClr val="accent2"/>
              </a:buClr>
              <a:buSzPts val="1800"/>
              <a:buChar char="•"/>
              <a:defRPr>
                <a:solidFill>
                  <a:schemeClr val="accent2"/>
                </a:solidFill>
              </a:defRPr>
            </a:lvl8pPr>
            <a:lvl9pPr marL="4114800" lvl="8" indent="-342900" algn="l">
              <a:lnSpc>
                <a:spcPct val="90000"/>
              </a:lnSpc>
              <a:spcBef>
                <a:spcPts val="375"/>
              </a:spcBef>
              <a:spcAft>
                <a:spcPts val="0"/>
              </a:spcAft>
              <a:buClr>
                <a:schemeClr val="accent2"/>
              </a:buClr>
              <a:buSzPts val="1800"/>
              <a:buChar char="•"/>
              <a:defRPr>
                <a:solidFill>
                  <a:schemeClr val="accent2"/>
                </a:solidFill>
              </a:defRPr>
            </a:lvl9pPr>
          </a:lstStyle>
          <a:p>
            <a:endParaRPr/>
          </a:p>
        </p:txBody>
      </p:sp>
      <p:sp>
        <p:nvSpPr>
          <p:cNvPr id="643" name="Google Shape;643;p62"/>
          <p:cNvSpPr txBox="1">
            <a:spLocks noGrp="1"/>
          </p:cNvSpPr>
          <p:nvPr>
            <p:ph type="body" idx="3"/>
          </p:nvPr>
        </p:nvSpPr>
        <p:spPr>
          <a:xfrm>
            <a:off x="2712720" y="315602"/>
            <a:ext cx="5810700" cy="129900"/>
          </a:xfrm>
          <a:prstGeom prst="rect">
            <a:avLst/>
          </a:prstGeom>
          <a:noFill/>
          <a:ln>
            <a:noFill/>
          </a:ln>
        </p:spPr>
        <p:txBody>
          <a:bodyPr spcFirstLastPara="1" wrap="square" lIns="0" tIns="0" rIns="0" bIns="0" anchor="ctr" anchorCtr="0">
            <a:noAutofit/>
          </a:bodyPr>
          <a:lstStyle>
            <a:lvl1pPr marL="457200" lvl="0" indent="-228600" algn="l">
              <a:lnSpc>
                <a:spcPct val="100000"/>
              </a:lnSpc>
              <a:spcBef>
                <a:spcPts val="0"/>
              </a:spcBef>
              <a:spcAft>
                <a:spcPts val="0"/>
              </a:spcAft>
              <a:buClr>
                <a:schemeClr val="lt2"/>
              </a:buClr>
              <a:buSzPts val="600"/>
              <a:buNone/>
              <a:defRPr sz="1000" b="1">
                <a:solidFill>
                  <a:schemeClr val="lt2"/>
                </a:solidFill>
              </a:defRPr>
            </a:lvl1pPr>
            <a:lvl2pPr marL="914400" lvl="1" indent="-228600" algn="l">
              <a:lnSpc>
                <a:spcPct val="140000"/>
              </a:lnSpc>
              <a:spcBef>
                <a:spcPts val="0"/>
              </a:spcBef>
              <a:spcAft>
                <a:spcPts val="0"/>
              </a:spcAft>
              <a:buClr>
                <a:schemeClr val="lt2"/>
              </a:buClr>
              <a:buSzPts val="800"/>
              <a:buNone/>
              <a:defRPr>
                <a:solidFill>
                  <a:schemeClr val="lt2"/>
                </a:solidFill>
              </a:defRPr>
            </a:lvl2pPr>
            <a:lvl3pPr marL="1371600" lvl="2" indent="-228600" algn="l">
              <a:lnSpc>
                <a:spcPct val="140000"/>
              </a:lnSpc>
              <a:spcBef>
                <a:spcPts val="0"/>
              </a:spcBef>
              <a:spcAft>
                <a:spcPts val="0"/>
              </a:spcAft>
              <a:buClr>
                <a:schemeClr val="lt2"/>
              </a:buClr>
              <a:buSzPts val="800"/>
              <a:buNone/>
              <a:defRPr>
                <a:solidFill>
                  <a:schemeClr val="lt2"/>
                </a:solidFill>
              </a:defRPr>
            </a:lvl3pPr>
            <a:lvl4pPr marL="1828800" lvl="3" indent="-228600" algn="l">
              <a:lnSpc>
                <a:spcPct val="140000"/>
              </a:lnSpc>
              <a:spcBef>
                <a:spcPts val="0"/>
              </a:spcBef>
              <a:spcAft>
                <a:spcPts val="0"/>
              </a:spcAft>
              <a:buClr>
                <a:schemeClr val="lt2"/>
              </a:buClr>
              <a:buSzPts val="800"/>
              <a:buNone/>
              <a:defRPr>
                <a:solidFill>
                  <a:schemeClr val="lt2"/>
                </a:solidFill>
              </a:defRPr>
            </a:lvl4pPr>
            <a:lvl5pPr marL="2286000" lvl="4" indent="-228600" algn="l">
              <a:lnSpc>
                <a:spcPct val="140000"/>
              </a:lnSpc>
              <a:spcBef>
                <a:spcPts val="0"/>
              </a:spcBef>
              <a:spcAft>
                <a:spcPts val="0"/>
              </a:spcAft>
              <a:buClr>
                <a:schemeClr val="lt2"/>
              </a:buClr>
              <a:buSzPts val="800"/>
              <a:buNone/>
              <a:defRPr>
                <a:solidFill>
                  <a:schemeClr val="lt2"/>
                </a:solidFill>
              </a:defRPr>
            </a:lvl5pPr>
            <a:lvl6pPr marL="2743200" lvl="5" indent="-342900" algn="l">
              <a:lnSpc>
                <a:spcPct val="90000"/>
              </a:lnSpc>
              <a:spcBef>
                <a:spcPts val="375"/>
              </a:spcBef>
              <a:spcAft>
                <a:spcPts val="0"/>
              </a:spcAft>
              <a:buClr>
                <a:schemeClr val="lt2"/>
              </a:buClr>
              <a:buSzPts val="1800"/>
              <a:buChar char="•"/>
              <a:defRPr>
                <a:solidFill>
                  <a:schemeClr val="lt2"/>
                </a:solidFill>
              </a:defRPr>
            </a:lvl6pPr>
            <a:lvl7pPr marL="3200400" lvl="6" indent="-342900" algn="l">
              <a:lnSpc>
                <a:spcPct val="90000"/>
              </a:lnSpc>
              <a:spcBef>
                <a:spcPts val="375"/>
              </a:spcBef>
              <a:spcAft>
                <a:spcPts val="0"/>
              </a:spcAft>
              <a:buClr>
                <a:schemeClr val="lt2"/>
              </a:buClr>
              <a:buSzPts val="1800"/>
              <a:buChar char="•"/>
              <a:defRPr>
                <a:solidFill>
                  <a:schemeClr val="lt2"/>
                </a:solidFill>
              </a:defRPr>
            </a:lvl7pPr>
            <a:lvl8pPr marL="3657600" lvl="7" indent="-342900" algn="l">
              <a:lnSpc>
                <a:spcPct val="90000"/>
              </a:lnSpc>
              <a:spcBef>
                <a:spcPts val="375"/>
              </a:spcBef>
              <a:spcAft>
                <a:spcPts val="0"/>
              </a:spcAft>
              <a:buClr>
                <a:schemeClr val="lt2"/>
              </a:buClr>
              <a:buSzPts val="1800"/>
              <a:buChar char="•"/>
              <a:defRPr>
                <a:solidFill>
                  <a:schemeClr val="lt2"/>
                </a:solidFill>
              </a:defRPr>
            </a:lvl8pPr>
            <a:lvl9pPr marL="4114800" lvl="8" indent="-342900" algn="l">
              <a:lnSpc>
                <a:spcPct val="90000"/>
              </a:lnSpc>
              <a:spcBef>
                <a:spcPts val="375"/>
              </a:spcBef>
              <a:spcAft>
                <a:spcPts val="0"/>
              </a:spcAft>
              <a:buClr>
                <a:schemeClr val="lt2"/>
              </a:buClr>
              <a:buSzPts val="1800"/>
              <a:buChar char="•"/>
              <a:defRPr>
                <a:solidFill>
                  <a:schemeClr val="lt2"/>
                </a:solidFill>
              </a:defRPr>
            </a:lvl9pPr>
          </a:lstStyle>
          <a:p>
            <a:endParaRPr/>
          </a:p>
        </p:txBody>
      </p:sp>
      <p:sp>
        <p:nvSpPr>
          <p:cNvPr id="644" name="Google Shape;644;p62"/>
          <p:cNvSpPr txBox="1">
            <a:spLocks noGrp="1"/>
          </p:cNvSpPr>
          <p:nvPr>
            <p:ph type="body" idx="4"/>
          </p:nvPr>
        </p:nvSpPr>
        <p:spPr>
          <a:xfrm>
            <a:off x="2712720" y="2120571"/>
            <a:ext cx="2691000" cy="495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sz="1400"/>
            </a:lvl1pPr>
            <a:lvl2pPr marL="914400" lvl="1" indent="-317500" algn="l">
              <a:lnSpc>
                <a:spcPct val="140000"/>
              </a:lnSpc>
              <a:spcBef>
                <a:spcPts val="0"/>
              </a:spcBef>
              <a:spcAft>
                <a:spcPts val="0"/>
              </a:spcAft>
              <a:buClr>
                <a:schemeClr val="lt1"/>
              </a:buClr>
              <a:buSzPts val="1400"/>
              <a:buChar char="•"/>
              <a:defRPr sz="1400">
                <a:solidFill>
                  <a:schemeClr val="lt1"/>
                </a:solidFill>
              </a:defRPr>
            </a:lvl2pPr>
            <a:lvl3pPr marL="1371600" lvl="2" indent="-317500" algn="l">
              <a:lnSpc>
                <a:spcPct val="140000"/>
              </a:lnSpc>
              <a:spcBef>
                <a:spcPts val="0"/>
              </a:spcBef>
              <a:spcAft>
                <a:spcPts val="0"/>
              </a:spcAft>
              <a:buClr>
                <a:schemeClr val="lt1"/>
              </a:buClr>
              <a:buSzPts val="1400"/>
              <a:buChar char="•"/>
              <a:defRPr sz="1400">
                <a:solidFill>
                  <a:schemeClr val="lt1"/>
                </a:solidFill>
              </a:defRPr>
            </a:lvl3pPr>
            <a:lvl4pPr marL="1828800" lvl="3" indent="-317500" algn="l">
              <a:lnSpc>
                <a:spcPct val="140000"/>
              </a:lnSpc>
              <a:spcBef>
                <a:spcPts val="0"/>
              </a:spcBef>
              <a:spcAft>
                <a:spcPts val="0"/>
              </a:spcAft>
              <a:buClr>
                <a:schemeClr val="lt1"/>
              </a:buClr>
              <a:buSzPts val="1400"/>
              <a:buChar char="•"/>
              <a:defRPr sz="1400">
                <a:solidFill>
                  <a:schemeClr val="lt1"/>
                </a:solidFill>
              </a:defRPr>
            </a:lvl4pPr>
            <a:lvl5pPr marL="2286000" lvl="4" indent="-317500" algn="l">
              <a:lnSpc>
                <a:spcPct val="140000"/>
              </a:lnSpc>
              <a:spcBef>
                <a:spcPts val="0"/>
              </a:spcBef>
              <a:spcAft>
                <a:spcPts val="0"/>
              </a:spcAft>
              <a:buClr>
                <a:schemeClr val="lt1"/>
              </a:buClr>
              <a:buSzPts val="1400"/>
              <a:buChar char="•"/>
              <a:defRPr sz="1400">
                <a:solidFill>
                  <a:schemeClr val="lt1"/>
                </a:solidFill>
              </a:defRPr>
            </a:lvl5pPr>
            <a:lvl6pPr marL="2743200" lvl="5" indent="-317500" algn="l">
              <a:lnSpc>
                <a:spcPct val="90000"/>
              </a:lnSpc>
              <a:spcBef>
                <a:spcPts val="375"/>
              </a:spcBef>
              <a:spcAft>
                <a:spcPts val="0"/>
              </a:spcAft>
              <a:buClr>
                <a:schemeClr val="lt1"/>
              </a:buClr>
              <a:buSzPts val="1400"/>
              <a:buChar char="•"/>
              <a:defRPr sz="1400">
                <a:solidFill>
                  <a:schemeClr val="lt1"/>
                </a:solidFill>
              </a:defRPr>
            </a:lvl6pPr>
            <a:lvl7pPr marL="3200400" lvl="6" indent="-317500" algn="l">
              <a:lnSpc>
                <a:spcPct val="90000"/>
              </a:lnSpc>
              <a:spcBef>
                <a:spcPts val="375"/>
              </a:spcBef>
              <a:spcAft>
                <a:spcPts val="0"/>
              </a:spcAft>
              <a:buClr>
                <a:schemeClr val="lt1"/>
              </a:buClr>
              <a:buSzPts val="1400"/>
              <a:buChar char="•"/>
              <a:defRPr sz="1400">
                <a:solidFill>
                  <a:schemeClr val="lt1"/>
                </a:solidFill>
              </a:defRPr>
            </a:lvl7pPr>
            <a:lvl8pPr marL="3657600" lvl="7" indent="-317500" algn="l">
              <a:lnSpc>
                <a:spcPct val="90000"/>
              </a:lnSpc>
              <a:spcBef>
                <a:spcPts val="375"/>
              </a:spcBef>
              <a:spcAft>
                <a:spcPts val="0"/>
              </a:spcAft>
              <a:buClr>
                <a:schemeClr val="lt1"/>
              </a:buClr>
              <a:buSzPts val="1400"/>
              <a:buChar char="•"/>
              <a:defRPr sz="1400">
                <a:solidFill>
                  <a:schemeClr val="lt1"/>
                </a:solidFill>
              </a:defRPr>
            </a:lvl8pPr>
            <a:lvl9pPr marL="4114800" lvl="8" indent="-317500" algn="l">
              <a:lnSpc>
                <a:spcPct val="90000"/>
              </a:lnSpc>
              <a:spcBef>
                <a:spcPts val="375"/>
              </a:spcBef>
              <a:spcAft>
                <a:spcPts val="0"/>
              </a:spcAft>
              <a:buClr>
                <a:schemeClr val="lt1"/>
              </a:buClr>
              <a:buSzPts val="1400"/>
              <a:buChar char="•"/>
              <a:defRPr sz="1400">
                <a:solidFill>
                  <a:schemeClr val="lt1"/>
                </a:solidFill>
              </a:defRPr>
            </a:lvl9pPr>
          </a:lstStyle>
          <a:p>
            <a:endParaRPr/>
          </a:p>
        </p:txBody>
      </p:sp>
      <p:sp>
        <p:nvSpPr>
          <p:cNvPr id="645" name="Google Shape;645;p62"/>
          <p:cNvSpPr txBox="1">
            <a:spLocks noGrp="1"/>
          </p:cNvSpPr>
          <p:nvPr>
            <p:ph type="body" idx="5"/>
          </p:nvPr>
        </p:nvSpPr>
        <p:spPr>
          <a:xfrm>
            <a:off x="2712720" y="1860003"/>
            <a:ext cx="2691000" cy="1854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accent2"/>
              </a:buClr>
              <a:buSzPts val="1000"/>
              <a:buFont typeface="Space Grotesk"/>
              <a:buNone/>
              <a:defRPr sz="1400" b="1">
                <a:solidFill>
                  <a:schemeClr val="accent2"/>
                </a:solidFill>
                <a:latin typeface="Space Grotesk"/>
                <a:ea typeface="Space Grotesk"/>
                <a:cs typeface="Space Grotesk"/>
                <a:sym typeface="Space Grotesk"/>
              </a:defRPr>
            </a:lvl1pPr>
            <a:lvl2pPr marL="914400" lvl="1" indent="-228600" algn="l">
              <a:lnSpc>
                <a:spcPct val="140000"/>
              </a:lnSpc>
              <a:spcBef>
                <a:spcPts val="0"/>
              </a:spcBef>
              <a:spcAft>
                <a:spcPts val="0"/>
              </a:spcAft>
              <a:buClr>
                <a:schemeClr val="accent2"/>
              </a:buClr>
              <a:buSzPts val="800"/>
              <a:buNone/>
              <a:defRPr>
                <a:solidFill>
                  <a:schemeClr val="accent2"/>
                </a:solidFill>
              </a:defRPr>
            </a:lvl2pPr>
            <a:lvl3pPr marL="1371600" lvl="2" indent="-228600" algn="l">
              <a:lnSpc>
                <a:spcPct val="140000"/>
              </a:lnSpc>
              <a:spcBef>
                <a:spcPts val="0"/>
              </a:spcBef>
              <a:spcAft>
                <a:spcPts val="0"/>
              </a:spcAft>
              <a:buClr>
                <a:schemeClr val="accent2"/>
              </a:buClr>
              <a:buSzPts val="800"/>
              <a:buNone/>
              <a:defRPr>
                <a:solidFill>
                  <a:schemeClr val="accent2"/>
                </a:solidFill>
              </a:defRPr>
            </a:lvl3pPr>
            <a:lvl4pPr marL="1828800" lvl="3" indent="-228600" algn="l">
              <a:lnSpc>
                <a:spcPct val="140000"/>
              </a:lnSpc>
              <a:spcBef>
                <a:spcPts val="0"/>
              </a:spcBef>
              <a:spcAft>
                <a:spcPts val="0"/>
              </a:spcAft>
              <a:buClr>
                <a:schemeClr val="accent2"/>
              </a:buClr>
              <a:buSzPts val="800"/>
              <a:buNone/>
              <a:defRPr>
                <a:solidFill>
                  <a:schemeClr val="accent2"/>
                </a:solidFill>
              </a:defRPr>
            </a:lvl4pPr>
            <a:lvl5pPr marL="2286000" lvl="4" indent="-228600" algn="l">
              <a:lnSpc>
                <a:spcPct val="140000"/>
              </a:lnSpc>
              <a:spcBef>
                <a:spcPts val="0"/>
              </a:spcBef>
              <a:spcAft>
                <a:spcPts val="0"/>
              </a:spcAft>
              <a:buClr>
                <a:schemeClr val="accent2"/>
              </a:buClr>
              <a:buSzPts val="800"/>
              <a:buNone/>
              <a:defRPr>
                <a:solidFill>
                  <a:schemeClr val="accent2"/>
                </a:solidFill>
              </a:defRPr>
            </a:lvl5pPr>
            <a:lvl6pPr marL="2743200" lvl="5" indent="-342900" algn="l">
              <a:lnSpc>
                <a:spcPct val="90000"/>
              </a:lnSpc>
              <a:spcBef>
                <a:spcPts val="375"/>
              </a:spcBef>
              <a:spcAft>
                <a:spcPts val="0"/>
              </a:spcAft>
              <a:buClr>
                <a:schemeClr val="accent2"/>
              </a:buClr>
              <a:buSzPts val="1800"/>
              <a:buChar char="•"/>
              <a:defRPr>
                <a:solidFill>
                  <a:schemeClr val="accent2"/>
                </a:solidFill>
              </a:defRPr>
            </a:lvl6pPr>
            <a:lvl7pPr marL="3200400" lvl="6" indent="-342900" algn="l">
              <a:lnSpc>
                <a:spcPct val="90000"/>
              </a:lnSpc>
              <a:spcBef>
                <a:spcPts val="375"/>
              </a:spcBef>
              <a:spcAft>
                <a:spcPts val="0"/>
              </a:spcAft>
              <a:buClr>
                <a:schemeClr val="accent2"/>
              </a:buClr>
              <a:buSzPts val="1800"/>
              <a:buChar char="•"/>
              <a:defRPr>
                <a:solidFill>
                  <a:schemeClr val="accent2"/>
                </a:solidFill>
              </a:defRPr>
            </a:lvl7pPr>
            <a:lvl8pPr marL="3657600" lvl="7" indent="-342900" algn="l">
              <a:lnSpc>
                <a:spcPct val="90000"/>
              </a:lnSpc>
              <a:spcBef>
                <a:spcPts val="375"/>
              </a:spcBef>
              <a:spcAft>
                <a:spcPts val="0"/>
              </a:spcAft>
              <a:buClr>
                <a:schemeClr val="accent2"/>
              </a:buClr>
              <a:buSzPts val="1800"/>
              <a:buChar char="•"/>
              <a:defRPr>
                <a:solidFill>
                  <a:schemeClr val="accent2"/>
                </a:solidFill>
              </a:defRPr>
            </a:lvl8pPr>
            <a:lvl9pPr marL="4114800" lvl="8" indent="-342900" algn="l">
              <a:lnSpc>
                <a:spcPct val="90000"/>
              </a:lnSpc>
              <a:spcBef>
                <a:spcPts val="375"/>
              </a:spcBef>
              <a:spcAft>
                <a:spcPts val="0"/>
              </a:spcAft>
              <a:buClr>
                <a:schemeClr val="accent2"/>
              </a:buClr>
              <a:buSzPts val="1800"/>
              <a:buChar char="•"/>
              <a:defRPr>
                <a:solidFill>
                  <a:schemeClr val="accent2"/>
                </a:solidFill>
              </a:defRPr>
            </a:lvl9pPr>
          </a:lstStyle>
          <a:p>
            <a:endParaRPr/>
          </a:p>
        </p:txBody>
      </p:sp>
      <p:sp>
        <p:nvSpPr>
          <p:cNvPr id="646" name="Google Shape;646;p62"/>
          <p:cNvSpPr txBox="1">
            <a:spLocks noGrp="1"/>
          </p:cNvSpPr>
          <p:nvPr>
            <p:ph type="body" idx="6"/>
          </p:nvPr>
        </p:nvSpPr>
        <p:spPr>
          <a:xfrm>
            <a:off x="2712718" y="3043199"/>
            <a:ext cx="2691000" cy="495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sz="1400"/>
            </a:lvl1pPr>
            <a:lvl2pPr marL="914400" lvl="1" indent="-317500" algn="l">
              <a:lnSpc>
                <a:spcPct val="140000"/>
              </a:lnSpc>
              <a:spcBef>
                <a:spcPts val="0"/>
              </a:spcBef>
              <a:spcAft>
                <a:spcPts val="0"/>
              </a:spcAft>
              <a:buClr>
                <a:schemeClr val="lt1"/>
              </a:buClr>
              <a:buSzPts val="1400"/>
              <a:buChar char="•"/>
              <a:defRPr sz="1400">
                <a:solidFill>
                  <a:schemeClr val="lt1"/>
                </a:solidFill>
              </a:defRPr>
            </a:lvl2pPr>
            <a:lvl3pPr marL="1371600" lvl="2" indent="-317500" algn="l">
              <a:lnSpc>
                <a:spcPct val="140000"/>
              </a:lnSpc>
              <a:spcBef>
                <a:spcPts val="0"/>
              </a:spcBef>
              <a:spcAft>
                <a:spcPts val="0"/>
              </a:spcAft>
              <a:buClr>
                <a:schemeClr val="lt1"/>
              </a:buClr>
              <a:buSzPts val="1400"/>
              <a:buChar char="•"/>
              <a:defRPr sz="1400">
                <a:solidFill>
                  <a:schemeClr val="lt1"/>
                </a:solidFill>
              </a:defRPr>
            </a:lvl3pPr>
            <a:lvl4pPr marL="1828800" lvl="3" indent="-317500" algn="l">
              <a:lnSpc>
                <a:spcPct val="140000"/>
              </a:lnSpc>
              <a:spcBef>
                <a:spcPts val="0"/>
              </a:spcBef>
              <a:spcAft>
                <a:spcPts val="0"/>
              </a:spcAft>
              <a:buClr>
                <a:schemeClr val="lt1"/>
              </a:buClr>
              <a:buSzPts val="1400"/>
              <a:buChar char="•"/>
              <a:defRPr sz="1400">
                <a:solidFill>
                  <a:schemeClr val="lt1"/>
                </a:solidFill>
              </a:defRPr>
            </a:lvl4pPr>
            <a:lvl5pPr marL="2286000" lvl="4" indent="-317500" algn="l">
              <a:lnSpc>
                <a:spcPct val="140000"/>
              </a:lnSpc>
              <a:spcBef>
                <a:spcPts val="0"/>
              </a:spcBef>
              <a:spcAft>
                <a:spcPts val="0"/>
              </a:spcAft>
              <a:buClr>
                <a:schemeClr val="lt1"/>
              </a:buClr>
              <a:buSzPts val="1400"/>
              <a:buChar char="•"/>
              <a:defRPr sz="1400">
                <a:solidFill>
                  <a:schemeClr val="lt1"/>
                </a:solidFill>
              </a:defRPr>
            </a:lvl5pPr>
            <a:lvl6pPr marL="2743200" lvl="5" indent="-317500" algn="l">
              <a:lnSpc>
                <a:spcPct val="90000"/>
              </a:lnSpc>
              <a:spcBef>
                <a:spcPts val="375"/>
              </a:spcBef>
              <a:spcAft>
                <a:spcPts val="0"/>
              </a:spcAft>
              <a:buClr>
                <a:schemeClr val="lt1"/>
              </a:buClr>
              <a:buSzPts val="1400"/>
              <a:buChar char="•"/>
              <a:defRPr sz="1400">
                <a:solidFill>
                  <a:schemeClr val="lt1"/>
                </a:solidFill>
              </a:defRPr>
            </a:lvl6pPr>
            <a:lvl7pPr marL="3200400" lvl="6" indent="-317500" algn="l">
              <a:lnSpc>
                <a:spcPct val="90000"/>
              </a:lnSpc>
              <a:spcBef>
                <a:spcPts val="375"/>
              </a:spcBef>
              <a:spcAft>
                <a:spcPts val="0"/>
              </a:spcAft>
              <a:buClr>
                <a:schemeClr val="lt1"/>
              </a:buClr>
              <a:buSzPts val="1400"/>
              <a:buChar char="•"/>
              <a:defRPr sz="1400">
                <a:solidFill>
                  <a:schemeClr val="lt1"/>
                </a:solidFill>
              </a:defRPr>
            </a:lvl7pPr>
            <a:lvl8pPr marL="3657600" lvl="7" indent="-317500" algn="l">
              <a:lnSpc>
                <a:spcPct val="90000"/>
              </a:lnSpc>
              <a:spcBef>
                <a:spcPts val="375"/>
              </a:spcBef>
              <a:spcAft>
                <a:spcPts val="0"/>
              </a:spcAft>
              <a:buClr>
                <a:schemeClr val="lt1"/>
              </a:buClr>
              <a:buSzPts val="1400"/>
              <a:buChar char="•"/>
              <a:defRPr sz="1400">
                <a:solidFill>
                  <a:schemeClr val="lt1"/>
                </a:solidFill>
              </a:defRPr>
            </a:lvl8pPr>
            <a:lvl9pPr marL="4114800" lvl="8" indent="-317500" algn="l">
              <a:lnSpc>
                <a:spcPct val="90000"/>
              </a:lnSpc>
              <a:spcBef>
                <a:spcPts val="375"/>
              </a:spcBef>
              <a:spcAft>
                <a:spcPts val="0"/>
              </a:spcAft>
              <a:buClr>
                <a:schemeClr val="lt1"/>
              </a:buClr>
              <a:buSzPts val="1400"/>
              <a:buChar char="•"/>
              <a:defRPr sz="1400">
                <a:solidFill>
                  <a:schemeClr val="lt1"/>
                </a:solidFill>
              </a:defRPr>
            </a:lvl9pPr>
          </a:lstStyle>
          <a:p>
            <a:endParaRPr/>
          </a:p>
        </p:txBody>
      </p:sp>
      <p:sp>
        <p:nvSpPr>
          <p:cNvPr id="647" name="Google Shape;647;p62"/>
          <p:cNvSpPr txBox="1">
            <a:spLocks noGrp="1"/>
          </p:cNvSpPr>
          <p:nvPr>
            <p:ph type="body" idx="7"/>
          </p:nvPr>
        </p:nvSpPr>
        <p:spPr>
          <a:xfrm>
            <a:off x="2712718" y="2782631"/>
            <a:ext cx="2691000" cy="1854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accent2"/>
              </a:buClr>
              <a:buSzPts val="1000"/>
              <a:buFont typeface="Space Grotesk"/>
              <a:buNone/>
              <a:defRPr sz="1400" b="1">
                <a:solidFill>
                  <a:schemeClr val="accent2"/>
                </a:solidFill>
                <a:latin typeface="Space Grotesk"/>
                <a:ea typeface="Space Grotesk"/>
                <a:cs typeface="Space Grotesk"/>
                <a:sym typeface="Space Grotesk"/>
              </a:defRPr>
            </a:lvl1pPr>
            <a:lvl2pPr marL="914400" lvl="1" indent="-228600" algn="l">
              <a:lnSpc>
                <a:spcPct val="140000"/>
              </a:lnSpc>
              <a:spcBef>
                <a:spcPts val="0"/>
              </a:spcBef>
              <a:spcAft>
                <a:spcPts val="0"/>
              </a:spcAft>
              <a:buClr>
                <a:schemeClr val="accent2"/>
              </a:buClr>
              <a:buSzPts val="800"/>
              <a:buNone/>
              <a:defRPr>
                <a:solidFill>
                  <a:schemeClr val="accent2"/>
                </a:solidFill>
              </a:defRPr>
            </a:lvl2pPr>
            <a:lvl3pPr marL="1371600" lvl="2" indent="-228600" algn="l">
              <a:lnSpc>
                <a:spcPct val="140000"/>
              </a:lnSpc>
              <a:spcBef>
                <a:spcPts val="0"/>
              </a:spcBef>
              <a:spcAft>
                <a:spcPts val="0"/>
              </a:spcAft>
              <a:buClr>
                <a:schemeClr val="accent2"/>
              </a:buClr>
              <a:buSzPts val="800"/>
              <a:buNone/>
              <a:defRPr>
                <a:solidFill>
                  <a:schemeClr val="accent2"/>
                </a:solidFill>
              </a:defRPr>
            </a:lvl3pPr>
            <a:lvl4pPr marL="1828800" lvl="3" indent="-228600" algn="l">
              <a:lnSpc>
                <a:spcPct val="140000"/>
              </a:lnSpc>
              <a:spcBef>
                <a:spcPts val="0"/>
              </a:spcBef>
              <a:spcAft>
                <a:spcPts val="0"/>
              </a:spcAft>
              <a:buClr>
                <a:schemeClr val="accent2"/>
              </a:buClr>
              <a:buSzPts val="800"/>
              <a:buNone/>
              <a:defRPr>
                <a:solidFill>
                  <a:schemeClr val="accent2"/>
                </a:solidFill>
              </a:defRPr>
            </a:lvl4pPr>
            <a:lvl5pPr marL="2286000" lvl="4" indent="-228600" algn="l">
              <a:lnSpc>
                <a:spcPct val="140000"/>
              </a:lnSpc>
              <a:spcBef>
                <a:spcPts val="0"/>
              </a:spcBef>
              <a:spcAft>
                <a:spcPts val="0"/>
              </a:spcAft>
              <a:buClr>
                <a:schemeClr val="accent2"/>
              </a:buClr>
              <a:buSzPts val="800"/>
              <a:buNone/>
              <a:defRPr>
                <a:solidFill>
                  <a:schemeClr val="accent2"/>
                </a:solidFill>
              </a:defRPr>
            </a:lvl5pPr>
            <a:lvl6pPr marL="2743200" lvl="5" indent="-342900" algn="l">
              <a:lnSpc>
                <a:spcPct val="90000"/>
              </a:lnSpc>
              <a:spcBef>
                <a:spcPts val="375"/>
              </a:spcBef>
              <a:spcAft>
                <a:spcPts val="0"/>
              </a:spcAft>
              <a:buClr>
                <a:schemeClr val="accent2"/>
              </a:buClr>
              <a:buSzPts val="1800"/>
              <a:buChar char="•"/>
              <a:defRPr>
                <a:solidFill>
                  <a:schemeClr val="accent2"/>
                </a:solidFill>
              </a:defRPr>
            </a:lvl6pPr>
            <a:lvl7pPr marL="3200400" lvl="6" indent="-342900" algn="l">
              <a:lnSpc>
                <a:spcPct val="90000"/>
              </a:lnSpc>
              <a:spcBef>
                <a:spcPts val="375"/>
              </a:spcBef>
              <a:spcAft>
                <a:spcPts val="0"/>
              </a:spcAft>
              <a:buClr>
                <a:schemeClr val="accent2"/>
              </a:buClr>
              <a:buSzPts val="1800"/>
              <a:buChar char="•"/>
              <a:defRPr>
                <a:solidFill>
                  <a:schemeClr val="accent2"/>
                </a:solidFill>
              </a:defRPr>
            </a:lvl7pPr>
            <a:lvl8pPr marL="3657600" lvl="7" indent="-342900" algn="l">
              <a:lnSpc>
                <a:spcPct val="90000"/>
              </a:lnSpc>
              <a:spcBef>
                <a:spcPts val="375"/>
              </a:spcBef>
              <a:spcAft>
                <a:spcPts val="0"/>
              </a:spcAft>
              <a:buClr>
                <a:schemeClr val="accent2"/>
              </a:buClr>
              <a:buSzPts val="1800"/>
              <a:buChar char="•"/>
              <a:defRPr>
                <a:solidFill>
                  <a:schemeClr val="accent2"/>
                </a:solidFill>
              </a:defRPr>
            </a:lvl8pPr>
            <a:lvl9pPr marL="4114800" lvl="8" indent="-342900" algn="l">
              <a:lnSpc>
                <a:spcPct val="90000"/>
              </a:lnSpc>
              <a:spcBef>
                <a:spcPts val="375"/>
              </a:spcBef>
              <a:spcAft>
                <a:spcPts val="0"/>
              </a:spcAft>
              <a:buClr>
                <a:schemeClr val="accent2"/>
              </a:buClr>
              <a:buSzPts val="1800"/>
              <a:buChar char="•"/>
              <a:defRPr>
                <a:solidFill>
                  <a:schemeClr val="accent2"/>
                </a:solidFill>
              </a:defRPr>
            </a:lvl9pPr>
          </a:lstStyle>
          <a:p>
            <a:endParaRPr/>
          </a:p>
        </p:txBody>
      </p:sp>
      <p:sp>
        <p:nvSpPr>
          <p:cNvPr id="648" name="Google Shape;648;p62"/>
          <p:cNvSpPr txBox="1">
            <a:spLocks noGrp="1"/>
          </p:cNvSpPr>
          <p:nvPr>
            <p:ph type="body" idx="8"/>
          </p:nvPr>
        </p:nvSpPr>
        <p:spPr>
          <a:xfrm>
            <a:off x="2712719" y="3965827"/>
            <a:ext cx="2691000" cy="495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sz="1400"/>
            </a:lvl1pPr>
            <a:lvl2pPr marL="914400" lvl="1" indent="-317500" algn="l">
              <a:lnSpc>
                <a:spcPct val="140000"/>
              </a:lnSpc>
              <a:spcBef>
                <a:spcPts val="0"/>
              </a:spcBef>
              <a:spcAft>
                <a:spcPts val="0"/>
              </a:spcAft>
              <a:buClr>
                <a:schemeClr val="lt1"/>
              </a:buClr>
              <a:buSzPts val="1400"/>
              <a:buChar char="•"/>
              <a:defRPr sz="1400">
                <a:solidFill>
                  <a:schemeClr val="lt1"/>
                </a:solidFill>
              </a:defRPr>
            </a:lvl2pPr>
            <a:lvl3pPr marL="1371600" lvl="2" indent="-317500" algn="l">
              <a:lnSpc>
                <a:spcPct val="140000"/>
              </a:lnSpc>
              <a:spcBef>
                <a:spcPts val="0"/>
              </a:spcBef>
              <a:spcAft>
                <a:spcPts val="0"/>
              </a:spcAft>
              <a:buClr>
                <a:schemeClr val="lt1"/>
              </a:buClr>
              <a:buSzPts val="1400"/>
              <a:buChar char="•"/>
              <a:defRPr sz="1400">
                <a:solidFill>
                  <a:schemeClr val="lt1"/>
                </a:solidFill>
              </a:defRPr>
            </a:lvl3pPr>
            <a:lvl4pPr marL="1828800" lvl="3" indent="-317500" algn="l">
              <a:lnSpc>
                <a:spcPct val="140000"/>
              </a:lnSpc>
              <a:spcBef>
                <a:spcPts val="0"/>
              </a:spcBef>
              <a:spcAft>
                <a:spcPts val="0"/>
              </a:spcAft>
              <a:buClr>
                <a:schemeClr val="lt1"/>
              </a:buClr>
              <a:buSzPts val="1400"/>
              <a:buChar char="•"/>
              <a:defRPr sz="1400">
                <a:solidFill>
                  <a:schemeClr val="lt1"/>
                </a:solidFill>
              </a:defRPr>
            </a:lvl4pPr>
            <a:lvl5pPr marL="2286000" lvl="4" indent="-317500" algn="l">
              <a:lnSpc>
                <a:spcPct val="140000"/>
              </a:lnSpc>
              <a:spcBef>
                <a:spcPts val="0"/>
              </a:spcBef>
              <a:spcAft>
                <a:spcPts val="0"/>
              </a:spcAft>
              <a:buClr>
                <a:schemeClr val="lt1"/>
              </a:buClr>
              <a:buSzPts val="1400"/>
              <a:buChar char="•"/>
              <a:defRPr sz="1400">
                <a:solidFill>
                  <a:schemeClr val="lt1"/>
                </a:solidFill>
              </a:defRPr>
            </a:lvl5pPr>
            <a:lvl6pPr marL="2743200" lvl="5" indent="-317500" algn="l">
              <a:lnSpc>
                <a:spcPct val="90000"/>
              </a:lnSpc>
              <a:spcBef>
                <a:spcPts val="375"/>
              </a:spcBef>
              <a:spcAft>
                <a:spcPts val="0"/>
              </a:spcAft>
              <a:buClr>
                <a:schemeClr val="lt1"/>
              </a:buClr>
              <a:buSzPts val="1400"/>
              <a:buChar char="•"/>
              <a:defRPr sz="1400">
                <a:solidFill>
                  <a:schemeClr val="lt1"/>
                </a:solidFill>
              </a:defRPr>
            </a:lvl6pPr>
            <a:lvl7pPr marL="3200400" lvl="6" indent="-317500" algn="l">
              <a:lnSpc>
                <a:spcPct val="90000"/>
              </a:lnSpc>
              <a:spcBef>
                <a:spcPts val="375"/>
              </a:spcBef>
              <a:spcAft>
                <a:spcPts val="0"/>
              </a:spcAft>
              <a:buClr>
                <a:schemeClr val="lt1"/>
              </a:buClr>
              <a:buSzPts val="1400"/>
              <a:buChar char="•"/>
              <a:defRPr sz="1400">
                <a:solidFill>
                  <a:schemeClr val="lt1"/>
                </a:solidFill>
              </a:defRPr>
            </a:lvl7pPr>
            <a:lvl8pPr marL="3657600" lvl="7" indent="-317500" algn="l">
              <a:lnSpc>
                <a:spcPct val="90000"/>
              </a:lnSpc>
              <a:spcBef>
                <a:spcPts val="375"/>
              </a:spcBef>
              <a:spcAft>
                <a:spcPts val="0"/>
              </a:spcAft>
              <a:buClr>
                <a:schemeClr val="lt1"/>
              </a:buClr>
              <a:buSzPts val="1400"/>
              <a:buChar char="•"/>
              <a:defRPr sz="1400">
                <a:solidFill>
                  <a:schemeClr val="lt1"/>
                </a:solidFill>
              </a:defRPr>
            </a:lvl8pPr>
            <a:lvl9pPr marL="4114800" lvl="8" indent="-317500" algn="l">
              <a:lnSpc>
                <a:spcPct val="90000"/>
              </a:lnSpc>
              <a:spcBef>
                <a:spcPts val="375"/>
              </a:spcBef>
              <a:spcAft>
                <a:spcPts val="0"/>
              </a:spcAft>
              <a:buClr>
                <a:schemeClr val="lt1"/>
              </a:buClr>
              <a:buSzPts val="1400"/>
              <a:buChar char="•"/>
              <a:defRPr sz="1400">
                <a:solidFill>
                  <a:schemeClr val="lt1"/>
                </a:solidFill>
              </a:defRPr>
            </a:lvl9pPr>
          </a:lstStyle>
          <a:p>
            <a:endParaRPr/>
          </a:p>
        </p:txBody>
      </p:sp>
      <p:sp>
        <p:nvSpPr>
          <p:cNvPr id="649" name="Google Shape;649;p62"/>
          <p:cNvSpPr txBox="1">
            <a:spLocks noGrp="1"/>
          </p:cNvSpPr>
          <p:nvPr>
            <p:ph type="body" idx="9"/>
          </p:nvPr>
        </p:nvSpPr>
        <p:spPr>
          <a:xfrm>
            <a:off x="2712719" y="3705259"/>
            <a:ext cx="2691000" cy="1854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accent2"/>
              </a:buClr>
              <a:buSzPts val="1000"/>
              <a:buFont typeface="Space Grotesk"/>
              <a:buNone/>
              <a:defRPr sz="1400" b="1">
                <a:solidFill>
                  <a:schemeClr val="accent2"/>
                </a:solidFill>
                <a:latin typeface="Space Grotesk"/>
                <a:ea typeface="Space Grotesk"/>
                <a:cs typeface="Space Grotesk"/>
                <a:sym typeface="Space Grotesk"/>
              </a:defRPr>
            </a:lvl1pPr>
            <a:lvl2pPr marL="914400" lvl="1" indent="-228600" algn="l">
              <a:lnSpc>
                <a:spcPct val="140000"/>
              </a:lnSpc>
              <a:spcBef>
                <a:spcPts val="0"/>
              </a:spcBef>
              <a:spcAft>
                <a:spcPts val="0"/>
              </a:spcAft>
              <a:buClr>
                <a:schemeClr val="accent2"/>
              </a:buClr>
              <a:buSzPts val="800"/>
              <a:buNone/>
              <a:defRPr>
                <a:solidFill>
                  <a:schemeClr val="accent2"/>
                </a:solidFill>
              </a:defRPr>
            </a:lvl2pPr>
            <a:lvl3pPr marL="1371600" lvl="2" indent="-228600" algn="l">
              <a:lnSpc>
                <a:spcPct val="140000"/>
              </a:lnSpc>
              <a:spcBef>
                <a:spcPts val="0"/>
              </a:spcBef>
              <a:spcAft>
                <a:spcPts val="0"/>
              </a:spcAft>
              <a:buClr>
                <a:schemeClr val="accent2"/>
              </a:buClr>
              <a:buSzPts val="800"/>
              <a:buNone/>
              <a:defRPr>
                <a:solidFill>
                  <a:schemeClr val="accent2"/>
                </a:solidFill>
              </a:defRPr>
            </a:lvl3pPr>
            <a:lvl4pPr marL="1828800" lvl="3" indent="-228600" algn="l">
              <a:lnSpc>
                <a:spcPct val="140000"/>
              </a:lnSpc>
              <a:spcBef>
                <a:spcPts val="0"/>
              </a:spcBef>
              <a:spcAft>
                <a:spcPts val="0"/>
              </a:spcAft>
              <a:buClr>
                <a:schemeClr val="accent2"/>
              </a:buClr>
              <a:buSzPts val="800"/>
              <a:buNone/>
              <a:defRPr>
                <a:solidFill>
                  <a:schemeClr val="accent2"/>
                </a:solidFill>
              </a:defRPr>
            </a:lvl4pPr>
            <a:lvl5pPr marL="2286000" lvl="4" indent="-228600" algn="l">
              <a:lnSpc>
                <a:spcPct val="140000"/>
              </a:lnSpc>
              <a:spcBef>
                <a:spcPts val="0"/>
              </a:spcBef>
              <a:spcAft>
                <a:spcPts val="0"/>
              </a:spcAft>
              <a:buClr>
                <a:schemeClr val="accent2"/>
              </a:buClr>
              <a:buSzPts val="800"/>
              <a:buNone/>
              <a:defRPr>
                <a:solidFill>
                  <a:schemeClr val="accent2"/>
                </a:solidFill>
              </a:defRPr>
            </a:lvl5pPr>
            <a:lvl6pPr marL="2743200" lvl="5" indent="-342900" algn="l">
              <a:lnSpc>
                <a:spcPct val="90000"/>
              </a:lnSpc>
              <a:spcBef>
                <a:spcPts val="375"/>
              </a:spcBef>
              <a:spcAft>
                <a:spcPts val="0"/>
              </a:spcAft>
              <a:buClr>
                <a:schemeClr val="accent2"/>
              </a:buClr>
              <a:buSzPts val="1800"/>
              <a:buChar char="•"/>
              <a:defRPr>
                <a:solidFill>
                  <a:schemeClr val="accent2"/>
                </a:solidFill>
              </a:defRPr>
            </a:lvl6pPr>
            <a:lvl7pPr marL="3200400" lvl="6" indent="-342900" algn="l">
              <a:lnSpc>
                <a:spcPct val="90000"/>
              </a:lnSpc>
              <a:spcBef>
                <a:spcPts val="375"/>
              </a:spcBef>
              <a:spcAft>
                <a:spcPts val="0"/>
              </a:spcAft>
              <a:buClr>
                <a:schemeClr val="accent2"/>
              </a:buClr>
              <a:buSzPts val="1800"/>
              <a:buChar char="•"/>
              <a:defRPr>
                <a:solidFill>
                  <a:schemeClr val="accent2"/>
                </a:solidFill>
              </a:defRPr>
            </a:lvl7pPr>
            <a:lvl8pPr marL="3657600" lvl="7" indent="-342900" algn="l">
              <a:lnSpc>
                <a:spcPct val="90000"/>
              </a:lnSpc>
              <a:spcBef>
                <a:spcPts val="375"/>
              </a:spcBef>
              <a:spcAft>
                <a:spcPts val="0"/>
              </a:spcAft>
              <a:buClr>
                <a:schemeClr val="accent2"/>
              </a:buClr>
              <a:buSzPts val="1800"/>
              <a:buChar char="•"/>
              <a:defRPr>
                <a:solidFill>
                  <a:schemeClr val="accent2"/>
                </a:solidFill>
              </a:defRPr>
            </a:lvl8pPr>
            <a:lvl9pPr marL="4114800" lvl="8" indent="-342900" algn="l">
              <a:lnSpc>
                <a:spcPct val="90000"/>
              </a:lnSpc>
              <a:spcBef>
                <a:spcPts val="375"/>
              </a:spcBef>
              <a:spcAft>
                <a:spcPts val="0"/>
              </a:spcAft>
              <a:buClr>
                <a:schemeClr val="accent2"/>
              </a:buClr>
              <a:buSzPts val="1800"/>
              <a:buChar char="•"/>
              <a:defRPr>
                <a:solidFill>
                  <a:schemeClr val="accent2"/>
                </a:solidFill>
              </a:defRPr>
            </a:lvl9pPr>
          </a:lstStyle>
          <a:p>
            <a:endParaRPr/>
          </a:p>
        </p:txBody>
      </p:sp>
      <p:sp>
        <p:nvSpPr>
          <p:cNvPr id="650" name="Google Shape;650;p62"/>
          <p:cNvSpPr txBox="1">
            <a:spLocks noGrp="1"/>
          </p:cNvSpPr>
          <p:nvPr>
            <p:ph type="body" idx="13"/>
          </p:nvPr>
        </p:nvSpPr>
        <p:spPr>
          <a:xfrm>
            <a:off x="5832541" y="2120571"/>
            <a:ext cx="2691000" cy="495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sz="1400"/>
            </a:lvl1pPr>
            <a:lvl2pPr marL="914400" lvl="1" indent="-317500" algn="l">
              <a:lnSpc>
                <a:spcPct val="140000"/>
              </a:lnSpc>
              <a:spcBef>
                <a:spcPts val="0"/>
              </a:spcBef>
              <a:spcAft>
                <a:spcPts val="0"/>
              </a:spcAft>
              <a:buClr>
                <a:schemeClr val="lt1"/>
              </a:buClr>
              <a:buSzPts val="1400"/>
              <a:buChar char="•"/>
              <a:defRPr sz="1400">
                <a:solidFill>
                  <a:schemeClr val="lt1"/>
                </a:solidFill>
              </a:defRPr>
            </a:lvl2pPr>
            <a:lvl3pPr marL="1371600" lvl="2" indent="-317500" algn="l">
              <a:lnSpc>
                <a:spcPct val="140000"/>
              </a:lnSpc>
              <a:spcBef>
                <a:spcPts val="0"/>
              </a:spcBef>
              <a:spcAft>
                <a:spcPts val="0"/>
              </a:spcAft>
              <a:buClr>
                <a:schemeClr val="lt1"/>
              </a:buClr>
              <a:buSzPts val="1400"/>
              <a:buChar char="•"/>
              <a:defRPr sz="1400">
                <a:solidFill>
                  <a:schemeClr val="lt1"/>
                </a:solidFill>
              </a:defRPr>
            </a:lvl3pPr>
            <a:lvl4pPr marL="1828800" lvl="3" indent="-317500" algn="l">
              <a:lnSpc>
                <a:spcPct val="140000"/>
              </a:lnSpc>
              <a:spcBef>
                <a:spcPts val="0"/>
              </a:spcBef>
              <a:spcAft>
                <a:spcPts val="0"/>
              </a:spcAft>
              <a:buClr>
                <a:schemeClr val="lt1"/>
              </a:buClr>
              <a:buSzPts val="1400"/>
              <a:buChar char="•"/>
              <a:defRPr sz="1400">
                <a:solidFill>
                  <a:schemeClr val="lt1"/>
                </a:solidFill>
              </a:defRPr>
            </a:lvl4pPr>
            <a:lvl5pPr marL="2286000" lvl="4" indent="-317500" algn="l">
              <a:lnSpc>
                <a:spcPct val="140000"/>
              </a:lnSpc>
              <a:spcBef>
                <a:spcPts val="0"/>
              </a:spcBef>
              <a:spcAft>
                <a:spcPts val="0"/>
              </a:spcAft>
              <a:buClr>
                <a:schemeClr val="lt1"/>
              </a:buClr>
              <a:buSzPts val="1400"/>
              <a:buChar char="•"/>
              <a:defRPr sz="1400">
                <a:solidFill>
                  <a:schemeClr val="lt1"/>
                </a:solidFill>
              </a:defRPr>
            </a:lvl5pPr>
            <a:lvl6pPr marL="2743200" lvl="5" indent="-317500" algn="l">
              <a:lnSpc>
                <a:spcPct val="90000"/>
              </a:lnSpc>
              <a:spcBef>
                <a:spcPts val="375"/>
              </a:spcBef>
              <a:spcAft>
                <a:spcPts val="0"/>
              </a:spcAft>
              <a:buClr>
                <a:schemeClr val="lt1"/>
              </a:buClr>
              <a:buSzPts val="1400"/>
              <a:buChar char="•"/>
              <a:defRPr sz="1400">
                <a:solidFill>
                  <a:schemeClr val="lt1"/>
                </a:solidFill>
              </a:defRPr>
            </a:lvl6pPr>
            <a:lvl7pPr marL="3200400" lvl="6" indent="-317500" algn="l">
              <a:lnSpc>
                <a:spcPct val="90000"/>
              </a:lnSpc>
              <a:spcBef>
                <a:spcPts val="375"/>
              </a:spcBef>
              <a:spcAft>
                <a:spcPts val="0"/>
              </a:spcAft>
              <a:buClr>
                <a:schemeClr val="lt1"/>
              </a:buClr>
              <a:buSzPts val="1400"/>
              <a:buChar char="•"/>
              <a:defRPr sz="1400">
                <a:solidFill>
                  <a:schemeClr val="lt1"/>
                </a:solidFill>
              </a:defRPr>
            </a:lvl7pPr>
            <a:lvl8pPr marL="3657600" lvl="7" indent="-317500" algn="l">
              <a:lnSpc>
                <a:spcPct val="90000"/>
              </a:lnSpc>
              <a:spcBef>
                <a:spcPts val="375"/>
              </a:spcBef>
              <a:spcAft>
                <a:spcPts val="0"/>
              </a:spcAft>
              <a:buClr>
                <a:schemeClr val="lt1"/>
              </a:buClr>
              <a:buSzPts val="1400"/>
              <a:buChar char="•"/>
              <a:defRPr sz="1400">
                <a:solidFill>
                  <a:schemeClr val="lt1"/>
                </a:solidFill>
              </a:defRPr>
            </a:lvl8pPr>
            <a:lvl9pPr marL="4114800" lvl="8" indent="-317500" algn="l">
              <a:lnSpc>
                <a:spcPct val="90000"/>
              </a:lnSpc>
              <a:spcBef>
                <a:spcPts val="375"/>
              </a:spcBef>
              <a:spcAft>
                <a:spcPts val="0"/>
              </a:spcAft>
              <a:buClr>
                <a:schemeClr val="lt1"/>
              </a:buClr>
              <a:buSzPts val="1400"/>
              <a:buChar char="•"/>
              <a:defRPr sz="1400">
                <a:solidFill>
                  <a:schemeClr val="lt1"/>
                </a:solidFill>
              </a:defRPr>
            </a:lvl9pPr>
          </a:lstStyle>
          <a:p>
            <a:endParaRPr/>
          </a:p>
        </p:txBody>
      </p:sp>
      <p:sp>
        <p:nvSpPr>
          <p:cNvPr id="651" name="Google Shape;651;p62"/>
          <p:cNvSpPr txBox="1">
            <a:spLocks noGrp="1"/>
          </p:cNvSpPr>
          <p:nvPr>
            <p:ph type="body" idx="14"/>
          </p:nvPr>
        </p:nvSpPr>
        <p:spPr>
          <a:xfrm>
            <a:off x="5832541" y="1860003"/>
            <a:ext cx="2691000" cy="1854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accent2"/>
              </a:buClr>
              <a:buSzPts val="1000"/>
              <a:buFont typeface="Space Grotesk"/>
              <a:buNone/>
              <a:defRPr sz="1400" b="1">
                <a:solidFill>
                  <a:schemeClr val="accent2"/>
                </a:solidFill>
                <a:latin typeface="Space Grotesk"/>
                <a:ea typeface="Space Grotesk"/>
                <a:cs typeface="Space Grotesk"/>
                <a:sym typeface="Space Grotesk"/>
              </a:defRPr>
            </a:lvl1pPr>
            <a:lvl2pPr marL="914400" lvl="1" indent="-228600" algn="l">
              <a:lnSpc>
                <a:spcPct val="140000"/>
              </a:lnSpc>
              <a:spcBef>
                <a:spcPts val="0"/>
              </a:spcBef>
              <a:spcAft>
                <a:spcPts val="0"/>
              </a:spcAft>
              <a:buClr>
                <a:schemeClr val="accent2"/>
              </a:buClr>
              <a:buSzPts val="800"/>
              <a:buNone/>
              <a:defRPr>
                <a:solidFill>
                  <a:schemeClr val="accent2"/>
                </a:solidFill>
              </a:defRPr>
            </a:lvl2pPr>
            <a:lvl3pPr marL="1371600" lvl="2" indent="-228600" algn="l">
              <a:lnSpc>
                <a:spcPct val="140000"/>
              </a:lnSpc>
              <a:spcBef>
                <a:spcPts val="0"/>
              </a:spcBef>
              <a:spcAft>
                <a:spcPts val="0"/>
              </a:spcAft>
              <a:buClr>
                <a:schemeClr val="accent2"/>
              </a:buClr>
              <a:buSzPts val="800"/>
              <a:buNone/>
              <a:defRPr>
                <a:solidFill>
                  <a:schemeClr val="accent2"/>
                </a:solidFill>
              </a:defRPr>
            </a:lvl3pPr>
            <a:lvl4pPr marL="1828800" lvl="3" indent="-228600" algn="l">
              <a:lnSpc>
                <a:spcPct val="140000"/>
              </a:lnSpc>
              <a:spcBef>
                <a:spcPts val="0"/>
              </a:spcBef>
              <a:spcAft>
                <a:spcPts val="0"/>
              </a:spcAft>
              <a:buClr>
                <a:schemeClr val="accent2"/>
              </a:buClr>
              <a:buSzPts val="800"/>
              <a:buNone/>
              <a:defRPr>
                <a:solidFill>
                  <a:schemeClr val="accent2"/>
                </a:solidFill>
              </a:defRPr>
            </a:lvl4pPr>
            <a:lvl5pPr marL="2286000" lvl="4" indent="-228600" algn="l">
              <a:lnSpc>
                <a:spcPct val="140000"/>
              </a:lnSpc>
              <a:spcBef>
                <a:spcPts val="0"/>
              </a:spcBef>
              <a:spcAft>
                <a:spcPts val="0"/>
              </a:spcAft>
              <a:buClr>
                <a:schemeClr val="accent2"/>
              </a:buClr>
              <a:buSzPts val="800"/>
              <a:buNone/>
              <a:defRPr>
                <a:solidFill>
                  <a:schemeClr val="accent2"/>
                </a:solidFill>
              </a:defRPr>
            </a:lvl5pPr>
            <a:lvl6pPr marL="2743200" lvl="5" indent="-342900" algn="l">
              <a:lnSpc>
                <a:spcPct val="90000"/>
              </a:lnSpc>
              <a:spcBef>
                <a:spcPts val="375"/>
              </a:spcBef>
              <a:spcAft>
                <a:spcPts val="0"/>
              </a:spcAft>
              <a:buClr>
                <a:schemeClr val="accent2"/>
              </a:buClr>
              <a:buSzPts val="1800"/>
              <a:buChar char="•"/>
              <a:defRPr>
                <a:solidFill>
                  <a:schemeClr val="accent2"/>
                </a:solidFill>
              </a:defRPr>
            </a:lvl6pPr>
            <a:lvl7pPr marL="3200400" lvl="6" indent="-342900" algn="l">
              <a:lnSpc>
                <a:spcPct val="90000"/>
              </a:lnSpc>
              <a:spcBef>
                <a:spcPts val="375"/>
              </a:spcBef>
              <a:spcAft>
                <a:spcPts val="0"/>
              </a:spcAft>
              <a:buClr>
                <a:schemeClr val="accent2"/>
              </a:buClr>
              <a:buSzPts val="1800"/>
              <a:buChar char="•"/>
              <a:defRPr>
                <a:solidFill>
                  <a:schemeClr val="accent2"/>
                </a:solidFill>
              </a:defRPr>
            </a:lvl7pPr>
            <a:lvl8pPr marL="3657600" lvl="7" indent="-342900" algn="l">
              <a:lnSpc>
                <a:spcPct val="90000"/>
              </a:lnSpc>
              <a:spcBef>
                <a:spcPts val="375"/>
              </a:spcBef>
              <a:spcAft>
                <a:spcPts val="0"/>
              </a:spcAft>
              <a:buClr>
                <a:schemeClr val="accent2"/>
              </a:buClr>
              <a:buSzPts val="1800"/>
              <a:buChar char="•"/>
              <a:defRPr>
                <a:solidFill>
                  <a:schemeClr val="accent2"/>
                </a:solidFill>
              </a:defRPr>
            </a:lvl8pPr>
            <a:lvl9pPr marL="4114800" lvl="8" indent="-342900" algn="l">
              <a:lnSpc>
                <a:spcPct val="90000"/>
              </a:lnSpc>
              <a:spcBef>
                <a:spcPts val="375"/>
              </a:spcBef>
              <a:spcAft>
                <a:spcPts val="0"/>
              </a:spcAft>
              <a:buClr>
                <a:schemeClr val="accent2"/>
              </a:buClr>
              <a:buSzPts val="1800"/>
              <a:buChar char="•"/>
              <a:defRPr>
                <a:solidFill>
                  <a:schemeClr val="accent2"/>
                </a:solidFill>
              </a:defRPr>
            </a:lvl9pPr>
          </a:lstStyle>
          <a:p>
            <a:endParaRPr/>
          </a:p>
        </p:txBody>
      </p:sp>
      <p:sp>
        <p:nvSpPr>
          <p:cNvPr id="652" name="Google Shape;652;p62"/>
          <p:cNvSpPr txBox="1">
            <a:spLocks noGrp="1"/>
          </p:cNvSpPr>
          <p:nvPr>
            <p:ph type="body" idx="15"/>
          </p:nvPr>
        </p:nvSpPr>
        <p:spPr>
          <a:xfrm>
            <a:off x="5832539" y="3043199"/>
            <a:ext cx="2691000" cy="495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sz="1400"/>
            </a:lvl1pPr>
            <a:lvl2pPr marL="914400" lvl="1" indent="-317500" algn="l">
              <a:lnSpc>
                <a:spcPct val="140000"/>
              </a:lnSpc>
              <a:spcBef>
                <a:spcPts val="0"/>
              </a:spcBef>
              <a:spcAft>
                <a:spcPts val="0"/>
              </a:spcAft>
              <a:buClr>
                <a:schemeClr val="lt1"/>
              </a:buClr>
              <a:buSzPts val="1400"/>
              <a:buChar char="•"/>
              <a:defRPr sz="1400">
                <a:solidFill>
                  <a:schemeClr val="lt1"/>
                </a:solidFill>
              </a:defRPr>
            </a:lvl2pPr>
            <a:lvl3pPr marL="1371600" lvl="2" indent="-317500" algn="l">
              <a:lnSpc>
                <a:spcPct val="140000"/>
              </a:lnSpc>
              <a:spcBef>
                <a:spcPts val="0"/>
              </a:spcBef>
              <a:spcAft>
                <a:spcPts val="0"/>
              </a:spcAft>
              <a:buClr>
                <a:schemeClr val="lt1"/>
              </a:buClr>
              <a:buSzPts val="1400"/>
              <a:buChar char="•"/>
              <a:defRPr sz="1400">
                <a:solidFill>
                  <a:schemeClr val="lt1"/>
                </a:solidFill>
              </a:defRPr>
            </a:lvl3pPr>
            <a:lvl4pPr marL="1828800" lvl="3" indent="-317500" algn="l">
              <a:lnSpc>
                <a:spcPct val="140000"/>
              </a:lnSpc>
              <a:spcBef>
                <a:spcPts val="0"/>
              </a:spcBef>
              <a:spcAft>
                <a:spcPts val="0"/>
              </a:spcAft>
              <a:buClr>
                <a:schemeClr val="lt1"/>
              </a:buClr>
              <a:buSzPts val="1400"/>
              <a:buChar char="•"/>
              <a:defRPr sz="1400">
                <a:solidFill>
                  <a:schemeClr val="lt1"/>
                </a:solidFill>
              </a:defRPr>
            </a:lvl4pPr>
            <a:lvl5pPr marL="2286000" lvl="4" indent="-317500" algn="l">
              <a:lnSpc>
                <a:spcPct val="140000"/>
              </a:lnSpc>
              <a:spcBef>
                <a:spcPts val="0"/>
              </a:spcBef>
              <a:spcAft>
                <a:spcPts val="0"/>
              </a:spcAft>
              <a:buClr>
                <a:schemeClr val="lt1"/>
              </a:buClr>
              <a:buSzPts val="1400"/>
              <a:buChar char="•"/>
              <a:defRPr sz="1400">
                <a:solidFill>
                  <a:schemeClr val="lt1"/>
                </a:solidFill>
              </a:defRPr>
            </a:lvl5pPr>
            <a:lvl6pPr marL="2743200" lvl="5" indent="-317500" algn="l">
              <a:lnSpc>
                <a:spcPct val="90000"/>
              </a:lnSpc>
              <a:spcBef>
                <a:spcPts val="375"/>
              </a:spcBef>
              <a:spcAft>
                <a:spcPts val="0"/>
              </a:spcAft>
              <a:buClr>
                <a:schemeClr val="lt1"/>
              </a:buClr>
              <a:buSzPts val="1400"/>
              <a:buChar char="•"/>
              <a:defRPr sz="1400">
                <a:solidFill>
                  <a:schemeClr val="lt1"/>
                </a:solidFill>
              </a:defRPr>
            </a:lvl6pPr>
            <a:lvl7pPr marL="3200400" lvl="6" indent="-317500" algn="l">
              <a:lnSpc>
                <a:spcPct val="90000"/>
              </a:lnSpc>
              <a:spcBef>
                <a:spcPts val="375"/>
              </a:spcBef>
              <a:spcAft>
                <a:spcPts val="0"/>
              </a:spcAft>
              <a:buClr>
                <a:schemeClr val="lt1"/>
              </a:buClr>
              <a:buSzPts val="1400"/>
              <a:buChar char="•"/>
              <a:defRPr sz="1400">
                <a:solidFill>
                  <a:schemeClr val="lt1"/>
                </a:solidFill>
              </a:defRPr>
            </a:lvl7pPr>
            <a:lvl8pPr marL="3657600" lvl="7" indent="-317500" algn="l">
              <a:lnSpc>
                <a:spcPct val="90000"/>
              </a:lnSpc>
              <a:spcBef>
                <a:spcPts val="375"/>
              </a:spcBef>
              <a:spcAft>
                <a:spcPts val="0"/>
              </a:spcAft>
              <a:buClr>
                <a:schemeClr val="lt1"/>
              </a:buClr>
              <a:buSzPts val="1400"/>
              <a:buChar char="•"/>
              <a:defRPr sz="1400">
                <a:solidFill>
                  <a:schemeClr val="lt1"/>
                </a:solidFill>
              </a:defRPr>
            </a:lvl8pPr>
            <a:lvl9pPr marL="4114800" lvl="8" indent="-317500" algn="l">
              <a:lnSpc>
                <a:spcPct val="90000"/>
              </a:lnSpc>
              <a:spcBef>
                <a:spcPts val="375"/>
              </a:spcBef>
              <a:spcAft>
                <a:spcPts val="0"/>
              </a:spcAft>
              <a:buClr>
                <a:schemeClr val="lt1"/>
              </a:buClr>
              <a:buSzPts val="1400"/>
              <a:buChar char="•"/>
              <a:defRPr sz="1400">
                <a:solidFill>
                  <a:schemeClr val="lt1"/>
                </a:solidFill>
              </a:defRPr>
            </a:lvl9pPr>
          </a:lstStyle>
          <a:p>
            <a:endParaRPr/>
          </a:p>
        </p:txBody>
      </p:sp>
      <p:sp>
        <p:nvSpPr>
          <p:cNvPr id="653" name="Google Shape;653;p62"/>
          <p:cNvSpPr txBox="1">
            <a:spLocks noGrp="1"/>
          </p:cNvSpPr>
          <p:nvPr>
            <p:ph type="body" idx="16"/>
          </p:nvPr>
        </p:nvSpPr>
        <p:spPr>
          <a:xfrm>
            <a:off x="5832539" y="2782631"/>
            <a:ext cx="2691000" cy="1854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accent2"/>
              </a:buClr>
              <a:buSzPts val="1000"/>
              <a:buFont typeface="Space Grotesk"/>
              <a:buNone/>
              <a:defRPr sz="1400" b="1">
                <a:solidFill>
                  <a:schemeClr val="accent2"/>
                </a:solidFill>
                <a:latin typeface="Space Grotesk"/>
                <a:ea typeface="Space Grotesk"/>
                <a:cs typeface="Space Grotesk"/>
                <a:sym typeface="Space Grotesk"/>
              </a:defRPr>
            </a:lvl1pPr>
            <a:lvl2pPr marL="914400" lvl="1" indent="-228600" algn="l">
              <a:lnSpc>
                <a:spcPct val="140000"/>
              </a:lnSpc>
              <a:spcBef>
                <a:spcPts val="0"/>
              </a:spcBef>
              <a:spcAft>
                <a:spcPts val="0"/>
              </a:spcAft>
              <a:buClr>
                <a:schemeClr val="accent2"/>
              </a:buClr>
              <a:buSzPts val="800"/>
              <a:buNone/>
              <a:defRPr>
                <a:solidFill>
                  <a:schemeClr val="accent2"/>
                </a:solidFill>
              </a:defRPr>
            </a:lvl2pPr>
            <a:lvl3pPr marL="1371600" lvl="2" indent="-228600" algn="l">
              <a:lnSpc>
                <a:spcPct val="140000"/>
              </a:lnSpc>
              <a:spcBef>
                <a:spcPts val="0"/>
              </a:spcBef>
              <a:spcAft>
                <a:spcPts val="0"/>
              </a:spcAft>
              <a:buClr>
                <a:schemeClr val="accent2"/>
              </a:buClr>
              <a:buSzPts val="800"/>
              <a:buNone/>
              <a:defRPr>
                <a:solidFill>
                  <a:schemeClr val="accent2"/>
                </a:solidFill>
              </a:defRPr>
            </a:lvl3pPr>
            <a:lvl4pPr marL="1828800" lvl="3" indent="-228600" algn="l">
              <a:lnSpc>
                <a:spcPct val="140000"/>
              </a:lnSpc>
              <a:spcBef>
                <a:spcPts val="0"/>
              </a:spcBef>
              <a:spcAft>
                <a:spcPts val="0"/>
              </a:spcAft>
              <a:buClr>
                <a:schemeClr val="accent2"/>
              </a:buClr>
              <a:buSzPts val="800"/>
              <a:buNone/>
              <a:defRPr>
                <a:solidFill>
                  <a:schemeClr val="accent2"/>
                </a:solidFill>
              </a:defRPr>
            </a:lvl4pPr>
            <a:lvl5pPr marL="2286000" lvl="4" indent="-228600" algn="l">
              <a:lnSpc>
                <a:spcPct val="140000"/>
              </a:lnSpc>
              <a:spcBef>
                <a:spcPts val="0"/>
              </a:spcBef>
              <a:spcAft>
                <a:spcPts val="0"/>
              </a:spcAft>
              <a:buClr>
                <a:schemeClr val="accent2"/>
              </a:buClr>
              <a:buSzPts val="800"/>
              <a:buNone/>
              <a:defRPr>
                <a:solidFill>
                  <a:schemeClr val="accent2"/>
                </a:solidFill>
              </a:defRPr>
            </a:lvl5pPr>
            <a:lvl6pPr marL="2743200" lvl="5" indent="-342900" algn="l">
              <a:lnSpc>
                <a:spcPct val="90000"/>
              </a:lnSpc>
              <a:spcBef>
                <a:spcPts val="375"/>
              </a:spcBef>
              <a:spcAft>
                <a:spcPts val="0"/>
              </a:spcAft>
              <a:buClr>
                <a:schemeClr val="accent2"/>
              </a:buClr>
              <a:buSzPts val="1800"/>
              <a:buChar char="•"/>
              <a:defRPr>
                <a:solidFill>
                  <a:schemeClr val="accent2"/>
                </a:solidFill>
              </a:defRPr>
            </a:lvl6pPr>
            <a:lvl7pPr marL="3200400" lvl="6" indent="-342900" algn="l">
              <a:lnSpc>
                <a:spcPct val="90000"/>
              </a:lnSpc>
              <a:spcBef>
                <a:spcPts val="375"/>
              </a:spcBef>
              <a:spcAft>
                <a:spcPts val="0"/>
              </a:spcAft>
              <a:buClr>
                <a:schemeClr val="accent2"/>
              </a:buClr>
              <a:buSzPts val="1800"/>
              <a:buChar char="•"/>
              <a:defRPr>
                <a:solidFill>
                  <a:schemeClr val="accent2"/>
                </a:solidFill>
              </a:defRPr>
            </a:lvl7pPr>
            <a:lvl8pPr marL="3657600" lvl="7" indent="-342900" algn="l">
              <a:lnSpc>
                <a:spcPct val="90000"/>
              </a:lnSpc>
              <a:spcBef>
                <a:spcPts val="375"/>
              </a:spcBef>
              <a:spcAft>
                <a:spcPts val="0"/>
              </a:spcAft>
              <a:buClr>
                <a:schemeClr val="accent2"/>
              </a:buClr>
              <a:buSzPts val="1800"/>
              <a:buChar char="•"/>
              <a:defRPr>
                <a:solidFill>
                  <a:schemeClr val="accent2"/>
                </a:solidFill>
              </a:defRPr>
            </a:lvl8pPr>
            <a:lvl9pPr marL="4114800" lvl="8" indent="-342900" algn="l">
              <a:lnSpc>
                <a:spcPct val="90000"/>
              </a:lnSpc>
              <a:spcBef>
                <a:spcPts val="375"/>
              </a:spcBef>
              <a:spcAft>
                <a:spcPts val="0"/>
              </a:spcAft>
              <a:buClr>
                <a:schemeClr val="accent2"/>
              </a:buClr>
              <a:buSzPts val="1800"/>
              <a:buChar char="•"/>
              <a:defRPr>
                <a:solidFill>
                  <a:schemeClr val="accent2"/>
                </a:solidFill>
              </a:defRPr>
            </a:lvl9pPr>
          </a:lstStyle>
          <a:p>
            <a:endParaRPr/>
          </a:p>
        </p:txBody>
      </p:sp>
      <p:sp>
        <p:nvSpPr>
          <p:cNvPr id="654" name="Google Shape;654;p62"/>
          <p:cNvSpPr txBox="1">
            <a:spLocks noGrp="1"/>
          </p:cNvSpPr>
          <p:nvPr>
            <p:ph type="body" idx="17"/>
          </p:nvPr>
        </p:nvSpPr>
        <p:spPr>
          <a:xfrm>
            <a:off x="5832540" y="3965827"/>
            <a:ext cx="2691000" cy="4950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SzPts val="1400"/>
              <a:buNone/>
              <a:defRPr sz="1400"/>
            </a:lvl1pPr>
            <a:lvl2pPr marL="914400" lvl="1" indent="-317500" algn="l">
              <a:lnSpc>
                <a:spcPct val="140000"/>
              </a:lnSpc>
              <a:spcBef>
                <a:spcPts val="0"/>
              </a:spcBef>
              <a:spcAft>
                <a:spcPts val="0"/>
              </a:spcAft>
              <a:buClr>
                <a:schemeClr val="lt1"/>
              </a:buClr>
              <a:buSzPts val="1400"/>
              <a:buChar char="•"/>
              <a:defRPr sz="1400">
                <a:solidFill>
                  <a:schemeClr val="lt1"/>
                </a:solidFill>
              </a:defRPr>
            </a:lvl2pPr>
            <a:lvl3pPr marL="1371600" lvl="2" indent="-317500" algn="l">
              <a:lnSpc>
                <a:spcPct val="140000"/>
              </a:lnSpc>
              <a:spcBef>
                <a:spcPts val="0"/>
              </a:spcBef>
              <a:spcAft>
                <a:spcPts val="0"/>
              </a:spcAft>
              <a:buClr>
                <a:schemeClr val="lt1"/>
              </a:buClr>
              <a:buSzPts val="1400"/>
              <a:buChar char="•"/>
              <a:defRPr sz="1400">
                <a:solidFill>
                  <a:schemeClr val="lt1"/>
                </a:solidFill>
              </a:defRPr>
            </a:lvl3pPr>
            <a:lvl4pPr marL="1828800" lvl="3" indent="-317500" algn="l">
              <a:lnSpc>
                <a:spcPct val="140000"/>
              </a:lnSpc>
              <a:spcBef>
                <a:spcPts val="0"/>
              </a:spcBef>
              <a:spcAft>
                <a:spcPts val="0"/>
              </a:spcAft>
              <a:buClr>
                <a:schemeClr val="lt1"/>
              </a:buClr>
              <a:buSzPts val="1400"/>
              <a:buChar char="•"/>
              <a:defRPr sz="1400">
                <a:solidFill>
                  <a:schemeClr val="lt1"/>
                </a:solidFill>
              </a:defRPr>
            </a:lvl4pPr>
            <a:lvl5pPr marL="2286000" lvl="4" indent="-317500" algn="l">
              <a:lnSpc>
                <a:spcPct val="140000"/>
              </a:lnSpc>
              <a:spcBef>
                <a:spcPts val="0"/>
              </a:spcBef>
              <a:spcAft>
                <a:spcPts val="0"/>
              </a:spcAft>
              <a:buClr>
                <a:schemeClr val="lt1"/>
              </a:buClr>
              <a:buSzPts val="1400"/>
              <a:buChar char="•"/>
              <a:defRPr sz="1400">
                <a:solidFill>
                  <a:schemeClr val="lt1"/>
                </a:solidFill>
              </a:defRPr>
            </a:lvl5pPr>
            <a:lvl6pPr marL="2743200" lvl="5" indent="-317500" algn="l">
              <a:lnSpc>
                <a:spcPct val="90000"/>
              </a:lnSpc>
              <a:spcBef>
                <a:spcPts val="375"/>
              </a:spcBef>
              <a:spcAft>
                <a:spcPts val="0"/>
              </a:spcAft>
              <a:buClr>
                <a:schemeClr val="lt1"/>
              </a:buClr>
              <a:buSzPts val="1400"/>
              <a:buChar char="•"/>
              <a:defRPr sz="1400">
                <a:solidFill>
                  <a:schemeClr val="lt1"/>
                </a:solidFill>
              </a:defRPr>
            </a:lvl6pPr>
            <a:lvl7pPr marL="3200400" lvl="6" indent="-317500" algn="l">
              <a:lnSpc>
                <a:spcPct val="90000"/>
              </a:lnSpc>
              <a:spcBef>
                <a:spcPts val="375"/>
              </a:spcBef>
              <a:spcAft>
                <a:spcPts val="0"/>
              </a:spcAft>
              <a:buClr>
                <a:schemeClr val="lt1"/>
              </a:buClr>
              <a:buSzPts val="1400"/>
              <a:buChar char="•"/>
              <a:defRPr sz="1400">
                <a:solidFill>
                  <a:schemeClr val="lt1"/>
                </a:solidFill>
              </a:defRPr>
            </a:lvl7pPr>
            <a:lvl8pPr marL="3657600" lvl="7" indent="-317500" algn="l">
              <a:lnSpc>
                <a:spcPct val="90000"/>
              </a:lnSpc>
              <a:spcBef>
                <a:spcPts val="375"/>
              </a:spcBef>
              <a:spcAft>
                <a:spcPts val="0"/>
              </a:spcAft>
              <a:buClr>
                <a:schemeClr val="lt1"/>
              </a:buClr>
              <a:buSzPts val="1400"/>
              <a:buChar char="•"/>
              <a:defRPr sz="1400">
                <a:solidFill>
                  <a:schemeClr val="lt1"/>
                </a:solidFill>
              </a:defRPr>
            </a:lvl8pPr>
            <a:lvl9pPr marL="4114800" lvl="8" indent="-317500" algn="l">
              <a:lnSpc>
                <a:spcPct val="90000"/>
              </a:lnSpc>
              <a:spcBef>
                <a:spcPts val="375"/>
              </a:spcBef>
              <a:spcAft>
                <a:spcPts val="0"/>
              </a:spcAft>
              <a:buClr>
                <a:schemeClr val="lt1"/>
              </a:buClr>
              <a:buSzPts val="1400"/>
              <a:buChar char="•"/>
              <a:defRPr sz="1400">
                <a:solidFill>
                  <a:schemeClr val="lt1"/>
                </a:solidFill>
              </a:defRPr>
            </a:lvl9pPr>
          </a:lstStyle>
          <a:p>
            <a:endParaRPr/>
          </a:p>
        </p:txBody>
      </p:sp>
      <p:sp>
        <p:nvSpPr>
          <p:cNvPr id="655" name="Google Shape;655;p62"/>
          <p:cNvSpPr txBox="1">
            <a:spLocks noGrp="1"/>
          </p:cNvSpPr>
          <p:nvPr>
            <p:ph type="body" idx="18"/>
          </p:nvPr>
        </p:nvSpPr>
        <p:spPr>
          <a:xfrm>
            <a:off x="5832540" y="3705259"/>
            <a:ext cx="2691000" cy="1854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0"/>
              </a:spcBef>
              <a:spcAft>
                <a:spcPts val="0"/>
              </a:spcAft>
              <a:buClr>
                <a:schemeClr val="accent2"/>
              </a:buClr>
              <a:buSzPts val="1000"/>
              <a:buFont typeface="Space Grotesk"/>
              <a:buNone/>
              <a:defRPr sz="1400" b="1">
                <a:solidFill>
                  <a:schemeClr val="accent2"/>
                </a:solidFill>
                <a:latin typeface="Space Grotesk"/>
                <a:ea typeface="Space Grotesk"/>
                <a:cs typeface="Space Grotesk"/>
                <a:sym typeface="Space Grotesk"/>
              </a:defRPr>
            </a:lvl1pPr>
            <a:lvl2pPr marL="914400" lvl="1" indent="-228600" algn="l">
              <a:lnSpc>
                <a:spcPct val="140000"/>
              </a:lnSpc>
              <a:spcBef>
                <a:spcPts val="0"/>
              </a:spcBef>
              <a:spcAft>
                <a:spcPts val="0"/>
              </a:spcAft>
              <a:buClr>
                <a:schemeClr val="accent2"/>
              </a:buClr>
              <a:buSzPts val="800"/>
              <a:buNone/>
              <a:defRPr>
                <a:solidFill>
                  <a:schemeClr val="accent2"/>
                </a:solidFill>
              </a:defRPr>
            </a:lvl2pPr>
            <a:lvl3pPr marL="1371600" lvl="2" indent="-228600" algn="l">
              <a:lnSpc>
                <a:spcPct val="140000"/>
              </a:lnSpc>
              <a:spcBef>
                <a:spcPts val="0"/>
              </a:spcBef>
              <a:spcAft>
                <a:spcPts val="0"/>
              </a:spcAft>
              <a:buClr>
                <a:schemeClr val="accent2"/>
              </a:buClr>
              <a:buSzPts val="800"/>
              <a:buNone/>
              <a:defRPr>
                <a:solidFill>
                  <a:schemeClr val="accent2"/>
                </a:solidFill>
              </a:defRPr>
            </a:lvl3pPr>
            <a:lvl4pPr marL="1828800" lvl="3" indent="-228600" algn="l">
              <a:lnSpc>
                <a:spcPct val="140000"/>
              </a:lnSpc>
              <a:spcBef>
                <a:spcPts val="0"/>
              </a:spcBef>
              <a:spcAft>
                <a:spcPts val="0"/>
              </a:spcAft>
              <a:buClr>
                <a:schemeClr val="accent2"/>
              </a:buClr>
              <a:buSzPts val="800"/>
              <a:buNone/>
              <a:defRPr>
                <a:solidFill>
                  <a:schemeClr val="accent2"/>
                </a:solidFill>
              </a:defRPr>
            </a:lvl4pPr>
            <a:lvl5pPr marL="2286000" lvl="4" indent="-228600" algn="l">
              <a:lnSpc>
                <a:spcPct val="140000"/>
              </a:lnSpc>
              <a:spcBef>
                <a:spcPts val="0"/>
              </a:spcBef>
              <a:spcAft>
                <a:spcPts val="0"/>
              </a:spcAft>
              <a:buClr>
                <a:schemeClr val="accent2"/>
              </a:buClr>
              <a:buSzPts val="800"/>
              <a:buNone/>
              <a:defRPr>
                <a:solidFill>
                  <a:schemeClr val="accent2"/>
                </a:solidFill>
              </a:defRPr>
            </a:lvl5pPr>
            <a:lvl6pPr marL="2743200" lvl="5" indent="-342900" algn="l">
              <a:lnSpc>
                <a:spcPct val="90000"/>
              </a:lnSpc>
              <a:spcBef>
                <a:spcPts val="375"/>
              </a:spcBef>
              <a:spcAft>
                <a:spcPts val="0"/>
              </a:spcAft>
              <a:buClr>
                <a:schemeClr val="accent2"/>
              </a:buClr>
              <a:buSzPts val="1800"/>
              <a:buChar char="•"/>
              <a:defRPr>
                <a:solidFill>
                  <a:schemeClr val="accent2"/>
                </a:solidFill>
              </a:defRPr>
            </a:lvl6pPr>
            <a:lvl7pPr marL="3200400" lvl="6" indent="-342900" algn="l">
              <a:lnSpc>
                <a:spcPct val="90000"/>
              </a:lnSpc>
              <a:spcBef>
                <a:spcPts val="375"/>
              </a:spcBef>
              <a:spcAft>
                <a:spcPts val="0"/>
              </a:spcAft>
              <a:buClr>
                <a:schemeClr val="accent2"/>
              </a:buClr>
              <a:buSzPts val="1800"/>
              <a:buChar char="•"/>
              <a:defRPr>
                <a:solidFill>
                  <a:schemeClr val="accent2"/>
                </a:solidFill>
              </a:defRPr>
            </a:lvl7pPr>
            <a:lvl8pPr marL="3657600" lvl="7" indent="-342900" algn="l">
              <a:lnSpc>
                <a:spcPct val="90000"/>
              </a:lnSpc>
              <a:spcBef>
                <a:spcPts val="375"/>
              </a:spcBef>
              <a:spcAft>
                <a:spcPts val="0"/>
              </a:spcAft>
              <a:buClr>
                <a:schemeClr val="accent2"/>
              </a:buClr>
              <a:buSzPts val="1800"/>
              <a:buChar char="•"/>
              <a:defRPr>
                <a:solidFill>
                  <a:schemeClr val="accent2"/>
                </a:solidFill>
              </a:defRPr>
            </a:lvl8pPr>
            <a:lvl9pPr marL="4114800" lvl="8" indent="-342900" algn="l">
              <a:lnSpc>
                <a:spcPct val="90000"/>
              </a:lnSpc>
              <a:spcBef>
                <a:spcPts val="375"/>
              </a:spcBef>
              <a:spcAft>
                <a:spcPts val="0"/>
              </a:spcAft>
              <a:buClr>
                <a:schemeClr val="accent2"/>
              </a:buClr>
              <a:buSzPts val="1800"/>
              <a:buChar char="•"/>
              <a:defRPr>
                <a:solidFill>
                  <a:schemeClr val="accent2"/>
                </a:solidFill>
              </a:defRPr>
            </a:lvl9pPr>
          </a:lstStyle>
          <a:p>
            <a:endParaRPr/>
          </a:p>
        </p:txBody>
      </p:sp>
      <p:pic>
        <p:nvPicPr>
          <p:cNvPr id="656" name="Google Shape;656;p62"/>
          <p:cNvPicPr preferRelativeResize="0"/>
          <p:nvPr/>
        </p:nvPicPr>
        <p:blipFill rotWithShape="1">
          <a:blip r:embed="rId3">
            <a:alphaModFix/>
          </a:blip>
          <a:srcRect l="10986" t="31422" r="10986" b="31422"/>
          <a:stretch/>
        </p:blipFill>
        <p:spPr>
          <a:xfrm>
            <a:off x="215600" y="4816824"/>
            <a:ext cx="749833" cy="151417"/>
          </a:xfrm>
          <a:prstGeom prst="rect">
            <a:avLst/>
          </a:prstGeom>
          <a:noFill/>
          <a:ln>
            <a:noFill/>
          </a:ln>
        </p:spPr>
      </p:pic>
      <p:sp>
        <p:nvSpPr>
          <p:cNvPr id="657" name="Google Shape;657;p62"/>
          <p:cNvSpPr/>
          <p:nvPr/>
        </p:nvSpPr>
        <p:spPr>
          <a:xfrm>
            <a:off x="1074311" y="4834138"/>
            <a:ext cx="255000" cy="151500"/>
          </a:xfrm>
          <a:prstGeom prst="roundRect">
            <a:avLst>
              <a:gd name="adj" fmla="val 50000"/>
            </a:avLst>
          </a:prstGeom>
          <a:noFill/>
          <a:ln w="9525" cap="flat" cmpd="sng">
            <a:solidFill>
              <a:schemeClr val="lt1"/>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490"/>
              <a:buFont typeface="Arial"/>
              <a:buNone/>
            </a:pPr>
            <a:fld id="{00000000-1234-1234-1234-123412341234}" type="slidenum">
              <a:rPr lang="en-GB" sz="490" b="1" i="0" u="none" strike="noStrike" cap="none">
                <a:solidFill>
                  <a:schemeClr val="lt1"/>
                </a:solidFill>
                <a:latin typeface="Inter"/>
                <a:ea typeface="Inter"/>
                <a:cs typeface="Inter"/>
                <a:sym typeface="Inter"/>
              </a:rPr>
              <a:t>‹#›</a:t>
            </a:fld>
            <a:endParaRPr sz="490" b="1" i="0" u="none" strike="noStrike" cap="none">
              <a:solidFill>
                <a:schemeClr val="lt1"/>
              </a:solidFill>
              <a:latin typeface="Inter"/>
              <a:ea typeface="Inter"/>
              <a:cs typeface="Inter"/>
              <a:sym typeface="Inte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Title 06">
  <p:cSld name="Orange cover 2 - LIGHT_1">
    <p:spTree>
      <p:nvGrpSpPr>
        <p:cNvPr id="1" name="Shape 65"/>
        <p:cNvGrpSpPr/>
        <p:nvPr/>
      </p:nvGrpSpPr>
      <p:grpSpPr>
        <a:xfrm>
          <a:off x="0" y="0"/>
          <a:ext cx="0" cy="0"/>
          <a:chOff x="0" y="0"/>
          <a:chExt cx="0" cy="0"/>
        </a:xfrm>
      </p:grpSpPr>
      <p:pic>
        <p:nvPicPr>
          <p:cNvPr id="66" name="Google Shape;66;p9"/>
          <p:cNvPicPr preferRelativeResize="0"/>
          <p:nvPr/>
        </p:nvPicPr>
        <p:blipFill rotWithShape="1">
          <a:blip r:embed="rId2">
            <a:alphaModFix/>
          </a:blip>
          <a:srcRect/>
          <a:stretch/>
        </p:blipFill>
        <p:spPr>
          <a:xfrm>
            <a:off x="0" y="0"/>
            <a:ext cx="9144003" cy="5143501"/>
          </a:xfrm>
          <a:prstGeom prst="rect">
            <a:avLst/>
          </a:prstGeom>
          <a:noFill/>
          <a:ln>
            <a:noFill/>
          </a:ln>
        </p:spPr>
      </p:pic>
      <p:pic>
        <p:nvPicPr>
          <p:cNvPr id="67" name="Google Shape;67;p9"/>
          <p:cNvPicPr preferRelativeResize="0"/>
          <p:nvPr/>
        </p:nvPicPr>
        <p:blipFill rotWithShape="1">
          <a:blip r:embed="rId3">
            <a:alphaModFix/>
          </a:blip>
          <a:srcRect l="10986" t="31422" r="10986" b="31422"/>
          <a:stretch/>
        </p:blipFill>
        <p:spPr>
          <a:xfrm>
            <a:off x="685934" y="687759"/>
            <a:ext cx="1143002" cy="230809"/>
          </a:xfrm>
          <a:prstGeom prst="rect">
            <a:avLst/>
          </a:prstGeom>
          <a:noFill/>
          <a:ln>
            <a:noFill/>
          </a:ln>
        </p:spPr>
      </p:pic>
      <p:sp>
        <p:nvSpPr>
          <p:cNvPr id="68" name="Google Shape;68;p9"/>
          <p:cNvSpPr txBox="1">
            <a:spLocks noGrp="1"/>
          </p:cNvSpPr>
          <p:nvPr>
            <p:ph type="body" idx="1"/>
          </p:nvPr>
        </p:nvSpPr>
        <p:spPr>
          <a:xfrm>
            <a:off x="1294934" y="3312427"/>
            <a:ext cx="3277200" cy="396000"/>
          </a:xfrm>
          <a:prstGeom prst="rect">
            <a:avLst/>
          </a:prstGeom>
          <a:noFill/>
          <a:ln>
            <a:noFill/>
          </a:ln>
        </p:spPr>
        <p:txBody>
          <a:bodyPr spcFirstLastPara="1" wrap="square" lIns="0" tIns="0" rIns="0" bIns="0" anchor="ctr" anchorCtr="0">
            <a:noAutofit/>
          </a:bodyPr>
          <a:lstStyle>
            <a:lvl1pPr marL="457200" lvl="0" indent="-228600" algn="l" rtl="0">
              <a:lnSpc>
                <a:spcPct val="100000"/>
              </a:lnSpc>
              <a:spcBef>
                <a:spcPts val="0"/>
              </a:spcBef>
              <a:spcAft>
                <a:spcPts val="0"/>
              </a:spcAft>
              <a:buClr>
                <a:schemeClr val="lt1"/>
              </a:buClr>
              <a:buSzPts val="900"/>
              <a:buNone/>
              <a:defRPr sz="1100"/>
            </a:lvl1pPr>
            <a:lvl2pPr marL="914400" lvl="1" indent="-228600" algn="l" rtl="0">
              <a:lnSpc>
                <a:spcPct val="140000"/>
              </a:lnSpc>
              <a:spcBef>
                <a:spcPts val="0"/>
              </a:spcBef>
              <a:spcAft>
                <a:spcPts val="0"/>
              </a:spcAft>
              <a:buClr>
                <a:schemeClr val="dk2"/>
              </a:buClr>
              <a:buSzPts val="800"/>
              <a:buNone/>
              <a:defRPr/>
            </a:lvl2pPr>
            <a:lvl3pPr marL="1371600" lvl="2" indent="-228600" algn="l" rtl="0">
              <a:lnSpc>
                <a:spcPct val="140000"/>
              </a:lnSpc>
              <a:spcBef>
                <a:spcPts val="0"/>
              </a:spcBef>
              <a:spcAft>
                <a:spcPts val="0"/>
              </a:spcAft>
              <a:buClr>
                <a:schemeClr val="dk2"/>
              </a:buClr>
              <a:buSzPts val="800"/>
              <a:buNone/>
              <a:defRPr/>
            </a:lvl3pPr>
            <a:lvl4pPr marL="1828800" lvl="3" indent="-228600" algn="l" rtl="0">
              <a:lnSpc>
                <a:spcPct val="140000"/>
              </a:lnSpc>
              <a:spcBef>
                <a:spcPts val="0"/>
              </a:spcBef>
              <a:spcAft>
                <a:spcPts val="0"/>
              </a:spcAft>
              <a:buClr>
                <a:schemeClr val="dk2"/>
              </a:buClr>
              <a:buSzPts val="800"/>
              <a:buNone/>
              <a:defRPr/>
            </a:lvl4pPr>
            <a:lvl5pPr marL="2286000" lvl="4" indent="-228600" algn="l" rtl="0">
              <a:lnSpc>
                <a:spcPct val="140000"/>
              </a:lnSpc>
              <a:spcBef>
                <a:spcPts val="0"/>
              </a:spcBef>
              <a:spcAft>
                <a:spcPts val="0"/>
              </a:spcAft>
              <a:buClr>
                <a:schemeClr val="dk2"/>
              </a:buClr>
              <a:buSzPts val="800"/>
              <a:buNone/>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69" name="Google Shape;69;p9"/>
          <p:cNvSpPr>
            <a:spLocks noGrp="1"/>
          </p:cNvSpPr>
          <p:nvPr>
            <p:ph type="pic" idx="2"/>
          </p:nvPr>
        </p:nvSpPr>
        <p:spPr>
          <a:xfrm>
            <a:off x="682779" y="3258679"/>
            <a:ext cx="503400" cy="503400"/>
          </a:xfrm>
          <a:prstGeom prst="ellipse">
            <a:avLst/>
          </a:prstGeom>
          <a:solidFill>
            <a:schemeClr val="lt1"/>
          </a:solidFill>
          <a:ln>
            <a:noFill/>
          </a:ln>
        </p:spPr>
      </p:sp>
      <p:sp>
        <p:nvSpPr>
          <p:cNvPr id="70" name="Google Shape;70;p9"/>
          <p:cNvSpPr txBox="1">
            <a:spLocks noGrp="1"/>
          </p:cNvSpPr>
          <p:nvPr>
            <p:ph type="title"/>
          </p:nvPr>
        </p:nvSpPr>
        <p:spPr>
          <a:xfrm>
            <a:off x="685927" y="1959600"/>
            <a:ext cx="4671900" cy="8775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chemeClr val="lt1"/>
              </a:buClr>
              <a:buSzPts val="4400"/>
              <a:buFont typeface="Poppins SemiBold"/>
              <a:buNone/>
              <a:defRPr sz="4400"/>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71" name="Google Shape;71;p9"/>
          <p:cNvSpPr>
            <a:spLocks noGrp="1"/>
          </p:cNvSpPr>
          <p:nvPr>
            <p:ph type="body" idx="3"/>
          </p:nvPr>
        </p:nvSpPr>
        <p:spPr>
          <a:xfrm>
            <a:off x="685933" y="4183804"/>
            <a:ext cx="1292100" cy="342900"/>
          </a:xfrm>
          <a:prstGeom prst="roundRect">
            <a:avLst>
              <a:gd name="adj" fmla="val 50000"/>
            </a:avLst>
          </a:prstGeom>
          <a:solidFill>
            <a:srgbClr val="FF602E"/>
          </a:solid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chemeClr val="lt1"/>
              </a:buClr>
              <a:buSzPts val="800"/>
              <a:buFont typeface="Space Grotesk"/>
              <a:buNone/>
              <a:defRPr sz="900" b="1">
                <a:latin typeface="Space Grotesk"/>
                <a:ea typeface="Space Grotesk"/>
                <a:cs typeface="Space Grotesk"/>
                <a:sym typeface="Space Grotesk"/>
              </a:defRPr>
            </a:lvl1pPr>
            <a:lvl2pPr marL="914400" lvl="1" indent="-228600" algn="l" rtl="0">
              <a:lnSpc>
                <a:spcPct val="140000"/>
              </a:lnSpc>
              <a:spcBef>
                <a:spcPts val="0"/>
              </a:spcBef>
              <a:spcAft>
                <a:spcPts val="0"/>
              </a:spcAft>
              <a:buClr>
                <a:schemeClr val="dk2"/>
              </a:buClr>
              <a:buSzPts val="800"/>
              <a:buNone/>
              <a:defRPr/>
            </a:lvl2pPr>
            <a:lvl3pPr marL="1371600" lvl="2" indent="-228600" algn="l" rtl="0">
              <a:lnSpc>
                <a:spcPct val="140000"/>
              </a:lnSpc>
              <a:spcBef>
                <a:spcPts val="0"/>
              </a:spcBef>
              <a:spcAft>
                <a:spcPts val="0"/>
              </a:spcAft>
              <a:buClr>
                <a:schemeClr val="dk2"/>
              </a:buClr>
              <a:buSzPts val="800"/>
              <a:buNone/>
              <a:defRPr/>
            </a:lvl3pPr>
            <a:lvl4pPr marL="1828800" lvl="3" indent="-228600" algn="l" rtl="0">
              <a:lnSpc>
                <a:spcPct val="140000"/>
              </a:lnSpc>
              <a:spcBef>
                <a:spcPts val="0"/>
              </a:spcBef>
              <a:spcAft>
                <a:spcPts val="0"/>
              </a:spcAft>
              <a:buClr>
                <a:schemeClr val="dk2"/>
              </a:buClr>
              <a:buSzPts val="800"/>
              <a:buNone/>
              <a:defRPr/>
            </a:lvl4pPr>
            <a:lvl5pPr marL="2286000" lvl="4" indent="-228600" algn="l" rtl="0">
              <a:lnSpc>
                <a:spcPct val="140000"/>
              </a:lnSpc>
              <a:spcBef>
                <a:spcPts val="0"/>
              </a:spcBef>
              <a:spcAft>
                <a:spcPts val="0"/>
              </a:spcAft>
              <a:buClr>
                <a:schemeClr val="dk2"/>
              </a:buClr>
              <a:buSzPts val="800"/>
              <a:buNone/>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cxnSp>
        <p:nvCxnSpPr>
          <p:cNvPr id="72" name="Google Shape;72;p9"/>
          <p:cNvCxnSpPr/>
          <p:nvPr/>
        </p:nvCxnSpPr>
        <p:spPr>
          <a:xfrm>
            <a:off x="474575" y="-14000"/>
            <a:ext cx="1800" cy="5154600"/>
          </a:xfrm>
          <a:prstGeom prst="straightConnector1">
            <a:avLst/>
          </a:prstGeom>
          <a:noFill/>
          <a:ln w="9525" cap="flat" cmpd="sng">
            <a:solidFill>
              <a:schemeClr val="lt1"/>
            </a:solidFill>
            <a:prstDash val="solid"/>
            <a:round/>
            <a:headEnd type="none" w="med" len="med"/>
            <a:tailEnd type="none" w="med" len="med"/>
          </a:ln>
        </p:spPr>
      </p:cxn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matchingName="Tables">
  <p:cSld name="35_Custom Layout_1">
    <p:spTree>
      <p:nvGrpSpPr>
        <p:cNvPr id="1" name="Shape 660"/>
        <p:cNvGrpSpPr/>
        <p:nvPr/>
      </p:nvGrpSpPr>
      <p:grpSpPr>
        <a:xfrm>
          <a:off x="0" y="0"/>
          <a:ext cx="0" cy="0"/>
          <a:chOff x="0" y="0"/>
          <a:chExt cx="0" cy="0"/>
        </a:xfrm>
      </p:grpSpPr>
      <p:pic>
        <p:nvPicPr>
          <p:cNvPr id="661" name="Google Shape;661;p65"/>
          <p:cNvPicPr preferRelativeResize="0"/>
          <p:nvPr/>
        </p:nvPicPr>
        <p:blipFill rotWithShape="1">
          <a:blip r:embed="rId2">
            <a:alphaModFix/>
          </a:blip>
          <a:srcRect/>
          <a:stretch/>
        </p:blipFill>
        <p:spPr>
          <a:xfrm>
            <a:off x="114667" y="4688316"/>
            <a:ext cx="959645" cy="406845"/>
          </a:xfrm>
          <a:prstGeom prst="rect">
            <a:avLst/>
          </a:prstGeom>
          <a:noFill/>
          <a:ln>
            <a:noFill/>
          </a:ln>
        </p:spPr>
      </p:pic>
      <p:sp>
        <p:nvSpPr>
          <p:cNvPr id="662" name="Google Shape;662;p65"/>
          <p:cNvSpPr/>
          <p:nvPr/>
        </p:nvSpPr>
        <p:spPr>
          <a:xfrm>
            <a:off x="1074311" y="4834138"/>
            <a:ext cx="255000" cy="151500"/>
          </a:xfrm>
          <a:prstGeom prst="roundRect">
            <a:avLst>
              <a:gd name="adj" fmla="val 50000"/>
            </a:avLst>
          </a:prstGeom>
          <a:noFill/>
          <a:ln w="9525" cap="flat" cmpd="sng">
            <a:solidFill>
              <a:schemeClr val="dk2"/>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490"/>
              <a:buFont typeface="Arial"/>
              <a:buNone/>
            </a:pPr>
            <a:fld id="{00000000-1234-1234-1234-123412341234}" type="slidenum">
              <a:rPr lang="en-GB" sz="490" b="1" i="0" u="none" strike="noStrike" cap="none">
                <a:solidFill>
                  <a:schemeClr val="dk2"/>
                </a:solidFill>
                <a:latin typeface="Inter"/>
                <a:ea typeface="Inter"/>
                <a:cs typeface="Inter"/>
                <a:sym typeface="Inter"/>
              </a:rPr>
              <a:t>‹#›</a:t>
            </a:fld>
            <a:endParaRPr sz="490" b="1" i="0" u="none" strike="noStrike" cap="none">
              <a:solidFill>
                <a:schemeClr val="dk2"/>
              </a:solidFill>
              <a:latin typeface="Inter"/>
              <a:ea typeface="Inter"/>
              <a:cs typeface="Inter"/>
              <a:sym typeface="Inter"/>
            </a:endParaRPr>
          </a:p>
        </p:txBody>
      </p:sp>
      <p:sp>
        <p:nvSpPr>
          <p:cNvPr id="663" name="Google Shape;663;p65"/>
          <p:cNvSpPr txBox="1">
            <a:spLocks noGrp="1"/>
          </p:cNvSpPr>
          <p:nvPr>
            <p:ph type="body" idx="1"/>
          </p:nvPr>
        </p:nvSpPr>
        <p:spPr>
          <a:xfrm>
            <a:off x="3632455" y="4797924"/>
            <a:ext cx="1908000" cy="169500"/>
          </a:xfrm>
          <a:prstGeom prst="rect">
            <a:avLst/>
          </a:prstGeom>
          <a:noFill/>
          <a:ln>
            <a:noFill/>
          </a:ln>
        </p:spPr>
        <p:txBody>
          <a:bodyPr spcFirstLastPara="1" wrap="square" lIns="0" tIns="0" rIns="0" bIns="0" anchor="t" anchorCtr="0">
            <a:noAutofit/>
          </a:bodyPr>
          <a:lstStyle>
            <a:lvl1pPr marL="457200" lvl="0" indent="-228600" algn="ctr" rtl="0">
              <a:lnSpc>
                <a:spcPct val="140000"/>
              </a:lnSpc>
              <a:spcBef>
                <a:spcPts val="0"/>
              </a:spcBef>
              <a:spcAft>
                <a:spcPts val="0"/>
              </a:spcAft>
              <a:buSzPts val="800"/>
              <a:buFont typeface="Inter"/>
              <a:buNone/>
              <a:defRPr sz="900">
                <a:solidFill>
                  <a:schemeClr val="dk2"/>
                </a:solidFill>
              </a:defRPr>
            </a:lvl1pPr>
            <a:lvl2pPr marL="914400" lvl="1" indent="-279400" algn="ctr" rtl="0">
              <a:lnSpc>
                <a:spcPct val="140000"/>
              </a:lnSpc>
              <a:spcBef>
                <a:spcPts val="0"/>
              </a:spcBef>
              <a:spcAft>
                <a:spcPts val="0"/>
              </a:spcAft>
              <a:buSzPts val="800"/>
              <a:buChar char="•"/>
              <a:defRPr/>
            </a:lvl2pPr>
            <a:lvl3pPr marL="1371600" lvl="2" indent="-279400" algn="ctr" rtl="0">
              <a:lnSpc>
                <a:spcPct val="140000"/>
              </a:lnSpc>
              <a:spcBef>
                <a:spcPts val="0"/>
              </a:spcBef>
              <a:spcAft>
                <a:spcPts val="0"/>
              </a:spcAft>
              <a:buSzPts val="800"/>
              <a:buChar char="•"/>
              <a:defRPr/>
            </a:lvl3pPr>
            <a:lvl4pPr marL="1828800" lvl="3" indent="-279400" algn="ctr" rtl="0">
              <a:lnSpc>
                <a:spcPct val="140000"/>
              </a:lnSpc>
              <a:spcBef>
                <a:spcPts val="0"/>
              </a:spcBef>
              <a:spcAft>
                <a:spcPts val="0"/>
              </a:spcAft>
              <a:buSzPts val="800"/>
              <a:buChar char="•"/>
              <a:defRPr/>
            </a:lvl4pPr>
            <a:lvl5pPr marL="2286000" lvl="4" indent="-279400" algn="ctr" rtl="0">
              <a:lnSpc>
                <a:spcPct val="140000"/>
              </a:lnSpc>
              <a:spcBef>
                <a:spcPts val="0"/>
              </a:spcBef>
              <a:spcAft>
                <a:spcPts val="0"/>
              </a:spcAft>
              <a:buSzPts val="800"/>
              <a:buChar char="•"/>
              <a:defRPr/>
            </a:lvl5pPr>
            <a:lvl6pPr marL="2743200" lvl="5" indent="-228600" algn="l" rtl="0">
              <a:lnSpc>
                <a:spcPct val="90000"/>
              </a:lnSpc>
              <a:spcBef>
                <a:spcPts val="375"/>
              </a:spcBef>
              <a:spcAft>
                <a:spcPts val="0"/>
              </a:spcAft>
              <a:buSzPts val="1350"/>
              <a:buFont typeface="Inter"/>
              <a:buNone/>
              <a:defRPr/>
            </a:lvl6pPr>
            <a:lvl7pPr marL="3200400" lvl="6" indent="-314325" algn="l" rtl="0">
              <a:lnSpc>
                <a:spcPct val="90000"/>
              </a:lnSpc>
              <a:spcBef>
                <a:spcPts val="375"/>
              </a:spcBef>
              <a:spcAft>
                <a:spcPts val="0"/>
              </a:spcAft>
              <a:buSzPts val="1350"/>
              <a:buChar char="•"/>
              <a:defRPr/>
            </a:lvl7pPr>
            <a:lvl8pPr marL="3657600" lvl="7" indent="-314325" algn="l" rtl="0">
              <a:lnSpc>
                <a:spcPct val="90000"/>
              </a:lnSpc>
              <a:spcBef>
                <a:spcPts val="375"/>
              </a:spcBef>
              <a:spcAft>
                <a:spcPts val="0"/>
              </a:spcAft>
              <a:buSzPts val="1350"/>
              <a:buChar char="•"/>
              <a:defRPr/>
            </a:lvl8pPr>
            <a:lvl9pPr marL="4114800" lvl="8" indent="-314325" algn="l" rtl="0">
              <a:lnSpc>
                <a:spcPct val="90000"/>
              </a:lnSpc>
              <a:spcBef>
                <a:spcPts val="375"/>
              </a:spcBef>
              <a:spcAft>
                <a:spcPts val="0"/>
              </a:spcAft>
              <a:buSzPts val="1350"/>
              <a:buChar char="•"/>
              <a:defRPr/>
            </a:lvl9pPr>
          </a:lstStyle>
          <a:p>
            <a:endParaRPr/>
          </a:p>
        </p:txBody>
      </p:sp>
      <p:sp>
        <p:nvSpPr>
          <p:cNvPr id="664" name="Google Shape;664;p65"/>
          <p:cNvSpPr txBox="1">
            <a:spLocks noGrp="1"/>
          </p:cNvSpPr>
          <p:nvPr>
            <p:ph type="title"/>
          </p:nvPr>
        </p:nvSpPr>
        <p:spPr>
          <a:xfrm>
            <a:off x="518159" y="756821"/>
            <a:ext cx="8099700" cy="5844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dk2"/>
              </a:buClr>
              <a:buSzPts val="2100"/>
              <a:buFont typeface="Poppins SemiBold"/>
              <a:buNone/>
              <a:defRPr>
                <a:solidFill>
                  <a:schemeClr val="dk2"/>
                </a:solidFill>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665" name="Google Shape;665;p65"/>
          <p:cNvSpPr txBox="1">
            <a:spLocks noGrp="1"/>
          </p:cNvSpPr>
          <p:nvPr>
            <p:ph type="body" idx="2"/>
          </p:nvPr>
        </p:nvSpPr>
        <p:spPr>
          <a:xfrm>
            <a:off x="518158" y="1477170"/>
            <a:ext cx="8099700" cy="1299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Clr>
                <a:schemeClr val="accent3"/>
              </a:buClr>
              <a:buSzPts val="1000"/>
              <a:buNone/>
              <a:defRPr sz="1100" b="1">
                <a:solidFill>
                  <a:schemeClr val="accent3"/>
                </a:solidFill>
              </a:defRPr>
            </a:lvl1pPr>
            <a:lvl2pPr marL="914400" lvl="1" indent="-228600" algn="l" rtl="0">
              <a:lnSpc>
                <a:spcPct val="140000"/>
              </a:lnSpc>
              <a:spcBef>
                <a:spcPts val="0"/>
              </a:spcBef>
              <a:spcAft>
                <a:spcPts val="0"/>
              </a:spcAft>
              <a:buClr>
                <a:schemeClr val="dk2"/>
              </a:buClr>
              <a:buSzPts val="800"/>
              <a:buNone/>
              <a:defRPr/>
            </a:lvl2pPr>
            <a:lvl3pPr marL="1371600" lvl="2" indent="-228600" algn="l" rtl="0">
              <a:lnSpc>
                <a:spcPct val="140000"/>
              </a:lnSpc>
              <a:spcBef>
                <a:spcPts val="0"/>
              </a:spcBef>
              <a:spcAft>
                <a:spcPts val="0"/>
              </a:spcAft>
              <a:buClr>
                <a:schemeClr val="dk2"/>
              </a:buClr>
              <a:buSzPts val="800"/>
              <a:buNone/>
              <a:defRPr/>
            </a:lvl3pPr>
            <a:lvl4pPr marL="1828800" lvl="3" indent="-228600" algn="l" rtl="0">
              <a:lnSpc>
                <a:spcPct val="140000"/>
              </a:lnSpc>
              <a:spcBef>
                <a:spcPts val="0"/>
              </a:spcBef>
              <a:spcAft>
                <a:spcPts val="0"/>
              </a:spcAft>
              <a:buClr>
                <a:schemeClr val="dk2"/>
              </a:buClr>
              <a:buSzPts val="800"/>
              <a:buNone/>
              <a:defRPr/>
            </a:lvl4pPr>
            <a:lvl5pPr marL="2286000" lvl="4" indent="-228600" algn="l" rtl="0">
              <a:lnSpc>
                <a:spcPct val="140000"/>
              </a:lnSpc>
              <a:spcBef>
                <a:spcPts val="0"/>
              </a:spcBef>
              <a:spcAft>
                <a:spcPts val="0"/>
              </a:spcAft>
              <a:buClr>
                <a:schemeClr val="dk2"/>
              </a:buClr>
              <a:buSzPts val="800"/>
              <a:buNone/>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666" name="Google Shape;666;p65"/>
          <p:cNvSpPr txBox="1">
            <a:spLocks noGrp="1"/>
          </p:cNvSpPr>
          <p:nvPr>
            <p:ph type="body" idx="3"/>
          </p:nvPr>
        </p:nvSpPr>
        <p:spPr>
          <a:xfrm>
            <a:off x="518158" y="315142"/>
            <a:ext cx="3863100" cy="129900"/>
          </a:xfrm>
          <a:prstGeom prst="rect">
            <a:avLst/>
          </a:prstGeom>
          <a:noFill/>
          <a:ln>
            <a:noFill/>
          </a:ln>
        </p:spPr>
        <p:txBody>
          <a:bodyPr spcFirstLastPara="1" wrap="square" lIns="0" tIns="0" rIns="0" bIns="0" anchor="ctr" anchorCtr="0">
            <a:noAutofit/>
          </a:bodyPr>
          <a:lstStyle>
            <a:lvl1pPr marL="457200" lvl="0" indent="-228600" algn="l" rtl="0">
              <a:lnSpc>
                <a:spcPct val="100000"/>
              </a:lnSpc>
              <a:spcBef>
                <a:spcPts val="0"/>
              </a:spcBef>
              <a:spcAft>
                <a:spcPts val="0"/>
              </a:spcAft>
              <a:buClr>
                <a:srgbClr val="A5A5A5"/>
              </a:buClr>
              <a:buSzPts val="600"/>
              <a:buNone/>
              <a:defRPr sz="1000" b="1">
                <a:solidFill>
                  <a:srgbClr val="757070"/>
                </a:solidFill>
              </a:defRPr>
            </a:lvl1pPr>
            <a:lvl2pPr marL="914400" lvl="1" indent="-228600" algn="l" rtl="0">
              <a:lnSpc>
                <a:spcPct val="140000"/>
              </a:lnSpc>
              <a:spcBef>
                <a:spcPts val="0"/>
              </a:spcBef>
              <a:spcAft>
                <a:spcPts val="0"/>
              </a:spcAft>
              <a:buClr>
                <a:schemeClr val="dk2"/>
              </a:buClr>
              <a:buSzPts val="800"/>
              <a:buNone/>
              <a:defRPr/>
            </a:lvl2pPr>
            <a:lvl3pPr marL="1371600" lvl="2" indent="-228600" algn="l" rtl="0">
              <a:lnSpc>
                <a:spcPct val="140000"/>
              </a:lnSpc>
              <a:spcBef>
                <a:spcPts val="0"/>
              </a:spcBef>
              <a:spcAft>
                <a:spcPts val="0"/>
              </a:spcAft>
              <a:buClr>
                <a:schemeClr val="dk2"/>
              </a:buClr>
              <a:buSzPts val="800"/>
              <a:buNone/>
              <a:defRPr/>
            </a:lvl3pPr>
            <a:lvl4pPr marL="1828800" lvl="3" indent="-228600" algn="l" rtl="0">
              <a:lnSpc>
                <a:spcPct val="140000"/>
              </a:lnSpc>
              <a:spcBef>
                <a:spcPts val="0"/>
              </a:spcBef>
              <a:spcAft>
                <a:spcPts val="0"/>
              </a:spcAft>
              <a:buClr>
                <a:schemeClr val="dk2"/>
              </a:buClr>
              <a:buSzPts val="800"/>
              <a:buNone/>
              <a:defRPr/>
            </a:lvl4pPr>
            <a:lvl5pPr marL="2286000" lvl="4" indent="-228600" algn="l" rtl="0">
              <a:lnSpc>
                <a:spcPct val="140000"/>
              </a:lnSpc>
              <a:spcBef>
                <a:spcPts val="0"/>
              </a:spcBef>
              <a:spcAft>
                <a:spcPts val="0"/>
              </a:spcAft>
              <a:buClr>
                <a:schemeClr val="dk2"/>
              </a:buClr>
              <a:buSzPts val="800"/>
              <a:buNone/>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Table of content (5 entries)">
  <p:cSld name="1_Table of content 1 - LIGHT">
    <p:spTree>
      <p:nvGrpSpPr>
        <p:cNvPr id="1" name="Shape 73"/>
        <p:cNvGrpSpPr/>
        <p:nvPr/>
      </p:nvGrpSpPr>
      <p:grpSpPr>
        <a:xfrm>
          <a:off x="0" y="0"/>
          <a:ext cx="0" cy="0"/>
          <a:chOff x="0" y="0"/>
          <a:chExt cx="0" cy="0"/>
        </a:xfrm>
      </p:grpSpPr>
      <p:pic>
        <p:nvPicPr>
          <p:cNvPr id="74" name="Google Shape;74;p10"/>
          <p:cNvPicPr preferRelativeResize="0"/>
          <p:nvPr/>
        </p:nvPicPr>
        <p:blipFill rotWithShape="1">
          <a:blip r:embed="rId2">
            <a:alphaModFix/>
          </a:blip>
          <a:srcRect/>
          <a:stretch/>
        </p:blipFill>
        <p:spPr>
          <a:xfrm>
            <a:off x="0" y="788"/>
            <a:ext cx="9144003" cy="5143501"/>
          </a:xfrm>
          <a:prstGeom prst="rect">
            <a:avLst/>
          </a:prstGeom>
          <a:noFill/>
          <a:ln>
            <a:noFill/>
          </a:ln>
        </p:spPr>
      </p:pic>
      <p:cxnSp>
        <p:nvCxnSpPr>
          <p:cNvPr id="75" name="Google Shape;75;p10"/>
          <p:cNvCxnSpPr/>
          <p:nvPr/>
        </p:nvCxnSpPr>
        <p:spPr>
          <a:xfrm>
            <a:off x="4929975" y="-14000"/>
            <a:ext cx="1800" cy="5154600"/>
          </a:xfrm>
          <a:prstGeom prst="straightConnector1">
            <a:avLst/>
          </a:prstGeom>
          <a:noFill/>
          <a:ln w="9525" cap="flat" cmpd="sng">
            <a:solidFill>
              <a:schemeClr val="lt1"/>
            </a:solidFill>
            <a:prstDash val="solid"/>
            <a:round/>
            <a:headEnd type="none" w="med" len="med"/>
            <a:tailEnd type="none" w="med" len="med"/>
          </a:ln>
        </p:spPr>
      </p:cxnSp>
      <p:sp>
        <p:nvSpPr>
          <p:cNvPr id="76" name="Google Shape;76;p10"/>
          <p:cNvSpPr>
            <a:spLocks noGrp="1"/>
          </p:cNvSpPr>
          <p:nvPr>
            <p:ph type="body" idx="1"/>
          </p:nvPr>
        </p:nvSpPr>
        <p:spPr>
          <a:xfrm>
            <a:off x="4791289" y="711742"/>
            <a:ext cx="295200" cy="202200"/>
          </a:xfrm>
          <a:prstGeom prst="roundRect">
            <a:avLst>
              <a:gd name="adj" fmla="val 50000"/>
            </a:avLst>
          </a:prstGeom>
          <a:solidFill>
            <a:schemeClr val="accent5"/>
          </a:solid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chemeClr val="lt1"/>
              </a:buClr>
              <a:buSzPts val="750"/>
              <a:buFont typeface="Space Grotesk"/>
              <a:buNone/>
              <a:defRPr sz="1000" b="1">
                <a:latin typeface="Space Grotesk"/>
                <a:ea typeface="Space Grotesk"/>
                <a:cs typeface="Space Grotesk"/>
                <a:sym typeface="Space Grotesk"/>
              </a:defRPr>
            </a:lvl1pPr>
            <a:lvl2pPr marL="914400" lvl="1" indent="-228600" algn="l">
              <a:lnSpc>
                <a:spcPct val="140000"/>
              </a:lnSpc>
              <a:spcBef>
                <a:spcPts val="0"/>
              </a:spcBef>
              <a:spcAft>
                <a:spcPts val="0"/>
              </a:spcAft>
              <a:buClr>
                <a:schemeClr val="dk2"/>
              </a:buClr>
              <a:buSzPts val="800"/>
              <a:buNone/>
              <a:defRPr/>
            </a:lvl2pPr>
            <a:lvl3pPr marL="1371600" lvl="2" indent="-228600" algn="l">
              <a:lnSpc>
                <a:spcPct val="140000"/>
              </a:lnSpc>
              <a:spcBef>
                <a:spcPts val="0"/>
              </a:spcBef>
              <a:spcAft>
                <a:spcPts val="0"/>
              </a:spcAft>
              <a:buClr>
                <a:schemeClr val="dk2"/>
              </a:buClr>
              <a:buSzPts val="800"/>
              <a:buNone/>
              <a:defRPr/>
            </a:lvl3pPr>
            <a:lvl4pPr marL="1828800" lvl="3" indent="-228600" algn="l">
              <a:lnSpc>
                <a:spcPct val="140000"/>
              </a:lnSpc>
              <a:spcBef>
                <a:spcPts val="0"/>
              </a:spcBef>
              <a:spcAft>
                <a:spcPts val="0"/>
              </a:spcAft>
              <a:buClr>
                <a:schemeClr val="dk2"/>
              </a:buClr>
              <a:buSzPts val="800"/>
              <a:buNone/>
              <a:defRPr/>
            </a:lvl4pPr>
            <a:lvl5pPr marL="2286000" lvl="4" indent="-228600" algn="l">
              <a:lnSpc>
                <a:spcPct val="140000"/>
              </a:lnSpc>
              <a:spcBef>
                <a:spcPts val="0"/>
              </a:spcBef>
              <a:spcAft>
                <a:spcPts val="0"/>
              </a:spcAft>
              <a:buClr>
                <a:schemeClr val="dk2"/>
              </a:buClr>
              <a:buSzPts val="800"/>
              <a:buNone/>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77" name="Google Shape;77;p10"/>
          <p:cNvSpPr txBox="1">
            <a:spLocks noGrp="1"/>
          </p:cNvSpPr>
          <p:nvPr>
            <p:ph type="body" idx="2"/>
          </p:nvPr>
        </p:nvSpPr>
        <p:spPr>
          <a:xfrm>
            <a:off x="5207330" y="711742"/>
            <a:ext cx="3228000" cy="202200"/>
          </a:xfrm>
          <a:prstGeom prst="rect">
            <a:avLst/>
          </a:prstGeom>
          <a:noFill/>
          <a:ln>
            <a:noFill/>
          </a:ln>
        </p:spPr>
        <p:txBody>
          <a:bodyPr spcFirstLastPara="1" wrap="square" lIns="0" tIns="0" rIns="0" bIns="0" anchor="ctr" anchorCtr="0">
            <a:noAutofit/>
          </a:bodyPr>
          <a:lstStyle>
            <a:lvl1pPr marL="457200" lvl="0" indent="-228600" algn="l">
              <a:lnSpc>
                <a:spcPct val="100000"/>
              </a:lnSpc>
              <a:spcBef>
                <a:spcPts val="0"/>
              </a:spcBef>
              <a:spcAft>
                <a:spcPts val="0"/>
              </a:spcAft>
              <a:buClr>
                <a:schemeClr val="lt1"/>
              </a:buClr>
              <a:buSzPts val="900"/>
              <a:buNone/>
              <a:defRPr sz="1400"/>
            </a:lvl1pPr>
            <a:lvl2pPr marL="914400" lvl="1" indent="-285750" algn="l">
              <a:lnSpc>
                <a:spcPct val="100000"/>
              </a:lnSpc>
              <a:spcBef>
                <a:spcPts val="0"/>
              </a:spcBef>
              <a:spcAft>
                <a:spcPts val="0"/>
              </a:spcAft>
              <a:buClr>
                <a:schemeClr val="dk2"/>
              </a:buClr>
              <a:buSzPts val="900"/>
              <a:buFont typeface="Inter"/>
              <a:buChar char="•"/>
              <a:defRPr sz="900"/>
            </a:lvl2pPr>
            <a:lvl3pPr marL="1371600" lvl="2" indent="-285750" algn="l">
              <a:lnSpc>
                <a:spcPct val="100000"/>
              </a:lnSpc>
              <a:spcBef>
                <a:spcPts val="0"/>
              </a:spcBef>
              <a:spcAft>
                <a:spcPts val="0"/>
              </a:spcAft>
              <a:buClr>
                <a:schemeClr val="dk2"/>
              </a:buClr>
              <a:buSzPts val="900"/>
              <a:buFont typeface="Inter"/>
              <a:buChar char="•"/>
              <a:defRPr sz="900"/>
            </a:lvl3pPr>
            <a:lvl4pPr marL="1828800" lvl="3" indent="-285750" algn="l">
              <a:lnSpc>
                <a:spcPct val="100000"/>
              </a:lnSpc>
              <a:spcBef>
                <a:spcPts val="0"/>
              </a:spcBef>
              <a:spcAft>
                <a:spcPts val="0"/>
              </a:spcAft>
              <a:buClr>
                <a:schemeClr val="dk2"/>
              </a:buClr>
              <a:buSzPts val="900"/>
              <a:buFont typeface="Inter"/>
              <a:buChar char="•"/>
              <a:defRPr sz="900"/>
            </a:lvl4pPr>
            <a:lvl5pPr marL="2286000" lvl="4" indent="-285750" algn="l">
              <a:lnSpc>
                <a:spcPct val="100000"/>
              </a:lnSpc>
              <a:spcBef>
                <a:spcPts val="0"/>
              </a:spcBef>
              <a:spcAft>
                <a:spcPts val="0"/>
              </a:spcAft>
              <a:buClr>
                <a:schemeClr val="dk2"/>
              </a:buClr>
              <a:buSzPts val="900"/>
              <a:buFont typeface="Inter"/>
              <a:buChar char="•"/>
              <a:defRPr sz="900"/>
            </a:lvl5pPr>
            <a:lvl6pPr marL="2743200" lvl="5" indent="-342900" algn="l">
              <a:lnSpc>
                <a:spcPct val="90000"/>
              </a:lnSpc>
              <a:spcBef>
                <a:spcPts val="375"/>
              </a:spcBef>
              <a:spcAft>
                <a:spcPts val="0"/>
              </a:spcAft>
              <a:buClr>
                <a:schemeClr val="dk1"/>
              </a:buClr>
              <a:buSzPts val="1800"/>
              <a:buFont typeface="Inter"/>
              <a:buChar char="•"/>
              <a:defRPr/>
            </a:lvl6pPr>
            <a:lvl7pPr marL="3200400" lvl="6" indent="-342900" algn="l">
              <a:lnSpc>
                <a:spcPct val="90000"/>
              </a:lnSpc>
              <a:spcBef>
                <a:spcPts val="375"/>
              </a:spcBef>
              <a:spcAft>
                <a:spcPts val="0"/>
              </a:spcAft>
              <a:buClr>
                <a:schemeClr val="dk1"/>
              </a:buClr>
              <a:buSzPts val="1800"/>
              <a:buFont typeface="Inter"/>
              <a:buChar char="•"/>
              <a:defRPr/>
            </a:lvl7pPr>
            <a:lvl8pPr marL="3657600" lvl="7" indent="-342900" algn="l">
              <a:lnSpc>
                <a:spcPct val="90000"/>
              </a:lnSpc>
              <a:spcBef>
                <a:spcPts val="375"/>
              </a:spcBef>
              <a:spcAft>
                <a:spcPts val="0"/>
              </a:spcAft>
              <a:buClr>
                <a:schemeClr val="dk1"/>
              </a:buClr>
              <a:buSzPts val="1800"/>
              <a:buFont typeface="Inter"/>
              <a:buChar char="•"/>
              <a:defRPr/>
            </a:lvl8pPr>
            <a:lvl9pPr marL="4114800" lvl="8" indent="-342900" algn="l">
              <a:lnSpc>
                <a:spcPct val="90000"/>
              </a:lnSpc>
              <a:spcBef>
                <a:spcPts val="375"/>
              </a:spcBef>
              <a:spcAft>
                <a:spcPts val="0"/>
              </a:spcAft>
              <a:buClr>
                <a:schemeClr val="dk1"/>
              </a:buClr>
              <a:buSzPts val="1800"/>
              <a:buFont typeface="Inter"/>
              <a:buChar char="•"/>
              <a:defRPr/>
            </a:lvl9pPr>
          </a:lstStyle>
          <a:p>
            <a:endParaRPr/>
          </a:p>
        </p:txBody>
      </p:sp>
      <p:sp>
        <p:nvSpPr>
          <p:cNvPr id="78" name="Google Shape;78;p10"/>
          <p:cNvSpPr>
            <a:spLocks noGrp="1"/>
          </p:cNvSpPr>
          <p:nvPr>
            <p:ph type="body" idx="3"/>
          </p:nvPr>
        </p:nvSpPr>
        <p:spPr>
          <a:xfrm>
            <a:off x="4791289" y="1591563"/>
            <a:ext cx="295200" cy="202200"/>
          </a:xfrm>
          <a:prstGeom prst="roundRect">
            <a:avLst>
              <a:gd name="adj" fmla="val 50000"/>
            </a:avLst>
          </a:prstGeom>
          <a:solidFill>
            <a:schemeClr val="accent5"/>
          </a:solid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chemeClr val="lt1"/>
              </a:buClr>
              <a:buSzPts val="750"/>
              <a:buFont typeface="Space Grotesk"/>
              <a:buNone/>
              <a:defRPr sz="1000" b="1">
                <a:latin typeface="Space Grotesk"/>
                <a:ea typeface="Space Grotesk"/>
                <a:cs typeface="Space Grotesk"/>
                <a:sym typeface="Space Grotesk"/>
              </a:defRPr>
            </a:lvl1pPr>
            <a:lvl2pPr marL="914400" lvl="1" indent="-228600" algn="l">
              <a:lnSpc>
                <a:spcPct val="140000"/>
              </a:lnSpc>
              <a:spcBef>
                <a:spcPts val="0"/>
              </a:spcBef>
              <a:spcAft>
                <a:spcPts val="0"/>
              </a:spcAft>
              <a:buClr>
                <a:schemeClr val="dk2"/>
              </a:buClr>
              <a:buSzPts val="800"/>
              <a:buNone/>
              <a:defRPr/>
            </a:lvl2pPr>
            <a:lvl3pPr marL="1371600" lvl="2" indent="-228600" algn="l">
              <a:lnSpc>
                <a:spcPct val="140000"/>
              </a:lnSpc>
              <a:spcBef>
                <a:spcPts val="0"/>
              </a:spcBef>
              <a:spcAft>
                <a:spcPts val="0"/>
              </a:spcAft>
              <a:buClr>
                <a:schemeClr val="dk2"/>
              </a:buClr>
              <a:buSzPts val="800"/>
              <a:buNone/>
              <a:defRPr/>
            </a:lvl3pPr>
            <a:lvl4pPr marL="1828800" lvl="3" indent="-228600" algn="l">
              <a:lnSpc>
                <a:spcPct val="140000"/>
              </a:lnSpc>
              <a:spcBef>
                <a:spcPts val="0"/>
              </a:spcBef>
              <a:spcAft>
                <a:spcPts val="0"/>
              </a:spcAft>
              <a:buClr>
                <a:schemeClr val="dk2"/>
              </a:buClr>
              <a:buSzPts val="800"/>
              <a:buNone/>
              <a:defRPr/>
            </a:lvl4pPr>
            <a:lvl5pPr marL="2286000" lvl="4" indent="-228600" algn="l">
              <a:lnSpc>
                <a:spcPct val="140000"/>
              </a:lnSpc>
              <a:spcBef>
                <a:spcPts val="0"/>
              </a:spcBef>
              <a:spcAft>
                <a:spcPts val="0"/>
              </a:spcAft>
              <a:buClr>
                <a:schemeClr val="dk2"/>
              </a:buClr>
              <a:buSzPts val="800"/>
              <a:buNone/>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79" name="Google Shape;79;p10"/>
          <p:cNvSpPr txBox="1">
            <a:spLocks noGrp="1"/>
          </p:cNvSpPr>
          <p:nvPr>
            <p:ph type="body" idx="4"/>
          </p:nvPr>
        </p:nvSpPr>
        <p:spPr>
          <a:xfrm>
            <a:off x="5207330" y="1591563"/>
            <a:ext cx="3228000" cy="202200"/>
          </a:xfrm>
          <a:prstGeom prst="rect">
            <a:avLst/>
          </a:prstGeom>
          <a:noFill/>
          <a:ln>
            <a:noFill/>
          </a:ln>
        </p:spPr>
        <p:txBody>
          <a:bodyPr spcFirstLastPara="1" wrap="square" lIns="0" tIns="0" rIns="0" bIns="0" anchor="ctr" anchorCtr="0">
            <a:noAutofit/>
          </a:bodyPr>
          <a:lstStyle>
            <a:lvl1pPr marL="457200" lvl="0" indent="-228600" algn="l">
              <a:lnSpc>
                <a:spcPct val="100000"/>
              </a:lnSpc>
              <a:spcBef>
                <a:spcPts val="0"/>
              </a:spcBef>
              <a:spcAft>
                <a:spcPts val="0"/>
              </a:spcAft>
              <a:buClr>
                <a:schemeClr val="lt1"/>
              </a:buClr>
              <a:buSzPts val="900"/>
              <a:buNone/>
              <a:defRPr sz="1400"/>
            </a:lvl1pPr>
            <a:lvl2pPr marL="914400" lvl="1" indent="-285750" algn="l">
              <a:lnSpc>
                <a:spcPct val="100000"/>
              </a:lnSpc>
              <a:spcBef>
                <a:spcPts val="0"/>
              </a:spcBef>
              <a:spcAft>
                <a:spcPts val="0"/>
              </a:spcAft>
              <a:buClr>
                <a:schemeClr val="dk2"/>
              </a:buClr>
              <a:buSzPts val="900"/>
              <a:buFont typeface="Inter"/>
              <a:buChar char="•"/>
              <a:defRPr sz="900"/>
            </a:lvl2pPr>
            <a:lvl3pPr marL="1371600" lvl="2" indent="-285750" algn="l">
              <a:lnSpc>
                <a:spcPct val="100000"/>
              </a:lnSpc>
              <a:spcBef>
                <a:spcPts val="0"/>
              </a:spcBef>
              <a:spcAft>
                <a:spcPts val="0"/>
              </a:spcAft>
              <a:buClr>
                <a:schemeClr val="dk2"/>
              </a:buClr>
              <a:buSzPts val="900"/>
              <a:buFont typeface="Inter"/>
              <a:buChar char="•"/>
              <a:defRPr sz="900"/>
            </a:lvl3pPr>
            <a:lvl4pPr marL="1828800" lvl="3" indent="-285750" algn="l">
              <a:lnSpc>
                <a:spcPct val="100000"/>
              </a:lnSpc>
              <a:spcBef>
                <a:spcPts val="0"/>
              </a:spcBef>
              <a:spcAft>
                <a:spcPts val="0"/>
              </a:spcAft>
              <a:buClr>
                <a:schemeClr val="dk2"/>
              </a:buClr>
              <a:buSzPts val="900"/>
              <a:buFont typeface="Inter"/>
              <a:buChar char="•"/>
              <a:defRPr sz="900"/>
            </a:lvl4pPr>
            <a:lvl5pPr marL="2286000" lvl="4" indent="-285750" algn="l">
              <a:lnSpc>
                <a:spcPct val="100000"/>
              </a:lnSpc>
              <a:spcBef>
                <a:spcPts val="0"/>
              </a:spcBef>
              <a:spcAft>
                <a:spcPts val="0"/>
              </a:spcAft>
              <a:buClr>
                <a:schemeClr val="dk2"/>
              </a:buClr>
              <a:buSzPts val="900"/>
              <a:buFont typeface="Inter"/>
              <a:buChar char="•"/>
              <a:defRPr sz="900"/>
            </a:lvl5pPr>
            <a:lvl6pPr marL="2743200" lvl="5" indent="-342900" algn="l">
              <a:lnSpc>
                <a:spcPct val="90000"/>
              </a:lnSpc>
              <a:spcBef>
                <a:spcPts val="375"/>
              </a:spcBef>
              <a:spcAft>
                <a:spcPts val="0"/>
              </a:spcAft>
              <a:buClr>
                <a:schemeClr val="dk1"/>
              </a:buClr>
              <a:buSzPts val="1800"/>
              <a:buFont typeface="Inter"/>
              <a:buChar char="•"/>
              <a:defRPr/>
            </a:lvl6pPr>
            <a:lvl7pPr marL="3200400" lvl="6" indent="-342900" algn="l">
              <a:lnSpc>
                <a:spcPct val="90000"/>
              </a:lnSpc>
              <a:spcBef>
                <a:spcPts val="375"/>
              </a:spcBef>
              <a:spcAft>
                <a:spcPts val="0"/>
              </a:spcAft>
              <a:buClr>
                <a:schemeClr val="dk1"/>
              </a:buClr>
              <a:buSzPts val="1800"/>
              <a:buFont typeface="Inter"/>
              <a:buChar char="•"/>
              <a:defRPr/>
            </a:lvl7pPr>
            <a:lvl8pPr marL="3657600" lvl="7" indent="-342900" algn="l">
              <a:lnSpc>
                <a:spcPct val="90000"/>
              </a:lnSpc>
              <a:spcBef>
                <a:spcPts val="375"/>
              </a:spcBef>
              <a:spcAft>
                <a:spcPts val="0"/>
              </a:spcAft>
              <a:buClr>
                <a:schemeClr val="dk1"/>
              </a:buClr>
              <a:buSzPts val="1800"/>
              <a:buFont typeface="Inter"/>
              <a:buChar char="•"/>
              <a:defRPr/>
            </a:lvl8pPr>
            <a:lvl9pPr marL="4114800" lvl="8" indent="-342900" algn="l">
              <a:lnSpc>
                <a:spcPct val="90000"/>
              </a:lnSpc>
              <a:spcBef>
                <a:spcPts val="375"/>
              </a:spcBef>
              <a:spcAft>
                <a:spcPts val="0"/>
              </a:spcAft>
              <a:buClr>
                <a:schemeClr val="dk1"/>
              </a:buClr>
              <a:buSzPts val="1800"/>
              <a:buFont typeface="Inter"/>
              <a:buChar char="•"/>
              <a:defRPr/>
            </a:lvl9pPr>
          </a:lstStyle>
          <a:p>
            <a:endParaRPr/>
          </a:p>
        </p:txBody>
      </p:sp>
      <p:sp>
        <p:nvSpPr>
          <p:cNvPr id="80" name="Google Shape;80;p10"/>
          <p:cNvSpPr>
            <a:spLocks noGrp="1"/>
          </p:cNvSpPr>
          <p:nvPr>
            <p:ph type="body" idx="5"/>
          </p:nvPr>
        </p:nvSpPr>
        <p:spPr>
          <a:xfrm>
            <a:off x="4791289" y="2471384"/>
            <a:ext cx="295200" cy="202200"/>
          </a:xfrm>
          <a:prstGeom prst="roundRect">
            <a:avLst>
              <a:gd name="adj" fmla="val 50000"/>
            </a:avLst>
          </a:prstGeom>
          <a:solidFill>
            <a:schemeClr val="accent5"/>
          </a:solid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chemeClr val="lt1"/>
              </a:buClr>
              <a:buSzPts val="750"/>
              <a:buFont typeface="Space Grotesk"/>
              <a:buNone/>
              <a:defRPr sz="1000" b="1">
                <a:latin typeface="Space Grotesk"/>
                <a:ea typeface="Space Grotesk"/>
                <a:cs typeface="Space Grotesk"/>
                <a:sym typeface="Space Grotesk"/>
              </a:defRPr>
            </a:lvl1pPr>
            <a:lvl2pPr marL="914400" lvl="1" indent="-228600" algn="l">
              <a:lnSpc>
                <a:spcPct val="140000"/>
              </a:lnSpc>
              <a:spcBef>
                <a:spcPts val="0"/>
              </a:spcBef>
              <a:spcAft>
                <a:spcPts val="0"/>
              </a:spcAft>
              <a:buClr>
                <a:schemeClr val="dk2"/>
              </a:buClr>
              <a:buSzPts val="800"/>
              <a:buNone/>
              <a:defRPr/>
            </a:lvl2pPr>
            <a:lvl3pPr marL="1371600" lvl="2" indent="-228600" algn="l">
              <a:lnSpc>
                <a:spcPct val="140000"/>
              </a:lnSpc>
              <a:spcBef>
                <a:spcPts val="0"/>
              </a:spcBef>
              <a:spcAft>
                <a:spcPts val="0"/>
              </a:spcAft>
              <a:buClr>
                <a:schemeClr val="dk2"/>
              </a:buClr>
              <a:buSzPts val="800"/>
              <a:buNone/>
              <a:defRPr/>
            </a:lvl3pPr>
            <a:lvl4pPr marL="1828800" lvl="3" indent="-228600" algn="l">
              <a:lnSpc>
                <a:spcPct val="140000"/>
              </a:lnSpc>
              <a:spcBef>
                <a:spcPts val="0"/>
              </a:spcBef>
              <a:spcAft>
                <a:spcPts val="0"/>
              </a:spcAft>
              <a:buClr>
                <a:schemeClr val="dk2"/>
              </a:buClr>
              <a:buSzPts val="800"/>
              <a:buNone/>
              <a:defRPr/>
            </a:lvl4pPr>
            <a:lvl5pPr marL="2286000" lvl="4" indent="-228600" algn="l">
              <a:lnSpc>
                <a:spcPct val="140000"/>
              </a:lnSpc>
              <a:spcBef>
                <a:spcPts val="0"/>
              </a:spcBef>
              <a:spcAft>
                <a:spcPts val="0"/>
              </a:spcAft>
              <a:buClr>
                <a:schemeClr val="dk2"/>
              </a:buClr>
              <a:buSzPts val="800"/>
              <a:buNone/>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81" name="Google Shape;81;p10"/>
          <p:cNvSpPr txBox="1">
            <a:spLocks noGrp="1"/>
          </p:cNvSpPr>
          <p:nvPr>
            <p:ph type="body" idx="6"/>
          </p:nvPr>
        </p:nvSpPr>
        <p:spPr>
          <a:xfrm>
            <a:off x="5207330" y="2471384"/>
            <a:ext cx="3228000" cy="202200"/>
          </a:xfrm>
          <a:prstGeom prst="rect">
            <a:avLst/>
          </a:prstGeom>
          <a:noFill/>
          <a:ln>
            <a:noFill/>
          </a:ln>
        </p:spPr>
        <p:txBody>
          <a:bodyPr spcFirstLastPara="1" wrap="square" lIns="0" tIns="0" rIns="0" bIns="0" anchor="ctr" anchorCtr="0">
            <a:noAutofit/>
          </a:bodyPr>
          <a:lstStyle>
            <a:lvl1pPr marL="457200" lvl="0" indent="-228600" algn="l">
              <a:lnSpc>
                <a:spcPct val="100000"/>
              </a:lnSpc>
              <a:spcBef>
                <a:spcPts val="0"/>
              </a:spcBef>
              <a:spcAft>
                <a:spcPts val="0"/>
              </a:spcAft>
              <a:buClr>
                <a:schemeClr val="lt1"/>
              </a:buClr>
              <a:buSzPts val="900"/>
              <a:buNone/>
              <a:defRPr sz="1400"/>
            </a:lvl1pPr>
            <a:lvl2pPr marL="914400" lvl="1" indent="-285750" algn="l">
              <a:lnSpc>
                <a:spcPct val="100000"/>
              </a:lnSpc>
              <a:spcBef>
                <a:spcPts val="0"/>
              </a:spcBef>
              <a:spcAft>
                <a:spcPts val="0"/>
              </a:spcAft>
              <a:buClr>
                <a:schemeClr val="dk2"/>
              </a:buClr>
              <a:buSzPts val="900"/>
              <a:buFont typeface="Inter"/>
              <a:buChar char="•"/>
              <a:defRPr sz="900"/>
            </a:lvl2pPr>
            <a:lvl3pPr marL="1371600" lvl="2" indent="-285750" algn="l">
              <a:lnSpc>
                <a:spcPct val="100000"/>
              </a:lnSpc>
              <a:spcBef>
                <a:spcPts val="0"/>
              </a:spcBef>
              <a:spcAft>
                <a:spcPts val="0"/>
              </a:spcAft>
              <a:buClr>
                <a:schemeClr val="dk2"/>
              </a:buClr>
              <a:buSzPts val="900"/>
              <a:buFont typeface="Inter"/>
              <a:buChar char="•"/>
              <a:defRPr sz="900"/>
            </a:lvl3pPr>
            <a:lvl4pPr marL="1828800" lvl="3" indent="-285750" algn="l">
              <a:lnSpc>
                <a:spcPct val="100000"/>
              </a:lnSpc>
              <a:spcBef>
                <a:spcPts val="0"/>
              </a:spcBef>
              <a:spcAft>
                <a:spcPts val="0"/>
              </a:spcAft>
              <a:buClr>
                <a:schemeClr val="dk2"/>
              </a:buClr>
              <a:buSzPts val="900"/>
              <a:buFont typeface="Inter"/>
              <a:buChar char="•"/>
              <a:defRPr sz="900"/>
            </a:lvl4pPr>
            <a:lvl5pPr marL="2286000" lvl="4" indent="-285750" algn="l">
              <a:lnSpc>
                <a:spcPct val="100000"/>
              </a:lnSpc>
              <a:spcBef>
                <a:spcPts val="0"/>
              </a:spcBef>
              <a:spcAft>
                <a:spcPts val="0"/>
              </a:spcAft>
              <a:buClr>
                <a:schemeClr val="dk2"/>
              </a:buClr>
              <a:buSzPts val="900"/>
              <a:buFont typeface="Inter"/>
              <a:buChar char="•"/>
              <a:defRPr sz="900"/>
            </a:lvl5pPr>
            <a:lvl6pPr marL="2743200" lvl="5" indent="-342900" algn="l">
              <a:lnSpc>
                <a:spcPct val="90000"/>
              </a:lnSpc>
              <a:spcBef>
                <a:spcPts val="375"/>
              </a:spcBef>
              <a:spcAft>
                <a:spcPts val="0"/>
              </a:spcAft>
              <a:buClr>
                <a:schemeClr val="dk1"/>
              </a:buClr>
              <a:buSzPts val="1800"/>
              <a:buFont typeface="Inter"/>
              <a:buChar char="•"/>
              <a:defRPr/>
            </a:lvl6pPr>
            <a:lvl7pPr marL="3200400" lvl="6" indent="-342900" algn="l">
              <a:lnSpc>
                <a:spcPct val="90000"/>
              </a:lnSpc>
              <a:spcBef>
                <a:spcPts val="375"/>
              </a:spcBef>
              <a:spcAft>
                <a:spcPts val="0"/>
              </a:spcAft>
              <a:buClr>
                <a:schemeClr val="dk1"/>
              </a:buClr>
              <a:buSzPts val="1800"/>
              <a:buFont typeface="Inter"/>
              <a:buChar char="•"/>
              <a:defRPr/>
            </a:lvl7pPr>
            <a:lvl8pPr marL="3657600" lvl="7" indent="-342900" algn="l">
              <a:lnSpc>
                <a:spcPct val="90000"/>
              </a:lnSpc>
              <a:spcBef>
                <a:spcPts val="375"/>
              </a:spcBef>
              <a:spcAft>
                <a:spcPts val="0"/>
              </a:spcAft>
              <a:buClr>
                <a:schemeClr val="dk1"/>
              </a:buClr>
              <a:buSzPts val="1800"/>
              <a:buFont typeface="Inter"/>
              <a:buChar char="•"/>
              <a:defRPr/>
            </a:lvl8pPr>
            <a:lvl9pPr marL="4114800" lvl="8" indent="-342900" algn="l">
              <a:lnSpc>
                <a:spcPct val="90000"/>
              </a:lnSpc>
              <a:spcBef>
                <a:spcPts val="375"/>
              </a:spcBef>
              <a:spcAft>
                <a:spcPts val="0"/>
              </a:spcAft>
              <a:buClr>
                <a:schemeClr val="dk1"/>
              </a:buClr>
              <a:buSzPts val="1800"/>
              <a:buFont typeface="Inter"/>
              <a:buChar char="•"/>
              <a:defRPr/>
            </a:lvl9pPr>
          </a:lstStyle>
          <a:p>
            <a:endParaRPr/>
          </a:p>
        </p:txBody>
      </p:sp>
      <p:sp>
        <p:nvSpPr>
          <p:cNvPr id="82" name="Google Shape;82;p10"/>
          <p:cNvSpPr>
            <a:spLocks noGrp="1"/>
          </p:cNvSpPr>
          <p:nvPr>
            <p:ph type="body" idx="7"/>
          </p:nvPr>
        </p:nvSpPr>
        <p:spPr>
          <a:xfrm>
            <a:off x="4791289" y="3351205"/>
            <a:ext cx="295200" cy="202200"/>
          </a:xfrm>
          <a:prstGeom prst="roundRect">
            <a:avLst>
              <a:gd name="adj" fmla="val 50000"/>
            </a:avLst>
          </a:prstGeom>
          <a:solidFill>
            <a:schemeClr val="accent5"/>
          </a:solid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chemeClr val="lt1"/>
              </a:buClr>
              <a:buSzPts val="750"/>
              <a:buFont typeface="Space Grotesk"/>
              <a:buNone/>
              <a:defRPr sz="1000" b="1">
                <a:latin typeface="Space Grotesk"/>
                <a:ea typeface="Space Grotesk"/>
                <a:cs typeface="Space Grotesk"/>
                <a:sym typeface="Space Grotesk"/>
              </a:defRPr>
            </a:lvl1pPr>
            <a:lvl2pPr marL="914400" lvl="1" indent="-228600" algn="l">
              <a:lnSpc>
                <a:spcPct val="140000"/>
              </a:lnSpc>
              <a:spcBef>
                <a:spcPts val="0"/>
              </a:spcBef>
              <a:spcAft>
                <a:spcPts val="0"/>
              </a:spcAft>
              <a:buClr>
                <a:schemeClr val="dk2"/>
              </a:buClr>
              <a:buSzPts val="800"/>
              <a:buNone/>
              <a:defRPr/>
            </a:lvl2pPr>
            <a:lvl3pPr marL="1371600" lvl="2" indent="-228600" algn="l">
              <a:lnSpc>
                <a:spcPct val="140000"/>
              </a:lnSpc>
              <a:spcBef>
                <a:spcPts val="0"/>
              </a:spcBef>
              <a:spcAft>
                <a:spcPts val="0"/>
              </a:spcAft>
              <a:buClr>
                <a:schemeClr val="dk2"/>
              </a:buClr>
              <a:buSzPts val="800"/>
              <a:buNone/>
              <a:defRPr/>
            </a:lvl3pPr>
            <a:lvl4pPr marL="1828800" lvl="3" indent="-228600" algn="l">
              <a:lnSpc>
                <a:spcPct val="140000"/>
              </a:lnSpc>
              <a:spcBef>
                <a:spcPts val="0"/>
              </a:spcBef>
              <a:spcAft>
                <a:spcPts val="0"/>
              </a:spcAft>
              <a:buClr>
                <a:schemeClr val="dk2"/>
              </a:buClr>
              <a:buSzPts val="800"/>
              <a:buNone/>
              <a:defRPr/>
            </a:lvl4pPr>
            <a:lvl5pPr marL="2286000" lvl="4" indent="-228600" algn="l">
              <a:lnSpc>
                <a:spcPct val="140000"/>
              </a:lnSpc>
              <a:spcBef>
                <a:spcPts val="0"/>
              </a:spcBef>
              <a:spcAft>
                <a:spcPts val="0"/>
              </a:spcAft>
              <a:buClr>
                <a:schemeClr val="dk2"/>
              </a:buClr>
              <a:buSzPts val="800"/>
              <a:buNone/>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83" name="Google Shape;83;p10"/>
          <p:cNvSpPr txBox="1">
            <a:spLocks noGrp="1"/>
          </p:cNvSpPr>
          <p:nvPr>
            <p:ph type="body" idx="8"/>
          </p:nvPr>
        </p:nvSpPr>
        <p:spPr>
          <a:xfrm>
            <a:off x="5207330" y="3351205"/>
            <a:ext cx="3228000" cy="202200"/>
          </a:xfrm>
          <a:prstGeom prst="rect">
            <a:avLst/>
          </a:prstGeom>
          <a:noFill/>
          <a:ln>
            <a:noFill/>
          </a:ln>
        </p:spPr>
        <p:txBody>
          <a:bodyPr spcFirstLastPara="1" wrap="square" lIns="0" tIns="0" rIns="0" bIns="0" anchor="ctr" anchorCtr="0">
            <a:noAutofit/>
          </a:bodyPr>
          <a:lstStyle>
            <a:lvl1pPr marL="457200" lvl="0" indent="-228600" algn="l">
              <a:lnSpc>
                <a:spcPct val="100000"/>
              </a:lnSpc>
              <a:spcBef>
                <a:spcPts val="0"/>
              </a:spcBef>
              <a:spcAft>
                <a:spcPts val="0"/>
              </a:spcAft>
              <a:buClr>
                <a:schemeClr val="lt1"/>
              </a:buClr>
              <a:buSzPts val="900"/>
              <a:buNone/>
              <a:defRPr sz="1400"/>
            </a:lvl1pPr>
            <a:lvl2pPr marL="914400" lvl="1" indent="-285750" algn="l">
              <a:lnSpc>
                <a:spcPct val="100000"/>
              </a:lnSpc>
              <a:spcBef>
                <a:spcPts val="0"/>
              </a:spcBef>
              <a:spcAft>
                <a:spcPts val="0"/>
              </a:spcAft>
              <a:buClr>
                <a:schemeClr val="dk2"/>
              </a:buClr>
              <a:buSzPts val="900"/>
              <a:buFont typeface="Inter"/>
              <a:buChar char="•"/>
              <a:defRPr sz="900"/>
            </a:lvl2pPr>
            <a:lvl3pPr marL="1371600" lvl="2" indent="-285750" algn="l">
              <a:lnSpc>
                <a:spcPct val="100000"/>
              </a:lnSpc>
              <a:spcBef>
                <a:spcPts val="0"/>
              </a:spcBef>
              <a:spcAft>
                <a:spcPts val="0"/>
              </a:spcAft>
              <a:buClr>
                <a:schemeClr val="dk2"/>
              </a:buClr>
              <a:buSzPts val="900"/>
              <a:buFont typeface="Inter"/>
              <a:buChar char="•"/>
              <a:defRPr sz="900"/>
            </a:lvl3pPr>
            <a:lvl4pPr marL="1828800" lvl="3" indent="-285750" algn="l">
              <a:lnSpc>
                <a:spcPct val="100000"/>
              </a:lnSpc>
              <a:spcBef>
                <a:spcPts val="0"/>
              </a:spcBef>
              <a:spcAft>
                <a:spcPts val="0"/>
              </a:spcAft>
              <a:buClr>
                <a:schemeClr val="dk2"/>
              </a:buClr>
              <a:buSzPts val="900"/>
              <a:buFont typeface="Inter"/>
              <a:buChar char="•"/>
              <a:defRPr sz="900"/>
            </a:lvl4pPr>
            <a:lvl5pPr marL="2286000" lvl="4" indent="-285750" algn="l">
              <a:lnSpc>
                <a:spcPct val="100000"/>
              </a:lnSpc>
              <a:spcBef>
                <a:spcPts val="0"/>
              </a:spcBef>
              <a:spcAft>
                <a:spcPts val="0"/>
              </a:spcAft>
              <a:buClr>
                <a:schemeClr val="dk2"/>
              </a:buClr>
              <a:buSzPts val="900"/>
              <a:buFont typeface="Inter"/>
              <a:buChar char="•"/>
              <a:defRPr sz="900"/>
            </a:lvl5pPr>
            <a:lvl6pPr marL="2743200" lvl="5" indent="-342900" algn="l">
              <a:lnSpc>
                <a:spcPct val="90000"/>
              </a:lnSpc>
              <a:spcBef>
                <a:spcPts val="375"/>
              </a:spcBef>
              <a:spcAft>
                <a:spcPts val="0"/>
              </a:spcAft>
              <a:buClr>
                <a:schemeClr val="dk1"/>
              </a:buClr>
              <a:buSzPts val="1800"/>
              <a:buFont typeface="Inter"/>
              <a:buChar char="•"/>
              <a:defRPr/>
            </a:lvl6pPr>
            <a:lvl7pPr marL="3200400" lvl="6" indent="-342900" algn="l">
              <a:lnSpc>
                <a:spcPct val="90000"/>
              </a:lnSpc>
              <a:spcBef>
                <a:spcPts val="375"/>
              </a:spcBef>
              <a:spcAft>
                <a:spcPts val="0"/>
              </a:spcAft>
              <a:buClr>
                <a:schemeClr val="dk1"/>
              </a:buClr>
              <a:buSzPts val="1800"/>
              <a:buFont typeface="Inter"/>
              <a:buChar char="•"/>
              <a:defRPr/>
            </a:lvl7pPr>
            <a:lvl8pPr marL="3657600" lvl="7" indent="-342900" algn="l">
              <a:lnSpc>
                <a:spcPct val="90000"/>
              </a:lnSpc>
              <a:spcBef>
                <a:spcPts val="375"/>
              </a:spcBef>
              <a:spcAft>
                <a:spcPts val="0"/>
              </a:spcAft>
              <a:buClr>
                <a:schemeClr val="dk1"/>
              </a:buClr>
              <a:buSzPts val="1800"/>
              <a:buFont typeface="Inter"/>
              <a:buChar char="•"/>
              <a:defRPr/>
            </a:lvl8pPr>
            <a:lvl9pPr marL="4114800" lvl="8" indent="-342900" algn="l">
              <a:lnSpc>
                <a:spcPct val="90000"/>
              </a:lnSpc>
              <a:spcBef>
                <a:spcPts val="375"/>
              </a:spcBef>
              <a:spcAft>
                <a:spcPts val="0"/>
              </a:spcAft>
              <a:buClr>
                <a:schemeClr val="dk1"/>
              </a:buClr>
              <a:buSzPts val="1800"/>
              <a:buFont typeface="Inter"/>
              <a:buChar char="•"/>
              <a:defRPr/>
            </a:lvl9pPr>
          </a:lstStyle>
          <a:p>
            <a:endParaRPr/>
          </a:p>
        </p:txBody>
      </p:sp>
      <p:sp>
        <p:nvSpPr>
          <p:cNvPr id="84" name="Google Shape;84;p10"/>
          <p:cNvSpPr>
            <a:spLocks noGrp="1"/>
          </p:cNvSpPr>
          <p:nvPr>
            <p:ph type="body" idx="9"/>
          </p:nvPr>
        </p:nvSpPr>
        <p:spPr>
          <a:xfrm>
            <a:off x="4791289" y="4231026"/>
            <a:ext cx="295200" cy="202200"/>
          </a:xfrm>
          <a:prstGeom prst="roundRect">
            <a:avLst>
              <a:gd name="adj" fmla="val 50000"/>
            </a:avLst>
          </a:prstGeom>
          <a:solidFill>
            <a:schemeClr val="accent5"/>
          </a:solid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chemeClr val="lt1"/>
              </a:buClr>
              <a:buSzPts val="750"/>
              <a:buFont typeface="Space Grotesk"/>
              <a:buNone/>
              <a:defRPr sz="1000" b="1">
                <a:latin typeface="Space Grotesk"/>
                <a:ea typeface="Space Grotesk"/>
                <a:cs typeface="Space Grotesk"/>
                <a:sym typeface="Space Grotesk"/>
              </a:defRPr>
            </a:lvl1pPr>
            <a:lvl2pPr marL="914400" lvl="1" indent="-228600" algn="l">
              <a:lnSpc>
                <a:spcPct val="140000"/>
              </a:lnSpc>
              <a:spcBef>
                <a:spcPts val="0"/>
              </a:spcBef>
              <a:spcAft>
                <a:spcPts val="0"/>
              </a:spcAft>
              <a:buClr>
                <a:schemeClr val="dk2"/>
              </a:buClr>
              <a:buSzPts val="800"/>
              <a:buNone/>
              <a:defRPr/>
            </a:lvl2pPr>
            <a:lvl3pPr marL="1371600" lvl="2" indent="-228600" algn="l">
              <a:lnSpc>
                <a:spcPct val="140000"/>
              </a:lnSpc>
              <a:spcBef>
                <a:spcPts val="0"/>
              </a:spcBef>
              <a:spcAft>
                <a:spcPts val="0"/>
              </a:spcAft>
              <a:buClr>
                <a:schemeClr val="dk2"/>
              </a:buClr>
              <a:buSzPts val="800"/>
              <a:buNone/>
              <a:defRPr/>
            </a:lvl3pPr>
            <a:lvl4pPr marL="1828800" lvl="3" indent="-228600" algn="l">
              <a:lnSpc>
                <a:spcPct val="140000"/>
              </a:lnSpc>
              <a:spcBef>
                <a:spcPts val="0"/>
              </a:spcBef>
              <a:spcAft>
                <a:spcPts val="0"/>
              </a:spcAft>
              <a:buClr>
                <a:schemeClr val="dk2"/>
              </a:buClr>
              <a:buSzPts val="800"/>
              <a:buNone/>
              <a:defRPr/>
            </a:lvl4pPr>
            <a:lvl5pPr marL="2286000" lvl="4" indent="-228600" algn="l">
              <a:lnSpc>
                <a:spcPct val="140000"/>
              </a:lnSpc>
              <a:spcBef>
                <a:spcPts val="0"/>
              </a:spcBef>
              <a:spcAft>
                <a:spcPts val="0"/>
              </a:spcAft>
              <a:buClr>
                <a:schemeClr val="dk2"/>
              </a:buClr>
              <a:buSzPts val="800"/>
              <a:buNone/>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85" name="Google Shape;85;p10"/>
          <p:cNvSpPr txBox="1">
            <a:spLocks noGrp="1"/>
          </p:cNvSpPr>
          <p:nvPr>
            <p:ph type="body" idx="13"/>
          </p:nvPr>
        </p:nvSpPr>
        <p:spPr>
          <a:xfrm>
            <a:off x="5207330" y="4231026"/>
            <a:ext cx="3228000" cy="202200"/>
          </a:xfrm>
          <a:prstGeom prst="rect">
            <a:avLst/>
          </a:prstGeom>
          <a:noFill/>
          <a:ln>
            <a:noFill/>
          </a:ln>
        </p:spPr>
        <p:txBody>
          <a:bodyPr spcFirstLastPara="1" wrap="square" lIns="0" tIns="0" rIns="0" bIns="0" anchor="ctr" anchorCtr="0">
            <a:noAutofit/>
          </a:bodyPr>
          <a:lstStyle>
            <a:lvl1pPr marL="457200" lvl="0" indent="-228600" algn="l">
              <a:lnSpc>
                <a:spcPct val="100000"/>
              </a:lnSpc>
              <a:spcBef>
                <a:spcPts val="0"/>
              </a:spcBef>
              <a:spcAft>
                <a:spcPts val="0"/>
              </a:spcAft>
              <a:buClr>
                <a:schemeClr val="lt1"/>
              </a:buClr>
              <a:buSzPts val="900"/>
              <a:buNone/>
              <a:defRPr sz="1400"/>
            </a:lvl1pPr>
            <a:lvl2pPr marL="914400" lvl="1" indent="-285750" algn="l">
              <a:lnSpc>
                <a:spcPct val="100000"/>
              </a:lnSpc>
              <a:spcBef>
                <a:spcPts val="0"/>
              </a:spcBef>
              <a:spcAft>
                <a:spcPts val="0"/>
              </a:spcAft>
              <a:buClr>
                <a:schemeClr val="dk2"/>
              </a:buClr>
              <a:buSzPts val="900"/>
              <a:buFont typeface="Inter"/>
              <a:buChar char="•"/>
              <a:defRPr sz="900"/>
            </a:lvl2pPr>
            <a:lvl3pPr marL="1371600" lvl="2" indent="-285750" algn="l">
              <a:lnSpc>
                <a:spcPct val="100000"/>
              </a:lnSpc>
              <a:spcBef>
                <a:spcPts val="0"/>
              </a:spcBef>
              <a:spcAft>
                <a:spcPts val="0"/>
              </a:spcAft>
              <a:buClr>
                <a:schemeClr val="dk2"/>
              </a:buClr>
              <a:buSzPts val="900"/>
              <a:buFont typeface="Inter"/>
              <a:buChar char="•"/>
              <a:defRPr sz="900"/>
            </a:lvl3pPr>
            <a:lvl4pPr marL="1828800" lvl="3" indent="-285750" algn="l">
              <a:lnSpc>
                <a:spcPct val="100000"/>
              </a:lnSpc>
              <a:spcBef>
                <a:spcPts val="0"/>
              </a:spcBef>
              <a:spcAft>
                <a:spcPts val="0"/>
              </a:spcAft>
              <a:buClr>
                <a:schemeClr val="dk2"/>
              </a:buClr>
              <a:buSzPts val="900"/>
              <a:buFont typeface="Inter"/>
              <a:buChar char="•"/>
              <a:defRPr sz="900"/>
            </a:lvl4pPr>
            <a:lvl5pPr marL="2286000" lvl="4" indent="-285750" algn="l">
              <a:lnSpc>
                <a:spcPct val="100000"/>
              </a:lnSpc>
              <a:spcBef>
                <a:spcPts val="0"/>
              </a:spcBef>
              <a:spcAft>
                <a:spcPts val="0"/>
              </a:spcAft>
              <a:buClr>
                <a:schemeClr val="dk2"/>
              </a:buClr>
              <a:buSzPts val="900"/>
              <a:buFont typeface="Inter"/>
              <a:buChar char="•"/>
              <a:defRPr sz="900"/>
            </a:lvl5pPr>
            <a:lvl6pPr marL="2743200" lvl="5" indent="-342900" algn="l">
              <a:lnSpc>
                <a:spcPct val="90000"/>
              </a:lnSpc>
              <a:spcBef>
                <a:spcPts val="375"/>
              </a:spcBef>
              <a:spcAft>
                <a:spcPts val="0"/>
              </a:spcAft>
              <a:buClr>
                <a:schemeClr val="dk1"/>
              </a:buClr>
              <a:buSzPts val="1800"/>
              <a:buFont typeface="Inter"/>
              <a:buChar char="•"/>
              <a:defRPr/>
            </a:lvl6pPr>
            <a:lvl7pPr marL="3200400" lvl="6" indent="-342900" algn="l">
              <a:lnSpc>
                <a:spcPct val="90000"/>
              </a:lnSpc>
              <a:spcBef>
                <a:spcPts val="375"/>
              </a:spcBef>
              <a:spcAft>
                <a:spcPts val="0"/>
              </a:spcAft>
              <a:buClr>
                <a:schemeClr val="dk1"/>
              </a:buClr>
              <a:buSzPts val="1800"/>
              <a:buFont typeface="Inter"/>
              <a:buChar char="•"/>
              <a:defRPr/>
            </a:lvl7pPr>
            <a:lvl8pPr marL="3657600" lvl="7" indent="-342900" algn="l">
              <a:lnSpc>
                <a:spcPct val="90000"/>
              </a:lnSpc>
              <a:spcBef>
                <a:spcPts val="375"/>
              </a:spcBef>
              <a:spcAft>
                <a:spcPts val="0"/>
              </a:spcAft>
              <a:buClr>
                <a:schemeClr val="dk1"/>
              </a:buClr>
              <a:buSzPts val="1800"/>
              <a:buFont typeface="Inter"/>
              <a:buChar char="•"/>
              <a:defRPr/>
            </a:lvl8pPr>
            <a:lvl9pPr marL="4114800" lvl="8" indent="-342900" algn="l">
              <a:lnSpc>
                <a:spcPct val="90000"/>
              </a:lnSpc>
              <a:spcBef>
                <a:spcPts val="375"/>
              </a:spcBef>
              <a:spcAft>
                <a:spcPts val="0"/>
              </a:spcAft>
              <a:buClr>
                <a:schemeClr val="dk1"/>
              </a:buClr>
              <a:buSzPts val="1800"/>
              <a:buFont typeface="Inter"/>
              <a:buChar char="•"/>
              <a:defRPr/>
            </a:lvl9pPr>
          </a:lstStyle>
          <a:p>
            <a:endParaRPr/>
          </a:p>
        </p:txBody>
      </p:sp>
      <p:sp>
        <p:nvSpPr>
          <p:cNvPr id="86" name="Google Shape;86;p10"/>
          <p:cNvSpPr txBox="1">
            <a:spLocks noGrp="1"/>
          </p:cNvSpPr>
          <p:nvPr>
            <p:ph type="title"/>
          </p:nvPr>
        </p:nvSpPr>
        <p:spPr>
          <a:xfrm>
            <a:off x="557566" y="1978056"/>
            <a:ext cx="3248400" cy="118830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lt1"/>
              </a:buClr>
              <a:buSzPts val="3600"/>
              <a:buFont typeface="Poppins SemiBold"/>
              <a:buNone/>
              <a:defRPr sz="3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87" name="Google Shape;87;p10"/>
          <p:cNvPicPr preferRelativeResize="0"/>
          <p:nvPr/>
        </p:nvPicPr>
        <p:blipFill rotWithShape="1">
          <a:blip r:embed="rId3">
            <a:alphaModFix/>
          </a:blip>
          <a:srcRect l="6139" r="6148"/>
          <a:stretch/>
        </p:blipFill>
        <p:spPr>
          <a:xfrm>
            <a:off x="3720625" y="3641000"/>
            <a:ext cx="933806" cy="1064602"/>
          </a:xfrm>
          <a:prstGeom prst="rect">
            <a:avLst/>
          </a:prstGeom>
          <a:noFill/>
          <a:ln>
            <a:noFill/>
          </a:ln>
        </p:spPr>
      </p:pic>
      <p:pic>
        <p:nvPicPr>
          <p:cNvPr id="88" name="Google Shape;88;p10"/>
          <p:cNvPicPr preferRelativeResize="0"/>
          <p:nvPr/>
        </p:nvPicPr>
        <p:blipFill rotWithShape="1">
          <a:blip r:embed="rId4">
            <a:alphaModFix/>
          </a:blip>
          <a:srcRect t="7540" b="7548"/>
          <a:stretch/>
        </p:blipFill>
        <p:spPr>
          <a:xfrm>
            <a:off x="49250" y="499848"/>
            <a:ext cx="1123400" cy="953902"/>
          </a:xfrm>
          <a:prstGeom prst="rect">
            <a:avLst/>
          </a:prstGeom>
          <a:noFill/>
          <a:ln>
            <a:noFill/>
          </a:ln>
        </p:spPr>
      </p:pic>
      <p:pic>
        <p:nvPicPr>
          <p:cNvPr id="89" name="Google Shape;89;p10"/>
          <p:cNvPicPr preferRelativeResize="0"/>
          <p:nvPr/>
        </p:nvPicPr>
        <p:blipFill rotWithShape="1">
          <a:blip r:embed="rId5">
            <a:alphaModFix/>
          </a:blip>
          <a:srcRect t="10096" b="10088"/>
          <a:stretch/>
        </p:blipFill>
        <p:spPr>
          <a:xfrm>
            <a:off x="2881041" y="-255324"/>
            <a:ext cx="839593" cy="670095"/>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Table of content (3 entries)">
  <p:cSld name="1_Table of content 3 - LIGHT">
    <p:spTree>
      <p:nvGrpSpPr>
        <p:cNvPr id="1" name="Shape 90"/>
        <p:cNvGrpSpPr/>
        <p:nvPr/>
      </p:nvGrpSpPr>
      <p:grpSpPr>
        <a:xfrm>
          <a:off x="0" y="0"/>
          <a:ext cx="0" cy="0"/>
          <a:chOff x="0" y="0"/>
          <a:chExt cx="0" cy="0"/>
        </a:xfrm>
      </p:grpSpPr>
      <p:pic>
        <p:nvPicPr>
          <p:cNvPr id="91" name="Google Shape;91;p11"/>
          <p:cNvPicPr preferRelativeResize="0"/>
          <p:nvPr/>
        </p:nvPicPr>
        <p:blipFill rotWithShape="1">
          <a:blip r:embed="rId2">
            <a:alphaModFix/>
          </a:blip>
          <a:srcRect/>
          <a:stretch/>
        </p:blipFill>
        <p:spPr>
          <a:xfrm>
            <a:off x="0" y="788"/>
            <a:ext cx="9144003" cy="5143501"/>
          </a:xfrm>
          <a:prstGeom prst="rect">
            <a:avLst/>
          </a:prstGeom>
          <a:noFill/>
          <a:ln>
            <a:noFill/>
          </a:ln>
        </p:spPr>
      </p:pic>
      <p:sp>
        <p:nvSpPr>
          <p:cNvPr id="92" name="Google Shape;92;p11"/>
          <p:cNvSpPr txBox="1">
            <a:spLocks noGrp="1"/>
          </p:cNvSpPr>
          <p:nvPr>
            <p:ph type="title"/>
          </p:nvPr>
        </p:nvSpPr>
        <p:spPr>
          <a:xfrm>
            <a:off x="1584621" y="1009732"/>
            <a:ext cx="5646000" cy="507000"/>
          </a:xfrm>
          <a:prstGeom prst="rect">
            <a:avLst/>
          </a:prstGeom>
          <a:noFill/>
          <a:ln>
            <a:noFill/>
          </a:ln>
        </p:spPr>
        <p:txBody>
          <a:bodyPr spcFirstLastPara="1" wrap="square" lIns="0" tIns="0" rIns="0" bIns="0" anchor="ctr" anchorCtr="0">
            <a:noAutofit/>
          </a:bodyPr>
          <a:lstStyle>
            <a:lvl1pPr lvl="0" algn="ctr">
              <a:lnSpc>
                <a:spcPct val="90000"/>
              </a:lnSpc>
              <a:spcBef>
                <a:spcPts val="0"/>
              </a:spcBef>
              <a:spcAft>
                <a:spcPts val="0"/>
              </a:spcAft>
              <a:buClr>
                <a:schemeClr val="lt1"/>
              </a:buClr>
              <a:buSzPts val="3600"/>
              <a:buFont typeface="Poppins SemiBold"/>
              <a:buNone/>
              <a:defRPr sz="3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93" name="Google Shape;93;p11"/>
          <p:cNvCxnSpPr/>
          <p:nvPr/>
        </p:nvCxnSpPr>
        <p:spPr>
          <a:xfrm>
            <a:off x="-850150" y="2924175"/>
            <a:ext cx="10515600" cy="0"/>
          </a:xfrm>
          <a:prstGeom prst="straightConnector1">
            <a:avLst/>
          </a:prstGeom>
          <a:noFill/>
          <a:ln w="9525" cap="flat" cmpd="sng">
            <a:solidFill>
              <a:schemeClr val="lt1"/>
            </a:solidFill>
            <a:prstDash val="solid"/>
            <a:round/>
            <a:headEnd type="none" w="med" len="med"/>
            <a:tailEnd type="none" w="med" len="med"/>
          </a:ln>
        </p:spPr>
      </p:cxnSp>
      <p:sp>
        <p:nvSpPr>
          <p:cNvPr id="94" name="Google Shape;94;p11"/>
          <p:cNvSpPr>
            <a:spLocks noGrp="1"/>
          </p:cNvSpPr>
          <p:nvPr>
            <p:ph type="body" idx="1"/>
          </p:nvPr>
        </p:nvSpPr>
        <p:spPr>
          <a:xfrm>
            <a:off x="696031" y="2833324"/>
            <a:ext cx="295200" cy="202200"/>
          </a:xfrm>
          <a:prstGeom prst="roundRect">
            <a:avLst>
              <a:gd name="adj" fmla="val 50000"/>
            </a:avLst>
          </a:prstGeom>
          <a:solidFill>
            <a:schemeClr val="accent5"/>
          </a:solid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chemeClr val="lt1"/>
              </a:buClr>
              <a:buSzPts val="750"/>
              <a:buFont typeface="Space Grotesk"/>
              <a:buNone/>
              <a:defRPr sz="1000" b="1">
                <a:latin typeface="Space Grotesk"/>
                <a:ea typeface="Space Grotesk"/>
                <a:cs typeface="Space Grotesk"/>
                <a:sym typeface="Space Grotesk"/>
              </a:defRPr>
            </a:lvl1pPr>
            <a:lvl2pPr marL="914400" lvl="1" indent="-228600" algn="l" rtl="0">
              <a:lnSpc>
                <a:spcPct val="140000"/>
              </a:lnSpc>
              <a:spcBef>
                <a:spcPts val="0"/>
              </a:spcBef>
              <a:spcAft>
                <a:spcPts val="0"/>
              </a:spcAft>
              <a:buClr>
                <a:schemeClr val="dk2"/>
              </a:buClr>
              <a:buSzPts val="800"/>
              <a:buNone/>
              <a:defRPr/>
            </a:lvl2pPr>
            <a:lvl3pPr marL="1371600" lvl="2" indent="-228600" algn="l" rtl="0">
              <a:lnSpc>
                <a:spcPct val="140000"/>
              </a:lnSpc>
              <a:spcBef>
                <a:spcPts val="0"/>
              </a:spcBef>
              <a:spcAft>
                <a:spcPts val="0"/>
              </a:spcAft>
              <a:buClr>
                <a:schemeClr val="dk2"/>
              </a:buClr>
              <a:buSzPts val="800"/>
              <a:buNone/>
              <a:defRPr/>
            </a:lvl3pPr>
            <a:lvl4pPr marL="1828800" lvl="3" indent="-228600" algn="l" rtl="0">
              <a:lnSpc>
                <a:spcPct val="140000"/>
              </a:lnSpc>
              <a:spcBef>
                <a:spcPts val="0"/>
              </a:spcBef>
              <a:spcAft>
                <a:spcPts val="0"/>
              </a:spcAft>
              <a:buClr>
                <a:schemeClr val="dk2"/>
              </a:buClr>
              <a:buSzPts val="800"/>
              <a:buNone/>
              <a:defRPr/>
            </a:lvl4pPr>
            <a:lvl5pPr marL="2286000" lvl="4" indent="-228600" algn="l" rtl="0">
              <a:lnSpc>
                <a:spcPct val="140000"/>
              </a:lnSpc>
              <a:spcBef>
                <a:spcPts val="0"/>
              </a:spcBef>
              <a:spcAft>
                <a:spcPts val="0"/>
              </a:spcAft>
              <a:buClr>
                <a:schemeClr val="dk2"/>
              </a:buClr>
              <a:buSzPts val="800"/>
              <a:buNone/>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95" name="Google Shape;95;p11"/>
          <p:cNvSpPr txBox="1">
            <a:spLocks noGrp="1"/>
          </p:cNvSpPr>
          <p:nvPr>
            <p:ph type="body" idx="2"/>
          </p:nvPr>
        </p:nvSpPr>
        <p:spPr>
          <a:xfrm>
            <a:off x="683413" y="3157740"/>
            <a:ext cx="2364600" cy="7185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Clr>
                <a:schemeClr val="lt1"/>
              </a:buClr>
              <a:buSzPts val="900"/>
              <a:buNone/>
              <a:defRPr sz="1400"/>
            </a:lvl1pPr>
            <a:lvl2pPr marL="914400" lvl="1" indent="-285750" algn="l" rtl="0">
              <a:lnSpc>
                <a:spcPct val="100000"/>
              </a:lnSpc>
              <a:spcBef>
                <a:spcPts val="0"/>
              </a:spcBef>
              <a:spcAft>
                <a:spcPts val="0"/>
              </a:spcAft>
              <a:buClr>
                <a:schemeClr val="dk2"/>
              </a:buClr>
              <a:buSzPts val="900"/>
              <a:buFont typeface="Inter"/>
              <a:buChar char="•"/>
              <a:defRPr sz="900"/>
            </a:lvl2pPr>
            <a:lvl3pPr marL="1371600" lvl="2" indent="-285750" algn="l" rtl="0">
              <a:lnSpc>
                <a:spcPct val="100000"/>
              </a:lnSpc>
              <a:spcBef>
                <a:spcPts val="0"/>
              </a:spcBef>
              <a:spcAft>
                <a:spcPts val="0"/>
              </a:spcAft>
              <a:buClr>
                <a:schemeClr val="dk2"/>
              </a:buClr>
              <a:buSzPts val="900"/>
              <a:buFont typeface="Inter"/>
              <a:buChar char="•"/>
              <a:defRPr sz="900"/>
            </a:lvl3pPr>
            <a:lvl4pPr marL="1828800" lvl="3" indent="-285750" algn="l" rtl="0">
              <a:lnSpc>
                <a:spcPct val="100000"/>
              </a:lnSpc>
              <a:spcBef>
                <a:spcPts val="0"/>
              </a:spcBef>
              <a:spcAft>
                <a:spcPts val="0"/>
              </a:spcAft>
              <a:buClr>
                <a:schemeClr val="dk2"/>
              </a:buClr>
              <a:buSzPts val="900"/>
              <a:buFont typeface="Inter"/>
              <a:buChar char="•"/>
              <a:defRPr sz="900"/>
            </a:lvl4pPr>
            <a:lvl5pPr marL="2286000" lvl="4" indent="-285750" algn="l" rtl="0">
              <a:lnSpc>
                <a:spcPct val="100000"/>
              </a:lnSpc>
              <a:spcBef>
                <a:spcPts val="0"/>
              </a:spcBef>
              <a:spcAft>
                <a:spcPts val="0"/>
              </a:spcAft>
              <a:buClr>
                <a:schemeClr val="dk2"/>
              </a:buClr>
              <a:buSzPts val="900"/>
              <a:buFont typeface="Inter"/>
              <a:buChar char="•"/>
              <a:defRPr sz="900"/>
            </a:lvl5pPr>
            <a:lvl6pPr marL="2743200" lvl="5" indent="-342900" algn="l" rtl="0">
              <a:lnSpc>
                <a:spcPct val="90000"/>
              </a:lnSpc>
              <a:spcBef>
                <a:spcPts val="375"/>
              </a:spcBef>
              <a:spcAft>
                <a:spcPts val="0"/>
              </a:spcAft>
              <a:buClr>
                <a:schemeClr val="dk1"/>
              </a:buClr>
              <a:buSzPts val="1800"/>
              <a:buFont typeface="Inter"/>
              <a:buChar char="•"/>
              <a:defRPr/>
            </a:lvl6pPr>
            <a:lvl7pPr marL="3200400" lvl="6" indent="-342900" algn="l" rtl="0">
              <a:lnSpc>
                <a:spcPct val="90000"/>
              </a:lnSpc>
              <a:spcBef>
                <a:spcPts val="375"/>
              </a:spcBef>
              <a:spcAft>
                <a:spcPts val="0"/>
              </a:spcAft>
              <a:buClr>
                <a:schemeClr val="dk1"/>
              </a:buClr>
              <a:buSzPts val="1800"/>
              <a:buFont typeface="Inter"/>
              <a:buChar char="•"/>
              <a:defRPr/>
            </a:lvl7pPr>
            <a:lvl8pPr marL="3657600" lvl="7" indent="-342900" algn="l" rtl="0">
              <a:lnSpc>
                <a:spcPct val="90000"/>
              </a:lnSpc>
              <a:spcBef>
                <a:spcPts val="375"/>
              </a:spcBef>
              <a:spcAft>
                <a:spcPts val="0"/>
              </a:spcAft>
              <a:buClr>
                <a:schemeClr val="dk1"/>
              </a:buClr>
              <a:buSzPts val="1800"/>
              <a:buFont typeface="Inter"/>
              <a:buChar char="•"/>
              <a:defRPr/>
            </a:lvl8pPr>
            <a:lvl9pPr marL="4114800" lvl="8" indent="-342900" algn="l" rtl="0">
              <a:lnSpc>
                <a:spcPct val="90000"/>
              </a:lnSpc>
              <a:spcBef>
                <a:spcPts val="375"/>
              </a:spcBef>
              <a:spcAft>
                <a:spcPts val="0"/>
              </a:spcAft>
              <a:buClr>
                <a:schemeClr val="dk1"/>
              </a:buClr>
              <a:buSzPts val="1800"/>
              <a:buFont typeface="Inter"/>
              <a:buChar char="•"/>
              <a:defRPr/>
            </a:lvl9pPr>
          </a:lstStyle>
          <a:p>
            <a:endParaRPr/>
          </a:p>
        </p:txBody>
      </p:sp>
      <p:sp>
        <p:nvSpPr>
          <p:cNvPr id="96" name="Google Shape;96;p11"/>
          <p:cNvSpPr>
            <a:spLocks noGrp="1"/>
          </p:cNvSpPr>
          <p:nvPr>
            <p:ph type="body" idx="3"/>
          </p:nvPr>
        </p:nvSpPr>
        <p:spPr>
          <a:xfrm>
            <a:off x="3402323" y="2842227"/>
            <a:ext cx="295200" cy="202200"/>
          </a:xfrm>
          <a:prstGeom prst="roundRect">
            <a:avLst>
              <a:gd name="adj" fmla="val 50000"/>
            </a:avLst>
          </a:prstGeom>
          <a:solidFill>
            <a:schemeClr val="accent5"/>
          </a:solid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chemeClr val="lt1"/>
              </a:buClr>
              <a:buSzPts val="750"/>
              <a:buFont typeface="Space Grotesk"/>
              <a:buNone/>
              <a:defRPr sz="1000" b="1">
                <a:latin typeface="Space Grotesk"/>
                <a:ea typeface="Space Grotesk"/>
                <a:cs typeface="Space Grotesk"/>
                <a:sym typeface="Space Grotesk"/>
              </a:defRPr>
            </a:lvl1pPr>
            <a:lvl2pPr marL="914400" lvl="1" indent="-228600" algn="l" rtl="0">
              <a:lnSpc>
                <a:spcPct val="140000"/>
              </a:lnSpc>
              <a:spcBef>
                <a:spcPts val="0"/>
              </a:spcBef>
              <a:spcAft>
                <a:spcPts val="0"/>
              </a:spcAft>
              <a:buClr>
                <a:schemeClr val="dk2"/>
              </a:buClr>
              <a:buSzPts val="800"/>
              <a:buNone/>
              <a:defRPr/>
            </a:lvl2pPr>
            <a:lvl3pPr marL="1371600" lvl="2" indent="-228600" algn="l" rtl="0">
              <a:lnSpc>
                <a:spcPct val="140000"/>
              </a:lnSpc>
              <a:spcBef>
                <a:spcPts val="0"/>
              </a:spcBef>
              <a:spcAft>
                <a:spcPts val="0"/>
              </a:spcAft>
              <a:buClr>
                <a:schemeClr val="dk2"/>
              </a:buClr>
              <a:buSzPts val="800"/>
              <a:buNone/>
              <a:defRPr/>
            </a:lvl3pPr>
            <a:lvl4pPr marL="1828800" lvl="3" indent="-228600" algn="l" rtl="0">
              <a:lnSpc>
                <a:spcPct val="140000"/>
              </a:lnSpc>
              <a:spcBef>
                <a:spcPts val="0"/>
              </a:spcBef>
              <a:spcAft>
                <a:spcPts val="0"/>
              </a:spcAft>
              <a:buClr>
                <a:schemeClr val="dk2"/>
              </a:buClr>
              <a:buSzPts val="800"/>
              <a:buNone/>
              <a:defRPr/>
            </a:lvl4pPr>
            <a:lvl5pPr marL="2286000" lvl="4" indent="-228600" algn="l" rtl="0">
              <a:lnSpc>
                <a:spcPct val="140000"/>
              </a:lnSpc>
              <a:spcBef>
                <a:spcPts val="0"/>
              </a:spcBef>
              <a:spcAft>
                <a:spcPts val="0"/>
              </a:spcAft>
              <a:buClr>
                <a:schemeClr val="dk2"/>
              </a:buClr>
              <a:buSzPts val="800"/>
              <a:buNone/>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97" name="Google Shape;97;p11"/>
          <p:cNvSpPr txBox="1">
            <a:spLocks noGrp="1"/>
          </p:cNvSpPr>
          <p:nvPr>
            <p:ph type="body" idx="4"/>
          </p:nvPr>
        </p:nvSpPr>
        <p:spPr>
          <a:xfrm>
            <a:off x="3389704" y="3166643"/>
            <a:ext cx="2364600" cy="7185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Clr>
                <a:schemeClr val="lt1"/>
              </a:buClr>
              <a:buSzPts val="900"/>
              <a:buNone/>
              <a:defRPr sz="1400"/>
            </a:lvl1pPr>
            <a:lvl2pPr marL="914400" lvl="1" indent="-285750" algn="l" rtl="0">
              <a:lnSpc>
                <a:spcPct val="100000"/>
              </a:lnSpc>
              <a:spcBef>
                <a:spcPts val="0"/>
              </a:spcBef>
              <a:spcAft>
                <a:spcPts val="0"/>
              </a:spcAft>
              <a:buClr>
                <a:schemeClr val="dk2"/>
              </a:buClr>
              <a:buSzPts val="900"/>
              <a:buFont typeface="Inter"/>
              <a:buChar char="•"/>
              <a:defRPr sz="900"/>
            </a:lvl2pPr>
            <a:lvl3pPr marL="1371600" lvl="2" indent="-285750" algn="l" rtl="0">
              <a:lnSpc>
                <a:spcPct val="100000"/>
              </a:lnSpc>
              <a:spcBef>
                <a:spcPts val="0"/>
              </a:spcBef>
              <a:spcAft>
                <a:spcPts val="0"/>
              </a:spcAft>
              <a:buClr>
                <a:schemeClr val="dk2"/>
              </a:buClr>
              <a:buSzPts val="900"/>
              <a:buFont typeface="Inter"/>
              <a:buChar char="•"/>
              <a:defRPr sz="900"/>
            </a:lvl3pPr>
            <a:lvl4pPr marL="1828800" lvl="3" indent="-285750" algn="l" rtl="0">
              <a:lnSpc>
                <a:spcPct val="100000"/>
              </a:lnSpc>
              <a:spcBef>
                <a:spcPts val="0"/>
              </a:spcBef>
              <a:spcAft>
                <a:spcPts val="0"/>
              </a:spcAft>
              <a:buClr>
                <a:schemeClr val="dk2"/>
              </a:buClr>
              <a:buSzPts val="900"/>
              <a:buFont typeface="Inter"/>
              <a:buChar char="•"/>
              <a:defRPr sz="900"/>
            </a:lvl4pPr>
            <a:lvl5pPr marL="2286000" lvl="4" indent="-285750" algn="l" rtl="0">
              <a:lnSpc>
                <a:spcPct val="100000"/>
              </a:lnSpc>
              <a:spcBef>
                <a:spcPts val="0"/>
              </a:spcBef>
              <a:spcAft>
                <a:spcPts val="0"/>
              </a:spcAft>
              <a:buClr>
                <a:schemeClr val="dk2"/>
              </a:buClr>
              <a:buSzPts val="900"/>
              <a:buFont typeface="Inter"/>
              <a:buChar char="•"/>
              <a:defRPr sz="900"/>
            </a:lvl5pPr>
            <a:lvl6pPr marL="2743200" lvl="5" indent="-342900" algn="l" rtl="0">
              <a:lnSpc>
                <a:spcPct val="90000"/>
              </a:lnSpc>
              <a:spcBef>
                <a:spcPts val="375"/>
              </a:spcBef>
              <a:spcAft>
                <a:spcPts val="0"/>
              </a:spcAft>
              <a:buClr>
                <a:schemeClr val="dk1"/>
              </a:buClr>
              <a:buSzPts val="1800"/>
              <a:buFont typeface="Inter"/>
              <a:buChar char="•"/>
              <a:defRPr/>
            </a:lvl6pPr>
            <a:lvl7pPr marL="3200400" lvl="6" indent="-342900" algn="l" rtl="0">
              <a:lnSpc>
                <a:spcPct val="90000"/>
              </a:lnSpc>
              <a:spcBef>
                <a:spcPts val="375"/>
              </a:spcBef>
              <a:spcAft>
                <a:spcPts val="0"/>
              </a:spcAft>
              <a:buClr>
                <a:schemeClr val="dk1"/>
              </a:buClr>
              <a:buSzPts val="1800"/>
              <a:buFont typeface="Inter"/>
              <a:buChar char="•"/>
              <a:defRPr/>
            </a:lvl7pPr>
            <a:lvl8pPr marL="3657600" lvl="7" indent="-342900" algn="l" rtl="0">
              <a:lnSpc>
                <a:spcPct val="90000"/>
              </a:lnSpc>
              <a:spcBef>
                <a:spcPts val="375"/>
              </a:spcBef>
              <a:spcAft>
                <a:spcPts val="0"/>
              </a:spcAft>
              <a:buClr>
                <a:schemeClr val="dk1"/>
              </a:buClr>
              <a:buSzPts val="1800"/>
              <a:buFont typeface="Inter"/>
              <a:buChar char="•"/>
              <a:defRPr/>
            </a:lvl8pPr>
            <a:lvl9pPr marL="4114800" lvl="8" indent="-342900" algn="l" rtl="0">
              <a:lnSpc>
                <a:spcPct val="90000"/>
              </a:lnSpc>
              <a:spcBef>
                <a:spcPts val="375"/>
              </a:spcBef>
              <a:spcAft>
                <a:spcPts val="0"/>
              </a:spcAft>
              <a:buClr>
                <a:schemeClr val="dk1"/>
              </a:buClr>
              <a:buSzPts val="1800"/>
              <a:buFont typeface="Inter"/>
              <a:buChar char="•"/>
              <a:defRPr/>
            </a:lvl9pPr>
          </a:lstStyle>
          <a:p>
            <a:endParaRPr/>
          </a:p>
        </p:txBody>
      </p:sp>
      <p:sp>
        <p:nvSpPr>
          <p:cNvPr id="98" name="Google Shape;98;p11"/>
          <p:cNvSpPr>
            <a:spLocks noGrp="1"/>
          </p:cNvSpPr>
          <p:nvPr>
            <p:ph type="body" idx="5"/>
          </p:nvPr>
        </p:nvSpPr>
        <p:spPr>
          <a:xfrm>
            <a:off x="6108615" y="2842227"/>
            <a:ext cx="295200" cy="202200"/>
          </a:xfrm>
          <a:prstGeom prst="roundRect">
            <a:avLst>
              <a:gd name="adj" fmla="val 50000"/>
            </a:avLst>
          </a:prstGeom>
          <a:solidFill>
            <a:schemeClr val="accent5"/>
          </a:solid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chemeClr val="lt1"/>
              </a:buClr>
              <a:buSzPts val="750"/>
              <a:buFont typeface="Space Grotesk"/>
              <a:buNone/>
              <a:defRPr sz="1000" b="1">
                <a:latin typeface="Space Grotesk"/>
                <a:ea typeface="Space Grotesk"/>
                <a:cs typeface="Space Grotesk"/>
                <a:sym typeface="Space Grotesk"/>
              </a:defRPr>
            </a:lvl1pPr>
            <a:lvl2pPr marL="914400" lvl="1" indent="-228600" algn="l" rtl="0">
              <a:lnSpc>
                <a:spcPct val="140000"/>
              </a:lnSpc>
              <a:spcBef>
                <a:spcPts val="0"/>
              </a:spcBef>
              <a:spcAft>
                <a:spcPts val="0"/>
              </a:spcAft>
              <a:buClr>
                <a:schemeClr val="dk2"/>
              </a:buClr>
              <a:buSzPts val="800"/>
              <a:buNone/>
              <a:defRPr/>
            </a:lvl2pPr>
            <a:lvl3pPr marL="1371600" lvl="2" indent="-228600" algn="l" rtl="0">
              <a:lnSpc>
                <a:spcPct val="140000"/>
              </a:lnSpc>
              <a:spcBef>
                <a:spcPts val="0"/>
              </a:spcBef>
              <a:spcAft>
                <a:spcPts val="0"/>
              </a:spcAft>
              <a:buClr>
                <a:schemeClr val="dk2"/>
              </a:buClr>
              <a:buSzPts val="800"/>
              <a:buNone/>
              <a:defRPr/>
            </a:lvl3pPr>
            <a:lvl4pPr marL="1828800" lvl="3" indent="-228600" algn="l" rtl="0">
              <a:lnSpc>
                <a:spcPct val="140000"/>
              </a:lnSpc>
              <a:spcBef>
                <a:spcPts val="0"/>
              </a:spcBef>
              <a:spcAft>
                <a:spcPts val="0"/>
              </a:spcAft>
              <a:buClr>
                <a:schemeClr val="dk2"/>
              </a:buClr>
              <a:buSzPts val="800"/>
              <a:buNone/>
              <a:defRPr/>
            </a:lvl4pPr>
            <a:lvl5pPr marL="2286000" lvl="4" indent="-228600" algn="l" rtl="0">
              <a:lnSpc>
                <a:spcPct val="140000"/>
              </a:lnSpc>
              <a:spcBef>
                <a:spcPts val="0"/>
              </a:spcBef>
              <a:spcAft>
                <a:spcPts val="0"/>
              </a:spcAft>
              <a:buClr>
                <a:schemeClr val="dk2"/>
              </a:buClr>
              <a:buSzPts val="800"/>
              <a:buNone/>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99" name="Google Shape;99;p11"/>
          <p:cNvSpPr txBox="1">
            <a:spLocks noGrp="1"/>
          </p:cNvSpPr>
          <p:nvPr>
            <p:ph type="body" idx="6"/>
          </p:nvPr>
        </p:nvSpPr>
        <p:spPr>
          <a:xfrm>
            <a:off x="6095997" y="3166643"/>
            <a:ext cx="2364600" cy="7185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Clr>
                <a:schemeClr val="lt1"/>
              </a:buClr>
              <a:buSzPts val="900"/>
              <a:buNone/>
              <a:defRPr sz="1400"/>
            </a:lvl1pPr>
            <a:lvl2pPr marL="914400" lvl="1" indent="-285750" algn="l" rtl="0">
              <a:lnSpc>
                <a:spcPct val="100000"/>
              </a:lnSpc>
              <a:spcBef>
                <a:spcPts val="0"/>
              </a:spcBef>
              <a:spcAft>
                <a:spcPts val="0"/>
              </a:spcAft>
              <a:buClr>
                <a:schemeClr val="dk2"/>
              </a:buClr>
              <a:buSzPts val="900"/>
              <a:buFont typeface="Inter"/>
              <a:buChar char="•"/>
              <a:defRPr sz="900"/>
            </a:lvl2pPr>
            <a:lvl3pPr marL="1371600" lvl="2" indent="-285750" algn="l" rtl="0">
              <a:lnSpc>
                <a:spcPct val="100000"/>
              </a:lnSpc>
              <a:spcBef>
                <a:spcPts val="0"/>
              </a:spcBef>
              <a:spcAft>
                <a:spcPts val="0"/>
              </a:spcAft>
              <a:buClr>
                <a:schemeClr val="dk2"/>
              </a:buClr>
              <a:buSzPts val="900"/>
              <a:buFont typeface="Inter"/>
              <a:buChar char="•"/>
              <a:defRPr sz="900"/>
            </a:lvl3pPr>
            <a:lvl4pPr marL="1828800" lvl="3" indent="-285750" algn="l" rtl="0">
              <a:lnSpc>
                <a:spcPct val="100000"/>
              </a:lnSpc>
              <a:spcBef>
                <a:spcPts val="0"/>
              </a:spcBef>
              <a:spcAft>
                <a:spcPts val="0"/>
              </a:spcAft>
              <a:buClr>
                <a:schemeClr val="dk2"/>
              </a:buClr>
              <a:buSzPts val="900"/>
              <a:buFont typeface="Inter"/>
              <a:buChar char="•"/>
              <a:defRPr sz="900"/>
            </a:lvl4pPr>
            <a:lvl5pPr marL="2286000" lvl="4" indent="-285750" algn="l" rtl="0">
              <a:lnSpc>
                <a:spcPct val="100000"/>
              </a:lnSpc>
              <a:spcBef>
                <a:spcPts val="0"/>
              </a:spcBef>
              <a:spcAft>
                <a:spcPts val="0"/>
              </a:spcAft>
              <a:buClr>
                <a:schemeClr val="dk2"/>
              </a:buClr>
              <a:buSzPts val="900"/>
              <a:buFont typeface="Inter"/>
              <a:buChar char="•"/>
              <a:defRPr sz="900"/>
            </a:lvl5pPr>
            <a:lvl6pPr marL="2743200" lvl="5" indent="-342900" algn="l" rtl="0">
              <a:lnSpc>
                <a:spcPct val="90000"/>
              </a:lnSpc>
              <a:spcBef>
                <a:spcPts val="375"/>
              </a:spcBef>
              <a:spcAft>
                <a:spcPts val="0"/>
              </a:spcAft>
              <a:buClr>
                <a:schemeClr val="dk1"/>
              </a:buClr>
              <a:buSzPts val="1800"/>
              <a:buFont typeface="Inter"/>
              <a:buChar char="•"/>
              <a:defRPr/>
            </a:lvl6pPr>
            <a:lvl7pPr marL="3200400" lvl="6" indent="-342900" algn="l" rtl="0">
              <a:lnSpc>
                <a:spcPct val="90000"/>
              </a:lnSpc>
              <a:spcBef>
                <a:spcPts val="375"/>
              </a:spcBef>
              <a:spcAft>
                <a:spcPts val="0"/>
              </a:spcAft>
              <a:buClr>
                <a:schemeClr val="dk1"/>
              </a:buClr>
              <a:buSzPts val="1800"/>
              <a:buFont typeface="Inter"/>
              <a:buChar char="•"/>
              <a:defRPr/>
            </a:lvl7pPr>
            <a:lvl8pPr marL="3657600" lvl="7" indent="-342900" algn="l" rtl="0">
              <a:lnSpc>
                <a:spcPct val="90000"/>
              </a:lnSpc>
              <a:spcBef>
                <a:spcPts val="375"/>
              </a:spcBef>
              <a:spcAft>
                <a:spcPts val="0"/>
              </a:spcAft>
              <a:buClr>
                <a:schemeClr val="dk1"/>
              </a:buClr>
              <a:buSzPts val="1800"/>
              <a:buFont typeface="Inter"/>
              <a:buChar char="•"/>
              <a:defRPr/>
            </a:lvl8pPr>
            <a:lvl9pPr marL="4114800" lvl="8" indent="-342900" algn="l" rtl="0">
              <a:lnSpc>
                <a:spcPct val="90000"/>
              </a:lnSpc>
              <a:spcBef>
                <a:spcPts val="375"/>
              </a:spcBef>
              <a:spcAft>
                <a:spcPts val="0"/>
              </a:spcAft>
              <a:buClr>
                <a:schemeClr val="dk1"/>
              </a:buClr>
              <a:buSzPts val="1800"/>
              <a:buFont typeface="Inter"/>
              <a:buChar char="•"/>
              <a:defRPr/>
            </a:lvl9pPr>
          </a:lstStyle>
          <a:p>
            <a:endParaRPr/>
          </a:p>
        </p:txBody>
      </p:sp>
      <p:pic>
        <p:nvPicPr>
          <p:cNvPr id="100" name="Google Shape;100;p11"/>
          <p:cNvPicPr preferRelativeResize="0"/>
          <p:nvPr/>
        </p:nvPicPr>
        <p:blipFill rotWithShape="1">
          <a:blip r:embed="rId3">
            <a:alphaModFix/>
          </a:blip>
          <a:srcRect l="6139" r="6148"/>
          <a:stretch/>
        </p:blipFill>
        <p:spPr>
          <a:xfrm>
            <a:off x="257172" y="1637100"/>
            <a:ext cx="933806" cy="1064602"/>
          </a:xfrm>
          <a:prstGeom prst="rect">
            <a:avLst/>
          </a:prstGeom>
          <a:noFill/>
          <a:ln>
            <a:noFill/>
          </a:ln>
        </p:spPr>
      </p:pic>
      <p:pic>
        <p:nvPicPr>
          <p:cNvPr id="101" name="Google Shape;101;p11"/>
          <p:cNvPicPr preferRelativeResize="0"/>
          <p:nvPr/>
        </p:nvPicPr>
        <p:blipFill rotWithShape="1">
          <a:blip r:embed="rId4">
            <a:alphaModFix/>
          </a:blip>
          <a:srcRect t="7540" b="7548"/>
          <a:stretch/>
        </p:blipFill>
        <p:spPr>
          <a:xfrm>
            <a:off x="8445689" y="3984425"/>
            <a:ext cx="846172" cy="71850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Table of content (8 entries)">
  <p:cSld name="Sommaire 3 - LIGHT">
    <p:spTree>
      <p:nvGrpSpPr>
        <p:cNvPr id="1" name="Shape 102"/>
        <p:cNvGrpSpPr/>
        <p:nvPr/>
      </p:nvGrpSpPr>
      <p:grpSpPr>
        <a:xfrm>
          <a:off x="0" y="0"/>
          <a:ext cx="0" cy="0"/>
          <a:chOff x="0" y="0"/>
          <a:chExt cx="0" cy="0"/>
        </a:xfrm>
      </p:grpSpPr>
      <p:pic>
        <p:nvPicPr>
          <p:cNvPr id="103" name="Google Shape;103;p12"/>
          <p:cNvPicPr preferRelativeResize="0"/>
          <p:nvPr/>
        </p:nvPicPr>
        <p:blipFill rotWithShape="1">
          <a:blip r:embed="rId2">
            <a:alphaModFix/>
          </a:blip>
          <a:srcRect/>
          <a:stretch/>
        </p:blipFill>
        <p:spPr>
          <a:xfrm>
            <a:off x="0" y="788"/>
            <a:ext cx="9144003" cy="5143501"/>
          </a:xfrm>
          <a:prstGeom prst="rect">
            <a:avLst/>
          </a:prstGeom>
          <a:noFill/>
          <a:ln>
            <a:noFill/>
          </a:ln>
        </p:spPr>
      </p:pic>
      <p:cxnSp>
        <p:nvCxnSpPr>
          <p:cNvPr id="104" name="Google Shape;104;p12"/>
          <p:cNvCxnSpPr/>
          <p:nvPr/>
        </p:nvCxnSpPr>
        <p:spPr>
          <a:xfrm>
            <a:off x="-916825" y="3705225"/>
            <a:ext cx="10515600" cy="0"/>
          </a:xfrm>
          <a:prstGeom prst="straightConnector1">
            <a:avLst/>
          </a:prstGeom>
          <a:noFill/>
          <a:ln w="9525" cap="flat" cmpd="sng">
            <a:solidFill>
              <a:schemeClr val="lt1"/>
            </a:solidFill>
            <a:prstDash val="solid"/>
            <a:round/>
            <a:headEnd type="none" w="med" len="med"/>
            <a:tailEnd type="none" w="med" len="med"/>
          </a:ln>
        </p:spPr>
      </p:cxnSp>
      <p:sp>
        <p:nvSpPr>
          <p:cNvPr id="105" name="Google Shape;105;p12"/>
          <p:cNvSpPr>
            <a:spLocks noGrp="1"/>
          </p:cNvSpPr>
          <p:nvPr>
            <p:ph type="body" idx="1"/>
          </p:nvPr>
        </p:nvSpPr>
        <p:spPr>
          <a:xfrm>
            <a:off x="4717211" y="3631627"/>
            <a:ext cx="295200" cy="202200"/>
          </a:xfrm>
          <a:prstGeom prst="roundRect">
            <a:avLst>
              <a:gd name="adj" fmla="val 50000"/>
            </a:avLst>
          </a:prstGeom>
          <a:solidFill>
            <a:schemeClr val="accent5"/>
          </a:solid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chemeClr val="lt1"/>
              </a:buClr>
              <a:buSzPts val="750"/>
              <a:buFont typeface="Space Grotesk"/>
              <a:buNone/>
              <a:defRPr sz="1000" b="1">
                <a:latin typeface="Space Grotesk"/>
                <a:ea typeface="Space Grotesk"/>
                <a:cs typeface="Space Grotesk"/>
                <a:sym typeface="Space Grotesk"/>
              </a:defRPr>
            </a:lvl1pPr>
            <a:lvl2pPr marL="914400" lvl="1" indent="-228600" algn="l" rtl="0">
              <a:lnSpc>
                <a:spcPct val="140000"/>
              </a:lnSpc>
              <a:spcBef>
                <a:spcPts val="0"/>
              </a:spcBef>
              <a:spcAft>
                <a:spcPts val="0"/>
              </a:spcAft>
              <a:buClr>
                <a:schemeClr val="dk2"/>
              </a:buClr>
              <a:buSzPts val="800"/>
              <a:buNone/>
              <a:defRPr/>
            </a:lvl2pPr>
            <a:lvl3pPr marL="1371600" lvl="2" indent="-228600" algn="l" rtl="0">
              <a:lnSpc>
                <a:spcPct val="140000"/>
              </a:lnSpc>
              <a:spcBef>
                <a:spcPts val="0"/>
              </a:spcBef>
              <a:spcAft>
                <a:spcPts val="0"/>
              </a:spcAft>
              <a:buClr>
                <a:schemeClr val="dk2"/>
              </a:buClr>
              <a:buSzPts val="800"/>
              <a:buNone/>
              <a:defRPr/>
            </a:lvl3pPr>
            <a:lvl4pPr marL="1828800" lvl="3" indent="-228600" algn="l" rtl="0">
              <a:lnSpc>
                <a:spcPct val="140000"/>
              </a:lnSpc>
              <a:spcBef>
                <a:spcPts val="0"/>
              </a:spcBef>
              <a:spcAft>
                <a:spcPts val="0"/>
              </a:spcAft>
              <a:buClr>
                <a:schemeClr val="dk2"/>
              </a:buClr>
              <a:buSzPts val="800"/>
              <a:buNone/>
              <a:defRPr/>
            </a:lvl4pPr>
            <a:lvl5pPr marL="2286000" lvl="4" indent="-228600" algn="l" rtl="0">
              <a:lnSpc>
                <a:spcPct val="140000"/>
              </a:lnSpc>
              <a:spcBef>
                <a:spcPts val="0"/>
              </a:spcBef>
              <a:spcAft>
                <a:spcPts val="0"/>
              </a:spcAft>
              <a:buClr>
                <a:schemeClr val="dk2"/>
              </a:buClr>
              <a:buSzPts val="800"/>
              <a:buNone/>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106" name="Google Shape;106;p12"/>
          <p:cNvSpPr>
            <a:spLocks noGrp="1"/>
          </p:cNvSpPr>
          <p:nvPr>
            <p:ph type="body" idx="2"/>
          </p:nvPr>
        </p:nvSpPr>
        <p:spPr>
          <a:xfrm>
            <a:off x="6734127" y="3631627"/>
            <a:ext cx="295200" cy="202200"/>
          </a:xfrm>
          <a:prstGeom prst="roundRect">
            <a:avLst>
              <a:gd name="adj" fmla="val 50000"/>
            </a:avLst>
          </a:prstGeom>
          <a:solidFill>
            <a:schemeClr val="accent5"/>
          </a:solid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chemeClr val="lt1"/>
              </a:buClr>
              <a:buSzPts val="750"/>
              <a:buFont typeface="Space Grotesk"/>
              <a:buNone/>
              <a:defRPr sz="1000" b="1">
                <a:latin typeface="Space Grotesk"/>
                <a:ea typeface="Space Grotesk"/>
                <a:cs typeface="Space Grotesk"/>
                <a:sym typeface="Space Grotesk"/>
              </a:defRPr>
            </a:lvl1pPr>
            <a:lvl2pPr marL="914400" lvl="1" indent="-228600" algn="l" rtl="0">
              <a:lnSpc>
                <a:spcPct val="140000"/>
              </a:lnSpc>
              <a:spcBef>
                <a:spcPts val="0"/>
              </a:spcBef>
              <a:spcAft>
                <a:spcPts val="0"/>
              </a:spcAft>
              <a:buClr>
                <a:schemeClr val="dk2"/>
              </a:buClr>
              <a:buSzPts val="800"/>
              <a:buNone/>
              <a:defRPr/>
            </a:lvl2pPr>
            <a:lvl3pPr marL="1371600" lvl="2" indent="-228600" algn="l" rtl="0">
              <a:lnSpc>
                <a:spcPct val="140000"/>
              </a:lnSpc>
              <a:spcBef>
                <a:spcPts val="0"/>
              </a:spcBef>
              <a:spcAft>
                <a:spcPts val="0"/>
              </a:spcAft>
              <a:buClr>
                <a:schemeClr val="dk2"/>
              </a:buClr>
              <a:buSzPts val="800"/>
              <a:buNone/>
              <a:defRPr/>
            </a:lvl3pPr>
            <a:lvl4pPr marL="1828800" lvl="3" indent="-228600" algn="l" rtl="0">
              <a:lnSpc>
                <a:spcPct val="140000"/>
              </a:lnSpc>
              <a:spcBef>
                <a:spcPts val="0"/>
              </a:spcBef>
              <a:spcAft>
                <a:spcPts val="0"/>
              </a:spcAft>
              <a:buClr>
                <a:schemeClr val="dk2"/>
              </a:buClr>
              <a:buSzPts val="800"/>
              <a:buNone/>
              <a:defRPr/>
            </a:lvl4pPr>
            <a:lvl5pPr marL="2286000" lvl="4" indent="-228600" algn="l" rtl="0">
              <a:lnSpc>
                <a:spcPct val="140000"/>
              </a:lnSpc>
              <a:spcBef>
                <a:spcPts val="0"/>
              </a:spcBef>
              <a:spcAft>
                <a:spcPts val="0"/>
              </a:spcAft>
              <a:buClr>
                <a:schemeClr val="dk2"/>
              </a:buClr>
              <a:buSzPts val="800"/>
              <a:buNone/>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107" name="Google Shape;107;p12"/>
          <p:cNvSpPr txBox="1">
            <a:spLocks noGrp="1"/>
          </p:cNvSpPr>
          <p:nvPr>
            <p:ph type="title"/>
          </p:nvPr>
        </p:nvSpPr>
        <p:spPr>
          <a:xfrm>
            <a:off x="1604077" y="501729"/>
            <a:ext cx="5646000" cy="507000"/>
          </a:xfrm>
          <a:prstGeom prst="rect">
            <a:avLst/>
          </a:prstGeom>
          <a:noFill/>
          <a:ln>
            <a:noFill/>
          </a:ln>
        </p:spPr>
        <p:txBody>
          <a:bodyPr spcFirstLastPara="1" wrap="square" lIns="0" tIns="0" rIns="0" bIns="0" anchor="ctr" anchorCtr="0">
            <a:noAutofit/>
          </a:bodyPr>
          <a:lstStyle>
            <a:lvl1pPr lvl="0" algn="ctr">
              <a:lnSpc>
                <a:spcPct val="90000"/>
              </a:lnSpc>
              <a:spcBef>
                <a:spcPts val="0"/>
              </a:spcBef>
              <a:spcAft>
                <a:spcPts val="0"/>
              </a:spcAft>
              <a:buClr>
                <a:schemeClr val="lt1"/>
              </a:buClr>
              <a:buSzPts val="3600"/>
              <a:buFont typeface="Poppins SemiBold"/>
              <a:buNone/>
              <a:defRPr sz="3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08" name="Google Shape;108;p12"/>
          <p:cNvCxnSpPr/>
          <p:nvPr/>
        </p:nvCxnSpPr>
        <p:spPr>
          <a:xfrm>
            <a:off x="-850150" y="2381250"/>
            <a:ext cx="10515600" cy="0"/>
          </a:xfrm>
          <a:prstGeom prst="straightConnector1">
            <a:avLst/>
          </a:prstGeom>
          <a:noFill/>
          <a:ln w="9525" cap="flat" cmpd="sng">
            <a:solidFill>
              <a:schemeClr val="lt1"/>
            </a:solidFill>
            <a:prstDash val="solid"/>
            <a:round/>
            <a:headEnd type="none" w="med" len="med"/>
            <a:tailEnd type="none" w="med" len="med"/>
          </a:ln>
        </p:spPr>
      </p:cxnSp>
      <p:sp>
        <p:nvSpPr>
          <p:cNvPr id="109" name="Google Shape;109;p12"/>
          <p:cNvSpPr>
            <a:spLocks noGrp="1"/>
          </p:cNvSpPr>
          <p:nvPr>
            <p:ph type="body" idx="3"/>
          </p:nvPr>
        </p:nvSpPr>
        <p:spPr>
          <a:xfrm>
            <a:off x="683372" y="2296151"/>
            <a:ext cx="295200" cy="202200"/>
          </a:xfrm>
          <a:prstGeom prst="roundRect">
            <a:avLst>
              <a:gd name="adj" fmla="val 50000"/>
            </a:avLst>
          </a:prstGeom>
          <a:solidFill>
            <a:schemeClr val="accent5"/>
          </a:solid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chemeClr val="lt1"/>
              </a:buClr>
              <a:buSzPts val="750"/>
              <a:buFont typeface="Space Grotesk"/>
              <a:buNone/>
              <a:defRPr sz="1000" b="1">
                <a:latin typeface="Space Grotesk"/>
                <a:ea typeface="Space Grotesk"/>
                <a:cs typeface="Space Grotesk"/>
                <a:sym typeface="Space Grotesk"/>
              </a:defRPr>
            </a:lvl1pPr>
            <a:lvl2pPr marL="914400" lvl="1" indent="-228600" algn="l" rtl="0">
              <a:lnSpc>
                <a:spcPct val="140000"/>
              </a:lnSpc>
              <a:spcBef>
                <a:spcPts val="0"/>
              </a:spcBef>
              <a:spcAft>
                <a:spcPts val="0"/>
              </a:spcAft>
              <a:buClr>
                <a:schemeClr val="dk2"/>
              </a:buClr>
              <a:buSzPts val="800"/>
              <a:buNone/>
              <a:defRPr/>
            </a:lvl2pPr>
            <a:lvl3pPr marL="1371600" lvl="2" indent="-228600" algn="l" rtl="0">
              <a:lnSpc>
                <a:spcPct val="140000"/>
              </a:lnSpc>
              <a:spcBef>
                <a:spcPts val="0"/>
              </a:spcBef>
              <a:spcAft>
                <a:spcPts val="0"/>
              </a:spcAft>
              <a:buClr>
                <a:schemeClr val="dk2"/>
              </a:buClr>
              <a:buSzPts val="800"/>
              <a:buNone/>
              <a:defRPr/>
            </a:lvl3pPr>
            <a:lvl4pPr marL="1828800" lvl="3" indent="-228600" algn="l" rtl="0">
              <a:lnSpc>
                <a:spcPct val="140000"/>
              </a:lnSpc>
              <a:spcBef>
                <a:spcPts val="0"/>
              </a:spcBef>
              <a:spcAft>
                <a:spcPts val="0"/>
              </a:spcAft>
              <a:buClr>
                <a:schemeClr val="dk2"/>
              </a:buClr>
              <a:buSzPts val="800"/>
              <a:buNone/>
              <a:defRPr/>
            </a:lvl4pPr>
            <a:lvl5pPr marL="2286000" lvl="4" indent="-228600" algn="l" rtl="0">
              <a:lnSpc>
                <a:spcPct val="140000"/>
              </a:lnSpc>
              <a:spcBef>
                <a:spcPts val="0"/>
              </a:spcBef>
              <a:spcAft>
                <a:spcPts val="0"/>
              </a:spcAft>
              <a:buClr>
                <a:schemeClr val="dk2"/>
              </a:buClr>
              <a:buSzPts val="800"/>
              <a:buNone/>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110" name="Google Shape;110;p12"/>
          <p:cNvSpPr txBox="1">
            <a:spLocks noGrp="1"/>
          </p:cNvSpPr>
          <p:nvPr>
            <p:ph type="body" idx="4"/>
          </p:nvPr>
        </p:nvSpPr>
        <p:spPr>
          <a:xfrm>
            <a:off x="683372" y="2599095"/>
            <a:ext cx="1726500" cy="4155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Clr>
                <a:schemeClr val="lt1"/>
              </a:buClr>
              <a:buSzPts val="900"/>
              <a:buNone/>
              <a:defRPr sz="1400"/>
            </a:lvl1pPr>
            <a:lvl2pPr marL="914400" lvl="1" indent="-285750" algn="l" rtl="0">
              <a:lnSpc>
                <a:spcPct val="100000"/>
              </a:lnSpc>
              <a:spcBef>
                <a:spcPts val="0"/>
              </a:spcBef>
              <a:spcAft>
                <a:spcPts val="0"/>
              </a:spcAft>
              <a:buClr>
                <a:schemeClr val="dk2"/>
              </a:buClr>
              <a:buSzPts val="900"/>
              <a:buFont typeface="Inter"/>
              <a:buChar char="•"/>
              <a:defRPr sz="900"/>
            </a:lvl2pPr>
            <a:lvl3pPr marL="1371600" lvl="2" indent="-285750" algn="l" rtl="0">
              <a:lnSpc>
                <a:spcPct val="100000"/>
              </a:lnSpc>
              <a:spcBef>
                <a:spcPts val="0"/>
              </a:spcBef>
              <a:spcAft>
                <a:spcPts val="0"/>
              </a:spcAft>
              <a:buClr>
                <a:schemeClr val="dk2"/>
              </a:buClr>
              <a:buSzPts val="900"/>
              <a:buFont typeface="Inter"/>
              <a:buChar char="•"/>
              <a:defRPr sz="900"/>
            </a:lvl3pPr>
            <a:lvl4pPr marL="1828800" lvl="3" indent="-285750" algn="l" rtl="0">
              <a:lnSpc>
                <a:spcPct val="100000"/>
              </a:lnSpc>
              <a:spcBef>
                <a:spcPts val="0"/>
              </a:spcBef>
              <a:spcAft>
                <a:spcPts val="0"/>
              </a:spcAft>
              <a:buClr>
                <a:schemeClr val="dk2"/>
              </a:buClr>
              <a:buSzPts val="900"/>
              <a:buFont typeface="Inter"/>
              <a:buChar char="•"/>
              <a:defRPr sz="900"/>
            </a:lvl4pPr>
            <a:lvl5pPr marL="2286000" lvl="4" indent="-285750" algn="l" rtl="0">
              <a:lnSpc>
                <a:spcPct val="100000"/>
              </a:lnSpc>
              <a:spcBef>
                <a:spcPts val="0"/>
              </a:spcBef>
              <a:spcAft>
                <a:spcPts val="0"/>
              </a:spcAft>
              <a:buClr>
                <a:schemeClr val="dk2"/>
              </a:buClr>
              <a:buSzPts val="900"/>
              <a:buFont typeface="Inter"/>
              <a:buChar char="•"/>
              <a:defRPr sz="900"/>
            </a:lvl5pPr>
            <a:lvl6pPr marL="2743200" lvl="5" indent="-342900" algn="l" rtl="0">
              <a:lnSpc>
                <a:spcPct val="90000"/>
              </a:lnSpc>
              <a:spcBef>
                <a:spcPts val="375"/>
              </a:spcBef>
              <a:spcAft>
                <a:spcPts val="0"/>
              </a:spcAft>
              <a:buClr>
                <a:schemeClr val="dk1"/>
              </a:buClr>
              <a:buSzPts val="1800"/>
              <a:buFont typeface="Inter"/>
              <a:buChar char="•"/>
              <a:defRPr/>
            </a:lvl6pPr>
            <a:lvl7pPr marL="3200400" lvl="6" indent="-342900" algn="l" rtl="0">
              <a:lnSpc>
                <a:spcPct val="90000"/>
              </a:lnSpc>
              <a:spcBef>
                <a:spcPts val="375"/>
              </a:spcBef>
              <a:spcAft>
                <a:spcPts val="0"/>
              </a:spcAft>
              <a:buClr>
                <a:schemeClr val="dk1"/>
              </a:buClr>
              <a:buSzPts val="1800"/>
              <a:buFont typeface="Inter"/>
              <a:buChar char="•"/>
              <a:defRPr/>
            </a:lvl7pPr>
            <a:lvl8pPr marL="3657600" lvl="7" indent="-342900" algn="l" rtl="0">
              <a:lnSpc>
                <a:spcPct val="90000"/>
              </a:lnSpc>
              <a:spcBef>
                <a:spcPts val="375"/>
              </a:spcBef>
              <a:spcAft>
                <a:spcPts val="0"/>
              </a:spcAft>
              <a:buClr>
                <a:schemeClr val="dk1"/>
              </a:buClr>
              <a:buSzPts val="1800"/>
              <a:buFont typeface="Inter"/>
              <a:buChar char="•"/>
              <a:defRPr/>
            </a:lvl8pPr>
            <a:lvl9pPr marL="4114800" lvl="8" indent="-342900" algn="l" rtl="0">
              <a:lnSpc>
                <a:spcPct val="90000"/>
              </a:lnSpc>
              <a:spcBef>
                <a:spcPts val="375"/>
              </a:spcBef>
              <a:spcAft>
                <a:spcPts val="0"/>
              </a:spcAft>
              <a:buClr>
                <a:schemeClr val="dk1"/>
              </a:buClr>
              <a:buSzPts val="1800"/>
              <a:buFont typeface="Inter"/>
              <a:buChar char="•"/>
              <a:defRPr/>
            </a:lvl9pPr>
          </a:lstStyle>
          <a:p>
            <a:endParaRPr/>
          </a:p>
        </p:txBody>
      </p:sp>
      <p:sp>
        <p:nvSpPr>
          <p:cNvPr id="111" name="Google Shape;111;p12"/>
          <p:cNvSpPr>
            <a:spLocks noGrp="1"/>
          </p:cNvSpPr>
          <p:nvPr>
            <p:ph type="body" idx="5"/>
          </p:nvPr>
        </p:nvSpPr>
        <p:spPr>
          <a:xfrm>
            <a:off x="2700289" y="2296151"/>
            <a:ext cx="295200" cy="202200"/>
          </a:xfrm>
          <a:prstGeom prst="roundRect">
            <a:avLst>
              <a:gd name="adj" fmla="val 50000"/>
            </a:avLst>
          </a:prstGeom>
          <a:solidFill>
            <a:schemeClr val="accent5"/>
          </a:solid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chemeClr val="lt1"/>
              </a:buClr>
              <a:buSzPts val="750"/>
              <a:buFont typeface="Space Grotesk"/>
              <a:buNone/>
              <a:defRPr sz="1000" b="1">
                <a:latin typeface="Space Grotesk"/>
                <a:ea typeface="Space Grotesk"/>
                <a:cs typeface="Space Grotesk"/>
                <a:sym typeface="Space Grotesk"/>
              </a:defRPr>
            </a:lvl1pPr>
            <a:lvl2pPr marL="914400" lvl="1" indent="-228600" algn="l" rtl="0">
              <a:lnSpc>
                <a:spcPct val="140000"/>
              </a:lnSpc>
              <a:spcBef>
                <a:spcPts val="0"/>
              </a:spcBef>
              <a:spcAft>
                <a:spcPts val="0"/>
              </a:spcAft>
              <a:buClr>
                <a:schemeClr val="dk2"/>
              </a:buClr>
              <a:buSzPts val="800"/>
              <a:buNone/>
              <a:defRPr/>
            </a:lvl2pPr>
            <a:lvl3pPr marL="1371600" lvl="2" indent="-228600" algn="l" rtl="0">
              <a:lnSpc>
                <a:spcPct val="140000"/>
              </a:lnSpc>
              <a:spcBef>
                <a:spcPts val="0"/>
              </a:spcBef>
              <a:spcAft>
                <a:spcPts val="0"/>
              </a:spcAft>
              <a:buClr>
                <a:schemeClr val="dk2"/>
              </a:buClr>
              <a:buSzPts val="800"/>
              <a:buNone/>
              <a:defRPr/>
            </a:lvl3pPr>
            <a:lvl4pPr marL="1828800" lvl="3" indent="-228600" algn="l" rtl="0">
              <a:lnSpc>
                <a:spcPct val="140000"/>
              </a:lnSpc>
              <a:spcBef>
                <a:spcPts val="0"/>
              </a:spcBef>
              <a:spcAft>
                <a:spcPts val="0"/>
              </a:spcAft>
              <a:buClr>
                <a:schemeClr val="dk2"/>
              </a:buClr>
              <a:buSzPts val="800"/>
              <a:buNone/>
              <a:defRPr/>
            </a:lvl4pPr>
            <a:lvl5pPr marL="2286000" lvl="4" indent="-228600" algn="l" rtl="0">
              <a:lnSpc>
                <a:spcPct val="140000"/>
              </a:lnSpc>
              <a:spcBef>
                <a:spcPts val="0"/>
              </a:spcBef>
              <a:spcAft>
                <a:spcPts val="0"/>
              </a:spcAft>
              <a:buClr>
                <a:schemeClr val="dk2"/>
              </a:buClr>
              <a:buSzPts val="800"/>
              <a:buNone/>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112" name="Google Shape;112;p12"/>
          <p:cNvSpPr txBox="1">
            <a:spLocks noGrp="1"/>
          </p:cNvSpPr>
          <p:nvPr>
            <p:ph type="body" idx="6"/>
          </p:nvPr>
        </p:nvSpPr>
        <p:spPr>
          <a:xfrm>
            <a:off x="2700288" y="2599095"/>
            <a:ext cx="1726500" cy="4155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Clr>
                <a:schemeClr val="lt1"/>
              </a:buClr>
              <a:buSzPts val="900"/>
              <a:buNone/>
              <a:defRPr sz="1400"/>
            </a:lvl1pPr>
            <a:lvl2pPr marL="914400" lvl="1" indent="-285750" algn="l" rtl="0">
              <a:lnSpc>
                <a:spcPct val="100000"/>
              </a:lnSpc>
              <a:spcBef>
                <a:spcPts val="0"/>
              </a:spcBef>
              <a:spcAft>
                <a:spcPts val="0"/>
              </a:spcAft>
              <a:buClr>
                <a:schemeClr val="dk2"/>
              </a:buClr>
              <a:buSzPts val="900"/>
              <a:buFont typeface="Inter"/>
              <a:buChar char="•"/>
              <a:defRPr sz="900"/>
            </a:lvl2pPr>
            <a:lvl3pPr marL="1371600" lvl="2" indent="-285750" algn="l" rtl="0">
              <a:lnSpc>
                <a:spcPct val="100000"/>
              </a:lnSpc>
              <a:spcBef>
                <a:spcPts val="0"/>
              </a:spcBef>
              <a:spcAft>
                <a:spcPts val="0"/>
              </a:spcAft>
              <a:buClr>
                <a:schemeClr val="dk2"/>
              </a:buClr>
              <a:buSzPts val="900"/>
              <a:buFont typeface="Inter"/>
              <a:buChar char="•"/>
              <a:defRPr sz="900"/>
            </a:lvl3pPr>
            <a:lvl4pPr marL="1828800" lvl="3" indent="-285750" algn="l" rtl="0">
              <a:lnSpc>
                <a:spcPct val="100000"/>
              </a:lnSpc>
              <a:spcBef>
                <a:spcPts val="0"/>
              </a:spcBef>
              <a:spcAft>
                <a:spcPts val="0"/>
              </a:spcAft>
              <a:buClr>
                <a:schemeClr val="dk2"/>
              </a:buClr>
              <a:buSzPts val="900"/>
              <a:buFont typeface="Inter"/>
              <a:buChar char="•"/>
              <a:defRPr sz="900"/>
            </a:lvl4pPr>
            <a:lvl5pPr marL="2286000" lvl="4" indent="-285750" algn="l" rtl="0">
              <a:lnSpc>
                <a:spcPct val="100000"/>
              </a:lnSpc>
              <a:spcBef>
                <a:spcPts val="0"/>
              </a:spcBef>
              <a:spcAft>
                <a:spcPts val="0"/>
              </a:spcAft>
              <a:buClr>
                <a:schemeClr val="dk2"/>
              </a:buClr>
              <a:buSzPts val="900"/>
              <a:buFont typeface="Inter"/>
              <a:buChar char="•"/>
              <a:defRPr sz="900"/>
            </a:lvl5pPr>
            <a:lvl6pPr marL="2743200" lvl="5" indent="-342900" algn="l" rtl="0">
              <a:lnSpc>
                <a:spcPct val="90000"/>
              </a:lnSpc>
              <a:spcBef>
                <a:spcPts val="375"/>
              </a:spcBef>
              <a:spcAft>
                <a:spcPts val="0"/>
              </a:spcAft>
              <a:buClr>
                <a:schemeClr val="dk1"/>
              </a:buClr>
              <a:buSzPts val="1800"/>
              <a:buFont typeface="Inter"/>
              <a:buChar char="•"/>
              <a:defRPr/>
            </a:lvl6pPr>
            <a:lvl7pPr marL="3200400" lvl="6" indent="-342900" algn="l" rtl="0">
              <a:lnSpc>
                <a:spcPct val="90000"/>
              </a:lnSpc>
              <a:spcBef>
                <a:spcPts val="375"/>
              </a:spcBef>
              <a:spcAft>
                <a:spcPts val="0"/>
              </a:spcAft>
              <a:buClr>
                <a:schemeClr val="dk1"/>
              </a:buClr>
              <a:buSzPts val="1800"/>
              <a:buFont typeface="Inter"/>
              <a:buChar char="•"/>
              <a:defRPr/>
            </a:lvl7pPr>
            <a:lvl8pPr marL="3657600" lvl="7" indent="-342900" algn="l" rtl="0">
              <a:lnSpc>
                <a:spcPct val="90000"/>
              </a:lnSpc>
              <a:spcBef>
                <a:spcPts val="375"/>
              </a:spcBef>
              <a:spcAft>
                <a:spcPts val="0"/>
              </a:spcAft>
              <a:buClr>
                <a:schemeClr val="dk1"/>
              </a:buClr>
              <a:buSzPts val="1800"/>
              <a:buFont typeface="Inter"/>
              <a:buChar char="•"/>
              <a:defRPr/>
            </a:lvl8pPr>
            <a:lvl9pPr marL="4114800" lvl="8" indent="-342900" algn="l" rtl="0">
              <a:lnSpc>
                <a:spcPct val="90000"/>
              </a:lnSpc>
              <a:spcBef>
                <a:spcPts val="375"/>
              </a:spcBef>
              <a:spcAft>
                <a:spcPts val="0"/>
              </a:spcAft>
              <a:buClr>
                <a:schemeClr val="dk1"/>
              </a:buClr>
              <a:buSzPts val="1800"/>
              <a:buFont typeface="Inter"/>
              <a:buChar char="•"/>
              <a:defRPr/>
            </a:lvl9pPr>
          </a:lstStyle>
          <a:p>
            <a:endParaRPr/>
          </a:p>
        </p:txBody>
      </p:sp>
      <p:sp>
        <p:nvSpPr>
          <p:cNvPr id="113" name="Google Shape;113;p12"/>
          <p:cNvSpPr>
            <a:spLocks noGrp="1"/>
          </p:cNvSpPr>
          <p:nvPr>
            <p:ph type="body" idx="7"/>
          </p:nvPr>
        </p:nvSpPr>
        <p:spPr>
          <a:xfrm>
            <a:off x="4717211" y="2296151"/>
            <a:ext cx="295200" cy="202200"/>
          </a:xfrm>
          <a:prstGeom prst="roundRect">
            <a:avLst>
              <a:gd name="adj" fmla="val 50000"/>
            </a:avLst>
          </a:prstGeom>
          <a:solidFill>
            <a:schemeClr val="accent5"/>
          </a:solid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chemeClr val="lt1"/>
              </a:buClr>
              <a:buSzPts val="750"/>
              <a:buFont typeface="Space Grotesk"/>
              <a:buNone/>
              <a:defRPr sz="1000" b="1">
                <a:latin typeface="Space Grotesk"/>
                <a:ea typeface="Space Grotesk"/>
                <a:cs typeface="Space Grotesk"/>
                <a:sym typeface="Space Grotesk"/>
              </a:defRPr>
            </a:lvl1pPr>
            <a:lvl2pPr marL="914400" lvl="1" indent="-228600" algn="l" rtl="0">
              <a:lnSpc>
                <a:spcPct val="140000"/>
              </a:lnSpc>
              <a:spcBef>
                <a:spcPts val="0"/>
              </a:spcBef>
              <a:spcAft>
                <a:spcPts val="0"/>
              </a:spcAft>
              <a:buClr>
                <a:schemeClr val="dk2"/>
              </a:buClr>
              <a:buSzPts val="800"/>
              <a:buNone/>
              <a:defRPr/>
            </a:lvl2pPr>
            <a:lvl3pPr marL="1371600" lvl="2" indent="-228600" algn="l" rtl="0">
              <a:lnSpc>
                <a:spcPct val="140000"/>
              </a:lnSpc>
              <a:spcBef>
                <a:spcPts val="0"/>
              </a:spcBef>
              <a:spcAft>
                <a:spcPts val="0"/>
              </a:spcAft>
              <a:buClr>
                <a:schemeClr val="dk2"/>
              </a:buClr>
              <a:buSzPts val="800"/>
              <a:buNone/>
              <a:defRPr/>
            </a:lvl3pPr>
            <a:lvl4pPr marL="1828800" lvl="3" indent="-228600" algn="l" rtl="0">
              <a:lnSpc>
                <a:spcPct val="140000"/>
              </a:lnSpc>
              <a:spcBef>
                <a:spcPts val="0"/>
              </a:spcBef>
              <a:spcAft>
                <a:spcPts val="0"/>
              </a:spcAft>
              <a:buClr>
                <a:schemeClr val="dk2"/>
              </a:buClr>
              <a:buSzPts val="800"/>
              <a:buNone/>
              <a:defRPr/>
            </a:lvl4pPr>
            <a:lvl5pPr marL="2286000" lvl="4" indent="-228600" algn="l" rtl="0">
              <a:lnSpc>
                <a:spcPct val="140000"/>
              </a:lnSpc>
              <a:spcBef>
                <a:spcPts val="0"/>
              </a:spcBef>
              <a:spcAft>
                <a:spcPts val="0"/>
              </a:spcAft>
              <a:buClr>
                <a:schemeClr val="dk2"/>
              </a:buClr>
              <a:buSzPts val="800"/>
              <a:buNone/>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114" name="Google Shape;114;p12"/>
          <p:cNvSpPr txBox="1">
            <a:spLocks noGrp="1"/>
          </p:cNvSpPr>
          <p:nvPr>
            <p:ph type="body" idx="8"/>
          </p:nvPr>
        </p:nvSpPr>
        <p:spPr>
          <a:xfrm>
            <a:off x="4717211" y="2599095"/>
            <a:ext cx="1726500" cy="4155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Clr>
                <a:schemeClr val="lt1"/>
              </a:buClr>
              <a:buSzPts val="900"/>
              <a:buNone/>
              <a:defRPr sz="1400"/>
            </a:lvl1pPr>
            <a:lvl2pPr marL="914400" lvl="1" indent="-285750" algn="l" rtl="0">
              <a:lnSpc>
                <a:spcPct val="100000"/>
              </a:lnSpc>
              <a:spcBef>
                <a:spcPts val="0"/>
              </a:spcBef>
              <a:spcAft>
                <a:spcPts val="0"/>
              </a:spcAft>
              <a:buClr>
                <a:schemeClr val="dk2"/>
              </a:buClr>
              <a:buSzPts val="900"/>
              <a:buFont typeface="Inter"/>
              <a:buChar char="•"/>
              <a:defRPr sz="900"/>
            </a:lvl2pPr>
            <a:lvl3pPr marL="1371600" lvl="2" indent="-285750" algn="l" rtl="0">
              <a:lnSpc>
                <a:spcPct val="100000"/>
              </a:lnSpc>
              <a:spcBef>
                <a:spcPts val="0"/>
              </a:spcBef>
              <a:spcAft>
                <a:spcPts val="0"/>
              </a:spcAft>
              <a:buClr>
                <a:schemeClr val="dk2"/>
              </a:buClr>
              <a:buSzPts val="900"/>
              <a:buFont typeface="Inter"/>
              <a:buChar char="•"/>
              <a:defRPr sz="900"/>
            </a:lvl3pPr>
            <a:lvl4pPr marL="1828800" lvl="3" indent="-285750" algn="l" rtl="0">
              <a:lnSpc>
                <a:spcPct val="100000"/>
              </a:lnSpc>
              <a:spcBef>
                <a:spcPts val="0"/>
              </a:spcBef>
              <a:spcAft>
                <a:spcPts val="0"/>
              </a:spcAft>
              <a:buClr>
                <a:schemeClr val="dk2"/>
              </a:buClr>
              <a:buSzPts val="900"/>
              <a:buFont typeface="Inter"/>
              <a:buChar char="•"/>
              <a:defRPr sz="900"/>
            </a:lvl4pPr>
            <a:lvl5pPr marL="2286000" lvl="4" indent="-285750" algn="l" rtl="0">
              <a:lnSpc>
                <a:spcPct val="100000"/>
              </a:lnSpc>
              <a:spcBef>
                <a:spcPts val="0"/>
              </a:spcBef>
              <a:spcAft>
                <a:spcPts val="0"/>
              </a:spcAft>
              <a:buClr>
                <a:schemeClr val="dk2"/>
              </a:buClr>
              <a:buSzPts val="900"/>
              <a:buFont typeface="Inter"/>
              <a:buChar char="•"/>
              <a:defRPr sz="900"/>
            </a:lvl5pPr>
            <a:lvl6pPr marL="2743200" lvl="5" indent="-342900" algn="l" rtl="0">
              <a:lnSpc>
                <a:spcPct val="90000"/>
              </a:lnSpc>
              <a:spcBef>
                <a:spcPts val="375"/>
              </a:spcBef>
              <a:spcAft>
                <a:spcPts val="0"/>
              </a:spcAft>
              <a:buClr>
                <a:schemeClr val="dk1"/>
              </a:buClr>
              <a:buSzPts val="1800"/>
              <a:buFont typeface="Inter"/>
              <a:buChar char="•"/>
              <a:defRPr/>
            </a:lvl6pPr>
            <a:lvl7pPr marL="3200400" lvl="6" indent="-342900" algn="l" rtl="0">
              <a:lnSpc>
                <a:spcPct val="90000"/>
              </a:lnSpc>
              <a:spcBef>
                <a:spcPts val="375"/>
              </a:spcBef>
              <a:spcAft>
                <a:spcPts val="0"/>
              </a:spcAft>
              <a:buClr>
                <a:schemeClr val="dk1"/>
              </a:buClr>
              <a:buSzPts val="1800"/>
              <a:buFont typeface="Inter"/>
              <a:buChar char="•"/>
              <a:defRPr/>
            </a:lvl7pPr>
            <a:lvl8pPr marL="3657600" lvl="7" indent="-342900" algn="l" rtl="0">
              <a:lnSpc>
                <a:spcPct val="90000"/>
              </a:lnSpc>
              <a:spcBef>
                <a:spcPts val="375"/>
              </a:spcBef>
              <a:spcAft>
                <a:spcPts val="0"/>
              </a:spcAft>
              <a:buClr>
                <a:schemeClr val="dk1"/>
              </a:buClr>
              <a:buSzPts val="1800"/>
              <a:buFont typeface="Inter"/>
              <a:buChar char="•"/>
              <a:defRPr/>
            </a:lvl8pPr>
            <a:lvl9pPr marL="4114800" lvl="8" indent="-342900" algn="l" rtl="0">
              <a:lnSpc>
                <a:spcPct val="90000"/>
              </a:lnSpc>
              <a:spcBef>
                <a:spcPts val="375"/>
              </a:spcBef>
              <a:spcAft>
                <a:spcPts val="0"/>
              </a:spcAft>
              <a:buClr>
                <a:schemeClr val="dk1"/>
              </a:buClr>
              <a:buSzPts val="1800"/>
              <a:buFont typeface="Inter"/>
              <a:buChar char="•"/>
              <a:defRPr/>
            </a:lvl9pPr>
          </a:lstStyle>
          <a:p>
            <a:endParaRPr/>
          </a:p>
        </p:txBody>
      </p:sp>
      <p:sp>
        <p:nvSpPr>
          <p:cNvPr id="115" name="Google Shape;115;p12"/>
          <p:cNvSpPr>
            <a:spLocks noGrp="1"/>
          </p:cNvSpPr>
          <p:nvPr>
            <p:ph type="body" idx="9"/>
          </p:nvPr>
        </p:nvSpPr>
        <p:spPr>
          <a:xfrm>
            <a:off x="6734127" y="2296151"/>
            <a:ext cx="295200" cy="202200"/>
          </a:xfrm>
          <a:prstGeom prst="roundRect">
            <a:avLst>
              <a:gd name="adj" fmla="val 50000"/>
            </a:avLst>
          </a:prstGeom>
          <a:solidFill>
            <a:schemeClr val="accent5"/>
          </a:solid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chemeClr val="lt1"/>
              </a:buClr>
              <a:buSzPts val="750"/>
              <a:buFont typeface="Space Grotesk"/>
              <a:buNone/>
              <a:defRPr sz="1000" b="1">
                <a:latin typeface="Space Grotesk"/>
                <a:ea typeface="Space Grotesk"/>
                <a:cs typeface="Space Grotesk"/>
                <a:sym typeface="Space Grotesk"/>
              </a:defRPr>
            </a:lvl1pPr>
            <a:lvl2pPr marL="914400" lvl="1" indent="-228600" algn="l" rtl="0">
              <a:lnSpc>
                <a:spcPct val="140000"/>
              </a:lnSpc>
              <a:spcBef>
                <a:spcPts val="0"/>
              </a:spcBef>
              <a:spcAft>
                <a:spcPts val="0"/>
              </a:spcAft>
              <a:buClr>
                <a:schemeClr val="dk2"/>
              </a:buClr>
              <a:buSzPts val="800"/>
              <a:buNone/>
              <a:defRPr/>
            </a:lvl2pPr>
            <a:lvl3pPr marL="1371600" lvl="2" indent="-228600" algn="l" rtl="0">
              <a:lnSpc>
                <a:spcPct val="140000"/>
              </a:lnSpc>
              <a:spcBef>
                <a:spcPts val="0"/>
              </a:spcBef>
              <a:spcAft>
                <a:spcPts val="0"/>
              </a:spcAft>
              <a:buClr>
                <a:schemeClr val="dk2"/>
              </a:buClr>
              <a:buSzPts val="800"/>
              <a:buNone/>
              <a:defRPr/>
            </a:lvl3pPr>
            <a:lvl4pPr marL="1828800" lvl="3" indent="-228600" algn="l" rtl="0">
              <a:lnSpc>
                <a:spcPct val="140000"/>
              </a:lnSpc>
              <a:spcBef>
                <a:spcPts val="0"/>
              </a:spcBef>
              <a:spcAft>
                <a:spcPts val="0"/>
              </a:spcAft>
              <a:buClr>
                <a:schemeClr val="dk2"/>
              </a:buClr>
              <a:buSzPts val="800"/>
              <a:buNone/>
              <a:defRPr/>
            </a:lvl4pPr>
            <a:lvl5pPr marL="2286000" lvl="4" indent="-228600" algn="l" rtl="0">
              <a:lnSpc>
                <a:spcPct val="140000"/>
              </a:lnSpc>
              <a:spcBef>
                <a:spcPts val="0"/>
              </a:spcBef>
              <a:spcAft>
                <a:spcPts val="0"/>
              </a:spcAft>
              <a:buClr>
                <a:schemeClr val="dk2"/>
              </a:buClr>
              <a:buSzPts val="800"/>
              <a:buNone/>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116" name="Google Shape;116;p12"/>
          <p:cNvSpPr txBox="1">
            <a:spLocks noGrp="1"/>
          </p:cNvSpPr>
          <p:nvPr>
            <p:ph type="body" idx="13"/>
          </p:nvPr>
        </p:nvSpPr>
        <p:spPr>
          <a:xfrm>
            <a:off x="6734127" y="2599095"/>
            <a:ext cx="1726500" cy="4155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Clr>
                <a:schemeClr val="lt1"/>
              </a:buClr>
              <a:buSzPts val="900"/>
              <a:buNone/>
              <a:defRPr sz="1400"/>
            </a:lvl1pPr>
            <a:lvl2pPr marL="914400" lvl="1" indent="-285750" algn="l" rtl="0">
              <a:lnSpc>
                <a:spcPct val="100000"/>
              </a:lnSpc>
              <a:spcBef>
                <a:spcPts val="0"/>
              </a:spcBef>
              <a:spcAft>
                <a:spcPts val="0"/>
              </a:spcAft>
              <a:buClr>
                <a:schemeClr val="dk2"/>
              </a:buClr>
              <a:buSzPts val="900"/>
              <a:buFont typeface="Inter"/>
              <a:buChar char="•"/>
              <a:defRPr sz="900"/>
            </a:lvl2pPr>
            <a:lvl3pPr marL="1371600" lvl="2" indent="-285750" algn="l" rtl="0">
              <a:lnSpc>
                <a:spcPct val="100000"/>
              </a:lnSpc>
              <a:spcBef>
                <a:spcPts val="0"/>
              </a:spcBef>
              <a:spcAft>
                <a:spcPts val="0"/>
              </a:spcAft>
              <a:buClr>
                <a:schemeClr val="dk2"/>
              </a:buClr>
              <a:buSzPts val="900"/>
              <a:buFont typeface="Inter"/>
              <a:buChar char="•"/>
              <a:defRPr sz="900"/>
            </a:lvl3pPr>
            <a:lvl4pPr marL="1828800" lvl="3" indent="-285750" algn="l" rtl="0">
              <a:lnSpc>
                <a:spcPct val="100000"/>
              </a:lnSpc>
              <a:spcBef>
                <a:spcPts val="0"/>
              </a:spcBef>
              <a:spcAft>
                <a:spcPts val="0"/>
              </a:spcAft>
              <a:buClr>
                <a:schemeClr val="dk2"/>
              </a:buClr>
              <a:buSzPts val="900"/>
              <a:buFont typeface="Inter"/>
              <a:buChar char="•"/>
              <a:defRPr sz="900"/>
            </a:lvl4pPr>
            <a:lvl5pPr marL="2286000" lvl="4" indent="-285750" algn="l" rtl="0">
              <a:lnSpc>
                <a:spcPct val="100000"/>
              </a:lnSpc>
              <a:spcBef>
                <a:spcPts val="0"/>
              </a:spcBef>
              <a:spcAft>
                <a:spcPts val="0"/>
              </a:spcAft>
              <a:buClr>
                <a:schemeClr val="dk2"/>
              </a:buClr>
              <a:buSzPts val="900"/>
              <a:buFont typeface="Inter"/>
              <a:buChar char="•"/>
              <a:defRPr sz="900"/>
            </a:lvl5pPr>
            <a:lvl6pPr marL="2743200" lvl="5" indent="-342900" algn="l" rtl="0">
              <a:lnSpc>
                <a:spcPct val="90000"/>
              </a:lnSpc>
              <a:spcBef>
                <a:spcPts val="375"/>
              </a:spcBef>
              <a:spcAft>
                <a:spcPts val="0"/>
              </a:spcAft>
              <a:buClr>
                <a:schemeClr val="dk1"/>
              </a:buClr>
              <a:buSzPts val="1800"/>
              <a:buFont typeface="Inter"/>
              <a:buChar char="•"/>
              <a:defRPr/>
            </a:lvl6pPr>
            <a:lvl7pPr marL="3200400" lvl="6" indent="-342900" algn="l" rtl="0">
              <a:lnSpc>
                <a:spcPct val="90000"/>
              </a:lnSpc>
              <a:spcBef>
                <a:spcPts val="375"/>
              </a:spcBef>
              <a:spcAft>
                <a:spcPts val="0"/>
              </a:spcAft>
              <a:buClr>
                <a:schemeClr val="dk1"/>
              </a:buClr>
              <a:buSzPts val="1800"/>
              <a:buFont typeface="Inter"/>
              <a:buChar char="•"/>
              <a:defRPr/>
            </a:lvl7pPr>
            <a:lvl8pPr marL="3657600" lvl="7" indent="-342900" algn="l" rtl="0">
              <a:lnSpc>
                <a:spcPct val="90000"/>
              </a:lnSpc>
              <a:spcBef>
                <a:spcPts val="375"/>
              </a:spcBef>
              <a:spcAft>
                <a:spcPts val="0"/>
              </a:spcAft>
              <a:buClr>
                <a:schemeClr val="dk1"/>
              </a:buClr>
              <a:buSzPts val="1800"/>
              <a:buFont typeface="Inter"/>
              <a:buChar char="•"/>
              <a:defRPr/>
            </a:lvl8pPr>
            <a:lvl9pPr marL="4114800" lvl="8" indent="-342900" algn="l" rtl="0">
              <a:lnSpc>
                <a:spcPct val="90000"/>
              </a:lnSpc>
              <a:spcBef>
                <a:spcPts val="375"/>
              </a:spcBef>
              <a:spcAft>
                <a:spcPts val="0"/>
              </a:spcAft>
              <a:buClr>
                <a:schemeClr val="dk1"/>
              </a:buClr>
              <a:buSzPts val="1800"/>
              <a:buFont typeface="Inter"/>
              <a:buChar char="•"/>
              <a:defRPr/>
            </a:lvl9pPr>
          </a:lstStyle>
          <a:p>
            <a:endParaRPr/>
          </a:p>
        </p:txBody>
      </p:sp>
      <p:sp>
        <p:nvSpPr>
          <p:cNvPr id="117" name="Google Shape;117;p12"/>
          <p:cNvSpPr>
            <a:spLocks noGrp="1"/>
          </p:cNvSpPr>
          <p:nvPr>
            <p:ph type="body" idx="14"/>
          </p:nvPr>
        </p:nvSpPr>
        <p:spPr>
          <a:xfrm>
            <a:off x="683372" y="3631627"/>
            <a:ext cx="295200" cy="202200"/>
          </a:xfrm>
          <a:prstGeom prst="roundRect">
            <a:avLst>
              <a:gd name="adj" fmla="val 50000"/>
            </a:avLst>
          </a:prstGeom>
          <a:solidFill>
            <a:schemeClr val="accent5"/>
          </a:solid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chemeClr val="lt1"/>
              </a:buClr>
              <a:buSzPts val="750"/>
              <a:buFont typeface="Space Grotesk"/>
              <a:buNone/>
              <a:defRPr sz="1000" b="1">
                <a:latin typeface="Space Grotesk"/>
                <a:ea typeface="Space Grotesk"/>
                <a:cs typeface="Space Grotesk"/>
                <a:sym typeface="Space Grotesk"/>
              </a:defRPr>
            </a:lvl1pPr>
            <a:lvl2pPr marL="914400" lvl="1" indent="-228600" algn="l" rtl="0">
              <a:lnSpc>
                <a:spcPct val="140000"/>
              </a:lnSpc>
              <a:spcBef>
                <a:spcPts val="0"/>
              </a:spcBef>
              <a:spcAft>
                <a:spcPts val="0"/>
              </a:spcAft>
              <a:buClr>
                <a:schemeClr val="dk2"/>
              </a:buClr>
              <a:buSzPts val="800"/>
              <a:buNone/>
              <a:defRPr/>
            </a:lvl2pPr>
            <a:lvl3pPr marL="1371600" lvl="2" indent="-228600" algn="l" rtl="0">
              <a:lnSpc>
                <a:spcPct val="140000"/>
              </a:lnSpc>
              <a:spcBef>
                <a:spcPts val="0"/>
              </a:spcBef>
              <a:spcAft>
                <a:spcPts val="0"/>
              </a:spcAft>
              <a:buClr>
                <a:schemeClr val="dk2"/>
              </a:buClr>
              <a:buSzPts val="800"/>
              <a:buNone/>
              <a:defRPr/>
            </a:lvl3pPr>
            <a:lvl4pPr marL="1828800" lvl="3" indent="-228600" algn="l" rtl="0">
              <a:lnSpc>
                <a:spcPct val="140000"/>
              </a:lnSpc>
              <a:spcBef>
                <a:spcPts val="0"/>
              </a:spcBef>
              <a:spcAft>
                <a:spcPts val="0"/>
              </a:spcAft>
              <a:buClr>
                <a:schemeClr val="dk2"/>
              </a:buClr>
              <a:buSzPts val="800"/>
              <a:buNone/>
              <a:defRPr/>
            </a:lvl4pPr>
            <a:lvl5pPr marL="2286000" lvl="4" indent="-228600" algn="l" rtl="0">
              <a:lnSpc>
                <a:spcPct val="140000"/>
              </a:lnSpc>
              <a:spcBef>
                <a:spcPts val="0"/>
              </a:spcBef>
              <a:spcAft>
                <a:spcPts val="0"/>
              </a:spcAft>
              <a:buClr>
                <a:schemeClr val="dk2"/>
              </a:buClr>
              <a:buSzPts val="800"/>
              <a:buNone/>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118" name="Google Shape;118;p12"/>
          <p:cNvSpPr txBox="1">
            <a:spLocks noGrp="1"/>
          </p:cNvSpPr>
          <p:nvPr>
            <p:ph type="body" idx="15"/>
          </p:nvPr>
        </p:nvSpPr>
        <p:spPr>
          <a:xfrm>
            <a:off x="683372" y="3934571"/>
            <a:ext cx="1726500" cy="4155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Clr>
                <a:schemeClr val="lt1"/>
              </a:buClr>
              <a:buSzPts val="900"/>
              <a:buNone/>
              <a:defRPr sz="1400"/>
            </a:lvl1pPr>
            <a:lvl2pPr marL="914400" lvl="1" indent="-285750" algn="l" rtl="0">
              <a:lnSpc>
                <a:spcPct val="100000"/>
              </a:lnSpc>
              <a:spcBef>
                <a:spcPts val="0"/>
              </a:spcBef>
              <a:spcAft>
                <a:spcPts val="0"/>
              </a:spcAft>
              <a:buClr>
                <a:schemeClr val="dk2"/>
              </a:buClr>
              <a:buSzPts val="900"/>
              <a:buFont typeface="Inter"/>
              <a:buChar char="•"/>
              <a:defRPr sz="900"/>
            </a:lvl2pPr>
            <a:lvl3pPr marL="1371600" lvl="2" indent="-285750" algn="l" rtl="0">
              <a:lnSpc>
                <a:spcPct val="100000"/>
              </a:lnSpc>
              <a:spcBef>
                <a:spcPts val="0"/>
              </a:spcBef>
              <a:spcAft>
                <a:spcPts val="0"/>
              </a:spcAft>
              <a:buClr>
                <a:schemeClr val="dk2"/>
              </a:buClr>
              <a:buSzPts val="900"/>
              <a:buFont typeface="Inter"/>
              <a:buChar char="•"/>
              <a:defRPr sz="900"/>
            </a:lvl3pPr>
            <a:lvl4pPr marL="1828800" lvl="3" indent="-285750" algn="l" rtl="0">
              <a:lnSpc>
                <a:spcPct val="100000"/>
              </a:lnSpc>
              <a:spcBef>
                <a:spcPts val="0"/>
              </a:spcBef>
              <a:spcAft>
                <a:spcPts val="0"/>
              </a:spcAft>
              <a:buClr>
                <a:schemeClr val="dk2"/>
              </a:buClr>
              <a:buSzPts val="900"/>
              <a:buFont typeface="Inter"/>
              <a:buChar char="•"/>
              <a:defRPr sz="900"/>
            </a:lvl4pPr>
            <a:lvl5pPr marL="2286000" lvl="4" indent="-285750" algn="l" rtl="0">
              <a:lnSpc>
                <a:spcPct val="100000"/>
              </a:lnSpc>
              <a:spcBef>
                <a:spcPts val="0"/>
              </a:spcBef>
              <a:spcAft>
                <a:spcPts val="0"/>
              </a:spcAft>
              <a:buClr>
                <a:schemeClr val="dk2"/>
              </a:buClr>
              <a:buSzPts val="900"/>
              <a:buFont typeface="Inter"/>
              <a:buChar char="•"/>
              <a:defRPr sz="900"/>
            </a:lvl5pPr>
            <a:lvl6pPr marL="2743200" lvl="5" indent="-342900" algn="l" rtl="0">
              <a:lnSpc>
                <a:spcPct val="90000"/>
              </a:lnSpc>
              <a:spcBef>
                <a:spcPts val="375"/>
              </a:spcBef>
              <a:spcAft>
                <a:spcPts val="0"/>
              </a:spcAft>
              <a:buClr>
                <a:schemeClr val="dk1"/>
              </a:buClr>
              <a:buSzPts val="1800"/>
              <a:buFont typeface="Inter"/>
              <a:buChar char="•"/>
              <a:defRPr/>
            </a:lvl6pPr>
            <a:lvl7pPr marL="3200400" lvl="6" indent="-342900" algn="l" rtl="0">
              <a:lnSpc>
                <a:spcPct val="90000"/>
              </a:lnSpc>
              <a:spcBef>
                <a:spcPts val="375"/>
              </a:spcBef>
              <a:spcAft>
                <a:spcPts val="0"/>
              </a:spcAft>
              <a:buClr>
                <a:schemeClr val="dk1"/>
              </a:buClr>
              <a:buSzPts val="1800"/>
              <a:buFont typeface="Inter"/>
              <a:buChar char="•"/>
              <a:defRPr/>
            </a:lvl7pPr>
            <a:lvl8pPr marL="3657600" lvl="7" indent="-342900" algn="l" rtl="0">
              <a:lnSpc>
                <a:spcPct val="90000"/>
              </a:lnSpc>
              <a:spcBef>
                <a:spcPts val="375"/>
              </a:spcBef>
              <a:spcAft>
                <a:spcPts val="0"/>
              </a:spcAft>
              <a:buClr>
                <a:schemeClr val="dk1"/>
              </a:buClr>
              <a:buSzPts val="1800"/>
              <a:buFont typeface="Inter"/>
              <a:buChar char="•"/>
              <a:defRPr/>
            </a:lvl8pPr>
            <a:lvl9pPr marL="4114800" lvl="8" indent="-342900" algn="l" rtl="0">
              <a:lnSpc>
                <a:spcPct val="90000"/>
              </a:lnSpc>
              <a:spcBef>
                <a:spcPts val="375"/>
              </a:spcBef>
              <a:spcAft>
                <a:spcPts val="0"/>
              </a:spcAft>
              <a:buClr>
                <a:schemeClr val="dk1"/>
              </a:buClr>
              <a:buSzPts val="1800"/>
              <a:buFont typeface="Inter"/>
              <a:buChar char="•"/>
              <a:defRPr/>
            </a:lvl9pPr>
          </a:lstStyle>
          <a:p>
            <a:endParaRPr/>
          </a:p>
        </p:txBody>
      </p:sp>
      <p:sp>
        <p:nvSpPr>
          <p:cNvPr id="119" name="Google Shape;119;p12"/>
          <p:cNvSpPr>
            <a:spLocks noGrp="1"/>
          </p:cNvSpPr>
          <p:nvPr>
            <p:ph type="body" idx="16"/>
          </p:nvPr>
        </p:nvSpPr>
        <p:spPr>
          <a:xfrm>
            <a:off x="2700289" y="3631627"/>
            <a:ext cx="295200" cy="202200"/>
          </a:xfrm>
          <a:prstGeom prst="roundRect">
            <a:avLst>
              <a:gd name="adj" fmla="val 50000"/>
            </a:avLst>
          </a:prstGeom>
          <a:solidFill>
            <a:schemeClr val="accent5"/>
          </a:solid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chemeClr val="lt1"/>
              </a:buClr>
              <a:buSzPts val="750"/>
              <a:buFont typeface="Space Grotesk"/>
              <a:buNone/>
              <a:defRPr sz="1000" b="1">
                <a:latin typeface="Space Grotesk"/>
                <a:ea typeface="Space Grotesk"/>
                <a:cs typeface="Space Grotesk"/>
                <a:sym typeface="Space Grotesk"/>
              </a:defRPr>
            </a:lvl1pPr>
            <a:lvl2pPr marL="914400" lvl="1" indent="-228600" algn="l" rtl="0">
              <a:lnSpc>
                <a:spcPct val="140000"/>
              </a:lnSpc>
              <a:spcBef>
                <a:spcPts val="0"/>
              </a:spcBef>
              <a:spcAft>
                <a:spcPts val="0"/>
              </a:spcAft>
              <a:buClr>
                <a:schemeClr val="dk2"/>
              </a:buClr>
              <a:buSzPts val="800"/>
              <a:buNone/>
              <a:defRPr/>
            </a:lvl2pPr>
            <a:lvl3pPr marL="1371600" lvl="2" indent="-228600" algn="l" rtl="0">
              <a:lnSpc>
                <a:spcPct val="140000"/>
              </a:lnSpc>
              <a:spcBef>
                <a:spcPts val="0"/>
              </a:spcBef>
              <a:spcAft>
                <a:spcPts val="0"/>
              </a:spcAft>
              <a:buClr>
                <a:schemeClr val="dk2"/>
              </a:buClr>
              <a:buSzPts val="800"/>
              <a:buNone/>
              <a:defRPr/>
            </a:lvl3pPr>
            <a:lvl4pPr marL="1828800" lvl="3" indent="-228600" algn="l" rtl="0">
              <a:lnSpc>
                <a:spcPct val="140000"/>
              </a:lnSpc>
              <a:spcBef>
                <a:spcPts val="0"/>
              </a:spcBef>
              <a:spcAft>
                <a:spcPts val="0"/>
              </a:spcAft>
              <a:buClr>
                <a:schemeClr val="dk2"/>
              </a:buClr>
              <a:buSzPts val="800"/>
              <a:buNone/>
              <a:defRPr/>
            </a:lvl4pPr>
            <a:lvl5pPr marL="2286000" lvl="4" indent="-228600" algn="l" rtl="0">
              <a:lnSpc>
                <a:spcPct val="140000"/>
              </a:lnSpc>
              <a:spcBef>
                <a:spcPts val="0"/>
              </a:spcBef>
              <a:spcAft>
                <a:spcPts val="0"/>
              </a:spcAft>
              <a:buClr>
                <a:schemeClr val="dk2"/>
              </a:buClr>
              <a:buSzPts val="800"/>
              <a:buNone/>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120" name="Google Shape;120;p12"/>
          <p:cNvSpPr txBox="1">
            <a:spLocks noGrp="1"/>
          </p:cNvSpPr>
          <p:nvPr>
            <p:ph type="body" idx="17"/>
          </p:nvPr>
        </p:nvSpPr>
        <p:spPr>
          <a:xfrm>
            <a:off x="2700288" y="3934571"/>
            <a:ext cx="1726500" cy="4155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Clr>
                <a:schemeClr val="lt1"/>
              </a:buClr>
              <a:buSzPts val="900"/>
              <a:buNone/>
              <a:defRPr sz="1400"/>
            </a:lvl1pPr>
            <a:lvl2pPr marL="914400" lvl="1" indent="-285750" algn="l" rtl="0">
              <a:lnSpc>
                <a:spcPct val="100000"/>
              </a:lnSpc>
              <a:spcBef>
                <a:spcPts val="0"/>
              </a:spcBef>
              <a:spcAft>
                <a:spcPts val="0"/>
              </a:spcAft>
              <a:buClr>
                <a:schemeClr val="dk2"/>
              </a:buClr>
              <a:buSzPts val="900"/>
              <a:buFont typeface="Inter"/>
              <a:buChar char="•"/>
              <a:defRPr sz="900"/>
            </a:lvl2pPr>
            <a:lvl3pPr marL="1371600" lvl="2" indent="-285750" algn="l" rtl="0">
              <a:lnSpc>
                <a:spcPct val="100000"/>
              </a:lnSpc>
              <a:spcBef>
                <a:spcPts val="0"/>
              </a:spcBef>
              <a:spcAft>
                <a:spcPts val="0"/>
              </a:spcAft>
              <a:buClr>
                <a:schemeClr val="dk2"/>
              </a:buClr>
              <a:buSzPts val="900"/>
              <a:buFont typeface="Inter"/>
              <a:buChar char="•"/>
              <a:defRPr sz="900"/>
            </a:lvl3pPr>
            <a:lvl4pPr marL="1828800" lvl="3" indent="-285750" algn="l" rtl="0">
              <a:lnSpc>
                <a:spcPct val="100000"/>
              </a:lnSpc>
              <a:spcBef>
                <a:spcPts val="0"/>
              </a:spcBef>
              <a:spcAft>
                <a:spcPts val="0"/>
              </a:spcAft>
              <a:buClr>
                <a:schemeClr val="dk2"/>
              </a:buClr>
              <a:buSzPts val="900"/>
              <a:buFont typeface="Inter"/>
              <a:buChar char="•"/>
              <a:defRPr sz="900"/>
            </a:lvl4pPr>
            <a:lvl5pPr marL="2286000" lvl="4" indent="-285750" algn="l" rtl="0">
              <a:lnSpc>
                <a:spcPct val="100000"/>
              </a:lnSpc>
              <a:spcBef>
                <a:spcPts val="0"/>
              </a:spcBef>
              <a:spcAft>
                <a:spcPts val="0"/>
              </a:spcAft>
              <a:buClr>
                <a:schemeClr val="dk2"/>
              </a:buClr>
              <a:buSzPts val="900"/>
              <a:buFont typeface="Inter"/>
              <a:buChar char="•"/>
              <a:defRPr sz="900"/>
            </a:lvl5pPr>
            <a:lvl6pPr marL="2743200" lvl="5" indent="-342900" algn="l" rtl="0">
              <a:lnSpc>
                <a:spcPct val="90000"/>
              </a:lnSpc>
              <a:spcBef>
                <a:spcPts val="375"/>
              </a:spcBef>
              <a:spcAft>
                <a:spcPts val="0"/>
              </a:spcAft>
              <a:buClr>
                <a:schemeClr val="dk1"/>
              </a:buClr>
              <a:buSzPts val="1800"/>
              <a:buFont typeface="Inter"/>
              <a:buChar char="•"/>
              <a:defRPr/>
            </a:lvl6pPr>
            <a:lvl7pPr marL="3200400" lvl="6" indent="-342900" algn="l" rtl="0">
              <a:lnSpc>
                <a:spcPct val="90000"/>
              </a:lnSpc>
              <a:spcBef>
                <a:spcPts val="375"/>
              </a:spcBef>
              <a:spcAft>
                <a:spcPts val="0"/>
              </a:spcAft>
              <a:buClr>
                <a:schemeClr val="dk1"/>
              </a:buClr>
              <a:buSzPts val="1800"/>
              <a:buFont typeface="Inter"/>
              <a:buChar char="•"/>
              <a:defRPr/>
            </a:lvl7pPr>
            <a:lvl8pPr marL="3657600" lvl="7" indent="-342900" algn="l" rtl="0">
              <a:lnSpc>
                <a:spcPct val="90000"/>
              </a:lnSpc>
              <a:spcBef>
                <a:spcPts val="375"/>
              </a:spcBef>
              <a:spcAft>
                <a:spcPts val="0"/>
              </a:spcAft>
              <a:buClr>
                <a:schemeClr val="dk1"/>
              </a:buClr>
              <a:buSzPts val="1800"/>
              <a:buFont typeface="Inter"/>
              <a:buChar char="•"/>
              <a:defRPr/>
            </a:lvl8pPr>
            <a:lvl9pPr marL="4114800" lvl="8" indent="-342900" algn="l" rtl="0">
              <a:lnSpc>
                <a:spcPct val="90000"/>
              </a:lnSpc>
              <a:spcBef>
                <a:spcPts val="375"/>
              </a:spcBef>
              <a:spcAft>
                <a:spcPts val="0"/>
              </a:spcAft>
              <a:buClr>
                <a:schemeClr val="dk1"/>
              </a:buClr>
              <a:buSzPts val="1800"/>
              <a:buFont typeface="Inter"/>
              <a:buChar char="•"/>
              <a:defRPr/>
            </a:lvl9pPr>
          </a:lstStyle>
          <a:p>
            <a:endParaRPr/>
          </a:p>
        </p:txBody>
      </p:sp>
      <p:sp>
        <p:nvSpPr>
          <p:cNvPr id="121" name="Google Shape;121;p12"/>
          <p:cNvSpPr txBox="1">
            <a:spLocks noGrp="1"/>
          </p:cNvSpPr>
          <p:nvPr>
            <p:ph type="body" idx="18"/>
          </p:nvPr>
        </p:nvSpPr>
        <p:spPr>
          <a:xfrm>
            <a:off x="4717211" y="3934571"/>
            <a:ext cx="1726500" cy="4155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Clr>
                <a:schemeClr val="lt1"/>
              </a:buClr>
              <a:buSzPts val="900"/>
              <a:buNone/>
              <a:defRPr sz="1400"/>
            </a:lvl1pPr>
            <a:lvl2pPr marL="914400" lvl="1" indent="-285750" algn="l" rtl="0">
              <a:lnSpc>
                <a:spcPct val="100000"/>
              </a:lnSpc>
              <a:spcBef>
                <a:spcPts val="0"/>
              </a:spcBef>
              <a:spcAft>
                <a:spcPts val="0"/>
              </a:spcAft>
              <a:buClr>
                <a:schemeClr val="dk2"/>
              </a:buClr>
              <a:buSzPts val="900"/>
              <a:buFont typeface="Inter"/>
              <a:buChar char="•"/>
              <a:defRPr sz="900"/>
            </a:lvl2pPr>
            <a:lvl3pPr marL="1371600" lvl="2" indent="-285750" algn="l" rtl="0">
              <a:lnSpc>
                <a:spcPct val="100000"/>
              </a:lnSpc>
              <a:spcBef>
                <a:spcPts val="0"/>
              </a:spcBef>
              <a:spcAft>
                <a:spcPts val="0"/>
              </a:spcAft>
              <a:buClr>
                <a:schemeClr val="dk2"/>
              </a:buClr>
              <a:buSzPts val="900"/>
              <a:buFont typeface="Inter"/>
              <a:buChar char="•"/>
              <a:defRPr sz="900"/>
            </a:lvl3pPr>
            <a:lvl4pPr marL="1828800" lvl="3" indent="-285750" algn="l" rtl="0">
              <a:lnSpc>
                <a:spcPct val="100000"/>
              </a:lnSpc>
              <a:spcBef>
                <a:spcPts val="0"/>
              </a:spcBef>
              <a:spcAft>
                <a:spcPts val="0"/>
              </a:spcAft>
              <a:buClr>
                <a:schemeClr val="dk2"/>
              </a:buClr>
              <a:buSzPts val="900"/>
              <a:buFont typeface="Inter"/>
              <a:buChar char="•"/>
              <a:defRPr sz="900"/>
            </a:lvl4pPr>
            <a:lvl5pPr marL="2286000" lvl="4" indent="-285750" algn="l" rtl="0">
              <a:lnSpc>
                <a:spcPct val="100000"/>
              </a:lnSpc>
              <a:spcBef>
                <a:spcPts val="0"/>
              </a:spcBef>
              <a:spcAft>
                <a:spcPts val="0"/>
              </a:spcAft>
              <a:buClr>
                <a:schemeClr val="dk2"/>
              </a:buClr>
              <a:buSzPts val="900"/>
              <a:buFont typeface="Inter"/>
              <a:buChar char="•"/>
              <a:defRPr sz="900"/>
            </a:lvl5pPr>
            <a:lvl6pPr marL="2743200" lvl="5" indent="-342900" algn="l" rtl="0">
              <a:lnSpc>
                <a:spcPct val="90000"/>
              </a:lnSpc>
              <a:spcBef>
                <a:spcPts val="375"/>
              </a:spcBef>
              <a:spcAft>
                <a:spcPts val="0"/>
              </a:spcAft>
              <a:buClr>
                <a:schemeClr val="dk1"/>
              </a:buClr>
              <a:buSzPts val="1800"/>
              <a:buFont typeface="Inter"/>
              <a:buChar char="•"/>
              <a:defRPr/>
            </a:lvl6pPr>
            <a:lvl7pPr marL="3200400" lvl="6" indent="-342900" algn="l" rtl="0">
              <a:lnSpc>
                <a:spcPct val="90000"/>
              </a:lnSpc>
              <a:spcBef>
                <a:spcPts val="375"/>
              </a:spcBef>
              <a:spcAft>
                <a:spcPts val="0"/>
              </a:spcAft>
              <a:buClr>
                <a:schemeClr val="dk1"/>
              </a:buClr>
              <a:buSzPts val="1800"/>
              <a:buFont typeface="Inter"/>
              <a:buChar char="•"/>
              <a:defRPr/>
            </a:lvl7pPr>
            <a:lvl8pPr marL="3657600" lvl="7" indent="-342900" algn="l" rtl="0">
              <a:lnSpc>
                <a:spcPct val="90000"/>
              </a:lnSpc>
              <a:spcBef>
                <a:spcPts val="375"/>
              </a:spcBef>
              <a:spcAft>
                <a:spcPts val="0"/>
              </a:spcAft>
              <a:buClr>
                <a:schemeClr val="dk1"/>
              </a:buClr>
              <a:buSzPts val="1800"/>
              <a:buFont typeface="Inter"/>
              <a:buChar char="•"/>
              <a:defRPr/>
            </a:lvl8pPr>
            <a:lvl9pPr marL="4114800" lvl="8" indent="-342900" algn="l" rtl="0">
              <a:lnSpc>
                <a:spcPct val="90000"/>
              </a:lnSpc>
              <a:spcBef>
                <a:spcPts val="375"/>
              </a:spcBef>
              <a:spcAft>
                <a:spcPts val="0"/>
              </a:spcAft>
              <a:buClr>
                <a:schemeClr val="dk1"/>
              </a:buClr>
              <a:buSzPts val="1800"/>
              <a:buFont typeface="Inter"/>
              <a:buChar char="•"/>
              <a:defRPr/>
            </a:lvl9pPr>
          </a:lstStyle>
          <a:p>
            <a:endParaRPr/>
          </a:p>
        </p:txBody>
      </p:sp>
      <p:sp>
        <p:nvSpPr>
          <p:cNvPr id="122" name="Google Shape;122;p12"/>
          <p:cNvSpPr txBox="1">
            <a:spLocks noGrp="1"/>
          </p:cNvSpPr>
          <p:nvPr>
            <p:ph type="body" idx="19"/>
          </p:nvPr>
        </p:nvSpPr>
        <p:spPr>
          <a:xfrm>
            <a:off x="6734127" y="3934571"/>
            <a:ext cx="1726500" cy="4155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Clr>
                <a:schemeClr val="lt1"/>
              </a:buClr>
              <a:buSzPts val="900"/>
              <a:buNone/>
              <a:defRPr sz="1400"/>
            </a:lvl1pPr>
            <a:lvl2pPr marL="914400" lvl="1" indent="-285750" algn="l" rtl="0">
              <a:lnSpc>
                <a:spcPct val="100000"/>
              </a:lnSpc>
              <a:spcBef>
                <a:spcPts val="0"/>
              </a:spcBef>
              <a:spcAft>
                <a:spcPts val="0"/>
              </a:spcAft>
              <a:buClr>
                <a:schemeClr val="dk2"/>
              </a:buClr>
              <a:buSzPts val="900"/>
              <a:buFont typeface="Inter"/>
              <a:buChar char="•"/>
              <a:defRPr sz="900"/>
            </a:lvl2pPr>
            <a:lvl3pPr marL="1371600" lvl="2" indent="-285750" algn="l" rtl="0">
              <a:lnSpc>
                <a:spcPct val="100000"/>
              </a:lnSpc>
              <a:spcBef>
                <a:spcPts val="0"/>
              </a:spcBef>
              <a:spcAft>
                <a:spcPts val="0"/>
              </a:spcAft>
              <a:buClr>
                <a:schemeClr val="dk2"/>
              </a:buClr>
              <a:buSzPts val="900"/>
              <a:buFont typeface="Inter"/>
              <a:buChar char="•"/>
              <a:defRPr sz="900"/>
            </a:lvl3pPr>
            <a:lvl4pPr marL="1828800" lvl="3" indent="-285750" algn="l" rtl="0">
              <a:lnSpc>
                <a:spcPct val="100000"/>
              </a:lnSpc>
              <a:spcBef>
                <a:spcPts val="0"/>
              </a:spcBef>
              <a:spcAft>
                <a:spcPts val="0"/>
              </a:spcAft>
              <a:buClr>
                <a:schemeClr val="dk2"/>
              </a:buClr>
              <a:buSzPts val="900"/>
              <a:buFont typeface="Inter"/>
              <a:buChar char="•"/>
              <a:defRPr sz="900"/>
            </a:lvl4pPr>
            <a:lvl5pPr marL="2286000" lvl="4" indent="-285750" algn="l" rtl="0">
              <a:lnSpc>
                <a:spcPct val="100000"/>
              </a:lnSpc>
              <a:spcBef>
                <a:spcPts val="0"/>
              </a:spcBef>
              <a:spcAft>
                <a:spcPts val="0"/>
              </a:spcAft>
              <a:buClr>
                <a:schemeClr val="dk2"/>
              </a:buClr>
              <a:buSzPts val="900"/>
              <a:buFont typeface="Inter"/>
              <a:buChar char="•"/>
              <a:defRPr sz="900"/>
            </a:lvl5pPr>
            <a:lvl6pPr marL="2743200" lvl="5" indent="-342900" algn="l" rtl="0">
              <a:lnSpc>
                <a:spcPct val="90000"/>
              </a:lnSpc>
              <a:spcBef>
                <a:spcPts val="375"/>
              </a:spcBef>
              <a:spcAft>
                <a:spcPts val="0"/>
              </a:spcAft>
              <a:buClr>
                <a:schemeClr val="dk1"/>
              </a:buClr>
              <a:buSzPts val="1800"/>
              <a:buFont typeface="Inter"/>
              <a:buChar char="•"/>
              <a:defRPr/>
            </a:lvl6pPr>
            <a:lvl7pPr marL="3200400" lvl="6" indent="-342900" algn="l" rtl="0">
              <a:lnSpc>
                <a:spcPct val="90000"/>
              </a:lnSpc>
              <a:spcBef>
                <a:spcPts val="375"/>
              </a:spcBef>
              <a:spcAft>
                <a:spcPts val="0"/>
              </a:spcAft>
              <a:buClr>
                <a:schemeClr val="dk1"/>
              </a:buClr>
              <a:buSzPts val="1800"/>
              <a:buFont typeface="Inter"/>
              <a:buChar char="•"/>
              <a:defRPr/>
            </a:lvl7pPr>
            <a:lvl8pPr marL="3657600" lvl="7" indent="-342900" algn="l" rtl="0">
              <a:lnSpc>
                <a:spcPct val="90000"/>
              </a:lnSpc>
              <a:spcBef>
                <a:spcPts val="375"/>
              </a:spcBef>
              <a:spcAft>
                <a:spcPts val="0"/>
              </a:spcAft>
              <a:buClr>
                <a:schemeClr val="dk1"/>
              </a:buClr>
              <a:buSzPts val="1800"/>
              <a:buFont typeface="Inter"/>
              <a:buChar char="•"/>
              <a:defRPr/>
            </a:lvl8pPr>
            <a:lvl9pPr marL="4114800" lvl="8" indent="-342900" algn="l" rtl="0">
              <a:lnSpc>
                <a:spcPct val="90000"/>
              </a:lnSpc>
              <a:spcBef>
                <a:spcPts val="375"/>
              </a:spcBef>
              <a:spcAft>
                <a:spcPts val="0"/>
              </a:spcAft>
              <a:buClr>
                <a:schemeClr val="dk1"/>
              </a:buClr>
              <a:buSzPts val="1800"/>
              <a:buFont typeface="Inter"/>
              <a:buChar char="•"/>
              <a:defRPr/>
            </a:lvl9pPr>
          </a:lstStyle>
          <a:p>
            <a:endParaRPr/>
          </a:p>
        </p:txBody>
      </p:sp>
      <p:pic>
        <p:nvPicPr>
          <p:cNvPr id="123" name="Google Shape;123;p12"/>
          <p:cNvPicPr preferRelativeResize="0"/>
          <p:nvPr/>
        </p:nvPicPr>
        <p:blipFill rotWithShape="1">
          <a:blip r:embed="rId3">
            <a:alphaModFix/>
          </a:blip>
          <a:srcRect l="6139" r="6148"/>
          <a:stretch/>
        </p:blipFill>
        <p:spPr>
          <a:xfrm>
            <a:off x="257172" y="1008725"/>
            <a:ext cx="933806" cy="1064602"/>
          </a:xfrm>
          <a:prstGeom prst="rect">
            <a:avLst/>
          </a:prstGeom>
          <a:noFill/>
          <a:ln>
            <a:noFill/>
          </a:ln>
        </p:spPr>
      </p:pic>
      <p:pic>
        <p:nvPicPr>
          <p:cNvPr id="124" name="Google Shape;124;p12"/>
          <p:cNvPicPr preferRelativeResize="0"/>
          <p:nvPr/>
        </p:nvPicPr>
        <p:blipFill rotWithShape="1">
          <a:blip r:embed="rId4">
            <a:alphaModFix/>
          </a:blip>
          <a:srcRect t="7540" b="7548"/>
          <a:stretch/>
        </p:blipFill>
        <p:spPr>
          <a:xfrm>
            <a:off x="8445689" y="3984425"/>
            <a:ext cx="846172" cy="71850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ubtitle - Table of content (3 entries)">
  <p:cSld name="Subtitle - Table of content">
    <p:spTree>
      <p:nvGrpSpPr>
        <p:cNvPr id="1" name="Shape 125"/>
        <p:cNvGrpSpPr/>
        <p:nvPr/>
      </p:nvGrpSpPr>
      <p:grpSpPr>
        <a:xfrm>
          <a:off x="0" y="0"/>
          <a:ext cx="0" cy="0"/>
          <a:chOff x="0" y="0"/>
          <a:chExt cx="0" cy="0"/>
        </a:xfrm>
      </p:grpSpPr>
      <p:pic>
        <p:nvPicPr>
          <p:cNvPr id="126" name="Google Shape;126;p13"/>
          <p:cNvPicPr preferRelativeResize="0"/>
          <p:nvPr/>
        </p:nvPicPr>
        <p:blipFill rotWithShape="1">
          <a:blip r:embed="rId2">
            <a:alphaModFix/>
          </a:blip>
          <a:srcRect/>
          <a:stretch/>
        </p:blipFill>
        <p:spPr>
          <a:xfrm>
            <a:off x="0" y="-12"/>
            <a:ext cx="9144003" cy="5143501"/>
          </a:xfrm>
          <a:prstGeom prst="rect">
            <a:avLst/>
          </a:prstGeom>
          <a:noFill/>
          <a:ln>
            <a:noFill/>
          </a:ln>
        </p:spPr>
      </p:pic>
      <p:sp>
        <p:nvSpPr>
          <p:cNvPr id="127" name="Google Shape;127;p13"/>
          <p:cNvSpPr txBox="1">
            <a:spLocks noGrp="1"/>
          </p:cNvSpPr>
          <p:nvPr>
            <p:ph type="title"/>
          </p:nvPr>
        </p:nvSpPr>
        <p:spPr>
          <a:xfrm>
            <a:off x="683418" y="1345188"/>
            <a:ext cx="7764600" cy="38940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lt1"/>
              </a:buClr>
              <a:buSzPts val="3600"/>
              <a:buFont typeface="Poppins SemiBold"/>
              <a:buNone/>
              <a:defRPr sz="3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8" name="Google Shape;128;p13"/>
          <p:cNvSpPr>
            <a:spLocks noGrp="1"/>
          </p:cNvSpPr>
          <p:nvPr>
            <p:ph type="body" idx="1"/>
          </p:nvPr>
        </p:nvSpPr>
        <p:spPr>
          <a:xfrm>
            <a:off x="683418" y="675697"/>
            <a:ext cx="1018200" cy="389400"/>
          </a:xfrm>
          <a:prstGeom prst="roundRect">
            <a:avLst>
              <a:gd name="adj" fmla="val 50000"/>
            </a:avLst>
          </a:prstGeom>
          <a:solidFill>
            <a:schemeClr val="accent5"/>
          </a:solid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chemeClr val="lt1"/>
              </a:buClr>
              <a:buSzPts val="750"/>
              <a:buFont typeface="Space Grotesk"/>
              <a:buNone/>
              <a:defRPr sz="1600" b="1">
                <a:latin typeface="Space Grotesk"/>
                <a:ea typeface="Space Grotesk"/>
                <a:cs typeface="Space Grotesk"/>
                <a:sym typeface="Space Grotesk"/>
              </a:defRPr>
            </a:lvl1pPr>
            <a:lvl2pPr marL="914400" lvl="1" indent="-228600" algn="l">
              <a:lnSpc>
                <a:spcPct val="140000"/>
              </a:lnSpc>
              <a:spcBef>
                <a:spcPts val="0"/>
              </a:spcBef>
              <a:spcAft>
                <a:spcPts val="0"/>
              </a:spcAft>
              <a:buClr>
                <a:schemeClr val="dk2"/>
              </a:buClr>
              <a:buSzPts val="800"/>
              <a:buFont typeface="Inter"/>
              <a:buNone/>
              <a:defRPr/>
            </a:lvl2pPr>
            <a:lvl3pPr marL="1371600" lvl="2" indent="-228600" algn="l">
              <a:lnSpc>
                <a:spcPct val="140000"/>
              </a:lnSpc>
              <a:spcBef>
                <a:spcPts val="0"/>
              </a:spcBef>
              <a:spcAft>
                <a:spcPts val="0"/>
              </a:spcAft>
              <a:buClr>
                <a:schemeClr val="dk2"/>
              </a:buClr>
              <a:buSzPts val="800"/>
              <a:buFont typeface="Inter"/>
              <a:buNone/>
              <a:defRPr/>
            </a:lvl3pPr>
            <a:lvl4pPr marL="1828800" lvl="3" indent="-228600" algn="l">
              <a:lnSpc>
                <a:spcPct val="140000"/>
              </a:lnSpc>
              <a:spcBef>
                <a:spcPts val="0"/>
              </a:spcBef>
              <a:spcAft>
                <a:spcPts val="0"/>
              </a:spcAft>
              <a:buClr>
                <a:schemeClr val="dk2"/>
              </a:buClr>
              <a:buSzPts val="800"/>
              <a:buFont typeface="Inter"/>
              <a:buNone/>
              <a:defRPr/>
            </a:lvl4pPr>
            <a:lvl5pPr marL="2286000" lvl="4" indent="-228600" algn="l">
              <a:lnSpc>
                <a:spcPct val="140000"/>
              </a:lnSpc>
              <a:spcBef>
                <a:spcPts val="0"/>
              </a:spcBef>
              <a:spcAft>
                <a:spcPts val="0"/>
              </a:spcAft>
              <a:buClr>
                <a:schemeClr val="dk2"/>
              </a:buClr>
              <a:buSzPts val="800"/>
              <a:buFont typeface="Inter"/>
              <a:buNone/>
              <a:defRPr/>
            </a:lvl5pPr>
            <a:lvl6pPr marL="2743200" lvl="5" indent="-342900" algn="l">
              <a:lnSpc>
                <a:spcPct val="90000"/>
              </a:lnSpc>
              <a:spcBef>
                <a:spcPts val="375"/>
              </a:spcBef>
              <a:spcAft>
                <a:spcPts val="0"/>
              </a:spcAft>
              <a:buClr>
                <a:schemeClr val="dk1"/>
              </a:buClr>
              <a:buSzPts val="1800"/>
              <a:buFont typeface="Inter"/>
              <a:buChar char="•"/>
              <a:defRPr/>
            </a:lvl6pPr>
            <a:lvl7pPr marL="3200400" lvl="6" indent="-342900" algn="l">
              <a:lnSpc>
                <a:spcPct val="90000"/>
              </a:lnSpc>
              <a:spcBef>
                <a:spcPts val="375"/>
              </a:spcBef>
              <a:spcAft>
                <a:spcPts val="0"/>
              </a:spcAft>
              <a:buClr>
                <a:schemeClr val="dk1"/>
              </a:buClr>
              <a:buSzPts val="1800"/>
              <a:buFont typeface="Inter"/>
              <a:buChar char="•"/>
              <a:defRPr/>
            </a:lvl7pPr>
            <a:lvl8pPr marL="3657600" lvl="7" indent="-342900" algn="l">
              <a:lnSpc>
                <a:spcPct val="90000"/>
              </a:lnSpc>
              <a:spcBef>
                <a:spcPts val="375"/>
              </a:spcBef>
              <a:spcAft>
                <a:spcPts val="0"/>
              </a:spcAft>
              <a:buClr>
                <a:schemeClr val="dk1"/>
              </a:buClr>
              <a:buSzPts val="1800"/>
              <a:buFont typeface="Inter"/>
              <a:buChar char="•"/>
              <a:defRPr/>
            </a:lvl8pPr>
            <a:lvl9pPr marL="4114800" lvl="8" indent="-342900" algn="l">
              <a:lnSpc>
                <a:spcPct val="90000"/>
              </a:lnSpc>
              <a:spcBef>
                <a:spcPts val="375"/>
              </a:spcBef>
              <a:spcAft>
                <a:spcPts val="0"/>
              </a:spcAft>
              <a:buClr>
                <a:schemeClr val="dk1"/>
              </a:buClr>
              <a:buSzPts val="1800"/>
              <a:buFont typeface="Inter"/>
              <a:buChar char="•"/>
              <a:defRPr/>
            </a:lvl9pPr>
          </a:lstStyle>
          <a:p>
            <a:endParaRPr/>
          </a:p>
        </p:txBody>
      </p:sp>
      <p:cxnSp>
        <p:nvCxnSpPr>
          <p:cNvPr id="129" name="Google Shape;129;p13"/>
          <p:cNvCxnSpPr/>
          <p:nvPr/>
        </p:nvCxnSpPr>
        <p:spPr>
          <a:xfrm>
            <a:off x="-916825" y="2971800"/>
            <a:ext cx="10515600" cy="0"/>
          </a:xfrm>
          <a:prstGeom prst="straightConnector1">
            <a:avLst/>
          </a:prstGeom>
          <a:noFill/>
          <a:ln w="9525" cap="flat" cmpd="sng">
            <a:solidFill>
              <a:schemeClr val="lt1"/>
            </a:solidFill>
            <a:prstDash val="solid"/>
            <a:round/>
            <a:headEnd type="none" w="med" len="med"/>
            <a:tailEnd type="none" w="med" len="med"/>
          </a:ln>
        </p:spPr>
      </p:cxnSp>
      <p:sp>
        <p:nvSpPr>
          <p:cNvPr id="130" name="Google Shape;130;p13"/>
          <p:cNvSpPr>
            <a:spLocks noGrp="1"/>
          </p:cNvSpPr>
          <p:nvPr>
            <p:ph type="body" idx="2"/>
          </p:nvPr>
        </p:nvSpPr>
        <p:spPr>
          <a:xfrm>
            <a:off x="835818" y="2857693"/>
            <a:ext cx="295200" cy="202200"/>
          </a:xfrm>
          <a:prstGeom prst="roundRect">
            <a:avLst>
              <a:gd name="adj" fmla="val 50000"/>
            </a:avLst>
          </a:prstGeom>
          <a:solidFill>
            <a:schemeClr val="accent5"/>
          </a:solid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chemeClr val="lt1"/>
              </a:buClr>
              <a:buSzPts val="750"/>
              <a:buFont typeface="Space Grotesk"/>
              <a:buNone/>
              <a:defRPr sz="1000" b="1">
                <a:latin typeface="Space Grotesk"/>
                <a:ea typeface="Space Grotesk"/>
                <a:cs typeface="Space Grotesk"/>
                <a:sym typeface="Space Grotesk"/>
              </a:defRPr>
            </a:lvl1pPr>
            <a:lvl2pPr marL="914400" lvl="1" indent="-228600" algn="l" rtl="0">
              <a:lnSpc>
                <a:spcPct val="140000"/>
              </a:lnSpc>
              <a:spcBef>
                <a:spcPts val="0"/>
              </a:spcBef>
              <a:spcAft>
                <a:spcPts val="0"/>
              </a:spcAft>
              <a:buClr>
                <a:schemeClr val="dk2"/>
              </a:buClr>
              <a:buSzPts val="800"/>
              <a:buFont typeface="Inter"/>
              <a:buNone/>
              <a:defRPr/>
            </a:lvl2pPr>
            <a:lvl3pPr marL="1371600" lvl="2" indent="-228600" algn="l" rtl="0">
              <a:lnSpc>
                <a:spcPct val="140000"/>
              </a:lnSpc>
              <a:spcBef>
                <a:spcPts val="0"/>
              </a:spcBef>
              <a:spcAft>
                <a:spcPts val="0"/>
              </a:spcAft>
              <a:buClr>
                <a:schemeClr val="dk2"/>
              </a:buClr>
              <a:buSzPts val="800"/>
              <a:buFont typeface="Inter"/>
              <a:buNone/>
              <a:defRPr/>
            </a:lvl3pPr>
            <a:lvl4pPr marL="1828800" lvl="3" indent="-228600" algn="l" rtl="0">
              <a:lnSpc>
                <a:spcPct val="140000"/>
              </a:lnSpc>
              <a:spcBef>
                <a:spcPts val="0"/>
              </a:spcBef>
              <a:spcAft>
                <a:spcPts val="0"/>
              </a:spcAft>
              <a:buClr>
                <a:schemeClr val="dk2"/>
              </a:buClr>
              <a:buSzPts val="800"/>
              <a:buFont typeface="Inter"/>
              <a:buNone/>
              <a:defRPr/>
            </a:lvl4pPr>
            <a:lvl5pPr marL="2286000" lvl="4" indent="-228600" algn="l" rtl="0">
              <a:lnSpc>
                <a:spcPct val="140000"/>
              </a:lnSpc>
              <a:spcBef>
                <a:spcPts val="0"/>
              </a:spcBef>
              <a:spcAft>
                <a:spcPts val="0"/>
              </a:spcAft>
              <a:buClr>
                <a:schemeClr val="dk2"/>
              </a:buClr>
              <a:buSzPts val="800"/>
              <a:buFont typeface="Inter"/>
              <a:buNone/>
              <a:defRPr/>
            </a:lvl5pPr>
            <a:lvl6pPr marL="2743200" lvl="5" indent="-342900" algn="l" rtl="0">
              <a:lnSpc>
                <a:spcPct val="90000"/>
              </a:lnSpc>
              <a:spcBef>
                <a:spcPts val="375"/>
              </a:spcBef>
              <a:spcAft>
                <a:spcPts val="0"/>
              </a:spcAft>
              <a:buClr>
                <a:schemeClr val="dk1"/>
              </a:buClr>
              <a:buSzPts val="1800"/>
              <a:buFont typeface="Inter"/>
              <a:buChar char="•"/>
              <a:defRPr/>
            </a:lvl6pPr>
            <a:lvl7pPr marL="3200400" lvl="6" indent="-342900" algn="l" rtl="0">
              <a:lnSpc>
                <a:spcPct val="90000"/>
              </a:lnSpc>
              <a:spcBef>
                <a:spcPts val="375"/>
              </a:spcBef>
              <a:spcAft>
                <a:spcPts val="0"/>
              </a:spcAft>
              <a:buClr>
                <a:schemeClr val="dk1"/>
              </a:buClr>
              <a:buSzPts val="1800"/>
              <a:buFont typeface="Inter"/>
              <a:buChar char="•"/>
              <a:defRPr/>
            </a:lvl7pPr>
            <a:lvl8pPr marL="3657600" lvl="7" indent="-342900" algn="l" rtl="0">
              <a:lnSpc>
                <a:spcPct val="90000"/>
              </a:lnSpc>
              <a:spcBef>
                <a:spcPts val="375"/>
              </a:spcBef>
              <a:spcAft>
                <a:spcPts val="0"/>
              </a:spcAft>
              <a:buClr>
                <a:schemeClr val="dk1"/>
              </a:buClr>
              <a:buSzPts val="1800"/>
              <a:buFont typeface="Inter"/>
              <a:buChar char="•"/>
              <a:defRPr/>
            </a:lvl8pPr>
            <a:lvl9pPr marL="4114800" lvl="8" indent="-342900" algn="l" rtl="0">
              <a:lnSpc>
                <a:spcPct val="90000"/>
              </a:lnSpc>
              <a:spcBef>
                <a:spcPts val="375"/>
              </a:spcBef>
              <a:spcAft>
                <a:spcPts val="0"/>
              </a:spcAft>
              <a:buClr>
                <a:schemeClr val="dk1"/>
              </a:buClr>
              <a:buSzPts val="1800"/>
              <a:buFont typeface="Inter"/>
              <a:buChar char="•"/>
              <a:defRPr/>
            </a:lvl9pPr>
          </a:lstStyle>
          <a:p>
            <a:endParaRPr/>
          </a:p>
        </p:txBody>
      </p:sp>
      <p:sp>
        <p:nvSpPr>
          <p:cNvPr id="131" name="Google Shape;131;p13"/>
          <p:cNvSpPr txBox="1">
            <a:spLocks noGrp="1"/>
          </p:cNvSpPr>
          <p:nvPr>
            <p:ph type="body" idx="3"/>
          </p:nvPr>
        </p:nvSpPr>
        <p:spPr>
          <a:xfrm>
            <a:off x="823200" y="3182109"/>
            <a:ext cx="2364600" cy="8064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Clr>
                <a:schemeClr val="lt1"/>
              </a:buClr>
              <a:buSzPts val="900"/>
              <a:buNone/>
              <a:defRPr sz="1400"/>
            </a:lvl1pPr>
            <a:lvl2pPr marL="914400" lvl="1" indent="-285750" algn="l" rtl="0">
              <a:lnSpc>
                <a:spcPct val="100000"/>
              </a:lnSpc>
              <a:spcBef>
                <a:spcPts val="0"/>
              </a:spcBef>
              <a:spcAft>
                <a:spcPts val="0"/>
              </a:spcAft>
              <a:buClr>
                <a:schemeClr val="dk2"/>
              </a:buClr>
              <a:buSzPts val="900"/>
              <a:buFont typeface="Inter Medium"/>
              <a:buChar char="•"/>
              <a:defRPr sz="900">
                <a:latin typeface="Inter Medium"/>
                <a:ea typeface="Inter Medium"/>
                <a:cs typeface="Inter Medium"/>
                <a:sym typeface="Inter Medium"/>
              </a:defRPr>
            </a:lvl2pPr>
            <a:lvl3pPr marL="1371600" lvl="2" indent="-285750" algn="l" rtl="0">
              <a:lnSpc>
                <a:spcPct val="100000"/>
              </a:lnSpc>
              <a:spcBef>
                <a:spcPts val="0"/>
              </a:spcBef>
              <a:spcAft>
                <a:spcPts val="0"/>
              </a:spcAft>
              <a:buClr>
                <a:schemeClr val="dk2"/>
              </a:buClr>
              <a:buSzPts val="900"/>
              <a:buFont typeface="Inter Medium"/>
              <a:buChar char="•"/>
              <a:defRPr sz="900">
                <a:latin typeface="Inter Medium"/>
                <a:ea typeface="Inter Medium"/>
                <a:cs typeface="Inter Medium"/>
                <a:sym typeface="Inter Medium"/>
              </a:defRPr>
            </a:lvl3pPr>
            <a:lvl4pPr marL="1828800" lvl="3" indent="-285750" algn="l" rtl="0">
              <a:lnSpc>
                <a:spcPct val="100000"/>
              </a:lnSpc>
              <a:spcBef>
                <a:spcPts val="0"/>
              </a:spcBef>
              <a:spcAft>
                <a:spcPts val="0"/>
              </a:spcAft>
              <a:buClr>
                <a:schemeClr val="dk2"/>
              </a:buClr>
              <a:buSzPts val="900"/>
              <a:buFont typeface="Inter Medium"/>
              <a:buChar char="•"/>
              <a:defRPr sz="900">
                <a:latin typeface="Inter Medium"/>
                <a:ea typeface="Inter Medium"/>
                <a:cs typeface="Inter Medium"/>
                <a:sym typeface="Inter Medium"/>
              </a:defRPr>
            </a:lvl4pPr>
            <a:lvl5pPr marL="2286000" lvl="4" indent="-285750" algn="l" rtl="0">
              <a:lnSpc>
                <a:spcPct val="100000"/>
              </a:lnSpc>
              <a:spcBef>
                <a:spcPts val="0"/>
              </a:spcBef>
              <a:spcAft>
                <a:spcPts val="0"/>
              </a:spcAft>
              <a:buClr>
                <a:schemeClr val="dk2"/>
              </a:buClr>
              <a:buSzPts val="900"/>
              <a:buFont typeface="Inter Medium"/>
              <a:buChar char="•"/>
              <a:defRPr sz="900">
                <a:latin typeface="Inter Medium"/>
                <a:ea typeface="Inter Medium"/>
                <a:cs typeface="Inter Medium"/>
                <a:sym typeface="Inter Medium"/>
              </a:defRPr>
            </a:lvl5pPr>
            <a:lvl6pPr marL="2743200" lvl="5" indent="-342900" algn="l" rtl="0">
              <a:lnSpc>
                <a:spcPct val="90000"/>
              </a:lnSpc>
              <a:spcBef>
                <a:spcPts val="375"/>
              </a:spcBef>
              <a:spcAft>
                <a:spcPts val="0"/>
              </a:spcAft>
              <a:buClr>
                <a:schemeClr val="dk1"/>
              </a:buClr>
              <a:buSzPts val="1800"/>
              <a:buFont typeface="Inter Medium"/>
              <a:buChar char="•"/>
              <a:defRPr>
                <a:latin typeface="Inter Medium"/>
                <a:ea typeface="Inter Medium"/>
                <a:cs typeface="Inter Medium"/>
                <a:sym typeface="Inter Medium"/>
              </a:defRPr>
            </a:lvl6pPr>
            <a:lvl7pPr marL="3200400" lvl="6" indent="-342900" algn="l" rtl="0">
              <a:lnSpc>
                <a:spcPct val="90000"/>
              </a:lnSpc>
              <a:spcBef>
                <a:spcPts val="375"/>
              </a:spcBef>
              <a:spcAft>
                <a:spcPts val="0"/>
              </a:spcAft>
              <a:buClr>
                <a:schemeClr val="dk1"/>
              </a:buClr>
              <a:buSzPts val="1800"/>
              <a:buFont typeface="Inter Medium"/>
              <a:buChar char="•"/>
              <a:defRPr>
                <a:latin typeface="Inter Medium"/>
                <a:ea typeface="Inter Medium"/>
                <a:cs typeface="Inter Medium"/>
                <a:sym typeface="Inter Medium"/>
              </a:defRPr>
            </a:lvl7pPr>
            <a:lvl8pPr marL="3657600" lvl="7" indent="-342900" algn="l" rtl="0">
              <a:lnSpc>
                <a:spcPct val="90000"/>
              </a:lnSpc>
              <a:spcBef>
                <a:spcPts val="375"/>
              </a:spcBef>
              <a:spcAft>
                <a:spcPts val="0"/>
              </a:spcAft>
              <a:buClr>
                <a:schemeClr val="dk1"/>
              </a:buClr>
              <a:buSzPts val="1800"/>
              <a:buFont typeface="Inter Medium"/>
              <a:buChar char="•"/>
              <a:defRPr>
                <a:latin typeface="Inter Medium"/>
                <a:ea typeface="Inter Medium"/>
                <a:cs typeface="Inter Medium"/>
                <a:sym typeface="Inter Medium"/>
              </a:defRPr>
            </a:lvl8pPr>
            <a:lvl9pPr marL="4114800" lvl="8" indent="-342900" algn="l" rtl="0">
              <a:lnSpc>
                <a:spcPct val="90000"/>
              </a:lnSpc>
              <a:spcBef>
                <a:spcPts val="375"/>
              </a:spcBef>
              <a:spcAft>
                <a:spcPts val="0"/>
              </a:spcAft>
              <a:buClr>
                <a:schemeClr val="dk1"/>
              </a:buClr>
              <a:buSzPts val="1800"/>
              <a:buFont typeface="Inter Medium"/>
              <a:buChar char="•"/>
              <a:defRPr>
                <a:latin typeface="Inter Medium"/>
                <a:ea typeface="Inter Medium"/>
                <a:cs typeface="Inter Medium"/>
                <a:sym typeface="Inter Medium"/>
              </a:defRPr>
            </a:lvl9pPr>
          </a:lstStyle>
          <a:p>
            <a:endParaRPr/>
          </a:p>
        </p:txBody>
      </p:sp>
      <p:sp>
        <p:nvSpPr>
          <p:cNvPr id="132" name="Google Shape;132;p13"/>
          <p:cNvSpPr>
            <a:spLocks noGrp="1"/>
          </p:cNvSpPr>
          <p:nvPr>
            <p:ph type="body" idx="4"/>
          </p:nvPr>
        </p:nvSpPr>
        <p:spPr>
          <a:xfrm>
            <a:off x="3542110" y="2866596"/>
            <a:ext cx="295200" cy="202200"/>
          </a:xfrm>
          <a:prstGeom prst="roundRect">
            <a:avLst>
              <a:gd name="adj" fmla="val 50000"/>
            </a:avLst>
          </a:prstGeom>
          <a:solidFill>
            <a:schemeClr val="accent5"/>
          </a:solid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chemeClr val="lt1"/>
              </a:buClr>
              <a:buSzPts val="750"/>
              <a:buFont typeface="Space Grotesk"/>
              <a:buNone/>
              <a:defRPr sz="1000" b="1">
                <a:latin typeface="Space Grotesk"/>
                <a:ea typeface="Space Grotesk"/>
                <a:cs typeface="Space Grotesk"/>
                <a:sym typeface="Space Grotesk"/>
              </a:defRPr>
            </a:lvl1pPr>
            <a:lvl2pPr marL="914400" lvl="1" indent="-228600" algn="l" rtl="0">
              <a:lnSpc>
                <a:spcPct val="140000"/>
              </a:lnSpc>
              <a:spcBef>
                <a:spcPts val="0"/>
              </a:spcBef>
              <a:spcAft>
                <a:spcPts val="0"/>
              </a:spcAft>
              <a:buClr>
                <a:schemeClr val="dk2"/>
              </a:buClr>
              <a:buSzPts val="800"/>
              <a:buNone/>
              <a:defRPr/>
            </a:lvl2pPr>
            <a:lvl3pPr marL="1371600" lvl="2" indent="-228600" algn="l" rtl="0">
              <a:lnSpc>
                <a:spcPct val="140000"/>
              </a:lnSpc>
              <a:spcBef>
                <a:spcPts val="0"/>
              </a:spcBef>
              <a:spcAft>
                <a:spcPts val="0"/>
              </a:spcAft>
              <a:buClr>
                <a:schemeClr val="dk2"/>
              </a:buClr>
              <a:buSzPts val="800"/>
              <a:buNone/>
              <a:defRPr/>
            </a:lvl3pPr>
            <a:lvl4pPr marL="1828800" lvl="3" indent="-228600" algn="l" rtl="0">
              <a:lnSpc>
                <a:spcPct val="140000"/>
              </a:lnSpc>
              <a:spcBef>
                <a:spcPts val="0"/>
              </a:spcBef>
              <a:spcAft>
                <a:spcPts val="0"/>
              </a:spcAft>
              <a:buClr>
                <a:schemeClr val="dk2"/>
              </a:buClr>
              <a:buSzPts val="800"/>
              <a:buNone/>
              <a:defRPr/>
            </a:lvl4pPr>
            <a:lvl5pPr marL="2286000" lvl="4" indent="-228600" algn="l" rtl="0">
              <a:lnSpc>
                <a:spcPct val="140000"/>
              </a:lnSpc>
              <a:spcBef>
                <a:spcPts val="0"/>
              </a:spcBef>
              <a:spcAft>
                <a:spcPts val="0"/>
              </a:spcAft>
              <a:buClr>
                <a:schemeClr val="dk2"/>
              </a:buClr>
              <a:buSzPts val="800"/>
              <a:buNone/>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133" name="Google Shape;133;p13"/>
          <p:cNvSpPr txBox="1">
            <a:spLocks noGrp="1"/>
          </p:cNvSpPr>
          <p:nvPr>
            <p:ph type="body" idx="5"/>
          </p:nvPr>
        </p:nvSpPr>
        <p:spPr>
          <a:xfrm>
            <a:off x="3529491" y="3191012"/>
            <a:ext cx="2364600" cy="8064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Clr>
                <a:schemeClr val="lt1"/>
              </a:buClr>
              <a:buSzPts val="900"/>
              <a:buNone/>
              <a:defRPr sz="1400"/>
            </a:lvl1pPr>
            <a:lvl2pPr marL="914400" lvl="1" indent="-285750" algn="l" rtl="0">
              <a:lnSpc>
                <a:spcPct val="100000"/>
              </a:lnSpc>
              <a:spcBef>
                <a:spcPts val="0"/>
              </a:spcBef>
              <a:spcAft>
                <a:spcPts val="0"/>
              </a:spcAft>
              <a:buClr>
                <a:schemeClr val="dk2"/>
              </a:buClr>
              <a:buSzPts val="900"/>
              <a:buFont typeface="Inter"/>
              <a:buChar char="•"/>
              <a:defRPr sz="900"/>
            </a:lvl2pPr>
            <a:lvl3pPr marL="1371600" lvl="2" indent="-285750" algn="l" rtl="0">
              <a:lnSpc>
                <a:spcPct val="100000"/>
              </a:lnSpc>
              <a:spcBef>
                <a:spcPts val="0"/>
              </a:spcBef>
              <a:spcAft>
                <a:spcPts val="0"/>
              </a:spcAft>
              <a:buClr>
                <a:schemeClr val="dk2"/>
              </a:buClr>
              <a:buSzPts val="900"/>
              <a:buFont typeface="Inter"/>
              <a:buChar char="•"/>
              <a:defRPr sz="900"/>
            </a:lvl3pPr>
            <a:lvl4pPr marL="1828800" lvl="3" indent="-285750" algn="l" rtl="0">
              <a:lnSpc>
                <a:spcPct val="100000"/>
              </a:lnSpc>
              <a:spcBef>
                <a:spcPts val="0"/>
              </a:spcBef>
              <a:spcAft>
                <a:spcPts val="0"/>
              </a:spcAft>
              <a:buClr>
                <a:schemeClr val="dk2"/>
              </a:buClr>
              <a:buSzPts val="900"/>
              <a:buFont typeface="Inter"/>
              <a:buChar char="•"/>
              <a:defRPr sz="900"/>
            </a:lvl4pPr>
            <a:lvl5pPr marL="2286000" lvl="4" indent="-285750" algn="l" rtl="0">
              <a:lnSpc>
                <a:spcPct val="100000"/>
              </a:lnSpc>
              <a:spcBef>
                <a:spcPts val="0"/>
              </a:spcBef>
              <a:spcAft>
                <a:spcPts val="0"/>
              </a:spcAft>
              <a:buClr>
                <a:schemeClr val="dk2"/>
              </a:buClr>
              <a:buSzPts val="900"/>
              <a:buFont typeface="Inter"/>
              <a:buChar char="•"/>
              <a:defRPr sz="900"/>
            </a:lvl5pPr>
            <a:lvl6pPr marL="2743200" lvl="5" indent="-342900" algn="l" rtl="0">
              <a:lnSpc>
                <a:spcPct val="90000"/>
              </a:lnSpc>
              <a:spcBef>
                <a:spcPts val="375"/>
              </a:spcBef>
              <a:spcAft>
                <a:spcPts val="0"/>
              </a:spcAft>
              <a:buClr>
                <a:schemeClr val="dk1"/>
              </a:buClr>
              <a:buSzPts val="1800"/>
              <a:buFont typeface="Inter"/>
              <a:buChar char="•"/>
              <a:defRPr/>
            </a:lvl6pPr>
            <a:lvl7pPr marL="3200400" lvl="6" indent="-342900" algn="l" rtl="0">
              <a:lnSpc>
                <a:spcPct val="90000"/>
              </a:lnSpc>
              <a:spcBef>
                <a:spcPts val="375"/>
              </a:spcBef>
              <a:spcAft>
                <a:spcPts val="0"/>
              </a:spcAft>
              <a:buClr>
                <a:schemeClr val="dk1"/>
              </a:buClr>
              <a:buSzPts val="1800"/>
              <a:buFont typeface="Inter"/>
              <a:buChar char="•"/>
              <a:defRPr/>
            </a:lvl7pPr>
            <a:lvl8pPr marL="3657600" lvl="7" indent="-342900" algn="l" rtl="0">
              <a:lnSpc>
                <a:spcPct val="90000"/>
              </a:lnSpc>
              <a:spcBef>
                <a:spcPts val="375"/>
              </a:spcBef>
              <a:spcAft>
                <a:spcPts val="0"/>
              </a:spcAft>
              <a:buClr>
                <a:schemeClr val="dk1"/>
              </a:buClr>
              <a:buSzPts val="1800"/>
              <a:buFont typeface="Inter"/>
              <a:buChar char="•"/>
              <a:defRPr/>
            </a:lvl8pPr>
            <a:lvl9pPr marL="4114800" lvl="8" indent="-342900" algn="l" rtl="0">
              <a:lnSpc>
                <a:spcPct val="90000"/>
              </a:lnSpc>
              <a:spcBef>
                <a:spcPts val="375"/>
              </a:spcBef>
              <a:spcAft>
                <a:spcPts val="0"/>
              </a:spcAft>
              <a:buClr>
                <a:schemeClr val="dk1"/>
              </a:buClr>
              <a:buSzPts val="1800"/>
              <a:buFont typeface="Inter"/>
              <a:buChar char="•"/>
              <a:defRPr/>
            </a:lvl9pPr>
          </a:lstStyle>
          <a:p>
            <a:endParaRPr/>
          </a:p>
        </p:txBody>
      </p:sp>
      <p:sp>
        <p:nvSpPr>
          <p:cNvPr id="134" name="Google Shape;134;p13"/>
          <p:cNvSpPr>
            <a:spLocks noGrp="1"/>
          </p:cNvSpPr>
          <p:nvPr>
            <p:ph type="body" idx="6"/>
          </p:nvPr>
        </p:nvSpPr>
        <p:spPr>
          <a:xfrm>
            <a:off x="6248402" y="2866596"/>
            <a:ext cx="295200" cy="202200"/>
          </a:xfrm>
          <a:prstGeom prst="roundRect">
            <a:avLst>
              <a:gd name="adj" fmla="val 50000"/>
            </a:avLst>
          </a:prstGeom>
          <a:solidFill>
            <a:schemeClr val="accent5"/>
          </a:solidFill>
          <a:ln>
            <a:noFill/>
          </a:ln>
        </p:spPr>
        <p:txBody>
          <a:bodyPr spcFirstLastPara="1" wrap="square" lIns="0" tIns="0" rIns="0" bIns="0" anchor="ctr" anchorCtr="0">
            <a:noAutofit/>
          </a:bodyPr>
          <a:lstStyle>
            <a:lvl1pPr marL="457200" lvl="0" indent="-228600" algn="ctr" rtl="0">
              <a:lnSpc>
                <a:spcPct val="100000"/>
              </a:lnSpc>
              <a:spcBef>
                <a:spcPts val="0"/>
              </a:spcBef>
              <a:spcAft>
                <a:spcPts val="0"/>
              </a:spcAft>
              <a:buClr>
                <a:schemeClr val="lt1"/>
              </a:buClr>
              <a:buSzPts val="750"/>
              <a:buFont typeface="Space Grotesk"/>
              <a:buNone/>
              <a:defRPr sz="1000" b="1">
                <a:latin typeface="Space Grotesk"/>
                <a:ea typeface="Space Grotesk"/>
                <a:cs typeface="Space Grotesk"/>
                <a:sym typeface="Space Grotesk"/>
              </a:defRPr>
            </a:lvl1pPr>
            <a:lvl2pPr marL="914400" lvl="1" indent="-228600" algn="l" rtl="0">
              <a:lnSpc>
                <a:spcPct val="140000"/>
              </a:lnSpc>
              <a:spcBef>
                <a:spcPts val="0"/>
              </a:spcBef>
              <a:spcAft>
                <a:spcPts val="0"/>
              </a:spcAft>
              <a:buClr>
                <a:schemeClr val="dk2"/>
              </a:buClr>
              <a:buSzPts val="800"/>
              <a:buNone/>
              <a:defRPr/>
            </a:lvl2pPr>
            <a:lvl3pPr marL="1371600" lvl="2" indent="-228600" algn="l" rtl="0">
              <a:lnSpc>
                <a:spcPct val="140000"/>
              </a:lnSpc>
              <a:spcBef>
                <a:spcPts val="0"/>
              </a:spcBef>
              <a:spcAft>
                <a:spcPts val="0"/>
              </a:spcAft>
              <a:buClr>
                <a:schemeClr val="dk2"/>
              </a:buClr>
              <a:buSzPts val="800"/>
              <a:buNone/>
              <a:defRPr/>
            </a:lvl3pPr>
            <a:lvl4pPr marL="1828800" lvl="3" indent="-228600" algn="l" rtl="0">
              <a:lnSpc>
                <a:spcPct val="140000"/>
              </a:lnSpc>
              <a:spcBef>
                <a:spcPts val="0"/>
              </a:spcBef>
              <a:spcAft>
                <a:spcPts val="0"/>
              </a:spcAft>
              <a:buClr>
                <a:schemeClr val="dk2"/>
              </a:buClr>
              <a:buSzPts val="800"/>
              <a:buNone/>
              <a:defRPr/>
            </a:lvl4pPr>
            <a:lvl5pPr marL="2286000" lvl="4" indent="-228600" algn="l" rtl="0">
              <a:lnSpc>
                <a:spcPct val="140000"/>
              </a:lnSpc>
              <a:spcBef>
                <a:spcPts val="0"/>
              </a:spcBef>
              <a:spcAft>
                <a:spcPts val="0"/>
              </a:spcAft>
              <a:buClr>
                <a:schemeClr val="dk2"/>
              </a:buClr>
              <a:buSzPts val="800"/>
              <a:buNone/>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135" name="Google Shape;135;p13"/>
          <p:cNvSpPr txBox="1">
            <a:spLocks noGrp="1"/>
          </p:cNvSpPr>
          <p:nvPr>
            <p:ph type="body" idx="7"/>
          </p:nvPr>
        </p:nvSpPr>
        <p:spPr>
          <a:xfrm>
            <a:off x="6235784" y="3191012"/>
            <a:ext cx="2364600" cy="806400"/>
          </a:xfrm>
          <a:prstGeom prst="rect">
            <a:avLst/>
          </a:prstGeom>
          <a:noFill/>
          <a:ln>
            <a:noFill/>
          </a:ln>
        </p:spPr>
        <p:txBody>
          <a:bodyPr spcFirstLastPara="1" wrap="square" lIns="0" tIns="0" rIns="0" bIns="0" anchor="t" anchorCtr="0">
            <a:noAutofit/>
          </a:bodyPr>
          <a:lstStyle>
            <a:lvl1pPr marL="457200" lvl="0" indent="-228600" algn="l" rtl="0">
              <a:lnSpc>
                <a:spcPct val="100000"/>
              </a:lnSpc>
              <a:spcBef>
                <a:spcPts val="0"/>
              </a:spcBef>
              <a:spcAft>
                <a:spcPts val="0"/>
              </a:spcAft>
              <a:buClr>
                <a:schemeClr val="lt1"/>
              </a:buClr>
              <a:buSzPts val="900"/>
              <a:buNone/>
              <a:defRPr sz="1400"/>
            </a:lvl1pPr>
            <a:lvl2pPr marL="914400" lvl="1" indent="-285750" algn="l" rtl="0">
              <a:lnSpc>
                <a:spcPct val="100000"/>
              </a:lnSpc>
              <a:spcBef>
                <a:spcPts val="0"/>
              </a:spcBef>
              <a:spcAft>
                <a:spcPts val="0"/>
              </a:spcAft>
              <a:buClr>
                <a:schemeClr val="dk2"/>
              </a:buClr>
              <a:buSzPts val="900"/>
              <a:buFont typeface="Inter"/>
              <a:buChar char="•"/>
              <a:defRPr sz="900"/>
            </a:lvl2pPr>
            <a:lvl3pPr marL="1371600" lvl="2" indent="-285750" algn="l" rtl="0">
              <a:lnSpc>
                <a:spcPct val="100000"/>
              </a:lnSpc>
              <a:spcBef>
                <a:spcPts val="0"/>
              </a:spcBef>
              <a:spcAft>
                <a:spcPts val="0"/>
              </a:spcAft>
              <a:buClr>
                <a:schemeClr val="dk2"/>
              </a:buClr>
              <a:buSzPts val="900"/>
              <a:buFont typeface="Inter"/>
              <a:buChar char="•"/>
              <a:defRPr sz="900"/>
            </a:lvl3pPr>
            <a:lvl4pPr marL="1828800" lvl="3" indent="-285750" algn="l" rtl="0">
              <a:lnSpc>
                <a:spcPct val="100000"/>
              </a:lnSpc>
              <a:spcBef>
                <a:spcPts val="0"/>
              </a:spcBef>
              <a:spcAft>
                <a:spcPts val="0"/>
              </a:spcAft>
              <a:buClr>
                <a:schemeClr val="dk2"/>
              </a:buClr>
              <a:buSzPts val="900"/>
              <a:buFont typeface="Inter"/>
              <a:buChar char="•"/>
              <a:defRPr sz="900"/>
            </a:lvl4pPr>
            <a:lvl5pPr marL="2286000" lvl="4" indent="-285750" algn="l" rtl="0">
              <a:lnSpc>
                <a:spcPct val="100000"/>
              </a:lnSpc>
              <a:spcBef>
                <a:spcPts val="0"/>
              </a:spcBef>
              <a:spcAft>
                <a:spcPts val="0"/>
              </a:spcAft>
              <a:buClr>
                <a:schemeClr val="dk2"/>
              </a:buClr>
              <a:buSzPts val="900"/>
              <a:buFont typeface="Inter"/>
              <a:buChar char="•"/>
              <a:defRPr sz="900"/>
            </a:lvl5pPr>
            <a:lvl6pPr marL="2743200" lvl="5" indent="-342900" algn="l" rtl="0">
              <a:lnSpc>
                <a:spcPct val="90000"/>
              </a:lnSpc>
              <a:spcBef>
                <a:spcPts val="375"/>
              </a:spcBef>
              <a:spcAft>
                <a:spcPts val="0"/>
              </a:spcAft>
              <a:buClr>
                <a:schemeClr val="dk1"/>
              </a:buClr>
              <a:buSzPts val="1800"/>
              <a:buFont typeface="Inter"/>
              <a:buChar char="•"/>
              <a:defRPr/>
            </a:lvl6pPr>
            <a:lvl7pPr marL="3200400" lvl="6" indent="-342900" algn="l" rtl="0">
              <a:lnSpc>
                <a:spcPct val="90000"/>
              </a:lnSpc>
              <a:spcBef>
                <a:spcPts val="375"/>
              </a:spcBef>
              <a:spcAft>
                <a:spcPts val="0"/>
              </a:spcAft>
              <a:buClr>
                <a:schemeClr val="dk1"/>
              </a:buClr>
              <a:buSzPts val="1800"/>
              <a:buFont typeface="Inter"/>
              <a:buChar char="•"/>
              <a:defRPr/>
            </a:lvl7pPr>
            <a:lvl8pPr marL="3657600" lvl="7" indent="-342900" algn="l" rtl="0">
              <a:lnSpc>
                <a:spcPct val="90000"/>
              </a:lnSpc>
              <a:spcBef>
                <a:spcPts val="375"/>
              </a:spcBef>
              <a:spcAft>
                <a:spcPts val="0"/>
              </a:spcAft>
              <a:buClr>
                <a:schemeClr val="dk1"/>
              </a:buClr>
              <a:buSzPts val="1800"/>
              <a:buFont typeface="Inter"/>
              <a:buChar char="•"/>
              <a:defRPr/>
            </a:lvl8pPr>
            <a:lvl9pPr marL="4114800" lvl="8" indent="-342900" algn="l" rtl="0">
              <a:lnSpc>
                <a:spcPct val="90000"/>
              </a:lnSpc>
              <a:spcBef>
                <a:spcPts val="375"/>
              </a:spcBef>
              <a:spcAft>
                <a:spcPts val="0"/>
              </a:spcAft>
              <a:buClr>
                <a:schemeClr val="dk1"/>
              </a:buClr>
              <a:buSzPts val="1800"/>
              <a:buFont typeface="Inter"/>
              <a:buChar char="•"/>
              <a:defRPr/>
            </a:lvl9pPr>
          </a:lstStyle>
          <a:p>
            <a:endParaRPr/>
          </a:p>
        </p:txBody>
      </p:sp>
      <p:pic>
        <p:nvPicPr>
          <p:cNvPr id="136" name="Google Shape;136;p13"/>
          <p:cNvPicPr preferRelativeResize="0"/>
          <p:nvPr/>
        </p:nvPicPr>
        <p:blipFill rotWithShape="1">
          <a:blip r:embed="rId3">
            <a:alphaModFix/>
          </a:blip>
          <a:srcRect l="6139" r="6148"/>
          <a:stretch/>
        </p:blipFill>
        <p:spPr>
          <a:xfrm>
            <a:off x="257175" y="2056401"/>
            <a:ext cx="630231" cy="718500"/>
          </a:xfrm>
          <a:prstGeom prst="rect">
            <a:avLst/>
          </a:prstGeom>
          <a:noFill/>
          <a:ln>
            <a:noFill/>
          </a:ln>
        </p:spPr>
      </p:pic>
      <p:pic>
        <p:nvPicPr>
          <p:cNvPr id="137" name="Google Shape;137;p13"/>
          <p:cNvPicPr preferRelativeResize="0"/>
          <p:nvPr/>
        </p:nvPicPr>
        <p:blipFill rotWithShape="1">
          <a:blip r:embed="rId4">
            <a:alphaModFix/>
          </a:blip>
          <a:srcRect t="7540" b="7548"/>
          <a:stretch/>
        </p:blipFill>
        <p:spPr>
          <a:xfrm>
            <a:off x="8445689" y="3984425"/>
            <a:ext cx="846172" cy="71850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Part title 01">
  <p:cSld name="48_Custom Layout">
    <p:spTree>
      <p:nvGrpSpPr>
        <p:cNvPr id="1" name="Shape 138"/>
        <p:cNvGrpSpPr/>
        <p:nvPr/>
      </p:nvGrpSpPr>
      <p:grpSpPr>
        <a:xfrm>
          <a:off x="0" y="0"/>
          <a:ext cx="0" cy="0"/>
          <a:chOff x="0" y="0"/>
          <a:chExt cx="0" cy="0"/>
        </a:xfrm>
      </p:grpSpPr>
      <p:pic>
        <p:nvPicPr>
          <p:cNvPr id="139" name="Google Shape;139;p14"/>
          <p:cNvPicPr preferRelativeResize="0"/>
          <p:nvPr/>
        </p:nvPicPr>
        <p:blipFill rotWithShape="1">
          <a:blip r:embed="rId2">
            <a:alphaModFix/>
          </a:blip>
          <a:srcRect/>
          <a:stretch/>
        </p:blipFill>
        <p:spPr>
          <a:xfrm>
            <a:off x="0" y="788"/>
            <a:ext cx="9144003" cy="5143501"/>
          </a:xfrm>
          <a:prstGeom prst="rect">
            <a:avLst/>
          </a:prstGeom>
          <a:noFill/>
          <a:ln>
            <a:noFill/>
          </a:ln>
        </p:spPr>
      </p:pic>
      <p:sp>
        <p:nvSpPr>
          <p:cNvPr id="140" name="Google Shape;140;p14"/>
          <p:cNvSpPr txBox="1">
            <a:spLocks noGrp="1"/>
          </p:cNvSpPr>
          <p:nvPr>
            <p:ph type="title"/>
          </p:nvPr>
        </p:nvSpPr>
        <p:spPr>
          <a:xfrm>
            <a:off x="1879600" y="2091991"/>
            <a:ext cx="5384700" cy="1600500"/>
          </a:xfrm>
          <a:prstGeom prst="rect">
            <a:avLst/>
          </a:prstGeom>
          <a:noFill/>
          <a:ln>
            <a:noFill/>
          </a:ln>
        </p:spPr>
        <p:txBody>
          <a:bodyPr spcFirstLastPara="1" wrap="square" lIns="0" tIns="0" rIns="0" bIns="0" anchor="t" anchorCtr="0">
            <a:noAutofit/>
          </a:bodyPr>
          <a:lstStyle>
            <a:lvl1pPr lvl="0" algn="ctr">
              <a:lnSpc>
                <a:spcPct val="100000"/>
              </a:lnSpc>
              <a:spcBef>
                <a:spcPts val="0"/>
              </a:spcBef>
              <a:spcAft>
                <a:spcPts val="0"/>
              </a:spcAft>
              <a:buClr>
                <a:schemeClr val="lt1"/>
              </a:buClr>
              <a:buSzPts val="2600"/>
              <a:buFont typeface="Poppins SemiBold"/>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1" name="Google Shape;141;p14"/>
          <p:cNvSpPr>
            <a:spLocks noGrp="1"/>
          </p:cNvSpPr>
          <p:nvPr>
            <p:ph type="body" idx="1"/>
          </p:nvPr>
        </p:nvSpPr>
        <p:spPr>
          <a:xfrm>
            <a:off x="4150476" y="1577515"/>
            <a:ext cx="843000" cy="303300"/>
          </a:xfrm>
          <a:prstGeom prst="roundRect">
            <a:avLst>
              <a:gd name="adj" fmla="val 50000"/>
            </a:avLst>
          </a:prstGeom>
          <a:solidFill>
            <a:schemeClr val="accent5"/>
          </a:solidFill>
          <a:ln>
            <a:noFill/>
          </a:ln>
        </p:spPr>
        <p:txBody>
          <a:bodyPr spcFirstLastPara="1" wrap="square" lIns="0" tIns="0" rIns="0" bIns="0" anchor="ctr" anchorCtr="0">
            <a:noAutofit/>
          </a:bodyPr>
          <a:lstStyle>
            <a:lvl1pPr marL="457200" lvl="0" indent="-228600" algn="ctr">
              <a:lnSpc>
                <a:spcPct val="100000"/>
              </a:lnSpc>
              <a:spcBef>
                <a:spcPts val="0"/>
              </a:spcBef>
              <a:spcAft>
                <a:spcPts val="0"/>
              </a:spcAft>
              <a:buClr>
                <a:schemeClr val="lt1"/>
              </a:buClr>
              <a:buSzPts val="900"/>
              <a:buFont typeface="Space Grotesk"/>
              <a:buNone/>
              <a:defRPr sz="1100" b="1" i="0">
                <a:latin typeface="Space Grotesk"/>
                <a:ea typeface="Space Grotesk"/>
                <a:cs typeface="Space Grotesk"/>
                <a:sym typeface="Space Grotesk"/>
              </a:defRPr>
            </a:lvl1pPr>
            <a:lvl2pPr marL="914400" lvl="1" indent="-228600" algn="l">
              <a:lnSpc>
                <a:spcPct val="140000"/>
              </a:lnSpc>
              <a:spcBef>
                <a:spcPts val="0"/>
              </a:spcBef>
              <a:spcAft>
                <a:spcPts val="0"/>
              </a:spcAft>
              <a:buClr>
                <a:schemeClr val="dk2"/>
              </a:buClr>
              <a:buSzPts val="800"/>
              <a:buNone/>
              <a:defRPr/>
            </a:lvl2pPr>
            <a:lvl3pPr marL="1371600" lvl="2" indent="-228600" algn="l">
              <a:lnSpc>
                <a:spcPct val="140000"/>
              </a:lnSpc>
              <a:spcBef>
                <a:spcPts val="0"/>
              </a:spcBef>
              <a:spcAft>
                <a:spcPts val="0"/>
              </a:spcAft>
              <a:buClr>
                <a:schemeClr val="dk2"/>
              </a:buClr>
              <a:buSzPts val="800"/>
              <a:buNone/>
              <a:defRPr/>
            </a:lvl3pPr>
            <a:lvl4pPr marL="1828800" lvl="3" indent="-228600" algn="l">
              <a:lnSpc>
                <a:spcPct val="140000"/>
              </a:lnSpc>
              <a:spcBef>
                <a:spcPts val="0"/>
              </a:spcBef>
              <a:spcAft>
                <a:spcPts val="0"/>
              </a:spcAft>
              <a:buClr>
                <a:schemeClr val="dk2"/>
              </a:buClr>
              <a:buSzPts val="800"/>
              <a:buNone/>
              <a:defRPr/>
            </a:lvl4pPr>
            <a:lvl5pPr marL="2286000" lvl="4" indent="-228600" algn="l">
              <a:lnSpc>
                <a:spcPct val="140000"/>
              </a:lnSpc>
              <a:spcBef>
                <a:spcPts val="0"/>
              </a:spcBef>
              <a:spcAft>
                <a:spcPts val="0"/>
              </a:spcAft>
              <a:buClr>
                <a:schemeClr val="dk2"/>
              </a:buClr>
              <a:buSzPts val="800"/>
              <a:buNone/>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pic>
        <p:nvPicPr>
          <p:cNvPr id="142" name="Google Shape;142;p14"/>
          <p:cNvPicPr preferRelativeResize="0"/>
          <p:nvPr/>
        </p:nvPicPr>
        <p:blipFill rotWithShape="1">
          <a:blip r:embed="rId3">
            <a:alphaModFix/>
          </a:blip>
          <a:srcRect l="10987" t="31423" r="10987" b="31422"/>
          <a:stretch/>
        </p:blipFill>
        <p:spPr>
          <a:xfrm>
            <a:off x="215600" y="4816824"/>
            <a:ext cx="749833" cy="151417"/>
          </a:xfrm>
          <a:prstGeom prst="rect">
            <a:avLst/>
          </a:prstGeom>
          <a:noFill/>
          <a:ln>
            <a:noFill/>
          </a:ln>
        </p:spPr>
      </p:pic>
      <p:sp>
        <p:nvSpPr>
          <p:cNvPr id="143" name="Google Shape;143;p14"/>
          <p:cNvSpPr/>
          <p:nvPr/>
        </p:nvSpPr>
        <p:spPr>
          <a:xfrm>
            <a:off x="1074311" y="4834138"/>
            <a:ext cx="255000" cy="151500"/>
          </a:xfrm>
          <a:prstGeom prst="roundRect">
            <a:avLst>
              <a:gd name="adj" fmla="val 50000"/>
            </a:avLst>
          </a:prstGeom>
          <a:noFill/>
          <a:ln w="9525" cap="flat" cmpd="sng">
            <a:solidFill>
              <a:schemeClr val="lt1"/>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490"/>
              <a:buFont typeface="Arial"/>
              <a:buNone/>
            </a:pPr>
            <a:fld id="{00000000-1234-1234-1234-123412341234}" type="slidenum">
              <a:rPr lang="en-GB" sz="490" b="1" i="0" u="none" strike="noStrike" cap="none">
                <a:solidFill>
                  <a:schemeClr val="lt1"/>
                </a:solidFill>
                <a:latin typeface="Inter"/>
                <a:ea typeface="Inter"/>
                <a:cs typeface="Inter"/>
                <a:sym typeface="Inter"/>
              </a:rPr>
              <a:t>‹#›</a:t>
            </a:fld>
            <a:endParaRPr sz="490" b="1" i="0" u="none" strike="noStrike" cap="none">
              <a:solidFill>
                <a:schemeClr val="lt1"/>
              </a:solidFill>
              <a:latin typeface="Inter"/>
              <a:ea typeface="Inter"/>
              <a:cs typeface="Inter"/>
              <a:sym typeface="Inter"/>
            </a:endParaRPr>
          </a:p>
        </p:txBody>
      </p:sp>
      <p:sp>
        <p:nvSpPr>
          <p:cNvPr id="144" name="Google Shape;144;p14"/>
          <p:cNvSpPr txBox="1">
            <a:spLocks noGrp="1"/>
          </p:cNvSpPr>
          <p:nvPr>
            <p:ph type="body" idx="2"/>
          </p:nvPr>
        </p:nvSpPr>
        <p:spPr>
          <a:xfrm>
            <a:off x="3637455" y="4797924"/>
            <a:ext cx="1908000" cy="169500"/>
          </a:xfrm>
          <a:prstGeom prst="rect">
            <a:avLst/>
          </a:prstGeom>
          <a:noFill/>
          <a:ln>
            <a:noFill/>
          </a:ln>
        </p:spPr>
        <p:txBody>
          <a:bodyPr spcFirstLastPara="1" wrap="square" lIns="0" tIns="0" rIns="0" bIns="0" anchor="t" anchorCtr="0">
            <a:noAutofit/>
          </a:bodyPr>
          <a:lstStyle>
            <a:lvl1pPr marL="457200" lvl="0" indent="-228600" algn="ctr">
              <a:lnSpc>
                <a:spcPct val="140000"/>
              </a:lnSpc>
              <a:spcBef>
                <a:spcPts val="0"/>
              </a:spcBef>
              <a:spcAft>
                <a:spcPts val="0"/>
              </a:spcAft>
              <a:buSzPts val="800"/>
              <a:buFont typeface="Inter"/>
              <a:buNone/>
              <a:defRPr sz="900"/>
            </a:lvl1pPr>
            <a:lvl2pPr marL="914400" lvl="1" indent="-279400" algn="ctr">
              <a:lnSpc>
                <a:spcPct val="140000"/>
              </a:lnSpc>
              <a:spcBef>
                <a:spcPts val="0"/>
              </a:spcBef>
              <a:spcAft>
                <a:spcPts val="0"/>
              </a:spcAft>
              <a:buSzPts val="800"/>
              <a:buChar char="•"/>
              <a:defRPr/>
            </a:lvl2pPr>
            <a:lvl3pPr marL="1371600" lvl="2" indent="-279400" algn="ctr">
              <a:lnSpc>
                <a:spcPct val="140000"/>
              </a:lnSpc>
              <a:spcBef>
                <a:spcPts val="0"/>
              </a:spcBef>
              <a:spcAft>
                <a:spcPts val="0"/>
              </a:spcAft>
              <a:buSzPts val="800"/>
              <a:buChar char="•"/>
              <a:defRPr/>
            </a:lvl3pPr>
            <a:lvl4pPr marL="1828800" lvl="3" indent="-279400" algn="ctr">
              <a:lnSpc>
                <a:spcPct val="140000"/>
              </a:lnSpc>
              <a:spcBef>
                <a:spcPts val="0"/>
              </a:spcBef>
              <a:spcAft>
                <a:spcPts val="0"/>
              </a:spcAft>
              <a:buSzPts val="800"/>
              <a:buChar char="•"/>
              <a:defRPr/>
            </a:lvl4pPr>
            <a:lvl5pPr marL="2286000" lvl="4" indent="-279400" algn="ctr">
              <a:lnSpc>
                <a:spcPct val="140000"/>
              </a:lnSpc>
              <a:spcBef>
                <a:spcPts val="0"/>
              </a:spcBef>
              <a:spcAft>
                <a:spcPts val="0"/>
              </a:spcAft>
              <a:buSzPts val="800"/>
              <a:buChar char="•"/>
              <a:defRPr/>
            </a:lvl5pPr>
            <a:lvl6pPr marL="2743200" lvl="5" indent="-228600" algn="l">
              <a:lnSpc>
                <a:spcPct val="90000"/>
              </a:lnSpc>
              <a:spcBef>
                <a:spcPts val="375"/>
              </a:spcBef>
              <a:spcAft>
                <a:spcPts val="0"/>
              </a:spcAft>
              <a:buSzPts val="1350"/>
              <a:buFont typeface="Inter"/>
              <a:buNone/>
              <a:defRPr/>
            </a:lvl6pPr>
            <a:lvl7pPr marL="3200400" lvl="6" indent="-314325" algn="l">
              <a:lnSpc>
                <a:spcPct val="90000"/>
              </a:lnSpc>
              <a:spcBef>
                <a:spcPts val="375"/>
              </a:spcBef>
              <a:spcAft>
                <a:spcPts val="0"/>
              </a:spcAft>
              <a:buSzPts val="1350"/>
              <a:buChar char="•"/>
              <a:defRPr/>
            </a:lvl7pPr>
            <a:lvl8pPr marL="3657600" lvl="7" indent="-314325" algn="l">
              <a:lnSpc>
                <a:spcPct val="90000"/>
              </a:lnSpc>
              <a:spcBef>
                <a:spcPts val="375"/>
              </a:spcBef>
              <a:spcAft>
                <a:spcPts val="0"/>
              </a:spcAft>
              <a:buSzPts val="1350"/>
              <a:buChar char="•"/>
              <a:defRPr/>
            </a:lvl8pPr>
            <a:lvl9pPr marL="4114800" lvl="8" indent="-314325" algn="l">
              <a:lnSpc>
                <a:spcPct val="90000"/>
              </a:lnSpc>
              <a:spcBef>
                <a:spcPts val="375"/>
              </a:spcBef>
              <a:spcAft>
                <a:spcPts val="0"/>
              </a:spcAft>
              <a:buSzPts val="1350"/>
              <a:buChar char="•"/>
              <a:defRPr/>
            </a:lvl9pPr>
          </a:lstStyle>
          <a:p>
            <a:endParaRPr/>
          </a:p>
        </p:txBody>
      </p:sp>
      <p:pic>
        <p:nvPicPr>
          <p:cNvPr id="145" name="Google Shape;145;p14"/>
          <p:cNvPicPr preferRelativeResize="0"/>
          <p:nvPr/>
        </p:nvPicPr>
        <p:blipFill>
          <a:blip r:embed="rId4">
            <a:alphaModFix/>
          </a:blip>
          <a:stretch>
            <a:fillRect/>
          </a:stretch>
        </p:blipFill>
        <p:spPr>
          <a:xfrm>
            <a:off x="6305500" y="259000"/>
            <a:ext cx="3159325" cy="3159325"/>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art title 02">
  <p:cSld name="CUSTOM_2">
    <p:spTree>
      <p:nvGrpSpPr>
        <p:cNvPr id="1" name="Shape 146"/>
        <p:cNvGrpSpPr/>
        <p:nvPr/>
      </p:nvGrpSpPr>
      <p:grpSpPr>
        <a:xfrm>
          <a:off x="0" y="0"/>
          <a:ext cx="0" cy="0"/>
          <a:chOff x="0" y="0"/>
          <a:chExt cx="0" cy="0"/>
        </a:xfrm>
      </p:grpSpPr>
      <p:pic>
        <p:nvPicPr>
          <p:cNvPr id="147" name="Google Shape;147;p15"/>
          <p:cNvPicPr preferRelativeResize="0"/>
          <p:nvPr/>
        </p:nvPicPr>
        <p:blipFill rotWithShape="1">
          <a:blip r:embed="rId2">
            <a:alphaModFix/>
          </a:blip>
          <a:srcRect/>
          <a:stretch/>
        </p:blipFill>
        <p:spPr>
          <a:xfrm>
            <a:off x="0" y="788"/>
            <a:ext cx="9144003" cy="5143501"/>
          </a:xfrm>
          <a:prstGeom prst="rect">
            <a:avLst/>
          </a:prstGeom>
          <a:noFill/>
          <a:ln>
            <a:noFill/>
          </a:ln>
        </p:spPr>
      </p:pic>
      <p:sp>
        <p:nvSpPr>
          <p:cNvPr id="148" name="Google Shape;148;p15"/>
          <p:cNvSpPr/>
          <p:nvPr/>
        </p:nvSpPr>
        <p:spPr>
          <a:xfrm>
            <a:off x="4150476" y="1577515"/>
            <a:ext cx="843000" cy="303300"/>
          </a:xfrm>
          <a:prstGeom prst="roundRect">
            <a:avLst>
              <a:gd name="adj" fmla="val 50000"/>
            </a:avLst>
          </a:prstGeom>
          <a:solidFill>
            <a:srgbClr val="7ABA26"/>
          </a:solidFill>
          <a:ln>
            <a:noFill/>
          </a:ln>
        </p:spPr>
        <p:txBody>
          <a:bodyPr spcFirstLastPara="1" wrap="square" lIns="0" tIns="0" rIns="0" bIns="0" anchor="ctr" anchorCtr="0">
            <a:noAutofit/>
          </a:bodyPr>
          <a:lstStyle/>
          <a:p>
            <a:pPr marL="0" lvl="0" indent="0" algn="ctr" rtl="0">
              <a:spcBef>
                <a:spcPts val="0"/>
              </a:spcBef>
              <a:spcAft>
                <a:spcPts val="0"/>
              </a:spcAft>
              <a:buNone/>
            </a:pPr>
            <a:endParaRPr sz="1100" b="1">
              <a:solidFill>
                <a:srgbClr val="FFFFFF"/>
              </a:solidFill>
              <a:latin typeface="Space Grotesk"/>
              <a:ea typeface="Space Grotesk"/>
              <a:cs typeface="Space Grotesk"/>
              <a:sym typeface="Space Grotesk"/>
            </a:endParaRPr>
          </a:p>
        </p:txBody>
      </p:sp>
      <p:pic>
        <p:nvPicPr>
          <p:cNvPr id="149" name="Google Shape;149;p15"/>
          <p:cNvPicPr preferRelativeResize="0"/>
          <p:nvPr/>
        </p:nvPicPr>
        <p:blipFill rotWithShape="1">
          <a:blip r:embed="rId3">
            <a:alphaModFix/>
          </a:blip>
          <a:srcRect l="10986" t="31422" r="10986" b="31422"/>
          <a:stretch/>
        </p:blipFill>
        <p:spPr>
          <a:xfrm>
            <a:off x="215600" y="4816824"/>
            <a:ext cx="749833" cy="151417"/>
          </a:xfrm>
          <a:prstGeom prst="rect">
            <a:avLst/>
          </a:prstGeom>
          <a:noFill/>
          <a:ln>
            <a:noFill/>
          </a:ln>
        </p:spPr>
      </p:pic>
      <p:sp>
        <p:nvSpPr>
          <p:cNvPr id="150" name="Google Shape;150;p15"/>
          <p:cNvSpPr/>
          <p:nvPr/>
        </p:nvSpPr>
        <p:spPr>
          <a:xfrm>
            <a:off x="1074311" y="4834138"/>
            <a:ext cx="255000" cy="151500"/>
          </a:xfrm>
          <a:prstGeom prst="roundRect">
            <a:avLst>
              <a:gd name="adj" fmla="val 50000"/>
            </a:avLst>
          </a:prstGeom>
          <a:noFill/>
          <a:ln w="9525" cap="flat" cmpd="sng">
            <a:solidFill>
              <a:srgbClr val="FFFFFF"/>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490"/>
              <a:buFont typeface="Arial"/>
              <a:buNone/>
            </a:pPr>
            <a:fld id="{00000000-1234-1234-1234-123412341234}" type="slidenum">
              <a:rPr lang="en-GB" sz="490" b="1" i="0" u="none" strike="noStrike" cap="none">
                <a:solidFill>
                  <a:srgbClr val="FFFFFF"/>
                </a:solidFill>
                <a:latin typeface="Inter"/>
                <a:ea typeface="Inter"/>
                <a:cs typeface="Inter"/>
                <a:sym typeface="Inter"/>
              </a:rPr>
              <a:t>‹#›</a:t>
            </a:fld>
            <a:endParaRPr sz="490" b="1" i="0" u="none" strike="noStrike" cap="none">
              <a:solidFill>
                <a:srgbClr val="FFFFFF"/>
              </a:solidFill>
              <a:latin typeface="Inter"/>
              <a:ea typeface="Inter"/>
              <a:cs typeface="Inter"/>
              <a:sym typeface="Inter"/>
            </a:endParaRPr>
          </a:p>
        </p:txBody>
      </p:sp>
      <p:pic>
        <p:nvPicPr>
          <p:cNvPr id="151" name="Google Shape;151;p15"/>
          <p:cNvPicPr preferRelativeResize="0"/>
          <p:nvPr/>
        </p:nvPicPr>
        <p:blipFill>
          <a:blip r:embed="rId4">
            <a:alphaModFix/>
          </a:blip>
          <a:stretch>
            <a:fillRect/>
          </a:stretch>
        </p:blipFill>
        <p:spPr>
          <a:xfrm>
            <a:off x="215600" y="-762028"/>
            <a:ext cx="5583600" cy="2687524"/>
          </a:xfrm>
          <a:prstGeom prst="rect">
            <a:avLst/>
          </a:prstGeom>
          <a:noFill/>
          <a:ln>
            <a:noFill/>
          </a:ln>
        </p:spPr>
      </p:pic>
      <p:sp>
        <p:nvSpPr>
          <p:cNvPr id="152" name="Google Shape;152;p15"/>
          <p:cNvSpPr txBox="1">
            <a:spLocks noGrp="1"/>
          </p:cNvSpPr>
          <p:nvPr>
            <p:ph type="title"/>
          </p:nvPr>
        </p:nvSpPr>
        <p:spPr>
          <a:xfrm>
            <a:off x="1879600" y="2091991"/>
            <a:ext cx="5384700" cy="1600500"/>
          </a:xfrm>
          <a:prstGeom prst="rect">
            <a:avLst/>
          </a:prstGeom>
          <a:noFill/>
          <a:ln>
            <a:noFill/>
          </a:ln>
        </p:spPr>
        <p:txBody>
          <a:bodyPr spcFirstLastPara="1" wrap="square" lIns="0" tIns="0" rIns="0" bIns="0" anchor="t" anchorCtr="0">
            <a:noAutofit/>
          </a:bodyPr>
          <a:lstStyle>
            <a:lvl1pPr lvl="0" algn="ctr" rtl="0">
              <a:lnSpc>
                <a:spcPct val="100000"/>
              </a:lnSpc>
              <a:spcBef>
                <a:spcPts val="0"/>
              </a:spcBef>
              <a:spcAft>
                <a:spcPts val="0"/>
              </a:spcAft>
              <a:buClr>
                <a:schemeClr val="lt1"/>
              </a:buClr>
              <a:buSzPts val="2600"/>
              <a:buFont typeface="Poppins SemiBold"/>
              <a:buNone/>
              <a:defRPr sz="3200"/>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53" name="Google Shape;153;p15"/>
          <p:cNvSpPr txBox="1">
            <a:spLocks noGrp="1"/>
          </p:cNvSpPr>
          <p:nvPr>
            <p:ph type="body" idx="1"/>
          </p:nvPr>
        </p:nvSpPr>
        <p:spPr>
          <a:xfrm>
            <a:off x="3637455" y="4797924"/>
            <a:ext cx="1908000" cy="169500"/>
          </a:xfrm>
          <a:prstGeom prst="rect">
            <a:avLst/>
          </a:prstGeom>
          <a:noFill/>
          <a:ln>
            <a:noFill/>
          </a:ln>
        </p:spPr>
        <p:txBody>
          <a:bodyPr spcFirstLastPara="1" wrap="square" lIns="0" tIns="0" rIns="0" bIns="0" anchor="t" anchorCtr="0">
            <a:noAutofit/>
          </a:bodyPr>
          <a:lstStyle>
            <a:lvl1pPr marL="457200" lvl="0" indent="-228600" algn="ctr" rtl="0">
              <a:lnSpc>
                <a:spcPct val="140000"/>
              </a:lnSpc>
              <a:spcBef>
                <a:spcPts val="0"/>
              </a:spcBef>
              <a:spcAft>
                <a:spcPts val="0"/>
              </a:spcAft>
              <a:buSzPts val="800"/>
              <a:buFont typeface="Inter"/>
              <a:buNone/>
              <a:defRPr sz="900"/>
            </a:lvl1pPr>
            <a:lvl2pPr marL="914400" lvl="1" indent="-279400" algn="ctr" rtl="0">
              <a:lnSpc>
                <a:spcPct val="140000"/>
              </a:lnSpc>
              <a:spcBef>
                <a:spcPts val="0"/>
              </a:spcBef>
              <a:spcAft>
                <a:spcPts val="0"/>
              </a:spcAft>
              <a:buSzPts val="800"/>
              <a:buChar char="•"/>
              <a:defRPr/>
            </a:lvl2pPr>
            <a:lvl3pPr marL="1371600" lvl="2" indent="-279400" algn="ctr" rtl="0">
              <a:lnSpc>
                <a:spcPct val="140000"/>
              </a:lnSpc>
              <a:spcBef>
                <a:spcPts val="0"/>
              </a:spcBef>
              <a:spcAft>
                <a:spcPts val="0"/>
              </a:spcAft>
              <a:buSzPts val="800"/>
              <a:buChar char="•"/>
              <a:defRPr/>
            </a:lvl3pPr>
            <a:lvl4pPr marL="1828800" lvl="3" indent="-279400" algn="ctr" rtl="0">
              <a:lnSpc>
                <a:spcPct val="140000"/>
              </a:lnSpc>
              <a:spcBef>
                <a:spcPts val="0"/>
              </a:spcBef>
              <a:spcAft>
                <a:spcPts val="0"/>
              </a:spcAft>
              <a:buSzPts val="800"/>
              <a:buChar char="•"/>
              <a:defRPr/>
            </a:lvl4pPr>
            <a:lvl5pPr marL="2286000" lvl="4" indent="-279400" algn="ctr" rtl="0">
              <a:lnSpc>
                <a:spcPct val="140000"/>
              </a:lnSpc>
              <a:spcBef>
                <a:spcPts val="0"/>
              </a:spcBef>
              <a:spcAft>
                <a:spcPts val="0"/>
              </a:spcAft>
              <a:buSzPts val="800"/>
              <a:buChar char="•"/>
              <a:defRPr/>
            </a:lvl5pPr>
            <a:lvl6pPr marL="2743200" lvl="5" indent="-228600" algn="l" rtl="0">
              <a:lnSpc>
                <a:spcPct val="90000"/>
              </a:lnSpc>
              <a:spcBef>
                <a:spcPts val="375"/>
              </a:spcBef>
              <a:spcAft>
                <a:spcPts val="0"/>
              </a:spcAft>
              <a:buSzPts val="1350"/>
              <a:buFont typeface="Inter"/>
              <a:buNone/>
              <a:defRPr/>
            </a:lvl6pPr>
            <a:lvl7pPr marL="3200400" lvl="6" indent="-314325" algn="l" rtl="0">
              <a:lnSpc>
                <a:spcPct val="90000"/>
              </a:lnSpc>
              <a:spcBef>
                <a:spcPts val="375"/>
              </a:spcBef>
              <a:spcAft>
                <a:spcPts val="0"/>
              </a:spcAft>
              <a:buSzPts val="1350"/>
              <a:buChar char="•"/>
              <a:defRPr/>
            </a:lvl7pPr>
            <a:lvl8pPr marL="3657600" lvl="7" indent="-314325" algn="l" rtl="0">
              <a:lnSpc>
                <a:spcPct val="90000"/>
              </a:lnSpc>
              <a:spcBef>
                <a:spcPts val="375"/>
              </a:spcBef>
              <a:spcAft>
                <a:spcPts val="0"/>
              </a:spcAft>
              <a:buSzPts val="1350"/>
              <a:buChar char="•"/>
              <a:defRPr/>
            </a:lvl8pPr>
            <a:lvl9pPr marL="4114800" lvl="8" indent="-314325" algn="l" rtl="0">
              <a:lnSpc>
                <a:spcPct val="90000"/>
              </a:lnSpc>
              <a:spcBef>
                <a:spcPts val="375"/>
              </a:spcBef>
              <a:spcAft>
                <a:spcPts val="0"/>
              </a:spcAft>
              <a:buSzPts val="1350"/>
              <a:buChar char="•"/>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9"/>
        <p:cNvGrpSpPr/>
        <p:nvPr/>
      </p:nvGrpSpPr>
      <p:grpSpPr>
        <a:xfrm>
          <a:off x="0" y="0"/>
          <a:ext cx="0" cy="0"/>
          <a:chOff x="0" y="0"/>
          <a:chExt cx="0" cy="0"/>
        </a:xfrm>
      </p:grpSpPr>
      <p:pic>
        <p:nvPicPr>
          <p:cNvPr id="10" name="Google Shape;10;p1"/>
          <p:cNvPicPr preferRelativeResize="0"/>
          <p:nvPr/>
        </p:nvPicPr>
        <p:blipFill>
          <a:blip r:embed="rId32">
            <a:alphaModFix/>
          </a:blip>
          <a:stretch>
            <a:fillRect/>
          </a:stretch>
        </p:blipFill>
        <p:spPr>
          <a:xfrm>
            <a:off x="-1600" y="0"/>
            <a:ext cx="9144003" cy="5143501"/>
          </a:xfrm>
          <a:prstGeom prst="rect">
            <a:avLst/>
          </a:prstGeom>
          <a:noFill/>
          <a:ln>
            <a:noFill/>
          </a:ln>
        </p:spPr>
      </p:pic>
      <p:sp>
        <p:nvSpPr>
          <p:cNvPr id="11" name="Google Shape;11;p1"/>
          <p:cNvSpPr txBox="1">
            <a:spLocks noGrp="1"/>
          </p:cNvSpPr>
          <p:nvPr>
            <p:ph type="title"/>
          </p:nvPr>
        </p:nvSpPr>
        <p:spPr>
          <a:xfrm>
            <a:off x="518160" y="915545"/>
            <a:ext cx="8104500" cy="584400"/>
          </a:xfrm>
          <a:prstGeom prst="rect">
            <a:avLst/>
          </a:prstGeom>
          <a:noFill/>
          <a:ln>
            <a:noFill/>
          </a:ln>
        </p:spPr>
        <p:txBody>
          <a:bodyPr spcFirstLastPara="1" wrap="square" lIns="0" tIns="0" rIns="0" bIns="0" anchor="t" anchorCtr="0">
            <a:noAutofit/>
          </a:bodyPr>
          <a:lstStyle>
            <a:lvl1pPr marR="0" lvl="0" algn="l" rtl="0">
              <a:lnSpc>
                <a:spcPct val="90000"/>
              </a:lnSpc>
              <a:spcBef>
                <a:spcPts val="0"/>
              </a:spcBef>
              <a:spcAft>
                <a:spcPts val="0"/>
              </a:spcAft>
              <a:buClr>
                <a:schemeClr val="lt1"/>
              </a:buClr>
              <a:buSzPts val="2100"/>
              <a:buFont typeface="Space Grotesk"/>
              <a:buNone/>
              <a:defRPr sz="2100" b="1" i="0" u="none" strike="noStrike" cap="none">
                <a:solidFill>
                  <a:schemeClr val="lt1"/>
                </a:solidFill>
                <a:latin typeface="Space Grotesk"/>
                <a:ea typeface="Space Grotesk"/>
                <a:cs typeface="Space Grotesk"/>
                <a:sym typeface="Space Grotesk"/>
              </a:defRPr>
            </a:lvl1pPr>
            <a:lvl2pPr marR="0" lvl="1" algn="l" rtl="0">
              <a:lnSpc>
                <a:spcPct val="100000"/>
              </a:lnSpc>
              <a:spcBef>
                <a:spcPts val="0"/>
              </a:spcBef>
              <a:spcAft>
                <a:spcPts val="0"/>
              </a:spcAft>
              <a:buClr>
                <a:srgbClr val="000000"/>
              </a:buClr>
              <a:buSzPts val="1400"/>
              <a:buFont typeface="Space Grotesk"/>
              <a:buNone/>
              <a:defRPr sz="1800" b="1" i="0" u="none" strike="noStrike" cap="none">
                <a:solidFill>
                  <a:srgbClr val="000000"/>
                </a:solidFill>
                <a:latin typeface="Space Grotesk"/>
                <a:ea typeface="Space Grotesk"/>
                <a:cs typeface="Space Grotesk"/>
                <a:sym typeface="Space Grotesk"/>
              </a:defRPr>
            </a:lvl2pPr>
            <a:lvl3pPr marR="0" lvl="2" algn="l" rtl="0">
              <a:lnSpc>
                <a:spcPct val="100000"/>
              </a:lnSpc>
              <a:spcBef>
                <a:spcPts val="0"/>
              </a:spcBef>
              <a:spcAft>
                <a:spcPts val="0"/>
              </a:spcAft>
              <a:buClr>
                <a:srgbClr val="000000"/>
              </a:buClr>
              <a:buSzPts val="1400"/>
              <a:buFont typeface="Space Grotesk"/>
              <a:buNone/>
              <a:defRPr sz="1800" b="1" i="0" u="none" strike="noStrike" cap="none">
                <a:solidFill>
                  <a:srgbClr val="000000"/>
                </a:solidFill>
                <a:latin typeface="Space Grotesk"/>
                <a:ea typeface="Space Grotesk"/>
                <a:cs typeface="Space Grotesk"/>
                <a:sym typeface="Space Grotesk"/>
              </a:defRPr>
            </a:lvl3pPr>
            <a:lvl4pPr marR="0" lvl="3" algn="l" rtl="0">
              <a:lnSpc>
                <a:spcPct val="100000"/>
              </a:lnSpc>
              <a:spcBef>
                <a:spcPts val="0"/>
              </a:spcBef>
              <a:spcAft>
                <a:spcPts val="0"/>
              </a:spcAft>
              <a:buClr>
                <a:srgbClr val="000000"/>
              </a:buClr>
              <a:buSzPts val="1400"/>
              <a:buFont typeface="Space Grotesk"/>
              <a:buNone/>
              <a:defRPr sz="1800" b="1" i="0" u="none" strike="noStrike" cap="none">
                <a:solidFill>
                  <a:srgbClr val="000000"/>
                </a:solidFill>
                <a:latin typeface="Space Grotesk"/>
                <a:ea typeface="Space Grotesk"/>
                <a:cs typeface="Space Grotesk"/>
                <a:sym typeface="Space Grotesk"/>
              </a:defRPr>
            </a:lvl4pPr>
            <a:lvl5pPr marR="0" lvl="4" algn="l" rtl="0">
              <a:lnSpc>
                <a:spcPct val="100000"/>
              </a:lnSpc>
              <a:spcBef>
                <a:spcPts val="0"/>
              </a:spcBef>
              <a:spcAft>
                <a:spcPts val="0"/>
              </a:spcAft>
              <a:buClr>
                <a:srgbClr val="000000"/>
              </a:buClr>
              <a:buSzPts val="1400"/>
              <a:buFont typeface="Space Grotesk"/>
              <a:buNone/>
              <a:defRPr sz="1800" b="1" i="0" u="none" strike="noStrike" cap="none">
                <a:solidFill>
                  <a:srgbClr val="000000"/>
                </a:solidFill>
                <a:latin typeface="Space Grotesk"/>
                <a:ea typeface="Space Grotesk"/>
                <a:cs typeface="Space Grotesk"/>
                <a:sym typeface="Space Grotesk"/>
              </a:defRPr>
            </a:lvl5pPr>
            <a:lvl6pPr marR="0" lvl="5" algn="l" rtl="0">
              <a:lnSpc>
                <a:spcPct val="100000"/>
              </a:lnSpc>
              <a:spcBef>
                <a:spcPts val="0"/>
              </a:spcBef>
              <a:spcAft>
                <a:spcPts val="0"/>
              </a:spcAft>
              <a:buClr>
                <a:srgbClr val="000000"/>
              </a:buClr>
              <a:buSzPts val="1400"/>
              <a:buFont typeface="Space Grotesk"/>
              <a:buNone/>
              <a:defRPr sz="1800" b="1" i="0" u="none" strike="noStrike" cap="none">
                <a:solidFill>
                  <a:srgbClr val="000000"/>
                </a:solidFill>
                <a:latin typeface="Space Grotesk"/>
                <a:ea typeface="Space Grotesk"/>
                <a:cs typeface="Space Grotesk"/>
                <a:sym typeface="Space Grotesk"/>
              </a:defRPr>
            </a:lvl6pPr>
            <a:lvl7pPr marR="0" lvl="6" algn="l" rtl="0">
              <a:lnSpc>
                <a:spcPct val="100000"/>
              </a:lnSpc>
              <a:spcBef>
                <a:spcPts val="0"/>
              </a:spcBef>
              <a:spcAft>
                <a:spcPts val="0"/>
              </a:spcAft>
              <a:buClr>
                <a:srgbClr val="000000"/>
              </a:buClr>
              <a:buSzPts val="1400"/>
              <a:buFont typeface="Space Grotesk"/>
              <a:buNone/>
              <a:defRPr sz="1800" b="1" i="0" u="none" strike="noStrike" cap="none">
                <a:solidFill>
                  <a:srgbClr val="000000"/>
                </a:solidFill>
                <a:latin typeface="Space Grotesk"/>
                <a:ea typeface="Space Grotesk"/>
                <a:cs typeface="Space Grotesk"/>
                <a:sym typeface="Space Grotesk"/>
              </a:defRPr>
            </a:lvl7pPr>
            <a:lvl8pPr marR="0" lvl="7" algn="l" rtl="0">
              <a:lnSpc>
                <a:spcPct val="100000"/>
              </a:lnSpc>
              <a:spcBef>
                <a:spcPts val="0"/>
              </a:spcBef>
              <a:spcAft>
                <a:spcPts val="0"/>
              </a:spcAft>
              <a:buClr>
                <a:srgbClr val="000000"/>
              </a:buClr>
              <a:buSzPts val="1400"/>
              <a:buFont typeface="Space Grotesk"/>
              <a:buNone/>
              <a:defRPr sz="1800" b="1" i="0" u="none" strike="noStrike" cap="none">
                <a:solidFill>
                  <a:srgbClr val="000000"/>
                </a:solidFill>
                <a:latin typeface="Space Grotesk"/>
                <a:ea typeface="Space Grotesk"/>
                <a:cs typeface="Space Grotesk"/>
                <a:sym typeface="Space Grotesk"/>
              </a:defRPr>
            </a:lvl8pPr>
            <a:lvl9pPr marR="0" lvl="8" algn="l" rtl="0">
              <a:lnSpc>
                <a:spcPct val="100000"/>
              </a:lnSpc>
              <a:spcBef>
                <a:spcPts val="0"/>
              </a:spcBef>
              <a:spcAft>
                <a:spcPts val="0"/>
              </a:spcAft>
              <a:buClr>
                <a:srgbClr val="000000"/>
              </a:buClr>
              <a:buSzPts val="1400"/>
              <a:buFont typeface="Space Grotesk"/>
              <a:buNone/>
              <a:defRPr sz="1800" b="1" i="0" u="none" strike="noStrike" cap="none">
                <a:solidFill>
                  <a:srgbClr val="000000"/>
                </a:solidFill>
                <a:latin typeface="Space Grotesk"/>
                <a:ea typeface="Space Grotesk"/>
                <a:cs typeface="Space Grotesk"/>
                <a:sym typeface="Space Grotesk"/>
              </a:defRPr>
            </a:lvl9pPr>
          </a:lstStyle>
          <a:p>
            <a:endParaRPr/>
          </a:p>
        </p:txBody>
      </p:sp>
      <p:sp>
        <p:nvSpPr>
          <p:cNvPr id="12" name="Google Shape;12;p1"/>
          <p:cNvSpPr txBox="1">
            <a:spLocks noGrp="1"/>
          </p:cNvSpPr>
          <p:nvPr>
            <p:ph type="body" idx="1"/>
          </p:nvPr>
        </p:nvSpPr>
        <p:spPr>
          <a:xfrm>
            <a:off x="518160" y="1612899"/>
            <a:ext cx="8104500" cy="3006300"/>
          </a:xfrm>
          <a:prstGeom prst="rect">
            <a:avLst/>
          </a:prstGeom>
          <a:noFill/>
          <a:ln>
            <a:noFill/>
          </a:ln>
        </p:spPr>
        <p:txBody>
          <a:bodyPr spcFirstLastPara="1" wrap="square" lIns="0" tIns="0" rIns="0" bIns="0" anchor="t" anchorCtr="0">
            <a:noAutofit/>
          </a:bodyPr>
          <a:lstStyle>
            <a:lvl1pPr marL="457200" marR="0" lvl="0" indent="-279400" algn="l" rtl="0">
              <a:lnSpc>
                <a:spcPct val="140000"/>
              </a:lnSpc>
              <a:spcBef>
                <a:spcPts val="0"/>
              </a:spcBef>
              <a:spcAft>
                <a:spcPts val="0"/>
              </a:spcAft>
              <a:buClr>
                <a:schemeClr val="lt1"/>
              </a:buClr>
              <a:buSzPts val="800"/>
              <a:buFont typeface="Inter"/>
              <a:buChar char="•"/>
              <a:defRPr sz="800" i="0" u="none" strike="noStrike" cap="none">
                <a:solidFill>
                  <a:schemeClr val="lt1"/>
                </a:solidFill>
                <a:latin typeface="Inter"/>
                <a:ea typeface="Inter"/>
                <a:cs typeface="Inter"/>
                <a:sym typeface="Inter"/>
              </a:defRPr>
            </a:lvl1pPr>
            <a:lvl2pPr marL="914400" marR="0" lvl="1" indent="-279400" algn="l" rtl="0">
              <a:lnSpc>
                <a:spcPct val="140000"/>
              </a:lnSpc>
              <a:spcBef>
                <a:spcPts val="0"/>
              </a:spcBef>
              <a:spcAft>
                <a:spcPts val="0"/>
              </a:spcAft>
              <a:buClr>
                <a:schemeClr val="dk2"/>
              </a:buClr>
              <a:buSzPts val="800"/>
              <a:buFont typeface="Arial"/>
              <a:buChar char="•"/>
              <a:defRPr sz="800" b="0" i="0" u="none" strike="noStrike" cap="none">
                <a:solidFill>
                  <a:schemeClr val="dk2"/>
                </a:solidFill>
                <a:latin typeface="Inter"/>
                <a:ea typeface="Inter"/>
                <a:cs typeface="Inter"/>
                <a:sym typeface="Inter"/>
              </a:defRPr>
            </a:lvl2pPr>
            <a:lvl3pPr marL="1371600" marR="0" lvl="2" indent="-279400" algn="l" rtl="0">
              <a:lnSpc>
                <a:spcPct val="140000"/>
              </a:lnSpc>
              <a:spcBef>
                <a:spcPts val="0"/>
              </a:spcBef>
              <a:spcAft>
                <a:spcPts val="0"/>
              </a:spcAft>
              <a:buClr>
                <a:schemeClr val="dk2"/>
              </a:buClr>
              <a:buSzPts val="800"/>
              <a:buFont typeface="Arial"/>
              <a:buChar char="•"/>
              <a:defRPr sz="800" b="0" i="0" u="none" strike="noStrike" cap="none">
                <a:solidFill>
                  <a:schemeClr val="dk2"/>
                </a:solidFill>
                <a:latin typeface="Inter"/>
                <a:ea typeface="Inter"/>
                <a:cs typeface="Inter"/>
                <a:sym typeface="Inter"/>
              </a:defRPr>
            </a:lvl3pPr>
            <a:lvl4pPr marL="1828800" marR="0" lvl="3" indent="-279400" algn="l" rtl="0">
              <a:lnSpc>
                <a:spcPct val="140000"/>
              </a:lnSpc>
              <a:spcBef>
                <a:spcPts val="0"/>
              </a:spcBef>
              <a:spcAft>
                <a:spcPts val="0"/>
              </a:spcAft>
              <a:buClr>
                <a:schemeClr val="dk2"/>
              </a:buClr>
              <a:buSzPts val="800"/>
              <a:buFont typeface="Arial"/>
              <a:buChar char="•"/>
              <a:defRPr sz="800" b="0" i="0" u="none" strike="noStrike" cap="none">
                <a:solidFill>
                  <a:schemeClr val="dk2"/>
                </a:solidFill>
                <a:latin typeface="Inter"/>
                <a:ea typeface="Inter"/>
                <a:cs typeface="Inter"/>
                <a:sym typeface="Inter"/>
              </a:defRPr>
            </a:lvl4pPr>
            <a:lvl5pPr marL="2286000" marR="0" lvl="4" indent="-279400" algn="l" rtl="0">
              <a:lnSpc>
                <a:spcPct val="140000"/>
              </a:lnSpc>
              <a:spcBef>
                <a:spcPts val="0"/>
              </a:spcBef>
              <a:spcAft>
                <a:spcPts val="0"/>
              </a:spcAft>
              <a:buClr>
                <a:schemeClr val="dk2"/>
              </a:buClr>
              <a:buSzPts val="800"/>
              <a:buFont typeface="Arial"/>
              <a:buChar char="•"/>
              <a:defRPr sz="800" b="0" i="0" u="none" strike="noStrike" cap="none">
                <a:solidFill>
                  <a:schemeClr val="dk2"/>
                </a:solidFill>
                <a:latin typeface="Inter"/>
                <a:ea typeface="Inter"/>
                <a:cs typeface="Inter"/>
                <a:sym typeface="Inter"/>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Inter"/>
                <a:ea typeface="Inter"/>
                <a:cs typeface="Inter"/>
                <a:sym typeface="Inter"/>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Inter"/>
                <a:ea typeface="Inter"/>
                <a:cs typeface="Inter"/>
                <a:sym typeface="Inter"/>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Inter"/>
                <a:ea typeface="Inter"/>
                <a:cs typeface="Inter"/>
                <a:sym typeface="Inter"/>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Inter"/>
                <a:ea typeface="Inter"/>
                <a:cs typeface="Inter"/>
                <a:sym typeface="Inter"/>
              </a:defRPr>
            </a:lvl9pPr>
          </a:lstStyle>
          <a:p>
            <a:endParaRPr/>
          </a:p>
        </p:txBody>
      </p:sp>
      <p:cxnSp>
        <p:nvCxnSpPr>
          <p:cNvPr id="13" name="Google Shape;13;p1"/>
          <p:cNvCxnSpPr/>
          <p:nvPr/>
        </p:nvCxnSpPr>
        <p:spPr>
          <a:xfrm>
            <a:off x="474575" y="-14000"/>
            <a:ext cx="1800" cy="5154600"/>
          </a:xfrm>
          <a:prstGeom prst="straightConnector1">
            <a:avLst/>
          </a:prstGeom>
          <a:noFill/>
          <a:ln w="9525" cap="flat" cmpd="sng">
            <a:solidFill>
              <a:schemeClr val="lt1"/>
            </a:solidFill>
            <a:prstDash val="solid"/>
            <a:round/>
            <a:headEnd type="none" w="med" len="med"/>
            <a:tailEnd type="none" w="med" len="med"/>
          </a:ln>
        </p:spPr>
      </p:cxnSp>
    </p:spTree>
  </p:cSld>
  <p:clrMap bg1="lt1" tx1="dk1" bg2="dk2" tx2="lt2" accent1="accent1" accent2="accent2" accent3="accent3" accent4="accent4" accent5="accent5" accent6="accent6" hlink="hlink" folHlink="folHlink"/>
  <p:sldLayoutIdLst>
    <p:sldLayoutId id="2147483649" r:id="rId1"/>
    <p:sldLayoutId id="2147483653"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 id="2147483664" r:id="rId12"/>
    <p:sldLayoutId id="2147483665" r:id="rId13"/>
    <p:sldLayoutId id="2147483666" r:id="rId14"/>
    <p:sldLayoutId id="2147483668" r:id="rId15"/>
    <p:sldLayoutId id="2147483669" r:id="rId16"/>
    <p:sldLayoutId id="2147483670" r:id="rId17"/>
    <p:sldLayoutId id="2147483671" r:id="rId18"/>
    <p:sldLayoutId id="2147483672" r:id="rId19"/>
    <p:sldLayoutId id="2147483673" r:id="rId20"/>
    <p:sldLayoutId id="2147483674" r:id="rId21"/>
    <p:sldLayoutId id="2147483675" r:id="rId22"/>
    <p:sldLayoutId id="2147483676" r:id="rId23"/>
    <p:sldLayoutId id="2147483677" r:id="rId24"/>
    <p:sldLayoutId id="2147483678" r:id="rId25"/>
    <p:sldLayoutId id="2147483679" r:id="rId26"/>
    <p:sldLayoutId id="2147483680" r:id="rId27"/>
    <p:sldLayoutId id="2147483681" r:id="rId28"/>
    <p:sldLayoutId id="2147483708" r:id="rId29"/>
    <p:sldLayoutId id="2147483711" r:id="rId30"/>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1620">
          <p15:clr>
            <a:srgbClr val="F26B43"/>
          </p15:clr>
        </p15:guide>
        <p15:guide id="2" pos="288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5.xml"/></Relationships>
</file>

<file path=ppt/slides/_rels/slide3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0.xml"/><Relationship Id="rId1" Type="http://schemas.openxmlformats.org/officeDocument/2006/relationships/slideLayout" Target="../slideLayouts/slideLayout20.xml"/><Relationship Id="rId5" Type="http://schemas.openxmlformats.org/officeDocument/2006/relationships/image" Target="../media/image33.png"/><Relationship Id="rId4" Type="http://schemas.microsoft.com/office/2007/relationships/hdphoto" Target="../media/hdphoto1.wdp"/></Relationships>
</file>

<file path=ppt/slides/_rels/slide4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1.xml"/><Relationship Id="rId1" Type="http://schemas.openxmlformats.org/officeDocument/2006/relationships/slideLayout" Target="../slideLayouts/slideLayout20.xml"/><Relationship Id="rId5" Type="http://schemas.openxmlformats.org/officeDocument/2006/relationships/image" Target="../media/image33.png"/><Relationship Id="rId4" Type="http://schemas.microsoft.com/office/2007/relationships/hdphoto" Target="../media/hdphoto2.wdp"/></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4.xml"/></Relationships>
</file>

<file path=ppt/slides/_rels/slide4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3.xml"/><Relationship Id="rId1" Type="http://schemas.openxmlformats.org/officeDocument/2006/relationships/slideLayout" Target="../slideLayouts/slideLayout13.xml"/><Relationship Id="rId4" Type="http://schemas.microsoft.com/office/2007/relationships/hdphoto" Target="../media/hdphoto3.wdp"/></Relationships>
</file>

<file path=ppt/slides/_rels/slide4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4.xml"/><Relationship Id="rId1" Type="http://schemas.openxmlformats.org/officeDocument/2006/relationships/slideLayout" Target="../slideLayouts/slideLayout13.xml"/><Relationship Id="rId4" Type="http://schemas.microsoft.com/office/2007/relationships/hdphoto" Target="../media/hdphoto3.wdp"/></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6.xml"/><Relationship Id="rId1" Type="http://schemas.openxmlformats.org/officeDocument/2006/relationships/slideLayout" Target="../slideLayouts/slideLayout20.xml"/><Relationship Id="rId4" Type="http://schemas.openxmlformats.org/officeDocument/2006/relationships/image" Target="../media/image29.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88"/>
        <p:cNvGrpSpPr/>
        <p:nvPr/>
      </p:nvGrpSpPr>
      <p:grpSpPr>
        <a:xfrm>
          <a:off x="0" y="0"/>
          <a:ext cx="0" cy="0"/>
          <a:chOff x="0" y="0"/>
          <a:chExt cx="0" cy="0"/>
        </a:xfrm>
      </p:grpSpPr>
      <p:sp>
        <p:nvSpPr>
          <p:cNvPr id="689" name="Google Shape;689;p68"/>
          <p:cNvSpPr txBox="1">
            <a:spLocks noGrp="1"/>
          </p:cNvSpPr>
          <p:nvPr>
            <p:ph type="title"/>
          </p:nvPr>
        </p:nvSpPr>
        <p:spPr>
          <a:xfrm>
            <a:off x="685934" y="1959592"/>
            <a:ext cx="5715000" cy="8775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GB" dirty="0"/>
              <a:t>Scaleway S3: </a:t>
            </a:r>
            <a:r>
              <a:rPr lang="en-GB" dirty="0">
                <a:solidFill>
                  <a:schemeClr val="accent2"/>
                </a:solidFill>
              </a:rPr>
              <a:t>Beekeeper</a:t>
            </a:r>
            <a:endParaRPr dirty="0"/>
          </a:p>
        </p:txBody>
      </p:sp>
      <p:pic>
        <p:nvPicPr>
          <p:cNvPr id="690" name="Google Shape;690;p68" title="hive_bg.png"/>
          <p:cNvPicPr preferRelativeResize="0"/>
          <p:nvPr/>
        </p:nvPicPr>
        <p:blipFill rotWithShape="1">
          <a:blip r:embed="rId3">
            <a:alphaModFix/>
          </a:blip>
          <a:srcRect l="23779" r="23784"/>
          <a:stretch/>
        </p:blipFill>
        <p:spPr>
          <a:xfrm>
            <a:off x="4422374" y="-14000"/>
            <a:ext cx="4721624" cy="5154601"/>
          </a:xfrm>
          <a:prstGeom prst="rect">
            <a:avLst/>
          </a:prstGeom>
          <a:noFill/>
          <a:ln>
            <a:noFill/>
          </a:ln>
        </p:spPr>
      </p:pic>
      <p:sp>
        <p:nvSpPr>
          <p:cNvPr id="691" name="Google Shape;691;p68"/>
          <p:cNvSpPr>
            <a:spLocks noGrp="1"/>
          </p:cNvSpPr>
          <p:nvPr>
            <p:ph type="body" idx="3"/>
          </p:nvPr>
        </p:nvSpPr>
        <p:spPr>
          <a:xfrm>
            <a:off x="685933" y="4183804"/>
            <a:ext cx="1292100" cy="342900"/>
          </a:xfrm>
          <a:prstGeom prst="roundRect">
            <a:avLst>
              <a:gd name="adj" fmla="val 16667"/>
            </a:avLst>
          </a:prstGeom>
        </p:spPr>
        <p:txBody>
          <a:bodyPr spcFirstLastPara="1" wrap="square" lIns="0" tIns="0" rIns="0" bIns="0" anchor="ctr" anchorCtr="0">
            <a:noAutofit/>
          </a:bodyPr>
          <a:lstStyle/>
          <a:p>
            <a:pPr marL="0" lvl="0" indent="0" algn="ctr" rtl="0">
              <a:spcBef>
                <a:spcPts val="0"/>
              </a:spcBef>
              <a:spcAft>
                <a:spcPts val="0"/>
              </a:spcAft>
              <a:buNone/>
            </a:pPr>
            <a:r>
              <a:rPr lang="en-GB" dirty="0"/>
              <a:t>Mars 28th 2025</a:t>
            </a:r>
            <a:endParaRPr dirty="0"/>
          </a:p>
        </p:txBody>
      </p:sp>
      <p:pic>
        <p:nvPicPr>
          <p:cNvPr id="692" name="Google Shape;692;p68"/>
          <p:cNvPicPr preferRelativeResize="0">
            <a:picLocks noGrp="1"/>
          </p:cNvPicPr>
          <p:nvPr>
            <p:ph type="pic" idx="2"/>
          </p:nvPr>
        </p:nvPicPr>
        <p:blipFill rotWithShape="1">
          <a:blip r:embed="rId4"/>
          <a:srcRect l="4171" t="20459" r="71084" b="56868"/>
          <a:stretch/>
        </p:blipFill>
        <p:spPr>
          <a:xfrm>
            <a:off x="682779" y="3258679"/>
            <a:ext cx="503400" cy="503400"/>
          </a:xfrm>
          <a:prstGeom prst="ellipse">
            <a:avLst/>
          </a:prstGeom>
          <a:noFill/>
          <a:ln>
            <a:noFill/>
          </a:ln>
        </p:spPr>
      </p:pic>
      <p:sp>
        <p:nvSpPr>
          <p:cNvPr id="693" name="Google Shape;693;p68"/>
          <p:cNvSpPr txBox="1"/>
          <p:nvPr/>
        </p:nvSpPr>
        <p:spPr>
          <a:xfrm>
            <a:off x="1294934" y="3312427"/>
            <a:ext cx="3277200" cy="396000"/>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GB" sz="1100" dirty="0">
                <a:solidFill>
                  <a:srgbClr val="FFFFFF"/>
                </a:solidFill>
                <a:latin typeface="Inter"/>
                <a:ea typeface="Inter"/>
                <a:cs typeface="Inter"/>
                <a:sym typeface="Inter"/>
              </a:rPr>
              <a:t>Florian – Saalik - Jules</a:t>
            </a:r>
            <a:endParaRPr sz="1100" dirty="0">
              <a:solidFill>
                <a:srgbClr val="FFFFFF"/>
              </a:solidFill>
              <a:latin typeface="Inter"/>
              <a:ea typeface="Inter"/>
              <a:cs typeface="Inter"/>
              <a:sym typeface="Inter"/>
            </a:endParaRP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61"/>
        <p:cNvGrpSpPr/>
        <p:nvPr/>
      </p:nvGrpSpPr>
      <p:grpSpPr>
        <a:xfrm>
          <a:off x="0" y="0"/>
          <a:ext cx="0" cy="0"/>
          <a:chOff x="0" y="0"/>
          <a:chExt cx="0" cy="0"/>
        </a:xfrm>
      </p:grpSpPr>
      <p:pic>
        <p:nvPicPr>
          <p:cNvPr id="762" name="Google Shape;762;p74"/>
          <p:cNvPicPr preferRelativeResize="0"/>
          <p:nvPr/>
        </p:nvPicPr>
        <p:blipFill>
          <a:blip r:embed="rId3">
            <a:alphaModFix/>
          </a:blip>
          <a:stretch>
            <a:fillRect/>
          </a:stretch>
        </p:blipFill>
        <p:spPr>
          <a:xfrm>
            <a:off x="-170075" y="317150"/>
            <a:ext cx="4509199" cy="4509199"/>
          </a:xfrm>
          <a:prstGeom prst="rect">
            <a:avLst/>
          </a:prstGeom>
          <a:noFill/>
          <a:ln>
            <a:noFill/>
          </a:ln>
        </p:spPr>
      </p:pic>
      <p:sp>
        <p:nvSpPr>
          <p:cNvPr id="763" name="Google Shape;763;p74"/>
          <p:cNvSpPr>
            <a:spLocks noGrp="1"/>
          </p:cNvSpPr>
          <p:nvPr>
            <p:ph type="body" idx="2"/>
          </p:nvPr>
        </p:nvSpPr>
        <p:spPr>
          <a:xfrm>
            <a:off x="4865841" y="1204859"/>
            <a:ext cx="903000" cy="372000"/>
          </a:xfrm>
          <a:prstGeom prst="roundRect">
            <a:avLst>
              <a:gd name="adj" fmla="val 50000"/>
            </a:avLst>
          </a:prstGeom>
          <a:solidFill>
            <a:schemeClr val="accent5"/>
          </a:solidFill>
          <a:ln>
            <a:noFill/>
          </a:ln>
        </p:spPr>
        <p:txBody>
          <a:bodyPr spcFirstLastPara="1" wrap="square" lIns="0" tIns="0" rIns="0" bIns="0" anchor="ctr" anchorCtr="0">
            <a:noAutofit/>
          </a:bodyPr>
          <a:lstStyle/>
          <a:p>
            <a:pPr marL="0" lvl="0" indent="0" algn="ctr" rtl="0">
              <a:lnSpc>
                <a:spcPct val="100000"/>
              </a:lnSpc>
              <a:spcBef>
                <a:spcPts val="0"/>
              </a:spcBef>
              <a:spcAft>
                <a:spcPts val="0"/>
              </a:spcAft>
              <a:buClr>
                <a:schemeClr val="lt1"/>
              </a:buClr>
              <a:buSzPts val="900"/>
              <a:buNone/>
            </a:pPr>
            <a:r>
              <a:rPr lang="en-GB" sz="1100" dirty="0"/>
              <a:t>Part 02</a:t>
            </a:r>
            <a:endParaRPr dirty="0"/>
          </a:p>
        </p:txBody>
      </p:sp>
      <p:sp>
        <p:nvSpPr>
          <p:cNvPr id="765" name="Google Shape;765;p74"/>
          <p:cNvSpPr txBox="1">
            <a:spLocks noGrp="1"/>
          </p:cNvSpPr>
          <p:nvPr>
            <p:ph type="title"/>
          </p:nvPr>
        </p:nvSpPr>
        <p:spPr>
          <a:xfrm>
            <a:off x="4865850" y="1801050"/>
            <a:ext cx="4116600" cy="1572600"/>
          </a:xfrm>
          <a:prstGeom prst="rect">
            <a:avLst/>
          </a:prstGeom>
        </p:spPr>
        <p:txBody>
          <a:bodyPr spcFirstLastPara="1" wrap="square" lIns="0" tIns="0" rIns="0" bIns="0" anchor="t" anchorCtr="0">
            <a:noAutofit/>
          </a:bodyPr>
          <a:lstStyle/>
          <a:p>
            <a:pPr marL="0" lvl="0" indent="0" algn="l" rtl="0">
              <a:lnSpc>
                <a:spcPct val="100000"/>
              </a:lnSpc>
              <a:spcBef>
                <a:spcPts val="0"/>
              </a:spcBef>
              <a:spcAft>
                <a:spcPts val="0"/>
              </a:spcAft>
              <a:buNone/>
            </a:pPr>
            <a:r>
              <a:rPr lang="en-GB">
                <a:solidFill>
                  <a:schemeClr val="accent2"/>
                </a:solidFill>
              </a:rPr>
              <a:t>Beekeeper</a:t>
            </a:r>
            <a:r>
              <a:rPr lang="en-GB"/>
              <a:t> a layered architecture</a:t>
            </a:r>
            <a:endParaRPr/>
          </a:p>
        </p:txBody>
      </p:sp>
      <p:sp>
        <p:nvSpPr>
          <p:cNvPr id="6" name="Google Shape;743;p72">
            <a:extLst>
              <a:ext uri="{FF2B5EF4-FFF2-40B4-BE49-F238E27FC236}">
                <a16:creationId xmlns:a16="http://schemas.microsoft.com/office/drawing/2014/main" id="{6707B03D-6BE2-F015-C864-130B5121A67D}"/>
              </a:ext>
            </a:extLst>
          </p:cNvPr>
          <p:cNvSpPr txBox="1">
            <a:spLocks/>
          </p:cNvSpPr>
          <p:nvPr/>
        </p:nvSpPr>
        <p:spPr>
          <a:xfrm>
            <a:off x="3226501"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ctr"/>
            <a:r>
              <a:rPr lang="en-GB" b="0" dirty="0">
                <a:solidFill>
                  <a:schemeClr val="bg1"/>
                </a:solidFill>
              </a:rPr>
              <a:t>Scaleway Object Storage: Beekeeper</a:t>
            </a:r>
          </a:p>
        </p:txBody>
      </p:sp>
      <p:sp>
        <p:nvSpPr>
          <p:cNvPr id="8" name="Google Shape;743;p72">
            <a:extLst>
              <a:ext uri="{FF2B5EF4-FFF2-40B4-BE49-F238E27FC236}">
                <a16:creationId xmlns:a16="http://schemas.microsoft.com/office/drawing/2014/main" id="{65BAC1A2-D519-BB35-81AE-D4E927B5FB5F}"/>
              </a:ext>
            </a:extLst>
          </p:cNvPr>
          <p:cNvSpPr txBox="1">
            <a:spLocks/>
          </p:cNvSpPr>
          <p:nvPr/>
        </p:nvSpPr>
        <p:spPr>
          <a:xfrm>
            <a:off x="6232938"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r"/>
            <a:r>
              <a:rPr lang="en-GB" b="0" dirty="0">
                <a:solidFill>
                  <a:schemeClr val="bg1"/>
                </a:solidFill>
              </a:rPr>
              <a:t>CTA Workshop 2025</a:t>
            </a: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770"/>
        <p:cNvGrpSpPr/>
        <p:nvPr/>
      </p:nvGrpSpPr>
      <p:grpSpPr>
        <a:xfrm>
          <a:off x="0" y="0"/>
          <a:ext cx="0" cy="0"/>
          <a:chOff x="0" y="0"/>
          <a:chExt cx="0" cy="0"/>
        </a:xfrm>
      </p:grpSpPr>
      <p:sp>
        <p:nvSpPr>
          <p:cNvPr id="771" name="Google Shape;771;p75"/>
          <p:cNvSpPr txBox="1">
            <a:spLocks noGrp="1"/>
          </p:cNvSpPr>
          <p:nvPr>
            <p:ph type="title"/>
          </p:nvPr>
        </p:nvSpPr>
        <p:spPr>
          <a:xfrm>
            <a:off x="518159" y="757281"/>
            <a:ext cx="8104500" cy="584400"/>
          </a:xfrm>
          <a:prstGeom prst="rect">
            <a:avLst/>
          </a:prstGeom>
        </p:spPr>
        <p:txBody>
          <a:bodyPr spcFirstLastPara="1" wrap="square" lIns="0" tIns="0" rIns="0" bIns="0" anchor="t" anchorCtr="0">
            <a:noAutofit/>
          </a:bodyPr>
          <a:lstStyle/>
          <a:p>
            <a:pPr marL="0" lvl="0" indent="0" algn="l" rtl="0">
              <a:spcBef>
                <a:spcPts val="0"/>
              </a:spcBef>
              <a:spcAft>
                <a:spcPts val="0"/>
              </a:spcAft>
              <a:buClr>
                <a:schemeClr val="dk2"/>
              </a:buClr>
              <a:buSzPts val="2100"/>
              <a:buFont typeface="Poppins SemiBold"/>
              <a:buNone/>
            </a:pPr>
            <a:r>
              <a:rPr lang="en-GB"/>
              <a:t>Objects availability and durability</a:t>
            </a:r>
            <a:endParaRPr/>
          </a:p>
          <a:p>
            <a:pPr marL="0" lvl="0" indent="0" algn="l" rtl="0">
              <a:spcBef>
                <a:spcPts val="0"/>
              </a:spcBef>
              <a:spcAft>
                <a:spcPts val="0"/>
              </a:spcAft>
              <a:buNone/>
            </a:pPr>
            <a:endParaRPr/>
          </a:p>
        </p:txBody>
      </p:sp>
      <p:sp>
        <p:nvSpPr>
          <p:cNvPr id="772" name="Google Shape;772;p75"/>
          <p:cNvSpPr txBox="1">
            <a:spLocks noGrp="1"/>
          </p:cNvSpPr>
          <p:nvPr>
            <p:ph type="body" idx="1"/>
          </p:nvPr>
        </p:nvSpPr>
        <p:spPr>
          <a:xfrm>
            <a:off x="518159" y="315602"/>
            <a:ext cx="3863100" cy="1299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endParaRPr/>
          </a:p>
        </p:txBody>
      </p:sp>
      <p:sp>
        <p:nvSpPr>
          <p:cNvPr id="773" name="Google Shape;773;p75"/>
          <p:cNvSpPr txBox="1">
            <a:spLocks noGrp="1"/>
          </p:cNvSpPr>
          <p:nvPr>
            <p:ph type="body" idx="2"/>
          </p:nvPr>
        </p:nvSpPr>
        <p:spPr>
          <a:xfrm>
            <a:off x="552350" y="1416225"/>
            <a:ext cx="4784100" cy="2825400"/>
          </a:xfrm>
          <a:prstGeom prst="rect">
            <a:avLst/>
          </a:prstGeom>
        </p:spPr>
        <p:txBody>
          <a:bodyPr spcFirstLastPara="1" wrap="square" lIns="0" tIns="0" rIns="0" bIns="0" anchor="t" anchorCtr="0">
            <a:noAutofit/>
          </a:bodyPr>
          <a:lstStyle/>
          <a:p>
            <a:pPr marL="0" lvl="0" indent="0" algn="l" rtl="0">
              <a:lnSpc>
                <a:spcPct val="150000"/>
              </a:lnSpc>
              <a:spcBef>
                <a:spcPts val="0"/>
              </a:spcBef>
              <a:spcAft>
                <a:spcPts val="0"/>
              </a:spcAft>
              <a:buNone/>
            </a:pPr>
            <a:r>
              <a:rPr lang="en-GB" sz="1200" dirty="0"/>
              <a:t>Objects cannot be simply stored as they are sent. </a:t>
            </a:r>
            <a:endParaRPr sz="1200" dirty="0"/>
          </a:p>
          <a:p>
            <a:pPr marL="0" lvl="0" indent="0" algn="l" rtl="0">
              <a:lnSpc>
                <a:spcPct val="150000"/>
              </a:lnSpc>
              <a:spcBef>
                <a:spcPts val="0"/>
              </a:spcBef>
              <a:spcAft>
                <a:spcPts val="0"/>
              </a:spcAft>
              <a:buNone/>
            </a:pPr>
            <a:r>
              <a:rPr lang="en-GB" sz="1200" dirty="0"/>
              <a:t>We must plan against all kinds of failures :</a:t>
            </a:r>
            <a:endParaRPr sz="1200" dirty="0"/>
          </a:p>
          <a:p>
            <a:pPr marL="457200" lvl="0" indent="-304800" algn="l" rtl="0">
              <a:lnSpc>
                <a:spcPct val="150000"/>
              </a:lnSpc>
              <a:spcBef>
                <a:spcPts val="0"/>
              </a:spcBef>
              <a:spcAft>
                <a:spcPts val="0"/>
              </a:spcAft>
              <a:buSzPts val="1200"/>
              <a:buChar char="-"/>
            </a:pPr>
            <a:r>
              <a:rPr lang="en-GB" sz="1200" dirty="0"/>
              <a:t>disk wear-down</a:t>
            </a:r>
            <a:endParaRPr sz="1200" dirty="0"/>
          </a:p>
          <a:p>
            <a:pPr marL="457200" lvl="0" indent="-304800" algn="l" rtl="0">
              <a:lnSpc>
                <a:spcPct val="150000"/>
              </a:lnSpc>
              <a:spcBef>
                <a:spcPts val="0"/>
              </a:spcBef>
              <a:spcAft>
                <a:spcPts val="0"/>
              </a:spcAft>
              <a:buSzPts val="1200"/>
              <a:buChar char="-"/>
            </a:pPr>
            <a:r>
              <a:rPr lang="en-GB" sz="1200" dirty="0"/>
              <a:t>data corruption</a:t>
            </a:r>
            <a:endParaRPr sz="1200" dirty="0"/>
          </a:p>
          <a:p>
            <a:pPr marL="457200" lvl="0" indent="-304800" algn="l" rtl="0">
              <a:lnSpc>
                <a:spcPct val="150000"/>
              </a:lnSpc>
              <a:spcBef>
                <a:spcPts val="0"/>
              </a:spcBef>
              <a:spcAft>
                <a:spcPts val="0"/>
              </a:spcAft>
              <a:buSzPts val="1200"/>
              <a:buChar char="-"/>
            </a:pPr>
            <a:r>
              <a:rPr lang="en-GB" sz="1200" dirty="0"/>
              <a:t>hardware failures</a:t>
            </a:r>
            <a:endParaRPr sz="1200" dirty="0"/>
          </a:p>
          <a:p>
            <a:pPr marL="457200" lvl="0" indent="-304800" algn="l" rtl="0">
              <a:lnSpc>
                <a:spcPct val="150000"/>
              </a:lnSpc>
              <a:spcBef>
                <a:spcPts val="0"/>
              </a:spcBef>
              <a:spcAft>
                <a:spcPts val="0"/>
              </a:spcAft>
              <a:buSzPts val="1200"/>
              <a:buChar char="-"/>
            </a:pPr>
            <a:r>
              <a:rPr lang="en-GB" sz="1200" dirty="0"/>
              <a:t>network partitioning </a:t>
            </a:r>
            <a:endParaRPr sz="1200" dirty="0"/>
          </a:p>
          <a:p>
            <a:pPr marL="457200" lvl="0" indent="-304800" algn="l" rtl="0">
              <a:lnSpc>
                <a:spcPct val="150000"/>
              </a:lnSpc>
              <a:spcBef>
                <a:spcPts val="0"/>
              </a:spcBef>
              <a:spcAft>
                <a:spcPts val="0"/>
              </a:spcAft>
              <a:buSzPts val="1200"/>
              <a:buChar char="-"/>
            </a:pPr>
            <a:r>
              <a:rPr lang="en-GB" sz="1200" dirty="0"/>
              <a:t>fires, electricity outage, tsunamis, nukes, end of the world</a:t>
            </a:r>
            <a:endParaRPr sz="1200" dirty="0"/>
          </a:p>
          <a:p>
            <a:pPr marL="0" lvl="0" indent="0" algn="l" rtl="0">
              <a:lnSpc>
                <a:spcPct val="150000"/>
              </a:lnSpc>
              <a:spcBef>
                <a:spcPts val="0"/>
              </a:spcBef>
              <a:spcAft>
                <a:spcPts val="0"/>
              </a:spcAft>
              <a:buNone/>
            </a:pPr>
            <a:r>
              <a:rPr lang="en-GB" sz="1200" dirty="0"/>
              <a:t> And still, we must avoid hotspots and congestions</a:t>
            </a:r>
            <a:endParaRPr sz="1200" dirty="0"/>
          </a:p>
        </p:txBody>
      </p:sp>
      <p:sp>
        <p:nvSpPr>
          <p:cNvPr id="774" name="Google Shape;774;p75"/>
          <p:cNvSpPr txBox="1">
            <a:spLocks noGrp="1"/>
          </p:cNvSpPr>
          <p:nvPr>
            <p:ph type="body" idx="3"/>
          </p:nvPr>
        </p:nvSpPr>
        <p:spPr>
          <a:xfrm>
            <a:off x="518159" y="1164255"/>
            <a:ext cx="8104500" cy="129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Cloud environment is harsh </a:t>
            </a:r>
            <a:endParaRPr/>
          </a:p>
        </p:txBody>
      </p:sp>
      <p:sp>
        <p:nvSpPr>
          <p:cNvPr id="4" name="Google Shape;743;p72">
            <a:extLst>
              <a:ext uri="{FF2B5EF4-FFF2-40B4-BE49-F238E27FC236}">
                <a16:creationId xmlns:a16="http://schemas.microsoft.com/office/drawing/2014/main" id="{B094D396-CA43-F807-4043-5421B25DDDEA}"/>
              </a:ext>
            </a:extLst>
          </p:cNvPr>
          <p:cNvSpPr txBox="1">
            <a:spLocks/>
          </p:cNvSpPr>
          <p:nvPr/>
        </p:nvSpPr>
        <p:spPr>
          <a:xfrm>
            <a:off x="3226501"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ctr"/>
            <a:r>
              <a:rPr lang="en-GB" b="0" dirty="0">
                <a:solidFill>
                  <a:schemeClr val="bg1"/>
                </a:solidFill>
              </a:rPr>
              <a:t>Scaleway Object Storage: Beekeeper</a:t>
            </a:r>
          </a:p>
        </p:txBody>
      </p:sp>
      <p:sp>
        <p:nvSpPr>
          <p:cNvPr id="6" name="Google Shape;743;p72">
            <a:extLst>
              <a:ext uri="{FF2B5EF4-FFF2-40B4-BE49-F238E27FC236}">
                <a16:creationId xmlns:a16="http://schemas.microsoft.com/office/drawing/2014/main" id="{7B862FBE-6AC1-002D-09A0-73CA7E8E3CD6}"/>
              </a:ext>
            </a:extLst>
          </p:cNvPr>
          <p:cNvSpPr txBox="1">
            <a:spLocks/>
          </p:cNvSpPr>
          <p:nvPr/>
        </p:nvSpPr>
        <p:spPr>
          <a:xfrm>
            <a:off x="6232938"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r"/>
            <a:r>
              <a:rPr lang="en-GB" b="0" dirty="0">
                <a:solidFill>
                  <a:schemeClr val="bg1"/>
                </a:solidFill>
              </a:rPr>
              <a:t>CTA Workshop 2025</a:t>
            </a: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780">
          <a:extLst>
            <a:ext uri="{FF2B5EF4-FFF2-40B4-BE49-F238E27FC236}">
              <a16:creationId xmlns:a16="http://schemas.microsoft.com/office/drawing/2014/main" id="{8D021AB7-BF90-4041-2109-64CA6AE33313}"/>
            </a:ext>
          </a:extLst>
        </p:cNvPr>
        <p:cNvGrpSpPr/>
        <p:nvPr/>
      </p:nvGrpSpPr>
      <p:grpSpPr>
        <a:xfrm>
          <a:off x="0" y="0"/>
          <a:ext cx="0" cy="0"/>
          <a:chOff x="0" y="0"/>
          <a:chExt cx="0" cy="0"/>
        </a:xfrm>
      </p:grpSpPr>
      <p:sp>
        <p:nvSpPr>
          <p:cNvPr id="781" name="Google Shape;781;p76">
            <a:extLst>
              <a:ext uri="{FF2B5EF4-FFF2-40B4-BE49-F238E27FC236}">
                <a16:creationId xmlns:a16="http://schemas.microsoft.com/office/drawing/2014/main" id="{0AFB7847-D406-26F7-7910-0E6FB1061840}"/>
              </a:ext>
            </a:extLst>
          </p:cNvPr>
          <p:cNvSpPr txBox="1">
            <a:spLocks noGrp="1"/>
          </p:cNvSpPr>
          <p:nvPr>
            <p:ph type="title"/>
          </p:nvPr>
        </p:nvSpPr>
        <p:spPr>
          <a:xfrm>
            <a:off x="518159" y="757281"/>
            <a:ext cx="8104500" cy="5844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Erasure Coding: Memento</a:t>
            </a:r>
            <a:endParaRPr/>
          </a:p>
          <a:p>
            <a:pPr marL="0" lvl="0" indent="0" algn="l" rtl="0">
              <a:spcBef>
                <a:spcPts val="0"/>
              </a:spcBef>
              <a:spcAft>
                <a:spcPts val="0"/>
              </a:spcAft>
              <a:buNone/>
            </a:pPr>
            <a:endParaRPr/>
          </a:p>
        </p:txBody>
      </p:sp>
      <p:sp>
        <p:nvSpPr>
          <p:cNvPr id="782" name="Google Shape;782;p76">
            <a:extLst>
              <a:ext uri="{FF2B5EF4-FFF2-40B4-BE49-F238E27FC236}">
                <a16:creationId xmlns:a16="http://schemas.microsoft.com/office/drawing/2014/main" id="{6ACB0309-7B39-43EC-BD5A-ED8C9DC75A21}"/>
              </a:ext>
            </a:extLst>
          </p:cNvPr>
          <p:cNvSpPr txBox="1">
            <a:spLocks noGrp="1"/>
          </p:cNvSpPr>
          <p:nvPr>
            <p:ph type="body" idx="1"/>
          </p:nvPr>
        </p:nvSpPr>
        <p:spPr>
          <a:xfrm>
            <a:off x="518159" y="315602"/>
            <a:ext cx="3863100" cy="1299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fr-FR" dirty="0" err="1"/>
              <a:t>Consistency</a:t>
            </a:r>
            <a:r>
              <a:rPr lang="fr-FR" dirty="0"/>
              <a:t> </a:t>
            </a:r>
            <a:r>
              <a:rPr lang="fr-FR" dirty="0" err="1"/>
              <a:t>Availability</a:t>
            </a:r>
            <a:r>
              <a:rPr lang="fr-FR" dirty="0"/>
              <a:t> </a:t>
            </a:r>
            <a:r>
              <a:rPr lang="fr-FR" strike="sngStrike" dirty="0" err="1"/>
              <a:t>Partionning</a:t>
            </a:r>
            <a:endParaRPr strike="sngStrike" dirty="0"/>
          </a:p>
        </p:txBody>
      </p:sp>
      <p:sp>
        <p:nvSpPr>
          <p:cNvPr id="783" name="Google Shape;783;p76">
            <a:extLst>
              <a:ext uri="{FF2B5EF4-FFF2-40B4-BE49-F238E27FC236}">
                <a16:creationId xmlns:a16="http://schemas.microsoft.com/office/drawing/2014/main" id="{85D3F696-4023-63FB-CA4C-6AFC8A8B955C}"/>
              </a:ext>
            </a:extLst>
          </p:cNvPr>
          <p:cNvSpPr txBox="1">
            <a:spLocks noGrp="1"/>
          </p:cNvSpPr>
          <p:nvPr>
            <p:ph type="body" idx="3"/>
          </p:nvPr>
        </p:nvSpPr>
        <p:spPr>
          <a:xfrm>
            <a:off x="518159" y="1164255"/>
            <a:ext cx="8104500" cy="129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Data safety</a:t>
            </a:r>
            <a:endParaRPr/>
          </a:p>
        </p:txBody>
      </p:sp>
      <p:sp>
        <p:nvSpPr>
          <p:cNvPr id="785" name="Google Shape;785;p76">
            <a:extLst>
              <a:ext uri="{FF2B5EF4-FFF2-40B4-BE49-F238E27FC236}">
                <a16:creationId xmlns:a16="http://schemas.microsoft.com/office/drawing/2014/main" id="{A03396EA-2308-26C8-B4AA-1367D2FC804A}"/>
              </a:ext>
            </a:extLst>
          </p:cNvPr>
          <p:cNvSpPr/>
          <p:nvPr/>
        </p:nvSpPr>
        <p:spPr>
          <a:xfrm>
            <a:off x="518150" y="1653450"/>
            <a:ext cx="1800000" cy="180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b="1">
                <a:solidFill>
                  <a:schemeClr val="lt1"/>
                </a:solidFill>
                <a:latin typeface="Inter"/>
                <a:ea typeface="Inter"/>
                <a:cs typeface="Inter"/>
                <a:sym typeface="Inter"/>
              </a:rPr>
              <a:t>Object</a:t>
            </a:r>
            <a:endParaRPr b="1">
              <a:solidFill>
                <a:schemeClr val="lt1"/>
              </a:solidFill>
              <a:latin typeface="Inter"/>
              <a:ea typeface="Inter"/>
              <a:cs typeface="Inter"/>
              <a:sym typeface="Inter"/>
            </a:endParaRPr>
          </a:p>
        </p:txBody>
      </p:sp>
      <p:sp>
        <p:nvSpPr>
          <p:cNvPr id="5" name="Google Shape;743;p72">
            <a:extLst>
              <a:ext uri="{FF2B5EF4-FFF2-40B4-BE49-F238E27FC236}">
                <a16:creationId xmlns:a16="http://schemas.microsoft.com/office/drawing/2014/main" id="{F37B1A38-70B6-5B55-4F80-080F0C12721E}"/>
              </a:ext>
            </a:extLst>
          </p:cNvPr>
          <p:cNvSpPr txBox="1">
            <a:spLocks/>
          </p:cNvSpPr>
          <p:nvPr/>
        </p:nvSpPr>
        <p:spPr>
          <a:xfrm>
            <a:off x="3226501"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ctr"/>
            <a:r>
              <a:rPr lang="en-GB" b="0" dirty="0">
                <a:solidFill>
                  <a:schemeClr val="bg1"/>
                </a:solidFill>
              </a:rPr>
              <a:t>Scaleway Object Storage: Beekeeper</a:t>
            </a:r>
          </a:p>
        </p:txBody>
      </p:sp>
      <p:sp>
        <p:nvSpPr>
          <p:cNvPr id="7" name="Google Shape;743;p72">
            <a:extLst>
              <a:ext uri="{FF2B5EF4-FFF2-40B4-BE49-F238E27FC236}">
                <a16:creationId xmlns:a16="http://schemas.microsoft.com/office/drawing/2014/main" id="{DFBEB419-4A7E-A074-FED9-4FFFD184D9C5}"/>
              </a:ext>
            </a:extLst>
          </p:cNvPr>
          <p:cNvSpPr txBox="1">
            <a:spLocks/>
          </p:cNvSpPr>
          <p:nvPr/>
        </p:nvSpPr>
        <p:spPr>
          <a:xfrm>
            <a:off x="6232938"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r"/>
            <a:r>
              <a:rPr lang="en-GB" b="0" dirty="0">
                <a:solidFill>
                  <a:schemeClr val="bg1"/>
                </a:solidFill>
              </a:rPr>
              <a:t>CTA Workshop 2025</a:t>
            </a:r>
          </a:p>
        </p:txBody>
      </p:sp>
    </p:spTree>
    <p:extLst>
      <p:ext uri="{BB962C8B-B14F-4D97-AF65-F5344CB8AC3E}">
        <p14:creationId xmlns:p14="http://schemas.microsoft.com/office/powerpoint/2010/main" val="335982957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780">
          <a:extLst>
            <a:ext uri="{FF2B5EF4-FFF2-40B4-BE49-F238E27FC236}">
              <a16:creationId xmlns:a16="http://schemas.microsoft.com/office/drawing/2014/main" id="{3DFF7169-1897-F1B9-E999-476A47547BE8}"/>
            </a:ext>
          </a:extLst>
        </p:cNvPr>
        <p:cNvGrpSpPr/>
        <p:nvPr/>
      </p:nvGrpSpPr>
      <p:grpSpPr>
        <a:xfrm>
          <a:off x="0" y="0"/>
          <a:ext cx="0" cy="0"/>
          <a:chOff x="0" y="0"/>
          <a:chExt cx="0" cy="0"/>
        </a:xfrm>
      </p:grpSpPr>
      <p:sp>
        <p:nvSpPr>
          <p:cNvPr id="781" name="Google Shape;781;p76">
            <a:extLst>
              <a:ext uri="{FF2B5EF4-FFF2-40B4-BE49-F238E27FC236}">
                <a16:creationId xmlns:a16="http://schemas.microsoft.com/office/drawing/2014/main" id="{57780639-4D7E-A73E-7D6E-CC79EF588B4B}"/>
              </a:ext>
            </a:extLst>
          </p:cNvPr>
          <p:cNvSpPr txBox="1">
            <a:spLocks noGrp="1"/>
          </p:cNvSpPr>
          <p:nvPr>
            <p:ph type="title"/>
          </p:nvPr>
        </p:nvSpPr>
        <p:spPr>
          <a:xfrm>
            <a:off x="518159" y="757281"/>
            <a:ext cx="8104500" cy="5844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Erasure Coding: Memento</a:t>
            </a:r>
            <a:endParaRPr/>
          </a:p>
          <a:p>
            <a:pPr marL="0" lvl="0" indent="0" algn="l" rtl="0">
              <a:spcBef>
                <a:spcPts val="0"/>
              </a:spcBef>
              <a:spcAft>
                <a:spcPts val="0"/>
              </a:spcAft>
              <a:buNone/>
            </a:pPr>
            <a:endParaRPr/>
          </a:p>
        </p:txBody>
      </p:sp>
      <p:sp>
        <p:nvSpPr>
          <p:cNvPr id="782" name="Google Shape;782;p76">
            <a:extLst>
              <a:ext uri="{FF2B5EF4-FFF2-40B4-BE49-F238E27FC236}">
                <a16:creationId xmlns:a16="http://schemas.microsoft.com/office/drawing/2014/main" id="{EB2F8D8C-E21D-9203-C377-848E33DE6A82}"/>
              </a:ext>
            </a:extLst>
          </p:cNvPr>
          <p:cNvSpPr txBox="1">
            <a:spLocks noGrp="1"/>
          </p:cNvSpPr>
          <p:nvPr>
            <p:ph type="body" idx="1"/>
          </p:nvPr>
        </p:nvSpPr>
        <p:spPr>
          <a:xfrm>
            <a:off x="518159" y="315602"/>
            <a:ext cx="3863100" cy="129900"/>
          </a:xfrm>
          <a:prstGeom prst="rect">
            <a:avLst/>
          </a:prstGeom>
        </p:spPr>
        <p:txBody>
          <a:bodyPr spcFirstLastPara="1" wrap="square" lIns="0" tIns="0" rIns="0" bIns="0" anchor="ctr" anchorCtr="0">
            <a:noAutofit/>
          </a:bodyPr>
          <a:lstStyle/>
          <a:p>
            <a:pPr marL="0" indent="0"/>
            <a:r>
              <a:rPr lang="fr-FR" dirty="0" err="1"/>
              <a:t>Consistency</a:t>
            </a:r>
            <a:r>
              <a:rPr lang="fr-FR" dirty="0"/>
              <a:t> </a:t>
            </a:r>
            <a:r>
              <a:rPr lang="fr-FR" dirty="0" err="1"/>
              <a:t>Availability</a:t>
            </a:r>
            <a:r>
              <a:rPr lang="fr-FR" dirty="0"/>
              <a:t> </a:t>
            </a:r>
            <a:r>
              <a:rPr lang="fr-FR" strike="sngStrike" dirty="0" err="1"/>
              <a:t>Partionning</a:t>
            </a:r>
            <a:endParaRPr lang="fr-FR" strike="sngStrike" dirty="0"/>
          </a:p>
        </p:txBody>
      </p:sp>
      <p:sp>
        <p:nvSpPr>
          <p:cNvPr id="783" name="Google Shape;783;p76">
            <a:extLst>
              <a:ext uri="{FF2B5EF4-FFF2-40B4-BE49-F238E27FC236}">
                <a16:creationId xmlns:a16="http://schemas.microsoft.com/office/drawing/2014/main" id="{E9C6064D-EE58-EDF3-B873-ECE67E008930}"/>
              </a:ext>
            </a:extLst>
          </p:cNvPr>
          <p:cNvSpPr txBox="1">
            <a:spLocks noGrp="1"/>
          </p:cNvSpPr>
          <p:nvPr>
            <p:ph type="body" idx="3"/>
          </p:nvPr>
        </p:nvSpPr>
        <p:spPr>
          <a:xfrm>
            <a:off x="518159" y="1164255"/>
            <a:ext cx="8104500" cy="129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Data safety</a:t>
            </a:r>
            <a:endParaRPr/>
          </a:p>
        </p:txBody>
      </p:sp>
      <p:sp>
        <p:nvSpPr>
          <p:cNvPr id="785" name="Google Shape;785;p76">
            <a:extLst>
              <a:ext uri="{FF2B5EF4-FFF2-40B4-BE49-F238E27FC236}">
                <a16:creationId xmlns:a16="http://schemas.microsoft.com/office/drawing/2014/main" id="{6CB45CC5-F999-BDB0-86D9-485826682044}"/>
              </a:ext>
            </a:extLst>
          </p:cNvPr>
          <p:cNvSpPr/>
          <p:nvPr/>
        </p:nvSpPr>
        <p:spPr>
          <a:xfrm>
            <a:off x="518150" y="1653450"/>
            <a:ext cx="1800000" cy="180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b="1">
                <a:solidFill>
                  <a:schemeClr val="lt1"/>
                </a:solidFill>
                <a:latin typeface="Inter"/>
                <a:ea typeface="Inter"/>
                <a:cs typeface="Inter"/>
                <a:sym typeface="Inter"/>
              </a:rPr>
              <a:t>Object</a:t>
            </a:r>
            <a:endParaRPr b="1">
              <a:solidFill>
                <a:schemeClr val="lt1"/>
              </a:solidFill>
              <a:latin typeface="Inter"/>
              <a:ea typeface="Inter"/>
              <a:cs typeface="Inter"/>
              <a:sym typeface="Inter"/>
            </a:endParaRPr>
          </a:p>
        </p:txBody>
      </p:sp>
      <p:sp>
        <p:nvSpPr>
          <p:cNvPr id="786" name="Google Shape;786;p76">
            <a:extLst>
              <a:ext uri="{FF2B5EF4-FFF2-40B4-BE49-F238E27FC236}">
                <a16:creationId xmlns:a16="http://schemas.microsoft.com/office/drawing/2014/main" id="{ACDC582D-8BEA-90CB-2E4D-30172599FC38}"/>
              </a:ext>
            </a:extLst>
          </p:cNvPr>
          <p:cNvSpPr/>
          <p:nvPr/>
        </p:nvSpPr>
        <p:spPr>
          <a:xfrm>
            <a:off x="3399250" y="1672538"/>
            <a:ext cx="720000" cy="72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600" b="1">
                <a:solidFill>
                  <a:schemeClr val="lt1"/>
                </a:solidFill>
                <a:latin typeface="Inter"/>
                <a:ea typeface="Inter"/>
                <a:cs typeface="Inter"/>
                <a:sym typeface="Inter"/>
              </a:rPr>
              <a:t>Metachunk</a:t>
            </a:r>
            <a:endParaRPr sz="600" b="1">
              <a:solidFill>
                <a:schemeClr val="lt1"/>
              </a:solidFill>
              <a:latin typeface="Inter"/>
              <a:ea typeface="Inter"/>
              <a:cs typeface="Inter"/>
              <a:sym typeface="Inter"/>
            </a:endParaRPr>
          </a:p>
        </p:txBody>
      </p:sp>
      <p:sp>
        <p:nvSpPr>
          <p:cNvPr id="787" name="Google Shape;787;p76">
            <a:extLst>
              <a:ext uri="{FF2B5EF4-FFF2-40B4-BE49-F238E27FC236}">
                <a16:creationId xmlns:a16="http://schemas.microsoft.com/office/drawing/2014/main" id="{1D0002CE-98D0-7A62-70C7-A84BFF7D66AE}"/>
              </a:ext>
            </a:extLst>
          </p:cNvPr>
          <p:cNvSpPr/>
          <p:nvPr/>
        </p:nvSpPr>
        <p:spPr>
          <a:xfrm>
            <a:off x="4382350" y="1672538"/>
            <a:ext cx="720000" cy="72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600" b="1">
                <a:solidFill>
                  <a:schemeClr val="lt1"/>
                </a:solidFill>
                <a:latin typeface="Inter"/>
                <a:ea typeface="Inter"/>
                <a:cs typeface="Inter"/>
                <a:sym typeface="Inter"/>
              </a:rPr>
              <a:t>Metachunk</a:t>
            </a:r>
            <a:endParaRPr sz="600" b="1">
              <a:solidFill>
                <a:schemeClr val="lt1"/>
              </a:solidFill>
              <a:latin typeface="Inter"/>
              <a:ea typeface="Inter"/>
              <a:cs typeface="Inter"/>
              <a:sym typeface="Inter"/>
            </a:endParaRPr>
          </a:p>
        </p:txBody>
      </p:sp>
      <p:sp>
        <p:nvSpPr>
          <p:cNvPr id="788" name="Google Shape;788;p76">
            <a:extLst>
              <a:ext uri="{FF2B5EF4-FFF2-40B4-BE49-F238E27FC236}">
                <a16:creationId xmlns:a16="http://schemas.microsoft.com/office/drawing/2014/main" id="{EB28912F-775C-2E79-7E99-FB7673120573}"/>
              </a:ext>
            </a:extLst>
          </p:cNvPr>
          <p:cNvSpPr/>
          <p:nvPr/>
        </p:nvSpPr>
        <p:spPr>
          <a:xfrm>
            <a:off x="3399250" y="2752538"/>
            <a:ext cx="720000" cy="72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600" b="1">
                <a:solidFill>
                  <a:schemeClr val="lt1"/>
                </a:solidFill>
                <a:latin typeface="Inter"/>
                <a:ea typeface="Inter"/>
                <a:cs typeface="Inter"/>
                <a:sym typeface="Inter"/>
              </a:rPr>
              <a:t>Metachunk</a:t>
            </a:r>
            <a:endParaRPr b="1">
              <a:solidFill>
                <a:schemeClr val="lt1"/>
              </a:solidFill>
              <a:latin typeface="Inter"/>
              <a:ea typeface="Inter"/>
              <a:cs typeface="Inter"/>
              <a:sym typeface="Inter"/>
            </a:endParaRPr>
          </a:p>
        </p:txBody>
      </p:sp>
      <p:sp>
        <p:nvSpPr>
          <p:cNvPr id="789" name="Google Shape;789;p76">
            <a:extLst>
              <a:ext uri="{FF2B5EF4-FFF2-40B4-BE49-F238E27FC236}">
                <a16:creationId xmlns:a16="http://schemas.microsoft.com/office/drawing/2014/main" id="{1031D7AB-BF0C-EC6C-F002-6A199A14DCA9}"/>
              </a:ext>
            </a:extLst>
          </p:cNvPr>
          <p:cNvSpPr/>
          <p:nvPr/>
        </p:nvSpPr>
        <p:spPr>
          <a:xfrm>
            <a:off x="4382350" y="2752538"/>
            <a:ext cx="720000" cy="72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600" b="1">
                <a:solidFill>
                  <a:schemeClr val="lt1"/>
                </a:solidFill>
                <a:latin typeface="Inter"/>
                <a:ea typeface="Inter"/>
                <a:cs typeface="Inter"/>
                <a:sym typeface="Inter"/>
              </a:rPr>
              <a:t>Metachunk</a:t>
            </a:r>
            <a:endParaRPr b="1">
              <a:solidFill>
                <a:schemeClr val="lt1"/>
              </a:solidFill>
              <a:latin typeface="Inter"/>
              <a:ea typeface="Inter"/>
              <a:cs typeface="Inter"/>
              <a:sym typeface="Inter"/>
            </a:endParaRPr>
          </a:p>
        </p:txBody>
      </p:sp>
      <p:sp>
        <p:nvSpPr>
          <p:cNvPr id="2" name="Google Shape;994;p84">
            <a:extLst>
              <a:ext uri="{FF2B5EF4-FFF2-40B4-BE49-F238E27FC236}">
                <a16:creationId xmlns:a16="http://schemas.microsoft.com/office/drawing/2014/main" id="{2438343F-39D5-4BD3-DA9B-A0179E36288B}"/>
              </a:ext>
            </a:extLst>
          </p:cNvPr>
          <p:cNvSpPr txBox="1"/>
          <p:nvPr/>
        </p:nvSpPr>
        <p:spPr>
          <a:xfrm>
            <a:off x="3070409" y="3718395"/>
            <a:ext cx="3000000" cy="787878"/>
          </a:xfrm>
          <a:prstGeom prst="rect">
            <a:avLst/>
          </a:prstGeom>
          <a:noFill/>
          <a:ln>
            <a:noFill/>
          </a:ln>
        </p:spPr>
        <p:txBody>
          <a:bodyPr spcFirstLastPara="1" wrap="square" lIns="91425" tIns="91425" rIns="91425" bIns="91425" anchor="t" anchorCtr="0">
            <a:spAutoFit/>
          </a:bodyPr>
          <a:lstStyle/>
          <a:p>
            <a:pPr marL="0" lvl="0" indent="0" algn="ctr" rtl="0">
              <a:lnSpc>
                <a:spcPct val="140000"/>
              </a:lnSpc>
              <a:spcBef>
                <a:spcPts val="0"/>
              </a:spcBef>
              <a:spcAft>
                <a:spcPts val="0"/>
              </a:spcAft>
              <a:buNone/>
            </a:pPr>
            <a:r>
              <a:rPr lang="en-GB" b="1" dirty="0">
                <a:solidFill>
                  <a:schemeClr val="bg1"/>
                </a:solidFill>
              </a:rPr>
              <a:t>We split every object into same size </a:t>
            </a:r>
            <a:r>
              <a:rPr lang="en-GB" b="1" dirty="0" err="1">
                <a:solidFill>
                  <a:schemeClr val="bg1"/>
                </a:solidFill>
              </a:rPr>
              <a:t>metachunks</a:t>
            </a:r>
            <a:endParaRPr lang="en-GB" b="1" dirty="0">
              <a:solidFill>
                <a:schemeClr val="bg1"/>
              </a:solidFill>
            </a:endParaRPr>
          </a:p>
        </p:txBody>
      </p:sp>
      <p:sp>
        <p:nvSpPr>
          <p:cNvPr id="5" name="Google Shape;743;p72">
            <a:extLst>
              <a:ext uri="{FF2B5EF4-FFF2-40B4-BE49-F238E27FC236}">
                <a16:creationId xmlns:a16="http://schemas.microsoft.com/office/drawing/2014/main" id="{6709629D-285C-7946-6C0A-0592AF3A2755}"/>
              </a:ext>
            </a:extLst>
          </p:cNvPr>
          <p:cNvSpPr txBox="1">
            <a:spLocks/>
          </p:cNvSpPr>
          <p:nvPr/>
        </p:nvSpPr>
        <p:spPr>
          <a:xfrm>
            <a:off x="3226501"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ctr"/>
            <a:r>
              <a:rPr lang="en-GB" b="0" dirty="0">
                <a:solidFill>
                  <a:schemeClr val="bg1"/>
                </a:solidFill>
              </a:rPr>
              <a:t>Scaleway Object Storage: Beekeeper</a:t>
            </a:r>
          </a:p>
        </p:txBody>
      </p:sp>
      <p:sp>
        <p:nvSpPr>
          <p:cNvPr id="7" name="Google Shape;743;p72">
            <a:extLst>
              <a:ext uri="{FF2B5EF4-FFF2-40B4-BE49-F238E27FC236}">
                <a16:creationId xmlns:a16="http://schemas.microsoft.com/office/drawing/2014/main" id="{4ABD1E44-E211-20BF-A72D-B66B6A2B5148}"/>
              </a:ext>
            </a:extLst>
          </p:cNvPr>
          <p:cNvSpPr txBox="1">
            <a:spLocks/>
          </p:cNvSpPr>
          <p:nvPr/>
        </p:nvSpPr>
        <p:spPr>
          <a:xfrm>
            <a:off x="6232938"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r"/>
            <a:r>
              <a:rPr lang="en-GB" b="0" dirty="0">
                <a:solidFill>
                  <a:schemeClr val="bg1"/>
                </a:solidFill>
              </a:rPr>
              <a:t>CTA Workshop 2025</a:t>
            </a:r>
          </a:p>
        </p:txBody>
      </p:sp>
    </p:spTree>
    <p:extLst>
      <p:ext uri="{BB962C8B-B14F-4D97-AF65-F5344CB8AC3E}">
        <p14:creationId xmlns:p14="http://schemas.microsoft.com/office/powerpoint/2010/main" val="60747642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780">
          <a:extLst>
            <a:ext uri="{FF2B5EF4-FFF2-40B4-BE49-F238E27FC236}">
              <a16:creationId xmlns:a16="http://schemas.microsoft.com/office/drawing/2014/main" id="{4EAF2FA7-E1A2-5799-5CBD-61A915AB77F7}"/>
            </a:ext>
          </a:extLst>
        </p:cNvPr>
        <p:cNvGrpSpPr/>
        <p:nvPr/>
      </p:nvGrpSpPr>
      <p:grpSpPr>
        <a:xfrm>
          <a:off x="0" y="0"/>
          <a:ext cx="0" cy="0"/>
          <a:chOff x="0" y="0"/>
          <a:chExt cx="0" cy="0"/>
        </a:xfrm>
      </p:grpSpPr>
      <p:sp>
        <p:nvSpPr>
          <p:cNvPr id="781" name="Google Shape;781;p76">
            <a:extLst>
              <a:ext uri="{FF2B5EF4-FFF2-40B4-BE49-F238E27FC236}">
                <a16:creationId xmlns:a16="http://schemas.microsoft.com/office/drawing/2014/main" id="{E2C2CAFF-4369-4346-AB58-DE038D26CA1C}"/>
              </a:ext>
            </a:extLst>
          </p:cNvPr>
          <p:cNvSpPr txBox="1">
            <a:spLocks noGrp="1"/>
          </p:cNvSpPr>
          <p:nvPr>
            <p:ph type="title"/>
          </p:nvPr>
        </p:nvSpPr>
        <p:spPr>
          <a:xfrm>
            <a:off x="518159" y="757281"/>
            <a:ext cx="8104500" cy="5844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Erasure Coding: Memento</a:t>
            </a:r>
            <a:endParaRPr/>
          </a:p>
          <a:p>
            <a:pPr marL="0" lvl="0" indent="0" algn="l" rtl="0">
              <a:spcBef>
                <a:spcPts val="0"/>
              </a:spcBef>
              <a:spcAft>
                <a:spcPts val="0"/>
              </a:spcAft>
              <a:buNone/>
            </a:pPr>
            <a:endParaRPr/>
          </a:p>
        </p:txBody>
      </p:sp>
      <p:sp>
        <p:nvSpPr>
          <p:cNvPr id="782" name="Google Shape;782;p76">
            <a:extLst>
              <a:ext uri="{FF2B5EF4-FFF2-40B4-BE49-F238E27FC236}">
                <a16:creationId xmlns:a16="http://schemas.microsoft.com/office/drawing/2014/main" id="{927F39F7-0EE8-9E47-110A-D537BB105523}"/>
              </a:ext>
            </a:extLst>
          </p:cNvPr>
          <p:cNvSpPr txBox="1">
            <a:spLocks noGrp="1"/>
          </p:cNvSpPr>
          <p:nvPr>
            <p:ph type="body" idx="1"/>
          </p:nvPr>
        </p:nvSpPr>
        <p:spPr>
          <a:xfrm>
            <a:off x="518159" y="315602"/>
            <a:ext cx="3863100" cy="129900"/>
          </a:xfrm>
          <a:prstGeom prst="rect">
            <a:avLst/>
          </a:prstGeom>
        </p:spPr>
        <p:txBody>
          <a:bodyPr spcFirstLastPara="1" wrap="square" lIns="0" tIns="0" rIns="0" bIns="0" anchor="ctr" anchorCtr="0">
            <a:noAutofit/>
          </a:bodyPr>
          <a:lstStyle/>
          <a:p>
            <a:pPr marL="0" indent="0"/>
            <a:r>
              <a:rPr lang="fr-FR" dirty="0" err="1"/>
              <a:t>Consistency</a:t>
            </a:r>
            <a:r>
              <a:rPr lang="fr-FR" dirty="0"/>
              <a:t> </a:t>
            </a:r>
            <a:r>
              <a:rPr lang="fr-FR" dirty="0" err="1"/>
              <a:t>Availability</a:t>
            </a:r>
            <a:r>
              <a:rPr lang="fr-FR" dirty="0"/>
              <a:t> </a:t>
            </a:r>
            <a:r>
              <a:rPr lang="fr-FR" strike="sngStrike" dirty="0" err="1"/>
              <a:t>Partionning</a:t>
            </a:r>
            <a:endParaRPr lang="fr-FR" strike="sngStrike" dirty="0"/>
          </a:p>
        </p:txBody>
      </p:sp>
      <p:sp>
        <p:nvSpPr>
          <p:cNvPr id="783" name="Google Shape;783;p76">
            <a:extLst>
              <a:ext uri="{FF2B5EF4-FFF2-40B4-BE49-F238E27FC236}">
                <a16:creationId xmlns:a16="http://schemas.microsoft.com/office/drawing/2014/main" id="{E921FD07-30B1-BB88-6721-346256FD8037}"/>
              </a:ext>
            </a:extLst>
          </p:cNvPr>
          <p:cNvSpPr txBox="1">
            <a:spLocks noGrp="1"/>
          </p:cNvSpPr>
          <p:nvPr>
            <p:ph type="body" idx="3"/>
          </p:nvPr>
        </p:nvSpPr>
        <p:spPr>
          <a:xfrm>
            <a:off x="518159" y="1164255"/>
            <a:ext cx="8104500" cy="129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Data safety</a:t>
            </a:r>
            <a:endParaRPr/>
          </a:p>
        </p:txBody>
      </p:sp>
      <p:sp>
        <p:nvSpPr>
          <p:cNvPr id="785" name="Google Shape;785;p76">
            <a:extLst>
              <a:ext uri="{FF2B5EF4-FFF2-40B4-BE49-F238E27FC236}">
                <a16:creationId xmlns:a16="http://schemas.microsoft.com/office/drawing/2014/main" id="{82127133-1D09-F6EB-6B16-3F2305B4A9D9}"/>
              </a:ext>
            </a:extLst>
          </p:cNvPr>
          <p:cNvSpPr/>
          <p:nvPr/>
        </p:nvSpPr>
        <p:spPr>
          <a:xfrm>
            <a:off x="518150" y="1653450"/>
            <a:ext cx="1800000" cy="180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b="1">
                <a:solidFill>
                  <a:schemeClr val="lt1"/>
                </a:solidFill>
                <a:latin typeface="Inter"/>
                <a:ea typeface="Inter"/>
                <a:cs typeface="Inter"/>
                <a:sym typeface="Inter"/>
              </a:rPr>
              <a:t>Object</a:t>
            </a:r>
            <a:endParaRPr b="1">
              <a:solidFill>
                <a:schemeClr val="lt1"/>
              </a:solidFill>
              <a:latin typeface="Inter"/>
              <a:ea typeface="Inter"/>
              <a:cs typeface="Inter"/>
              <a:sym typeface="Inter"/>
            </a:endParaRPr>
          </a:p>
        </p:txBody>
      </p:sp>
      <p:sp>
        <p:nvSpPr>
          <p:cNvPr id="786" name="Google Shape;786;p76">
            <a:extLst>
              <a:ext uri="{FF2B5EF4-FFF2-40B4-BE49-F238E27FC236}">
                <a16:creationId xmlns:a16="http://schemas.microsoft.com/office/drawing/2014/main" id="{10F200AD-F91D-8E8A-0AB2-B1171093D875}"/>
              </a:ext>
            </a:extLst>
          </p:cNvPr>
          <p:cNvSpPr/>
          <p:nvPr/>
        </p:nvSpPr>
        <p:spPr>
          <a:xfrm>
            <a:off x="3399250" y="1672538"/>
            <a:ext cx="720000" cy="72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600" b="1">
                <a:solidFill>
                  <a:schemeClr val="lt1"/>
                </a:solidFill>
                <a:latin typeface="Inter"/>
                <a:ea typeface="Inter"/>
                <a:cs typeface="Inter"/>
                <a:sym typeface="Inter"/>
              </a:rPr>
              <a:t>Metachunk</a:t>
            </a:r>
            <a:endParaRPr sz="600" b="1">
              <a:solidFill>
                <a:schemeClr val="lt1"/>
              </a:solidFill>
              <a:latin typeface="Inter"/>
              <a:ea typeface="Inter"/>
              <a:cs typeface="Inter"/>
              <a:sym typeface="Inter"/>
            </a:endParaRPr>
          </a:p>
        </p:txBody>
      </p:sp>
      <p:sp>
        <p:nvSpPr>
          <p:cNvPr id="787" name="Google Shape;787;p76">
            <a:extLst>
              <a:ext uri="{FF2B5EF4-FFF2-40B4-BE49-F238E27FC236}">
                <a16:creationId xmlns:a16="http://schemas.microsoft.com/office/drawing/2014/main" id="{26D7BF64-14B0-EE7A-78D9-616215496EED}"/>
              </a:ext>
            </a:extLst>
          </p:cNvPr>
          <p:cNvSpPr/>
          <p:nvPr/>
        </p:nvSpPr>
        <p:spPr>
          <a:xfrm>
            <a:off x="4382350" y="1672538"/>
            <a:ext cx="720000" cy="72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600" b="1">
                <a:solidFill>
                  <a:schemeClr val="lt1"/>
                </a:solidFill>
                <a:latin typeface="Inter"/>
                <a:ea typeface="Inter"/>
                <a:cs typeface="Inter"/>
                <a:sym typeface="Inter"/>
              </a:rPr>
              <a:t>Metachunk</a:t>
            </a:r>
            <a:endParaRPr sz="600" b="1">
              <a:solidFill>
                <a:schemeClr val="lt1"/>
              </a:solidFill>
              <a:latin typeface="Inter"/>
              <a:ea typeface="Inter"/>
              <a:cs typeface="Inter"/>
              <a:sym typeface="Inter"/>
            </a:endParaRPr>
          </a:p>
        </p:txBody>
      </p:sp>
      <p:sp>
        <p:nvSpPr>
          <p:cNvPr id="788" name="Google Shape;788;p76">
            <a:extLst>
              <a:ext uri="{FF2B5EF4-FFF2-40B4-BE49-F238E27FC236}">
                <a16:creationId xmlns:a16="http://schemas.microsoft.com/office/drawing/2014/main" id="{A1D08E0F-1EAE-01BD-4B6E-CCBA66B76E70}"/>
              </a:ext>
            </a:extLst>
          </p:cNvPr>
          <p:cNvSpPr/>
          <p:nvPr/>
        </p:nvSpPr>
        <p:spPr>
          <a:xfrm>
            <a:off x="3399250" y="2752538"/>
            <a:ext cx="720000" cy="72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600" b="1">
                <a:solidFill>
                  <a:schemeClr val="lt1"/>
                </a:solidFill>
                <a:latin typeface="Inter"/>
                <a:ea typeface="Inter"/>
                <a:cs typeface="Inter"/>
                <a:sym typeface="Inter"/>
              </a:rPr>
              <a:t>Metachunk</a:t>
            </a:r>
            <a:endParaRPr b="1">
              <a:solidFill>
                <a:schemeClr val="lt1"/>
              </a:solidFill>
              <a:latin typeface="Inter"/>
              <a:ea typeface="Inter"/>
              <a:cs typeface="Inter"/>
              <a:sym typeface="Inter"/>
            </a:endParaRPr>
          </a:p>
        </p:txBody>
      </p:sp>
      <p:sp>
        <p:nvSpPr>
          <p:cNvPr id="789" name="Google Shape;789;p76">
            <a:extLst>
              <a:ext uri="{FF2B5EF4-FFF2-40B4-BE49-F238E27FC236}">
                <a16:creationId xmlns:a16="http://schemas.microsoft.com/office/drawing/2014/main" id="{9EBBE9F9-F4A2-5DAD-AB7A-3CB9DDFCE46A}"/>
              </a:ext>
            </a:extLst>
          </p:cNvPr>
          <p:cNvSpPr/>
          <p:nvPr/>
        </p:nvSpPr>
        <p:spPr>
          <a:xfrm>
            <a:off x="4382350" y="2752538"/>
            <a:ext cx="720000" cy="72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600" b="1">
                <a:solidFill>
                  <a:schemeClr val="lt1"/>
                </a:solidFill>
                <a:latin typeface="Inter"/>
                <a:ea typeface="Inter"/>
                <a:cs typeface="Inter"/>
                <a:sym typeface="Inter"/>
              </a:rPr>
              <a:t>Metachunk</a:t>
            </a:r>
            <a:endParaRPr b="1">
              <a:solidFill>
                <a:schemeClr val="lt1"/>
              </a:solidFill>
              <a:latin typeface="Inter"/>
              <a:ea typeface="Inter"/>
              <a:cs typeface="Inter"/>
              <a:sym typeface="Inter"/>
            </a:endParaRPr>
          </a:p>
        </p:txBody>
      </p:sp>
      <p:grpSp>
        <p:nvGrpSpPr>
          <p:cNvPr id="790" name="Google Shape;790;p76">
            <a:extLst>
              <a:ext uri="{FF2B5EF4-FFF2-40B4-BE49-F238E27FC236}">
                <a16:creationId xmlns:a16="http://schemas.microsoft.com/office/drawing/2014/main" id="{1E41D95A-0507-FEF9-E2B3-316A008DC70A}"/>
              </a:ext>
            </a:extLst>
          </p:cNvPr>
          <p:cNvGrpSpPr/>
          <p:nvPr/>
        </p:nvGrpSpPr>
        <p:grpSpPr>
          <a:xfrm>
            <a:off x="5925080" y="2212804"/>
            <a:ext cx="1015950" cy="270000"/>
            <a:chOff x="423580" y="3075954"/>
            <a:chExt cx="1015950" cy="270000"/>
          </a:xfrm>
        </p:grpSpPr>
        <p:sp>
          <p:nvSpPr>
            <p:cNvPr id="791" name="Google Shape;791;p76">
              <a:extLst>
                <a:ext uri="{FF2B5EF4-FFF2-40B4-BE49-F238E27FC236}">
                  <a16:creationId xmlns:a16="http://schemas.microsoft.com/office/drawing/2014/main" id="{BD8B0DEB-7AFF-0107-332B-5C93D2597652}"/>
                </a:ext>
              </a:extLst>
            </p:cNvPr>
            <p:cNvSpPr/>
            <p:nvPr/>
          </p:nvSpPr>
          <p:spPr>
            <a:xfrm>
              <a:off x="1169530" y="3075954"/>
              <a:ext cx="270000" cy="270000"/>
            </a:xfrm>
            <a:prstGeom prst="roundRect">
              <a:avLst>
                <a:gd name="adj" fmla="val 16667"/>
              </a:avLst>
            </a:prstGeom>
            <a:solidFill>
              <a:srgbClr val="000000">
                <a:alpha val="0"/>
              </a:srgbClr>
            </a:solidFill>
            <a:ln w="19050" cap="flat" cmpd="sng">
              <a:solidFill>
                <a:schemeClr val="accent2"/>
              </a:solidFill>
              <a:prstDash val="dash"/>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highlight>
                  <a:schemeClr val="lt1"/>
                </a:highlight>
                <a:latin typeface="Inter"/>
                <a:ea typeface="Inter"/>
                <a:cs typeface="Inter"/>
                <a:sym typeface="Inter"/>
              </a:endParaRPr>
            </a:p>
          </p:txBody>
        </p:sp>
        <p:sp>
          <p:nvSpPr>
            <p:cNvPr id="792" name="Google Shape;792;p76">
              <a:extLst>
                <a:ext uri="{FF2B5EF4-FFF2-40B4-BE49-F238E27FC236}">
                  <a16:creationId xmlns:a16="http://schemas.microsoft.com/office/drawing/2014/main" id="{78B279C8-03C3-76E5-BA49-4292E8B730A4}"/>
                </a:ext>
              </a:extLst>
            </p:cNvPr>
            <p:cNvSpPr/>
            <p:nvPr/>
          </p:nvSpPr>
          <p:spPr>
            <a:xfrm>
              <a:off x="796555" y="3075954"/>
              <a:ext cx="270000" cy="270000"/>
            </a:xfrm>
            <a:prstGeom prst="roundRect">
              <a:avLst>
                <a:gd name="adj" fmla="val 16667"/>
              </a:avLst>
            </a:prstGeom>
            <a:solidFill>
              <a:srgbClr val="000000">
                <a:alpha val="0"/>
              </a:srgbClr>
            </a:solidFill>
            <a:ln w="19050" cap="flat" cmpd="sng">
              <a:solidFill>
                <a:schemeClr val="accent2"/>
              </a:solidFill>
              <a:prstDash val="dash"/>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highlight>
                  <a:schemeClr val="lt1"/>
                </a:highlight>
                <a:latin typeface="Inter"/>
                <a:ea typeface="Inter"/>
                <a:cs typeface="Inter"/>
                <a:sym typeface="Inter"/>
              </a:endParaRPr>
            </a:p>
          </p:txBody>
        </p:sp>
        <p:sp>
          <p:nvSpPr>
            <p:cNvPr id="793" name="Google Shape;793;p76">
              <a:extLst>
                <a:ext uri="{FF2B5EF4-FFF2-40B4-BE49-F238E27FC236}">
                  <a16:creationId xmlns:a16="http://schemas.microsoft.com/office/drawing/2014/main" id="{4FD5B442-8CAC-1038-1B36-E515D0B37BF6}"/>
                </a:ext>
              </a:extLst>
            </p:cNvPr>
            <p:cNvSpPr/>
            <p:nvPr/>
          </p:nvSpPr>
          <p:spPr>
            <a:xfrm>
              <a:off x="423580" y="3075954"/>
              <a:ext cx="270000" cy="270000"/>
            </a:xfrm>
            <a:prstGeom prst="roundRect">
              <a:avLst>
                <a:gd name="adj" fmla="val 16667"/>
              </a:avLst>
            </a:prstGeom>
            <a:solidFill>
              <a:srgbClr val="000000">
                <a:alpha val="0"/>
              </a:srgbClr>
            </a:solidFill>
            <a:ln w="19050" cap="flat" cmpd="sng">
              <a:solidFill>
                <a:schemeClr val="accent2"/>
              </a:solidFill>
              <a:prstDash val="dash"/>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highlight>
                  <a:schemeClr val="lt1"/>
                </a:highlight>
                <a:latin typeface="Inter"/>
                <a:ea typeface="Inter"/>
                <a:cs typeface="Inter"/>
                <a:sym typeface="Inter"/>
              </a:endParaRPr>
            </a:p>
          </p:txBody>
        </p:sp>
      </p:grpSp>
      <p:grpSp>
        <p:nvGrpSpPr>
          <p:cNvPr id="794" name="Google Shape;794;p76">
            <a:extLst>
              <a:ext uri="{FF2B5EF4-FFF2-40B4-BE49-F238E27FC236}">
                <a16:creationId xmlns:a16="http://schemas.microsoft.com/office/drawing/2014/main" id="{391A5455-852B-52EF-771D-0FBC81FDBBEC}"/>
              </a:ext>
            </a:extLst>
          </p:cNvPr>
          <p:cNvGrpSpPr/>
          <p:nvPr/>
        </p:nvGrpSpPr>
        <p:grpSpPr>
          <a:xfrm>
            <a:off x="5925080" y="1826304"/>
            <a:ext cx="1015950" cy="270000"/>
            <a:chOff x="423580" y="3075954"/>
            <a:chExt cx="1015950" cy="270000"/>
          </a:xfrm>
        </p:grpSpPr>
        <p:sp>
          <p:nvSpPr>
            <p:cNvPr id="795" name="Google Shape;795;p76">
              <a:extLst>
                <a:ext uri="{FF2B5EF4-FFF2-40B4-BE49-F238E27FC236}">
                  <a16:creationId xmlns:a16="http://schemas.microsoft.com/office/drawing/2014/main" id="{A0CBFFD8-628E-AB32-1C83-D9BD08F4FC16}"/>
                </a:ext>
              </a:extLst>
            </p:cNvPr>
            <p:cNvSpPr/>
            <p:nvPr/>
          </p:nvSpPr>
          <p:spPr>
            <a:xfrm>
              <a:off x="1169530" y="3075954"/>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latin typeface="Inter"/>
                <a:ea typeface="Inter"/>
                <a:cs typeface="Inter"/>
                <a:sym typeface="Inter"/>
              </a:endParaRPr>
            </a:p>
          </p:txBody>
        </p:sp>
        <p:sp>
          <p:nvSpPr>
            <p:cNvPr id="796" name="Google Shape;796;p76">
              <a:extLst>
                <a:ext uri="{FF2B5EF4-FFF2-40B4-BE49-F238E27FC236}">
                  <a16:creationId xmlns:a16="http://schemas.microsoft.com/office/drawing/2014/main" id="{102B3C97-D9B2-1985-C968-02A81E6490B0}"/>
                </a:ext>
              </a:extLst>
            </p:cNvPr>
            <p:cNvSpPr/>
            <p:nvPr/>
          </p:nvSpPr>
          <p:spPr>
            <a:xfrm>
              <a:off x="796555" y="3075954"/>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latin typeface="Inter"/>
                <a:ea typeface="Inter"/>
                <a:cs typeface="Inter"/>
                <a:sym typeface="Inter"/>
              </a:endParaRPr>
            </a:p>
          </p:txBody>
        </p:sp>
        <p:sp>
          <p:nvSpPr>
            <p:cNvPr id="797" name="Google Shape;797;p76">
              <a:extLst>
                <a:ext uri="{FF2B5EF4-FFF2-40B4-BE49-F238E27FC236}">
                  <a16:creationId xmlns:a16="http://schemas.microsoft.com/office/drawing/2014/main" id="{91DAD6F6-CEB1-5CD8-3918-697CFE75CBD1}"/>
                </a:ext>
              </a:extLst>
            </p:cNvPr>
            <p:cNvSpPr/>
            <p:nvPr/>
          </p:nvSpPr>
          <p:spPr>
            <a:xfrm>
              <a:off x="423580" y="3075954"/>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latin typeface="Inter"/>
                <a:ea typeface="Inter"/>
                <a:cs typeface="Inter"/>
                <a:sym typeface="Inter"/>
              </a:endParaRPr>
            </a:p>
          </p:txBody>
        </p:sp>
      </p:grpSp>
      <p:grpSp>
        <p:nvGrpSpPr>
          <p:cNvPr id="798" name="Google Shape;798;p76">
            <a:extLst>
              <a:ext uri="{FF2B5EF4-FFF2-40B4-BE49-F238E27FC236}">
                <a16:creationId xmlns:a16="http://schemas.microsoft.com/office/drawing/2014/main" id="{8B3B4795-39D1-7257-17AC-ECB3F463A2CD}"/>
              </a:ext>
            </a:extLst>
          </p:cNvPr>
          <p:cNvGrpSpPr/>
          <p:nvPr/>
        </p:nvGrpSpPr>
        <p:grpSpPr>
          <a:xfrm>
            <a:off x="5925080" y="1439804"/>
            <a:ext cx="1015950" cy="270000"/>
            <a:chOff x="423580" y="3075954"/>
            <a:chExt cx="1015950" cy="270000"/>
          </a:xfrm>
        </p:grpSpPr>
        <p:sp>
          <p:nvSpPr>
            <p:cNvPr id="799" name="Google Shape;799;p76">
              <a:extLst>
                <a:ext uri="{FF2B5EF4-FFF2-40B4-BE49-F238E27FC236}">
                  <a16:creationId xmlns:a16="http://schemas.microsoft.com/office/drawing/2014/main" id="{EFD4A459-4372-7A5F-9697-1C6E7060F6EC}"/>
                </a:ext>
              </a:extLst>
            </p:cNvPr>
            <p:cNvSpPr/>
            <p:nvPr/>
          </p:nvSpPr>
          <p:spPr>
            <a:xfrm>
              <a:off x="1169530" y="3075954"/>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latin typeface="Inter"/>
                <a:ea typeface="Inter"/>
                <a:cs typeface="Inter"/>
                <a:sym typeface="Inter"/>
              </a:endParaRPr>
            </a:p>
          </p:txBody>
        </p:sp>
        <p:sp>
          <p:nvSpPr>
            <p:cNvPr id="800" name="Google Shape;800;p76">
              <a:extLst>
                <a:ext uri="{FF2B5EF4-FFF2-40B4-BE49-F238E27FC236}">
                  <a16:creationId xmlns:a16="http://schemas.microsoft.com/office/drawing/2014/main" id="{F37A30C9-522B-7163-3690-71C1C7B17591}"/>
                </a:ext>
              </a:extLst>
            </p:cNvPr>
            <p:cNvSpPr/>
            <p:nvPr/>
          </p:nvSpPr>
          <p:spPr>
            <a:xfrm>
              <a:off x="796555" y="3075954"/>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latin typeface="Inter"/>
                <a:ea typeface="Inter"/>
                <a:cs typeface="Inter"/>
                <a:sym typeface="Inter"/>
              </a:endParaRPr>
            </a:p>
          </p:txBody>
        </p:sp>
        <p:sp>
          <p:nvSpPr>
            <p:cNvPr id="801" name="Google Shape;801;p76">
              <a:extLst>
                <a:ext uri="{FF2B5EF4-FFF2-40B4-BE49-F238E27FC236}">
                  <a16:creationId xmlns:a16="http://schemas.microsoft.com/office/drawing/2014/main" id="{34D64BA6-2DD8-8F6F-C56A-909D94D71B8D}"/>
                </a:ext>
              </a:extLst>
            </p:cNvPr>
            <p:cNvSpPr/>
            <p:nvPr/>
          </p:nvSpPr>
          <p:spPr>
            <a:xfrm>
              <a:off x="423580" y="3075954"/>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endParaRPr sz="100" b="1">
                <a:solidFill>
                  <a:schemeClr val="lt1"/>
                </a:solidFill>
                <a:latin typeface="Inter"/>
                <a:ea typeface="Inter"/>
                <a:cs typeface="Inter"/>
                <a:sym typeface="Inter"/>
              </a:endParaRPr>
            </a:p>
          </p:txBody>
        </p:sp>
      </p:grpSp>
      <p:sp>
        <p:nvSpPr>
          <p:cNvPr id="802" name="Google Shape;802;p76">
            <a:extLst>
              <a:ext uri="{FF2B5EF4-FFF2-40B4-BE49-F238E27FC236}">
                <a16:creationId xmlns:a16="http://schemas.microsoft.com/office/drawing/2014/main" id="{892D2AC1-0EEB-7B87-FC9C-075CCF516269}"/>
              </a:ext>
            </a:extLst>
          </p:cNvPr>
          <p:cNvSpPr txBox="1"/>
          <p:nvPr/>
        </p:nvSpPr>
        <p:spPr>
          <a:xfrm>
            <a:off x="5904062" y="1447896"/>
            <a:ext cx="297600" cy="253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 b="1">
                <a:solidFill>
                  <a:schemeClr val="lt1"/>
                </a:solidFill>
                <a:latin typeface="Inter"/>
                <a:ea typeface="Inter"/>
                <a:cs typeface="Inter"/>
                <a:sym typeface="Inter"/>
              </a:rPr>
              <a:t>data</a:t>
            </a:r>
            <a:endParaRPr sz="100" b="1">
              <a:solidFill>
                <a:schemeClr val="lt1"/>
              </a:solidFill>
              <a:latin typeface="Inter"/>
              <a:ea typeface="Inter"/>
              <a:cs typeface="Inter"/>
              <a:sym typeface="Inter"/>
            </a:endParaRPr>
          </a:p>
          <a:p>
            <a:pPr marL="0" lvl="0" indent="0" algn="ctr" rtl="0">
              <a:spcBef>
                <a:spcPts val="0"/>
              </a:spcBef>
              <a:spcAft>
                <a:spcPts val="0"/>
              </a:spcAft>
              <a:buNone/>
            </a:pPr>
            <a:r>
              <a:rPr lang="en-GB" sz="100" b="1">
                <a:solidFill>
                  <a:schemeClr val="lt1"/>
                </a:solidFill>
                <a:latin typeface="Inter"/>
                <a:ea typeface="Inter"/>
                <a:cs typeface="Inter"/>
                <a:sym typeface="Inter"/>
              </a:rPr>
              <a:t>chunk</a:t>
            </a:r>
            <a:endParaRPr sz="800">
              <a:solidFill>
                <a:schemeClr val="lt1"/>
              </a:solidFill>
              <a:latin typeface="Inter"/>
              <a:ea typeface="Inter"/>
              <a:cs typeface="Inter"/>
              <a:sym typeface="Inter"/>
            </a:endParaRPr>
          </a:p>
        </p:txBody>
      </p:sp>
      <p:sp>
        <p:nvSpPr>
          <p:cNvPr id="803" name="Google Shape;803;p76">
            <a:extLst>
              <a:ext uri="{FF2B5EF4-FFF2-40B4-BE49-F238E27FC236}">
                <a16:creationId xmlns:a16="http://schemas.microsoft.com/office/drawing/2014/main" id="{370E0576-E284-E6D0-F7FC-375529F2AD28}"/>
              </a:ext>
            </a:extLst>
          </p:cNvPr>
          <p:cNvSpPr txBox="1"/>
          <p:nvPr/>
        </p:nvSpPr>
        <p:spPr>
          <a:xfrm>
            <a:off x="5904062" y="1834396"/>
            <a:ext cx="297600" cy="253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 b="1">
                <a:solidFill>
                  <a:schemeClr val="lt1"/>
                </a:solidFill>
                <a:latin typeface="Inter"/>
                <a:ea typeface="Inter"/>
                <a:cs typeface="Inter"/>
                <a:sym typeface="Inter"/>
              </a:rPr>
              <a:t>data</a:t>
            </a:r>
            <a:endParaRPr sz="100" b="1">
              <a:solidFill>
                <a:schemeClr val="lt1"/>
              </a:solidFill>
              <a:latin typeface="Inter"/>
              <a:ea typeface="Inter"/>
              <a:cs typeface="Inter"/>
              <a:sym typeface="Inter"/>
            </a:endParaRPr>
          </a:p>
          <a:p>
            <a:pPr marL="0" lvl="0" indent="0" algn="ctr" rtl="0">
              <a:spcBef>
                <a:spcPts val="0"/>
              </a:spcBef>
              <a:spcAft>
                <a:spcPts val="0"/>
              </a:spcAft>
              <a:buNone/>
            </a:pPr>
            <a:r>
              <a:rPr lang="en-GB" sz="100" b="1">
                <a:solidFill>
                  <a:schemeClr val="lt1"/>
                </a:solidFill>
                <a:latin typeface="Inter"/>
                <a:ea typeface="Inter"/>
                <a:cs typeface="Inter"/>
                <a:sym typeface="Inter"/>
              </a:rPr>
              <a:t>chunk</a:t>
            </a:r>
            <a:endParaRPr sz="800">
              <a:solidFill>
                <a:schemeClr val="lt1"/>
              </a:solidFill>
              <a:latin typeface="Inter"/>
              <a:ea typeface="Inter"/>
              <a:cs typeface="Inter"/>
              <a:sym typeface="Inter"/>
            </a:endParaRPr>
          </a:p>
        </p:txBody>
      </p:sp>
      <p:sp>
        <p:nvSpPr>
          <p:cNvPr id="804" name="Google Shape;804;p76">
            <a:extLst>
              <a:ext uri="{FF2B5EF4-FFF2-40B4-BE49-F238E27FC236}">
                <a16:creationId xmlns:a16="http://schemas.microsoft.com/office/drawing/2014/main" id="{ACCB5736-56A7-4500-DF27-85E797641771}"/>
              </a:ext>
            </a:extLst>
          </p:cNvPr>
          <p:cNvSpPr txBox="1"/>
          <p:nvPr/>
        </p:nvSpPr>
        <p:spPr>
          <a:xfrm>
            <a:off x="6284262" y="1455996"/>
            <a:ext cx="297600" cy="253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 b="1">
                <a:solidFill>
                  <a:schemeClr val="lt1"/>
                </a:solidFill>
                <a:latin typeface="Inter"/>
                <a:ea typeface="Inter"/>
                <a:cs typeface="Inter"/>
                <a:sym typeface="Inter"/>
              </a:rPr>
              <a:t>data</a:t>
            </a:r>
            <a:endParaRPr sz="100" b="1">
              <a:solidFill>
                <a:schemeClr val="lt1"/>
              </a:solidFill>
              <a:latin typeface="Inter"/>
              <a:ea typeface="Inter"/>
              <a:cs typeface="Inter"/>
              <a:sym typeface="Inter"/>
            </a:endParaRPr>
          </a:p>
          <a:p>
            <a:pPr marL="0" lvl="0" indent="0" algn="ctr" rtl="0">
              <a:spcBef>
                <a:spcPts val="0"/>
              </a:spcBef>
              <a:spcAft>
                <a:spcPts val="0"/>
              </a:spcAft>
              <a:buNone/>
            </a:pPr>
            <a:r>
              <a:rPr lang="en-GB" sz="100" b="1">
                <a:solidFill>
                  <a:schemeClr val="lt1"/>
                </a:solidFill>
                <a:latin typeface="Inter"/>
                <a:ea typeface="Inter"/>
                <a:cs typeface="Inter"/>
                <a:sym typeface="Inter"/>
              </a:rPr>
              <a:t>chunk</a:t>
            </a:r>
            <a:endParaRPr sz="800">
              <a:solidFill>
                <a:schemeClr val="lt1"/>
              </a:solidFill>
              <a:latin typeface="Inter"/>
              <a:ea typeface="Inter"/>
              <a:cs typeface="Inter"/>
              <a:sym typeface="Inter"/>
            </a:endParaRPr>
          </a:p>
        </p:txBody>
      </p:sp>
      <p:sp>
        <p:nvSpPr>
          <p:cNvPr id="805" name="Google Shape;805;p76">
            <a:extLst>
              <a:ext uri="{FF2B5EF4-FFF2-40B4-BE49-F238E27FC236}">
                <a16:creationId xmlns:a16="http://schemas.microsoft.com/office/drawing/2014/main" id="{DD19B110-E431-574A-897F-AA3FCB9C3379}"/>
              </a:ext>
            </a:extLst>
          </p:cNvPr>
          <p:cNvSpPr txBox="1"/>
          <p:nvPr/>
        </p:nvSpPr>
        <p:spPr>
          <a:xfrm>
            <a:off x="6284262" y="1834396"/>
            <a:ext cx="297600" cy="253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 b="1">
                <a:solidFill>
                  <a:schemeClr val="lt1"/>
                </a:solidFill>
                <a:latin typeface="Inter"/>
                <a:ea typeface="Inter"/>
                <a:cs typeface="Inter"/>
                <a:sym typeface="Inter"/>
              </a:rPr>
              <a:t>data</a:t>
            </a:r>
            <a:endParaRPr sz="100" b="1">
              <a:solidFill>
                <a:schemeClr val="lt1"/>
              </a:solidFill>
              <a:latin typeface="Inter"/>
              <a:ea typeface="Inter"/>
              <a:cs typeface="Inter"/>
              <a:sym typeface="Inter"/>
            </a:endParaRPr>
          </a:p>
          <a:p>
            <a:pPr marL="0" lvl="0" indent="0" algn="ctr" rtl="0">
              <a:spcBef>
                <a:spcPts val="0"/>
              </a:spcBef>
              <a:spcAft>
                <a:spcPts val="0"/>
              </a:spcAft>
              <a:buNone/>
            </a:pPr>
            <a:r>
              <a:rPr lang="en-GB" sz="100" b="1">
                <a:solidFill>
                  <a:schemeClr val="lt1"/>
                </a:solidFill>
                <a:latin typeface="Inter"/>
                <a:ea typeface="Inter"/>
                <a:cs typeface="Inter"/>
                <a:sym typeface="Inter"/>
              </a:rPr>
              <a:t>chunk</a:t>
            </a:r>
            <a:endParaRPr sz="800">
              <a:solidFill>
                <a:schemeClr val="lt1"/>
              </a:solidFill>
              <a:latin typeface="Inter"/>
              <a:ea typeface="Inter"/>
              <a:cs typeface="Inter"/>
              <a:sym typeface="Inter"/>
            </a:endParaRPr>
          </a:p>
        </p:txBody>
      </p:sp>
      <p:sp>
        <p:nvSpPr>
          <p:cNvPr id="806" name="Google Shape;806;p76">
            <a:extLst>
              <a:ext uri="{FF2B5EF4-FFF2-40B4-BE49-F238E27FC236}">
                <a16:creationId xmlns:a16="http://schemas.microsoft.com/office/drawing/2014/main" id="{C5BF3EA0-50ED-F9D7-0FBB-B43B076CBB63}"/>
              </a:ext>
            </a:extLst>
          </p:cNvPr>
          <p:cNvSpPr txBox="1"/>
          <p:nvPr/>
        </p:nvSpPr>
        <p:spPr>
          <a:xfrm>
            <a:off x="6653957" y="1834396"/>
            <a:ext cx="297600" cy="253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 b="1">
                <a:solidFill>
                  <a:schemeClr val="lt1"/>
                </a:solidFill>
                <a:latin typeface="Inter"/>
                <a:ea typeface="Inter"/>
                <a:cs typeface="Inter"/>
                <a:sym typeface="Inter"/>
              </a:rPr>
              <a:t>data</a:t>
            </a:r>
            <a:endParaRPr sz="100" b="1">
              <a:solidFill>
                <a:schemeClr val="lt1"/>
              </a:solidFill>
              <a:latin typeface="Inter"/>
              <a:ea typeface="Inter"/>
              <a:cs typeface="Inter"/>
              <a:sym typeface="Inter"/>
            </a:endParaRPr>
          </a:p>
          <a:p>
            <a:pPr marL="0" lvl="0" indent="0" algn="ctr" rtl="0">
              <a:spcBef>
                <a:spcPts val="0"/>
              </a:spcBef>
              <a:spcAft>
                <a:spcPts val="0"/>
              </a:spcAft>
              <a:buNone/>
            </a:pPr>
            <a:r>
              <a:rPr lang="en-GB" sz="100" b="1">
                <a:solidFill>
                  <a:schemeClr val="lt1"/>
                </a:solidFill>
                <a:latin typeface="Inter"/>
                <a:ea typeface="Inter"/>
                <a:cs typeface="Inter"/>
                <a:sym typeface="Inter"/>
              </a:rPr>
              <a:t>chunk</a:t>
            </a:r>
            <a:endParaRPr sz="800">
              <a:solidFill>
                <a:schemeClr val="lt1"/>
              </a:solidFill>
              <a:latin typeface="Inter"/>
              <a:ea typeface="Inter"/>
              <a:cs typeface="Inter"/>
              <a:sym typeface="Inter"/>
            </a:endParaRPr>
          </a:p>
        </p:txBody>
      </p:sp>
      <p:sp>
        <p:nvSpPr>
          <p:cNvPr id="807" name="Google Shape;807;p76">
            <a:extLst>
              <a:ext uri="{FF2B5EF4-FFF2-40B4-BE49-F238E27FC236}">
                <a16:creationId xmlns:a16="http://schemas.microsoft.com/office/drawing/2014/main" id="{CEBCFA51-E198-6FEC-52B3-6B1772424818}"/>
              </a:ext>
            </a:extLst>
          </p:cNvPr>
          <p:cNvSpPr txBox="1"/>
          <p:nvPr/>
        </p:nvSpPr>
        <p:spPr>
          <a:xfrm>
            <a:off x="6657458" y="1459571"/>
            <a:ext cx="297600" cy="253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 b="1">
                <a:solidFill>
                  <a:schemeClr val="lt1"/>
                </a:solidFill>
                <a:latin typeface="Inter"/>
                <a:ea typeface="Inter"/>
                <a:cs typeface="Inter"/>
                <a:sym typeface="Inter"/>
              </a:rPr>
              <a:t>data</a:t>
            </a:r>
            <a:endParaRPr sz="100" b="1">
              <a:solidFill>
                <a:schemeClr val="lt1"/>
              </a:solidFill>
              <a:latin typeface="Inter"/>
              <a:ea typeface="Inter"/>
              <a:cs typeface="Inter"/>
              <a:sym typeface="Inter"/>
            </a:endParaRPr>
          </a:p>
          <a:p>
            <a:pPr marL="0" lvl="0" indent="0" algn="ctr" rtl="0">
              <a:spcBef>
                <a:spcPts val="0"/>
              </a:spcBef>
              <a:spcAft>
                <a:spcPts val="0"/>
              </a:spcAft>
              <a:buNone/>
            </a:pPr>
            <a:r>
              <a:rPr lang="en-GB" sz="100" b="1">
                <a:solidFill>
                  <a:schemeClr val="lt1"/>
                </a:solidFill>
                <a:latin typeface="Inter"/>
                <a:ea typeface="Inter"/>
                <a:cs typeface="Inter"/>
                <a:sym typeface="Inter"/>
              </a:rPr>
              <a:t>chunk</a:t>
            </a:r>
            <a:endParaRPr sz="800">
              <a:solidFill>
                <a:schemeClr val="lt1"/>
              </a:solidFill>
              <a:latin typeface="Inter"/>
              <a:ea typeface="Inter"/>
              <a:cs typeface="Inter"/>
              <a:sym typeface="Inter"/>
            </a:endParaRPr>
          </a:p>
        </p:txBody>
      </p:sp>
      <p:sp>
        <p:nvSpPr>
          <p:cNvPr id="808" name="Google Shape;808;p76">
            <a:extLst>
              <a:ext uri="{FF2B5EF4-FFF2-40B4-BE49-F238E27FC236}">
                <a16:creationId xmlns:a16="http://schemas.microsoft.com/office/drawing/2014/main" id="{48F56B34-802F-D27A-9313-BC0B86C5D4FD}"/>
              </a:ext>
            </a:extLst>
          </p:cNvPr>
          <p:cNvSpPr txBox="1"/>
          <p:nvPr/>
        </p:nvSpPr>
        <p:spPr>
          <a:xfrm>
            <a:off x="5904058" y="2220896"/>
            <a:ext cx="297600" cy="253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 b="1">
                <a:solidFill>
                  <a:schemeClr val="lt1"/>
                </a:solidFill>
                <a:latin typeface="Inter"/>
                <a:ea typeface="Inter"/>
                <a:cs typeface="Inter"/>
                <a:sym typeface="Inter"/>
              </a:rPr>
              <a:t>parity</a:t>
            </a:r>
            <a:endParaRPr sz="100" b="1">
              <a:solidFill>
                <a:schemeClr val="lt1"/>
              </a:solidFill>
              <a:latin typeface="Inter"/>
              <a:ea typeface="Inter"/>
              <a:cs typeface="Inter"/>
              <a:sym typeface="Inter"/>
            </a:endParaRPr>
          </a:p>
          <a:p>
            <a:pPr marL="0" lvl="0" indent="0" algn="ctr" rtl="0">
              <a:spcBef>
                <a:spcPts val="0"/>
              </a:spcBef>
              <a:spcAft>
                <a:spcPts val="0"/>
              </a:spcAft>
              <a:buNone/>
            </a:pPr>
            <a:r>
              <a:rPr lang="en-GB" sz="100" b="1">
                <a:solidFill>
                  <a:schemeClr val="lt1"/>
                </a:solidFill>
                <a:latin typeface="Inter"/>
                <a:ea typeface="Inter"/>
                <a:cs typeface="Inter"/>
                <a:sym typeface="Inter"/>
              </a:rPr>
              <a:t>chunk</a:t>
            </a:r>
            <a:endParaRPr sz="800">
              <a:solidFill>
                <a:schemeClr val="lt1"/>
              </a:solidFill>
              <a:latin typeface="Inter"/>
              <a:ea typeface="Inter"/>
              <a:cs typeface="Inter"/>
              <a:sym typeface="Inter"/>
            </a:endParaRPr>
          </a:p>
        </p:txBody>
      </p:sp>
      <p:sp>
        <p:nvSpPr>
          <p:cNvPr id="809" name="Google Shape;809;p76">
            <a:extLst>
              <a:ext uri="{FF2B5EF4-FFF2-40B4-BE49-F238E27FC236}">
                <a16:creationId xmlns:a16="http://schemas.microsoft.com/office/drawing/2014/main" id="{A9CD6960-9187-D325-06DB-3F543D5A7B7B}"/>
              </a:ext>
            </a:extLst>
          </p:cNvPr>
          <p:cNvSpPr txBox="1"/>
          <p:nvPr/>
        </p:nvSpPr>
        <p:spPr>
          <a:xfrm>
            <a:off x="6284258" y="2220896"/>
            <a:ext cx="297600" cy="253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 b="1">
                <a:solidFill>
                  <a:schemeClr val="lt1"/>
                </a:solidFill>
                <a:latin typeface="Inter"/>
                <a:ea typeface="Inter"/>
                <a:cs typeface="Inter"/>
                <a:sym typeface="Inter"/>
              </a:rPr>
              <a:t>parity</a:t>
            </a:r>
            <a:endParaRPr sz="100" b="1">
              <a:solidFill>
                <a:schemeClr val="lt1"/>
              </a:solidFill>
              <a:latin typeface="Inter"/>
              <a:ea typeface="Inter"/>
              <a:cs typeface="Inter"/>
              <a:sym typeface="Inter"/>
            </a:endParaRPr>
          </a:p>
          <a:p>
            <a:pPr marL="0" lvl="0" indent="0" algn="ctr" rtl="0">
              <a:spcBef>
                <a:spcPts val="0"/>
              </a:spcBef>
              <a:spcAft>
                <a:spcPts val="0"/>
              </a:spcAft>
              <a:buNone/>
            </a:pPr>
            <a:r>
              <a:rPr lang="en-GB" sz="100" b="1">
                <a:solidFill>
                  <a:schemeClr val="lt1"/>
                </a:solidFill>
                <a:latin typeface="Inter"/>
                <a:ea typeface="Inter"/>
                <a:cs typeface="Inter"/>
                <a:sym typeface="Inter"/>
              </a:rPr>
              <a:t>chunk</a:t>
            </a:r>
            <a:endParaRPr sz="800">
              <a:solidFill>
                <a:schemeClr val="lt1"/>
              </a:solidFill>
              <a:latin typeface="Inter"/>
              <a:ea typeface="Inter"/>
              <a:cs typeface="Inter"/>
              <a:sym typeface="Inter"/>
            </a:endParaRPr>
          </a:p>
        </p:txBody>
      </p:sp>
      <p:sp>
        <p:nvSpPr>
          <p:cNvPr id="810" name="Google Shape;810;p76">
            <a:extLst>
              <a:ext uri="{FF2B5EF4-FFF2-40B4-BE49-F238E27FC236}">
                <a16:creationId xmlns:a16="http://schemas.microsoft.com/office/drawing/2014/main" id="{BB65FB82-84F9-1F88-BE20-092E518A422B}"/>
              </a:ext>
            </a:extLst>
          </p:cNvPr>
          <p:cNvSpPr txBox="1"/>
          <p:nvPr/>
        </p:nvSpPr>
        <p:spPr>
          <a:xfrm>
            <a:off x="6653958" y="2220896"/>
            <a:ext cx="297600" cy="253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 b="1">
                <a:solidFill>
                  <a:schemeClr val="lt1"/>
                </a:solidFill>
                <a:latin typeface="Inter"/>
                <a:ea typeface="Inter"/>
                <a:cs typeface="Inter"/>
                <a:sym typeface="Inter"/>
              </a:rPr>
              <a:t>parity</a:t>
            </a:r>
            <a:endParaRPr sz="100" b="1">
              <a:solidFill>
                <a:schemeClr val="lt1"/>
              </a:solidFill>
              <a:latin typeface="Inter"/>
              <a:ea typeface="Inter"/>
              <a:cs typeface="Inter"/>
              <a:sym typeface="Inter"/>
            </a:endParaRPr>
          </a:p>
          <a:p>
            <a:pPr marL="0" lvl="0" indent="0" algn="ctr" rtl="0">
              <a:spcBef>
                <a:spcPts val="0"/>
              </a:spcBef>
              <a:spcAft>
                <a:spcPts val="0"/>
              </a:spcAft>
              <a:buNone/>
            </a:pPr>
            <a:r>
              <a:rPr lang="en-GB" sz="100" b="1">
                <a:solidFill>
                  <a:schemeClr val="lt1"/>
                </a:solidFill>
                <a:latin typeface="Inter"/>
                <a:ea typeface="Inter"/>
                <a:cs typeface="Inter"/>
                <a:sym typeface="Inter"/>
              </a:rPr>
              <a:t>chunk</a:t>
            </a:r>
            <a:endParaRPr sz="800">
              <a:solidFill>
                <a:schemeClr val="lt1"/>
              </a:solidFill>
              <a:latin typeface="Inter"/>
              <a:ea typeface="Inter"/>
              <a:cs typeface="Inter"/>
              <a:sym typeface="Inter"/>
            </a:endParaRPr>
          </a:p>
        </p:txBody>
      </p:sp>
      <p:grpSp>
        <p:nvGrpSpPr>
          <p:cNvPr id="811" name="Google Shape;811;p76">
            <a:extLst>
              <a:ext uri="{FF2B5EF4-FFF2-40B4-BE49-F238E27FC236}">
                <a16:creationId xmlns:a16="http://schemas.microsoft.com/office/drawing/2014/main" id="{E5692B19-CEC2-70B7-F38D-31F2C7F312A8}"/>
              </a:ext>
            </a:extLst>
          </p:cNvPr>
          <p:cNvGrpSpPr/>
          <p:nvPr/>
        </p:nvGrpSpPr>
        <p:grpSpPr>
          <a:xfrm>
            <a:off x="7265080" y="2212817"/>
            <a:ext cx="1015950" cy="270000"/>
            <a:chOff x="423580" y="3075954"/>
            <a:chExt cx="1015950" cy="270000"/>
          </a:xfrm>
        </p:grpSpPr>
        <p:sp>
          <p:nvSpPr>
            <p:cNvPr id="812" name="Google Shape;812;p76">
              <a:extLst>
                <a:ext uri="{FF2B5EF4-FFF2-40B4-BE49-F238E27FC236}">
                  <a16:creationId xmlns:a16="http://schemas.microsoft.com/office/drawing/2014/main" id="{AF3C0E44-3A82-255F-B3B2-60E97460CDA2}"/>
                </a:ext>
              </a:extLst>
            </p:cNvPr>
            <p:cNvSpPr/>
            <p:nvPr/>
          </p:nvSpPr>
          <p:spPr>
            <a:xfrm>
              <a:off x="1169530" y="3075954"/>
              <a:ext cx="270000" cy="270000"/>
            </a:xfrm>
            <a:prstGeom prst="roundRect">
              <a:avLst>
                <a:gd name="adj" fmla="val 16667"/>
              </a:avLst>
            </a:prstGeom>
            <a:solidFill>
              <a:srgbClr val="000000">
                <a:alpha val="0"/>
              </a:srgbClr>
            </a:solidFill>
            <a:ln w="19050" cap="flat" cmpd="sng">
              <a:solidFill>
                <a:schemeClr val="accent2"/>
              </a:solidFill>
              <a:prstDash val="dash"/>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highlight>
                  <a:schemeClr val="lt1"/>
                </a:highlight>
                <a:latin typeface="Inter"/>
                <a:ea typeface="Inter"/>
                <a:cs typeface="Inter"/>
                <a:sym typeface="Inter"/>
              </a:endParaRPr>
            </a:p>
          </p:txBody>
        </p:sp>
        <p:sp>
          <p:nvSpPr>
            <p:cNvPr id="813" name="Google Shape;813;p76">
              <a:extLst>
                <a:ext uri="{FF2B5EF4-FFF2-40B4-BE49-F238E27FC236}">
                  <a16:creationId xmlns:a16="http://schemas.microsoft.com/office/drawing/2014/main" id="{220B4CC4-712F-C2B0-742C-0F0E36C48419}"/>
                </a:ext>
              </a:extLst>
            </p:cNvPr>
            <p:cNvSpPr/>
            <p:nvPr/>
          </p:nvSpPr>
          <p:spPr>
            <a:xfrm>
              <a:off x="796555" y="3075954"/>
              <a:ext cx="270000" cy="270000"/>
            </a:xfrm>
            <a:prstGeom prst="roundRect">
              <a:avLst>
                <a:gd name="adj" fmla="val 16667"/>
              </a:avLst>
            </a:prstGeom>
            <a:solidFill>
              <a:srgbClr val="000000">
                <a:alpha val="0"/>
              </a:srgbClr>
            </a:solidFill>
            <a:ln w="19050" cap="flat" cmpd="sng">
              <a:solidFill>
                <a:schemeClr val="accent2"/>
              </a:solidFill>
              <a:prstDash val="dash"/>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highlight>
                  <a:schemeClr val="lt1"/>
                </a:highlight>
                <a:latin typeface="Inter"/>
                <a:ea typeface="Inter"/>
                <a:cs typeface="Inter"/>
                <a:sym typeface="Inter"/>
              </a:endParaRPr>
            </a:p>
          </p:txBody>
        </p:sp>
        <p:sp>
          <p:nvSpPr>
            <p:cNvPr id="814" name="Google Shape;814;p76">
              <a:extLst>
                <a:ext uri="{FF2B5EF4-FFF2-40B4-BE49-F238E27FC236}">
                  <a16:creationId xmlns:a16="http://schemas.microsoft.com/office/drawing/2014/main" id="{103A1773-4490-5F95-35AE-1B83C47DCEF0}"/>
                </a:ext>
              </a:extLst>
            </p:cNvPr>
            <p:cNvSpPr/>
            <p:nvPr/>
          </p:nvSpPr>
          <p:spPr>
            <a:xfrm>
              <a:off x="423580" y="3075954"/>
              <a:ext cx="270000" cy="270000"/>
            </a:xfrm>
            <a:prstGeom prst="roundRect">
              <a:avLst>
                <a:gd name="adj" fmla="val 16667"/>
              </a:avLst>
            </a:prstGeom>
            <a:solidFill>
              <a:srgbClr val="000000">
                <a:alpha val="0"/>
              </a:srgbClr>
            </a:solidFill>
            <a:ln w="19050" cap="flat" cmpd="sng">
              <a:solidFill>
                <a:schemeClr val="accent2"/>
              </a:solidFill>
              <a:prstDash val="dash"/>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highlight>
                  <a:schemeClr val="lt1"/>
                </a:highlight>
                <a:latin typeface="Inter"/>
                <a:ea typeface="Inter"/>
                <a:cs typeface="Inter"/>
                <a:sym typeface="Inter"/>
              </a:endParaRPr>
            </a:p>
          </p:txBody>
        </p:sp>
      </p:grpSp>
      <p:grpSp>
        <p:nvGrpSpPr>
          <p:cNvPr id="815" name="Google Shape;815;p76">
            <a:extLst>
              <a:ext uri="{FF2B5EF4-FFF2-40B4-BE49-F238E27FC236}">
                <a16:creationId xmlns:a16="http://schemas.microsoft.com/office/drawing/2014/main" id="{38D9E7EB-4B0D-1E56-D273-42B68449939A}"/>
              </a:ext>
            </a:extLst>
          </p:cNvPr>
          <p:cNvGrpSpPr/>
          <p:nvPr/>
        </p:nvGrpSpPr>
        <p:grpSpPr>
          <a:xfrm>
            <a:off x="7265080" y="1826317"/>
            <a:ext cx="1015950" cy="270000"/>
            <a:chOff x="423580" y="3075954"/>
            <a:chExt cx="1015950" cy="270000"/>
          </a:xfrm>
        </p:grpSpPr>
        <p:sp>
          <p:nvSpPr>
            <p:cNvPr id="816" name="Google Shape;816;p76">
              <a:extLst>
                <a:ext uri="{FF2B5EF4-FFF2-40B4-BE49-F238E27FC236}">
                  <a16:creationId xmlns:a16="http://schemas.microsoft.com/office/drawing/2014/main" id="{8A709F9A-546C-A75E-B9C7-7BDB454723A6}"/>
                </a:ext>
              </a:extLst>
            </p:cNvPr>
            <p:cNvSpPr/>
            <p:nvPr/>
          </p:nvSpPr>
          <p:spPr>
            <a:xfrm>
              <a:off x="1169530" y="3075954"/>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latin typeface="Inter"/>
                <a:ea typeface="Inter"/>
                <a:cs typeface="Inter"/>
                <a:sym typeface="Inter"/>
              </a:endParaRPr>
            </a:p>
          </p:txBody>
        </p:sp>
        <p:sp>
          <p:nvSpPr>
            <p:cNvPr id="817" name="Google Shape;817;p76">
              <a:extLst>
                <a:ext uri="{FF2B5EF4-FFF2-40B4-BE49-F238E27FC236}">
                  <a16:creationId xmlns:a16="http://schemas.microsoft.com/office/drawing/2014/main" id="{D976B4E7-476C-22B9-91D1-4BDD61F4AD51}"/>
                </a:ext>
              </a:extLst>
            </p:cNvPr>
            <p:cNvSpPr/>
            <p:nvPr/>
          </p:nvSpPr>
          <p:spPr>
            <a:xfrm>
              <a:off x="796555" y="3075954"/>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latin typeface="Inter"/>
                <a:ea typeface="Inter"/>
                <a:cs typeface="Inter"/>
                <a:sym typeface="Inter"/>
              </a:endParaRPr>
            </a:p>
          </p:txBody>
        </p:sp>
        <p:sp>
          <p:nvSpPr>
            <p:cNvPr id="818" name="Google Shape;818;p76">
              <a:extLst>
                <a:ext uri="{FF2B5EF4-FFF2-40B4-BE49-F238E27FC236}">
                  <a16:creationId xmlns:a16="http://schemas.microsoft.com/office/drawing/2014/main" id="{903EF1DE-89F7-DA6E-FFF7-74C20EBB27C8}"/>
                </a:ext>
              </a:extLst>
            </p:cNvPr>
            <p:cNvSpPr/>
            <p:nvPr/>
          </p:nvSpPr>
          <p:spPr>
            <a:xfrm>
              <a:off x="423580" y="3075954"/>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latin typeface="Inter"/>
                <a:ea typeface="Inter"/>
                <a:cs typeface="Inter"/>
                <a:sym typeface="Inter"/>
              </a:endParaRPr>
            </a:p>
          </p:txBody>
        </p:sp>
      </p:grpSp>
      <p:grpSp>
        <p:nvGrpSpPr>
          <p:cNvPr id="819" name="Google Shape;819;p76">
            <a:extLst>
              <a:ext uri="{FF2B5EF4-FFF2-40B4-BE49-F238E27FC236}">
                <a16:creationId xmlns:a16="http://schemas.microsoft.com/office/drawing/2014/main" id="{A71CCE3D-D980-8D32-CB8C-D78C3C1F0028}"/>
              </a:ext>
            </a:extLst>
          </p:cNvPr>
          <p:cNvGrpSpPr/>
          <p:nvPr/>
        </p:nvGrpSpPr>
        <p:grpSpPr>
          <a:xfrm>
            <a:off x="7265080" y="1439817"/>
            <a:ext cx="1015950" cy="270000"/>
            <a:chOff x="423580" y="3075954"/>
            <a:chExt cx="1015950" cy="270000"/>
          </a:xfrm>
        </p:grpSpPr>
        <p:sp>
          <p:nvSpPr>
            <p:cNvPr id="820" name="Google Shape;820;p76">
              <a:extLst>
                <a:ext uri="{FF2B5EF4-FFF2-40B4-BE49-F238E27FC236}">
                  <a16:creationId xmlns:a16="http://schemas.microsoft.com/office/drawing/2014/main" id="{77EBAA94-B9AA-090E-B4C1-C24AAAB0DD4C}"/>
                </a:ext>
              </a:extLst>
            </p:cNvPr>
            <p:cNvSpPr/>
            <p:nvPr/>
          </p:nvSpPr>
          <p:spPr>
            <a:xfrm>
              <a:off x="1169530" y="3075954"/>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latin typeface="Inter"/>
                <a:ea typeface="Inter"/>
                <a:cs typeface="Inter"/>
                <a:sym typeface="Inter"/>
              </a:endParaRPr>
            </a:p>
          </p:txBody>
        </p:sp>
        <p:sp>
          <p:nvSpPr>
            <p:cNvPr id="821" name="Google Shape;821;p76">
              <a:extLst>
                <a:ext uri="{FF2B5EF4-FFF2-40B4-BE49-F238E27FC236}">
                  <a16:creationId xmlns:a16="http://schemas.microsoft.com/office/drawing/2014/main" id="{323A901E-9426-D229-6161-86D421BE77C3}"/>
                </a:ext>
              </a:extLst>
            </p:cNvPr>
            <p:cNvSpPr/>
            <p:nvPr/>
          </p:nvSpPr>
          <p:spPr>
            <a:xfrm>
              <a:off x="796555" y="3075954"/>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latin typeface="Inter"/>
                <a:ea typeface="Inter"/>
                <a:cs typeface="Inter"/>
                <a:sym typeface="Inter"/>
              </a:endParaRPr>
            </a:p>
          </p:txBody>
        </p:sp>
        <p:sp>
          <p:nvSpPr>
            <p:cNvPr id="822" name="Google Shape;822;p76">
              <a:extLst>
                <a:ext uri="{FF2B5EF4-FFF2-40B4-BE49-F238E27FC236}">
                  <a16:creationId xmlns:a16="http://schemas.microsoft.com/office/drawing/2014/main" id="{09384EC6-038D-4BF8-6A1B-E7B1F49F34AA}"/>
                </a:ext>
              </a:extLst>
            </p:cNvPr>
            <p:cNvSpPr/>
            <p:nvPr/>
          </p:nvSpPr>
          <p:spPr>
            <a:xfrm>
              <a:off x="423580" y="3075954"/>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endParaRPr sz="100" b="1">
                <a:solidFill>
                  <a:schemeClr val="lt1"/>
                </a:solidFill>
                <a:latin typeface="Inter"/>
                <a:ea typeface="Inter"/>
                <a:cs typeface="Inter"/>
                <a:sym typeface="Inter"/>
              </a:endParaRPr>
            </a:p>
          </p:txBody>
        </p:sp>
      </p:grpSp>
      <p:sp>
        <p:nvSpPr>
          <p:cNvPr id="823" name="Google Shape;823;p76">
            <a:extLst>
              <a:ext uri="{FF2B5EF4-FFF2-40B4-BE49-F238E27FC236}">
                <a16:creationId xmlns:a16="http://schemas.microsoft.com/office/drawing/2014/main" id="{A99FF3A5-0D48-AFD1-5731-4C5D8B7AB6A5}"/>
              </a:ext>
            </a:extLst>
          </p:cNvPr>
          <p:cNvSpPr txBox="1"/>
          <p:nvPr/>
        </p:nvSpPr>
        <p:spPr>
          <a:xfrm>
            <a:off x="7244062" y="1447909"/>
            <a:ext cx="297600" cy="253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 b="1">
                <a:solidFill>
                  <a:schemeClr val="lt1"/>
                </a:solidFill>
                <a:latin typeface="Inter"/>
                <a:ea typeface="Inter"/>
                <a:cs typeface="Inter"/>
                <a:sym typeface="Inter"/>
              </a:rPr>
              <a:t>data</a:t>
            </a:r>
            <a:endParaRPr sz="100" b="1">
              <a:solidFill>
                <a:schemeClr val="lt1"/>
              </a:solidFill>
              <a:latin typeface="Inter"/>
              <a:ea typeface="Inter"/>
              <a:cs typeface="Inter"/>
              <a:sym typeface="Inter"/>
            </a:endParaRPr>
          </a:p>
          <a:p>
            <a:pPr marL="0" lvl="0" indent="0" algn="ctr" rtl="0">
              <a:spcBef>
                <a:spcPts val="0"/>
              </a:spcBef>
              <a:spcAft>
                <a:spcPts val="0"/>
              </a:spcAft>
              <a:buNone/>
            </a:pPr>
            <a:r>
              <a:rPr lang="en-GB" sz="100" b="1">
                <a:solidFill>
                  <a:schemeClr val="lt1"/>
                </a:solidFill>
                <a:latin typeface="Inter"/>
                <a:ea typeface="Inter"/>
                <a:cs typeface="Inter"/>
                <a:sym typeface="Inter"/>
              </a:rPr>
              <a:t>chunk</a:t>
            </a:r>
            <a:endParaRPr sz="800">
              <a:solidFill>
                <a:schemeClr val="lt1"/>
              </a:solidFill>
              <a:latin typeface="Inter"/>
              <a:ea typeface="Inter"/>
              <a:cs typeface="Inter"/>
              <a:sym typeface="Inter"/>
            </a:endParaRPr>
          </a:p>
        </p:txBody>
      </p:sp>
      <p:sp>
        <p:nvSpPr>
          <p:cNvPr id="824" name="Google Shape;824;p76">
            <a:extLst>
              <a:ext uri="{FF2B5EF4-FFF2-40B4-BE49-F238E27FC236}">
                <a16:creationId xmlns:a16="http://schemas.microsoft.com/office/drawing/2014/main" id="{C1565DDF-E33B-DA56-50DC-9C896598C681}"/>
              </a:ext>
            </a:extLst>
          </p:cNvPr>
          <p:cNvSpPr txBox="1"/>
          <p:nvPr/>
        </p:nvSpPr>
        <p:spPr>
          <a:xfrm>
            <a:off x="7244062" y="1834409"/>
            <a:ext cx="297600" cy="253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 b="1">
                <a:solidFill>
                  <a:schemeClr val="lt1"/>
                </a:solidFill>
                <a:latin typeface="Inter"/>
                <a:ea typeface="Inter"/>
                <a:cs typeface="Inter"/>
                <a:sym typeface="Inter"/>
              </a:rPr>
              <a:t>data</a:t>
            </a:r>
            <a:endParaRPr sz="100" b="1">
              <a:solidFill>
                <a:schemeClr val="lt1"/>
              </a:solidFill>
              <a:latin typeface="Inter"/>
              <a:ea typeface="Inter"/>
              <a:cs typeface="Inter"/>
              <a:sym typeface="Inter"/>
            </a:endParaRPr>
          </a:p>
          <a:p>
            <a:pPr marL="0" lvl="0" indent="0" algn="ctr" rtl="0">
              <a:spcBef>
                <a:spcPts val="0"/>
              </a:spcBef>
              <a:spcAft>
                <a:spcPts val="0"/>
              </a:spcAft>
              <a:buNone/>
            </a:pPr>
            <a:r>
              <a:rPr lang="en-GB" sz="100" b="1">
                <a:solidFill>
                  <a:schemeClr val="lt1"/>
                </a:solidFill>
                <a:latin typeface="Inter"/>
                <a:ea typeface="Inter"/>
                <a:cs typeface="Inter"/>
                <a:sym typeface="Inter"/>
              </a:rPr>
              <a:t>chunk</a:t>
            </a:r>
            <a:endParaRPr sz="800">
              <a:solidFill>
                <a:schemeClr val="lt1"/>
              </a:solidFill>
              <a:latin typeface="Inter"/>
              <a:ea typeface="Inter"/>
              <a:cs typeface="Inter"/>
              <a:sym typeface="Inter"/>
            </a:endParaRPr>
          </a:p>
        </p:txBody>
      </p:sp>
      <p:sp>
        <p:nvSpPr>
          <p:cNvPr id="825" name="Google Shape;825;p76">
            <a:extLst>
              <a:ext uri="{FF2B5EF4-FFF2-40B4-BE49-F238E27FC236}">
                <a16:creationId xmlns:a16="http://schemas.microsoft.com/office/drawing/2014/main" id="{BD320664-9FDB-2633-4236-CF7A0C773944}"/>
              </a:ext>
            </a:extLst>
          </p:cNvPr>
          <p:cNvSpPr txBox="1"/>
          <p:nvPr/>
        </p:nvSpPr>
        <p:spPr>
          <a:xfrm>
            <a:off x="7624262" y="1456009"/>
            <a:ext cx="297600" cy="253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 b="1">
                <a:solidFill>
                  <a:schemeClr val="lt1"/>
                </a:solidFill>
                <a:latin typeface="Inter"/>
                <a:ea typeface="Inter"/>
                <a:cs typeface="Inter"/>
                <a:sym typeface="Inter"/>
              </a:rPr>
              <a:t>data</a:t>
            </a:r>
            <a:endParaRPr sz="100" b="1">
              <a:solidFill>
                <a:schemeClr val="lt1"/>
              </a:solidFill>
              <a:latin typeface="Inter"/>
              <a:ea typeface="Inter"/>
              <a:cs typeface="Inter"/>
              <a:sym typeface="Inter"/>
            </a:endParaRPr>
          </a:p>
          <a:p>
            <a:pPr marL="0" lvl="0" indent="0" algn="ctr" rtl="0">
              <a:spcBef>
                <a:spcPts val="0"/>
              </a:spcBef>
              <a:spcAft>
                <a:spcPts val="0"/>
              </a:spcAft>
              <a:buNone/>
            </a:pPr>
            <a:r>
              <a:rPr lang="en-GB" sz="100" b="1">
                <a:solidFill>
                  <a:schemeClr val="lt1"/>
                </a:solidFill>
                <a:latin typeface="Inter"/>
                <a:ea typeface="Inter"/>
                <a:cs typeface="Inter"/>
                <a:sym typeface="Inter"/>
              </a:rPr>
              <a:t>chunk</a:t>
            </a:r>
            <a:endParaRPr sz="800">
              <a:solidFill>
                <a:schemeClr val="lt1"/>
              </a:solidFill>
              <a:latin typeface="Inter"/>
              <a:ea typeface="Inter"/>
              <a:cs typeface="Inter"/>
              <a:sym typeface="Inter"/>
            </a:endParaRPr>
          </a:p>
        </p:txBody>
      </p:sp>
      <p:sp>
        <p:nvSpPr>
          <p:cNvPr id="826" name="Google Shape;826;p76">
            <a:extLst>
              <a:ext uri="{FF2B5EF4-FFF2-40B4-BE49-F238E27FC236}">
                <a16:creationId xmlns:a16="http://schemas.microsoft.com/office/drawing/2014/main" id="{44BCFDA5-1CC9-5753-DC1D-FE554AE7A07A}"/>
              </a:ext>
            </a:extLst>
          </p:cNvPr>
          <p:cNvSpPr txBox="1"/>
          <p:nvPr/>
        </p:nvSpPr>
        <p:spPr>
          <a:xfrm>
            <a:off x="7624262" y="1834409"/>
            <a:ext cx="297600" cy="253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 b="1">
                <a:solidFill>
                  <a:schemeClr val="lt1"/>
                </a:solidFill>
                <a:latin typeface="Inter"/>
                <a:ea typeface="Inter"/>
                <a:cs typeface="Inter"/>
                <a:sym typeface="Inter"/>
              </a:rPr>
              <a:t>data</a:t>
            </a:r>
            <a:endParaRPr sz="100" b="1">
              <a:solidFill>
                <a:schemeClr val="lt1"/>
              </a:solidFill>
              <a:latin typeface="Inter"/>
              <a:ea typeface="Inter"/>
              <a:cs typeface="Inter"/>
              <a:sym typeface="Inter"/>
            </a:endParaRPr>
          </a:p>
          <a:p>
            <a:pPr marL="0" lvl="0" indent="0" algn="ctr" rtl="0">
              <a:spcBef>
                <a:spcPts val="0"/>
              </a:spcBef>
              <a:spcAft>
                <a:spcPts val="0"/>
              </a:spcAft>
              <a:buNone/>
            </a:pPr>
            <a:r>
              <a:rPr lang="en-GB" sz="100" b="1">
                <a:solidFill>
                  <a:schemeClr val="lt1"/>
                </a:solidFill>
                <a:latin typeface="Inter"/>
                <a:ea typeface="Inter"/>
                <a:cs typeface="Inter"/>
                <a:sym typeface="Inter"/>
              </a:rPr>
              <a:t>chunk</a:t>
            </a:r>
            <a:endParaRPr sz="800">
              <a:solidFill>
                <a:schemeClr val="lt1"/>
              </a:solidFill>
              <a:latin typeface="Inter"/>
              <a:ea typeface="Inter"/>
              <a:cs typeface="Inter"/>
              <a:sym typeface="Inter"/>
            </a:endParaRPr>
          </a:p>
        </p:txBody>
      </p:sp>
      <p:sp>
        <p:nvSpPr>
          <p:cNvPr id="827" name="Google Shape;827;p76">
            <a:extLst>
              <a:ext uri="{FF2B5EF4-FFF2-40B4-BE49-F238E27FC236}">
                <a16:creationId xmlns:a16="http://schemas.microsoft.com/office/drawing/2014/main" id="{2C3BF267-AE08-6527-5ADF-96B200FEEAB8}"/>
              </a:ext>
            </a:extLst>
          </p:cNvPr>
          <p:cNvSpPr txBox="1"/>
          <p:nvPr/>
        </p:nvSpPr>
        <p:spPr>
          <a:xfrm>
            <a:off x="7993957" y="1834409"/>
            <a:ext cx="297600" cy="253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 b="1">
                <a:solidFill>
                  <a:schemeClr val="lt1"/>
                </a:solidFill>
                <a:latin typeface="Inter"/>
                <a:ea typeface="Inter"/>
                <a:cs typeface="Inter"/>
                <a:sym typeface="Inter"/>
              </a:rPr>
              <a:t>data</a:t>
            </a:r>
            <a:endParaRPr sz="100" b="1">
              <a:solidFill>
                <a:schemeClr val="lt1"/>
              </a:solidFill>
              <a:latin typeface="Inter"/>
              <a:ea typeface="Inter"/>
              <a:cs typeface="Inter"/>
              <a:sym typeface="Inter"/>
            </a:endParaRPr>
          </a:p>
          <a:p>
            <a:pPr marL="0" lvl="0" indent="0" algn="ctr" rtl="0">
              <a:spcBef>
                <a:spcPts val="0"/>
              </a:spcBef>
              <a:spcAft>
                <a:spcPts val="0"/>
              </a:spcAft>
              <a:buNone/>
            </a:pPr>
            <a:r>
              <a:rPr lang="en-GB" sz="100" b="1">
                <a:solidFill>
                  <a:schemeClr val="lt1"/>
                </a:solidFill>
                <a:latin typeface="Inter"/>
                <a:ea typeface="Inter"/>
                <a:cs typeface="Inter"/>
                <a:sym typeface="Inter"/>
              </a:rPr>
              <a:t>chunk</a:t>
            </a:r>
            <a:endParaRPr sz="800">
              <a:solidFill>
                <a:schemeClr val="lt1"/>
              </a:solidFill>
              <a:latin typeface="Inter"/>
              <a:ea typeface="Inter"/>
              <a:cs typeface="Inter"/>
              <a:sym typeface="Inter"/>
            </a:endParaRPr>
          </a:p>
        </p:txBody>
      </p:sp>
      <p:sp>
        <p:nvSpPr>
          <p:cNvPr id="828" name="Google Shape;828;p76">
            <a:extLst>
              <a:ext uri="{FF2B5EF4-FFF2-40B4-BE49-F238E27FC236}">
                <a16:creationId xmlns:a16="http://schemas.microsoft.com/office/drawing/2014/main" id="{D91E1698-793B-22A5-6ED5-02E1E26D797E}"/>
              </a:ext>
            </a:extLst>
          </p:cNvPr>
          <p:cNvSpPr txBox="1"/>
          <p:nvPr/>
        </p:nvSpPr>
        <p:spPr>
          <a:xfrm>
            <a:off x="7997458" y="1459584"/>
            <a:ext cx="297600" cy="253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 b="1">
                <a:solidFill>
                  <a:schemeClr val="lt1"/>
                </a:solidFill>
                <a:latin typeface="Inter"/>
                <a:ea typeface="Inter"/>
                <a:cs typeface="Inter"/>
                <a:sym typeface="Inter"/>
              </a:rPr>
              <a:t>data</a:t>
            </a:r>
            <a:endParaRPr sz="100" b="1">
              <a:solidFill>
                <a:schemeClr val="lt1"/>
              </a:solidFill>
              <a:latin typeface="Inter"/>
              <a:ea typeface="Inter"/>
              <a:cs typeface="Inter"/>
              <a:sym typeface="Inter"/>
            </a:endParaRPr>
          </a:p>
          <a:p>
            <a:pPr marL="0" lvl="0" indent="0" algn="ctr" rtl="0">
              <a:spcBef>
                <a:spcPts val="0"/>
              </a:spcBef>
              <a:spcAft>
                <a:spcPts val="0"/>
              </a:spcAft>
              <a:buNone/>
            </a:pPr>
            <a:r>
              <a:rPr lang="en-GB" sz="100" b="1">
                <a:solidFill>
                  <a:schemeClr val="lt1"/>
                </a:solidFill>
                <a:latin typeface="Inter"/>
                <a:ea typeface="Inter"/>
                <a:cs typeface="Inter"/>
                <a:sym typeface="Inter"/>
              </a:rPr>
              <a:t>chunk</a:t>
            </a:r>
            <a:endParaRPr sz="800">
              <a:solidFill>
                <a:schemeClr val="lt1"/>
              </a:solidFill>
              <a:latin typeface="Inter"/>
              <a:ea typeface="Inter"/>
              <a:cs typeface="Inter"/>
              <a:sym typeface="Inter"/>
            </a:endParaRPr>
          </a:p>
        </p:txBody>
      </p:sp>
      <p:sp>
        <p:nvSpPr>
          <p:cNvPr id="829" name="Google Shape;829;p76">
            <a:extLst>
              <a:ext uri="{FF2B5EF4-FFF2-40B4-BE49-F238E27FC236}">
                <a16:creationId xmlns:a16="http://schemas.microsoft.com/office/drawing/2014/main" id="{B603A9BD-F5AE-8D45-08EC-00267FFDF2C0}"/>
              </a:ext>
            </a:extLst>
          </p:cNvPr>
          <p:cNvSpPr txBox="1"/>
          <p:nvPr/>
        </p:nvSpPr>
        <p:spPr>
          <a:xfrm>
            <a:off x="7244058" y="2220909"/>
            <a:ext cx="297600" cy="253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 b="1">
                <a:solidFill>
                  <a:schemeClr val="lt1"/>
                </a:solidFill>
                <a:latin typeface="Inter"/>
                <a:ea typeface="Inter"/>
                <a:cs typeface="Inter"/>
                <a:sym typeface="Inter"/>
              </a:rPr>
              <a:t>parity</a:t>
            </a:r>
            <a:endParaRPr sz="100" b="1">
              <a:solidFill>
                <a:schemeClr val="lt1"/>
              </a:solidFill>
              <a:latin typeface="Inter"/>
              <a:ea typeface="Inter"/>
              <a:cs typeface="Inter"/>
              <a:sym typeface="Inter"/>
            </a:endParaRPr>
          </a:p>
          <a:p>
            <a:pPr marL="0" lvl="0" indent="0" algn="ctr" rtl="0">
              <a:spcBef>
                <a:spcPts val="0"/>
              </a:spcBef>
              <a:spcAft>
                <a:spcPts val="0"/>
              </a:spcAft>
              <a:buNone/>
            </a:pPr>
            <a:r>
              <a:rPr lang="en-GB" sz="100" b="1">
                <a:solidFill>
                  <a:schemeClr val="lt1"/>
                </a:solidFill>
                <a:latin typeface="Inter"/>
                <a:ea typeface="Inter"/>
                <a:cs typeface="Inter"/>
                <a:sym typeface="Inter"/>
              </a:rPr>
              <a:t>chunk</a:t>
            </a:r>
            <a:endParaRPr sz="800">
              <a:solidFill>
                <a:schemeClr val="lt1"/>
              </a:solidFill>
              <a:latin typeface="Inter"/>
              <a:ea typeface="Inter"/>
              <a:cs typeface="Inter"/>
              <a:sym typeface="Inter"/>
            </a:endParaRPr>
          </a:p>
        </p:txBody>
      </p:sp>
      <p:sp>
        <p:nvSpPr>
          <p:cNvPr id="830" name="Google Shape;830;p76">
            <a:extLst>
              <a:ext uri="{FF2B5EF4-FFF2-40B4-BE49-F238E27FC236}">
                <a16:creationId xmlns:a16="http://schemas.microsoft.com/office/drawing/2014/main" id="{7BE26888-6CAC-E86F-08C0-E73B9ACEA9CD}"/>
              </a:ext>
            </a:extLst>
          </p:cNvPr>
          <p:cNvSpPr txBox="1"/>
          <p:nvPr/>
        </p:nvSpPr>
        <p:spPr>
          <a:xfrm>
            <a:off x="7624258" y="2220909"/>
            <a:ext cx="297600" cy="253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 b="1">
                <a:solidFill>
                  <a:schemeClr val="lt1"/>
                </a:solidFill>
                <a:latin typeface="Inter"/>
                <a:ea typeface="Inter"/>
                <a:cs typeface="Inter"/>
                <a:sym typeface="Inter"/>
              </a:rPr>
              <a:t>parity</a:t>
            </a:r>
            <a:endParaRPr sz="100" b="1">
              <a:solidFill>
                <a:schemeClr val="lt1"/>
              </a:solidFill>
              <a:latin typeface="Inter"/>
              <a:ea typeface="Inter"/>
              <a:cs typeface="Inter"/>
              <a:sym typeface="Inter"/>
            </a:endParaRPr>
          </a:p>
          <a:p>
            <a:pPr marL="0" lvl="0" indent="0" algn="ctr" rtl="0">
              <a:spcBef>
                <a:spcPts val="0"/>
              </a:spcBef>
              <a:spcAft>
                <a:spcPts val="0"/>
              </a:spcAft>
              <a:buNone/>
            </a:pPr>
            <a:r>
              <a:rPr lang="en-GB" sz="100" b="1">
                <a:solidFill>
                  <a:schemeClr val="lt1"/>
                </a:solidFill>
                <a:latin typeface="Inter"/>
                <a:ea typeface="Inter"/>
                <a:cs typeface="Inter"/>
                <a:sym typeface="Inter"/>
              </a:rPr>
              <a:t>chunk</a:t>
            </a:r>
            <a:endParaRPr sz="800">
              <a:solidFill>
                <a:schemeClr val="lt1"/>
              </a:solidFill>
              <a:latin typeface="Inter"/>
              <a:ea typeface="Inter"/>
              <a:cs typeface="Inter"/>
              <a:sym typeface="Inter"/>
            </a:endParaRPr>
          </a:p>
        </p:txBody>
      </p:sp>
      <p:sp>
        <p:nvSpPr>
          <p:cNvPr id="831" name="Google Shape;831;p76">
            <a:extLst>
              <a:ext uri="{FF2B5EF4-FFF2-40B4-BE49-F238E27FC236}">
                <a16:creationId xmlns:a16="http://schemas.microsoft.com/office/drawing/2014/main" id="{AAE364DD-382F-2A31-DAED-53820D68A178}"/>
              </a:ext>
            </a:extLst>
          </p:cNvPr>
          <p:cNvSpPr txBox="1"/>
          <p:nvPr/>
        </p:nvSpPr>
        <p:spPr>
          <a:xfrm>
            <a:off x="7993958" y="2220909"/>
            <a:ext cx="297600" cy="253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 b="1">
                <a:solidFill>
                  <a:schemeClr val="lt1"/>
                </a:solidFill>
                <a:latin typeface="Inter"/>
                <a:ea typeface="Inter"/>
                <a:cs typeface="Inter"/>
                <a:sym typeface="Inter"/>
              </a:rPr>
              <a:t>parity</a:t>
            </a:r>
            <a:endParaRPr sz="100" b="1">
              <a:solidFill>
                <a:schemeClr val="lt1"/>
              </a:solidFill>
              <a:latin typeface="Inter"/>
              <a:ea typeface="Inter"/>
              <a:cs typeface="Inter"/>
              <a:sym typeface="Inter"/>
            </a:endParaRPr>
          </a:p>
          <a:p>
            <a:pPr marL="0" lvl="0" indent="0" algn="ctr" rtl="0">
              <a:spcBef>
                <a:spcPts val="0"/>
              </a:spcBef>
              <a:spcAft>
                <a:spcPts val="0"/>
              </a:spcAft>
              <a:buNone/>
            </a:pPr>
            <a:r>
              <a:rPr lang="en-GB" sz="100" b="1">
                <a:solidFill>
                  <a:schemeClr val="lt1"/>
                </a:solidFill>
                <a:latin typeface="Inter"/>
                <a:ea typeface="Inter"/>
                <a:cs typeface="Inter"/>
                <a:sym typeface="Inter"/>
              </a:rPr>
              <a:t>chunk</a:t>
            </a:r>
            <a:endParaRPr sz="800">
              <a:solidFill>
                <a:schemeClr val="lt1"/>
              </a:solidFill>
              <a:latin typeface="Inter"/>
              <a:ea typeface="Inter"/>
              <a:cs typeface="Inter"/>
              <a:sym typeface="Inter"/>
            </a:endParaRPr>
          </a:p>
        </p:txBody>
      </p:sp>
      <p:grpSp>
        <p:nvGrpSpPr>
          <p:cNvPr id="832" name="Google Shape;832;p76">
            <a:extLst>
              <a:ext uri="{FF2B5EF4-FFF2-40B4-BE49-F238E27FC236}">
                <a16:creationId xmlns:a16="http://schemas.microsoft.com/office/drawing/2014/main" id="{5BDA5248-9DBC-B740-197F-62015BB57538}"/>
              </a:ext>
            </a:extLst>
          </p:cNvPr>
          <p:cNvGrpSpPr/>
          <p:nvPr/>
        </p:nvGrpSpPr>
        <p:grpSpPr>
          <a:xfrm>
            <a:off x="5925080" y="3435254"/>
            <a:ext cx="1015950" cy="270000"/>
            <a:chOff x="423580" y="3075954"/>
            <a:chExt cx="1015950" cy="270000"/>
          </a:xfrm>
        </p:grpSpPr>
        <p:sp>
          <p:nvSpPr>
            <p:cNvPr id="833" name="Google Shape;833;p76">
              <a:extLst>
                <a:ext uri="{FF2B5EF4-FFF2-40B4-BE49-F238E27FC236}">
                  <a16:creationId xmlns:a16="http://schemas.microsoft.com/office/drawing/2014/main" id="{AF551F98-C1FF-7C8B-8EB8-9792E73C0221}"/>
                </a:ext>
              </a:extLst>
            </p:cNvPr>
            <p:cNvSpPr/>
            <p:nvPr/>
          </p:nvSpPr>
          <p:spPr>
            <a:xfrm>
              <a:off x="1169530" y="3075954"/>
              <a:ext cx="270000" cy="270000"/>
            </a:xfrm>
            <a:prstGeom prst="roundRect">
              <a:avLst>
                <a:gd name="adj" fmla="val 16667"/>
              </a:avLst>
            </a:prstGeom>
            <a:solidFill>
              <a:srgbClr val="000000">
                <a:alpha val="0"/>
              </a:srgbClr>
            </a:solidFill>
            <a:ln w="19050" cap="flat" cmpd="sng">
              <a:solidFill>
                <a:schemeClr val="accent2"/>
              </a:solidFill>
              <a:prstDash val="dash"/>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highlight>
                  <a:schemeClr val="lt1"/>
                </a:highlight>
                <a:latin typeface="Inter"/>
                <a:ea typeface="Inter"/>
                <a:cs typeface="Inter"/>
                <a:sym typeface="Inter"/>
              </a:endParaRPr>
            </a:p>
          </p:txBody>
        </p:sp>
        <p:sp>
          <p:nvSpPr>
            <p:cNvPr id="834" name="Google Shape;834;p76">
              <a:extLst>
                <a:ext uri="{FF2B5EF4-FFF2-40B4-BE49-F238E27FC236}">
                  <a16:creationId xmlns:a16="http://schemas.microsoft.com/office/drawing/2014/main" id="{BCFD5D06-EE37-0298-CAFB-C25B9052B3E7}"/>
                </a:ext>
              </a:extLst>
            </p:cNvPr>
            <p:cNvSpPr/>
            <p:nvPr/>
          </p:nvSpPr>
          <p:spPr>
            <a:xfrm>
              <a:off x="796555" y="3075954"/>
              <a:ext cx="270000" cy="270000"/>
            </a:xfrm>
            <a:prstGeom prst="roundRect">
              <a:avLst>
                <a:gd name="adj" fmla="val 16667"/>
              </a:avLst>
            </a:prstGeom>
            <a:solidFill>
              <a:srgbClr val="000000">
                <a:alpha val="0"/>
              </a:srgbClr>
            </a:solidFill>
            <a:ln w="19050" cap="flat" cmpd="sng">
              <a:solidFill>
                <a:schemeClr val="accent2"/>
              </a:solidFill>
              <a:prstDash val="dash"/>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highlight>
                  <a:schemeClr val="lt1"/>
                </a:highlight>
                <a:latin typeface="Inter"/>
                <a:ea typeface="Inter"/>
                <a:cs typeface="Inter"/>
                <a:sym typeface="Inter"/>
              </a:endParaRPr>
            </a:p>
          </p:txBody>
        </p:sp>
        <p:sp>
          <p:nvSpPr>
            <p:cNvPr id="835" name="Google Shape;835;p76">
              <a:extLst>
                <a:ext uri="{FF2B5EF4-FFF2-40B4-BE49-F238E27FC236}">
                  <a16:creationId xmlns:a16="http://schemas.microsoft.com/office/drawing/2014/main" id="{FA993321-FFBC-D881-9C01-17B731447BE3}"/>
                </a:ext>
              </a:extLst>
            </p:cNvPr>
            <p:cNvSpPr/>
            <p:nvPr/>
          </p:nvSpPr>
          <p:spPr>
            <a:xfrm>
              <a:off x="423580" y="3075954"/>
              <a:ext cx="270000" cy="270000"/>
            </a:xfrm>
            <a:prstGeom prst="roundRect">
              <a:avLst>
                <a:gd name="adj" fmla="val 16667"/>
              </a:avLst>
            </a:prstGeom>
            <a:solidFill>
              <a:srgbClr val="000000">
                <a:alpha val="0"/>
              </a:srgbClr>
            </a:solidFill>
            <a:ln w="19050" cap="flat" cmpd="sng">
              <a:solidFill>
                <a:schemeClr val="accent2"/>
              </a:solidFill>
              <a:prstDash val="dash"/>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highlight>
                  <a:schemeClr val="lt1"/>
                </a:highlight>
                <a:latin typeface="Inter"/>
                <a:ea typeface="Inter"/>
                <a:cs typeface="Inter"/>
                <a:sym typeface="Inter"/>
              </a:endParaRPr>
            </a:p>
          </p:txBody>
        </p:sp>
      </p:grpSp>
      <p:grpSp>
        <p:nvGrpSpPr>
          <p:cNvPr id="836" name="Google Shape;836;p76">
            <a:extLst>
              <a:ext uri="{FF2B5EF4-FFF2-40B4-BE49-F238E27FC236}">
                <a16:creationId xmlns:a16="http://schemas.microsoft.com/office/drawing/2014/main" id="{15D684BC-035B-9099-F0CE-D0FF4CCAC859}"/>
              </a:ext>
            </a:extLst>
          </p:cNvPr>
          <p:cNvGrpSpPr/>
          <p:nvPr/>
        </p:nvGrpSpPr>
        <p:grpSpPr>
          <a:xfrm>
            <a:off x="5925080" y="3048754"/>
            <a:ext cx="1015950" cy="270000"/>
            <a:chOff x="423580" y="3075954"/>
            <a:chExt cx="1015950" cy="270000"/>
          </a:xfrm>
        </p:grpSpPr>
        <p:sp>
          <p:nvSpPr>
            <p:cNvPr id="837" name="Google Shape;837;p76">
              <a:extLst>
                <a:ext uri="{FF2B5EF4-FFF2-40B4-BE49-F238E27FC236}">
                  <a16:creationId xmlns:a16="http://schemas.microsoft.com/office/drawing/2014/main" id="{8EB5DF80-D440-CD8B-AF43-540269D338E1}"/>
                </a:ext>
              </a:extLst>
            </p:cNvPr>
            <p:cNvSpPr/>
            <p:nvPr/>
          </p:nvSpPr>
          <p:spPr>
            <a:xfrm>
              <a:off x="1169530" y="3075954"/>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latin typeface="Inter"/>
                <a:ea typeface="Inter"/>
                <a:cs typeface="Inter"/>
                <a:sym typeface="Inter"/>
              </a:endParaRPr>
            </a:p>
          </p:txBody>
        </p:sp>
        <p:sp>
          <p:nvSpPr>
            <p:cNvPr id="838" name="Google Shape;838;p76">
              <a:extLst>
                <a:ext uri="{FF2B5EF4-FFF2-40B4-BE49-F238E27FC236}">
                  <a16:creationId xmlns:a16="http://schemas.microsoft.com/office/drawing/2014/main" id="{9578893A-A4F1-20DB-53C6-363059F96A72}"/>
                </a:ext>
              </a:extLst>
            </p:cNvPr>
            <p:cNvSpPr/>
            <p:nvPr/>
          </p:nvSpPr>
          <p:spPr>
            <a:xfrm>
              <a:off x="796555" y="3075954"/>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latin typeface="Inter"/>
                <a:ea typeface="Inter"/>
                <a:cs typeface="Inter"/>
                <a:sym typeface="Inter"/>
              </a:endParaRPr>
            </a:p>
          </p:txBody>
        </p:sp>
        <p:sp>
          <p:nvSpPr>
            <p:cNvPr id="839" name="Google Shape;839;p76">
              <a:extLst>
                <a:ext uri="{FF2B5EF4-FFF2-40B4-BE49-F238E27FC236}">
                  <a16:creationId xmlns:a16="http://schemas.microsoft.com/office/drawing/2014/main" id="{92052F0E-B803-7CE8-CAB3-4D7EE12A274C}"/>
                </a:ext>
              </a:extLst>
            </p:cNvPr>
            <p:cNvSpPr/>
            <p:nvPr/>
          </p:nvSpPr>
          <p:spPr>
            <a:xfrm>
              <a:off x="423580" y="3075954"/>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latin typeface="Inter"/>
                <a:ea typeface="Inter"/>
                <a:cs typeface="Inter"/>
                <a:sym typeface="Inter"/>
              </a:endParaRPr>
            </a:p>
          </p:txBody>
        </p:sp>
      </p:grpSp>
      <p:grpSp>
        <p:nvGrpSpPr>
          <p:cNvPr id="840" name="Google Shape;840;p76">
            <a:extLst>
              <a:ext uri="{FF2B5EF4-FFF2-40B4-BE49-F238E27FC236}">
                <a16:creationId xmlns:a16="http://schemas.microsoft.com/office/drawing/2014/main" id="{4D35308B-C322-0C01-AD52-20695C50AFFD}"/>
              </a:ext>
            </a:extLst>
          </p:cNvPr>
          <p:cNvGrpSpPr/>
          <p:nvPr/>
        </p:nvGrpSpPr>
        <p:grpSpPr>
          <a:xfrm>
            <a:off x="5925080" y="2662254"/>
            <a:ext cx="1015950" cy="270000"/>
            <a:chOff x="423580" y="3075954"/>
            <a:chExt cx="1015950" cy="270000"/>
          </a:xfrm>
        </p:grpSpPr>
        <p:sp>
          <p:nvSpPr>
            <p:cNvPr id="841" name="Google Shape;841;p76">
              <a:extLst>
                <a:ext uri="{FF2B5EF4-FFF2-40B4-BE49-F238E27FC236}">
                  <a16:creationId xmlns:a16="http://schemas.microsoft.com/office/drawing/2014/main" id="{4BEEF8E5-CB25-06A6-2853-CEAD981700CE}"/>
                </a:ext>
              </a:extLst>
            </p:cNvPr>
            <p:cNvSpPr/>
            <p:nvPr/>
          </p:nvSpPr>
          <p:spPr>
            <a:xfrm>
              <a:off x="1169530" y="3075954"/>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latin typeface="Inter"/>
                <a:ea typeface="Inter"/>
                <a:cs typeface="Inter"/>
                <a:sym typeface="Inter"/>
              </a:endParaRPr>
            </a:p>
          </p:txBody>
        </p:sp>
        <p:sp>
          <p:nvSpPr>
            <p:cNvPr id="842" name="Google Shape;842;p76">
              <a:extLst>
                <a:ext uri="{FF2B5EF4-FFF2-40B4-BE49-F238E27FC236}">
                  <a16:creationId xmlns:a16="http://schemas.microsoft.com/office/drawing/2014/main" id="{C463594B-1DD3-4FBB-5644-201EF0277965}"/>
                </a:ext>
              </a:extLst>
            </p:cNvPr>
            <p:cNvSpPr/>
            <p:nvPr/>
          </p:nvSpPr>
          <p:spPr>
            <a:xfrm>
              <a:off x="796555" y="3075954"/>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latin typeface="Inter"/>
                <a:ea typeface="Inter"/>
                <a:cs typeface="Inter"/>
                <a:sym typeface="Inter"/>
              </a:endParaRPr>
            </a:p>
          </p:txBody>
        </p:sp>
        <p:sp>
          <p:nvSpPr>
            <p:cNvPr id="843" name="Google Shape;843;p76">
              <a:extLst>
                <a:ext uri="{FF2B5EF4-FFF2-40B4-BE49-F238E27FC236}">
                  <a16:creationId xmlns:a16="http://schemas.microsoft.com/office/drawing/2014/main" id="{909E38B5-F273-E5BB-8A04-902EE5501A50}"/>
                </a:ext>
              </a:extLst>
            </p:cNvPr>
            <p:cNvSpPr/>
            <p:nvPr/>
          </p:nvSpPr>
          <p:spPr>
            <a:xfrm>
              <a:off x="423580" y="3075954"/>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endParaRPr sz="100" b="1">
                <a:solidFill>
                  <a:schemeClr val="lt1"/>
                </a:solidFill>
                <a:latin typeface="Inter"/>
                <a:ea typeface="Inter"/>
                <a:cs typeface="Inter"/>
                <a:sym typeface="Inter"/>
              </a:endParaRPr>
            </a:p>
          </p:txBody>
        </p:sp>
      </p:grpSp>
      <p:sp>
        <p:nvSpPr>
          <p:cNvPr id="844" name="Google Shape;844;p76">
            <a:extLst>
              <a:ext uri="{FF2B5EF4-FFF2-40B4-BE49-F238E27FC236}">
                <a16:creationId xmlns:a16="http://schemas.microsoft.com/office/drawing/2014/main" id="{8D59776C-291D-05D2-1737-439B431327E1}"/>
              </a:ext>
            </a:extLst>
          </p:cNvPr>
          <p:cNvSpPr txBox="1"/>
          <p:nvPr/>
        </p:nvSpPr>
        <p:spPr>
          <a:xfrm>
            <a:off x="5904062" y="2670346"/>
            <a:ext cx="297600" cy="253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 b="1">
                <a:solidFill>
                  <a:schemeClr val="lt1"/>
                </a:solidFill>
                <a:latin typeface="Inter"/>
                <a:ea typeface="Inter"/>
                <a:cs typeface="Inter"/>
                <a:sym typeface="Inter"/>
              </a:rPr>
              <a:t>data</a:t>
            </a:r>
            <a:endParaRPr sz="100" b="1">
              <a:solidFill>
                <a:schemeClr val="lt1"/>
              </a:solidFill>
              <a:latin typeface="Inter"/>
              <a:ea typeface="Inter"/>
              <a:cs typeface="Inter"/>
              <a:sym typeface="Inter"/>
            </a:endParaRPr>
          </a:p>
          <a:p>
            <a:pPr marL="0" lvl="0" indent="0" algn="ctr" rtl="0">
              <a:spcBef>
                <a:spcPts val="0"/>
              </a:spcBef>
              <a:spcAft>
                <a:spcPts val="0"/>
              </a:spcAft>
              <a:buNone/>
            </a:pPr>
            <a:r>
              <a:rPr lang="en-GB" sz="100" b="1">
                <a:solidFill>
                  <a:schemeClr val="lt1"/>
                </a:solidFill>
                <a:latin typeface="Inter"/>
                <a:ea typeface="Inter"/>
                <a:cs typeface="Inter"/>
                <a:sym typeface="Inter"/>
              </a:rPr>
              <a:t>chunk</a:t>
            </a:r>
            <a:endParaRPr sz="800">
              <a:solidFill>
                <a:schemeClr val="lt1"/>
              </a:solidFill>
              <a:latin typeface="Inter"/>
              <a:ea typeface="Inter"/>
              <a:cs typeface="Inter"/>
              <a:sym typeface="Inter"/>
            </a:endParaRPr>
          </a:p>
        </p:txBody>
      </p:sp>
      <p:sp>
        <p:nvSpPr>
          <p:cNvPr id="845" name="Google Shape;845;p76">
            <a:extLst>
              <a:ext uri="{FF2B5EF4-FFF2-40B4-BE49-F238E27FC236}">
                <a16:creationId xmlns:a16="http://schemas.microsoft.com/office/drawing/2014/main" id="{DC421805-F325-0481-26F8-D674E107A715}"/>
              </a:ext>
            </a:extLst>
          </p:cNvPr>
          <p:cNvSpPr txBox="1"/>
          <p:nvPr/>
        </p:nvSpPr>
        <p:spPr>
          <a:xfrm>
            <a:off x="5904062" y="3056846"/>
            <a:ext cx="297600" cy="253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 b="1">
                <a:solidFill>
                  <a:schemeClr val="lt1"/>
                </a:solidFill>
                <a:latin typeface="Inter"/>
                <a:ea typeface="Inter"/>
                <a:cs typeface="Inter"/>
                <a:sym typeface="Inter"/>
              </a:rPr>
              <a:t>data</a:t>
            </a:r>
            <a:endParaRPr sz="100" b="1">
              <a:solidFill>
                <a:schemeClr val="lt1"/>
              </a:solidFill>
              <a:latin typeface="Inter"/>
              <a:ea typeface="Inter"/>
              <a:cs typeface="Inter"/>
              <a:sym typeface="Inter"/>
            </a:endParaRPr>
          </a:p>
          <a:p>
            <a:pPr marL="0" lvl="0" indent="0" algn="ctr" rtl="0">
              <a:spcBef>
                <a:spcPts val="0"/>
              </a:spcBef>
              <a:spcAft>
                <a:spcPts val="0"/>
              </a:spcAft>
              <a:buNone/>
            </a:pPr>
            <a:r>
              <a:rPr lang="en-GB" sz="100" b="1">
                <a:solidFill>
                  <a:schemeClr val="lt1"/>
                </a:solidFill>
                <a:latin typeface="Inter"/>
                <a:ea typeface="Inter"/>
                <a:cs typeface="Inter"/>
                <a:sym typeface="Inter"/>
              </a:rPr>
              <a:t>chunk</a:t>
            </a:r>
            <a:endParaRPr sz="800">
              <a:solidFill>
                <a:schemeClr val="lt1"/>
              </a:solidFill>
              <a:latin typeface="Inter"/>
              <a:ea typeface="Inter"/>
              <a:cs typeface="Inter"/>
              <a:sym typeface="Inter"/>
            </a:endParaRPr>
          </a:p>
        </p:txBody>
      </p:sp>
      <p:sp>
        <p:nvSpPr>
          <p:cNvPr id="846" name="Google Shape;846;p76">
            <a:extLst>
              <a:ext uri="{FF2B5EF4-FFF2-40B4-BE49-F238E27FC236}">
                <a16:creationId xmlns:a16="http://schemas.microsoft.com/office/drawing/2014/main" id="{B13BC07E-1EDB-2F70-82C3-A41DA1C7E9CA}"/>
              </a:ext>
            </a:extLst>
          </p:cNvPr>
          <p:cNvSpPr txBox="1"/>
          <p:nvPr/>
        </p:nvSpPr>
        <p:spPr>
          <a:xfrm>
            <a:off x="6284262" y="2678446"/>
            <a:ext cx="297600" cy="253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 b="1">
                <a:solidFill>
                  <a:schemeClr val="lt1"/>
                </a:solidFill>
                <a:latin typeface="Inter"/>
                <a:ea typeface="Inter"/>
                <a:cs typeface="Inter"/>
                <a:sym typeface="Inter"/>
              </a:rPr>
              <a:t>data</a:t>
            </a:r>
            <a:endParaRPr sz="100" b="1">
              <a:solidFill>
                <a:schemeClr val="lt1"/>
              </a:solidFill>
              <a:latin typeface="Inter"/>
              <a:ea typeface="Inter"/>
              <a:cs typeface="Inter"/>
              <a:sym typeface="Inter"/>
            </a:endParaRPr>
          </a:p>
          <a:p>
            <a:pPr marL="0" lvl="0" indent="0" algn="ctr" rtl="0">
              <a:spcBef>
                <a:spcPts val="0"/>
              </a:spcBef>
              <a:spcAft>
                <a:spcPts val="0"/>
              </a:spcAft>
              <a:buNone/>
            </a:pPr>
            <a:r>
              <a:rPr lang="en-GB" sz="100" b="1">
                <a:solidFill>
                  <a:schemeClr val="lt1"/>
                </a:solidFill>
                <a:latin typeface="Inter"/>
                <a:ea typeface="Inter"/>
                <a:cs typeface="Inter"/>
                <a:sym typeface="Inter"/>
              </a:rPr>
              <a:t>chunk</a:t>
            </a:r>
            <a:endParaRPr sz="800">
              <a:solidFill>
                <a:schemeClr val="lt1"/>
              </a:solidFill>
              <a:latin typeface="Inter"/>
              <a:ea typeface="Inter"/>
              <a:cs typeface="Inter"/>
              <a:sym typeface="Inter"/>
            </a:endParaRPr>
          </a:p>
        </p:txBody>
      </p:sp>
      <p:sp>
        <p:nvSpPr>
          <p:cNvPr id="847" name="Google Shape;847;p76">
            <a:extLst>
              <a:ext uri="{FF2B5EF4-FFF2-40B4-BE49-F238E27FC236}">
                <a16:creationId xmlns:a16="http://schemas.microsoft.com/office/drawing/2014/main" id="{B606B698-BDDA-322A-75DD-023E5257B938}"/>
              </a:ext>
            </a:extLst>
          </p:cNvPr>
          <p:cNvSpPr txBox="1"/>
          <p:nvPr/>
        </p:nvSpPr>
        <p:spPr>
          <a:xfrm>
            <a:off x="6284262" y="3056846"/>
            <a:ext cx="297600" cy="253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 b="1">
                <a:solidFill>
                  <a:schemeClr val="lt1"/>
                </a:solidFill>
                <a:latin typeface="Inter"/>
                <a:ea typeface="Inter"/>
                <a:cs typeface="Inter"/>
                <a:sym typeface="Inter"/>
              </a:rPr>
              <a:t>data</a:t>
            </a:r>
            <a:endParaRPr sz="100" b="1">
              <a:solidFill>
                <a:schemeClr val="lt1"/>
              </a:solidFill>
              <a:latin typeface="Inter"/>
              <a:ea typeface="Inter"/>
              <a:cs typeface="Inter"/>
              <a:sym typeface="Inter"/>
            </a:endParaRPr>
          </a:p>
          <a:p>
            <a:pPr marL="0" lvl="0" indent="0" algn="ctr" rtl="0">
              <a:spcBef>
                <a:spcPts val="0"/>
              </a:spcBef>
              <a:spcAft>
                <a:spcPts val="0"/>
              </a:spcAft>
              <a:buNone/>
            </a:pPr>
            <a:r>
              <a:rPr lang="en-GB" sz="100" b="1">
                <a:solidFill>
                  <a:schemeClr val="lt1"/>
                </a:solidFill>
                <a:latin typeface="Inter"/>
                <a:ea typeface="Inter"/>
                <a:cs typeface="Inter"/>
                <a:sym typeface="Inter"/>
              </a:rPr>
              <a:t>chunk</a:t>
            </a:r>
            <a:endParaRPr sz="800">
              <a:solidFill>
                <a:schemeClr val="lt1"/>
              </a:solidFill>
              <a:latin typeface="Inter"/>
              <a:ea typeface="Inter"/>
              <a:cs typeface="Inter"/>
              <a:sym typeface="Inter"/>
            </a:endParaRPr>
          </a:p>
        </p:txBody>
      </p:sp>
      <p:sp>
        <p:nvSpPr>
          <p:cNvPr id="848" name="Google Shape;848;p76">
            <a:extLst>
              <a:ext uri="{FF2B5EF4-FFF2-40B4-BE49-F238E27FC236}">
                <a16:creationId xmlns:a16="http://schemas.microsoft.com/office/drawing/2014/main" id="{D54F946E-88F7-1939-CAF6-206740722123}"/>
              </a:ext>
            </a:extLst>
          </p:cNvPr>
          <p:cNvSpPr txBox="1"/>
          <p:nvPr/>
        </p:nvSpPr>
        <p:spPr>
          <a:xfrm>
            <a:off x="6653957" y="3056846"/>
            <a:ext cx="297600" cy="253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 b="1">
                <a:solidFill>
                  <a:schemeClr val="lt1"/>
                </a:solidFill>
                <a:latin typeface="Inter"/>
                <a:ea typeface="Inter"/>
                <a:cs typeface="Inter"/>
                <a:sym typeface="Inter"/>
              </a:rPr>
              <a:t>data</a:t>
            </a:r>
            <a:endParaRPr sz="100" b="1">
              <a:solidFill>
                <a:schemeClr val="lt1"/>
              </a:solidFill>
              <a:latin typeface="Inter"/>
              <a:ea typeface="Inter"/>
              <a:cs typeface="Inter"/>
              <a:sym typeface="Inter"/>
            </a:endParaRPr>
          </a:p>
          <a:p>
            <a:pPr marL="0" lvl="0" indent="0" algn="ctr" rtl="0">
              <a:spcBef>
                <a:spcPts val="0"/>
              </a:spcBef>
              <a:spcAft>
                <a:spcPts val="0"/>
              </a:spcAft>
              <a:buNone/>
            </a:pPr>
            <a:r>
              <a:rPr lang="en-GB" sz="100" b="1">
                <a:solidFill>
                  <a:schemeClr val="lt1"/>
                </a:solidFill>
                <a:latin typeface="Inter"/>
                <a:ea typeface="Inter"/>
                <a:cs typeface="Inter"/>
                <a:sym typeface="Inter"/>
              </a:rPr>
              <a:t>chunk</a:t>
            </a:r>
            <a:endParaRPr sz="800">
              <a:solidFill>
                <a:schemeClr val="lt1"/>
              </a:solidFill>
              <a:latin typeface="Inter"/>
              <a:ea typeface="Inter"/>
              <a:cs typeface="Inter"/>
              <a:sym typeface="Inter"/>
            </a:endParaRPr>
          </a:p>
        </p:txBody>
      </p:sp>
      <p:sp>
        <p:nvSpPr>
          <p:cNvPr id="849" name="Google Shape;849;p76">
            <a:extLst>
              <a:ext uri="{FF2B5EF4-FFF2-40B4-BE49-F238E27FC236}">
                <a16:creationId xmlns:a16="http://schemas.microsoft.com/office/drawing/2014/main" id="{7A9CEC8A-9658-CDB9-8228-44069CC151DD}"/>
              </a:ext>
            </a:extLst>
          </p:cNvPr>
          <p:cNvSpPr txBox="1"/>
          <p:nvPr/>
        </p:nvSpPr>
        <p:spPr>
          <a:xfrm>
            <a:off x="6657458" y="2682021"/>
            <a:ext cx="297600" cy="253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 b="1">
                <a:solidFill>
                  <a:schemeClr val="lt1"/>
                </a:solidFill>
                <a:latin typeface="Inter"/>
                <a:ea typeface="Inter"/>
                <a:cs typeface="Inter"/>
                <a:sym typeface="Inter"/>
              </a:rPr>
              <a:t>data</a:t>
            </a:r>
            <a:endParaRPr sz="100" b="1">
              <a:solidFill>
                <a:schemeClr val="lt1"/>
              </a:solidFill>
              <a:latin typeface="Inter"/>
              <a:ea typeface="Inter"/>
              <a:cs typeface="Inter"/>
              <a:sym typeface="Inter"/>
            </a:endParaRPr>
          </a:p>
          <a:p>
            <a:pPr marL="0" lvl="0" indent="0" algn="ctr" rtl="0">
              <a:spcBef>
                <a:spcPts val="0"/>
              </a:spcBef>
              <a:spcAft>
                <a:spcPts val="0"/>
              </a:spcAft>
              <a:buNone/>
            </a:pPr>
            <a:r>
              <a:rPr lang="en-GB" sz="100" b="1">
                <a:solidFill>
                  <a:schemeClr val="lt1"/>
                </a:solidFill>
                <a:latin typeface="Inter"/>
                <a:ea typeface="Inter"/>
                <a:cs typeface="Inter"/>
                <a:sym typeface="Inter"/>
              </a:rPr>
              <a:t>chunk</a:t>
            </a:r>
            <a:endParaRPr sz="800">
              <a:solidFill>
                <a:schemeClr val="lt1"/>
              </a:solidFill>
              <a:latin typeface="Inter"/>
              <a:ea typeface="Inter"/>
              <a:cs typeface="Inter"/>
              <a:sym typeface="Inter"/>
            </a:endParaRPr>
          </a:p>
        </p:txBody>
      </p:sp>
      <p:sp>
        <p:nvSpPr>
          <p:cNvPr id="850" name="Google Shape;850;p76">
            <a:extLst>
              <a:ext uri="{FF2B5EF4-FFF2-40B4-BE49-F238E27FC236}">
                <a16:creationId xmlns:a16="http://schemas.microsoft.com/office/drawing/2014/main" id="{E7BA7A22-76B2-8F7A-8AFB-5A64A9D68FED}"/>
              </a:ext>
            </a:extLst>
          </p:cNvPr>
          <p:cNvSpPr txBox="1"/>
          <p:nvPr/>
        </p:nvSpPr>
        <p:spPr>
          <a:xfrm>
            <a:off x="5904058" y="3443346"/>
            <a:ext cx="297600" cy="253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 b="1">
                <a:solidFill>
                  <a:schemeClr val="lt1"/>
                </a:solidFill>
                <a:latin typeface="Inter"/>
                <a:ea typeface="Inter"/>
                <a:cs typeface="Inter"/>
                <a:sym typeface="Inter"/>
              </a:rPr>
              <a:t>parity</a:t>
            </a:r>
            <a:endParaRPr sz="100" b="1">
              <a:solidFill>
                <a:schemeClr val="lt1"/>
              </a:solidFill>
              <a:latin typeface="Inter"/>
              <a:ea typeface="Inter"/>
              <a:cs typeface="Inter"/>
              <a:sym typeface="Inter"/>
            </a:endParaRPr>
          </a:p>
          <a:p>
            <a:pPr marL="0" lvl="0" indent="0" algn="ctr" rtl="0">
              <a:spcBef>
                <a:spcPts val="0"/>
              </a:spcBef>
              <a:spcAft>
                <a:spcPts val="0"/>
              </a:spcAft>
              <a:buNone/>
            </a:pPr>
            <a:r>
              <a:rPr lang="en-GB" sz="100" b="1">
                <a:solidFill>
                  <a:schemeClr val="lt1"/>
                </a:solidFill>
                <a:latin typeface="Inter"/>
                <a:ea typeface="Inter"/>
                <a:cs typeface="Inter"/>
                <a:sym typeface="Inter"/>
              </a:rPr>
              <a:t>chunk</a:t>
            </a:r>
            <a:endParaRPr sz="800">
              <a:solidFill>
                <a:schemeClr val="lt1"/>
              </a:solidFill>
              <a:latin typeface="Inter"/>
              <a:ea typeface="Inter"/>
              <a:cs typeface="Inter"/>
              <a:sym typeface="Inter"/>
            </a:endParaRPr>
          </a:p>
        </p:txBody>
      </p:sp>
      <p:sp>
        <p:nvSpPr>
          <p:cNvPr id="851" name="Google Shape;851;p76">
            <a:extLst>
              <a:ext uri="{FF2B5EF4-FFF2-40B4-BE49-F238E27FC236}">
                <a16:creationId xmlns:a16="http://schemas.microsoft.com/office/drawing/2014/main" id="{8E1B234B-2027-9026-922A-295F6265DFA5}"/>
              </a:ext>
            </a:extLst>
          </p:cNvPr>
          <p:cNvSpPr txBox="1"/>
          <p:nvPr/>
        </p:nvSpPr>
        <p:spPr>
          <a:xfrm>
            <a:off x="6284258" y="3443346"/>
            <a:ext cx="297600" cy="253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 b="1">
                <a:solidFill>
                  <a:schemeClr val="lt1"/>
                </a:solidFill>
                <a:latin typeface="Inter"/>
                <a:ea typeface="Inter"/>
                <a:cs typeface="Inter"/>
                <a:sym typeface="Inter"/>
              </a:rPr>
              <a:t>parity</a:t>
            </a:r>
            <a:endParaRPr sz="100" b="1">
              <a:solidFill>
                <a:schemeClr val="lt1"/>
              </a:solidFill>
              <a:latin typeface="Inter"/>
              <a:ea typeface="Inter"/>
              <a:cs typeface="Inter"/>
              <a:sym typeface="Inter"/>
            </a:endParaRPr>
          </a:p>
          <a:p>
            <a:pPr marL="0" lvl="0" indent="0" algn="ctr" rtl="0">
              <a:spcBef>
                <a:spcPts val="0"/>
              </a:spcBef>
              <a:spcAft>
                <a:spcPts val="0"/>
              </a:spcAft>
              <a:buNone/>
            </a:pPr>
            <a:r>
              <a:rPr lang="en-GB" sz="100" b="1">
                <a:solidFill>
                  <a:schemeClr val="lt1"/>
                </a:solidFill>
                <a:latin typeface="Inter"/>
                <a:ea typeface="Inter"/>
                <a:cs typeface="Inter"/>
                <a:sym typeface="Inter"/>
              </a:rPr>
              <a:t>chunk</a:t>
            </a:r>
            <a:endParaRPr sz="800">
              <a:solidFill>
                <a:schemeClr val="lt1"/>
              </a:solidFill>
              <a:latin typeface="Inter"/>
              <a:ea typeface="Inter"/>
              <a:cs typeface="Inter"/>
              <a:sym typeface="Inter"/>
            </a:endParaRPr>
          </a:p>
        </p:txBody>
      </p:sp>
      <p:sp>
        <p:nvSpPr>
          <p:cNvPr id="852" name="Google Shape;852;p76">
            <a:extLst>
              <a:ext uri="{FF2B5EF4-FFF2-40B4-BE49-F238E27FC236}">
                <a16:creationId xmlns:a16="http://schemas.microsoft.com/office/drawing/2014/main" id="{52C915E0-5396-68BD-671F-AC869C31F047}"/>
              </a:ext>
            </a:extLst>
          </p:cNvPr>
          <p:cNvSpPr txBox="1"/>
          <p:nvPr/>
        </p:nvSpPr>
        <p:spPr>
          <a:xfrm>
            <a:off x="6653958" y="3443346"/>
            <a:ext cx="297600" cy="253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 b="1">
                <a:solidFill>
                  <a:schemeClr val="lt1"/>
                </a:solidFill>
                <a:latin typeface="Inter"/>
                <a:ea typeface="Inter"/>
                <a:cs typeface="Inter"/>
                <a:sym typeface="Inter"/>
              </a:rPr>
              <a:t>parity</a:t>
            </a:r>
            <a:endParaRPr sz="100" b="1">
              <a:solidFill>
                <a:schemeClr val="lt1"/>
              </a:solidFill>
              <a:latin typeface="Inter"/>
              <a:ea typeface="Inter"/>
              <a:cs typeface="Inter"/>
              <a:sym typeface="Inter"/>
            </a:endParaRPr>
          </a:p>
          <a:p>
            <a:pPr marL="0" lvl="0" indent="0" algn="ctr" rtl="0">
              <a:spcBef>
                <a:spcPts val="0"/>
              </a:spcBef>
              <a:spcAft>
                <a:spcPts val="0"/>
              </a:spcAft>
              <a:buNone/>
            </a:pPr>
            <a:r>
              <a:rPr lang="en-GB" sz="100" b="1">
                <a:solidFill>
                  <a:schemeClr val="lt1"/>
                </a:solidFill>
                <a:latin typeface="Inter"/>
                <a:ea typeface="Inter"/>
                <a:cs typeface="Inter"/>
                <a:sym typeface="Inter"/>
              </a:rPr>
              <a:t>chunk</a:t>
            </a:r>
            <a:endParaRPr sz="800">
              <a:solidFill>
                <a:schemeClr val="lt1"/>
              </a:solidFill>
              <a:latin typeface="Inter"/>
              <a:ea typeface="Inter"/>
              <a:cs typeface="Inter"/>
              <a:sym typeface="Inter"/>
            </a:endParaRPr>
          </a:p>
        </p:txBody>
      </p:sp>
      <p:grpSp>
        <p:nvGrpSpPr>
          <p:cNvPr id="853" name="Google Shape;853;p76">
            <a:extLst>
              <a:ext uri="{FF2B5EF4-FFF2-40B4-BE49-F238E27FC236}">
                <a16:creationId xmlns:a16="http://schemas.microsoft.com/office/drawing/2014/main" id="{26C57FCD-5663-9CDE-2478-C09E0F54AA75}"/>
              </a:ext>
            </a:extLst>
          </p:cNvPr>
          <p:cNvGrpSpPr/>
          <p:nvPr/>
        </p:nvGrpSpPr>
        <p:grpSpPr>
          <a:xfrm>
            <a:off x="7265080" y="3435267"/>
            <a:ext cx="1015950" cy="270000"/>
            <a:chOff x="423580" y="3075954"/>
            <a:chExt cx="1015950" cy="270000"/>
          </a:xfrm>
        </p:grpSpPr>
        <p:sp>
          <p:nvSpPr>
            <p:cNvPr id="854" name="Google Shape;854;p76">
              <a:extLst>
                <a:ext uri="{FF2B5EF4-FFF2-40B4-BE49-F238E27FC236}">
                  <a16:creationId xmlns:a16="http://schemas.microsoft.com/office/drawing/2014/main" id="{57531ABA-656C-E68B-9EA7-CF51BDAD48B0}"/>
                </a:ext>
              </a:extLst>
            </p:cNvPr>
            <p:cNvSpPr/>
            <p:nvPr/>
          </p:nvSpPr>
          <p:spPr>
            <a:xfrm>
              <a:off x="1169530" y="3075954"/>
              <a:ext cx="270000" cy="270000"/>
            </a:xfrm>
            <a:prstGeom prst="roundRect">
              <a:avLst>
                <a:gd name="adj" fmla="val 16667"/>
              </a:avLst>
            </a:prstGeom>
            <a:solidFill>
              <a:srgbClr val="000000">
                <a:alpha val="0"/>
              </a:srgbClr>
            </a:solidFill>
            <a:ln w="19050" cap="flat" cmpd="sng">
              <a:solidFill>
                <a:schemeClr val="accent2"/>
              </a:solidFill>
              <a:prstDash val="dash"/>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highlight>
                  <a:schemeClr val="lt1"/>
                </a:highlight>
                <a:latin typeface="Inter"/>
                <a:ea typeface="Inter"/>
                <a:cs typeface="Inter"/>
                <a:sym typeface="Inter"/>
              </a:endParaRPr>
            </a:p>
          </p:txBody>
        </p:sp>
        <p:sp>
          <p:nvSpPr>
            <p:cNvPr id="855" name="Google Shape;855;p76">
              <a:extLst>
                <a:ext uri="{FF2B5EF4-FFF2-40B4-BE49-F238E27FC236}">
                  <a16:creationId xmlns:a16="http://schemas.microsoft.com/office/drawing/2014/main" id="{F53C6A89-607B-FD90-A20D-4BAB8D1F049D}"/>
                </a:ext>
              </a:extLst>
            </p:cNvPr>
            <p:cNvSpPr/>
            <p:nvPr/>
          </p:nvSpPr>
          <p:spPr>
            <a:xfrm>
              <a:off x="796555" y="3075954"/>
              <a:ext cx="270000" cy="270000"/>
            </a:xfrm>
            <a:prstGeom prst="roundRect">
              <a:avLst>
                <a:gd name="adj" fmla="val 16667"/>
              </a:avLst>
            </a:prstGeom>
            <a:solidFill>
              <a:srgbClr val="000000">
                <a:alpha val="0"/>
              </a:srgbClr>
            </a:solidFill>
            <a:ln w="19050" cap="flat" cmpd="sng">
              <a:solidFill>
                <a:schemeClr val="accent2"/>
              </a:solidFill>
              <a:prstDash val="dash"/>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highlight>
                  <a:schemeClr val="lt1"/>
                </a:highlight>
                <a:latin typeface="Inter"/>
                <a:ea typeface="Inter"/>
                <a:cs typeface="Inter"/>
                <a:sym typeface="Inter"/>
              </a:endParaRPr>
            </a:p>
          </p:txBody>
        </p:sp>
        <p:sp>
          <p:nvSpPr>
            <p:cNvPr id="856" name="Google Shape;856;p76">
              <a:extLst>
                <a:ext uri="{FF2B5EF4-FFF2-40B4-BE49-F238E27FC236}">
                  <a16:creationId xmlns:a16="http://schemas.microsoft.com/office/drawing/2014/main" id="{D6E260FA-734B-3AF8-86FB-94AC2D6AB6D3}"/>
                </a:ext>
              </a:extLst>
            </p:cNvPr>
            <p:cNvSpPr/>
            <p:nvPr/>
          </p:nvSpPr>
          <p:spPr>
            <a:xfrm>
              <a:off x="423580" y="3075954"/>
              <a:ext cx="270000" cy="270000"/>
            </a:xfrm>
            <a:prstGeom prst="roundRect">
              <a:avLst>
                <a:gd name="adj" fmla="val 16667"/>
              </a:avLst>
            </a:prstGeom>
            <a:solidFill>
              <a:srgbClr val="000000">
                <a:alpha val="0"/>
              </a:srgbClr>
            </a:solidFill>
            <a:ln w="19050" cap="flat" cmpd="sng">
              <a:solidFill>
                <a:schemeClr val="accent2"/>
              </a:solidFill>
              <a:prstDash val="dash"/>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highlight>
                  <a:schemeClr val="lt1"/>
                </a:highlight>
                <a:latin typeface="Inter"/>
                <a:ea typeface="Inter"/>
                <a:cs typeface="Inter"/>
                <a:sym typeface="Inter"/>
              </a:endParaRPr>
            </a:p>
          </p:txBody>
        </p:sp>
      </p:grpSp>
      <p:grpSp>
        <p:nvGrpSpPr>
          <p:cNvPr id="857" name="Google Shape;857;p76">
            <a:extLst>
              <a:ext uri="{FF2B5EF4-FFF2-40B4-BE49-F238E27FC236}">
                <a16:creationId xmlns:a16="http://schemas.microsoft.com/office/drawing/2014/main" id="{51E2ECB3-8ED7-55DC-A9A6-1133F900C0EE}"/>
              </a:ext>
            </a:extLst>
          </p:cNvPr>
          <p:cNvGrpSpPr/>
          <p:nvPr/>
        </p:nvGrpSpPr>
        <p:grpSpPr>
          <a:xfrm>
            <a:off x="7265080" y="3048767"/>
            <a:ext cx="1015950" cy="270000"/>
            <a:chOff x="423580" y="3075954"/>
            <a:chExt cx="1015950" cy="270000"/>
          </a:xfrm>
        </p:grpSpPr>
        <p:sp>
          <p:nvSpPr>
            <p:cNvPr id="858" name="Google Shape;858;p76">
              <a:extLst>
                <a:ext uri="{FF2B5EF4-FFF2-40B4-BE49-F238E27FC236}">
                  <a16:creationId xmlns:a16="http://schemas.microsoft.com/office/drawing/2014/main" id="{0019DBDA-3C50-BD98-5A5A-B03979BA16B2}"/>
                </a:ext>
              </a:extLst>
            </p:cNvPr>
            <p:cNvSpPr/>
            <p:nvPr/>
          </p:nvSpPr>
          <p:spPr>
            <a:xfrm>
              <a:off x="1169530" y="3075954"/>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latin typeface="Inter"/>
                <a:ea typeface="Inter"/>
                <a:cs typeface="Inter"/>
                <a:sym typeface="Inter"/>
              </a:endParaRPr>
            </a:p>
          </p:txBody>
        </p:sp>
        <p:sp>
          <p:nvSpPr>
            <p:cNvPr id="859" name="Google Shape;859;p76">
              <a:extLst>
                <a:ext uri="{FF2B5EF4-FFF2-40B4-BE49-F238E27FC236}">
                  <a16:creationId xmlns:a16="http://schemas.microsoft.com/office/drawing/2014/main" id="{B1367BF7-5C23-B3CE-74E8-DA2CF55AA3C3}"/>
                </a:ext>
              </a:extLst>
            </p:cNvPr>
            <p:cNvSpPr/>
            <p:nvPr/>
          </p:nvSpPr>
          <p:spPr>
            <a:xfrm>
              <a:off x="796555" y="3075954"/>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latin typeface="Inter"/>
                <a:ea typeface="Inter"/>
                <a:cs typeface="Inter"/>
                <a:sym typeface="Inter"/>
              </a:endParaRPr>
            </a:p>
          </p:txBody>
        </p:sp>
        <p:sp>
          <p:nvSpPr>
            <p:cNvPr id="860" name="Google Shape;860;p76">
              <a:extLst>
                <a:ext uri="{FF2B5EF4-FFF2-40B4-BE49-F238E27FC236}">
                  <a16:creationId xmlns:a16="http://schemas.microsoft.com/office/drawing/2014/main" id="{6A9990D6-05AE-2FB6-8A41-ACC4DC354704}"/>
                </a:ext>
              </a:extLst>
            </p:cNvPr>
            <p:cNvSpPr/>
            <p:nvPr/>
          </p:nvSpPr>
          <p:spPr>
            <a:xfrm>
              <a:off x="423580" y="3075954"/>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latin typeface="Inter"/>
                <a:ea typeface="Inter"/>
                <a:cs typeface="Inter"/>
                <a:sym typeface="Inter"/>
              </a:endParaRPr>
            </a:p>
          </p:txBody>
        </p:sp>
      </p:grpSp>
      <p:grpSp>
        <p:nvGrpSpPr>
          <p:cNvPr id="861" name="Google Shape;861;p76">
            <a:extLst>
              <a:ext uri="{FF2B5EF4-FFF2-40B4-BE49-F238E27FC236}">
                <a16:creationId xmlns:a16="http://schemas.microsoft.com/office/drawing/2014/main" id="{57D65300-B4F7-6529-6F3B-FFF63AF8C42C}"/>
              </a:ext>
            </a:extLst>
          </p:cNvPr>
          <p:cNvGrpSpPr/>
          <p:nvPr/>
        </p:nvGrpSpPr>
        <p:grpSpPr>
          <a:xfrm>
            <a:off x="7265080" y="2662267"/>
            <a:ext cx="1015950" cy="270000"/>
            <a:chOff x="423580" y="3075954"/>
            <a:chExt cx="1015950" cy="270000"/>
          </a:xfrm>
        </p:grpSpPr>
        <p:sp>
          <p:nvSpPr>
            <p:cNvPr id="862" name="Google Shape;862;p76">
              <a:extLst>
                <a:ext uri="{FF2B5EF4-FFF2-40B4-BE49-F238E27FC236}">
                  <a16:creationId xmlns:a16="http://schemas.microsoft.com/office/drawing/2014/main" id="{32118464-977B-E912-5D37-ABFFCFA2EFBE}"/>
                </a:ext>
              </a:extLst>
            </p:cNvPr>
            <p:cNvSpPr/>
            <p:nvPr/>
          </p:nvSpPr>
          <p:spPr>
            <a:xfrm>
              <a:off x="1169530" y="3075954"/>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latin typeface="Inter"/>
                <a:ea typeface="Inter"/>
                <a:cs typeface="Inter"/>
                <a:sym typeface="Inter"/>
              </a:endParaRPr>
            </a:p>
          </p:txBody>
        </p:sp>
        <p:sp>
          <p:nvSpPr>
            <p:cNvPr id="863" name="Google Shape;863;p76">
              <a:extLst>
                <a:ext uri="{FF2B5EF4-FFF2-40B4-BE49-F238E27FC236}">
                  <a16:creationId xmlns:a16="http://schemas.microsoft.com/office/drawing/2014/main" id="{05D10CC1-21E1-06EE-BE81-7E3F63547E3B}"/>
                </a:ext>
              </a:extLst>
            </p:cNvPr>
            <p:cNvSpPr/>
            <p:nvPr/>
          </p:nvSpPr>
          <p:spPr>
            <a:xfrm>
              <a:off x="796555" y="3075954"/>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latin typeface="Inter"/>
                <a:ea typeface="Inter"/>
                <a:cs typeface="Inter"/>
                <a:sym typeface="Inter"/>
              </a:endParaRPr>
            </a:p>
          </p:txBody>
        </p:sp>
        <p:sp>
          <p:nvSpPr>
            <p:cNvPr id="864" name="Google Shape;864;p76">
              <a:extLst>
                <a:ext uri="{FF2B5EF4-FFF2-40B4-BE49-F238E27FC236}">
                  <a16:creationId xmlns:a16="http://schemas.microsoft.com/office/drawing/2014/main" id="{FE58B4EA-34E3-2DBB-B395-1E98C29D445D}"/>
                </a:ext>
              </a:extLst>
            </p:cNvPr>
            <p:cNvSpPr/>
            <p:nvPr/>
          </p:nvSpPr>
          <p:spPr>
            <a:xfrm>
              <a:off x="423580" y="3075954"/>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endParaRPr sz="100" b="1">
                <a:solidFill>
                  <a:schemeClr val="lt1"/>
                </a:solidFill>
                <a:latin typeface="Inter"/>
                <a:ea typeface="Inter"/>
                <a:cs typeface="Inter"/>
                <a:sym typeface="Inter"/>
              </a:endParaRPr>
            </a:p>
          </p:txBody>
        </p:sp>
      </p:grpSp>
      <p:sp>
        <p:nvSpPr>
          <p:cNvPr id="865" name="Google Shape;865;p76">
            <a:extLst>
              <a:ext uri="{FF2B5EF4-FFF2-40B4-BE49-F238E27FC236}">
                <a16:creationId xmlns:a16="http://schemas.microsoft.com/office/drawing/2014/main" id="{0542F033-BD71-EA6B-9077-3AB94F080C08}"/>
              </a:ext>
            </a:extLst>
          </p:cNvPr>
          <p:cNvSpPr txBox="1"/>
          <p:nvPr/>
        </p:nvSpPr>
        <p:spPr>
          <a:xfrm>
            <a:off x="7244062" y="2670359"/>
            <a:ext cx="297600" cy="253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 b="1">
                <a:solidFill>
                  <a:schemeClr val="lt1"/>
                </a:solidFill>
                <a:latin typeface="Inter"/>
                <a:ea typeface="Inter"/>
                <a:cs typeface="Inter"/>
                <a:sym typeface="Inter"/>
              </a:rPr>
              <a:t>data</a:t>
            </a:r>
            <a:endParaRPr sz="100" b="1">
              <a:solidFill>
                <a:schemeClr val="lt1"/>
              </a:solidFill>
              <a:latin typeface="Inter"/>
              <a:ea typeface="Inter"/>
              <a:cs typeface="Inter"/>
              <a:sym typeface="Inter"/>
            </a:endParaRPr>
          </a:p>
          <a:p>
            <a:pPr marL="0" lvl="0" indent="0" algn="ctr" rtl="0">
              <a:spcBef>
                <a:spcPts val="0"/>
              </a:spcBef>
              <a:spcAft>
                <a:spcPts val="0"/>
              </a:spcAft>
              <a:buNone/>
            </a:pPr>
            <a:r>
              <a:rPr lang="en-GB" sz="100" b="1">
                <a:solidFill>
                  <a:schemeClr val="lt1"/>
                </a:solidFill>
                <a:latin typeface="Inter"/>
                <a:ea typeface="Inter"/>
                <a:cs typeface="Inter"/>
                <a:sym typeface="Inter"/>
              </a:rPr>
              <a:t>chunk</a:t>
            </a:r>
            <a:endParaRPr sz="800">
              <a:solidFill>
                <a:schemeClr val="lt1"/>
              </a:solidFill>
              <a:latin typeface="Inter"/>
              <a:ea typeface="Inter"/>
              <a:cs typeface="Inter"/>
              <a:sym typeface="Inter"/>
            </a:endParaRPr>
          </a:p>
        </p:txBody>
      </p:sp>
      <p:sp>
        <p:nvSpPr>
          <p:cNvPr id="866" name="Google Shape;866;p76">
            <a:extLst>
              <a:ext uri="{FF2B5EF4-FFF2-40B4-BE49-F238E27FC236}">
                <a16:creationId xmlns:a16="http://schemas.microsoft.com/office/drawing/2014/main" id="{26784701-D924-C47B-F2BA-C37060DB8952}"/>
              </a:ext>
            </a:extLst>
          </p:cNvPr>
          <p:cNvSpPr txBox="1"/>
          <p:nvPr/>
        </p:nvSpPr>
        <p:spPr>
          <a:xfrm>
            <a:off x="7244062" y="3056859"/>
            <a:ext cx="297600" cy="253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 b="1">
                <a:solidFill>
                  <a:schemeClr val="lt1"/>
                </a:solidFill>
                <a:latin typeface="Inter"/>
                <a:ea typeface="Inter"/>
                <a:cs typeface="Inter"/>
                <a:sym typeface="Inter"/>
              </a:rPr>
              <a:t>data</a:t>
            </a:r>
            <a:endParaRPr sz="100" b="1">
              <a:solidFill>
                <a:schemeClr val="lt1"/>
              </a:solidFill>
              <a:latin typeface="Inter"/>
              <a:ea typeface="Inter"/>
              <a:cs typeface="Inter"/>
              <a:sym typeface="Inter"/>
            </a:endParaRPr>
          </a:p>
          <a:p>
            <a:pPr marL="0" lvl="0" indent="0" algn="ctr" rtl="0">
              <a:spcBef>
                <a:spcPts val="0"/>
              </a:spcBef>
              <a:spcAft>
                <a:spcPts val="0"/>
              </a:spcAft>
              <a:buNone/>
            </a:pPr>
            <a:r>
              <a:rPr lang="en-GB" sz="100" b="1">
                <a:solidFill>
                  <a:schemeClr val="lt1"/>
                </a:solidFill>
                <a:latin typeface="Inter"/>
                <a:ea typeface="Inter"/>
                <a:cs typeface="Inter"/>
                <a:sym typeface="Inter"/>
              </a:rPr>
              <a:t>chunk</a:t>
            </a:r>
            <a:endParaRPr sz="800">
              <a:solidFill>
                <a:schemeClr val="lt1"/>
              </a:solidFill>
              <a:latin typeface="Inter"/>
              <a:ea typeface="Inter"/>
              <a:cs typeface="Inter"/>
              <a:sym typeface="Inter"/>
            </a:endParaRPr>
          </a:p>
        </p:txBody>
      </p:sp>
      <p:sp>
        <p:nvSpPr>
          <p:cNvPr id="867" name="Google Shape;867;p76">
            <a:extLst>
              <a:ext uri="{FF2B5EF4-FFF2-40B4-BE49-F238E27FC236}">
                <a16:creationId xmlns:a16="http://schemas.microsoft.com/office/drawing/2014/main" id="{12368EA7-335E-09FD-3016-1EBF70D8AC1E}"/>
              </a:ext>
            </a:extLst>
          </p:cNvPr>
          <p:cNvSpPr txBox="1"/>
          <p:nvPr/>
        </p:nvSpPr>
        <p:spPr>
          <a:xfrm>
            <a:off x="7624262" y="2678459"/>
            <a:ext cx="297600" cy="253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 b="1">
                <a:solidFill>
                  <a:schemeClr val="lt1"/>
                </a:solidFill>
                <a:latin typeface="Inter"/>
                <a:ea typeface="Inter"/>
                <a:cs typeface="Inter"/>
                <a:sym typeface="Inter"/>
              </a:rPr>
              <a:t>data</a:t>
            </a:r>
            <a:endParaRPr sz="100" b="1">
              <a:solidFill>
                <a:schemeClr val="lt1"/>
              </a:solidFill>
              <a:latin typeface="Inter"/>
              <a:ea typeface="Inter"/>
              <a:cs typeface="Inter"/>
              <a:sym typeface="Inter"/>
            </a:endParaRPr>
          </a:p>
          <a:p>
            <a:pPr marL="0" lvl="0" indent="0" algn="ctr" rtl="0">
              <a:spcBef>
                <a:spcPts val="0"/>
              </a:spcBef>
              <a:spcAft>
                <a:spcPts val="0"/>
              </a:spcAft>
              <a:buNone/>
            </a:pPr>
            <a:r>
              <a:rPr lang="en-GB" sz="100" b="1">
                <a:solidFill>
                  <a:schemeClr val="lt1"/>
                </a:solidFill>
                <a:latin typeface="Inter"/>
                <a:ea typeface="Inter"/>
                <a:cs typeface="Inter"/>
                <a:sym typeface="Inter"/>
              </a:rPr>
              <a:t>chunk</a:t>
            </a:r>
            <a:endParaRPr sz="800">
              <a:solidFill>
                <a:schemeClr val="lt1"/>
              </a:solidFill>
              <a:latin typeface="Inter"/>
              <a:ea typeface="Inter"/>
              <a:cs typeface="Inter"/>
              <a:sym typeface="Inter"/>
            </a:endParaRPr>
          </a:p>
        </p:txBody>
      </p:sp>
      <p:sp>
        <p:nvSpPr>
          <p:cNvPr id="868" name="Google Shape;868;p76">
            <a:extLst>
              <a:ext uri="{FF2B5EF4-FFF2-40B4-BE49-F238E27FC236}">
                <a16:creationId xmlns:a16="http://schemas.microsoft.com/office/drawing/2014/main" id="{DAB20B0B-EDB6-C6B0-B4DA-679CAB8B6D2A}"/>
              </a:ext>
            </a:extLst>
          </p:cNvPr>
          <p:cNvSpPr txBox="1"/>
          <p:nvPr/>
        </p:nvSpPr>
        <p:spPr>
          <a:xfrm>
            <a:off x="7624262" y="3056859"/>
            <a:ext cx="297600" cy="253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 b="1">
                <a:solidFill>
                  <a:schemeClr val="lt1"/>
                </a:solidFill>
                <a:latin typeface="Inter"/>
                <a:ea typeface="Inter"/>
                <a:cs typeface="Inter"/>
                <a:sym typeface="Inter"/>
              </a:rPr>
              <a:t>data</a:t>
            </a:r>
            <a:endParaRPr sz="100" b="1">
              <a:solidFill>
                <a:schemeClr val="lt1"/>
              </a:solidFill>
              <a:latin typeface="Inter"/>
              <a:ea typeface="Inter"/>
              <a:cs typeface="Inter"/>
              <a:sym typeface="Inter"/>
            </a:endParaRPr>
          </a:p>
          <a:p>
            <a:pPr marL="0" lvl="0" indent="0" algn="ctr" rtl="0">
              <a:spcBef>
                <a:spcPts val="0"/>
              </a:spcBef>
              <a:spcAft>
                <a:spcPts val="0"/>
              </a:spcAft>
              <a:buNone/>
            </a:pPr>
            <a:r>
              <a:rPr lang="en-GB" sz="100" b="1">
                <a:solidFill>
                  <a:schemeClr val="lt1"/>
                </a:solidFill>
                <a:latin typeface="Inter"/>
                <a:ea typeface="Inter"/>
                <a:cs typeface="Inter"/>
                <a:sym typeface="Inter"/>
              </a:rPr>
              <a:t>chunk</a:t>
            </a:r>
            <a:endParaRPr sz="800">
              <a:solidFill>
                <a:schemeClr val="lt1"/>
              </a:solidFill>
              <a:latin typeface="Inter"/>
              <a:ea typeface="Inter"/>
              <a:cs typeface="Inter"/>
              <a:sym typeface="Inter"/>
            </a:endParaRPr>
          </a:p>
        </p:txBody>
      </p:sp>
      <p:sp>
        <p:nvSpPr>
          <p:cNvPr id="869" name="Google Shape;869;p76">
            <a:extLst>
              <a:ext uri="{FF2B5EF4-FFF2-40B4-BE49-F238E27FC236}">
                <a16:creationId xmlns:a16="http://schemas.microsoft.com/office/drawing/2014/main" id="{4E1058AE-4350-68AC-220F-637F36805377}"/>
              </a:ext>
            </a:extLst>
          </p:cNvPr>
          <p:cNvSpPr txBox="1"/>
          <p:nvPr/>
        </p:nvSpPr>
        <p:spPr>
          <a:xfrm>
            <a:off x="7993957" y="3056859"/>
            <a:ext cx="297600" cy="253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 b="1">
                <a:solidFill>
                  <a:schemeClr val="lt1"/>
                </a:solidFill>
                <a:latin typeface="Inter"/>
                <a:ea typeface="Inter"/>
                <a:cs typeface="Inter"/>
                <a:sym typeface="Inter"/>
              </a:rPr>
              <a:t>data</a:t>
            </a:r>
            <a:endParaRPr sz="100" b="1">
              <a:solidFill>
                <a:schemeClr val="lt1"/>
              </a:solidFill>
              <a:latin typeface="Inter"/>
              <a:ea typeface="Inter"/>
              <a:cs typeface="Inter"/>
              <a:sym typeface="Inter"/>
            </a:endParaRPr>
          </a:p>
          <a:p>
            <a:pPr marL="0" lvl="0" indent="0" algn="ctr" rtl="0">
              <a:spcBef>
                <a:spcPts val="0"/>
              </a:spcBef>
              <a:spcAft>
                <a:spcPts val="0"/>
              </a:spcAft>
              <a:buNone/>
            </a:pPr>
            <a:r>
              <a:rPr lang="en-GB" sz="100" b="1">
                <a:solidFill>
                  <a:schemeClr val="lt1"/>
                </a:solidFill>
                <a:latin typeface="Inter"/>
                <a:ea typeface="Inter"/>
                <a:cs typeface="Inter"/>
                <a:sym typeface="Inter"/>
              </a:rPr>
              <a:t>chunk</a:t>
            </a:r>
            <a:endParaRPr sz="800">
              <a:solidFill>
                <a:schemeClr val="lt1"/>
              </a:solidFill>
              <a:latin typeface="Inter"/>
              <a:ea typeface="Inter"/>
              <a:cs typeface="Inter"/>
              <a:sym typeface="Inter"/>
            </a:endParaRPr>
          </a:p>
        </p:txBody>
      </p:sp>
      <p:sp>
        <p:nvSpPr>
          <p:cNvPr id="870" name="Google Shape;870;p76">
            <a:extLst>
              <a:ext uri="{FF2B5EF4-FFF2-40B4-BE49-F238E27FC236}">
                <a16:creationId xmlns:a16="http://schemas.microsoft.com/office/drawing/2014/main" id="{8E751D71-8494-6BA2-C25E-08163DE4CCD5}"/>
              </a:ext>
            </a:extLst>
          </p:cNvPr>
          <p:cNvSpPr txBox="1"/>
          <p:nvPr/>
        </p:nvSpPr>
        <p:spPr>
          <a:xfrm>
            <a:off x="7997458" y="2682034"/>
            <a:ext cx="297600" cy="253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 b="1">
                <a:solidFill>
                  <a:schemeClr val="lt1"/>
                </a:solidFill>
                <a:latin typeface="Inter"/>
                <a:ea typeface="Inter"/>
                <a:cs typeface="Inter"/>
                <a:sym typeface="Inter"/>
              </a:rPr>
              <a:t>data</a:t>
            </a:r>
            <a:endParaRPr sz="100" b="1">
              <a:solidFill>
                <a:schemeClr val="lt1"/>
              </a:solidFill>
              <a:latin typeface="Inter"/>
              <a:ea typeface="Inter"/>
              <a:cs typeface="Inter"/>
              <a:sym typeface="Inter"/>
            </a:endParaRPr>
          </a:p>
          <a:p>
            <a:pPr marL="0" lvl="0" indent="0" algn="ctr" rtl="0">
              <a:spcBef>
                <a:spcPts val="0"/>
              </a:spcBef>
              <a:spcAft>
                <a:spcPts val="0"/>
              </a:spcAft>
              <a:buNone/>
            </a:pPr>
            <a:r>
              <a:rPr lang="en-GB" sz="100" b="1">
                <a:solidFill>
                  <a:schemeClr val="lt1"/>
                </a:solidFill>
                <a:latin typeface="Inter"/>
                <a:ea typeface="Inter"/>
                <a:cs typeface="Inter"/>
                <a:sym typeface="Inter"/>
              </a:rPr>
              <a:t>chunk</a:t>
            </a:r>
            <a:endParaRPr sz="800">
              <a:solidFill>
                <a:schemeClr val="lt1"/>
              </a:solidFill>
              <a:latin typeface="Inter"/>
              <a:ea typeface="Inter"/>
              <a:cs typeface="Inter"/>
              <a:sym typeface="Inter"/>
            </a:endParaRPr>
          </a:p>
        </p:txBody>
      </p:sp>
      <p:sp>
        <p:nvSpPr>
          <p:cNvPr id="871" name="Google Shape;871;p76">
            <a:extLst>
              <a:ext uri="{FF2B5EF4-FFF2-40B4-BE49-F238E27FC236}">
                <a16:creationId xmlns:a16="http://schemas.microsoft.com/office/drawing/2014/main" id="{1B6BA73A-E172-05AB-6F08-D610D594CAD9}"/>
              </a:ext>
            </a:extLst>
          </p:cNvPr>
          <p:cNvSpPr txBox="1"/>
          <p:nvPr/>
        </p:nvSpPr>
        <p:spPr>
          <a:xfrm>
            <a:off x="7244058" y="3443359"/>
            <a:ext cx="297600" cy="253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 b="1">
                <a:solidFill>
                  <a:schemeClr val="lt1"/>
                </a:solidFill>
                <a:latin typeface="Inter"/>
                <a:ea typeface="Inter"/>
                <a:cs typeface="Inter"/>
                <a:sym typeface="Inter"/>
              </a:rPr>
              <a:t>parity</a:t>
            </a:r>
            <a:endParaRPr sz="100" b="1">
              <a:solidFill>
                <a:schemeClr val="lt1"/>
              </a:solidFill>
              <a:latin typeface="Inter"/>
              <a:ea typeface="Inter"/>
              <a:cs typeface="Inter"/>
              <a:sym typeface="Inter"/>
            </a:endParaRPr>
          </a:p>
          <a:p>
            <a:pPr marL="0" lvl="0" indent="0" algn="ctr" rtl="0">
              <a:spcBef>
                <a:spcPts val="0"/>
              </a:spcBef>
              <a:spcAft>
                <a:spcPts val="0"/>
              </a:spcAft>
              <a:buNone/>
            </a:pPr>
            <a:r>
              <a:rPr lang="en-GB" sz="100" b="1">
                <a:solidFill>
                  <a:schemeClr val="lt1"/>
                </a:solidFill>
                <a:latin typeface="Inter"/>
                <a:ea typeface="Inter"/>
                <a:cs typeface="Inter"/>
                <a:sym typeface="Inter"/>
              </a:rPr>
              <a:t>chunk</a:t>
            </a:r>
            <a:endParaRPr sz="800">
              <a:solidFill>
                <a:schemeClr val="lt1"/>
              </a:solidFill>
              <a:latin typeface="Inter"/>
              <a:ea typeface="Inter"/>
              <a:cs typeface="Inter"/>
              <a:sym typeface="Inter"/>
            </a:endParaRPr>
          </a:p>
        </p:txBody>
      </p:sp>
      <p:sp>
        <p:nvSpPr>
          <p:cNvPr id="872" name="Google Shape;872;p76">
            <a:extLst>
              <a:ext uri="{FF2B5EF4-FFF2-40B4-BE49-F238E27FC236}">
                <a16:creationId xmlns:a16="http://schemas.microsoft.com/office/drawing/2014/main" id="{5EB484FE-5335-911B-4805-B4CEF309CE49}"/>
              </a:ext>
            </a:extLst>
          </p:cNvPr>
          <p:cNvSpPr txBox="1"/>
          <p:nvPr/>
        </p:nvSpPr>
        <p:spPr>
          <a:xfrm>
            <a:off x="7624258" y="3443359"/>
            <a:ext cx="297600" cy="253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 b="1">
                <a:solidFill>
                  <a:schemeClr val="lt1"/>
                </a:solidFill>
                <a:latin typeface="Inter"/>
                <a:ea typeface="Inter"/>
                <a:cs typeface="Inter"/>
                <a:sym typeface="Inter"/>
              </a:rPr>
              <a:t>parity</a:t>
            </a:r>
            <a:endParaRPr sz="100" b="1">
              <a:solidFill>
                <a:schemeClr val="lt1"/>
              </a:solidFill>
              <a:latin typeface="Inter"/>
              <a:ea typeface="Inter"/>
              <a:cs typeface="Inter"/>
              <a:sym typeface="Inter"/>
            </a:endParaRPr>
          </a:p>
          <a:p>
            <a:pPr marL="0" lvl="0" indent="0" algn="ctr" rtl="0">
              <a:spcBef>
                <a:spcPts val="0"/>
              </a:spcBef>
              <a:spcAft>
                <a:spcPts val="0"/>
              </a:spcAft>
              <a:buNone/>
            </a:pPr>
            <a:r>
              <a:rPr lang="en-GB" sz="100" b="1">
                <a:solidFill>
                  <a:schemeClr val="lt1"/>
                </a:solidFill>
                <a:latin typeface="Inter"/>
                <a:ea typeface="Inter"/>
                <a:cs typeface="Inter"/>
                <a:sym typeface="Inter"/>
              </a:rPr>
              <a:t>chunk</a:t>
            </a:r>
            <a:endParaRPr sz="800">
              <a:solidFill>
                <a:schemeClr val="lt1"/>
              </a:solidFill>
              <a:latin typeface="Inter"/>
              <a:ea typeface="Inter"/>
              <a:cs typeface="Inter"/>
              <a:sym typeface="Inter"/>
            </a:endParaRPr>
          </a:p>
        </p:txBody>
      </p:sp>
      <p:sp>
        <p:nvSpPr>
          <p:cNvPr id="873" name="Google Shape;873;p76">
            <a:extLst>
              <a:ext uri="{FF2B5EF4-FFF2-40B4-BE49-F238E27FC236}">
                <a16:creationId xmlns:a16="http://schemas.microsoft.com/office/drawing/2014/main" id="{0F7DE936-58DF-B952-298F-3530A5436F08}"/>
              </a:ext>
            </a:extLst>
          </p:cNvPr>
          <p:cNvSpPr txBox="1"/>
          <p:nvPr/>
        </p:nvSpPr>
        <p:spPr>
          <a:xfrm>
            <a:off x="7993958" y="3443359"/>
            <a:ext cx="297600" cy="253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00" b="1">
                <a:solidFill>
                  <a:schemeClr val="lt1"/>
                </a:solidFill>
                <a:latin typeface="Inter"/>
                <a:ea typeface="Inter"/>
                <a:cs typeface="Inter"/>
                <a:sym typeface="Inter"/>
              </a:rPr>
              <a:t>parity</a:t>
            </a:r>
            <a:endParaRPr sz="100" b="1">
              <a:solidFill>
                <a:schemeClr val="lt1"/>
              </a:solidFill>
              <a:latin typeface="Inter"/>
              <a:ea typeface="Inter"/>
              <a:cs typeface="Inter"/>
              <a:sym typeface="Inter"/>
            </a:endParaRPr>
          </a:p>
          <a:p>
            <a:pPr marL="0" lvl="0" indent="0" algn="ctr" rtl="0">
              <a:spcBef>
                <a:spcPts val="0"/>
              </a:spcBef>
              <a:spcAft>
                <a:spcPts val="0"/>
              </a:spcAft>
              <a:buNone/>
            </a:pPr>
            <a:r>
              <a:rPr lang="en-GB" sz="100" b="1">
                <a:solidFill>
                  <a:schemeClr val="lt1"/>
                </a:solidFill>
                <a:latin typeface="Inter"/>
                <a:ea typeface="Inter"/>
                <a:cs typeface="Inter"/>
                <a:sym typeface="Inter"/>
              </a:rPr>
              <a:t>chunk</a:t>
            </a:r>
            <a:endParaRPr sz="800">
              <a:solidFill>
                <a:schemeClr val="lt1"/>
              </a:solidFill>
              <a:latin typeface="Inter"/>
              <a:ea typeface="Inter"/>
              <a:cs typeface="Inter"/>
              <a:sym typeface="Inter"/>
            </a:endParaRPr>
          </a:p>
        </p:txBody>
      </p:sp>
      <p:sp>
        <p:nvSpPr>
          <p:cNvPr id="2" name="Google Shape;994;p84">
            <a:extLst>
              <a:ext uri="{FF2B5EF4-FFF2-40B4-BE49-F238E27FC236}">
                <a16:creationId xmlns:a16="http://schemas.microsoft.com/office/drawing/2014/main" id="{9B070026-B7BC-1CBB-8D8A-82EF046BB8C3}"/>
              </a:ext>
            </a:extLst>
          </p:cNvPr>
          <p:cNvSpPr txBox="1"/>
          <p:nvPr/>
        </p:nvSpPr>
        <p:spPr>
          <a:xfrm>
            <a:off x="3031644" y="3741292"/>
            <a:ext cx="3077528" cy="787878"/>
          </a:xfrm>
          <a:prstGeom prst="rect">
            <a:avLst/>
          </a:prstGeom>
          <a:noFill/>
          <a:ln>
            <a:noFill/>
          </a:ln>
        </p:spPr>
        <p:txBody>
          <a:bodyPr spcFirstLastPara="1" wrap="square" lIns="91425" tIns="91425" rIns="91425" bIns="91425" anchor="t" anchorCtr="0">
            <a:spAutoFit/>
          </a:bodyPr>
          <a:lstStyle/>
          <a:p>
            <a:pPr marL="0" lvl="0" indent="0" algn="ctr" rtl="0">
              <a:lnSpc>
                <a:spcPct val="140000"/>
              </a:lnSpc>
              <a:spcBef>
                <a:spcPts val="0"/>
              </a:spcBef>
              <a:spcAft>
                <a:spcPts val="0"/>
              </a:spcAft>
              <a:buNone/>
            </a:pPr>
            <a:r>
              <a:rPr lang="en-GB" b="1" dirty="0" err="1">
                <a:solidFill>
                  <a:schemeClr val="bg1"/>
                </a:solidFill>
              </a:rPr>
              <a:t>Metachunks</a:t>
            </a:r>
            <a:r>
              <a:rPr lang="en-GB" b="1" dirty="0">
                <a:solidFill>
                  <a:schemeClr val="bg1"/>
                </a:solidFill>
              </a:rPr>
              <a:t> are erasure coded into data and parity chunks </a:t>
            </a:r>
          </a:p>
        </p:txBody>
      </p:sp>
      <p:sp>
        <p:nvSpPr>
          <p:cNvPr id="6" name="Google Shape;743;p72">
            <a:extLst>
              <a:ext uri="{FF2B5EF4-FFF2-40B4-BE49-F238E27FC236}">
                <a16:creationId xmlns:a16="http://schemas.microsoft.com/office/drawing/2014/main" id="{932F7D0B-6F56-52FB-4643-5A28A7BF5304}"/>
              </a:ext>
            </a:extLst>
          </p:cNvPr>
          <p:cNvSpPr txBox="1">
            <a:spLocks/>
          </p:cNvSpPr>
          <p:nvPr/>
        </p:nvSpPr>
        <p:spPr>
          <a:xfrm>
            <a:off x="3226501"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ctr"/>
            <a:r>
              <a:rPr lang="en-GB" b="0" dirty="0">
                <a:solidFill>
                  <a:schemeClr val="bg1"/>
                </a:solidFill>
              </a:rPr>
              <a:t>Scaleway Object Storage: Beekeeper</a:t>
            </a:r>
          </a:p>
        </p:txBody>
      </p:sp>
      <p:sp>
        <p:nvSpPr>
          <p:cNvPr id="8" name="Google Shape;743;p72">
            <a:extLst>
              <a:ext uri="{FF2B5EF4-FFF2-40B4-BE49-F238E27FC236}">
                <a16:creationId xmlns:a16="http://schemas.microsoft.com/office/drawing/2014/main" id="{3ECCF982-9E8A-9863-B2D8-DF8DE06A8690}"/>
              </a:ext>
            </a:extLst>
          </p:cNvPr>
          <p:cNvSpPr txBox="1">
            <a:spLocks/>
          </p:cNvSpPr>
          <p:nvPr/>
        </p:nvSpPr>
        <p:spPr>
          <a:xfrm>
            <a:off x="6232938"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r"/>
            <a:r>
              <a:rPr lang="en-GB" b="0" dirty="0">
                <a:solidFill>
                  <a:schemeClr val="bg1"/>
                </a:solidFill>
              </a:rPr>
              <a:t>CTA Workshop 2025</a:t>
            </a:r>
          </a:p>
        </p:txBody>
      </p:sp>
    </p:spTree>
    <p:extLst>
      <p:ext uri="{BB962C8B-B14F-4D97-AF65-F5344CB8AC3E}">
        <p14:creationId xmlns:p14="http://schemas.microsoft.com/office/powerpoint/2010/main" val="781233767"/>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878"/>
        <p:cNvGrpSpPr/>
        <p:nvPr/>
      </p:nvGrpSpPr>
      <p:grpSpPr>
        <a:xfrm>
          <a:off x="0" y="0"/>
          <a:ext cx="0" cy="0"/>
          <a:chOff x="0" y="0"/>
          <a:chExt cx="0" cy="0"/>
        </a:xfrm>
      </p:grpSpPr>
      <p:grpSp>
        <p:nvGrpSpPr>
          <p:cNvPr id="879" name="Google Shape;879;p77"/>
          <p:cNvGrpSpPr/>
          <p:nvPr/>
        </p:nvGrpSpPr>
        <p:grpSpPr>
          <a:xfrm>
            <a:off x="2317955" y="2449504"/>
            <a:ext cx="1015950" cy="270000"/>
            <a:chOff x="423580" y="3075954"/>
            <a:chExt cx="1015950" cy="270000"/>
          </a:xfrm>
        </p:grpSpPr>
        <p:sp>
          <p:nvSpPr>
            <p:cNvPr id="880" name="Google Shape;880;p77"/>
            <p:cNvSpPr/>
            <p:nvPr/>
          </p:nvSpPr>
          <p:spPr>
            <a:xfrm>
              <a:off x="1169530" y="3075954"/>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latin typeface="Inter"/>
                <a:ea typeface="Inter"/>
                <a:cs typeface="Inter"/>
                <a:sym typeface="Inter"/>
              </a:endParaRPr>
            </a:p>
          </p:txBody>
        </p:sp>
        <p:sp>
          <p:nvSpPr>
            <p:cNvPr id="881" name="Google Shape;881;p77"/>
            <p:cNvSpPr/>
            <p:nvPr/>
          </p:nvSpPr>
          <p:spPr>
            <a:xfrm>
              <a:off x="796555" y="3075954"/>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latin typeface="Inter"/>
                <a:ea typeface="Inter"/>
                <a:cs typeface="Inter"/>
                <a:sym typeface="Inter"/>
              </a:endParaRPr>
            </a:p>
          </p:txBody>
        </p:sp>
        <p:sp>
          <p:nvSpPr>
            <p:cNvPr id="882" name="Google Shape;882;p77"/>
            <p:cNvSpPr/>
            <p:nvPr/>
          </p:nvSpPr>
          <p:spPr>
            <a:xfrm>
              <a:off x="423580" y="3075954"/>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latin typeface="Inter"/>
                <a:ea typeface="Inter"/>
                <a:cs typeface="Inter"/>
                <a:sym typeface="Inter"/>
              </a:endParaRPr>
            </a:p>
          </p:txBody>
        </p:sp>
      </p:grpSp>
      <p:sp>
        <p:nvSpPr>
          <p:cNvPr id="883" name="Google Shape;883;p77"/>
          <p:cNvSpPr txBox="1">
            <a:spLocks noGrp="1"/>
          </p:cNvSpPr>
          <p:nvPr>
            <p:ph type="title"/>
          </p:nvPr>
        </p:nvSpPr>
        <p:spPr>
          <a:xfrm>
            <a:off x="518159" y="734631"/>
            <a:ext cx="8104500" cy="5844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dirty="0"/>
              <a:t>Buzzstore: Endgame</a:t>
            </a:r>
            <a:endParaRPr dirty="0"/>
          </a:p>
          <a:p>
            <a:pPr marL="0" lvl="0" indent="0" algn="l" rtl="0">
              <a:spcBef>
                <a:spcPts val="0"/>
              </a:spcBef>
              <a:spcAft>
                <a:spcPts val="0"/>
              </a:spcAft>
              <a:buNone/>
            </a:pPr>
            <a:endParaRPr dirty="0"/>
          </a:p>
        </p:txBody>
      </p:sp>
      <p:sp>
        <p:nvSpPr>
          <p:cNvPr id="884" name="Google Shape;884;p77"/>
          <p:cNvSpPr txBox="1">
            <a:spLocks noGrp="1"/>
          </p:cNvSpPr>
          <p:nvPr>
            <p:ph type="body" idx="1"/>
          </p:nvPr>
        </p:nvSpPr>
        <p:spPr>
          <a:xfrm>
            <a:off x="518159" y="315602"/>
            <a:ext cx="3863100" cy="129900"/>
          </a:xfrm>
          <a:prstGeom prst="rect">
            <a:avLst/>
          </a:prstGeom>
        </p:spPr>
        <p:txBody>
          <a:bodyPr spcFirstLastPara="1" wrap="square" lIns="0" tIns="0" rIns="0" bIns="0" anchor="ctr" anchorCtr="0">
            <a:noAutofit/>
          </a:bodyPr>
          <a:lstStyle/>
          <a:p>
            <a:pPr marL="0" indent="0"/>
            <a:r>
              <a:rPr lang="fr-FR" dirty="0" err="1"/>
              <a:t>Consistency</a:t>
            </a:r>
            <a:r>
              <a:rPr lang="fr-FR" dirty="0"/>
              <a:t> </a:t>
            </a:r>
            <a:r>
              <a:rPr lang="fr-FR" dirty="0" err="1"/>
              <a:t>Availability</a:t>
            </a:r>
            <a:r>
              <a:rPr lang="fr-FR" dirty="0"/>
              <a:t> </a:t>
            </a:r>
            <a:r>
              <a:rPr lang="fr-FR" strike="sngStrike" dirty="0" err="1"/>
              <a:t>Partionning</a:t>
            </a:r>
            <a:endParaRPr lang="fr-FR" strike="sngStrike" dirty="0"/>
          </a:p>
        </p:txBody>
      </p:sp>
      <p:sp>
        <p:nvSpPr>
          <p:cNvPr id="885" name="Google Shape;885;p77"/>
          <p:cNvSpPr txBox="1">
            <a:spLocks noGrp="1"/>
          </p:cNvSpPr>
          <p:nvPr>
            <p:ph type="body" idx="3"/>
          </p:nvPr>
        </p:nvSpPr>
        <p:spPr>
          <a:xfrm>
            <a:off x="518159" y="1164255"/>
            <a:ext cx="8104500" cy="129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Data distribution</a:t>
            </a:r>
            <a:endParaRPr/>
          </a:p>
        </p:txBody>
      </p:sp>
      <p:sp>
        <p:nvSpPr>
          <p:cNvPr id="887" name="Google Shape;887;p77"/>
          <p:cNvSpPr/>
          <p:nvPr/>
        </p:nvSpPr>
        <p:spPr>
          <a:xfrm>
            <a:off x="1994775" y="1546938"/>
            <a:ext cx="1662300" cy="2998200"/>
          </a:xfrm>
          <a:prstGeom prst="roundRect">
            <a:avLst>
              <a:gd name="adj" fmla="val 3814"/>
            </a:avLst>
          </a:prstGeom>
          <a:solidFill>
            <a:srgbClr val="000000">
              <a:alpha val="0"/>
            </a:srgbClr>
          </a:solidFill>
          <a:ln w="19050" cap="flat" cmpd="sng">
            <a:solidFill>
              <a:schemeClr val="accent3"/>
            </a:solidFill>
            <a:prstDash val="solid"/>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None/>
            </a:pPr>
            <a:r>
              <a:rPr lang="en-GB" b="1">
                <a:solidFill>
                  <a:schemeClr val="lt1"/>
                </a:solidFill>
                <a:latin typeface="Inter"/>
                <a:ea typeface="Inter"/>
                <a:cs typeface="Inter"/>
                <a:sym typeface="Inter"/>
              </a:rPr>
              <a:t>Region</a:t>
            </a:r>
            <a:endParaRPr>
              <a:latin typeface="Inter"/>
              <a:ea typeface="Inter"/>
              <a:cs typeface="Inter"/>
              <a:sym typeface="Inter"/>
            </a:endParaRPr>
          </a:p>
        </p:txBody>
      </p:sp>
      <p:sp>
        <p:nvSpPr>
          <p:cNvPr id="888" name="Google Shape;888;p77"/>
          <p:cNvSpPr/>
          <p:nvPr/>
        </p:nvSpPr>
        <p:spPr>
          <a:xfrm>
            <a:off x="2089125" y="2268538"/>
            <a:ext cx="1473600" cy="584400"/>
          </a:xfrm>
          <a:prstGeom prst="roundRect">
            <a:avLst>
              <a:gd name="adj" fmla="val 3814"/>
            </a:avLst>
          </a:prstGeom>
          <a:solidFill>
            <a:srgbClr val="000000">
              <a:alpha val="0"/>
            </a:srgbClr>
          </a:solidFill>
          <a:ln w="19050" cap="flat" cmpd="sng">
            <a:solidFill>
              <a:schemeClr val="accent1"/>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endParaRPr sz="800" b="1">
              <a:solidFill>
                <a:schemeClr val="lt1"/>
              </a:solidFill>
              <a:latin typeface="Inter"/>
              <a:ea typeface="Inter"/>
              <a:cs typeface="Inter"/>
              <a:sym typeface="Inter"/>
            </a:endParaRPr>
          </a:p>
        </p:txBody>
      </p:sp>
      <p:sp>
        <p:nvSpPr>
          <p:cNvPr id="889" name="Google Shape;889;p77"/>
          <p:cNvSpPr/>
          <p:nvPr/>
        </p:nvSpPr>
        <p:spPr>
          <a:xfrm>
            <a:off x="2089125" y="3023313"/>
            <a:ext cx="1473600" cy="584400"/>
          </a:xfrm>
          <a:prstGeom prst="roundRect">
            <a:avLst>
              <a:gd name="adj" fmla="val 3814"/>
            </a:avLst>
          </a:prstGeom>
          <a:solidFill>
            <a:srgbClr val="000000">
              <a:alpha val="0"/>
            </a:srgbClr>
          </a:solid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Inter"/>
              <a:ea typeface="Inter"/>
              <a:cs typeface="Inter"/>
              <a:sym typeface="Inter"/>
            </a:endParaRPr>
          </a:p>
        </p:txBody>
      </p:sp>
      <p:sp>
        <p:nvSpPr>
          <p:cNvPr id="890" name="Google Shape;890;p77"/>
          <p:cNvSpPr/>
          <p:nvPr/>
        </p:nvSpPr>
        <p:spPr>
          <a:xfrm>
            <a:off x="2089125" y="3778088"/>
            <a:ext cx="1473600" cy="584400"/>
          </a:xfrm>
          <a:prstGeom prst="roundRect">
            <a:avLst>
              <a:gd name="adj" fmla="val 3814"/>
            </a:avLst>
          </a:prstGeom>
          <a:solidFill>
            <a:srgbClr val="000000">
              <a:alpha val="0"/>
            </a:srgbClr>
          </a:solid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Inter"/>
              <a:ea typeface="Inter"/>
              <a:cs typeface="Inter"/>
              <a:sym typeface="Inter"/>
            </a:endParaRPr>
          </a:p>
        </p:txBody>
      </p:sp>
      <p:grpSp>
        <p:nvGrpSpPr>
          <p:cNvPr id="891" name="Google Shape;891;p77"/>
          <p:cNvGrpSpPr/>
          <p:nvPr/>
        </p:nvGrpSpPr>
        <p:grpSpPr>
          <a:xfrm>
            <a:off x="518155" y="3297554"/>
            <a:ext cx="1015950" cy="270000"/>
            <a:chOff x="423580" y="3075954"/>
            <a:chExt cx="1015950" cy="270000"/>
          </a:xfrm>
        </p:grpSpPr>
        <p:sp>
          <p:nvSpPr>
            <p:cNvPr id="892" name="Google Shape;892;p77"/>
            <p:cNvSpPr/>
            <p:nvPr/>
          </p:nvSpPr>
          <p:spPr>
            <a:xfrm>
              <a:off x="1169530" y="3075954"/>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latin typeface="Inter"/>
                <a:ea typeface="Inter"/>
                <a:cs typeface="Inter"/>
                <a:sym typeface="Inter"/>
              </a:endParaRPr>
            </a:p>
          </p:txBody>
        </p:sp>
        <p:sp>
          <p:nvSpPr>
            <p:cNvPr id="893" name="Google Shape;893;p77"/>
            <p:cNvSpPr/>
            <p:nvPr/>
          </p:nvSpPr>
          <p:spPr>
            <a:xfrm>
              <a:off x="796555" y="3075954"/>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latin typeface="Inter"/>
                <a:ea typeface="Inter"/>
                <a:cs typeface="Inter"/>
                <a:sym typeface="Inter"/>
              </a:endParaRPr>
            </a:p>
          </p:txBody>
        </p:sp>
        <p:sp>
          <p:nvSpPr>
            <p:cNvPr id="894" name="Google Shape;894;p77"/>
            <p:cNvSpPr/>
            <p:nvPr/>
          </p:nvSpPr>
          <p:spPr>
            <a:xfrm>
              <a:off x="423580" y="3075954"/>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latin typeface="Inter"/>
                <a:ea typeface="Inter"/>
                <a:cs typeface="Inter"/>
                <a:sym typeface="Inter"/>
              </a:endParaRPr>
            </a:p>
          </p:txBody>
        </p:sp>
      </p:grpSp>
      <p:grpSp>
        <p:nvGrpSpPr>
          <p:cNvPr id="895" name="Google Shape;895;p77"/>
          <p:cNvGrpSpPr/>
          <p:nvPr/>
        </p:nvGrpSpPr>
        <p:grpSpPr>
          <a:xfrm>
            <a:off x="518155" y="2911054"/>
            <a:ext cx="1015950" cy="270000"/>
            <a:chOff x="423580" y="3075954"/>
            <a:chExt cx="1015950" cy="270000"/>
          </a:xfrm>
        </p:grpSpPr>
        <p:sp>
          <p:nvSpPr>
            <p:cNvPr id="896" name="Google Shape;896;p77"/>
            <p:cNvSpPr/>
            <p:nvPr/>
          </p:nvSpPr>
          <p:spPr>
            <a:xfrm>
              <a:off x="1169530" y="3075954"/>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latin typeface="Inter"/>
                <a:ea typeface="Inter"/>
                <a:cs typeface="Inter"/>
                <a:sym typeface="Inter"/>
              </a:endParaRPr>
            </a:p>
          </p:txBody>
        </p:sp>
        <p:sp>
          <p:nvSpPr>
            <p:cNvPr id="897" name="Google Shape;897;p77"/>
            <p:cNvSpPr/>
            <p:nvPr/>
          </p:nvSpPr>
          <p:spPr>
            <a:xfrm>
              <a:off x="796555" y="3075954"/>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latin typeface="Inter"/>
                <a:ea typeface="Inter"/>
                <a:cs typeface="Inter"/>
                <a:sym typeface="Inter"/>
              </a:endParaRPr>
            </a:p>
          </p:txBody>
        </p:sp>
        <p:sp>
          <p:nvSpPr>
            <p:cNvPr id="898" name="Google Shape;898;p77"/>
            <p:cNvSpPr/>
            <p:nvPr/>
          </p:nvSpPr>
          <p:spPr>
            <a:xfrm>
              <a:off x="423580" y="3075954"/>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latin typeface="Inter"/>
                <a:ea typeface="Inter"/>
                <a:cs typeface="Inter"/>
                <a:sym typeface="Inter"/>
              </a:endParaRPr>
            </a:p>
          </p:txBody>
        </p:sp>
      </p:grpSp>
      <p:grpSp>
        <p:nvGrpSpPr>
          <p:cNvPr id="899" name="Google Shape;899;p77"/>
          <p:cNvGrpSpPr/>
          <p:nvPr/>
        </p:nvGrpSpPr>
        <p:grpSpPr>
          <a:xfrm>
            <a:off x="518155" y="2524554"/>
            <a:ext cx="1015950" cy="270000"/>
            <a:chOff x="423580" y="3075954"/>
            <a:chExt cx="1015950" cy="270000"/>
          </a:xfrm>
        </p:grpSpPr>
        <p:sp>
          <p:nvSpPr>
            <p:cNvPr id="900" name="Google Shape;900;p77"/>
            <p:cNvSpPr/>
            <p:nvPr/>
          </p:nvSpPr>
          <p:spPr>
            <a:xfrm>
              <a:off x="1169530" y="3075954"/>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latin typeface="Inter"/>
                <a:ea typeface="Inter"/>
                <a:cs typeface="Inter"/>
                <a:sym typeface="Inter"/>
              </a:endParaRPr>
            </a:p>
          </p:txBody>
        </p:sp>
        <p:sp>
          <p:nvSpPr>
            <p:cNvPr id="901" name="Google Shape;901;p77"/>
            <p:cNvSpPr/>
            <p:nvPr/>
          </p:nvSpPr>
          <p:spPr>
            <a:xfrm>
              <a:off x="796555" y="3075954"/>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latin typeface="Inter"/>
                <a:ea typeface="Inter"/>
                <a:cs typeface="Inter"/>
                <a:sym typeface="Inter"/>
              </a:endParaRPr>
            </a:p>
          </p:txBody>
        </p:sp>
        <p:sp>
          <p:nvSpPr>
            <p:cNvPr id="902" name="Google Shape;902;p77"/>
            <p:cNvSpPr/>
            <p:nvPr/>
          </p:nvSpPr>
          <p:spPr>
            <a:xfrm>
              <a:off x="423580" y="3075954"/>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latin typeface="Inter"/>
                <a:ea typeface="Inter"/>
                <a:cs typeface="Inter"/>
                <a:sym typeface="Inter"/>
              </a:endParaRPr>
            </a:p>
          </p:txBody>
        </p:sp>
      </p:grpSp>
      <p:grpSp>
        <p:nvGrpSpPr>
          <p:cNvPr id="903" name="Google Shape;903;p77"/>
          <p:cNvGrpSpPr/>
          <p:nvPr/>
        </p:nvGrpSpPr>
        <p:grpSpPr>
          <a:xfrm>
            <a:off x="2317955" y="3933842"/>
            <a:ext cx="1015950" cy="270000"/>
            <a:chOff x="423580" y="3075954"/>
            <a:chExt cx="1015950" cy="270000"/>
          </a:xfrm>
        </p:grpSpPr>
        <p:sp>
          <p:nvSpPr>
            <p:cNvPr id="904" name="Google Shape;904;p77"/>
            <p:cNvSpPr/>
            <p:nvPr/>
          </p:nvSpPr>
          <p:spPr>
            <a:xfrm>
              <a:off x="1169530" y="3075954"/>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latin typeface="Inter"/>
                <a:ea typeface="Inter"/>
                <a:cs typeface="Inter"/>
                <a:sym typeface="Inter"/>
              </a:endParaRPr>
            </a:p>
          </p:txBody>
        </p:sp>
        <p:sp>
          <p:nvSpPr>
            <p:cNvPr id="905" name="Google Shape;905;p77"/>
            <p:cNvSpPr/>
            <p:nvPr/>
          </p:nvSpPr>
          <p:spPr>
            <a:xfrm>
              <a:off x="796555" y="3075954"/>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latin typeface="Inter"/>
                <a:ea typeface="Inter"/>
                <a:cs typeface="Inter"/>
                <a:sym typeface="Inter"/>
              </a:endParaRPr>
            </a:p>
          </p:txBody>
        </p:sp>
        <p:sp>
          <p:nvSpPr>
            <p:cNvPr id="906" name="Google Shape;906;p77"/>
            <p:cNvSpPr/>
            <p:nvPr/>
          </p:nvSpPr>
          <p:spPr>
            <a:xfrm>
              <a:off x="423580" y="3075954"/>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latin typeface="Inter"/>
                <a:ea typeface="Inter"/>
                <a:cs typeface="Inter"/>
                <a:sym typeface="Inter"/>
              </a:endParaRPr>
            </a:p>
          </p:txBody>
        </p:sp>
      </p:grpSp>
      <p:grpSp>
        <p:nvGrpSpPr>
          <p:cNvPr id="907" name="Google Shape;907;p77"/>
          <p:cNvGrpSpPr/>
          <p:nvPr/>
        </p:nvGrpSpPr>
        <p:grpSpPr>
          <a:xfrm>
            <a:off x="2317955" y="3180517"/>
            <a:ext cx="1015950" cy="270000"/>
            <a:chOff x="423580" y="3075954"/>
            <a:chExt cx="1015950" cy="270000"/>
          </a:xfrm>
        </p:grpSpPr>
        <p:sp>
          <p:nvSpPr>
            <p:cNvPr id="908" name="Google Shape;908;p77"/>
            <p:cNvSpPr/>
            <p:nvPr/>
          </p:nvSpPr>
          <p:spPr>
            <a:xfrm>
              <a:off x="1169530" y="3075954"/>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latin typeface="Inter"/>
                <a:ea typeface="Inter"/>
                <a:cs typeface="Inter"/>
                <a:sym typeface="Inter"/>
              </a:endParaRPr>
            </a:p>
          </p:txBody>
        </p:sp>
        <p:sp>
          <p:nvSpPr>
            <p:cNvPr id="909" name="Google Shape;909;p77"/>
            <p:cNvSpPr/>
            <p:nvPr/>
          </p:nvSpPr>
          <p:spPr>
            <a:xfrm>
              <a:off x="796555" y="3075954"/>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latin typeface="Inter"/>
                <a:ea typeface="Inter"/>
                <a:cs typeface="Inter"/>
                <a:sym typeface="Inter"/>
              </a:endParaRPr>
            </a:p>
          </p:txBody>
        </p:sp>
        <p:sp>
          <p:nvSpPr>
            <p:cNvPr id="910" name="Google Shape;910;p77"/>
            <p:cNvSpPr/>
            <p:nvPr/>
          </p:nvSpPr>
          <p:spPr>
            <a:xfrm>
              <a:off x="423580" y="3075954"/>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latin typeface="Inter"/>
                <a:ea typeface="Inter"/>
                <a:cs typeface="Inter"/>
                <a:sym typeface="Inter"/>
              </a:endParaRPr>
            </a:p>
          </p:txBody>
        </p:sp>
      </p:grpSp>
      <p:sp>
        <p:nvSpPr>
          <p:cNvPr id="911" name="Google Shape;911;p77"/>
          <p:cNvSpPr/>
          <p:nvPr/>
        </p:nvSpPr>
        <p:spPr>
          <a:xfrm>
            <a:off x="4348325" y="1570688"/>
            <a:ext cx="1662300" cy="2998200"/>
          </a:xfrm>
          <a:prstGeom prst="roundRect">
            <a:avLst>
              <a:gd name="adj" fmla="val 3814"/>
            </a:avLst>
          </a:prstGeom>
          <a:solidFill>
            <a:srgbClr val="000000">
              <a:alpha val="0"/>
            </a:srgbClr>
          </a:solidFill>
          <a:ln w="19050" cap="flat" cmpd="sng">
            <a:solidFill>
              <a:schemeClr val="accent1"/>
            </a:solidFill>
            <a:prstDash val="solid"/>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None/>
            </a:pPr>
            <a:r>
              <a:rPr lang="en-GB" b="1">
                <a:solidFill>
                  <a:schemeClr val="lt1"/>
                </a:solidFill>
                <a:latin typeface="Inter"/>
                <a:ea typeface="Inter"/>
                <a:cs typeface="Inter"/>
                <a:sym typeface="Inter"/>
              </a:rPr>
              <a:t>AZ</a:t>
            </a:r>
            <a:endParaRPr b="1">
              <a:solidFill>
                <a:schemeClr val="lt1"/>
              </a:solidFill>
              <a:latin typeface="Inter"/>
              <a:ea typeface="Inter"/>
              <a:cs typeface="Inter"/>
              <a:sym typeface="Inter"/>
            </a:endParaRPr>
          </a:p>
        </p:txBody>
      </p:sp>
      <p:sp>
        <p:nvSpPr>
          <p:cNvPr id="912" name="Google Shape;912;p77"/>
          <p:cNvSpPr/>
          <p:nvPr/>
        </p:nvSpPr>
        <p:spPr>
          <a:xfrm>
            <a:off x="4442675" y="2292288"/>
            <a:ext cx="1473600" cy="584400"/>
          </a:xfrm>
          <a:prstGeom prst="roundRect">
            <a:avLst>
              <a:gd name="adj" fmla="val 3814"/>
            </a:avLst>
          </a:prstGeom>
          <a:solidFill>
            <a:srgbClr val="000000">
              <a:alpha val="0"/>
            </a:srgbClr>
          </a:solidFill>
          <a:ln w="19050" cap="flat" cmpd="sng">
            <a:solidFill>
              <a:schemeClr val="accent3"/>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endParaRPr sz="900" b="1">
              <a:solidFill>
                <a:schemeClr val="lt1"/>
              </a:solidFill>
              <a:latin typeface="Inter"/>
              <a:ea typeface="Inter"/>
              <a:cs typeface="Inter"/>
              <a:sym typeface="Inter"/>
            </a:endParaRPr>
          </a:p>
        </p:txBody>
      </p:sp>
      <p:sp>
        <p:nvSpPr>
          <p:cNvPr id="913" name="Google Shape;913;p77"/>
          <p:cNvSpPr/>
          <p:nvPr/>
        </p:nvSpPr>
        <p:spPr>
          <a:xfrm>
            <a:off x="4442675" y="3047063"/>
            <a:ext cx="1473600" cy="584400"/>
          </a:xfrm>
          <a:prstGeom prst="roundRect">
            <a:avLst>
              <a:gd name="adj" fmla="val 3814"/>
            </a:avLst>
          </a:prstGeom>
          <a:solidFill>
            <a:srgbClr val="000000">
              <a:alpha val="0"/>
            </a:srgbClr>
          </a:solid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Inter"/>
              <a:ea typeface="Inter"/>
              <a:cs typeface="Inter"/>
              <a:sym typeface="Inter"/>
            </a:endParaRPr>
          </a:p>
        </p:txBody>
      </p:sp>
      <p:sp>
        <p:nvSpPr>
          <p:cNvPr id="914" name="Google Shape;914;p77"/>
          <p:cNvSpPr/>
          <p:nvPr/>
        </p:nvSpPr>
        <p:spPr>
          <a:xfrm>
            <a:off x="4442675" y="3801838"/>
            <a:ext cx="1473600" cy="584400"/>
          </a:xfrm>
          <a:prstGeom prst="roundRect">
            <a:avLst>
              <a:gd name="adj" fmla="val 3814"/>
            </a:avLst>
          </a:prstGeom>
          <a:solidFill>
            <a:srgbClr val="000000">
              <a:alpha val="0"/>
            </a:srgbClr>
          </a:solid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Inter"/>
              <a:ea typeface="Inter"/>
              <a:cs typeface="Inter"/>
              <a:sym typeface="Inter"/>
            </a:endParaRPr>
          </a:p>
        </p:txBody>
      </p:sp>
      <p:sp>
        <p:nvSpPr>
          <p:cNvPr id="915" name="Google Shape;915;p77"/>
          <p:cNvSpPr/>
          <p:nvPr/>
        </p:nvSpPr>
        <p:spPr>
          <a:xfrm>
            <a:off x="5044480" y="3957592"/>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latin typeface="Inter"/>
              <a:ea typeface="Inter"/>
              <a:cs typeface="Inter"/>
              <a:sym typeface="Inter"/>
            </a:endParaRPr>
          </a:p>
        </p:txBody>
      </p:sp>
      <p:sp>
        <p:nvSpPr>
          <p:cNvPr id="916" name="Google Shape;916;p77"/>
          <p:cNvSpPr/>
          <p:nvPr/>
        </p:nvSpPr>
        <p:spPr>
          <a:xfrm>
            <a:off x="5044480" y="3204267"/>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latin typeface="Inter"/>
              <a:ea typeface="Inter"/>
              <a:cs typeface="Inter"/>
              <a:sym typeface="Inter"/>
            </a:endParaRPr>
          </a:p>
        </p:txBody>
      </p:sp>
      <p:sp>
        <p:nvSpPr>
          <p:cNvPr id="917" name="Google Shape;917;p77"/>
          <p:cNvSpPr/>
          <p:nvPr/>
        </p:nvSpPr>
        <p:spPr>
          <a:xfrm>
            <a:off x="5044480" y="2449492"/>
            <a:ext cx="270000" cy="2700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solidFill>
                <a:schemeClr val="lt1"/>
              </a:solidFill>
              <a:latin typeface="Inter"/>
              <a:ea typeface="Inter"/>
              <a:cs typeface="Inter"/>
              <a:sym typeface="Inter"/>
            </a:endParaRPr>
          </a:p>
        </p:txBody>
      </p:sp>
      <p:sp>
        <p:nvSpPr>
          <p:cNvPr id="918" name="Google Shape;918;p77"/>
          <p:cNvSpPr txBox="1">
            <a:spLocks noGrp="1"/>
          </p:cNvSpPr>
          <p:nvPr>
            <p:ph type="body" idx="2"/>
          </p:nvPr>
        </p:nvSpPr>
        <p:spPr>
          <a:xfrm>
            <a:off x="6203225" y="1795100"/>
            <a:ext cx="2744700" cy="25494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GB" sz="1100" dirty="0"/>
              <a:t>Each rack contains multiple Storage Pods (SP) with </a:t>
            </a:r>
            <a:r>
              <a:rPr lang="en-GB" sz="1100" i="1" dirty="0"/>
              <a:t>N</a:t>
            </a:r>
            <a:r>
              <a:rPr lang="en-GB" sz="1100" dirty="0"/>
              <a:t> disks.</a:t>
            </a:r>
            <a:endParaRPr sz="1100" dirty="0"/>
          </a:p>
          <a:p>
            <a:pPr marL="0" lvl="0" indent="0" algn="ctr" rtl="0">
              <a:spcBef>
                <a:spcPts val="0"/>
              </a:spcBef>
              <a:spcAft>
                <a:spcPts val="0"/>
              </a:spcAft>
              <a:buNone/>
            </a:pPr>
            <a:endParaRPr sz="1100" dirty="0"/>
          </a:p>
          <a:p>
            <a:pPr marL="0" lvl="0" indent="0" algn="ctr" rtl="0">
              <a:spcBef>
                <a:spcPts val="0"/>
              </a:spcBef>
              <a:spcAft>
                <a:spcPts val="0"/>
              </a:spcAft>
              <a:buNone/>
            </a:pPr>
            <a:r>
              <a:rPr lang="en-GB" sz="1100" dirty="0"/>
              <a:t>Every disk is handled by a Buzzstore agent.</a:t>
            </a:r>
            <a:endParaRPr sz="1100" dirty="0"/>
          </a:p>
          <a:p>
            <a:pPr marL="0" lvl="0" indent="0" algn="ctr" rtl="0">
              <a:spcBef>
                <a:spcPts val="0"/>
              </a:spcBef>
              <a:spcAft>
                <a:spcPts val="0"/>
              </a:spcAft>
              <a:buNone/>
            </a:pPr>
            <a:endParaRPr sz="1100" dirty="0"/>
          </a:p>
          <a:p>
            <a:pPr marL="0" lvl="0" indent="0" algn="ctr" rtl="0">
              <a:spcBef>
                <a:spcPts val="0"/>
              </a:spcBef>
              <a:spcAft>
                <a:spcPts val="0"/>
              </a:spcAft>
              <a:buNone/>
            </a:pPr>
            <a:r>
              <a:rPr lang="en-GB" sz="1100" dirty="0"/>
              <a:t>We want to distribute our chunks among them.</a:t>
            </a:r>
            <a:endParaRPr sz="1100" dirty="0"/>
          </a:p>
        </p:txBody>
      </p:sp>
      <p:sp>
        <p:nvSpPr>
          <p:cNvPr id="919" name="Google Shape;919;p77"/>
          <p:cNvSpPr txBox="1"/>
          <p:nvPr/>
        </p:nvSpPr>
        <p:spPr>
          <a:xfrm>
            <a:off x="2016650" y="2032713"/>
            <a:ext cx="1178400" cy="307746"/>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00" b="1" dirty="0">
                <a:solidFill>
                  <a:schemeClr val="lt1"/>
                </a:solidFill>
                <a:latin typeface="Inter"/>
                <a:ea typeface="Inter"/>
                <a:cs typeface="Inter"/>
                <a:sym typeface="Inter"/>
              </a:rPr>
              <a:t>Availability zone</a:t>
            </a:r>
            <a:endParaRPr sz="800" b="1" dirty="0">
              <a:solidFill>
                <a:schemeClr val="lt1"/>
              </a:solidFill>
              <a:latin typeface="Inter"/>
              <a:ea typeface="Inter"/>
              <a:cs typeface="Inter"/>
              <a:sym typeface="Inter"/>
            </a:endParaRPr>
          </a:p>
        </p:txBody>
      </p:sp>
      <p:sp>
        <p:nvSpPr>
          <p:cNvPr id="920" name="Google Shape;920;p77"/>
          <p:cNvSpPr txBox="1"/>
          <p:nvPr/>
        </p:nvSpPr>
        <p:spPr>
          <a:xfrm>
            <a:off x="4381250" y="2063100"/>
            <a:ext cx="1178400" cy="307746"/>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00" b="1" dirty="0">
                <a:solidFill>
                  <a:schemeClr val="lt1"/>
                </a:solidFill>
                <a:latin typeface="Inter"/>
                <a:ea typeface="Inter"/>
                <a:cs typeface="Inter"/>
                <a:sym typeface="Inter"/>
              </a:rPr>
              <a:t>Buzzstore</a:t>
            </a:r>
            <a:endParaRPr sz="600" b="1" dirty="0">
              <a:solidFill>
                <a:schemeClr val="lt1"/>
              </a:solidFill>
              <a:latin typeface="Inter"/>
              <a:ea typeface="Inter"/>
              <a:cs typeface="Inter"/>
              <a:sym typeface="Inter"/>
            </a:endParaRPr>
          </a:p>
        </p:txBody>
      </p:sp>
      <p:sp>
        <p:nvSpPr>
          <p:cNvPr id="5" name="Google Shape;743;p72">
            <a:extLst>
              <a:ext uri="{FF2B5EF4-FFF2-40B4-BE49-F238E27FC236}">
                <a16:creationId xmlns:a16="http://schemas.microsoft.com/office/drawing/2014/main" id="{B84DF0F4-5966-0A5B-1EC6-03CBB52A0738}"/>
              </a:ext>
            </a:extLst>
          </p:cNvPr>
          <p:cNvSpPr txBox="1">
            <a:spLocks/>
          </p:cNvSpPr>
          <p:nvPr/>
        </p:nvSpPr>
        <p:spPr>
          <a:xfrm>
            <a:off x="3226501"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ctr"/>
            <a:r>
              <a:rPr lang="en-GB" b="0" dirty="0">
                <a:solidFill>
                  <a:schemeClr val="bg1"/>
                </a:solidFill>
              </a:rPr>
              <a:t>Scaleway Object Storage: Beekeeper</a:t>
            </a:r>
          </a:p>
        </p:txBody>
      </p:sp>
      <p:sp>
        <p:nvSpPr>
          <p:cNvPr id="7" name="Google Shape;743;p72">
            <a:extLst>
              <a:ext uri="{FF2B5EF4-FFF2-40B4-BE49-F238E27FC236}">
                <a16:creationId xmlns:a16="http://schemas.microsoft.com/office/drawing/2014/main" id="{0CF93752-3E04-D2E6-DF36-17A281DBEA80}"/>
              </a:ext>
            </a:extLst>
          </p:cNvPr>
          <p:cNvSpPr txBox="1">
            <a:spLocks/>
          </p:cNvSpPr>
          <p:nvPr/>
        </p:nvSpPr>
        <p:spPr>
          <a:xfrm>
            <a:off x="6232938"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r"/>
            <a:r>
              <a:rPr lang="en-GB" b="0" dirty="0">
                <a:solidFill>
                  <a:schemeClr val="bg1"/>
                </a:solidFill>
              </a:rPr>
              <a:t>CTA Workshop 2025</a:t>
            </a: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925"/>
        <p:cNvGrpSpPr/>
        <p:nvPr/>
      </p:nvGrpSpPr>
      <p:grpSpPr>
        <a:xfrm>
          <a:off x="0" y="0"/>
          <a:ext cx="0" cy="0"/>
          <a:chOff x="0" y="0"/>
          <a:chExt cx="0" cy="0"/>
        </a:xfrm>
      </p:grpSpPr>
      <p:sp>
        <p:nvSpPr>
          <p:cNvPr id="926" name="Google Shape;926;p78"/>
          <p:cNvSpPr txBox="1">
            <a:spLocks noGrp="1"/>
          </p:cNvSpPr>
          <p:nvPr>
            <p:ph type="title"/>
          </p:nvPr>
        </p:nvSpPr>
        <p:spPr>
          <a:xfrm>
            <a:off x="518159" y="734631"/>
            <a:ext cx="8104500" cy="5844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Nectar: Good disk hunting</a:t>
            </a:r>
            <a:endParaRPr/>
          </a:p>
          <a:p>
            <a:pPr marL="0" lvl="0" indent="0" algn="l" rtl="0">
              <a:spcBef>
                <a:spcPts val="0"/>
              </a:spcBef>
              <a:spcAft>
                <a:spcPts val="0"/>
              </a:spcAft>
              <a:buNone/>
            </a:pPr>
            <a:endParaRPr/>
          </a:p>
        </p:txBody>
      </p:sp>
      <p:sp>
        <p:nvSpPr>
          <p:cNvPr id="927" name="Google Shape;927;p78"/>
          <p:cNvSpPr txBox="1">
            <a:spLocks noGrp="1"/>
          </p:cNvSpPr>
          <p:nvPr>
            <p:ph type="body" idx="1"/>
          </p:nvPr>
        </p:nvSpPr>
        <p:spPr>
          <a:xfrm>
            <a:off x="518159" y="315602"/>
            <a:ext cx="3863100" cy="1299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GB"/>
              <a:t>Navigating the sea of disks</a:t>
            </a:r>
            <a:endParaRPr/>
          </a:p>
        </p:txBody>
      </p:sp>
      <p:sp>
        <p:nvSpPr>
          <p:cNvPr id="928" name="Google Shape;928;p78"/>
          <p:cNvSpPr txBox="1">
            <a:spLocks noGrp="1"/>
          </p:cNvSpPr>
          <p:nvPr>
            <p:ph type="body" idx="3"/>
          </p:nvPr>
        </p:nvSpPr>
        <p:spPr>
          <a:xfrm>
            <a:off x="518159" y="1164255"/>
            <a:ext cx="8104500" cy="129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dirty="0"/>
              <a:t>One nectar per AZ</a:t>
            </a:r>
            <a:endParaRPr dirty="0"/>
          </a:p>
        </p:txBody>
      </p:sp>
      <p:sp>
        <p:nvSpPr>
          <p:cNvPr id="930" name="Google Shape;930;p78"/>
          <p:cNvSpPr txBox="1">
            <a:spLocks noGrp="1"/>
          </p:cNvSpPr>
          <p:nvPr>
            <p:ph type="body" idx="1"/>
          </p:nvPr>
        </p:nvSpPr>
        <p:spPr>
          <a:xfrm>
            <a:off x="518159" y="1919309"/>
            <a:ext cx="4549200" cy="25494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GB" dirty="0">
                <a:solidFill>
                  <a:schemeClr val="lt1"/>
                </a:solidFill>
              </a:rPr>
              <a:t>Stateless AZ election</a:t>
            </a:r>
            <a:endParaRPr dirty="0">
              <a:solidFill>
                <a:schemeClr val="lt1"/>
              </a:solidFill>
            </a:endParaRPr>
          </a:p>
          <a:p>
            <a:pPr marL="0" lvl="0" indent="0" algn="l" rtl="0">
              <a:spcBef>
                <a:spcPts val="0"/>
              </a:spcBef>
              <a:spcAft>
                <a:spcPts val="0"/>
              </a:spcAft>
              <a:buNone/>
            </a:pPr>
            <a:endParaRPr dirty="0">
              <a:solidFill>
                <a:schemeClr val="lt1"/>
              </a:solidFill>
            </a:endParaRPr>
          </a:p>
          <a:p>
            <a:pPr marL="0" lvl="0" indent="0" algn="l" rtl="0">
              <a:spcBef>
                <a:spcPts val="0"/>
              </a:spcBef>
              <a:spcAft>
                <a:spcPts val="0"/>
              </a:spcAft>
              <a:buNone/>
            </a:pPr>
            <a:r>
              <a:rPr lang="en-GB" sz="1200" b="0" dirty="0">
                <a:solidFill>
                  <a:schemeClr val="lt1"/>
                </a:solidFill>
              </a:rPr>
              <a:t>One logic nectar instance per AZ. This instance only handles the AZ where it is deployed. Nectar itself does the polling of disks local to the AZ, no agents.</a:t>
            </a:r>
            <a:endParaRPr sz="1200" b="0" dirty="0">
              <a:solidFill>
                <a:schemeClr val="lt1"/>
              </a:solidFill>
            </a:endParaRPr>
          </a:p>
          <a:p>
            <a:pPr marL="0" lvl="0" indent="0" algn="l" rtl="0">
              <a:spcBef>
                <a:spcPts val="0"/>
              </a:spcBef>
              <a:spcAft>
                <a:spcPts val="0"/>
              </a:spcAft>
              <a:buNone/>
            </a:pPr>
            <a:r>
              <a:rPr lang="en-GB" sz="1200" b="0" dirty="0">
                <a:solidFill>
                  <a:schemeClr val="lt1"/>
                </a:solidFill>
              </a:rPr>
              <a:t>Scores are computed by nectar, mainly based on I/O disk load.</a:t>
            </a:r>
            <a:endParaRPr sz="1200" b="0" dirty="0">
              <a:solidFill>
                <a:schemeClr val="lt1"/>
              </a:solidFill>
            </a:endParaRPr>
          </a:p>
          <a:p>
            <a:pPr marL="0" lvl="0" indent="0" algn="l" rtl="0">
              <a:spcBef>
                <a:spcPts val="0"/>
              </a:spcBef>
              <a:spcAft>
                <a:spcPts val="0"/>
              </a:spcAft>
              <a:buNone/>
            </a:pPr>
            <a:r>
              <a:rPr lang="en-GB" sz="1200" b="0" dirty="0">
                <a:solidFill>
                  <a:schemeClr val="lt1"/>
                </a:solidFill>
              </a:rPr>
              <a:t>For an election, the caller needs to make N requests to N nectars instances (N = </a:t>
            </a:r>
            <a:r>
              <a:rPr lang="en-GB" sz="1200" b="0" dirty="0" err="1">
                <a:solidFill>
                  <a:schemeClr val="lt1"/>
                </a:solidFill>
              </a:rPr>
              <a:t>len</a:t>
            </a:r>
            <a:r>
              <a:rPr lang="en-GB" sz="1200" b="0" dirty="0">
                <a:solidFill>
                  <a:schemeClr val="lt1"/>
                </a:solidFill>
              </a:rPr>
              <a:t>(AZs))</a:t>
            </a:r>
            <a:endParaRPr sz="1200" b="0" dirty="0">
              <a:solidFill>
                <a:schemeClr val="lt1"/>
              </a:solidFill>
            </a:endParaRPr>
          </a:p>
        </p:txBody>
      </p:sp>
      <p:sp>
        <p:nvSpPr>
          <p:cNvPr id="2" name="Google Shape;785;p76">
            <a:extLst>
              <a:ext uri="{FF2B5EF4-FFF2-40B4-BE49-F238E27FC236}">
                <a16:creationId xmlns:a16="http://schemas.microsoft.com/office/drawing/2014/main" id="{467A0A4D-9CEA-711C-B262-BCE690011A88}"/>
              </a:ext>
            </a:extLst>
          </p:cNvPr>
          <p:cNvSpPr/>
          <p:nvPr/>
        </p:nvSpPr>
        <p:spPr>
          <a:xfrm>
            <a:off x="5999541" y="2726754"/>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Buzzstore</a:t>
            </a:r>
            <a:endParaRPr sz="1050" dirty="0">
              <a:solidFill>
                <a:schemeClr val="lt1"/>
              </a:solidFill>
              <a:latin typeface="Grotesque" panose="020F0502020204030204" pitchFamily="34" charset="0"/>
              <a:ea typeface="Inter"/>
              <a:cs typeface="Inter"/>
              <a:sym typeface="Inter"/>
            </a:endParaRPr>
          </a:p>
        </p:txBody>
      </p:sp>
      <p:sp>
        <p:nvSpPr>
          <p:cNvPr id="3" name="Google Shape;785;p76">
            <a:extLst>
              <a:ext uri="{FF2B5EF4-FFF2-40B4-BE49-F238E27FC236}">
                <a16:creationId xmlns:a16="http://schemas.microsoft.com/office/drawing/2014/main" id="{5B5769F1-FB38-6799-D0E3-F209F3A84EAE}"/>
              </a:ext>
            </a:extLst>
          </p:cNvPr>
          <p:cNvSpPr/>
          <p:nvPr/>
        </p:nvSpPr>
        <p:spPr>
          <a:xfrm>
            <a:off x="5999541" y="3188176"/>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Buzzstore</a:t>
            </a:r>
            <a:endParaRPr sz="1050" dirty="0">
              <a:solidFill>
                <a:schemeClr val="lt1"/>
              </a:solidFill>
              <a:latin typeface="Grotesque" panose="020F0502020204030204" pitchFamily="34" charset="0"/>
              <a:ea typeface="Inter"/>
              <a:cs typeface="Inter"/>
              <a:sym typeface="Inter"/>
            </a:endParaRPr>
          </a:p>
        </p:txBody>
      </p:sp>
      <p:sp>
        <p:nvSpPr>
          <p:cNvPr id="4" name="Google Shape;785;p76">
            <a:extLst>
              <a:ext uri="{FF2B5EF4-FFF2-40B4-BE49-F238E27FC236}">
                <a16:creationId xmlns:a16="http://schemas.microsoft.com/office/drawing/2014/main" id="{AC2751CF-E45F-0A4E-6CAD-BF9DC94AD5D0}"/>
              </a:ext>
            </a:extLst>
          </p:cNvPr>
          <p:cNvSpPr/>
          <p:nvPr/>
        </p:nvSpPr>
        <p:spPr>
          <a:xfrm>
            <a:off x="7194051" y="2726753"/>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Buzzstore</a:t>
            </a:r>
            <a:endParaRPr sz="1050" dirty="0">
              <a:solidFill>
                <a:schemeClr val="lt1"/>
              </a:solidFill>
              <a:latin typeface="Grotesque" panose="020F0502020204030204" pitchFamily="34" charset="0"/>
              <a:ea typeface="Inter"/>
              <a:cs typeface="Inter"/>
              <a:sym typeface="Inter"/>
            </a:endParaRPr>
          </a:p>
        </p:txBody>
      </p:sp>
      <p:sp>
        <p:nvSpPr>
          <p:cNvPr id="5" name="Google Shape;785;p76">
            <a:extLst>
              <a:ext uri="{FF2B5EF4-FFF2-40B4-BE49-F238E27FC236}">
                <a16:creationId xmlns:a16="http://schemas.microsoft.com/office/drawing/2014/main" id="{41220F99-F6E5-12C2-275A-26E31DEF5F11}"/>
              </a:ext>
            </a:extLst>
          </p:cNvPr>
          <p:cNvSpPr/>
          <p:nvPr/>
        </p:nvSpPr>
        <p:spPr>
          <a:xfrm>
            <a:off x="7194051" y="3188176"/>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Buzzstore</a:t>
            </a:r>
            <a:endParaRPr sz="1050" dirty="0">
              <a:solidFill>
                <a:schemeClr val="lt1"/>
              </a:solidFill>
              <a:latin typeface="Grotesque" panose="020F0502020204030204" pitchFamily="34" charset="0"/>
              <a:ea typeface="Inter"/>
              <a:cs typeface="Inter"/>
              <a:sym typeface="Inter"/>
            </a:endParaRPr>
          </a:p>
        </p:txBody>
      </p:sp>
      <p:sp>
        <p:nvSpPr>
          <p:cNvPr id="6" name="ZoneTexte 17">
            <a:extLst>
              <a:ext uri="{FF2B5EF4-FFF2-40B4-BE49-F238E27FC236}">
                <a16:creationId xmlns:a16="http://schemas.microsoft.com/office/drawing/2014/main" id="{3EE648E2-8029-1370-6C59-A2936A92994B}"/>
              </a:ext>
            </a:extLst>
          </p:cNvPr>
          <p:cNvSpPr txBox="1"/>
          <p:nvPr/>
        </p:nvSpPr>
        <p:spPr>
          <a:xfrm>
            <a:off x="5999541" y="3649598"/>
            <a:ext cx="2219090" cy="261610"/>
          </a:xfrm>
          <a:prstGeom prst="rect">
            <a:avLst/>
          </a:prstGeom>
          <a:noFill/>
        </p:spPr>
        <p:txBody>
          <a:bodyPr wrap="square">
            <a:spAutoFit/>
          </a:bodyPr>
          <a:lstStyle/>
          <a:p>
            <a:pPr algn="ctr"/>
            <a:r>
              <a:rPr lang="en-GB" sz="1100" dirty="0">
                <a:solidFill>
                  <a:schemeClr val="bg1">
                    <a:lumMod val="50000"/>
                  </a:schemeClr>
                </a:solidFill>
                <a:latin typeface="Grotesque" panose="020F0502020204030204" pitchFamily="34" charset="0"/>
                <a:ea typeface="Inter"/>
                <a:cs typeface="Inter"/>
                <a:sym typeface="Inter"/>
              </a:rPr>
              <a:t>AZ 3</a:t>
            </a:r>
            <a:endParaRPr lang="fr-FR" dirty="0">
              <a:solidFill>
                <a:schemeClr val="bg1">
                  <a:lumMod val="50000"/>
                </a:schemeClr>
              </a:solidFill>
            </a:endParaRPr>
          </a:p>
        </p:txBody>
      </p:sp>
      <p:sp>
        <p:nvSpPr>
          <p:cNvPr id="7" name="Google Shape;785;p76">
            <a:extLst>
              <a:ext uri="{FF2B5EF4-FFF2-40B4-BE49-F238E27FC236}">
                <a16:creationId xmlns:a16="http://schemas.microsoft.com/office/drawing/2014/main" id="{C4A4FB99-901A-A13A-9805-C73751E7E38C}"/>
              </a:ext>
            </a:extLst>
          </p:cNvPr>
          <p:cNvSpPr/>
          <p:nvPr/>
        </p:nvSpPr>
        <p:spPr>
          <a:xfrm>
            <a:off x="6596796" y="2205746"/>
            <a:ext cx="1024580" cy="349889"/>
          </a:xfrm>
          <a:prstGeom prst="roundRect">
            <a:avLst>
              <a:gd name="adj" fmla="val 16667"/>
            </a:avLst>
          </a:prstGeom>
          <a:solidFill>
            <a:schemeClr val="accent2">
              <a:alpha val="21000"/>
            </a:scheme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Nectar</a:t>
            </a:r>
            <a:endParaRPr sz="1050" dirty="0">
              <a:solidFill>
                <a:schemeClr val="lt1"/>
              </a:solidFill>
              <a:latin typeface="Grotesque" panose="020F0502020204030204" pitchFamily="34" charset="0"/>
              <a:ea typeface="Inter"/>
              <a:cs typeface="Inter"/>
              <a:sym typeface="Inter"/>
            </a:endParaRPr>
          </a:p>
        </p:txBody>
      </p:sp>
      <p:cxnSp>
        <p:nvCxnSpPr>
          <p:cNvPr id="12" name="Straight Arrow Connector 11">
            <a:extLst>
              <a:ext uri="{FF2B5EF4-FFF2-40B4-BE49-F238E27FC236}">
                <a16:creationId xmlns:a16="http://schemas.microsoft.com/office/drawing/2014/main" id="{1CB64A91-7741-6F79-97F2-C84A4EEB67FB}"/>
              </a:ext>
            </a:extLst>
          </p:cNvPr>
          <p:cNvCxnSpPr/>
          <p:nvPr/>
        </p:nvCxnSpPr>
        <p:spPr>
          <a:xfrm>
            <a:off x="6825006" y="1279615"/>
            <a:ext cx="0" cy="9261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CCA81DFB-B7E8-7ECF-1911-FFD7900F1BDF}"/>
              </a:ext>
            </a:extLst>
          </p:cNvPr>
          <p:cNvCxnSpPr>
            <a:cxnSpLocks/>
          </p:cNvCxnSpPr>
          <p:nvPr/>
        </p:nvCxnSpPr>
        <p:spPr>
          <a:xfrm flipV="1">
            <a:off x="7362334" y="1303514"/>
            <a:ext cx="0" cy="9022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60330F1B-AA36-1F2A-86B6-5BADC981AB97}"/>
              </a:ext>
            </a:extLst>
          </p:cNvPr>
          <p:cNvSpPr txBox="1"/>
          <p:nvPr/>
        </p:nvSpPr>
        <p:spPr>
          <a:xfrm>
            <a:off x="5815613" y="1504876"/>
            <a:ext cx="1024580" cy="461665"/>
          </a:xfrm>
          <a:prstGeom prst="rect">
            <a:avLst/>
          </a:prstGeom>
          <a:noFill/>
        </p:spPr>
        <p:txBody>
          <a:bodyPr wrap="square">
            <a:spAutoFit/>
          </a:bodyPr>
          <a:lstStyle/>
          <a:p>
            <a:pPr algn="ctr"/>
            <a:r>
              <a:rPr lang="en-GB" sz="1200" dirty="0">
                <a:solidFill>
                  <a:schemeClr val="lt1"/>
                </a:solidFill>
                <a:latin typeface="Grotesque" panose="020F0502020204030204" pitchFamily="34" charset="0"/>
                <a:ea typeface="Inter"/>
                <a:sym typeface="Inter"/>
              </a:rPr>
              <a:t>Give me </a:t>
            </a:r>
          </a:p>
          <a:p>
            <a:pPr algn="ctr"/>
            <a:r>
              <a:rPr lang="en-GB" sz="1200" dirty="0">
                <a:solidFill>
                  <a:schemeClr val="lt1"/>
                </a:solidFill>
                <a:latin typeface="Grotesque" panose="020F0502020204030204" pitchFamily="34" charset="0"/>
                <a:ea typeface="Inter"/>
                <a:sym typeface="Inter"/>
              </a:rPr>
              <a:t>x disks</a:t>
            </a:r>
            <a:endParaRPr lang="en-FR" sz="1200" dirty="0"/>
          </a:p>
        </p:txBody>
      </p:sp>
      <p:sp>
        <p:nvSpPr>
          <p:cNvPr id="18" name="TextBox 17">
            <a:extLst>
              <a:ext uri="{FF2B5EF4-FFF2-40B4-BE49-F238E27FC236}">
                <a16:creationId xmlns:a16="http://schemas.microsoft.com/office/drawing/2014/main" id="{C7913E2F-A5A8-115A-B2AD-D9248A07595C}"/>
              </a:ext>
            </a:extLst>
          </p:cNvPr>
          <p:cNvSpPr txBox="1"/>
          <p:nvPr/>
        </p:nvSpPr>
        <p:spPr>
          <a:xfrm>
            <a:off x="7480207" y="1504876"/>
            <a:ext cx="1024580" cy="461665"/>
          </a:xfrm>
          <a:prstGeom prst="rect">
            <a:avLst/>
          </a:prstGeom>
          <a:noFill/>
        </p:spPr>
        <p:txBody>
          <a:bodyPr wrap="square">
            <a:spAutoFit/>
          </a:bodyPr>
          <a:lstStyle/>
          <a:p>
            <a:pPr algn="ctr"/>
            <a:r>
              <a:rPr lang="en-GB" sz="1200" dirty="0">
                <a:solidFill>
                  <a:schemeClr val="lt1"/>
                </a:solidFill>
                <a:latin typeface="Grotesque" panose="020F0502020204030204" pitchFamily="34" charset="0"/>
                <a:ea typeface="Inter"/>
                <a:sym typeface="Inter"/>
              </a:rPr>
              <a:t>Buzzstore</a:t>
            </a:r>
          </a:p>
          <a:p>
            <a:pPr algn="ctr"/>
            <a:r>
              <a:rPr lang="en-GB" sz="1200" dirty="0">
                <a:solidFill>
                  <a:schemeClr val="lt1"/>
                </a:solidFill>
                <a:latin typeface="Grotesque" panose="020F0502020204030204" pitchFamily="34" charset="0"/>
                <a:ea typeface="Inter"/>
                <a:sym typeface="Inter"/>
              </a:rPr>
              <a:t>[…]</a:t>
            </a:r>
          </a:p>
        </p:txBody>
      </p:sp>
      <p:sp>
        <p:nvSpPr>
          <p:cNvPr id="21" name="Google Shape;743;p72">
            <a:extLst>
              <a:ext uri="{FF2B5EF4-FFF2-40B4-BE49-F238E27FC236}">
                <a16:creationId xmlns:a16="http://schemas.microsoft.com/office/drawing/2014/main" id="{F927EA97-CFF6-54BA-7C08-35A91BAB1309}"/>
              </a:ext>
            </a:extLst>
          </p:cNvPr>
          <p:cNvSpPr txBox="1">
            <a:spLocks/>
          </p:cNvSpPr>
          <p:nvPr/>
        </p:nvSpPr>
        <p:spPr>
          <a:xfrm>
            <a:off x="3226501"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ctr"/>
            <a:r>
              <a:rPr lang="en-GB" b="0" dirty="0">
                <a:solidFill>
                  <a:schemeClr val="bg1"/>
                </a:solidFill>
              </a:rPr>
              <a:t>Scaleway Object Storage: Beekeeper</a:t>
            </a:r>
          </a:p>
        </p:txBody>
      </p:sp>
      <p:sp>
        <p:nvSpPr>
          <p:cNvPr id="23" name="Google Shape;743;p72">
            <a:extLst>
              <a:ext uri="{FF2B5EF4-FFF2-40B4-BE49-F238E27FC236}">
                <a16:creationId xmlns:a16="http://schemas.microsoft.com/office/drawing/2014/main" id="{AE68111F-088D-3B33-3DA6-E7208C763945}"/>
              </a:ext>
            </a:extLst>
          </p:cNvPr>
          <p:cNvSpPr txBox="1">
            <a:spLocks/>
          </p:cNvSpPr>
          <p:nvPr/>
        </p:nvSpPr>
        <p:spPr>
          <a:xfrm>
            <a:off x="6232938"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r"/>
            <a:r>
              <a:rPr lang="en-GB" b="0" dirty="0">
                <a:solidFill>
                  <a:schemeClr val="bg1"/>
                </a:solidFill>
              </a:rPr>
              <a:t>CTA Workshop 2025</a:t>
            </a: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214"/>
        <p:cNvGrpSpPr/>
        <p:nvPr/>
      </p:nvGrpSpPr>
      <p:grpSpPr>
        <a:xfrm>
          <a:off x="0" y="0"/>
          <a:ext cx="0" cy="0"/>
          <a:chOff x="0" y="0"/>
          <a:chExt cx="0" cy="0"/>
        </a:xfrm>
      </p:grpSpPr>
      <p:sp>
        <p:nvSpPr>
          <p:cNvPr id="1215" name="Google Shape;1215;p97"/>
          <p:cNvSpPr txBox="1">
            <a:spLocks noGrp="1"/>
          </p:cNvSpPr>
          <p:nvPr>
            <p:ph type="title"/>
          </p:nvPr>
        </p:nvSpPr>
        <p:spPr>
          <a:xfrm>
            <a:off x="518159" y="757281"/>
            <a:ext cx="8104500" cy="5844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2"/>
              </a:buClr>
              <a:buSzPts val="2100"/>
              <a:buFont typeface="Poppins SemiBold"/>
              <a:buNone/>
            </a:pPr>
            <a:r>
              <a:rPr lang="en-GB" dirty="0"/>
              <a:t>Storage layer</a:t>
            </a:r>
            <a:endParaRPr dirty="0"/>
          </a:p>
        </p:txBody>
      </p:sp>
      <p:sp>
        <p:nvSpPr>
          <p:cNvPr id="1216" name="Google Shape;1216;p97"/>
          <p:cNvSpPr txBox="1">
            <a:spLocks noGrp="1"/>
          </p:cNvSpPr>
          <p:nvPr>
            <p:ph type="body" idx="3"/>
          </p:nvPr>
        </p:nvSpPr>
        <p:spPr>
          <a:xfrm>
            <a:off x="518159" y="315602"/>
            <a:ext cx="3863100" cy="129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Clr>
                <a:srgbClr val="A5A5A5"/>
              </a:buClr>
              <a:buSzPts val="600"/>
              <a:buNone/>
            </a:pPr>
            <a:r>
              <a:rPr lang="en-GB" dirty="0"/>
              <a:t>Beekeeper</a:t>
            </a:r>
            <a:endParaRPr dirty="0"/>
          </a:p>
        </p:txBody>
      </p:sp>
      <p:sp>
        <p:nvSpPr>
          <p:cNvPr id="2" name="Google Shape;785;p76">
            <a:extLst>
              <a:ext uri="{FF2B5EF4-FFF2-40B4-BE49-F238E27FC236}">
                <a16:creationId xmlns:a16="http://schemas.microsoft.com/office/drawing/2014/main" id="{1455DD89-A9D5-22C6-71D6-73B0A77122B9}"/>
              </a:ext>
            </a:extLst>
          </p:cNvPr>
          <p:cNvSpPr/>
          <p:nvPr/>
        </p:nvSpPr>
        <p:spPr>
          <a:xfrm>
            <a:off x="1578370" y="3201387"/>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Buzzstore</a:t>
            </a:r>
            <a:endParaRPr sz="1050" dirty="0">
              <a:solidFill>
                <a:schemeClr val="lt1"/>
              </a:solidFill>
              <a:latin typeface="Grotesque" panose="020F0502020204030204" pitchFamily="34" charset="0"/>
              <a:ea typeface="Inter"/>
              <a:cs typeface="Inter"/>
              <a:sym typeface="Inter"/>
            </a:endParaRPr>
          </a:p>
        </p:txBody>
      </p:sp>
      <p:sp>
        <p:nvSpPr>
          <p:cNvPr id="3" name="Google Shape;785;p76">
            <a:extLst>
              <a:ext uri="{FF2B5EF4-FFF2-40B4-BE49-F238E27FC236}">
                <a16:creationId xmlns:a16="http://schemas.microsoft.com/office/drawing/2014/main" id="{4B437713-051E-4C94-BEDF-3E41FF79538C}"/>
              </a:ext>
            </a:extLst>
          </p:cNvPr>
          <p:cNvSpPr/>
          <p:nvPr/>
        </p:nvSpPr>
        <p:spPr>
          <a:xfrm>
            <a:off x="1578370" y="3662809"/>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Buzzstore</a:t>
            </a:r>
            <a:endParaRPr sz="1050" dirty="0">
              <a:solidFill>
                <a:schemeClr val="lt1"/>
              </a:solidFill>
              <a:latin typeface="Grotesque" panose="020F0502020204030204" pitchFamily="34" charset="0"/>
              <a:ea typeface="Inter"/>
              <a:cs typeface="Inter"/>
              <a:sym typeface="Inter"/>
            </a:endParaRPr>
          </a:p>
        </p:txBody>
      </p:sp>
      <p:sp>
        <p:nvSpPr>
          <p:cNvPr id="4" name="Google Shape;785;p76">
            <a:extLst>
              <a:ext uri="{FF2B5EF4-FFF2-40B4-BE49-F238E27FC236}">
                <a16:creationId xmlns:a16="http://schemas.microsoft.com/office/drawing/2014/main" id="{52F3CEB4-9D83-70E9-6FE6-70712396B9D5}"/>
              </a:ext>
            </a:extLst>
          </p:cNvPr>
          <p:cNvSpPr/>
          <p:nvPr/>
        </p:nvSpPr>
        <p:spPr>
          <a:xfrm>
            <a:off x="2772880" y="3201386"/>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Buzzstore</a:t>
            </a:r>
            <a:endParaRPr sz="1050" dirty="0">
              <a:solidFill>
                <a:schemeClr val="lt1"/>
              </a:solidFill>
              <a:latin typeface="Grotesque" panose="020F0502020204030204" pitchFamily="34" charset="0"/>
              <a:ea typeface="Inter"/>
              <a:cs typeface="Inter"/>
              <a:sym typeface="Inter"/>
            </a:endParaRPr>
          </a:p>
        </p:txBody>
      </p:sp>
      <p:sp>
        <p:nvSpPr>
          <p:cNvPr id="5" name="Google Shape;785;p76">
            <a:extLst>
              <a:ext uri="{FF2B5EF4-FFF2-40B4-BE49-F238E27FC236}">
                <a16:creationId xmlns:a16="http://schemas.microsoft.com/office/drawing/2014/main" id="{F2563642-3814-8576-9ADC-E077DBDB94DB}"/>
              </a:ext>
            </a:extLst>
          </p:cNvPr>
          <p:cNvSpPr/>
          <p:nvPr/>
        </p:nvSpPr>
        <p:spPr>
          <a:xfrm>
            <a:off x="2772880" y="3662809"/>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Buzzstore</a:t>
            </a:r>
            <a:endParaRPr sz="1050" dirty="0">
              <a:solidFill>
                <a:schemeClr val="lt1"/>
              </a:solidFill>
              <a:latin typeface="Grotesque" panose="020F0502020204030204" pitchFamily="34" charset="0"/>
              <a:ea typeface="Inter"/>
              <a:cs typeface="Inter"/>
              <a:sym typeface="Inter"/>
            </a:endParaRPr>
          </a:p>
        </p:txBody>
      </p:sp>
      <p:sp>
        <p:nvSpPr>
          <p:cNvPr id="6" name="Google Shape;785;p76">
            <a:extLst>
              <a:ext uri="{FF2B5EF4-FFF2-40B4-BE49-F238E27FC236}">
                <a16:creationId xmlns:a16="http://schemas.microsoft.com/office/drawing/2014/main" id="{B04C81A9-641C-528A-F0C0-5733486DBA4C}"/>
              </a:ext>
            </a:extLst>
          </p:cNvPr>
          <p:cNvSpPr/>
          <p:nvPr/>
        </p:nvSpPr>
        <p:spPr>
          <a:xfrm>
            <a:off x="3967390" y="3662809"/>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Buzzstore</a:t>
            </a:r>
            <a:endParaRPr sz="1050" dirty="0">
              <a:solidFill>
                <a:schemeClr val="lt1"/>
              </a:solidFill>
              <a:latin typeface="Grotesque" panose="020F0502020204030204" pitchFamily="34" charset="0"/>
              <a:ea typeface="Inter"/>
              <a:cs typeface="Inter"/>
              <a:sym typeface="Inter"/>
            </a:endParaRPr>
          </a:p>
        </p:txBody>
      </p:sp>
      <p:sp>
        <p:nvSpPr>
          <p:cNvPr id="7" name="Google Shape;785;p76">
            <a:extLst>
              <a:ext uri="{FF2B5EF4-FFF2-40B4-BE49-F238E27FC236}">
                <a16:creationId xmlns:a16="http://schemas.microsoft.com/office/drawing/2014/main" id="{F437B91B-331A-32B2-6A3C-46182B83B025}"/>
              </a:ext>
            </a:extLst>
          </p:cNvPr>
          <p:cNvSpPr/>
          <p:nvPr/>
        </p:nvSpPr>
        <p:spPr>
          <a:xfrm>
            <a:off x="3967390" y="3196029"/>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Buzzstore</a:t>
            </a:r>
            <a:endParaRPr sz="1050" dirty="0">
              <a:solidFill>
                <a:schemeClr val="lt1"/>
              </a:solidFill>
              <a:latin typeface="Grotesque" panose="020F0502020204030204" pitchFamily="34" charset="0"/>
              <a:ea typeface="Inter"/>
              <a:cs typeface="Inter"/>
              <a:sym typeface="Inter"/>
            </a:endParaRPr>
          </a:p>
        </p:txBody>
      </p:sp>
      <p:sp>
        <p:nvSpPr>
          <p:cNvPr id="8" name="Google Shape;785;p76">
            <a:extLst>
              <a:ext uri="{FF2B5EF4-FFF2-40B4-BE49-F238E27FC236}">
                <a16:creationId xmlns:a16="http://schemas.microsoft.com/office/drawing/2014/main" id="{4AF1DE57-CF9D-7D90-8AF3-5EE279453636}"/>
              </a:ext>
            </a:extLst>
          </p:cNvPr>
          <p:cNvSpPr/>
          <p:nvPr/>
        </p:nvSpPr>
        <p:spPr>
          <a:xfrm>
            <a:off x="5157394" y="3196028"/>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Buzzstore</a:t>
            </a:r>
            <a:endParaRPr sz="1050" dirty="0">
              <a:solidFill>
                <a:schemeClr val="lt1"/>
              </a:solidFill>
              <a:latin typeface="Grotesque" panose="020F0502020204030204" pitchFamily="34" charset="0"/>
              <a:ea typeface="Inter"/>
              <a:cs typeface="Inter"/>
              <a:sym typeface="Inter"/>
            </a:endParaRPr>
          </a:p>
        </p:txBody>
      </p:sp>
      <p:sp>
        <p:nvSpPr>
          <p:cNvPr id="9" name="Google Shape;785;p76">
            <a:extLst>
              <a:ext uri="{FF2B5EF4-FFF2-40B4-BE49-F238E27FC236}">
                <a16:creationId xmlns:a16="http://schemas.microsoft.com/office/drawing/2014/main" id="{C8B77CB0-7EA5-502F-6222-D48D6AF975E7}"/>
              </a:ext>
            </a:extLst>
          </p:cNvPr>
          <p:cNvSpPr/>
          <p:nvPr/>
        </p:nvSpPr>
        <p:spPr>
          <a:xfrm>
            <a:off x="5160551" y="3662808"/>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Buzzstore</a:t>
            </a:r>
            <a:endParaRPr sz="1050" dirty="0">
              <a:solidFill>
                <a:schemeClr val="lt1"/>
              </a:solidFill>
              <a:latin typeface="Grotesque" panose="020F0502020204030204" pitchFamily="34" charset="0"/>
              <a:ea typeface="Inter"/>
              <a:cs typeface="Inter"/>
              <a:sym typeface="Inter"/>
            </a:endParaRPr>
          </a:p>
        </p:txBody>
      </p:sp>
      <p:sp>
        <p:nvSpPr>
          <p:cNvPr id="10" name="Google Shape;785;p76">
            <a:extLst>
              <a:ext uri="{FF2B5EF4-FFF2-40B4-BE49-F238E27FC236}">
                <a16:creationId xmlns:a16="http://schemas.microsoft.com/office/drawing/2014/main" id="{EC366528-A21D-6961-3A5E-C5A9FFFAC49C}"/>
              </a:ext>
            </a:extLst>
          </p:cNvPr>
          <p:cNvSpPr/>
          <p:nvPr/>
        </p:nvSpPr>
        <p:spPr>
          <a:xfrm>
            <a:off x="6347398" y="3662808"/>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Buzzstore</a:t>
            </a:r>
            <a:endParaRPr sz="1050" dirty="0">
              <a:solidFill>
                <a:schemeClr val="lt1"/>
              </a:solidFill>
              <a:latin typeface="Grotesque" panose="020F0502020204030204" pitchFamily="34" charset="0"/>
              <a:ea typeface="Inter"/>
              <a:cs typeface="Inter"/>
              <a:sym typeface="Inter"/>
            </a:endParaRPr>
          </a:p>
        </p:txBody>
      </p:sp>
      <p:sp>
        <p:nvSpPr>
          <p:cNvPr id="11" name="Google Shape;785;p76">
            <a:extLst>
              <a:ext uri="{FF2B5EF4-FFF2-40B4-BE49-F238E27FC236}">
                <a16:creationId xmlns:a16="http://schemas.microsoft.com/office/drawing/2014/main" id="{B2186043-8352-9367-092E-FED5B9D6A850}"/>
              </a:ext>
            </a:extLst>
          </p:cNvPr>
          <p:cNvSpPr/>
          <p:nvPr/>
        </p:nvSpPr>
        <p:spPr>
          <a:xfrm>
            <a:off x="6347398" y="3196028"/>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Buzzstore</a:t>
            </a:r>
            <a:endParaRPr sz="1050" dirty="0">
              <a:solidFill>
                <a:schemeClr val="lt1"/>
              </a:solidFill>
              <a:latin typeface="Grotesque" panose="020F0502020204030204" pitchFamily="34" charset="0"/>
              <a:ea typeface="Inter"/>
              <a:cs typeface="Inter"/>
              <a:sym typeface="Inter"/>
            </a:endParaRPr>
          </a:p>
        </p:txBody>
      </p:sp>
      <p:sp>
        <p:nvSpPr>
          <p:cNvPr id="12" name="Google Shape;785;p76">
            <a:extLst>
              <a:ext uri="{FF2B5EF4-FFF2-40B4-BE49-F238E27FC236}">
                <a16:creationId xmlns:a16="http://schemas.microsoft.com/office/drawing/2014/main" id="{99021C95-DA3A-4F98-398C-488635DEAC17}"/>
              </a:ext>
            </a:extLst>
          </p:cNvPr>
          <p:cNvSpPr/>
          <p:nvPr/>
        </p:nvSpPr>
        <p:spPr>
          <a:xfrm>
            <a:off x="7537402" y="3196027"/>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Buzzstore</a:t>
            </a:r>
            <a:endParaRPr sz="1050" dirty="0">
              <a:solidFill>
                <a:schemeClr val="lt1"/>
              </a:solidFill>
              <a:latin typeface="Grotesque" panose="020F0502020204030204" pitchFamily="34" charset="0"/>
              <a:ea typeface="Inter"/>
              <a:cs typeface="Inter"/>
              <a:sym typeface="Inter"/>
            </a:endParaRPr>
          </a:p>
        </p:txBody>
      </p:sp>
      <p:sp>
        <p:nvSpPr>
          <p:cNvPr id="13" name="Google Shape;785;p76">
            <a:extLst>
              <a:ext uri="{FF2B5EF4-FFF2-40B4-BE49-F238E27FC236}">
                <a16:creationId xmlns:a16="http://schemas.microsoft.com/office/drawing/2014/main" id="{E7EB5A94-148B-091B-2643-69CE1C2A5A6E}"/>
              </a:ext>
            </a:extLst>
          </p:cNvPr>
          <p:cNvSpPr/>
          <p:nvPr/>
        </p:nvSpPr>
        <p:spPr>
          <a:xfrm>
            <a:off x="7540559" y="3662807"/>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Buzzstore</a:t>
            </a:r>
            <a:endParaRPr sz="1050" dirty="0">
              <a:solidFill>
                <a:schemeClr val="lt1"/>
              </a:solidFill>
              <a:latin typeface="Grotesque" panose="020F0502020204030204" pitchFamily="34" charset="0"/>
              <a:ea typeface="Inter"/>
              <a:cs typeface="Inter"/>
              <a:sym typeface="Inter"/>
            </a:endParaRPr>
          </a:p>
        </p:txBody>
      </p:sp>
      <p:sp>
        <p:nvSpPr>
          <p:cNvPr id="15" name="ZoneTexte 14">
            <a:extLst>
              <a:ext uri="{FF2B5EF4-FFF2-40B4-BE49-F238E27FC236}">
                <a16:creationId xmlns:a16="http://schemas.microsoft.com/office/drawing/2014/main" id="{94C7E346-EF19-6FF6-16F6-6AD0A313C42F}"/>
              </a:ext>
            </a:extLst>
          </p:cNvPr>
          <p:cNvSpPr txBox="1"/>
          <p:nvPr/>
        </p:nvSpPr>
        <p:spPr>
          <a:xfrm>
            <a:off x="360473" y="3345433"/>
            <a:ext cx="1269101" cy="523220"/>
          </a:xfrm>
          <a:prstGeom prst="rect">
            <a:avLst/>
          </a:prstGeom>
          <a:noFill/>
        </p:spPr>
        <p:txBody>
          <a:bodyPr wrap="square">
            <a:spAutoFit/>
          </a:bodyPr>
          <a:lstStyle/>
          <a:p>
            <a:r>
              <a:rPr lang="en-GB" sz="1400" dirty="0">
                <a:solidFill>
                  <a:schemeClr val="lt1"/>
                </a:solidFill>
                <a:latin typeface="Grotesque" panose="020F0502020204030204" pitchFamily="34" charset="0"/>
                <a:ea typeface="Inter"/>
                <a:cs typeface="Inter"/>
                <a:sym typeface="Inter"/>
              </a:rPr>
              <a:t>Fleet of</a:t>
            </a:r>
          </a:p>
          <a:p>
            <a:r>
              <a:rPr lang="en-GB" dirty="0">
                <a:solidFill>
                  <a:schemeClr val="lt1"/>
                </a:solidFill>
                <a:latin typeface="Grotesque" panose="020F0502020204030204" pitchFamily="34" charset="0"/>
                <a:ea typeface="Inter"/>
                <a:sym typeface="Inter"/>
              </a:rPr>
              <a:t>storage pods</a:t>
            </a:r>
            <a:endParaRPr lang="fr-FR" dirty="0"/>
          </a:p>
        </p:txBody>
      </p:sp>
      <p:cxnSp>
        <p:nvCxnSpPr>
          <p:cNvPr id="17" name="Connecteur droit 16">
            <a:extLst>
              <a:ext uri="{FF2B5EF4-FFF2-40B4-BE49-F238E27FC236}">
                <a16:creationId xmlns:a16="http://schemas.microsoft.com/office/drawing/2014/main" id="{42125E66-74D3-66AC-B14B-CE12BF98A9EF}"/>
              </a:ext>
            </a:extLst>
          </p:cNvPr>
          <p:cNvCxnSpPr>
            <a:cxnSpLocks/>
          </p:cNvCxnSpPr>
          <p:nvPr/>
        </p:nvCxnSpPr>
        <p:spPr>
          <a:xfrm>
            <a:off x="531765" y="2198635"/>
            <a:ext cx="8077288" cy="79087"/>
          </a:xfrm>
          <a:prstGeom prst="line">
            <a:avLst/>
          </a:prstGeom>
          <a:ln w="19050">
            <a:solidFill>
              <a:schemeClr val="bg1"/>
            </a:solidFill>
            <a:prstDash val="dashDot"/>
          </a:ln>
        </p:spPr>
        <p:style>
          <a:lnRef idx="1">
            <a:schemeClr val="accent3"/>
          </a:lnRef>
          <a:fillRef idx="0">
            <a:schemeClr val="accent3"/>
          </a:fillRef>
          <a:effectRef idx="0">
            <a:schemeClr val="accent3"/>
          </a:effectRef>
          <a:fontRef idx="minor">
            <a:schemeClr val="tx1"/>
          </a:fontRef>
        </p:style>
      </p:cxnSp>
      <p:sp>
        <p:nvSpPr>
          <p:cNvPr id="18" name="ZoneTexte 17">
            <a:extLst>
              <a:ext uri="{FF2B5EF4-FFF2-40B4-BE49-F238E27FC236}">
                <a16:creationId xmlns:a16="http://schemas.microsoft.com/office/drawing/2014/main" id="{A6986DF1-C517-66C8-69BE-245A80D0786A}"/>
              </a:ext>
            </a:extLst>
          </p:cNvPr>
          <p:cNvSpPr txBox="1"/>
          <p:nvPr/>
        </p:nvSpPr>
        <p:spPr>
          <a:xfrm>
            <a:off x="1578370" y="4124231"/>
            <a:ext cx="2219090" cy="261610"/>
          </a:xfrm>
          <a:prstGeom prst="rect">
            <a:avLst/>
          </a:prstGeom>
          <a:noFill/>
        </p:spPr>
        <p:txBody>
          <a:bodyPr wrap="square">
            <a:spAutoFit/>
          </a:bodyPr>
          <a:lstStyle/>
          <a:p>
            <a:pPr algn="ctr"/>
            <a:r>
              <a:rPr lang="en-GB" sz="1100" dirty="0">
                <a:solidFill>
                  <a:schemeClr val="bg1">
                    <a:lumMod val="50000"/>
                  </a:schemeClr>
                </a:solidFill>
                <a:latin typeface="Grotesque" panose="020F0502020204030204" pitchFamily="34" charset="0"/>
                <a:ea typeface="Inter"/>
                <a:cs typeface="Inter"/>
                <a:sym typeface="Inter"/>
              </a:rPr>
              <a:t>AZ 1</a:t>
            </a:r>
            <a:endParaRPr lang="fr-FR" dirty="0">
              <a:solidFill>
                <a:schemeClr val="bg1">
                  <a:lumMod val="50000"/>
                </a:schemeClr>
              </a:solidFill>
            </a:endParaRPr>
          </a:p>
        </p:txBody>
      </p:sp>
      <p:sp>
        <p:nvSpPr>
          <p:cNvPr id="19" name="ZoneTexte 18">
            <a:extLst>
              <a:ext uri="{FF2B5EF4-FFF2-40B4-BE49-F238E27FC236}">
                <a16:creationId xmlns:a16="http://schemas.microsoft.com/office/drawing/2014/main" id="{3F8B7233-7DC5-27C0-C9D4-7668BD204A73}"/>
              </a:ext>
            </a:extLst>
          </p:cNvPr>
          <p:cNvSpPr txBox="1"/>
          <p:nvPr/>
        </p:nvSpPr>
        <p:spPr>
          <a:xfrm>
            <a:off x="3962884" y="4119099"/>
            <a:ext cx="2219090" cy="261610"/>
          </a:xfrm>
          <a:prstGeom prst="rect">
            <a:avLst/>
          </a:prstGeom>
          <a:noFill/>
        </p:spPr>
        <p:txBody>
          <a:bodyPr wrap="square">
            <a:spAutoFit/>
          </a:bodyPr>
          <a:lstStyle/>
          <a:p>
            <a:pPr algn="ctr"/>
            <a:r>
              <a:rPr lang="en-GB" sz="1100" dirty="0">
                <a:solidFill>
                  <a:schemeClr val="bg1">
                    <a:lumMod val="50000"/>
                  </a:schemeClr>
                </a:solidFill>
                <a:latin typeface="Grotesque" panose="020F0502020204030204" pitchFamily="34" charset="0"/>
                <a:ea typeface="Inter"/>
                <a:cs typeface="Inter"/>
                <a:sym typeface="Inter"/>
              </a:rPr>
              <a:t>AZ 2</a:t>
            </a:r>
            <a:endParaRPr lang="fr-FR" dirty="0">
              <a:solidFill>
                <a:schemeClr val="bg1">
                  <a:lumMod val="50000"/>
                </a:schemeClr>
              </a:solidFill>
            </a:endParaRPr>
          </a:p>
        </p:txBody>
      </p:sp>
      <p:sp>
        <p:nvSpPr>
          <p:cNvPr id="20" name="ZoneTexte 19">
            <a:extLst>
              <a:ext uri="{FF2B5EF4-FFF2-40B4-BE49-F238E27FC236}">
                <a16:creationId xmlns:a16="http://schemas.microsoft.com/office/drawing/2014/main" id="{7151BCF7-C11A-3A60-4E5D-E1BA142331EB}"/>
              </a:ext>
            </a:extLst>
          </p:cNvPr>
          <p:cNvSpPr txBox="1"/>
          <p:nvPr/>
        </p:nvSpPr>
        <p:spPr>
          <a:xfrm>
            <a:off x="6342892" y="4119099"/>
            <a:ext cx="2219090" cy="261610"/>
          </a:xfrm>
          <a:prstGeom prst="rect">
            <a:avLst/>
          </a:prstGeom>
          <a:noFill/>
        </p:spPr>
        <p:txBody>
          <a:bodyPr wrap="square">
            <a:spAutoFit/>
          </a:bodyPr>
          <a:lstStyle/>
          <a:p>
            <a:pPr algn="ctr"/>
            <a:r>
              <a:rPr lang="en-GB" sz="1100" dirty="0">
                <a:solidFill>
                  <a:schemeClr val="bg1">
                    <a:lumMod val="50000"/>
                  </a:schemeClr>
                </a:solidFill>
                <a:latin typeface="Grotesque" panose="020F0502020204030204" pitchFamily="34" charset="0"/>
                <a:ea typeface="Inter"/>
                <a:cs typeface="Inter"/>
                <a:sym typeface="Inter"/>
              </a:rPr>
              <a:t>AZ 3</a:t>
            </a:r>
            <a:endParaRPr lang="fr-FR" dirty="0">
              <a:solidFill>
                <a:schemeClr val="bg1">
                  <a:lumMod val="50000"/>
                </a:schemeClr>
              </a:solidFill>
            </a:endParaRPr>
          </a:p>
        </p:txBody>
      </p:sp>
      <p:sp>
        <p:nvSpPr>
          <p:cNvPr id="21" name="Google Shape;785;p76">
            <a:extLst>
              <a:ext uri="{FF2B5EF4-FFF2-40B4-BE49-F238E27FC236}">
                <a16:creationId xmlns:a16="http://schemas.microsoft.com/office/drawing/2014/main" id="{7F5CCEF1-AC38-F250-242D-F2C63A657E2D}"/>
              </a:ext>
            </a:extLst>
          </p:cNvPr>
          <p:cNvSpPr/>
          <p:nvPr/>
        </p:nvSpPr>
        <p:spPr>
          <a:xfrm>
            <a:off x="2175625" y="2680379"/>
            <a:ext cx="1024580" cy="349889"/>
          </a:xfrm>
          <a:prstGeom prst="roundRect">
            <a:avLst>
              <a:gd name="adj" fmla="val 16667"/>
            </a:avLst>
          </a:prstGeom>
          <a:solidFill>
            <a:schemeClr val="accent2">
              <a:alpha val="21000"/>
            </a:scheme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Nectar</a:t>
            </a:r>
            <a:endParaRPr sz="1050" dirty="0">
              <a:solidFill>
                <a:schemeClr val="lt1"/>
              </a:solidFill>
              <a:latin typeface="Grotesque" panose="020F0502020204030204" pitchFamily="34" charset="0"/>
              <a:ea typeface="Inter"/>
              <a:cs typeface="Inter"/>
              <a:sym typeface="Inter"/>
            </a:endParaRPr>
          </a:p>
        </p:txBody>
      </p:sp>
      <p:sp>
        <p:nvSpPr>
          <p:cNvPr id="22" name="Google Shape;785;p76">
            <a:extLst>
              <a:ext uri="{FF2B5EF4-FFF2-40B4-BE49-F238E27FC236}">
                <a16:creationId xmlns:a16="http://schemas.microsoft.com/office/drawing/2014/main" id="{77A4FA69-A2BD-2A11-C0B5-DCC594218519}"/>
              </a:ext>
            </a:extLst>
          </p:cNvPr>
          <p:cNvSpPr/>
          <p:nvPr/>
        </p:nvSpPr>
        <p:spPr>
          <a:xfrm>
            <a:off x="4560139" y="2680378"/>
            <a:ext cx="1024580" cy="349889"/>
          </a:xfrm>
          <a:prstGeom prst="roundRect">
            <a:avLst>
              <a:gd name="adj" fmla="val 16667"/>
            </a:avLst>
          </a:prstGeom>
          <a:solidFill>
            <a:schemeClr val="accent2">
              <a:alpha val="21000"/>
            </a:scheme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Nectar</a:t>
            </a:r>
            <a:endParaRPr sz="1050" dirty="0">
              <a:solidFill>
                <a:schemeClr val="lt1"/>
              </a:solidFill>
              <a:latin typeface="Grotesque" panose="020F0502020204030204" pitchFamily="34" charset="0"/>
              <a:ea typeface="Inter"/>
              <a:cs typeface="Inter"/>
              <a:sym typeface="Inter"/>
            </a:endParaRPr>
          </a:p>
        </p:txBody>
      </p:sp>
      <p:sp>
        <p:nvSpPr>
          <p:cNvPr id="23" name="Google Shape;785;p76">
            <a:extLst>
              <a:ext uri="{FF2B5EF4-FFF2-40B4-BE49-F238E27FC236}">
                <a16:creationId xmlns:a16="http://schemas.microsoft.com/office/drawing/2014/main" id="{C29C7D43-0634-977D-520B-A79EA8798ED1}"/>
              </a:ext>
            </a:extLst>
          </p:cNvPr>
          <p:cNvSpPr/>
          <p:nvPr/>
        </p:nvSpPr>
        <p:spPr>
          <a:xfrm>
            <a:off x="6940147" y="2680377"/>
            <a:ext cx="1024580" cy="349889"/>
          </a:xfrm>
          <a:prstGeom prst="roundRect">
            <a:avLst>
              <a:gd name="adj" fmla="val 16667"/>
            </a:avLst>
          </a:prstGeom>
          <a:solidFill>
            <a:schemeClr val="accent2">
              <a:alpha val="21000"/>
            </a:scheme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Nectar</a:t>
            </a:r>
            <a:endParaRPr sz="1050" dirty="0">
              <a:solidFill>
                <a:schemeClr val="lt1"/>
              </a:solidFill>
              <a:latin typeface="Grotesque" panose="020F0502020204030204" pitchFamily="34" charset="0"/>
              <a:ea typeface="Inter"/>
              <a:cs typeface="Inter"/>
              <a:sym typeface="Inter"/>
            </a:endParaRPr>
          </a:p>
        </p:txBody>
      </p:sp>
      <p:sp>
        <p:nvSpPr>
          <p:cNvPr id="29" name="ZoneTexte 28">
            <a:extLst>
              <a:ext uri="{FF2B5EF4-FFF2-40B4-BE49-F238E27FC236}">
                <a16:creationId xmlns:a16="http://schemas.microsoft.com/office/drawing/2014/main" id="{1F8E338F-C16F-5E6E-57C4-43F5019F5654}"/>
              </a:ext>
            </a:extLst>
          </p:cNvPr>
          <p:cNvSpPr txBox="1"/>
          <p:nvPr/>
        </p:nvSpPr>
        <p:spPr>
          <a:xfrm>
            <a:off x="2569514" y="1516270"/>
            <a:ext cx="1807997" cy="523220"/>
          </a:xfrm>
          <a:prstGeom prst="rect">
            <a:avLst/>
          </a:prstGeom>
          <a:noFill/>
        </p:spPr>
        <p:txBody>
          <a:bodyPr wrap="square">
            <a:spAutoFit/>
          </a:bodyPr>
          <a:lstStyle/>
          <a:p>
            <a:pPr algn="ctr"/>
            <a:r>
              <a:rPr lang="en-US" dirty="0">
                <a:solidFill>
                  <a:schemeClr val="bg1"/>
                </a:solidFill>
                <a:latin typeface="Inter" panose="020B0604020202020204" charset="0"/>
                <a:ea typeface="Inter" panose="020B0604020202020204" charset="0"/>
              </a:rPr>
              <a:t>Nectar</a:t>
            </a:r>
          </a:p>
          <a:p>
            <a:pPr algn="ctr"/>
            <a:r>
              <a:rPr lang="en-US" dirty="0">
                <a:solidFill>
                  <a:schemeClr val="bg1"/>
                </a:solidFill>
                <a:latin typeface="Inter" panose="020B0604020202020204" charset="0"/>
                <a:ea typeface="Inter" panose="020B0604020202020204" charset="0"/>
              </a:rPr>
              <a:t>Stateless elections</a:t>
            </a:r>
            <a:endParaRPr lang="fr-FR" dirty="0">
              <a:solidFill>
                <a:schemeClr val="bg1"/>
              </a:solidFill>
              <a:latin typeface="Inter" panose="020B0604020202020204" charset="0"/>
              <a:ea typeface="Inter" panose="020B0604020202020204" charset="0"/>
            </a:endParaRPr>
          </a:p>
        </p:txBody>
      </p:sp>
      <p:sp>
        <p:nvSpPr>
          <p:cNvPr id="30" name="ZoneTexte 29">
            <a:extLst>
              <a:ext uri="{FF2B5EF4-FFF2-40B4-BE49-F238E27FC236}">
                <a16:creationId xmlns:a16="http://schemas.microsoft.com/office/drawing/2014/main" id="{F6DD82F0-B965-D2C8-0174-226FE9B129E2}"/>
              </a:ext>
            </a:extLst>
          </p:cNvPr>
          <p:cNvSpPr txBox="1"/>
          <p:nvPr/>
        </p:nvSpPr>
        <p:spPr>
          <a:xfrm>
            <a:off x="4772859" y="1516270"/>
            <a:ext cx="1807997" cy="523220"/>
          </a:xfrm>
          <a:prstGeom prst="rect">
            <a:avLst/>
          </a:prstGeom>
          <a:noFill/>
        </p:spPr>
        <p:txBody>
          <a:bodyPr wrap="square">
            <a:spAutoFit/>
          </a:bodyPr>
          <a:lstStyle/>
          <a:p>
            <a:pPr algn="ctr"/>
            <a:r>
              <a:rPr lang="en-US" dirty="0">
                <a:solidFill>
                  <a:schemeClr val="bg1"/>
                </a:solidFill>
                <a:latin typeface="Inter" panose="020B0604020202020204" charset="0"/>
                <a:ea typeface="Inter" panose="020B0604020202020204" charset="0"/>
              </a:rPr>
              <a:t>Availability and durability with EC</a:t>
            </a:r>
            <a:endParaRPr lang="fr-FR" dirty="0">
              <a:solidFill>
                <a:schemeClr val="bg1"/>
              </a:solidFill>
              <a:latin typeface="Inter" panose="020B0604020202020204" charset="0"/>
              <a:ea typeface="Inter" panose="020B0604020202020204" charset="0"/>
            </a:endParaRPr>
          </a:p>
        </p:txBody>
      </p:sp>
      <p:sp>
        <p:nvSpPr>
          <p:cNvPr id="31" name="ZoneTexte 30">
            <a:extLst>
              <a:ext uri="{FF2B5EF4-FFF2-40B4-BE49-F238E27FC236}">
                <a16:creationId xmlns:a16="http://schemas.microsoft.com/office/drawing/2014/main" id="{F9280ADA-6AA2-8C0F-096A-9573060A61C8}"/>
              </a:ext>
            </a:extLst>
          </p:cNvPr>
          <p:cNvSpPr txBox="1"/>
          <p:nvPr/>
        </p:nvSpPr>
        <p:spPr>
          <a:xfrm>
            <a:off x="6757520" y="1509203"/>
            <a:ext cx="1957190" cy="523220"/>
          </a:xfrm>
          <a:prstGeom prst="rect">
            <a:avLst/>
          </a:prstGeom>
          <a:noFill/>
        </p:spPr>
        <p:txBody>
          <a:bodyPr wrap="square">
            <a:spAutoFit/>
          </a:bodyPr>
          <a:lstStyle/>
          <a:p>
            <a:pPr algn="ctr"/>
            <a:r>
              <a:rPr lang="en-US" dirty="0">
                <a:solidFill>
                  <a:schemeClr val="bg1"/>
                </a:solidFill>
                <a:latin typeface="Inter" panose="020B0604020202020204" charset="0"/>
                <a:ea typeface="Inter" panose="020B0604020202020204" charset="0"/>
              </a:rPr>
              <a:t>Chunks distributions</a:t>
            </a:r>
          </a:p>
          <a:p>
            <a:pPr algn="ctr"/>
            <a:r>
              <a:rPr lang="en-US" dirty="0">
                <a:solidFill>
                  <a:schemeClr val="bg1"/>
                </a:solidFill>
                <a:latin typeface="Inter" panose="020B0604020202020204" charset="0"/>
                <a:ea typeface="Inter" panose="020B0604020202020204" charset="0"/>
              </a:rPr>
              <a:t>based on policies</a:t>
            </a:r>
            <a:endParaRPr lang="fr-FR" dirty="0">
              <a:solidFill>
                <a:schemeClr val="bg1"/>
              </a:solidFill>
              <a:latin typeface="Inter" panose="020B0604020202020204" charset="0"/>
              <a:ea typeface="Inter" panose="020B0604020202020204" charset="0"/>
            </a:endParaRPr>
          </a:p>
        </p:txBody>
      </p:sp>
      <p:sp>
        <p:nvSpPr>
          <p:cNvPr id="32" name="ZoneTexte 31">
            <a:extLst>
              <a:ext uri="{FF2B5EF4-FFF2-40B4-BE49-F238E27FC236}">
                <a16:creationId xmlns:a16="http://schemas.microsoft.com/office/drawing/2014/main" id="{48F00CCF-4845-345A-F4AE-1A7AB73F959C}"/>
              </a:ext>
            </a:extLst>
          </p:cNvPr>
          <p:cNvSpPr txBox="1"/>
          <p:nvPr/>
        </p:nvSpPr>
        <p:spPr>
          <a:xfrm>
            <a:off x="429290" y="1516270"/>
            <a:ext cx="1807997" cy="523220"/>
          </a:xfrm>
          <a:prstGeom prst="rect">
            <a:avLst/>
          </a:prstGeom>
          <a:noFill/>
        </p:spPr>
        <p:txBody>
          <a:bodyPr wrap="square">
            <a:spAutoFit/>
          </a:bodyPr>
          <a:lstStyle/>
          <a:p>
            <a:pPr algn="ctr"/>
            <a:r>
              <a:rPr lang="en-US" dirty="0">
                <a:solidFill>
                  <a:schemeClr val="bg1"/>
                </a:solidFill>
                <a:latin typeface="Inter" panose="020B0604020202020204" charset="0"/>
                <a:ea typeface="Inter" panose="020B0604020202020204" charset="0"/>
              </a:rPr>
              <a:t>Buzzstore</a:t>
            </a:r>
          </a:p>
          <a:p>
            <a:pPr algn="ctr"/>
            <a:r>
              <a:rPr lang="en-US" dirty="0">
                <a:solidFill>
                  <a:schemeClr val="bg1"/>
                </a:solidFill>
                <a:latin typeface="Inter" panose="020B0604020202020204" charset="0"/>
                <a:ea typeface="Inter" panose="020B0604020202020204" charset="0"/>
              </a:rPr>
              <a:t>1 disk 1 thread</a:t>
            </a:r>
            <a:endParaRPr lang="fr-FR" dirty="0">
              <a:solidFill>
                <a:schemeClr val="bg1"/>
              </a:solidFill>
              <a:latin typeface="Inter" panose="020B0604020202020204" charset="0"/>
              <a:ea typeface="Inter" panose="020B0604020202020204" charset="0"/>
            </a:endParaRPr>
          </a:p>
        </p:txBody>
      </p:sp>
      <p:sp>
        <p:nvSpPr>
          <p:cNvPr id="14" name="TextBox 13">
            <a:extLst>
              <a:ext uri="{FF2B5EF4-FFF2-40B4-BE49-F238E27FC236}">
                <a16:creationId xmlns:a16="http://schemas.microsoft.com/office/drawing/2014/main" id="{4986D1AA-1943-4A8E-C6B5-FA9FAE98A65F}"/>
              </a:ext>
            </a:extLst>
          </p:cNvPr>
          <p:cNvSpPr txBox="1"/>
          <p:nvPr/>
        </p:nvSpPr>
        <p:spPr>
          <a:xfrm>
            <a:off x="4114800" y="1767253"/>
            <a:ext cx="914400" cy="914400"/>
          </a:xfrm>
          <a:prstGeom prst="rect">
            <a:avLst/>
          </a:prstGeom>
          <a:noFill/>
        </p:spPr>
        <p:txBody>
          <a:bodyPr wrap="square" rtlCol="0">
            <a:spAutoFit/>
          </a:bodyPr>
          <a:lstStyle/>
          <a:p>
            <a:endParaRPr lang="en-FR" dirty="0"/>
          </a:p>
        </p:txBody>
      </p:sp>
      <p:sp>
        <p:nvSpPr>
          <p:cNvPr id="25" name="Google Shape;743;p72">
            <a:extLst>
              <a:ext uri="{FF2B5EF4-FFF2-40B4-BE49-F238E27FC236}">
                <a16:creationId xmlns:a16="http://schemas.microsoft.com/office/drawing/2014/main" id="{15110441-D30B-D353-780C-5C68B96CE463}"/>
              </a:ext>
            </a:extLst>
          </p:cNvPr>
          <p:cNvSpPr txBox="1">
            <a:spLocks/>
          </p:cNvSpPr>
          <p:nvPr/>
        </p:nvSpPr>
        <p:spPr>
          <a:xfrm>
            <a:off x="3226501"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ctr"/>
            <a:r>
              <a:rPr lang="en-GB" b="0" dirty="0">
                <a:solidFill>
                  <a:schemeClr val="bg1"/>
                </a:solidFill>
              </a:rPr>
              <a:t>Scaleway Object Storage: Beekeeper</a:t>
            </a:r>
          </a:p>
        </p:txBody>
      </p:sp>
      <p:sp>
        <p:nvSpPr>
          <p:cNvPr id="27" name="Google Shape;743;p72">
            <a:extLst>
              <a:ext uri="{FF2B5EF4-FFF2-40B4-BE49-F238E27FC236}">
                <a16:creationId xmlns:a16="http://schemas.microsoft.com/office/drawing/2014/main" id="{BE91F8DC-AD64-1425-F29B-CCD7C69113D1}"/>
              </a:ext>
            </a:extLst>
          </p:cNvPr>
          <p:cNvSpPr txBox="1">
            <a:spLocks/>
          </p:cNvSpPr>
          <p:nvPr/>
        </p:nvSpPr>
        <p:spPr>
          <a:xfrm>
            <a:off x="6232938"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r"/>
            <a:r>
              <a:rPr lang="en-GB" b="0" dirty="0">
                <a:solidFill>
                  <a:schemeClr val="bg1"/>
                </a:solidFill>
              </a:rPr>
              <a:t>CTA Workshop 2025</a:t>
            </a:r>
          </a:p>
        </p:txBody>
      </p:sp>
    </p:spTree>
    <p:extLst>
      <p:ext uri="{BB962C8B-B14F-4D97-AF65-F5344CB8AC3E}">
        <p14:creationId xmlns:p14="http://schemas.microsoft.com/office/powerpoint/2010/main" val="257250087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935"/>
        <p:cNvGrpSpPr/>
        <p:nvPr/>
      </p:nvGrpSpPr>
      <p:grpSpPr>
        <a:xfrm>
          <a:off x="0" y="0"/>
          <a:ext cx="0" cy="0"/>
          <a:chOff x="0" y="0"/>
          <a:chExt cx="0" cy="0"/>
        </a:xfrm>
      </p:grpSpPr>
      <p:sp>
        <p:nvSpPr>
          <p:cNvPr id="936" name="Google Shape;936;p79"/>
          <p:cNvSpPr txBox="1">
            <a:spLocks noGrp="1"/>
          </p:cNvSpPr>
          <p:nvPr>
            <p:ph type="title"/>
          </p:nvPr>
        </p:nvSpPr>
        <p:spPr>
          <a:xfrm>
            <a:off x="811837" y="694978"/>
            <a:ext cx="7520400" cy="3444900"/>
          </a:xfrm>
          <a:prstGeom prst="rect">
            <a:avLst/>
          </a:prstGeom>
          <a:noFill/>
          <a:ln>
            <a:noFill/>
          </a:ln>
        </p:spPr>
        <p:txBody>
          <a:bodyPr spcFirstLastPara="1" wrap="square" lIns="0" tIns="0" rIns="0" bIns="0" anchor="ctr" anchorCtr="0">
            <a:noAutofit/>
          </a:bodyPr>
          <a:lstStyle/>
          <a:p>
            <a:pPr marL="0" lvl="0" indent="0" algn="ctr" rtl="0">
              <a:lnSpc>
                <a:spcPct val="100000"/>
              </a:lnSpc>
              <a:spcBef>
                <a:spcPts val="0"/>
              </a:spcBef>
              <a:spcAft>
                <a:spcPts val="0"/>
              </a:spcAft>
              <a:buClr>
                <a:schemeClr val="lt1"/>
              </a:buClr>
              <a:buSzPts val="2600"/>
              <a:buFont typeface="Poppins SemiBold"/>
              <a:buNone/>
            </a:pPr>
            <a:r>
              <a:rPr lang="en-GB"/>
              <a:t>“How to find data ?”</a:t>
            </a:r>
            <a:endParaRP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942"/>
        <p:cNvGrpSpPr/>
        <p:nvPr/>
      </p:nvGrpSpPr>
      <p:grpSpPr>
        <a:xfrm>
          <a:off x="0" y="0"/>
          <a:ext cx="0" cy="0"/>
          <a:chOff x="0" y="0"/>
          <a:chExt cx="0" cy="0"/>
        </a:xfrm>
      </p:grpSpPr>
      <p:sp>
        <p:nvSpPr>
          <p:cNvPr id="943" name="Google Shape;943;p80"/>
          <p:cNvSpPr txBox="1">
            <a:spLocks noGrp="1"/>
          </p:cNvSpPr>
          <p:nvPr>
            <p:ph type="title"/>
          </p:nvPr>
        </p:nvSpPr>
        <p:spPr>
          <a:xfrm>
            <a:off x="518159" y="757281"/>
            <a:ext cx="8104500" cy="5844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Hive: Where is data ?</a:t>
            </a:r>
            <a:endParaRPr/>
          </a:p>
          <a:p>
            <a:pPr marL="0" lvl="0" indent="0" algn="l" rtl="0">
              <a:spcBef>
                <a:spcPts val="0"/>
              </a:spcBef>
              <a:spcAft>
                <a:spcPts val="0"/>
              </a:spcAft>
              <a:buNone/>
            </a:pPr>
            <a:endParaRPr/>
          </a:p>
        </p:txBody>
      </p:sp>
      <p:sp>
        <p:nvSpPr>
          <p:cNvPr id="944" name="Google Shape;944;p80"/>
          <p:cNvSpPr txBox="1">
            <a:spLocks noGrp="1"/>
          </p:cNvSpPr>
          <p:nvPr>
            <p:ph type="body" idx="1"/>
          </p:nvPr>
        </p:nvSpPr>
        <p:spPr>
          <a:xfrm>
            <a:off x="518159" y="315602"/>
            <a:ext cx="3863100" cy="1299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GB"/>
              <a:t>This is not Apache Hive</a:t>
            </a:r>
            <a:endParaRPr/>
          </a:p>
        </p:txBody>
      </p:sp>
      <p:sp>
        <p:nvSpPr>
          <p:cNvPr id="945" name="Google Shape;945;p80"/>
          <p:cNvSpPr txBox="1">
            <a:spLocks noGrp="1"/>
          </p:cNvSpPr>
          <p:nvPr>
            <p:ph type="body" idx="2"/>
          </p:nvPr>
        </p:nvSpPr>
        <p:spPr>
          <a:xfrm>
            <a:off x="518159" y="1919309"/>
            <a:ext cx="3794700" cy="25494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sz="1100" dirty="0"/>
              <a:t>With objects being distributed everywhere we need a reliable and fast way of storing all the </a:t>
            </a:r>
            <a:r>
              <a:rPr lang="en-GB" sz="1100" dirty="0" err="1"/>
              <a:t>metadatas</a:t>
            </a:r>
            <a:r>
              <a:rPr lang="en-GB" sz="1100" dirty="0"/>
              <a:t> and locations of objects.</a:t>
            </a:r>
            <a:endParaRPr sz="1100" dirty="0"/>
          </a:p>
          <a:p>
            <a:pPr marL="0" lvl="0" indent="0" algn="l" rtl="0">
              <a:spcBef>
                <a:spcPts val="0"/>
              </a:spcBef>
              <a:spcAft>
                <a:spcPts val="0"/>
              </a:spcAft>
              <a:buNone/>
            </a:pPr>
            <a:endParaRPr sz="1100" dirty="0"/>
          </a:p>
          <a:p>
            <a:pPr marL="0" lvl="0" indent="0" algn="l" rtl="0">
              <a:spcBef>
                <a:spcPts val="0"/>
              </a:spcBef>
              <a:spcAft>
                <a:spcPts val="0"/>
              </a:spcAft>
              <a:buNone/>
            </a:pPr>
            <a:r>
              <a:rPr lang="en-GB" sz="1100" b="1" dirty="0">
                <a:solidFill>
                  <a:schemeClr val="accent2"/>
                </a:solidFill>
              </a:rPr>
              <a:t>Hive</a:t>
            </a:r>
            <a:r>
              <a:rPr lang="en-GB" sz="1100" dirty="0"/>
              <a:t> is a </a:t>
            </a:r>
            <a:r>
              <a:rPr lang="en-GB" sz="1100" dirty="0">
                <a:solidFill>
                  <a:schemeClr val="accent2"/>
                </a:solidFill>
              </a:rPr>
              <a:t>distributed key-value store</a:t>
            </a:r>
            <a:r>
              <a:rPr lang="en-GB" sz="1100" dirty="0"/>
              <a:t> designed to store account, bucket and object metadata.</a:t>
            </a:r>
            <a:endParaRPr sz="1100" dirty="0"/>
          </a:p>
          <a:p>
            <a:pPr marL="0" lvl="0" indent="0" algn="l" rtl="0">
              <a:spcBef>
                <a:spcPts val="0"/>
              </a:spcBef>
              <a:spcAft>
                <a:spcPts val="0"/>
              </a:spcAft>
              <a:buNone/>
            </a:pPr>
            <a:r>
              <a:rPr lang="en-GB" sz="1100" dirty="0"/>
              <a:t>Each information is handled by a level and contains reference to next </a:t>
            </a:r>
            <a:endParaRPr sz="1100" dirty="0"/>
          </a:p>
          <a:p>
            <a:pPr marL="0" lvl="0" indent="0" algn="l" rtl="0">
              <a:spcBef>
                <a:spcPts val="0"/>
              </a:spcBef>
              <a:spcAft>
                <a:spcPts val="0"/>
              </a:spcAft>
              <a:buNone/>
            </a:pPr>
            <a:endParaRPr sz="1100" dirty="0"/>
          </a:p>
          <a:p>
            <a:pPr marL="0" lvl="0" indent="0" algn="l" rtl="0">
              <a:spcBef>
                <a:spcPts val="0"/>
              </a:spcBef>
              <a:spcAft>
                <a:spcPts val="0"/>
              </a:spcAft>
              <a:buNone/>
            </a:pPr>
            <a:r>
              <a:rPr lang="en-GB" sz="1100" b="1" dirty="0">
                <a:solidFill>
                  <a:schemeClr val="accent2"/>
                </a:solidFill>
              </a:rPr>
              <a:t>Caching</a:t>
            </a:r>
            <a:r>
              <a:rPr lang="en-GB" sz="1100" dirty="0">
                <a:solidFill>
                  <a:schemeClr val="accent2"/>
                </a:solidFill>
              </a:rPr>
              <a:t>:</a:t>
            </a:r>
            <a:r>
              <a:rPr lang="en-GB" sz="1100" dirty="0"/>
              <a:t> we cache the path and the nodes of the requests in order not to have to resolve it again</a:t>
            </a:r>
            <a:endParaRPr sz="1100" dirty="0"/>
          </a:p>
        </p:txBody>
      </p:sp>
      <p:sp>
        <p:nvSpPr>
          <p:cNvPr id="946" name="Google Shape;946;p80"/>
          <p:cNvSpPr txBox="1">
            <a:spLocks noGrp="1"/>
          </p:cNvSpPr>
          <p:nvPr>
            <p:ph type="body" idx="3"/>
          </p:nvPr>
        </p:nvSpPr>
        <p:spPr>
          <a:xfrm>
            <a:off x="518159" y="1164255"/>
            <a:ext cx="8104500" cy="129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DNS for S3 objects</a:t>
            </a:r>
            <a:endParaRPr/>
          </a:p>
        </p:txBody>
      </p:sp>
      <p:sp>
        <p:nvSpPr>
          <p:cNvPr id="2" name="Google Shape;785;p76">
            <a:extLst>
              <a:ext uri="{FF2B5EF4-FFF2-40B4-BE49-F238E27FC236}">
                <a16:creationId xmlns:a16="http://schemas.microsoft.com/office/drawing/2014/main" id="{EA4DC16A-0DD7-7CE9-5E6E-65025E3D4A4B}"/>
              </a:ext>
            </a:extLst>
          </p:cNvPr>
          <p:cNvSpPr/>
          <p:nvPr/>
        </p:nvSpPr>
        <p:spPr>
          <a:xfrm>
            <a:off x="5856820" y="757281"/>
            <a:ext cx="1908000" cy="578261"/>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lvl="0" algn="ctr"/>
            <a:r>
              <a:rPr lang="en-GB" sz="1050" dirty="0">
                <a:solidFill>
                  <a:schemeClr val="lt1"/>
                </a:solidFill>
                <a:latin typeface="Grotesque" panose="020F0502020204030204" pitchFamily="34" charset="0"/>
                <a:ea typeface="Inter"/>
                <a:cs typeface="Inter"/>
                <a:sym typeface="Inter"/>
              </a:rPr>
              <a:t>Root Cluster</a:t>
            </a:r>
            <a:endParaRPr sz="1050" dirty="0">
              <a:solidFill>
                <a:schemeClr val="lt1"/>
              </a:solidFill>
              <a:latin typeface="Grotesque" panose="020F0502020204030204" pitchFamily="34" charset="0"/>
              <a:ea typeface="Inter"/>
              <a:cs typeface="Inter"/>
              <a:sym typeface="Inter"/>
            </a:endParaRPr>
          </a:p>
        </p:txBody>
      </p:sp>
      <p:sp>
        <p:nvSpPr>
          <p:cNvPr id="4" name="Google Shape;785;p76">
            <a:extLst>
              <a:ext uri="{FF2B5EF4-FFF2-40B4-BE49-F238E27FC236}">
                <a16:creationId xmlns:a16="http://schemas.microsoft.com/office/drawing/2014/main" id="{539B2504-5C21-A459-CD93-465CBE3DFC5C}"/>
              </a:ext>
            </a:extLst>
          </p:cNvPr>
          <p:cNvSpPr/>
          <p:nvPr/>
        </p:nvSpPr>
        <p:spPr>
          <a:xfrm>
            <a:off x="5856821" y="1812424"/>
            <a:ext cx="1908000" cy="578261"/>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Account Cluster</a:t>
            </a:r>
            <a:endParaRPr sz="1050" dirty="0">
              <a:solidFill>
                <a:schemeClr val="lt1"/>
              </a:solidFill>
              <a:latin typeface="Grotesque" panose="020F0502020204030204" pitchFamily="34" charset="0"/>
              <a:ea typeface="Inter"/>
              <a:cs typeface="Inter"/>
              <a:sym typeface="Inter"/>
            </a:endParaRPr>
          </a:p>
        </p:txBody>
      </p:sp>
      <p:sp>
        <p:nvSpPr>
          <p:cNvPr id="5" name="Google Shape;785;p76">
            <a:extLst>
              <a:ext uri="{FF2B5EF4-FFF2-40B4-BE49-F238E27FC236}">
                <a16:creationId xmlns:a16="http://schemas.microsoft.com/office/drawing/2014/main" id="{755A0606-3ADE-366A-4ABE-635C3B885E4E}"/>
              </a:ext>
            </a:extLst>
          </p:cNvPr>
          <p:cNvSpPr/>
          <p:nvPr/>
        </p:nvSpPr>
        <p:spPr>
          <a:xfrm>
            <a:off x="5856821" y="2867567"/>
            <a:ext cx="1908000" cy="578261"/>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fr-FR" sz="1050" dirty="0">
                <a:solidFill>
                  <a:schemeClr val="lt1"/>
                </a:solidFill>
                <a:latin typeface="Grotesque" panose="020F0502020204030204" pitchFamily="34" charset="0"/>
                <a:ea typeface="Inter"/>
                <a:cs typeface="Inter"/>
                <a:sym typeface="Inter"/>
              </a:rPr>
              <a:t>Bucket Cluster</a:t>
            </a:r>
            <a:endParaRPr sz="1050" dirty="0">
              <a:solidFill>
                <a:schemeClr val="lt1"/>
              </a:solidFill>
              <a:latin typeface="Grotesque" panose="020F0502020204030204" pitchFamily="34" charset="0"/>
              <a:ea typeface="Inter"/>
              <a:cs typeface="Inter"/>
              <a:sym typeface="Inter"/>
            </a:endParaRPr>
          </a:p>
        </p:txBody>
      </p:sp>
      <p:sp>
        <p:nvSpPr>
          <p:cNvPr id="6" name="Google Shape;785;p76">
            <a:extLst>
              <a:ext uri="{FF2B5EF4-FFF2-40B4-BE49-F238E27FC236}">
                <a16:creationId xmlns:a16="http://schemas.microsoft.com/office/drawing/2014/main" id="{5838B755-1ED4-9DEF-3C3B-0149C85D5E7A}"/>
              </a:ext>
            </a:extLst>
          </p:cNvPr>
          <p:cNvSpPr/>
          <p:nvPr/>
        </p:nvSpPr>
        <p:spPr>
          <a:xfrm>
            <a:off x="5856820" y="3922711"/>
            <a:ext cx="1908000" cy="578261"/>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Shard Cluster</a:t>
            </a:r>
            <a:endParaRPr sz="1050" dirty="0">
              <a:solidFill>
                <a:schemeClr val="lt1"/>
              </a:solidFill>
              <a:latin typeface="Grotesque" panose="020F0502020204030204" pitchFamily="34" charset="0"/>
              <a:ea typeface="Inter"/>
              <a:cs typeface="Inter"/>
              <a:sym typeface="Inter"/>
            </a:endParaRPr>
          </a:p>
        </p:txBody>
      </p:sp>
      <p:cxnSp>
        <p:nvCxnSpPr>
          <p:cNvPr id="8" name="Straight Arrow Connector 7">
            <a:extLst>
              <a:ext uri="{FF2B5EF4-FFF2-40B4-BE49-F238E27FC236}">
                <a16:creationId xmlns:a16="http://schemas.microsoft.com/office/drawing/2014/main" id="{1CB64A91-7741-6F79-97F2-C84A4EEB67FB}"/>
              </a:ext>
            </a:extLst>
          </p:cNvPr>
          <p:cNvCxnSpPr>
            <a:cxnSpLocks/>
            <a:stCxn id="2" idx="2"/>
            <a:endCxn id="4" idx="0"/>
          </p:cNvCxnSpPr>
          <p:nvPr/>
        </p:nvCxnSpPr>
        <p:spPr>
          <a:xfrm>
            <a:off x="6810820" y="1335542"/>
            <a:ext cx="1" cy="4768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9ED44C4F-45D0-100E-AD5E-35B46BFC6017}"/>
              </a:ext>
            </a:extLst>
          </p:cNvPr>
          <p:cNvCxnSpPr>
            <a:cxnSpLocks/>
            <a:stCxn id="4" idx="2"/>
            <a:endCxn id="5" idx="0"/>
          </p:cNvCxnSpPr>
          <p:nvPr/>
        </p:nvCxnSpPr>
        <p:spPr>
          <a:xfrm>
            <a:off x="6810821" y="2390685"/>
            <a:ext cx="0" cy="4768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C904C9B4-8245-C956-5884-E46CDB961243}"/>
              </a:ext>
            </a:extLst>
          </p:cNvPr>
          <p:cNvCxnSpPr>
            <a:cxnSpLocks/>
            <a:stCxn id="5" idx="2"/>
            <a:endCxn id="6" idx="0"/>
          </p:cNvCxnSpPr>
          <p:nvPr/>
        </p:nvCxnSpPr>
        <p:spPr>
          <a:xfrm flipH="1">
            <a:off x="6810820" y="3445828"/>
            <a:ext cx="1" cy="4768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31D15B99-3BEE-2BE5-2C01-346DF6D04DE0}"/>
              </a:ext>
            </a:extLst>
          </p:cNvPr>
          <p:cNvSpPr txBox="1"/>
          <p:nvPr/>
        </p:nvSpPr>
        <p:spPr>
          <a:xfrm>
            <a:off x="6890993" y="1420094"/>
            <a:ext cx="453970" cy="307777"/>
          </a:xfrm>
          <a:prstGeom prst="rect">
            <a:avLst/>
          </a:prstGeom>
          <a:noFill/>
        </p:spPr>
        <p:txBody>
          <a:bodyPr wrap="none" rtlCol="0">
            <a:spAutoFit/>
          </a:bodyPr>
          <a:lstStyle/>
          <a:p>
            <a:r>
              <a:rPr lang="en-FR" dirty="0">
                <a:solidFill>
                  <a:schemeClr val="bg1"/>
                </a:solidFill>
              </a:rPr>
              <a:t>1..*</a:t>
            </a:r>
          </a:p>
        </p:txBody>
      </p:sp>
      <p:sp>
        <p:nvSpPr>
          <p:cNvPr id="19" name="TextBox 18">
            <a:extLst>
              <a:ext uri="{FF2B5EF4-FFF2-40B4-BE49-F238E27FC236}">
                <a16:creationId xmlns:a16="http://schemas.microsoft.com/office/drawing/2014/main" id="{F2EE65C9-F501-EF38-60F0-EC63EFEF02E1}"/>
              </a:ext>
            </a:extLst>
          </p:cNvPr>
          <p:cNvSpPr txBox="1"/>
          <p:nvPr/>
        </p:nvSpPr>
        <p:spPr>
          <a:xfrm>
            <a:off x="6890993" y="2446627"/>
            <a:ext cx="453970" cy="307777"/>
          </a:xfrm>
          <a:prstGeom prst="rect">
            <a:avLst/>
          </a:prstGeom>
          <a:noFill/>
        </p:spPr>
        <p:txBody>
          <a:bodyPr wrap="none" rtlCol="0">
            <a:spAutoFit/>
          </a:bodyPr>
          <a:lstStyle/>
          <a:p>
            <a:r>
              <a:rPr lang="en-FR" dirty="0">
                <a:solidFill>
                  <a:schemeClr val="bg1"/>
                </a:solidFill>
              </a:rPr>
              <a:t>1..*</a:t>
            </a:r>
          </a:p>
        </p:txBody>
      </p:sp>
      <p:sp>
        <p:nvSpPr>
          <p:cNvPr id="22" name="TextBox 21">
            <a:extLst>
              <a:ext uri="{FF2B5EF4-FFF2-40B4-BE49-F238E27FC236}">
                <a16:creationId xmlns:a16="http://schemas.microsoft.com/office/drawing/2014/main" id="{23C0DEA3-6952-9CCF-93DD-214BDC997AEB}"/>
              </a:ext>
            </a:extLst>
          </p:cNvPr>
          <p:cNvSpPr txBox="1"/>
          <p:nvPr/>
        </p:nvSpPr>
        <p:spPr>
          <a:xfrm>
            <a:off x="6890993" y="3530380"/>
            <a:ext cx="453970" cy="307777"/>
          </a:xfrm>
          <a:prstGeom prst="rect">
            <a:avLst/>
          </a:prstGeom>
          <a:noFill/>
        </p:spPr>
        <p:txBody>
          <a:bodyPr wrap="none" rtlCol="0">
            <a:spAutoFit/>
          </a:bodyPr>
          <a:lstStyle/>
          <a:p>
            <a:r>
              <a:rPr lang="en-FR" dirty="0">
                <a:solidFill>
                  <a:schemeClr val="bg1"/>
                </a:solidFill>
              </a:rPr>
              <a:t>1..*</a:t>
            </a:r>
          </a:p>
        </p:txBody>
      </p:sp>
      <p:sp>
        <p:nvSpPr>
          <p:cNvPr id="26" name="Google Shape;743;p72">
            <a:extLst>
              <a:ext uri="{FF2B5EF4-FFF2-40B4-BE49-F238E27FC236}">
                <a16:creationId xmlns:a16="http://schemas.microsoft.com/office/drawing/2014/main" id="{96776E0B-0A85-C81A-C2CA-6200770CF5FA}"/>
              </a:ext>
            </a:extLst>
          </p:cNvPr>
          <p:cNvSpPr txBox="1">
            <a:spLocks/>
          </p:cNvSpPr>
          <p:nvPr/>
        </p:nvSpPr>
        <p:spPr>
          <a:xfrm>
            <a:off x="3226501"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ctr"/>
            <a:r>
              <a:rPr lang="en-GB" b="0" dirty="0">
                <a:solidFill>
                  <a:schemeClr val="bg1"/>
                </a:solidFill>
              </a:rPr>
              <a:t>Scaleway Object Storage: Beekeeper</a:t>
            </a:r>
          </a:p>
        </p:txBody>
      </p:sp>
      <p:sp>
        <p:nvSpPr>
          <p:cNvPr id="28" name="Google Shape;743;p72">
            <a:extLst>
              <a:ext uri="{FF2B5EF4-FFF2-40B4-BE49-F238E27FC236}">
                <a16:creationId xmlns:a16="http://schemas.microsoft.com/office/drawing/2014/main" id="{ADE1B632-D53F-776B-216A-EEB047F34407}"/>
              </a:ext>
            </a:extLst>
          </p:cNvPr>
          <p:cNvSpPr txBox="1">
            <a:spLocks/>
          </p:cNvSpPr>
          <p:nvPr/>
        </p:nvSpPr>
        <p:spPr>
          <a:xfrm>
            <a:off x="6232938"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r"/>
            <a:r>
              <a:rPr lang="en-GB" b="0" dirty="0">
                <a:solidFill>
                  <a:schemeClr val="bg1"/>
                </a:solidFill>
              </a:rPr>
              <a:t>CTA Workshop 2025</a:t>
            </a: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97"/>
        <p:cNvGrpSpPr/>
        <p:nvPr/>
      </p:nvGrpSpPr>
      <p:grpSpPr>
        <a:xfrm>
          <a:off x="0" y="0"/>
          <a:ext cx="0" cy="0"/>
          <a:chOff x="0" y="0"/>
          <a:chExt cx="0" cy="0"/>
        </a:xfrm>
      </p:grpSpPr>
      <p:sp>
        <p:nvSpPr>
          <p:cNvPr id="698" name="Google Shape;698;p69"/>
          <p:cNvSpPr>
            <a:spLocks noGrp="1"/>
          </p:cNvSpPr>
          <p:nvPr>
            <p:ph type="body" idx="1"/>
          </p:nvPr>
        </p:nvSpPr>
        <p:spPr>
          <a:xfrm>
            <a:off x="4791289" y="711742"/>
            <a:ext cx="295200" cy="202200"/>
          </a:xfrm>
          <a:prstGeom prst="roundRect">
            <a:avLst>
              <a:gd name="adj" fmla="val 50000"/>
            </a:avLst>
          </a:prstGeom>
          <a:solidFill>
            <a:schemeClr val="accent5"/>
          </a:solidFill>
          <a:ln>
            <a:noFill/>
          </a:ln>
        </p:spPr>
        <p:txBody>
          <a:bodyPr spcFirstLastPara="1" wrap="square" lIns="0" tIns="0" rIns="0" bIns="0" anchor="ctr" anchorCtr="0">
            <a:noAutofit/>
          </a:bodyPr>
          <a:lstStyle/>
          <a:p>
            <a:pPr marL="0" lvl="0" indent="0" algn="ctr" rtl="0">
              <a:lnSpc>
                <a:spcPct val="100000"/>
              </a:lnSpc>
              <a:spcBef>
                <a:spcPts val="0"/>
              </a:spcBef>
              <a:spcAft>
                <a:spcPts val="0"/>
              </a:spcAft>
              <a:buClr>
                <a:schemeClr val="lt1"/>
              </a:buClr>
              <a:buSzPts val="700"/>
              <a:buNone/>
            </a:pPr>
            <a:r>
              <a:rPr lang="en-GB" sz="1000"/>
              <a:t>01</a:t>
            </a:r>
            <a:endParaRPr sz="1000"/>
          </a:p>
        </p:txBody>
      </p:sp>
      <p:sp>
        <p:nvSpPr>
          <p:cNvPr id="699" name="Google Shape;699;p69"/>
          <p:cNvSpPr txBox="1">
            <a:spLocks noGrp="1"/>
          </p:cNvSpPr>
          <p:nvPr>
            <p:ph type="body" idx="2"/>
          </p:nvPr>
        </p:nvSpPr>
        <p:spPr>
          <a:xfrm>
            <a:off x="5207330" y="711742"/>
            <a:ext cx="3228000" cy="2022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Clr>
                <a:schemeClr val="lt1"/>
              </a:buClr>
              <a:buSzPts val="900"/>
              <a:buNone/>
            </a:pPr>
            <a:r>
              <a:rPr lang="en-GB"/>
              <a:t>Introduction</a:t>
            </a:r>
            <a:endParaRPr/>
          </a:p>
        </p:txBody>
      </p:sp>
      <p:sp>
        <p:nvSpPr>
          <p:cNvPr id="700" name="Google Shape;700;p69"/>
          <p:cNvSpPr>
            <a:spLocks noGrp="1"/>
          </p:cNvSpPr>
          <p:nvPr>
            <p:ph type="body" idx="3"/>
          </p:nvPr>
        </p:nvSpPr>
        <p:spPr>
          <a:xfrm>
            <a:off x="4791289" y="1591563"/>
            <a:ext cx="295200" cy="202200"/>
          </a:xfrm>
          <a:prstGeom prst="roundRect">
            <a:avLst>
              <a:gd name="adj" fmla="val 50000"/>
            </a:avLst>
          </a:prstGeom>
          <a:solidFill>
            <a:schemeClr val="accent5"/>
          </a:solidFill>
          <a:ln>
            <a:noFill/>
          </a:ln>
        </p:spPr>
        <p:txBody>
          <a:bodyPr spcFirstLastPara="1" wrap="square" lIns="0" tIns="0" rIns="0" bIns="0" anchor="ctr" anchorCtr="0">
            <a:noAutofit/>
          </a:bodyPr>
          <a:lstStyle/>
          <a:p>
            <a:pPr marL="0" lvl="0" indent="0" algn="ctr" rtl="0">
              <a:lnSpc>
                <a:spcPct val="100000"/>
              </a:lnSpc>
              <a:spcBef>
                <a:spcPts val="0"/>
              </a:spcBef>
              <a:spcAft>
                <a:spcPts val="0"/>
              </a:spcAft>
              <a:buClr>
                <a:schemeClr val="lt1"/>
              </a:buClr>
              <a:buSzPts val="700"/>
              <a:buNone/>
            </a:pPr>
            <a:r>
              <a:rPr lang="en-GB"/>
              <a:t>02</a:t>
            </a:r>
            <a:endParaRPr/>
          </a:p>
        </p:txBody>
      </p:sp>
      <p:sp>
        <p:nvSpPr>
          <p:cNvPr id="701" name="Google Shape;701;p69"/>
          <p:cNvSpPr txBox="1">
            <a:spLocks noGrp="1"/>
          </p:cNvSpPr>
          <p:nvPr>
            <p:ph type="body" idx="4"/>
          </p:nvPr>
        </p:nvSpPr>
        <p:spPr>
          <a:xfrm>
            <a:off x="5207330" y="1591563"/>
            <a:ext cx="3228000" cy="2022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Clr>
                <a:schemeClr val="lt1"/>
              </a:buClr>
              <a:buSzPts val="900"/>
              <a:buNone/>
            </a:pPr>
            <a:r>
              <a:rPr lang="en-GB"/>
              <a:t>S3 a layered architecture</a:t>
            </a:r>
            <a:endParaRPr/>
          </a:p>
        </p:txBody>
      </p:sp>
      <p:sp>
        <p:nvSpPr>
          <p:cNvPr id="702" name="Google Shape;702;p69"/>
          <p:cNvSpPr>
            <a:spLocks noGrp="1"/>
          </p:cNvSpPr>
          <p:nvPr>
            <p:ph type="body" idx="5"/>
          </p:nvPr>
        </p:nvSpPr>
        <p:spPr>
          <a:xfrm>
            <a:off x="4791289" y="2471384"/>
            <a:ext cx="295200" cy="202200"/>
          </a:xfrm>
          <a:prstGeom prst="roundRect">
            <a:avLst>
              <a:gd name="adj" fmla="val 50000"/>
            </a:avLst>
          </a:prstGeom>
          <a:solidFill>
            <a:schemeClr val="accent5"/>
          </a:solidFill>
          <a:ln>
            <a:noFill/>
          </a:ln>
        </p:spPr>
        <p:txBody>
          <a:bodyPr spcFirstLastPara="1" wrap="square" lIns="0" tIns="0" rIns="0" bIns="0" anchor="ctr" anchorCtr="0">
            <a:noAutofit/>
          </a:bodyPr>
          <a:lstStyle/>
          <a:p>
            <a:pPr marL="0" lvl="0" indent="0" algn="ctr" rtl="0">
              <a:lnSpc>
                <a:spcPct val="100000"/>
              </a:lnSpc>
              <a:spcBef>
                <a:spcPts val="0"/>
              </a:spcBef>
              <a:spcAft>
                <a:spcPts val="0"/>
              </a:spcAft>
              <a:buClr>
                <a:schemeClr val="lt1"/>
              </a:buClr>
              <a:buSzPts val="700"/>
              <a:buNone/>
            </a:pPr>
            <a:r>
              <a:rPr lang="en-GB"/>
              <a:t>03</a:t>
            </a:r>
            <a:endParaRPr/>
          </a:p>
        </p:txBody>
      </p:sp>
      <p:sp>
        <p:nvSpPr>
          <p:cNvPr id="703" name="Google Shape;703;p69"/>
          <p:cNvSpPr txBox="1">
            <a:spLocks noGrp="1"/>
          </p:cNvSpPr>
          <p:nvPr>
            <p:ph type="body" idx="6"/>
          </p:nvPr>
        </p:nvSpPr>
        <p:spPr>
          <a:xfrm>
            <a:off x="5207330" y="2471384"/>
            <a:ext cx="3228000" cy="2022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Clr>
                <a:schemeClr val="lt1"/>
              </a:buClr>
              <a:buSzPts val="900"/>
              <a:buNone/>
            </a:pPr>
            <a:r>
              <a:rPr lang="en-GB"/>
              <a:t>Glacier in the hot</a:t>
            </a:r>
            <a:endParaRPr/>
          </a:p>
        </p:txBody>
      </p:sp>
      <p:sp>
        <p:nvSpPr>
          <p:cNvPr id="704" name="Google Shape;704;p69"/>
          <p:cNvSpPr>
            <a:spLocks noGrp="1"/>
          </p:cNvSpPr>
          <p:nvPr>
            <p:ph type="body" idx="7"/>
          </p:nvPr>
        </p:nvSpPr>
        <p:spPr>
          <a:xfrm>
            <a:off x="4791289" y="3351205"/>
            <a:ext cx="295200" cy="202200"/>
          </a:xfrm>
          <a:prstGeom prst="roundRect">
            <a:avLst>
              <a:gd name="adj" fmla="val 50000"/>
            </a:avLst>
          </a:prstGeom>
          <a:solidFill>
            <a:schemeClr val="accent5"/>
          </a:solidFill>
          <a:ln>
            <a:noFill/>
          </a:ln>
        </p:spPr>
        <p:txBody>
          <a:bodyPr spcFirstLastPara="1" wrap="square" lIns="0" tIns="0" rIns="0" bIns="0" anchor="ctr" anchorCtr="0">
            <a:noAutofit/>
          </a:bodyPr>
          <a:lstStyle/>
          <a:p>
            <a:pPr marL="0" lvl="0" indent="0" algn="ctr" rtl="0">
              <a:lnSpc>
                <a:spcPct val="100000"/>
              </a:lnSpc>
              <a:spcBef>
                <a:spcPts val="0"/>
              </a:spcBef>
              <a:spcAft>
                <a:spcPts val="0"/>
              </a:spcAft>
              <a:buClr>
                <a:schemeClr val="lt1"/>
              </a:buClr>
              <a:buSzPts val="700"/>
              <a:buNone/>
            </a:pPr>
            <a:r>
              <a:rPr lang="en-GB"/>
              <a:t>04</a:t>
            </a:r>
            <a:endParaRPr/>
          </a:p>
        </p:txBody>
      </p:sp>
      <p:sp>
        <p:nvSpPr>
          <p:cNvPr id="705" name="Google Shape;705;p69"/>
          <p:cNvSpPr txBox="1">
            <a:spLocks noGrp="1"/>
          </p:cNvSpPr>
          <p:nvPr>
            <p:ph type="body" idx="8"/>
          </p:nvPr>
        </p:nvSpPr>
        <p:spPr>
          <a:xfrm>
            <a:off x="5207330" y="3351205"/>
            <a:ext cx="3228000" cy="2022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Clr>
                <a:schemeClr val="lt1"/>
              </a:buClr>
              <a:buSzPts val="900"/>
              <a:buNone/>
            </a:pPr>
            <a:r>
              <a:rPr lang="en-GB"/>
              <a:t>Back to Tape</a:t>
            </a:r>
            <a:endParaRPr/>
          </a:p>
        </p:txBody>
      </p:sp>
      <p:sp>
        <p:nvSpPr>
          <p:cNvPr id="706" name="Google Shape;706;p69"/>
          <p:cNvSpPr>
            <a:spLocks noGrp="1"/>
          </p:cNvSpPr>
          <p:nvPr>
            <p:ph type="body" idx="9"/>
          </p:nvPr>
        </p:nvSpPr>
        <p:spPr>
          <a:xfrm>
            <a:off x="4791289" y="4231026"/>
            <a:ext cx="295200" cy="202200"/>
          </a:xfrm>
          <a:prstGeom prst="roundRect">
            <a:avLst>
              <a:gd name="adj" fmla="val 50000"/>
            </a:avLst>
          </a:prstGeom>
          <a:solidFill>
            <a:schemeClr val="accent5"/>
          </a:solidFill>
          <a:ln>
            <a:noFill/>
          </a:ln>
        </p:spPr>
        <p:txBody>
          <a:bodyPr spcFirstLastPara="1" wrap="square" lIns="0" tIns="0" rIns="0" bIns="0" anchor="ctr" anchorCtr="0">
            <a:noAutofit/>
          </a:bodyPr>
          <a:lstStyle/>
          <a:p>
            <a:pPr marL="0" lvl="0" indent="0" algn="ctr" rtl="0">
              <a:lnSpc>
                <a:spcPct val="100000"/>
              </a:lnSpc>
              <a:spcBef>
                <a:spcPts val="0"/>
              </a:spcBef>
              <a:spcAft>
                <a:spcPts val="0"/>
              </a:spcAft>
              <a:buClr>
                <a:schemeClr val="lt1"/>
              </a:buClr>
              <a:buSzPts val="700"/>
              <a:buNone/>
            </a:pPr>
            <a:r>
              <a:rPr lang="en-GB"/>
              <a:t>05</a:t>
            </a:r>
            <a:endParaRPr/>
          </a:p>
        </p:txBody>
      </p:sp>
      <p:sp>
        <p:nvSpPr>
          <p:cNvPr id="707" name="Google Shape;707;p69"/>
          <p:cNvSpPr txBox="1">
            <a:spLocks noGrp="1"/>
          </p:cNvSpPr>
          <p:nvPr>
            <p:ph type="body" idx="13"/>
          </p:nvPr>
        </p:nvSpPr>
        <p:spPr>
          <a:xfrm>
            <a:off x="5207330" y="4231026"/>
            <a:ext cx="3228000" cy="2022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Clr>
                <a:schemeClr val="lt1"/>
              </a:buClr>
              <a:buSzPts val="900"/>
              <a:buNone/>
            </a:pPr>
            <a:r>
              <a:rPr lang="en-GB"/>
              <a:t>Conclusion</a:t>
            </a:r>
            <a:endParaRPr/>
          </a:p>
        </p:txBody>
      </p:sp>
      <p:sp>
        <p:nvSpPr>
          <p:cNvPr id="708" name="Google Shape;708;p69"/>
          <p:cNvSpPr txBox="1">
            <a:spLocks noGrp="1"/>
          </p:cNvSpPr>
          <p:nvPr>
            <p:ph type="title"/>
          </p:nvPr>
        </p:nvSpPr>
        <p:spPr>
          <a:xfrm>
            <a:off x="557566" y="1978056"/>
            <a:ext cx="3248400" cy="1188300"/>
          </a:xfrm>
          <a:prstGeom prst="rect">
            <a:avLst/>
          </a:prstGeom>
          <a:noFill/>
          <a:ln>
            <a:noFill/>
          </a:ln>
        </p:spPr>
        <p:txBody>
          <a:bodyPr spcFirstLastPara="1" wrap="square" lIns="0" tIns="0" rIns="0" bIns="0" anchor="ctr" anchorCtr="0">
            <a:noAutofit/>
          </a:bodyPr>
          <a:lstStyle/>
          <a:p>
            <a:pPr marL="0" lvl="0" indent="0" algn="l" rtl="0">
              <a:lnSpc>
                <a:spcPct val="90000"/>
              </a:lnSpc>
              <a:spcBef>
                <a:spcPts val="0"/>
              </a:spcBef>
              <a:spcAft>
                <a:spcPts val="0"/>
              </a:spcAft>
              <a:buClr>
                <a:schemeClr val="lt1"/>
              </a:buClr>
              <a:buSzPts val="3600"/>
              <a:buFont typeface="Poppins SemiBold"/>
              <a:buNone/>
            </a:pPr>
            <a:r>
              <a:rPr lang="en-GB"/>
              <a:t>Table of content</a:t>
            </a:r>
            <a:endParaRP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942">
          <a:extLst>
            <a:ext uri="{FF2B5EF4-FFF2-40B4-BE49-F238E27FC236}">
              <a16:creationId xmlns:a16="http://schemas.microsoft.com/office/drawing/2014/main" id="{427056DC-B11E-6F8E-04A5-39251D8E0A07}"/>
            </a:ext>
          </a:extLst>
        </p:cNvPr>
        <p:cNvGrpSpPr/>
        <p:nvPr/>
      </p:nvGrpSpPr>
      <p:grpSpPr>
        <a:xfrm>
          <a:off x="0" y="0"/>
          <a:ext cx="0" cy="0"/>
          <a:chOff x="0" y="0"/>
          <a:chExt cx="0" cy="0"/>
        </a:xfrm>
      </p:grpSpPr>
      <p:sp>
        <p:nvSpPr>
          <p:cNvPr id="943" name="Google Shape;943;p80">
            <a:extLst>
              <a:ext uri="{FF2B5EF4-FFF2-40B4-BE49-F238E27FC236}">
                <a16:creationId xmlns:a16="http://schemas.microsoft.com/office/drawing/2014/main" id="{796D5A35-7490-7AFA-C281-2E1D1A2758F6}"/>
              </a:ext>
            </a:extLst>
          </p:cNvPr>
          <p:cNvSpPr txBox="1">
            <a:spLocks noGrp="1"/>
          </p:cNvSpPr>
          <p:nvPr>
            <p:ph type="title"/>
          </p:nvPr>
        </p:nvSpPr>
        <p:spPr>
          <a:xfrm>
            <a:off x="518159" y="757281"/>
            <a:ext cx="8104500" cy="5844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Hive: Where is data ?</a:t>
            </a:r>
            <a:endParaRPr/>
          </a:p>
          <a:p>
            <a:pPr marL="0" lvl="0" indent="0" algn="l" rtl="0">
              <a:spcBef>
                <a:spcPts val="0"/>
              </a:spcBef>
              <a:spcAft>
                <a:spcPts val="0"/>
              </a:spcAft>
              <a:buNone/>
            </a:pPr>
            <a:endParaRPr/>
          </a:p>
        </p:txBody>
      </p:sp>
      <p:sp>
        <p:nvSpPr>
          <p:cNvPr id="944" name="Google Shape;944;p80">
            <a:extLst>
              <a:ext uri="{FF2B5EF4-FFF2-40B4-BE49-F238E27FC236}">
                <a16:creationId xmlns:a16="http://schemas.microsoft.com/office/drawing/2014/main" id="{935307E6-0D0D-B37B-16C8-AB932944D405}"/>
              </a:ext>
            </a:extLst>
          </p:cNvPr>
          <p:cNvSpPr txBox="1">
            <a:spLocks noGrp="1"/>
          </p:cNvSpPr>
          <p:nvPr>
            <p:ph type="body" idx="1"/>
          </p:nvPr>
        </p:nvSpPr>
        <p:spPr>
          <a:xfrm>
            <a:off x="518159" y="315602"/>
            <a:ext cx="3863100" cy="1299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GB"/>
              <a:t>This is not Apache Hive</a:t>
            </a:r>
            <a:endParaRPr/>
          </a:p>
        </p:txBody>
      </p:sp>
      <p:sp>
        <p:nvSpPr>
          <p:cNvPr id="945" name="Google Shape;945;p80">
            <a:extLst>
              <a:ext uri="{FF2B5EF4-FFF2-40B4-BE49-F238E27FC236}">
                <a16:creationId xmlns:a16="http://schemas.microsoft.com/office/drawing/2014/main" id="{3412C9E4-3A07-8F41-3873-03144B58BA4E}"/>
              </a:ext>
            </a:extLst>
          </p:cNvPr>
          <p:cNvSpPr txBox="1">
            <a:spLocks noGrp="1"/>
          </p:cNvSpPr>
          <p:nvPr>
            <p:ph type="body" idx="2"/>
          </p:nvPr>
        </p:nvSpPr>
        <p:spPr>
          <a:xfrm>
            <a:off x="518159" y="1919309"/>
            <a:ext cx="3794700" cy="2549400"/>
          </a:xfrm>
          <a:prstGeom prst="rect">
            <a:avLst/>
          </a:prstGeom>
        </p:spPr>
        <p:txBody>
          <a:bodyPr spcFirstLastPara="1" wrap="square" lIns="0" tIns="0" rIns="0" bIns="0" anchor="t" anchorCtr="0">
            <a:noAutofit/>
          </a:bodyPr>
          <a:lstStyle/>
          <a:p>
            <a:pPr marL="0" lvl="0" indent="0" algn="l" rtl="0">
              <a:lnSpc>
                <a:spcPct val="115000"/>
              </a:lnSpc>
              <a:spcAft>
                <a:spcPts val="0"/>
              </a:spcAft>
              <a:buNone/>
            </a:pPr>
            <a:r>
              <a:rPr lang="en-GB" sz="1100" b="1" dirty="0">
                <a:solidFill>
                  <a:schemeClr val="accent2"/>
                </a:solidFill>
                <a:latin typeface="Arial"/>
                <a:ea typeface="Arial"/>
                <a:cs typeface="Arial"/>
                <a:sym typeface="Arial"/>
              </a:rPr>
              <a:t>Cluster Types:</a:t>
            </a:r>
            <a:r>
              <a:rPr lang="en-GB" sz="1100" dirty="0">
                <a:latin typeface="Arial"/>
                <a:ea typeface="Arial"/>
                <a:cs typeface="Arial"/>
                <a:sym typeface="Arial"/>
              </a:rPr>
              <a:t> The type of a cluster dictates the type of data it stores</a:t>
            </a:r>
          </a:p>
          <a:p>
            <a:pPr marL="457200" lvl="0" indent="-298450" algn="l" rtl="0">
              <a:lnSpc>
                <a:spcPct val="115000"/>
              </a:lnSpc>
              <a:spcBef>
                <a:spcPts val="1200"/>
              </a:spcBef>
              <a:spcAft>
                <a:spcPts val="0"/>
              </a:spcAft>
              <a:buSzPts val="1100"/>
              <a:buFont typeface="Arial"/>
              <a:buChar char="●"/>
            </a:pPr>
            <a:r>
              <a:rPr lang="en-GB" sz="1100" b="1" dirty="0">
                <a:latin typeface="Arial"/>
                <a:ea typeface="Arial"/>
                <a:cs typeface="Arial"/>
                <a:sym typeface="Arial"/>
              </a:rPr>
              <a:t>Root Cluster</a:t>
            </a:r>
            <a:r>
              <a:rPr lang="en-GB" sz="1100" dirty="0">
                <a:latin typeface="Arial"/>
                <a:ea typeface="Arial"/>
                <a:cs typeface="Arial"/>
                <a:sym typeface="Arial"/>
              </a:rPr>
              <a:t>: Cluster allocator and references to account clusters. </a:t>
            </a:r>
          </a:p>
          <a:p>
            <a:pPr marL="457200" lvl="0" indent="-298450" algn="l" rtl="0">
              <a:lnSpc>
                <a:spcPct val="115000"/>
              </a:lnSpc>
              <a:spcBef>
                <a:spcPts val="0"/>
              </a:spcBef>
              <a:spcAft>
                <a:spcPts val="0"/>
              </a:spcAft>
              <a:buClr>
                <a:schemeClr val="lt1"/>
              </a:buClr>
              <a:buSzPts val="1100"/>
              <a:buFont typeface="Arial"/>
              <a:buChar char="●"/>
            </a:pPr>
            <a:r>
              <a:rPr lang="en-GB" sz="1100" b="1" dirty="0">
                <a:latin typeface="Arial"/>
                <a:ea typeface="Arial"/>
                <a:cs typeface="Arial"/>
                <a:sym typeface="Arial"/>
              </a:rPr>
              <a:t>Account Cluster:</a:t>
            </a:r>
            <a:r>
              <a:rPr lang="en-GB" sz="1100" dirty="0">
                <a:latin typeface="Arial"/>
                <a:ea typeface="Arial"/>
                <a:cs typeface="Arial"/>
                <a:sym typeface="Arial"/>
              </a:rPr>
              <a:t> Account metadata and references to its buckets.</a:t>
            </a:r>
          </a:p>
          <a:p>
            <a:pPr marL="457200" lvl="0" indent="-298450" algn="l" rtl="0">
              <a:lnSpc>
                <a:spcPct val="115000"/>
              </a:lnSpc>
              <a:spcBef>
                <a:spcPts val="0"/>
              </a:spcBef>
              <a:spcAft>
                <a:spcPts val="0"/>
              </a:spcAft>
              <a:buClr>
                <a:schemeClr val="lt1"/>
              </a:buClr>
              <a:buSzPts val="1100"/>
              <a:buFont typeface="Arial"/>
              <a:buChar char="●"/>
            </a:pPr>
            <a:r>
              <a:rPr lang="en-GB" sz="1100" b="1" dirty="0">
                <a:latin typeface="Arial"/>
                <a:ea typeface="Arial"/>
                <a:cs typeface="Arial"/>
                <a:sym typeface="Arial"/>
              </a:rPr>
              <a:t>Bucket Cluster:</a:t>
            </a:r>
            <a:r>
              <a:rPr lang="en-GB" sz="1100" dirty="0">
                <a:latin typeface="Arial"/>
                <a:ea typeface="Arial"/>
                <a:cs typeface="Arial"/>
                <a:sym typeface="Arial"/>
              </a:rPr>
              <a:t> Bucket metadata and references to its shards.</a:t>
            </a:r>
          </a:p>
          <a:p>
            <a:pPr marL="457200" lvl="0" indent="-298450" algn="l" rtl="0">
              <a:lnSpc>
                <a:spcPct val="115000"/>
              </a:lnSpc>
              <a:spcBef>
                <a:spcPts val="0"/>
              </a:spcBef>
              <a:spcAft>
                <a:spcPts val="0"/>
              </a:spcAft>
              <a:buClr>
                <a:schemeClr val="lt1"/>
              </a:buClr>
              <a:buSzPts val="1100"/>
              <a:buFont typeface="Arial"/>
              <a:buChar char="●"/>
            </a:pPr>
            <a:r>
              <a:rPr lang="en-GB" sz="1100" b="1" dirty="0">
                <a:latin typeface="Arial"/>
                <a:ea typeface="Arial"/>
                <a:cs typeface="Arial"/>
                <a:sym typeface="Arial"/>
              </a:rPr>
              <a:t>Shard Cluster:</a:t>
            </a:r>
            <a:r>
              <a:rPr lang="en-GB" sz="1100" dirty="0">
                <a:latin typeface="Arial"/>
                <a:ea typeface="Arial"/>
                <a:cs typeface="Arial"/>
                <a:sym typeface="Arial"/>
              </a:rPr>
              <a:t> Object metadata (tags, creation date, physical location, etc.).</a:t>
            </a:r>
          </a:p>
          <a:p>
            <a:pPr marL="0" lvl="0" indent="0" algn="l" rtl="0">
              <a:lnSpc>
                <a:spcPct val="115000"/>
              </a:lnSpc>
              <a:spcBef>
                <a:spcPts val="1200"/>
              </a:spcBef>
              <a:spcAft>
                <a:spcPts val="1200"/>
              </a:spcAft>
              <a:buNone/>
            </a:pPr>
            <a:r>
              <a:rPr lang="en-GB" sz="1100" dirty="0">
                <a:latin typeface="Arial"/>
                <a:ea typeface="Arial"/>
                <a:cs typeface="Arial"/>
                <a:sym typeface="Arial"/>
              </a:rPr>
              <a:t>This is determined by the cluster's </a:t>
            </a:r>
            <a:r>
              <a:rPr lang="en-GB" sz="1100" b="1" dirty="0">
                <a:latin typeface="Arial"/>
                <a:ea typeface="Arial"/>
                <a:cs typeface="Arial"/>
                <a:sym typeface="Arial"/>
              </a:rPr>
              <a:t>database-backends</a:t>
            </a:r>
            <a:r>
              <a:rPr lang="en-GB" sz="1100" dirty="0">
                <a:latin typeface="Arial"/>
                <a:ea typeface="Arial"/>
                <a:cs typeface="Arial"/>
                <a:sym typeface="Arial"/>
              </a:rPr>
              <a:t>, defining the type of data stored.</a:t>
            </a:r>
            <a:endParaRPr lang="en-GB" sz="1100" b="1" dirty="0">
              <a:latin typeface="Arial"/>
              <a:ea typeface="Arial"/>
              <a:cs typeface="Arial"/>
              <a:sym typeface="Arial"/>
            </a:endParaRPr>
          </a:p>
          <a:p>
            <a:pPr marL="0" lvl="0" indent="0" algn="l" rtl="0">
              <a:spcBef>
                <a:spcPts val="0"/>
              </a:spcBef>
              <a:spcAft>
                <a:spcPts val="0"/>
              </a:spcAft>
              <a:buNone/>
            </a:pPr>
            <a:endParaRPr sz="1100" dirty="0"/>
          </a:p>
        </p:txBody>
      </p:sp>
      <p:sp>
        <p:nvSpPr>
          <p:cNvPr id="946" name="Google Shape;946;p80">
            <a:extLst>
              <a:ext uri="{FF2B5EF4-FFF2-40B4-BE49-F238E27FC236}">
                <a16:creationId xmlns:a16="http://schemas.microsoft.com/office/drawing/2014/main" id="{0E0D4844-69A9-3CE0-8AB5-660FCCD10515}"/>
              </a:ext>
            </a:extLst>
          </p:cNvPr>
          <p:cNvSpPr txBox="1">
            <a:spLocks noGrp="1"/>
          </p:cNvSpPr>
          <p:nvPr>
            <p:ph type="body" idx="3"/>
          </p:nvPr>
        </p:nvSpPr>
        <p:spPr>
          <a:xfrm>
            <a:off x="518159" y="1164255"/>
            <a:ext cx="8104500" cy="129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dirty="0"/>
              <a:t>Resilience, Availability, and Cluster Types</a:t>
            </a:r>
          </a:p>
        </p:txBody>
      </p:sp>
      <p:sp>
        <p:nvSpPr>
          <p:cNvPr id="2" name="Google Shape;785;p76">
            <a:extLst>
              <a:ext uri="{FF2B5EF4-FFF2-40B4-BE49-F238E27FC236}">
                <a16:creationId xmlns:a16="http://schemas.microsoft.com/office/drawing/2014/main" id="{9EA72396-8530-47DE-8352-CB4305A6B5BE}"/>
              </a:ext>
            </a:extLst>
          </p:cNvPr>
          <p:cNvSpPr/>
          <p:nvPr/>
        </p:nvSpPr>
        <p:spPr>
          <a:xfrm>
            <a:off x="5856820" y="757281"/>
            <a:ext cx="1908000" cy="578261"/>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lvl="0" algn="ctr"/>
            <a:r>
              <a:rPr lang="en-GB" sz="1050" dirty="0">
                <a:solidFill>
                  <a:schemeClr val="lt1"/>
                </a:solidFill>
                <a:latin typeface="Grotesque" panose="020F0502020204030204" pitchFamily="34" charset="0"/>
                <a:ea typeface="Inter"/>
                <a:cs typeface="Inter"/>
                <a:sym typeface="Inter"/>
              </a:rPr>
              <a:t>Root Cluster</a:t>
            </a:r>
            <a:endParaRPr sz="1050" dirty="0">
              <a:solidFill>
                <a:schemeClr val="lt1"/>
              </a:solidFill>
              <a:latin typeface="Grotesque" panose="020F0502020204030204" pitchFamily="34" charset="0"/>
              <a:ea typeface="Inter"/>
              <a:cs typeface="Inter"/>
              <a:sym typeface="Inter"/>
            </a:endParaRPr>
          </a:p>
        </p:txBody>
      </p:sp>
      <p:sp>
        <p:nvSpPr>
          <p:cNvPr id="4" name="Google Shape;785;p76">
            <a:extLst>
              <a:ext uri="{FF2B5EF4-FFF2-40B4-BE49-F238E27FC236}">
                <a16:creationId xmlns:a16="http://schemas.microsoft.com/office/drawing/2014/main" id="{96F184C7-C884-9993-F5D0-064F032F4701}"/>
              </a:ext>
            </a:extLst>
          </p:cNvPr>
          <p:cNvSpPr/>
          <p:nvPr/>
        </p:nvSpPr>
        <p:spPr>
          <a:xfrm>
            <a:off x="5856821" y="1812424"/>
            <a:ext cx="1908000" cy="578261"/>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Account Cluster</a:t>
            </a:r>
            <a:endParaRPr sz="1050" dirty="0">
              <a:solidFill>
                <a:schemeClr val="lt1"/>
              </a:solidFill>
              <a:latin typeface="Grotesque" panose="020F0502020204030204" pitchFamily="34" charset="0"/>
              <a:ea typeface="Inter"/>
              <a:cs typeface="Inter"/>
              <a:sym typeface="Inter"/>
            </a:endParaRPr>
          </a:p>
        </p:txBody>
      </p:sp>
      <p:sp>
        <p:nvSpPr>
          <p:cNvPr id="5" name="Google Shape;785;p76">
            <a:extLst>
              <a:ext uri="{FF2B5EF4-FFF2-40B4-BE49-F238E27FC236}">
                <a16:creationId xmlns:a16="http://schemas.microsoft.com/office/drawing/2014/main" id="{A013ACD5-E4C9-B07A-F6A4-8A3AA87F6227}"/>
              </a:ext>
            </a:extLst>
          </p:cNvPr>
          <p:cNvSpPr/>
          <p:nvPr/>
        </p:nvSpPr>
        <p:spPr>
          <a:xfrm>
            <a:off x="5856821" y="2867567"/>
            <a:ext cx="1908000" cy="578261"/>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fr-FR" sz="1050" dirty="0">
                <a:solidFill>
                  <a:schemeClr val="lt1"/>
                </a:solidFill>
                <a:latin typeface="Grotesque" panose="020F0502020204030204" pitchFamily="34" charset="0"/>
                <a:ea typeface="Inter"/>
                <a:cs typeface="Inter"/>
                <a:sym typeface="Inter"/>
              </a:rPr>
              <a:t>Bucket Cluster</a:t>
            </a:r>
            <a:endParaRPr sz="1050" dirty="0">
              <a:solidFill>
                <a:schemeClr val="lt1"/>
              </a:solidFill>
              <a:latin typeface="Grotesque" panose="020F0502020204030204" pitchFamily="34" charset="0"/>
              <a:ea typeface="Inter"/>
              <a:cs typeface="Inter"/>
              <a:sym typeface="Inter"/>
            </a:endParaRPr>
          </a:p>
        </p:txBody>
      </p:sp>
      <p:sp>
        <p:nvSpPr>
          <p:cNvPr id="6" name="Google Shape;785;p76">
            <a:extLst>
              <a:ext uri="{FF2B5EF4-FFF2-40B4-BE49-F238E27FC236}">
                <a16:creationId xmlns:a16="http://schemas.microsoft.com/office/drawing/2014/main" id="{6F5FB84E-A8A8-37F6-F520-20B27A084474}"/>
              </a:ext>
            </a:extLst>
          </p:cNvPr>
          <p:cNvSpPr/>
          <p:nvPr/>
        </p:nvSpPr>
        <p:spPr>
          <a:xfrm>
            <a:off x="5856820" y="3922711"/>
            <a:ext cx="1908000" cy="578261"/>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Shard Cluster</a:t>
            </a:r>
            <a:endParaRPr sz="1050" dirty="0">
              <a:solidFill>
                <a:schemeClr val="lt1"/>
              </a:solidFill>
              <a:latin typeface="Grotesque" panose="020F0502020204030204" pitchFamily="34" charset="0"/>
              <a:ea typeface="Inter"/>
              <a:cs typeface="Inter"/>
              <a:sym typeface="Inter"/>
            </a:endParaRPr>
          </a:p>
        </p:txBody>
      </p:sp>
      <p:cxnSp>
        <p:nvCxnSpPr>
          <p:cNvPr id="8" name="Straight Arrow Connector 7">
            <a:extLst>
              <a:ext uri="{FF2B5EF4-FFF2-40B4-BE49-F238E27FC236}">
                <a16:creationId xmlns:a16="http://schemas.microsoft.com/office/drawing/2014/main" id="{28D88BE4-9F5A-0E52-FB65-BAEA92156FDC}"/>
              </a:ext>
            </a:extLst>
          </p:cNvPr>
          <p:cNvCxnSpPr>
            <a:cxnSpLocks/>
            <a:stCxn id="2" idx="2"/>
            <a:endCxn id="4" idx="0"/>
          </p:cNvCxnSpPr>
          <p:nvPr/>
        </p:nvCxnSpPr>
        <p:spPr>
          <a:xfrm>
            <a:off x="6810820" y="1335542"/>
            <a:ext cx="1" cy="4768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9C20C618-2CBB-49FA-8537-04C641DCE8FF}"/>
              </a:ext>
            </a:extLst>
          </p:cNvPr>
          <p:cNvCxnSpPr>
            <a:cxnSpLocks/>
            <a:stCxn id="4" idx="2"/>
            <a:endCxn id="5" idx="0"/>
          </p:cNvCxnSpPr>
          <p:nvPr/>
        </p:nvCxnSpPr>
        <p:spPr>
          <a:xfrm>
            <a:off x="6810821" y="2390685"/>
            <a:ext cx="0" cy="4768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E039EC7A-F6E6-F8D9-332E-93F624F865D3}"/>
              </a:ext>
            </a:extLst>
          </p:cNvPr>
          <p:cNvCxnSpPr>
            <a:cxnSpLocks/>
            <a:stCxn id="5" idx="2"/>
            <a:endCxn id="6" idx="0"/>
          </p:cNvCxnSpPr>
          <p:nvPr/>
        </p:nvCxnSpPr>
        <p:spPr>
          <a:xfrm flipH="1">
            <a:off x="6810820" y="3445828"/>
            <a:ext cx="1" cy="4768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4DD58450-3E0B-A5A5-AA49-5B4CD8059272}"/>
              </a:ext>
            </a:extLst>
          </p:cNvPr>
          <p:cNvSpPr txBox="1"/>
          <p:nvPr/>
        </p:nvSpPr>
        <p:spPr>
          <a:xfrm>
            <a:off x="6890993" y="1420094"/>
            <a:ext cx="453970" cy="307777"/>
          </a:xfrm>
          <a:prstGeom prst="rect">
            <a:avLst/>
          </a:prstGeom>
          <a:noFill/>
        </p:spPr>
        <p:txBody>
          <a:bodyPr wrap="none" rtlCol="0">
            <a:spAutoFit/>
          </a:bodyPr>
          <a:lstStyle/>
          <a:p>
            <a:r>
              <a:rPr lang="en-FR" dirty="0">
                <a:solidFill>
                  <a:schemeClr val="bg1"/>
                </a:solidFill>
              </a:rPr>
              <a:t>1..*</a:t>
            </a:r>
          </a:p>
        </p:txBody>
      </p:sp>
      <p:sp>
        <p:nvSpPr>
          <p:cNvPr id="19" name="TextBox 18">
            <a:extLst>
              <a:ext uri="{FF2B5EF4-FFF2-40B4-BE49-F238E27FC236}">
                <a16:creationId xmlns:a16="http://schemas.microsoft.com/office/drawing/2014/main" id="{CECBF6E8-DAF8-8567-673E-44838D654DBC}"/>
              </a:ext>
            </a:extLst>
          </p:cNvPr>
          <p:cNvSpPr txBox="1"/>
          <p:nvPr/>
        </p:nvSpPr>
        <p:spPr>
          <a:xfrm>
            <a:off x="6890993" y="2446627"/>
            <a:ext cx="453970" cy="307777"/>
          </a:xfrm>
          <a:prstGeom prst="rect">
            <a:avLst/>
          </a:prstGeom>
          <a:noFill/>
        </p:spPr>
        <p:txBody>
          <a:bodyPr wrap="none" rtlCol="0">
            <a:spAutoFit/>
          </a:bodyPr>
          <a:lstStyle/>
          <a:p>
            <a:r>
              <a:rPr lang="en-FR" dirty="0">
                <a:solidFill>
                  <a:schemeClr val="bg1"/>
                </a:solidFill>
              </a:rPr>
              <a:t>1..*</a:t>
            </a:r>
          </a:p>
        </p:txBody>
      </p:sp>
      <p:sp>
        <p:nvSpPr>
          <p:cNvPr id="22" name="TextBox 21">
            <a:extLst>
              <a:ext uri="{FF2B5EF4-FFF2-40B4-BE49-F238E27FC236}">
                <a16:creationId xmlns:a16="http://schemas.microsoft.com/office/drawing/2014/main" id="{449D9930-D8BF-0A8B-A879-77667DDEECB4}"/>
              </a:ext>
            </a:extLst>
          </p:cNvPr>
          <p:cNvSpPr txBox="1"/>
          <p:nvPr/>
        </p:nvSpPr>
        <p:spPr>
          <a:xfrm>
            <a:off x="6890993" y="3530380"/>
            <a:ext cx="453970" cy="307777"/>
          </a:xfrm>
          <a:prstGeom prst="rect">
            <a:avLst/>
          </a:prstGeom>
          <a:noFill/>
        </p:spPr>
        <p:txBody>
          <a:bodyPr wrap="none" rtlCol="0">
            <a:spAutoFit/>
          </a:bodyPr>
          <a:lstStyle/>
          <a:p>
            <a:r>
              <a:rPr lang="en-FR" dirty="0">
                <a:solidFill>
                  <a:schemeClr val="bg1"/>
                </a:solidFill>
              </a:rPr>
              <a:t>1..*</a:t>
            </a:r>
          </a:p>
        </p:txBody>
      </p:sp>
      <p:sp>
        <p:nvSpPr>
          <p:cNvPr id="10" name="Google Shape;743;p72">
            <a:extLst>
              <a:ext uri="{FF2B5EF4-FFF2-40B4-BE49-F238E27FC236}">
                <a16:creationId xmlns:a16="http://schemas.microsoft.com/office/drawing/2014/main" id="{2A1D40EC-1BFE-9916-8401-20B0F2E3EB9C}"/>
              </a:ext>
            </a:extLst>
          </p:cNvPr>
          <p:cNvSpPr txBox="1">
            <a:spLocks/>
          </p:cNvSpPr>
          <p:nvPr/>
        </p:nvSpPr>
        <p:spPr>
          <a:xfrm>
            <a:off x="3226501"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ctr"/>
            <a:r>
              <a:rPr lang="en-GB" b="0" dirty="0">
                <a:solidFill>
                  <a:schemeClr val="bg1"/>
                </a:solidFill>
              </a:rPr>
              <a:t>Scaleway Object Storage: Beekeeper</a:t>
            </a:r>
          </a:p>
        </p:txBody>
      </p:sp>
      <p:sp>
        <p:nvSpPr>
          <p:cNvPr id="13" name="Google Shape;743;p72">
            <a:extLst>
              <a:ext uri="{FF2B5EF4-FFF2-40B4-BE49-F238E27FC236}">
                <a16:creationId xmlns:a16="http://schemas.microsoft.com/office/drawing/2014/main" id="{156CE26A-43FB-2699-0907-F7DE66E78954}"/>
              </a:ext>
            </a:extLst>
          </p:cNvPr>
          <p:cNvSpPr txBox="1">
            <a:spLocks/>
          </p:cNvSpPr>
          <p:nvPr/>
        </p:nvSpPr>
        <p:spPr>
          <a:xfrm>
            <a:off x="6232938"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r"/>
            <a:r>
              <a:rPr lang="en-GB" b="0" dirty="0">
                <a:solidFill>
                  <a:schemeClr val="bg1"/>
                </a:solidFill>
              </a:rPr>
              <a:t>CTA Workshop 2025</a:t>
            </a:r>
          </a:p>
        </p:txBody>
      </p:sp>
    </p:spTree>
    <p:extLst>
      <p:ext uri="{BB962C8B-B14F-4D97-AF65-F5344CB8AC3E}">
        <p14:creationId xmlns:p14="http://schemas.microsoft.com/office/powerpoint/2010/main" val="1898016367"/>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953">
          <a:extLst>
            <a:ext uri="{FF2B5EF4-FFF2-40B4-BE49-F238E27FC236}">
              <a16:creationId xmlns:a16="http://schemas.microsoft.com/office/drawing/2014/main" id="{8AB63C8A-5491-E8E6-55AA-A2FF8A01697A}"/>
            </a:ext>
          </a:extLst>
        </p:cNvPr>
        <p:cNvGrpSpPr/>
        <p:nvPr/>
      </p:nvGrpSpPr>
      <p:grpSpPr>
        <a:xfrm>
          <a:off x="0" y="0"/>
          <a:ext cx="0" cy="0"/>
          <a:chOff x="0" y="0"/>
          <a:chExt cx="0" cy="0"/>
        </a:xfrm>
      </p:grpSpPr>
      <p:sp>
        <p:nvSpPr>
          <p:cNvPr id="954" name="Google Shape;954;p81">
            <a:extLst>
              <a:ext uri="{FF2B5EF4-FFF2-40B4-BE49-F238E27FC236}">
                <a16:creationId xmlns:a16="http://schemas.microsoft.com/office/drawing/2014/main" id="{96C5825F-5AD9-9730-2F6D-B3AC0C99FB71}"/>
              </a:ext>
            </a:extLst>
          </p:cNvPr>
          <p:cNvSpPr txBox="1">
            <a:spLocks noGrp="1"/>
          </p:cNvSpPr>
          <p:nvPr>
            <p:ph type="title"/>
          </p:nvPr>
        </p:nvSpPr>
        <p:spPr>
          <a:xfrm>
            <a:off x="518154" y="757275"/>
            <a:ext cx="4823700" cy="5844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Hive: Life of Raft</a:t>
            </a:r>
            <a:endParaRPr/>
          </a:p>
        </p:txBody>
      </p:sp>
      <p:sp>
        <p:nvSpPr>
          <p:cNvPr id="955" name="Google Shape;955;p81">
            <a:extLst>
              <a:ext uri="{FF2B5EF4-FFF2-40B4-BE49-F238E27FC236}">
                <a16:creationId xmlns:a16="http://schemas.microsoft.com/office/drawing/2014/main" id="{C745D41C-EB50-EC20-A609-3C40CD653DAA}"/>
              </a:ext>
            </a:extLst>
          </p:cNvPr>
          <p:cNvSpPr txBox="1">
            <a:spLocks noGrp="1"/>
          </p:cNvSpPr>
          <p:nvPr>
            <p:ph type="body" idx="1"/>
          </p:nvPr>
        </p:nvSpPr>
        <p:spPr>
          <a:xfrm>
            <a:off x="518159" y="315602"/>
            <a:ext cx="3863100" cy="1299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GB"/>
              <a:t>Nodes strong together</a:t>
            </a:r>
            <a:endParaRPr/>
          </a:p>
        </p:txBody>
      </p:sp>
      <p:sp>
        <p:nvSpPr>
          <p:cNvPr id="956" name="Google Shape;956;p81">
            <a:extLst>
              <a:ext uri="{FF2B5EF4-FFF2-40B4-BE49-F238E27FC236}">
                <a16:creationId xmlns:a16="http://schemas.microsoft.com/office/drawing/2014/main" id="{30560637-00EC-34C4-85D9-6228C4E5E5D8}"/>
              </a:ext>
            </a:extLst>
          </p:cNvPr>
          <p:cNvSpPr txBox="1">
            <a:spLocks noGrp="1"/>
          </p:cNvSpPr>
          <p:nvPr>
            <p:ph type="body" idx="2"/>
          </p:nvPr>
        </p:nvSpPr>
        <p:spPr>
          <a:xfrm>
            <a:off x="518159" y="1919309"/>
            <a:ext cx="3794700" cy="25494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sz="1100" b="1" dirty="0">
                <a:solidFill>
                  <a:schemeClr val="accent2"/>
                </a:solidFill>
              </a:rPr>
              <a:t>Raft:</a:t>
            </a:r>
            <a:r>
              <a:rPr lang="en-GB" sz="1100" dirty="0">
                <a:solidFill>
                  <a:schemeClr val="accent2"/>
                </a:solidFill>
              </a:rPr>
              <a:t> </a:t>
            </a:r>
            <a:r>
              <a:rPr lang="en-GB" sz="1100" dirty="0"/>
              <a:t>consensus algorithm that works by electing a leader who become responsible for replication of log entries.</a:t>
            </a:r>
          </a:p>
          <a:p>
            <a:pPr marL="0" lvl="0" indent="0" algn="l" rtl="0">
              <a:spcBef>
                <a:spcPts val="0"/>
              </a:spcBef>
              <a:spcAft>
                <a:spcPts val="0"/>
              </a:spcAft>
              <a:buNone/>
            </a:pPr>
            <a:endParaRPr lang="en-GB" sz="1100" dirty="0"/>
          </a:p>
          <a:p>
            <a:pPr marL="0" lvl="0" indent="0" algn="l" rtl="0">
              <a:spcBef>
                <a:spcPts val="0"/>
              </a:spcBef>
              <a:spcAft>
                <a:spcPts val="0"/>
              </a:spcAft>
              <a:buNone/>
            </a:pPr>
            <a:r>
              <a:rPr lang="en-GB" sz="1100" b="1" dirty="0">
                <a:solidFill>
                  <a:schemeClr val="accent2"/>
                </a:solidFill>
              </a:rPr>
              <a:t>Leader Election:</a:t>
            </a:r>
            <a:r>
              <a:rPr lang="en-GB" sz="1100" dirty="0"/>
              <a:t> if a leader fails, the cluster stops accepting writes and automatically elects a new leader. We need at least </a:t>
            </a:r>
            <a:r>
              <a:rPr lang="en-GB" sz="1100" i="1" dirty="0"/>
              <a:t>k/2+1</a:t>
            </a:r>
            <a:r>
              <a:rPr lang="en-GB" sz="1100" dirty="0"/>
              <a:t> nodes to have an election.</a:t>
            </a:r>
          </a:p>
          <a:p>
            <a:pPr marL="0" lvl="0" indent="0" algn="l" rtl="0">
              <a:spcBef>
                <a:spcPts val="0"/>
              </a:spcBef>
              <a:spcAft>
                <a:spcPts val="0"/>
              </a:spcAft>
              <a:buNone/>
            </a:pPr>
            <a:endParaRPr lang="en-GB" sz="1100" dirty="0"/>
          </a:p>
          <a:p>
            <a:pPr marL="0" indent="0"/>
            <a:r>
              <a:rPr lang="en-GB" sz="1100" b="1" dirty="0">
                <a:solidFill>
                  <a:schemeClr val="accent2"/>
                </a:solidFill>
              </a:rPr>
              <a:t>Cluster Distribution: </a:t>
            </a:r>
            <a:r>
              <a:rPr lang="en-GB" sz="1100" dirty="0">
                <a:solidFill>
                  <a:schemeClr val="bg1"/>
                </a:solidFill>
              </a:rPr>
              <a:t>typically, 5 nodes distributed across 3 Availability Zones (e.g., 2-2-1)</a:t>
            </a:r>
            <a:endParaRPr lang="en-GB" sz="1100" dirty="0"/>
          </a:p>
        </p:txBody>
      </p:sp>
      <p:sp>
        <p:nvSpPr>
          <p:cNvPr id="957" name="Google Shape;957;p81">
            <a:extLst>
              <a:ext uri="{FF2B5EF4-FFF2-40B4-BE49-F238E27FC236}">
                <a16:creationId xmlns:a16="http://schemas.microsoft.com/office/drawing/2014/main" id="{5548E00A-07AB-992E-C0F5-F77E7DC3EDEA}"/>
              </a:ext>
            </a:extLst>
          </p:cNvPr>
          <p:cNvSpPr txBox="1">
            <a:spLocks noGrp="1"/>
          </p:cNvSpPr>
          <p:nvPr>
            <p:ph type="body" idx="3"/>
          </p:nvPr>
        </p:nvSpPr>
        <p:spPr>
          <a:xfrm>
            <a:off x="518154" y="1164250"/>
            <a:ext cx="4135200" cy="129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In every follower there is a leader</a:t>
            </a:r>
            <a:endParaRPr/>
          </a:p>
        </p:txBody>
      </p:sp>
      <p:sp>
        <p:nvSpPr>
          <p:cNvPr id="15" name="Google Shape;785;p76">
            <a:extLst>
              <a:ext uri="{FF2B5EF4-FFF2-40B4-BE49-F238E27FC236}">
                <a16:creationId xmlns:a16="http://schemas.microsoft.com/office/drawing/2014/main" id="{66FD0EA0-AD47-4763-ADC3-BC1D93E1684F}"/>
              </a:ext>
            </a:extLst>
          </p:cNvPr>
          <p:cNvSpPr/>
          <p:nvPr/>
        </p:nvSpPr>
        <p:spPr>
          <a:xfrm>
            <a:off x="5433152" y="2531855"/>
            <a:ext cx="1483495" cy="5844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r>
              <a:rPr lang="en-GB" sz="1200" dirty="0">
                <a:solidFill>
                  <a:schemeClr val="lt1"/>
                </a:solidFill>
                <a:latin typeface="Grotesque" panose="020F0502020204030204" pitchFamily="34" charset="0"/>
                <a:ea typeface="Inter"/>
                <a:cs typeface="Inter"/>
                <a:sym typeface="Inter"/>
              </a:rPr>
              <a:t>Follower</a:t>
            </a:r>
            <a:endParaRPr sz="1050" dirty="0">
              <a:solidFill>
                <a:schemeClr val="lt1"/>
              </a:solidFill>
              <a:latin typeface="Grotesque" panose="020F0502020204030204" pitchFamily="34" charset="0"/>
              <a:ea typeface="Inter"/>
              <a:cs typeface="Inter"/>
              <a:sym typeface="Inter"/>
            </a:endParaRPr>
          </a:p>
        </p:txBody>
      </p:sp>
      <p:sp>
        <p:nvSpPr>
          <p:cNvPr id="16" name="Google Shape;785;p76">
            <a:extLst>
              <a:ext uri="{FF2B5EF4-FFF2-40B4-BE49-F238E27FC236}">
                <a16:creationId xmlns:a16="http://schemas.microsoft.com/office/drawing/2014/main" id="{320159EC-B59A-D744-7A57-7883E0C7D59A}"/>
              </a:ext>
            </a:extLst>
          </p:cNvPr>
          <p:cNvSpPr/>
          <p:nvPr/>
        </p:nvSpPr>
        <p:spPr>
          <a:xfrm>
            <a:off x="6322994" y="1552116"/>
            <a:ext cx="1483495" cy="5844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r>
              <a:rPr lang="en-GB" sz="1200" dirty="0">
                <a:solidFill>
                  <a:schemeClr val="lt1"/>
                </a:solidFill>
                <a:latin typeface="Grotesque" panose="020F0502020204030204" pitchFamily="34" charset="0"/>
                <a:ea typeface="Inter"/>
                <a:cs typeface="Inter"/>
                <a:sym typeface="Inter"/>
              </a:rPr>
              <a:t>Leader</a:t>
            </a:r>
            <a:endParaRPr sz="1050" dirty="0">
              <a:solidFill>
                <a:schemeClr val="lt1"/>
              </a:solidFill>
              <a:latin typeface="Grotesque" panose="020F0502020204030204" pitchFamily="34" charset="0"/>
              <a:ea typeface="Inter"/>
              <a:cs typeface="Inter"/>
              <a:sym typeface="Inter"/>
            </a:endParaRPr>
          </a:p>
        </p:txBody>
      </p:sp>
      <p:sp>
        <p:nvSpPr>
          <p:cNvPr id="17" name="Google Shape;785;p76">
            <a:extLst>
              <a:ext uri="{FF2B5EF4-FFF2-40B4-BE49-F238E27FC236}">
                <a16:creationId xmlns:a16="http://schemas.microsoft.com/office/drawing/2014/main" id="{CB103BD1-2974-E7C0-2196-3E8EEC8AEBC0}"/>
              </a:ext>
            </a:extLst>
          </p:cNvPr>
          <p:cNvSpPr/>
          <p:nvPr/>
        </p:nvSpPr>
        <p:spPr>
          <a:xfrm>
            <a:off x="7321456" y="2515010"/>
            <a:ext cx="1483495" cy="5844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r>
              <a:rPr lang="en-GB" sz="1200" dirty="0">
                <a:solidFill>
                  <a:schemeClr val="lt1"/>
                </a:solidFill>
                <a:latin typeface="Grotesque" panose="020F0502020204030204" pitchFamily="34" charset="0"/>
                <a:ea typeface="Inter"/>
                <a:cs typeface="Inter"/>
                <a:sym typeface="Inter"/>
              </a:rPr>
              <a:t>Follower</a:t>
            </a:r>
            <a:endParaRPr sz="1050" dirty="0">
              <a:solidFill>
                <a:schemeClr val="lt1"/>
              </a:solidFill>
              <a:latin typeface="Grotesque" panose="020F0502020204030204" pitchFamily="34" charset="0"/>
              <a:ea typeface="Inter"/>
              <a:cs typeface="Inter"/>
              <a:sym typeface="Inter"/>
            </a:endParaRPr>
          </a:p>
        </p:txBody>
      </p:sp>
      <p:sp>
        <p:nvSpPr>
          <p:cNvPr id="18" name="Google Shape;785;p76">
            <a:extLst>
              <a:ext uri="{FF2B5EF4-FFF2-40B4-BE49-F238E27FC236}">
                <a16:creationId xmlns:a16="http://schemas.microsoft.com/office/drawing/2014/main" id="{5E55F608-4592-12F3-4F01-4C43527E7321}"/>
              </a:ext>
            </a:extLst>
          </p:cNvPr>
          <p:cNvSpPr/>
          <p:nvPr/>
        </p:nvSpPr>
        <p:spPr>
          <a:xfrm>
            <a:off x="5433151" y="3525985"/>
            <a:ext cx="1483495" cy="5844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r>
              <a:rPr lang="en-GB" sz="1200" dirty="0">
                <a:solidFill>
                  <a:schemeClr val="lt1"/>
                </a:solidFill>
                <a:latin typeface="Grotesque" panose="020F0502020204030204" pitchFamily="34" charset="0"/>
                <a:ea typeface="Inter"/>
                <a:cs typeface="Inter"/>
                <a:sym typeface="Inter"/>
              </a:rPr>
              <a:t>Follower</a:t>
            </a:r>
            <a:endParaRPr sz="1050" dirty="0">
              <a:solidFill>
                <a:schemeClr val="lt1"/>
              </a:solidFill>
              <a:latin typeface="Grotesque" panose="020F0502020204030204" pitchFamily="34" charset="0"/>
              <a:ea typeface="Inter"/>
              <a:cs typeface="Inter"/>
              <a:sym typeface="Inter"/>
            </a:endParaRPr>
          </a:p>
        </p:txBody>
      </p:sp>
      <p:sp>
        <p:nvSpPr>
          <p:cNvPr id="19" name="Google Shape;785;p76">
            <a:extLst>
              <a:ext uri="{FF2B5EF4-FFF2-40B4-BE49-F238E27FC236}">
                <a16:creationId xmlns:a16="http://schemas.microsoft.com/office/drawing/2014/main" id="{81872835-E5BC-AB2C-C5C8-5CEBA8E21785}"/>
              </a:ext>
            </a:extLst>
          </p:cNvPr>
          <p:cNvSpPr/>
          <p:nvPr/>
        </p:nvSpPr>
        <p:spPr>
          <a:xfrm>
            <a:off x="7321456" y="3525985"/>
            <a:ext cx="1483495" cy="5844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r>
              <a:rPr lang="en-GB" sz="1200" dirty="0">
                <a:solidFill>
                  <a:schemeClr val="lt1"/>
                </a:solidFill>
                <a:latin typeface="Grotesque" panose="020F0502020204030204" pitchFamily="34" charset="0"/>
                <a:ea typeface="Inter"/>
                <a:cs typeface="Inter"/>
                <a:sym typeface="Inter"/>
              </a:rPr>
              <a:t>Follower</a:t>
            </a:r>
            <a:endParaRPr sz="1050" dirty="0">
              <a:solidFill>
                <a:schemeClr val="lt1"/>
              </a:solidFill>
              <a:latin typeface="Grotesque" panose="020F0502020204030204" pitchFamily="34" charset="0"/>
              <a:ea typeface="Inter"/>
              <a:cs typeface="Inter"/>
              <a:sym typeface="Inter"/>
            </a:endParaRPr>
          </a:p>
        </p:txBody>
      </p:sp>
      <p:sp>
        <p:nvSpPr>
          <p:cNvPr id="20" name="ZoneTexte 17">
            <a:extLst>
              <a:ext uri="{FF2B5EF4-FFF2-40B4-BE49-F238E27FC236}">
                <a16:creationId xmlns:a16="http://schemas.microsoft.com/office/drawing/2014/main" id="{034AF710-4B22-89C3-52D9-C1A90AE74771}"/>
              </a:ext>
            </a:extLst>
          </p:cNvPr>
          <p:cNvSpPr txBox="1"/>
          <p:nvPr/>
        </p:nvSpPr>
        <p:spPr>
          <a:xfrm>
            <a:off x="4516421" y="3687380"/>
            <a:ext cx="629443" cy="261610"/>
          </a:xfrm>
          <a:prstGeom prst="rect">
            <a:avLst/>
          </a:prstGeom>
          <a:noFill/>
        </p:spPr>
        <p:txBody>
          <a:bodyPr wrap="square">
            <a:spAutoFit/>
          </a:bodyPr>
          <a:lstStyle/>
          <a:p>
            <a:pPr algn="ctr"/>
            <a:r>
              <a:rPr lang="en-GB" sz="1100" dirty="0">
                <a:solidFill>
                  <a:schemeClr val="bg1">
                    <a:lumMod val="50000"/>
                  </a:schemeClr>
                </a:solidFill>
                <a:latin typeface="Grotesque" panose="020F0502020204030204" pitchFamily="34" charset="0"/>
                <a:ea typeface="Inter"/>
                <a:cs typeface="Inter"/>
                <a:sym typeface="Inter"/>
              </a:rPr>
              <a:t>AZ3</a:t>
            </a:r>
            <a:endParaRPr lang="fr-FR" dirty="0">
              <a:solidFill>
                <a:schemeClr val="bg1">
                  <a:lumMod val="50000"/>
                </a:schemeClr>
              </a:solidFill>
            </a:endParaRPr>
          </a:p>
        </p:txBody>
      </p:sp>
      <p:sp>
        <p:nvSpPr>
          <p:cNvPr id="21" name="ZoneTexte 17">
            <a:extLst>
              <a:ext uri="{FF2B5EF4-FFF2-40B4-BE49-F238E27FC236}">
                <a16:creationId xmlns:a16="http://schemas.microsoft.com/office/drawing/2014/main" id="{5DF772B8-0B9F-1F35-502D-72329CEE0A1E}"/>
              </a:ext>
            </a:extLst>
          </p:cNvPr>
          <p:cNvSpPr txBox="1"/>
          <p:nvPr/>
        </p:nvSpPr>
        <p:spPr>
          <a:xfrm>
            <a:off x="4516420" y="2676405"/>
            <a:ext cx="629443" cy="261610"/>
          </a:xfrm>
          <a:prstGeom prst="rect">
            <a:avLst/>
          </a:prstGeom>
          <a:noFill/>
        </p:spPr>
        <p:txBody>
          <a:bodyPr wrap="square">
            <a:spAutoFit/>
          </a:bodyPr>
          <a:lstStyle/>
          <a:p>
            <a:pPr algn="ctr"/>
            <a:r>
              <a:rPr lang="en-GB" sz="1100" dirty="0">
                <a:solidFill>
                  <a:schemeClr val="bg1">
                    <a:lumMod val="50000"/>
                  </a:schemeClr>
                </a:solidFill>
                <a:latin typeface="Grotesque" panose="020F0502020204030204" pitchFamily="34" charset="0"/>
                <a:ea typeface="Inter"/>
                <a:cs typeface="Inter"/>
                <a:sym typeface="Inter"/>
              </a:rPr>
              <a:t>AZ2</a:t>
            </a:r>
            <a:endParaRPr lang="fr-FR" dirty="0">
              <a:solidFill>
                <a:schemeClr val="bg1">
                  <a:lumMod val="50000"/>
                </a:schemeClr>
              </a:solidFill>
            </a:endParaRPr>
          </a:p>
        </p:txBody>
      </p:sp>
      <p:sp>
        <p:nvSpPr>
          <p:cNvPr id="22" name="ZoneTexte 17">
            <a:extLst>
              <a:ext uri="{FF2B5EF4-FFF2-40B4-BE49-F238E27FC236}">
                <a16:creationId xmlns:a16="http://schemas.microsoft.com/office/drawing/2014/main" id="{B2858754-59AC-E107-6E56-4AE7069162F1}"/>
              </a:ext>
            </a:extLst>
          </p:cNvPr>
          <p:cNvSpPr txBox="1"/>
          <p:nvPr/>
        </p:nvSpPr>
        <p:spPr>
          <a:xfrm>
            <a:off x="4516419" y="1713511"/>
            <a:ext cx="629443" cy="261610"/>
          </a:xfrm>
          <a:prstGeom prst="rect">
            <a:avLst/>
          </a:prstGeom>
          <a:noFill/>
        </p:spPr>
        <p:txBody>
          <a:bodyPr wrap="square">
            <a:spAutoFit/>
          </a:bodyPr>
          <a:lstStyle/>
          <a:p>
            <a:pPr algn="ctr"/>
            <a:r>
              <a:rPr lang="en-GB" sz="1100" dirty="0">
                <a:solidFill>
                  <a:schemeClr val="bg1">
                    <a:lumMod val="50000"/>
                  </a:schemeClr>
                </a:solidFill>
                <a:latin typeface="Grotesque" panose="020F0502020204030204" pitchFamily="34" charset="0"/>
                <a:ea typeface="Inter"/>
                <a:cs typeface="Inter"/>
                <a:sym typeface="Inter"/>
              </a:rPr>
              <a:t>AZ1</a:t>
            </a:r>
            <a:endParaRPr lang="fr-FR" dirty="0">
              <a:solidFill>
                <a:schemeClr val="bg1">
                  <a:lumMod val="50000"/>
                </a:schemeClr>
              </a:solidFill>
            </a:endParaRPr>
          </a:p>
        </p:txBody>
      </p:sp>
      <p:cxnSp>
        <p:nvCxnSpPr>
          <p:cNvPr id="23" name="Connecteur droit 16">
            <a:extLst>
              <a:ext uri="{FF2B5EF4-FFF2-40B4-BE49-F238E27FC236}">
                <a16:creationId xmlns:a16="http://schemas.microsoft.com/office/drawing/2014/main" id="{A2C118D9-2524-0D5F-B4CD-6C99B572909A}"/>
              </a:ext>
            </a:extLst>
          </p:cNvPr>
          <p:cNvCxnSpPr>
            <a:cxnSpLocks/>
          </p:cNvCxnSpPr>
          <p:nvPr/>
        </p:nvCxnSpPr>
        <p:spPr>
          <a:xfrm>
            <a:off x="4516419" y="2277722"/>
            <a:ext cx="4356590" cy="0"/>
          </a:xfrm>
          <a:prstGeom prst="line">
            <a:avLst/>
          </a:prstGeom>
          <a:ln w="19050">
            <a:solidFill>
              <a:schemeClr val="bg1"/>
            </a:solidFill>
            <a:prstDash val="dashDot"/>
          </a:ln>
        </p:spPr>
        <p:style>
          <a:lnRef idx="1">
            <a:schemeClr val="accent3"/>
          </a:lnRef>
          <a:fillRef idx="0">
            <a:schemeClr val="accent3"/>
          </a:fillRef>
          <a:effectRef idx="0">
            <a:schemeClr val="accent3"/>
          </a:effectRef>
          <a:fontRef idx="minor">
            <a:schemeClr val="tx1"/>
          </a:fontRef>
        </p:style>
      </p:cxnSp>
      <p:cxnSp>
        <p:nvCxnSpPr>
          <p:cNvPr id="26" name="Connecteur droit 16">
            <a:extLst>
              <a:ext uri="{FF2B5EF4-FFF2-40B4-BE49-F238E27FC236}">
                <a16:creationId xmlns:a16="http://schemas.microsoft.com/office/drawing/2014/main" id="{A714695B-0F30-9C05-A0B9-17F6F312C5AC}"/>
              </a:ext>
            </a:extLst>
          </p:cNvPr>
          <p:cNvCxnSpPr>
            <a:cxnSpLocks/>
          </p:cNvCxnSpPr>
          <p:nvPr/>
        </p:nvCxnSpPr>
        <p:spPr>
          <a:xfrm>
            <a:off x="4516419" y="3353949"/>
            <a:ext cx="4356590" cy="0"/>
          </a:xfrm>
          <a:prstGeom prst="line">
            <a:avLst/>
          </a:prstGeom>
          <a:ln w="19050">
            <a:solidFill>
              <a:schemeClr val="bg1"/>
            </a:solidFill>
            <a:prstDash val="dashDot"/>
          </a:ln>
        </p:spPr>
        <p:style>
          <a:lnRef idx="1">
            <a:schemeClr val="accent3"/>
          </a:lnRef>
          <a:fillRef idx="0">
            <a:schemeClr val="accent3"/>
          </a:fillRef>
          <a:effectRef idx="0">
            <a:schemeClr val="accent3"/>
          </a:effectRef>
          <a:fontRef idx="minor">
            <a:schemeClr val="tx1"/>
          </a:fontRef>
        </p:style>
      </p:cxnSp>
      <p:sp>
        <p:nvSpPr>
          <p:cNvPr id="41" name="Google Shape;785;p76">
            <a:extLst>
              <a:ext uri="{FF2B5EF4-FFF2-40B4-BE49-F238E27FC236}">
                <a16:creationId xmlns:a16="http://schemas.microsoft.com/office/drawing/2014/main" id="{D2DB0642-A71F-015E-15A7-49B9A2A55B95}"/>
              </a:ext>
            </a:extLst>
          </p:cNvPr>
          <p:cNvSpPr/>
          <p:nvPr/>
        </p:nvSpPr>
        <p:spPr>
          <a:xfrm>
            <a:off x="6670658" y="1894431"/>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42" name="Google Shape;785;p76">
            <a:extLst>
              <a:ext uri="{FF2B5EF4-FFF2-40B4-BE49-F238E27FC236}">
                <a16:creationId xmlns:a16="http://schemas.microsoft.com/office/drawing/2014/main" id="{9F2DB918-E823-C249-68FB-57B4C85F4402}"/>
              </a:ext>
            </a:extLst>
          </p:cNvPr>
          <p:cNvSpPr/>
          <p:nvPr/>
        </p:nvSpPr>
        <p:spPr>
          <a:xfrm>
            <a:off x="6812257" y="1894431"/>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43" name="Google Shape;785;p76">
            <a:extLst>
              <a:ext uri="{FF2B5EF4-FFF2-40B4-BE49-F238E27FC236}">
                <a16:creationId xmlns:a16="http://schemas.microsoft.com/office/drawing/2014/main" id="{2AB3D589-40F5-BF51-3191-5C4B5ED9BD64}"/>
              </a:ext>
            </a:extLst>
          </p:cNvPr>
          <p:cNvSpPr/>
          <p:nvPr/>
        </p:nvSpPr>
        <p:spPr>
          <a:xfrm>
            <a:off x="6953856" y="1894431"/>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44" name="Google Shape;785;p76">
            <a:extLst>
              <a:ext uri="{FF2B5EF4-FFF2-40B4-BE49-F238E27FC236}">
                <a16:creationId xmlns:a16="http://schemas.microsoft.com/office/drawing/2014/main" id="{29FA2E10-BADE-6051-EFE7-6E9AA84DB21F}"/>
              </a:ext>
            </a:extLst>
          </p:cNvPr>
          <p:cNvSpPr/>
          <p:nvPr/>
        </p:nvSpPr>
        <p:spPr>
          <a:xfrm>
            <a:off x="7095455" y="1894431"/>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45" name="Google Shape;785;p76">
            <a:extLst>
              <a:ext uri="{FF2B5EF4-FFF2-40B4-BE49-F238E27FC236}">
                <a16:creationId xmlns:a16="http://schemas.microsoft.com/office/drawing/2014/main" id="{9D67C2E0-7636-9B04-44FE-9651A35A2BAF}"/>
              </a:ext>
            </a:extLst>
          </p:cNvPr>
          <p:cNvSpPr/>
          <p:nvPr/>
        </p:nvSpPr>
        <p:spPr>
          <a:xfrm>
            <a:off x="7237054" y="1894431"/>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46" name="Google Shape;785;p76">
            <a:extLst>
              <a:ext uri="{FF2B5EF4-FFF2-40B4-BE49-F238E27FC236}">
                <a16:creationId xmlns:a16="http://schemas.microsoft.com/office/drawing/2014/main" id="{40211093-93CD-87BE-9EF7-E815ECFCC3B0}"/>
              </a:ext>
            </a:extLst>
          </p:cNvPr>
          <p:cNvSpPr/>
          <p:nvPr/>
        </p:nvSpPr>
        <p:spPr>
          <a:xfrm>
            <a:off x="7378651" y="1894431"/>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47" name="Google Shape;785;p76">
            <a:extLst>
              <a:ext uri="{FF2B5EF4-FFF2-40B4-BE49-F238E27FC236}">
                <a16:creationId xmlns:a16="http://schemas.microsoft.com/office/drawing/2014/main" id="{A57530C7-27B6-B47E-EC45-49BE0365ECC6}"/>
              </a:ext>
            </a:extLst>
          </p:cNvPr>
          <p:cNvSpPr/>
          <p:nvPr/>
        </p:nvSpPr>
        <p:spPr>
          <a:xfrm>
            <a:off x="5763699" y="2895215"/>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48" name="Google Shape;785;p76">
            <a:extLst>
              <a:ext uri="{FF2B5EF4-FFF2-40B4-BE49-F238E27FC236}">
                <a16:creationId xmlns:a16="http://schemas.microsoft.com/office/drawing/2014/main" id="{759DBBE3-F78E-EEC0-0F5A-A04CD2079B94}"/>
              </a:ext>
            </a:extLst>
          </p:cNvPr>
          <p:cNvSpPr/>
          <p:nvPr/>
        </p:nvSpPr>
        <p:spPr>
          <a:xfrm>
            <a:off x="5905298" y="2895215"/>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49" name="Google Shape;785;p76">
            <a:extLst>
              <a:ext uri="{FF2B5EF4-FFF2-40B4-BE49-F238E27FC236}">
                <a16:creationId xmlns:a16="http://schemas.microsoft.com/office/drawing/2014/main" id="{BC338D8F-7F6D-9766-BD23-006BE7C449E8}"/>
              </a:ext>
            </a:extLst>
          </p:cNvPr>
          <p:cNvSpPr/>
          <p:nvPr/>
        </p:nvSpPr>
        <p:spPr>
          <a:xfrm>
            <a:off x="6046897" y="2895215"/>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50" name="Google Shape;785;p76">
            <a:extLst>
              <a:ext uri="{FF2B5EF4-FFF2-40B4-BE49-F238E27FC236}">
                <a16:creationId xmlns:a16="http://schemas.microsoft.com/office/drawing/2014/main" id="{282237D5-D9A7-8209-50FD-89FA9294D0D3}"/>
              </a:ext>
            </a:extLst>
          </p:cNvPr>
          <p:cNvSpPr/>
          <p:nvPr/>
        </p:nvSpPr>
        <p:spPr>
          <a:xfrm>
            <a:off x="7094549" y="1894596"/>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51" name="Google Shape;785;p76">
            <a:extLst>
              <a:ext uri="{FF2B5EF4-FFF2-40B4-BE49-F238E27FC236}">
                <a16:creationId xmlns:a16="http://schemas.microsoft.com/office/drawing/2014/main" id="{773F7B52-1D00-BEE2-69EE-627C105B4A3A}"/>
              </a:ext>
            </a:extLst>
          </p:cNvPr>
          <p:cNvSpPr/>
          <p:nvPr/>
        </p:nvSpPr>
        <p:spPr>
          <a:xfrm>
            <a:off x="7236148" y="1894596"/>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52" name="Google Shape;785;p76">
            <a:extLst>
              <a:ext uri="{FF2B5EF4-FFF2-40B4-BE49-F238E27FC236}">
                <a16:creationId xmlns:a16="http://schemas.microsoft.com/office/drawing/2014/main" id="{D6453803-3205-0055-8705-CA5772B42FA2}"/>
              </a:ext>
            </a:extLst>
          </p:cNvPr>
          <p:cNvSpPr/>
          <p:nvPr/>
        </p:nvSpPr>
        <p:spPr>
          <a:xfrm>
            <a:off x="7377745" y="1894596"/>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53" name="Google Shape;785;p76">
            <a:extLst>
              <a:ext uri="{FF2B5EF4-FFF2-40B4-BE49-F238E27FC236}">
                <a16:creationId xmlns:a16="http://schemas.microsoft.com/office/drawing/2014/main" id="{2E427BB3-834D-CB4B-D297-C891C688A101}"/>
              </a:ext>
            </a:extLst>
          </p:cNvPr>
          <p:cNvSpPr/>
          <p:nvPr/>
        </p:nvSpPr>
        <p:spPr>
          <a:xfrm>
            <a:off x="7671471" y="2855587"/>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54" name="Google Shape;785;p76">
            <a:extLst>
              <a:ext uri="{FF2B5EF4-FFF2-40B4-BE49-F238E27FC236}">
                <a16:creationId xmlns:a16="http://schemas.microsoft.com/office/drawing/2014/main" id="{04670D84-60A2-F4E2-E754-4743CC6A8BD8}"/>
              </a:ext>
            </a:extLst>
          </p:cNvPr>
          <p:cNvSpPr/>
          <p:nvPr/>
        </p:nvSpPr>
        <p:spPr>
          <a:xfrm>
            <a:off x="7813070" y="2855587"/>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55" name="Google Shape;785;p76">
            <a:extLst>
              <a:ext uri="{FF2B5EF4-FFF2-40B4-BE49-F238E27FC236}">
                <a16:creationId xmlns:a16="http://schemas.microsoft.com/office/drawing/2014/main" id="{2334AC75-DA32-6371-5317-C082BC0C334E}"/>
              </a:ext>
            </a:extLst>
          </p:cNvPr>
          <p:cNvSpPr/>
          <p:nvPr/>
        </p:nvSpPr>
        <p:spPr>
          <a:xfrm>
            <a:off x="7954669" y="2855587"/>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56" name="Google Shape;785;p76">
            <a:extLst>
              <a:ext uri="{FF2B5EF4-FFF2-40B4-BE49-F238E27FC236}">
                <a16:creationId xmlns:a16="http://schemas.microsoft.com/office/drawing/2014/main" id="{2E30202E-9CD4-3B46-86EA-2DAEECD0CBA0}"/>
              </a:ext>
            </a:extLst>
          </p:cNvPr>
          <p:cNvSpPr/>
          <p:nvPr/>
        </p:nvSpPr>
        <p:spPr>
          <a:xfrm>
            <a:off x="7094549" y="1891834"/>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57" name="Google Shape;785;p76">
            <a:extLst>
              <a:ext uri="{FF2B5EF4-FFF2-40B4-BE49-F238E27FC236}">
                <a16:creationId xmlns:a16="http://schemas.microsoft.com/office/drawing/2014/main" id="{F0E694F5-F4C2-05BD-4D34-7F0177DAE61C}"/>
              </a:ext>
            </a:extLst>
          </p:cNvPr>
          <p:cNvSpPr/>
          <p:nvPr/>
        </p:nvSpPr>
        <p:spPr>
          <a:xfrm>
            <a:off x="7236148" y="1891834"/>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58" name="Google Shape;785;p76">
            <a:extLst>
              <a:ext uri="{FF2B5EF4-FFF2-40B4-BE49-F238E27FC236}">
                <a16:creationId xmlns:a16="http://schemas.microsoft.com/office/drawing/2014/main" id="{6ECE69E5-8A75-A374-712A-9C8FD8B65496}"/>
              </a:ext>
            </a:extLst>
          </p:cNvPr>
          <p:cNvSpPr/>
          <p:nvPr/>
        </p:nvSpPr>
        <p:spPr>
          <a:xfrm>
            <a:off x="7377745" y="1891834"/>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59" name="Google Shape;785;p76">
            <a:extLst>
              <a:ext uri="{FF2B5EF4-FFF2-40B4-BE49-F238E27FC236}">
                <a16:creationId xmlns:a16="http://schemas.microsoft.com/office/drawing/2014/main" id="{FB5CC83C-27E3-AB5B-C3B9-25F81AD51A63}"/>
              </a:ext>
            </a:extLst>
          </p:cNvPr>
          <p:cNvSpPr/>
          <p:nvPr/>
        </p:nvSpPr>
        <p:spPr>
          <a:xfrm>
            <a:off x="5770876" y="3866524"/>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60" name="Google Shape;785;p76">
            <a:extLst>
              <a:ext uri="{FF2B5EF4-FFF2-40B4-BE49-F238E27FC236}">
                <a16:creationId xmlns:a16="http://schemas.microsoft.com/office/drawing/2014/main" id="{14A85A4C-2D30-8618-6763-70E85BAAE73A}"/>
              </a:ext>
            </a:extLst>
          </p:cNvPr>
          <p:cNvSpPr/>
          <p:nvPr/>
        </p:nvSpPr>
        <p:spPr>
          <a:xfrm>
            <a:off x="5912475" y="3866524"/>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61" name="Google Shape;785;p76">
            <a:extLst>
              <a:ext uri="{FF2B5EF4-FFF2-40B4-BE49-F238E27FC236}">
                <a16:creationId xmlns:a16="http://schemas.microsoft.com/office/drawing/2014/main" id="{B8F4D415-B727-E1EA-F8D3-5ADBBA169733}"/>
              </a:ext>
            </a:extLst>
          </p:cNvPr>
          <p:cNvSpPr/>
          <p:nvPr/>
        </p:nvSpPr>
        <p:spPr>
          <a:xfrm>
            <a:off x="6054074" y="3866524"/>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62" name="Google Shape;785;p76">
            <a:extLst>
              <a:ext uri="{FF2B5EF4-FFF2-40B4-BE49-F238E27FC236}">
                <a16:creationId xmlns:a16="http://schemas.microsoft.com/office/drawing/2014/main" id="{8016B818-1911-863A-FAA6-6B5ED777FB5A}"/>
              </a:ext>
            </a:extLst>
          </p:cNvPr>
          <p:cNvSpPr/>
          <p:nvPr/>
        </p:nvSpPr>
        <p:spPr>
          <a:xfrm>
            <a:off x="7094549" y="1889072"/>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63" name="Google Shape;785;p76">
            <a:extLst>
              <a:ext uri="{FF2B5EF4-FFF2-40B4-BE49-F238E27FC236}">
                <a16:creationId xmlns:a16="http://schemas.microsoft.com/office/drawing/2014/main" id="{AAE3488C-8EB4-CCFB-0AE4-4B52C06CAC84}"/>
              </a:ext>
            </a:extLst>
          </p:cNvPr>
          <p:cNvSpPr/>
          <p:nvPr/>
        </p:nvSpPr>
        <p:spPr>
          <a:xfrm>
            <a:off x="7236148" y="1889072"/>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896" name="Google Shape;785;p76">
            <a:extLst>
              <a:ext uri="{FF2B5EF4-FFF2-40B4-BE49-F238E27FC236}">
                <a16:creationId xmlns:a16="http://schemas.microsoft.com/office/drawing/2014/main" id="{CF3C2D2D-F2E4-9F22-26FE-F5F0EC14D947}"/>
              </a:ext>
            </a:extLst>
          </p:cNvPr>
          <p:cNvSpPr/>
          <p:nvPr/>
        </p:nvSpPr>
        <p:spPr>
          <a:xfrm>
            <a:off x="7377745" y="1889072"/>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903" name="Google Shape;785;p76">
            <a:extLst>
              <a:ext uri="{FF2B5EF4-FFF2-40B4-BE49-F238E27FC236}">
                <a16:creationId xmlns:a16="http://schemas.microsoft.com/office/drawing/2014/main" id="{0AFAD274-407B-9B99-C48D-408503D12084}"/>
              </a:ext>
            </a:extLst>
          </p:cNvPr>
          <p:cNvSpPr/>
          <p:nvPr/>
        </p:nvSpPr>
        <p:spPr>
          <a:xfrm>
            <a:off x="7671471" y="3866524"/>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904" name="Google Shape;785;p76">
            <a:extLst>
              <a:ext uri="{FF2B5EF4-FFF2-40B4-BE49-F238E27FC236}">
                <a16:creationId xmlns:a16="http://schemas.microsoft.com/office/drawing/2014/main" id="{2B63D3EC-08F5-1F99-B240-6F928E55B3E7}"/>
              </a:ext>
            </a:extLst>
          </p:cNvPr>
          <p:cNvSpPr/>
          <p:nvPr/>
        </p:nvSpPr>
        <p:spPr>
          <a:xfrm>
            <a:off x="7813070" y="3866524"/>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905" name="Google Shape;785;p76">
            <a:extLst>
              <a:ext uri="{FF2B5EF4-FFF2-40B4-BE49-F238E27FC236}">
                <a16:creationId xmlns:a16="http://schemas.microsoft.com/office/drawing/2014/main" id="{2F868F7B-F5DC-C034-BE47-4996E7C15FD6}"/>
              </a:ext>
            </a:extLst>
          </p:cNvPr>
          <p:cNvSpPr/>
          <p:nvPr/>
        </p:nvSpPr>
        <p:spPr>
          <a:xfrm>
            <a:off x="7954669" y="3866524"/>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906" name="Google Shape;785;p76">
            <a:extLst>
              <a:ext uri="{FF2B5EF4-FFF2-40B4-BE49-F238E27FC236}">
                <a16:creationId xmlns:a16="http://schemas.microsoft.com/office/drawing/2014/main" id="{25FD93EC-DEE3-B4D0-4B1E-905642F87488}"/>
              </a:ext>
            </a:extLst>
          </p:cNvPr>
          <p:cNvSpPr/>
          <p:nvPr/>
        </p:nvSpPr>
        <p:spPr>
          <a:xfrm>
            <a:off x="7094549" y="1889072"/>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907" name="Google Shape;785;p76">
            <a:extLst>
              <a:ext uri="{FF2B5EF4-FFF2-40B4-BE49-F238E27FC236}">
                <a16:creationId xmlns:a16="http://schemas.microsoft.com/office/drawing/2014/main" id="{159EFFDF-AA29-F137-9DF2-5EAD6ED463D2}"/>
              </a:ext>
            </a:extLst>
          </p:cNvPr>
          <p:cNvSpPr/>
          <p:nvPr/>
        </p:nvSpPr>
        <p:spPr>
          <a:xfrm>
            <a:off x="7236148" y="1889072"/>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908" name="Google Shape;785;p76">
            <a:extLst>
              <a:ext uri="{FF2B5EF4-FFF2-40B4-BE49-F238E27FC236}">
                <a16:creationId xmlns:a16="http://schemas.microsoft.com/office/drawing/2014/main" id="{A328D88C-F131-8EC7-2DE8-B5F2C1B982C6}"/>
              </a:ext>
            </a:extLst>
          </p:cNvPr>
          <p:cNvSpPr/>
          <p:nvPr/>
        </p:nvSpPr>
        <p:spPr>
          <a:xfrm>
            <a:off x="7377745" y="1889072"/>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cxnSp>
        <p:nvCxnSpPr>
          <p:cNvPr id="2" name="Straight Arrow Connector 1">
            <a:extLst>
              <a:ext uri="{FF2B5EF4-FFF2-40B4-BE49-F238E27FC236}">
                <a16:creationId xmlns:a16="http://schemas.microsoft.com/office/drawing/2014/main" id="{8854C87B-E6D1-0D33-4560-614FA7F32F7A}"/>
              </a:ext>
            </a:extLst>
          </p:cNvPr>
          <p:cNvCxnSpPr>
            <a:cxnSpLocks/>
            <a:endCxn id="16" idx="0"/>
          </p:cNvCxnSpPr>
          <p:nvPr/>
        </p:nvCxnSpPr>
        <p:spPr>
          <a:xfrm>
            <a:off x="7064742" y="1164250"/>
            <a:ext cx="0" cy="3878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94F04FDF-5981-D2BB-0E79-09CC5EEBDE80}"/>
              </a:ext>
            </a:extLst>
          </p:cNvPr>
          <p:cNvSpPr txBox="1"/>
          <p:nvPr/>
        </p:nvSpPr>
        <p:spPr>
          <a:xfrm>
            <a:off x="6694714" y="851691"/>
            <a:ext cx="763360" cy="307777"/>
          </a:xfrm>
          <a:prstGeom prst="rect">
            <a:avLst/>
          </a:prstGeom>
          <a:noFill/>
        </p:spPr>
        <p:txBody>
          <a:bodyPr wrap="square">
            <a:spAutoFit/>
          </a:bodyPr>
          <a:lstStyle/>
          <a:p>
            <a:pPr algn="ctr"/>
            <a:r>
              <a:rPr lang="en-GB" dirty="0">
                <a:solidFill>
                  <a:schemeClr val="lt1"/>
                </a:solidFill>
                <a:latin typeface="Grotesque" panose="020F0502020204030204" pitchFamily="34" charset="0"/>
                <a:ea typeface="Inter"/>
                <a:sym typeface="Inter"/>
              </a:rPr>
              <a:t>Writes</a:t>
            </a:r>
            <a:endParaRPr lang="en-FR" dirty="0"/>
          </a:p>
        </p:txBody>
      </p:sp>
      <p:sp>
        <p:nvSpPr>
          <p:cNvPr id="7" name="TextBox 6">
            <a:extLst>
              <a:ext uri="{FF2B5EF4-FFF2-40B4-BE49-F238E27FC236}">
                <a16:creationId xmlns:a16="http://schemas.microsoft.com/office/drawing/2014/main" id="{462BE543-DDD2-E11F-CAD2-B76FCE97955F}"/>
              </a:ext>
            </a:extLst>
          </p:cNvPr>
          <p:cNvSpPr txBox="1"/>
          <p:nvPr/>
        </p:nvSpPr>
        <p:spPr>
          <a:xfrm>
            <a:off x="6683061" y="4319327"/>
            <a:ext cx="763360" cy="307777"/>
          </a:xfrm>
          <a:prstGeom prst="rect">
            <a:avLst/>
          </a:prstGeom>
          <a:noFill/>
        </p:spPr>
        <p:txBody>
          <a:bodyPr wrap="square">
            <a:spAutoFit/>
          </a:bodyPr>
          <a:lstStyle/>
          <a:p>
            <a:pPr algn="ctr"/>
            <a:r>
              <a:rPr lang="en-GB" dirty="0">
                <a:solidFill>
                  <a:schemeClr val="lt1"/>
                </a:solidFill>
                <a:latin typeface="Grotesque" panose="020F0502020204030204" pitchFamily="34" charset="0"/>
                <a:ea typeface="Inter"/>
                <a:sym typeface="Inter"/>
              </a:rPr>
              <a:t>Reads</a:t>
            </a:r>
            <a:endParaRPr lang="en-FR" dirty="0"/>
          </a:p>
        </p:txBody>
      </p:sp>
      <p:cxnSp>
        <p:nvCxnSpPr>
          <p:cNvPr id="8" name="Straight Arrow Connector 7">
            <a:extLst>
              <a:ext uri="{FF2B5EF4-FFF2-40B4-BE49-F238E27FC236}">
                <a16:creationId xmlns:a16="http://schemas.microsoft.com/office/drawing/2014/main" id="{C519065D-6675-1A05-B998-7F8725E3B143}"/>
              </a:ext>
            </a:extLst>
          </p:cNvPr>
          <p:cNvCxnSpPr>
            <a:cxnSpLocks/>
            <a:stCxn id="7" idx="0"/>
            <a:endCxn id="15" idx="3"/>
          </p:cNvCxnSpPr>
          <p:nvPr/>
        </p:nvCxnSpPr>
        <p:spPr>
          <a:xfrm flipH="1" flipV="1">
            <a:off x="6916647" y="2824055"/>
            <a:ext cx="148094" cy="14952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A44DF1BF-7482-3BB3-CC09-F0B1FE3DEF4B}"/>
              </a:ext>
            </a:extLst>
          </p:cNvPr>
          <p:cNvCxnSpPr>
            <a:cxnSpLocks/>
            <a:stCxn id="7" idx="0"/>
            <a:endCxn id="17" idx="1"/>
          </p:cNvCxnSpPr>
          <p:nvPr/>
        </p:nvCxnSpPr>
        <p:spPr>
          <a:xfrm flipV="1">
            <a:off x="7064741" y="2807210"/>
            <a:ext cx="256715" cy="15121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4F7A7F82-3BB7-9F02-BB7A-0D6D166C94E6}"/>
              </a:ext>
            </a:extLst>
          </p:cNvPr>
          <p:cNvCxnSpPr>
            <a:cxnSpLocks/>
            <a:stCxn id="7" idx="0"/>
            <a:endCxn id="19" idx="1"/>
          </p:cNvCxnSpPr>
          <p:nvPr/>
        </p:nvCxnSpPr>
        <p:spPr>
          <a:xfrm flipV="1">
            <a:off x="7064741" y="3818185"/>
            <a:ext cx="256715" cy="5011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F8486F1B-04F4-7042-3DDF-379D4C356357}"/>
              </a:ext>
            </a:extLst>
          </p:cNvPr>
          <p:cNvCxnSpPr>
            <a:cxnSpLocks/>
            <a:stCxn id="7" idx="0"/>
            <a:endCxn id="18" idx="3"/>
          </p:cNvCxnSpPr>
          <p:nvPr/>
        </p:nvCxnSpPr>
        <p:spPr>
          <a:xfrm flipH="1" flipV="1">
            <a:off x="6916646" y="3818185"/>
            <a:ext cx="148095" cy="5011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19AE6125-59DA-E7AA-2407-11C3E8D240CE}"/>
              </a:ext>
            </a:extLst>
          </p:cNvPr>
          <p:cNvCxnSpPr>
            <a:cxnSpLocks/>
            <a:stCxn id="7" idx="0"/>
          </p:cNvCxnSpPr>
          <p:nvPr/>
        </p:nvCxnSpPr>
        <p:spPr>
          <a:xfrm flipV="1">
            <a:off x="7064741" y="2136516"/>
            <a:ext cx="1" cy="21828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6" name="Google Shape;743;p72">
            <a:extLst>
              <a:ext uri="{FF2B5EF4-FFF2-40B4-BE49-F238E27FC236}">
                <a16:creationId xmlns:a16="http://schemas.microsoft.com/office/drawing/2014/main" id="{B5AFA951-473D-BB1C-03F6-7648E5F9FEF0}"/>
              </a:ext>
            </a:extLst>
          </p:cNvPr>
          <p:cNvSpPr txBox="1">
            <a:spLocks/>
          </p:cNvSpPr>
          <p:nvPr/>
        </p:nvSpPr>
        <p:spPr>
          <a:xfrm>
            <a:off x="3226501"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ctr"/>
            <a:r>
              <a:rPr lang="en-GB" b="0" dirty="0">
                <a:solidFill>
                  <a:schemeClr val="bg1"/>
                </a:solidFill>
              </a:rPr>
              <a:t>Scaleway Object Storage: Beekeeper</a:t>
            </a:r>
          </a:p>
        </p:txBody>
      </p:sp>
      <p:sp>
        <p:nvSpPr>
          <p:cNvPr id="38" name="Google Shape;743;p72">
            <a:extLst>
              <a:ext uri="{FF2B5EF4-FFF2-40B4-BE49-F238E27FC236}">
                <a16:creationId xmlns:a16="http://schemas.microsoft.com/office/drawing/2014/main" id="{27AE0FEA-FC62-6E78-2845-D944036BE654}"/>
              </a:ext>
            </a:extLst>
          </p:cNvPr>
          <p:cNvSpPr txBox="1">
            <a:spLocks/>
          </p:cNvSpPr>
          <p:nvPr/>
        </p:nvSpPr>
        <p:spPr>
          <a:xfrm>
            <a:off x="6232938"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r"/>
            <a:r>
              <a:rPr lang="en-GB" b="0" dirty="0">
                <a:solidFill>
                  <a:schemeClr val="bg1"/>
                </a:solidFill>
              </a:rPr>
              <a:t>CTA Workshop 2025</a:t>
            </a:r>
          </a:p>
        </p:txBody>
      </p:sp>
    </p:spTree>
    <p:extLst>
      <p:ext uri="{BB962C8B-B14F-4D97-AF65-F5344CB8AC3E}">
        <p14:creationId xmlns:p14="http://schemas.microsoft.com/office/powerpoint/2010/main" val="188669878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953"/>
        <p:cNvGrpSpPr/>
        <p:nvPr/>
      </p:nvGrpSpPr>
      <p:grpSpPr>
        <a:xfrm>
          <a:off x="0" y="0"/>
          <a:ext cx="0" cy="0"/>
          <a:chOff x="0" y="0"/>
          <a:chExt cx="0" cy="0"/>
        </a:xfrm>
      </p:grpSpPr>
      <p:sp>
        <p:nvSpPr>
          <p:cNvPr id="954" name="Google Shape;954;p81"/>
          <p:cNvSpPr txBox="1">
            <a:spLocks noGrp="1"/>
          </p:cNvSpPr>
          <p:nvPr>
            <p:ph type="title"/>
          </p:nvPr>
        </p:nvSpPr>
        <p:spPr>
          <a:xfrm>
            <a:off x="518154" y="757275"/>
            <a:ext cx="4823700" cy="5844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Hive: Life of Raft</a:t>
            </a:r>
            <a:endParaRPr/>
          </a:p>
        </p:txBody>
      </p:sp>
      <p:sp>
        <p:nvSpPr>
          <p:cNvPr id="955" name="Google Shape;955;p81"/>
          <p:cNvSpPr txBox="1">
            <a:spLocks noGrp="1"/>
          </p:cNvSpPr>
          <p:nvPr>
            <p:ph type="body" idx="1"/>
          </p:nvPr>
        </p:nvSpPr>
        <p:spPr>
          <a:xfrm>
            <a:off x="518159" y="315602"/>
            <a:ext cx="3863100" cy="1299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GB"/>
              <a:t>Nodes strong together</a:t>
            </a:r>
            <a:endParaRPr/>
          </a:p>
        </p:txBody>
      </p:sp>
      <p:sp>
        <p:nvSpPr>
          <p:cNvPr id="956" name="Google Shape;956;p81"/>
          <p:cNvSpPr txBox="1">
            <a:spLocks noGrp="1"/>
          </p:cNvSpPr>
          <p:nvPr>
            <p:ph type="body" idx="2"/>
          </p:nvPr>
        </p:nvSpPr>
        <p:spPr>
          <a:xfrm>
            <a:off x="518159" y="1919309"/>
            <a:ext cx="3794700" cy="25494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sz="1100" b="1" dirty="0">
                <a:solidFill>
                  <a:schemeClr val="accent2"/>
                </a:solidFill>
              </a:rPr>
              <a:t>Raft:</a:t>
            </a:r>
            <a:r>
              <a:rPr lang="en-GB" sz="1100" dirty="0">
                <a:solidFill>
                  <a:schemeClr val="accent2"/>
                </a:solidFill>
              </a:rPr>
              <a:t> </a:t>
            </a:r>
            <a:r>
              <a:rPr lang="en-GB" sz="1100" dirty="0"/>
              <a:t>consensus algorithm that works by electing a leader who become responsible for replication of log entries.</a:t>
            </a:r>
            <a:endParaRPr sz="1100" dirty="0"/>
          </a:p>
          <a:p>
            <a:pPr marL="0" lvl="0" indent="0" algn="l" rtl="0">
              <a:spcBef>
                <a:spcPts val="0"/>
              </a:spcBef>
              <a:spcAft>
                <a:spcPts val="0"/>
              </a:spcAft>
              <a:buNone/>
            </a:pPr>
            <a:endParaRPr sz="1100" dirty="0"/>
          </a:p>
          <a:p>
            <a:pPr marL="0" lvl="0" indent="0" algn="l" rtl="0">
              <a:spcBef>
                <a:spcPts val="0"/>
              </a:spcBef>
              <a:spcAft>
                <a:spcPts val="0"/>
              </a:spcAft>
              <a:buNone/>
            </a:pPr>
            <a:r>
              <a:rPr lang="en-GB" sz="1100" b="1" dirty="0">
                <a:solidFill>
                  <a:schemeClr val="accent2"/>
                </a:solidFill>
              </a:rPr>
              <a:t>Leader Election:</a:t>
            </a:r>
            <a:r>
              <a:rPr lang="en-GB" sz="1100" dirty="0"/>
              <a:t> if a leader fails, the cluster stops accepting writes and automatically elects a new leader. We need at least </a:t>
            </a:r>
            <a:r>
              <a:rPr lang="en-GB" sz="1100" i="1" dirty="0"/>
              <a:t>k/2+1</a:t>
            </a:r>
            <a:r>
              <a:rPr lang="en-GB" sz="1100" dirty="0"/>
              <a:t> nodes to have an election.</a:t>
            </a:r>
          </a:p>
          <a:p>
            <a:pPr marL="0" lvl="0" indent="0" algn="l" rtl="0">
              <a:spcBef>
                <a:spcPts val="0"/>
              </a:spcBef>
              <a:spcAft>
                <a:spcPts val="0"/>
              </a:spcAft>
              <a:buNone/>
            </a:pPr>
            <a:endParaRPr lang="en-GB" sz="1100" dirty="0"/>
          </a:p>
          <a:p>
            <a:pPr marL="0" indent="0"/>
            <a:r>
              <a:rPr lang="en-GB" sz="1100" b="1" dirty="0">
                <a:solidFill>
                  <a:schemeClr val="accent2"/>
                </a:solidFill>
              </a:rPr>
              <a:t>Cluster Distribution: </a:t>
            </a:r>
            <a:r>
              <a:rPr lang="en-GB" sz="1100" dirty="0">
                <a:solidFill>
                  <a:schemeClr val="bg1"/>
                </a:solidFill>
              </a:rPr>
              <a:t>typically, 5 nodes distributed across 3 Availability Zones (e.g., 2-2-1)</a:t>
            </a:r>
            <a:endParaRPr lang="en-GB" sz="1100" dirty="0"/>
          </a:p>
        </p:txBody>
      </p:sp>
      <p:sp>
        <p:nvSpPr>
          <p:cNvPr id="957" name="Google Shape;957;p81"/>
          <p:cNvSpPr txBox="1">
            <a:spLocks noGrp="1"/>
          </p:cNvSpPr>
          <p:nvPr>
            <p:ph type="body" idx="3"/>
          </p:nvPr>
        </p:nvSpPr>
        <p:spPr>
          <a:xfrm>
            <a:off x="518154" y="1164250"/>
            <a:ext cx="4135200" cy="129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In every follower there is a leader</a:t>
            </a:r>
            <a:endParaRPr/>
          </a:p>
        </p:txBody>
      </p:sp>
      <p:sp>
        <p:nvSpPr>
          <p:cNvPr id="15" name="Google Shape;785;p76">
            <a:extLst>
              <a:ext uri="{FF2B5EF4-FFF2-40B4-BE49-F238E27FC236}">
                <a16:creationId xmlns:a16="http://schemas.microsoft.com/office/drawing/2014/main" id="{846871A5-0109-31E2-CE7D-0E9D9A2A49E4}"/>
              </a:ext>
            </a:extLst>
          </p:cNvPr>
          <p:cNvSpPr/>
          <p:nvPr/>
        </p:nvSpPr>
        <p:spPr>
          <a:xfrm>
            <a:off x="5433152" y="2531855"/>
            <a:ext cx="1483495" cy="5844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r>
              <a:rPr lang="en-GB" sz="1200" dirty="0">
                <a:solidFill>
                  <a:schemeClr val="lt1"/>
                </a:solidFill>
                <a:latin typeface="Grotesque" panose="020F0502020204030204" pitchFamily="34" charset="0"/>
                <a:ea typeface="Inter"/>
                <a:cs typeface="Inter"/>
                <a:sym typeface="Inter"/>
              </a:rPr>
              <a:t>Follower</a:t>
            </a:r>
            <a:endParaRPr sz="1050" dirty="0">
              <a:solidFill>
                <a:schemeClr val="lt1"/>
              </a:solidFill>
              <a:latin typeface="Grotesque" panose="020F0502020204030204" pitchFamily="34" charset="0"/>
              <a:ea typeface="Inter"/>
              <a:cs typeface="Inter"/>
              <a:sym typeface="Inter"/>
            </a:endParaRPr>
          </a:p>
        </p:txBody>
      </p:sp>
      <p:sp>
        <p:nvSpPr>
          <p:cNvPr id="16" name="Google Shape;785;p76">
            <a:extLst>
              <a:ext uri="{FF2B5EF4-FFF2-40B4-BE49-F238E27FC236}">
                <a16:creationId xmlns:a16="http://schemas.microsoft.com/office/drawing/2014/main" id="{25B96E4A-701E-9E97-A5F7-3FF8EF50FE20}"/>
              </a:ext>
            </a:extLst>
          </p:cNvPr>
          <p:cNvSpPr/>
          <p:nvPr/>
        </p:nvSpPr>
        <p:spPr>
          <a:xfrm>
            <a:off x="6322994" y="1552116"/>
            <a:ext cx="1483495" cy="5844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r>
              <a:rPr lang="en-GB" sz="1200" dirty="0">
                <a:solidFill>
                  <a:schemeClr val="lt1"/>
                </a:solidFill>
                <a:latin typeface="Grotesque" panose="020F0502020204030204" pitchFamily="34" charset="0"/>
                <a:ea typeface="Inter"/>
                <a:cs typeface="Inter"/>
                <a:sym typeface="Inter"/>
              </a:rPr>
              <a:t>Leader</a:t>
            </a:r>
            <a:endParaRPr sz="1050" dirty="0">
              <a:solidFill>
                <a:schemeClr val="lt1"/>
              </a:solidFill>
              <a:latin typeface="Grotesque" panose="020F0502020204030204" pitchFamily="34" charset="0"/>
              <a:ea typeface="Inter"/>
              <a:cs typeface="Inter"/>
              <a:sym typeface="Inter"/>
            </a:endParaRPr>
          </a:p>
        </p:txBody>
      </p:sp>
      <p:sp>
        <p:nvSpPr>
          <p:cNvPr id="17" name="Google Shape;785;p76">
            <a:extLst>
              <a:ext uri="{FF2B5EF4-FFF2-40B4-BE49-F238E27FC236}">
                <a16:creationId xmlns:a16="http://schemas.microsoft.com/office/drawing/2014/main" id="{EA012624-5D0D-D90A-127D-47474E6C3E19}"/>
              </a:ext>
            </a:extLst>
          </p:cNvPr>
          <p:cNvSpPr/>
          <p:nvPr/>
        </p:nvSpPr>
        <p:spPr>
          <a:xfrm>
            <a:off x="7321456" y="2515010"/>
            <a:ext cx="1483495" cy="5844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r>
              <a:rPr lang="en-GB" sz="1200" dirty="0">
                <a:solidFill>
                  <a:schemeClr val="lt1"/>
                </a:solidFill>
                <a:latin typeface="Grotesque" panose="020F0502020204030204" pitchFamily="34" charset="0"/>
                <a:ea typeface="Inter"/>
                <a:cs typeface="Inter"/>
                <a:sym typeface="Inter"/>
              </a:rPr>
              <a:t>Follower</a:t>
            </a:r>
            <a:endParaRPr sz="1050" dirty="0">
              <a:solidFill>
                <a:schemeClr val="lt1"/>
              </a:solidFill>
              <a:latin typeface="Grotesque" panose="020F0502020204030204" pitchFamily="34" charset="0"/>
              <a:ea typeface="Inter"/>
              <a:cs typeface="Inter"/>
              <a:sym typeface="Inter"/>
            </a:endParaRPr>
          </a:p>
        </p:txBody>
      </p:sp>
      <p:sp>
        <p:nvSpPr>
          <p:cNvPr id="18" name="Google Shape;785;p76">
            <a:extLst>
              <a:ext uri="{FF2B5EF4-FFF2-40B4-BE49-F238E27FC236}">
                <a16:creationId xmlns:a16="http://schemas.microsoft.com/office/drawing/2014/main" id="{E77279A3-0894-E7A9-9AED-01CB93C4047F}"/>
              </a:ext>
            </a:extLst>
          </p:cNvPr>
          <p:cNvSpPr/>
          <p:nvPr/>
        </p:nvSpPr>
        <p:spPr>
          <a:xfrm>
            <a:off x="5433151" y="3525985"/>
            <a:ext cx="1483495" cy="5844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r>
              <a:rPr lang="en-GB" sz="1200" dirty="0">
                <a:solidFill>
                  <a:schemeClr val="lt1"/>
                </a:solidFill>
                <a:latin typeface="Grotesque" panose="020F0502020204030204" pitchFamily="34" charset="0"/>
                <a:ea typeface="Inter"/>
                <a:cs typeface="Inter"/>
                <a:sym typeface="Inter"/>
              </a:rPr>
              <a:t>Follower</a:t>
            </a:r>
            <a:endParaRPr sz="1050" dirty="0">
              <a:solidFill>
                <a:schemeClr val="lt1"/>
              </a:solidFill>
              <a:latin typeface="Grotesque" panose="020F0502020204030204" pitchFamily="34" charset="0"/>
              <a:ea typeface="Inter"/>
              <a:cs typeface="Inter"/>
              <a:sym typeface="Inter"/>
            </a:endParaRPr>
          </a:p>
        </p:txBody>
      </p:sp>
      <p:sp>
        <p:nvSpPr>
          <p:cNvPr id="19" name="Google Shape;785;p76">
            <a:extLst>
              <a:ext uri="{FF2B5EF4-FFF2-40B4-BE49-F238E27FC236}">
                <a16:creationId xmlns:a16="http://schemas.microsoft.com/office/drawing/2014/main" id="{E50C44BC-18D0-2C99-FC99-65C7EEA22082}"/>
              </a:ext>
            </a:extLst>
          </p:cNvPr>
          <p:cNvSpPr/>
          <p:nvPr/>
        </p:nvSpPr>
        <p:spPr>
          <a:xfrm>
            <a:off x="7321456" y="3525985"/>
            <a:ext cx="1483495" cy="584400"/>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r>
              <a:rPr lang="en-GB" sz="1200" dirty="0">
                <a:solidFill>
                  <a:schemeClr val="lt1"/>
                </a:solidFill>
                <a:latin typeface="Grotesque" panose="020F0502020204030204" pitchFamily="34" charset="0"/>
                <a:ea typeface="Inter"/>
                <a:cs typeface="Inter"/>
                <a:sym typeface="Inter"/>
              </a:rPr>
              <a:t>Follower</a:t>
            </a:r>
            <a:endParaRPr sz="1050" dirty="0">
              <a:solidFill>
                <a:schemeClr val="lt1"/>
              </a:solidFill>
              <a:latin typeface="Grotesque" panose="020F0502020204030204" pitchFamily="34" charset="0"/>
              <a:ea typeface="Inter"/>
              <a:cs typeface="Inter"/>
              <a:sym typeface="Inter"/>
            </a:endParaRPr>
          </a:p>
        </p:txBody>
      </p:sp>
      <p:sp>
        <p:nvSpPr>
          <p:cNvPr id="20" name="ZoneTexte 17">
            <a:extLst>
              <a:ext uri="{FF2B5EF4-FFF2-40B4-BE49-F238E27FC236}">
                <a16:creationId xmlns:a16="http://schemas.microsoft.com/office/drawing/2014/main" id="{281600FC-048C-2CF4-86BB-B65EA84404A0}"/>
              </a:ext>
            </a:extLst>
          </p:cNvPr>
          <p:cNvSpPr txBox="1"/>
          <p:nvPr/>
        </p:nvSpPr>
        <p:spPr>
          <a:xfrm>
            <a:off x="4516421" y="3687380"/>
            <a:ext cx="629443" cy="261610"/>
          </a:xfrm>
          <a:prstGeom prst="rect">
            <a:avLst/>
          </a:prstGeom>
          <a:noFill/>
        </p:spPr>
        <p:txBody>
          <a:bodyPr wrap="square">
            <a:spAutoFit/>
          </a:bodyPr>
          <a:lstStyle/>
          <a:p>
            <a:pPr algn="ctr"/>
            <a:r>
              <a:rPr lang="en-GB" sz="1100" dirty="0">
                <a:solidFill>
                  <a:schemeClr val="bg1">
                    <a:lumMod val="50000"/>
                  </a:schemeClr>
                </a:solidFill>
                <a:latin typeface="Grotesque" panose="020F0502020204030204" pitchFamily="34" charset="0"/>
                <a:ea typeface="Inter"/>
                <a:cs typeface="Inter"/>
                <a:sym typeface="Inter"/>
              </a:rPr>
              <a:t>AZ3</a:t>
            </a:r>
            <a:endParaRPr lang="fr-FR" dirty="0">
              <a:solidFill>
                <a:schemeClr val="bg1">
                  <a:lumMod val="50000"/>
                </a:schemeClr>
              </a:solidFill>
            </a:endParaRPr>
          </a:p>
        </p:txBody>
      </p:sp>
      <p:sp>
        <p:nvSpPr>
          <p:cNvPr id="21" name="ZoneTexte 17">
            <a:extLst>
              <a:ext uri="{FF2B5EF4-FFF2-40B4-BE49-F238E27FC236}">
                <a16:creationId xmlns:a16="http://schemas.microsoft.com/office/drawing/2014/main" id="{444704B2-C65B-0A4C-9B97-20F2C9D95189}"/>
              </a:ext>
            </a:extLst>
          </p:cNvPr>
          <p:cNvSpPr txBox="1"/>
          <p:nvPr/>
        </p:nvSpPr>
        <p:spPr>
          <a:xfrm>
            <a:off x="4516420" y="2676405"/>
            <a:ext cx="629443" cy="261610"/>
          </a:xfrm>
          <a:prstGeom prst="rect">
            <a:avLst/>
          </a:prstGeom>
          <a:noFill/>
        </p:spPr>
        <p:txBody>
          <a:bodyPr wrap="square">
            <a:spAutoFit/>
          </a:bodyPr>
          <a:lstStyle/>
          <a:p>
            <a:pPr algn="ctr"/>
            <a:r>
              <a:rPr lang="en-GB" sz="1100" dirty="0">
                <a:solidFill>
                  <a:schemeClr val="bg1">
                    <a:lumMod val="50000"/>
                  </a:schemeClr>
                </a:solidFill>
                <a:latin typeface="Grotesque" panose="020F0502020204030204" pitchFamily="34" charset="0"/>
                <a:ea typeface="Inter"/>
                <a:cs typeface="Inter"/>
                <a:sym typeface="Inter"/>
              </a:rPr>
              <a:t>AZ2</a:t>
            </a:r>
            <a:endParaRPr lang="fr-FR" dirty="0">
              <a:solidFill>
                <a:schemeClr val="bg1">
                  <a:lumMod val="50000"/>
                </a:schemeClr>
              </a:solidFill>
            </a:endParaRPr>
          </a:p>
        </p:txBody>
      </p:sp>
      <p:sp>
        <p:nvSpPr>
          <p:cNvPr id="22" name="ZoneTexte 17">
            <a:extLst>
              <a:ext uri="{FF2B5EF4-FFF2-40B4-BE49-F238E27FC236}">
                <a16:creationId xmlns:a16="http://schemas.microsoft.com/office/drawing/2014/main" id="{7B4624E4-A3B0-4264-3A0B-A792DBC9DF56}"/>
              </a:ext>
            </a:extLst>
          </p:cNvPr>
          <p:cNvSpPr txBox="1"/>
          <p:nvPr/>
        </p:nvSpPr>
        <p:spPr>
          <a:xfrm>
            <a:off x="4516419" y="1713511"/>
            <a:ext cx="629443" cy="261610"/>
          </a:xfrm>
          <a:prstGeom prst="rect">
            <a:avLst/>
          </a:prstGeom>
          <a:noFill/>
        </p:spPr>
        <p:txBody>
          <a:bodyPr wrap="square">
            <a:spAutoFit/>
          </a:bodyPr>
          <a:lstStyle/>
          <a:p>
            <a:pPr algn="ctr"/>
            <a:r>
              <a:rPr lang="en-GB" sz="1100" dirty="0">
                <a:solidFill>
                  <a:schemeClr val="bg1">
                    <a:lumMod val="50000"/>
                  </a:schemeClr>
                </a:solidFill>
                <a:latin typeface="Grotesque" panose="020F0502020204030204" pitchFamily="34" charset="0"/>
                <a:ea typeface="Inter"/>
                <a:cs typeface="Inter"/>
                <a:sym typeface="Inter"/>
              </a:rPr>
              <a:t>AZ1</a:t>
            </a:r>
            <a:endParaRPr lang="fr-FR" dirty="0">
              <a:solidFill>
                <a:schemeClr val="bg1">
                  <a:lumMod val="50000"/>
                </a:schemeClr>
              </a:solidFill>
            </a:endParaRPr>
          </a:p>
        </p:txBody>
      </p:sp>
      <p:cxnSp>
        <p:nvCxnSpPr>
          <p:cNvPr id="23" name="Connecteur droit 16">
            <a:extLst>
              <a:ext uri="{FF2B5EF4-FFF2-40B4-BE49-F238E27FC236}">
                <a16:creationId xmlns:a16="http://schemas.microsoft.com/office/drawing/2014/main" id="{67AD1F87-B2A6-0A93-70F5-2A31CBF1FEFF}"/>
              </a:ext>
            </a:extLst>
          </p:cNvPr>
          <p:cNvCxnSpPr>
            <a:cxnSpLocks/>
          </p:cNvCxnSpPr>
          <p:nvPr/>
        </p:nvCxnSpPr>
        <p:spPr>
          <a:xfrm>
            <a:off x="4516419" y="2277722"/>
            <a:ext cx="4356590" cy="0"/>
          </a:xfrm>
          <a:prstGeom prst="line">
            <a:avLst/>
          </a:prstGeom>
          <a:ln w="19050">
            <a:solidFill>
              <a:schemeClr val="bg1"/>
            </a:solidFill>
            <a:prstDash val="dashDot"/>
          </a:ln>
        </p:spPr>
        <p:style>
          <a:lnRef idx="1">
            <a:schemeClr val="accent3"/>
          </a:lnRef>
          <a:fillRef idx="0">
            <a:schemeClr val="accent3"/>
          </a:fillRef>
          <a:effectRef idx="0">
            <a:schemeClr val="accent3"/>
          </a:effectRef>
          <a:fontRef idx="minor">
            <a:schemeClr val="tx1"/>
          </a:fontRef>
        </p:style>
      </p:cxnSp>
      <p:cxnSp>
        <p:nvCxnSpPr>
          <p:cNvPr id="26" name="Connecteur droit 16">
            <a:extLst>
              <a:ext uri="{FF2B5EF4-FFF2-40B4-BE49-F238E27FC236}">
                <a16:creationId xmlns:a16="http://schemas.microsoft.com/office/drawing/2014/main" id="{238169C7-F12E-353B-50A1-8585FF37E93D}"/>
              </a:ext>
            </a:extLst>
          </p:cNvPr>
          <p:cNvCxnSpPr>
            <a:cxnSpLocks/>
          </p:cNvCxnSpPr>
          <p:nvPr/>
        </p:nvCxnSpPr>
        <p:spPr>
          <a:xfrm>
            <a:off x="4516419" y="3353949"/>
            <a:ext cx="4356590" cy="0"/>
          </a:xfrm>
          <a:prstGeom prst="line">
            <a:avLst/>
          </a:prstGeom>
          <a:ln w="19050">
            <a:solidFill>
              <a:schemeClr val="bg1"/>
            </a:solidFill>
            <a:prstDash val="dashDot"/>
          </a:ln>
        </p:spPr>
        <p:style>
          <a:lnRef idx="1">
            <a:schemeClr val="accent3"/>
          </a:lnRef>
          <a:fillRef idx="0">
            <a:schemeClr val="accent3"/>
          </a:fillRef>
          <a:effectRef idx="0">
            <a:schemeClr val="accent3"/>
          </a:effectRef>
          <a:fontRef idx="minor">
            <a:schemeClr val="tx1"/>
          </a:fontRef>
        </p:style>
      </p:cxnSp>
      <p:sp>
        <p:nvSpPr>
          <p:cNvPr id="41" name="Google Shape;785;p76">
            <a:extLst>
              <a:ext uri="{FF2B5EF4-FFF2-40B4-BE49-F238E27FC236}">
                <a16:creationId xmlns:a16="http://schemas.microsoft.com/office/drawing/2014/main" id="{24720271-01CC-E903-BA2E-3E0FEDBD67D7}"/>
              </a:ext>
            </a:extLst>
          </p:cNvPr>
          <p:cNvSpPr/>
          <p:nvPr/>
        </p:nvSpPr>
        <p:spPr>
          <a:xfrm>
            <a:off x="6670658" y="1894431"/>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42" name="Google Shape;785;p76">
            <a:extLst>
              <a:ext uri="{FF2B5EF4-FFF2-40B4-BE49-F238E27FC236}">
                <a16:creationId xmlns:a16="http://schemas.microsoft.com/office/drawing/2014/main" id="{66F233CA-44D3-F767-6BFE-54C764B0E8F9}"/>
              </a:ext>
            </a:extLst>
          </p:cNvPr>
          <p:cNvSpPr/>
          <p:nvPr/>
        </p:nvSpPr>
        <p:spPr>
          <a:xfrm>
            <a:off x="6812257" y="1894431"/>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43" name="Google Shape;785;p76">
            <a:extLst>
              <a:ext uri="{FF2B5EF4-FFF2-40B4-BE49-F238E27FC236}">
                <a16:creationId xmlns:a16="http://schemas.microsoft.com/office/drawing/2014/main" id="{6A7B4615-92AA-8C09-125A-00F795712899}"/>
              </a:ext>
            </a:extLst>
          </p:cNvPr>
          <p:cNvSpPr/>
          <p:nvPr/>
        </p:nvSpPr>
        <p:spPr>
          <a:xfrm>
            <a:off x="6953856" y="1894431"/>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44" name="Google Shape;785;p76">
            <a:extLst>
              <a:ext uri="{FF2B5EF4-FFF2-40B4-BE49-F238E27FC236}">
                <a16:creationId xmlns:a16="http://schemas.microsoft.com/office/drawing/2014/main" id="{7DFF9C06-23CA-F659-B228-E9182486E1E9}"/>
              </a:ext>
            </a:extLst>
          </p:cNvPr>
          <p:cNvSpPr/>
          <p:nvPr/>
        </p:nvSpPr>
        <p:spPr>
          <a:xfrm>
            <a:off x="7095455" y="1894431"/>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45" name="Google Shape;785;p76">
            <a:extLst>
              <a:ext uri="{FF2B5EF4-FFF2-40B4-BE49-F238E27FC236}">
                <a16:creationId xmlns:a16="http://schemas.microsoft.com/office/drawing/2014/main" id="{E6735BE7-8280-C05C-9325-04B1F1D601DD}"/>
              </a:ext>
            </a:extLst>
          </p:cNvPr>
          <p:cNvSpPr/>
          <p:nvPr/>
        </p:nvSpPr>
        <p:spPr>
          <a:xfrm>
            <a:off x="7237054" y="1894431"/>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46" name="Google Shape;785;p76">
            <a:extLst>
              <a:ext uri="{FF2B5EF4-FFF2-40B4-BE49-F238E27FC236}">
                <a16:creationId xmlns:a16="http://schemas.microsoft.com/office/drawing/2014/main" id="{CA0B8013-BB5B-9341-88C1-8A8BF6E69656}"/>
              </a:ext>
            </a:extLst>
          </p:cNvPr>
          <p:cNvSpPr/>
          <p:nvPr/>
        </p:nvSpPr>
        <p:spPr>
          <a:xfrm>
            <a:off x="7378651" y="1894431"/>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47" name="Google Shape;785;p76">
            <a:extLst>
              <a:ext uri="{FF2B5EF4-FFF2-40B4-BE49-F238E27FC236}">
                <a16:creationId xmlns:a16="http://schemas.microsoft.com/office/drawing/2014/main" id="{FC680DBE-350C-A690-F64B-47A20C1E514E}"/>
              </a:ext>
            </a:extLst>
          </p:cNvPr>
          <p:cNvSpPr/>
          <p:nvPr/>
        </p:nvSpPr>
        <p:spPr>
          <a:xfrm>
            <a:off x="5763699" y="2895215"/>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48" name="Google Shape;785;p76">
            <a:extLst>
              <a:ext uri="{FF2B5EF4-FFF2-40B4-BE49-F238E27FC236}">
                <a16:creationId xmlns:a16="http://schemas.microsoft.com/office/drawing/2014/main" id="{B686F0FB-67D0-438F-AB18-6C56CB3543B0}"/>
              </a:ext>
            </a:extLst>
          </p:cNvPr>
          <p:cNvSpPr/>
          <p:nvPr/>
        </p:nvSpPr>
        <p:spPr>
          <a:xfrm>
            <a:off x="5905298" y="2895215"/>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49" name="Google Shape;785;p76">
            <a:extLst>
              <a:ext uri="{FF2B5EF4-FFF2-40B4-BE49-F238E27FC236}">
                <a16:creationId xmlns:a16="http://schemas.microsoft.com/office/drawing/2014/main" id="{82082E21-E70A-C84F-1D93-FE98594E6C5F}"/>
              </a:ext>
            </a:extLst>
          </p:cNvPr>
          <p:cNvSpPr/>
          <p:nvPr/>
        </p:nvSpPr>
        <p:spPr>
          <a:xfrm>
            <a:off x="6046897" y="2895215"/>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50" name="Google Shape;785;p76">
            <a:extLst>
              <a:ext uri="{FF2B5EF4-FFF2-40B4-BE49-F238E27FC236}">
                <a16:creationId xmlns:a16="http://schemas.microsoft.com/office/drawing/2014/main" id="{C17BFE69-B92D-F047-9B78-A623DE7FB6CF}"/>
              </a:ext>
            </a:extLst>
          </p:cNvPr>
          <p:cNvSpPr/>
          <p:nvPr/>
        </p:nvSpPr>
        <p:spPr>
          <a:xfrm>
            <a:off x="6188496" y="2895215"/>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51" name="Google Shape;785;p76">
            <a:extLst>
              <a:ext uri="{FF2B5EF4-FFF2-40B4-BE49-F238E27FC236}">
                <a16:creationId xmlns:a16="http://schemas.microsoft.com/office/drawing/2014/main" id="{7F54946F-76A0-B7AA-3922-1055E7290E18}"/>
              </a:ext>
            </a:extLst>
          </p:cNvPr>
          <p:cNvSpPr/>
          <p:nvPr/>
        </p:nvSpPr>
        <p:spPr>
          <a:xfrm>
            <a:off x="6330095" y="2895215"/>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52" name="Google Shape;785;p76">
            <a:extLst>
              <a:ext uri="{FF2B5EF4-FFF2-40B4-BE49-F238E27FC236}">
                <a16:creationId xmlns:a16="http://schemas.microsoft.com/office/drawing/2014/main" id="{935F3C11-564A-8D62-7CC7-E0ACB374ED53}"/>
              </a:ext>
            </a:extLst>
          </p:cNvPr>
          <p:cNvSpPr/>
          <p:nvPr/>
        </p:nvSpPr>
        <p:spPr>
          <a:xfrm>
            <a:off x="6471692" y="2895215"/>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53" name="Google Shape;785;p76">
            <a:extLst>
              <a:ext uri="{FF2B5EF4-FFF2-40B4-BE49-F238E27FC236}">
                <a16:creationId xmlns:a16="http://schemas.microsoft.com/office/drawing/2014/main" id="{1CB475B5-E7C6-4C0D-5A7D-05F7265F6713}"/>
              </a:ext>
            </a:extLst>
          </p:cNvPr>
          <p:cNvSpPr/>
          <p:nvPr/>
        </p:nvSpPr>
        <p:spPr>
          <a:xfrm>
            <a:off x="7671471" y="2855587"/>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54" name="Google Shape;785;p76">
            <a:extLst>
              <a:ext uri="{FF2B5EF4-FFF2-40B4-BE49-F238E27FC236}">
                <a16:creationId xmlns:a16="http://schemas.microsoft.com/office/drawing/2014/main" id="{6C7DBC1B-B924-6097-2971-E0F822CF93A3}"/>
              </a:ext>
            </a:extLst>
          </p:cNvPr>
          <p:cNvSpPr/>
          <p:nvPr/>
        </p:nvSpPr>
        <p:spPr>
          <a:xfrm>
            <a:off x="7813070" y="2855587"/>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55" name="Google Shape;785;p76">
            <a:extLst>
              <a:ext uri="{FF2B5EF4-FFF2-40B4-BE49-F238E27FC236}">
                <a16:creationId xmlns:a16="http://schemas.microsoft.com/office/drawing/2014/main" id="{FA8AC4D6-6407-CBBC-0D2B-94FDC4E606E3}"/>
              </a:ext>
            </a:extLst>
          </p:cNvPr>
          <p:cNvSpPr/>
          <p:nvPr/>
        </p:nvSpPr>
        <p:spPr>
          <a:xfrm>
            <a:off x="7954669" y="2855587"/>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56" name="Google Shape;785;p76">
            <a:extLst>
              <a:ext uri="{FF2B5EF4-FFF2-40B4-BE49-F238E27FC236}">
                <a16:creationId xmlns:a16="http://schemas.microsoft.com/office/drawing/2014/main" id="{6843E9E5-FBE9-F8BC-0B95-8124CEDACAB5}"/>
              </a:ext>
            </a:extLst>
          </p:cNvPr>
          <p:cNvSpPr/>
          <p:nvPr/>
        </p:nvSpPr>
        <p:spPr>
          <a:xfrm>
            <a:off x="8096268" y="2855587"/>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57" name="Google Shape;785;p76">
            <a:extLst>
              <a:ext uri="{FF2B5EF4-FFF2-40B4-BE49-F238E27FC236}">
                <a16:creationId xmlns:a16="http://schemas.microsoft.com/office/drawing/2014/main" id="{9A2D7CC1-7537-7C0E-BE46-6F46A1EA8C25}"/>
              </a:ext>
            </a:extLst>
          </p:cNvPr>
          <p:cNvSpPr/>
          <p:nvPr/>
        </p:nvSpPr>
        <p:spPr>
          <a:xfrm>
            <a:off x="8237867" y="2855587"/>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58" name="Google Shape;785;p76">
            <a:extLst>
              <a:ext uri="{FF2B5EF4-FFF2-40B4-BE49-F238E27FC236}">
                <a16:creationId xmlns:a16="http://schemas.microsoft.com/office/drawing/2014/main" id="{D47FFE2D-9BED-FBDE-7C5C-4E8AE67CB9CB}"/>
              </a:ext>
            </a:extLst>
          </p:cNvPr>
          <p:cNvSpPr/>
          <p:nvPr/>
        </p:nvSpPr>
        <p:spPr>
          <a:xfrm>
            <a:off x="8379464" y="2855587"/>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59" name="Google Shape;785;p76">
            <a:extLst>
              <a:ext uri="{FF2B5EF4-FFF2-40B4-BE49-F238E27FC236}">
                <a16:creationId xmlns:a16="http://schemas.microsoft.com/office/drawing/2014/main" id="{09B702A4-A598-E45A-77F1-5A421B3846B3}"/>
              </a:ext>
            </a:extLst>
          </p:cNvPr>
          <p:cNvSpPr/>
          <p:nvPr/>
        </p:nvSpPr>
        <p:spPr>
          <a:xfrm>
            <a:off x="5770876" y="3866524"/>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60" name="Google Shape;785;p76">
            <a:extLst>
              <a:ext uri="{FF2B5EF4-FFF2-40B4-BE49-F238E27FC236}">
                <a16:creationId xmlns:a16="http://schemas.microsoft.com/office/drawing/2014/main" id="{229A8719-66E2-C9D8-DF7A-87F4F0624B41}"/>
              </a:ext>
            </a:extLst>
          </p:cNvPr>
          <p:cNvSpPr/>
          <p:nvPr/>
        </p:nvSpPr>
        <p:spPr>
          <a:xfrm>
            <a:off x="5912475" y="3866524"/>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61" name="Google Shape;785;p76">
            <a:extLst>
              <a:ext uri="{FF2B5EF4-FFF2-40B4-BE49-F238E27FC236}">
                <a16:creationId xmlns:a16="http://schemas.microsoft.com/office/drawing/2014/main" id="{E6D50CBB-3929-142E-168F-29B93D84AEA2}"/>
              </a:ext>
            </a:extLst>
          </p:cNvPr>
          <p:cNvSpPr/>
          <p:nvPr/>
        </p:nvSpPr>
        <p:spPr>
          <a:xfrm>
            <a:off x="6054074" y="3866524"/>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62" name="Google Shape;785;p76">
            <a:extLst>
              <a:ext uri="{FF2B5EF4-FFF2-40B4-BE49-F238E27FC236}">
                <a16:creationId xmlns:a16="http://schemas.microsoft.com/office/drawing/2014/main" id="{D00CEA46-421B-FA56-A1C2-115C71A6323E}"/>
              </a:ext>
            </a:extLst>
          </p:cNvPr>
          <p:cNvSpPr/>
          <p:nvPr/>
        </p:nvSpPr>
        <p:spPr>
          <a:xfrm>
            <a:off x="6195673" y="3866524"/>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63" name="Google Shape;785;p76">
            <a:extLst>
              <a:ext uri="{FF2B5EF4-FFF2-40B4-BE49-F238E27FC236}">
                <a16:creationId xmlns:a16="http://schemas.microsoft.com/office/drawing/2014/main" id="{36F791D1-1B58-3895-9BF0-BBD717DFCF33}"/>
              </a:ext>
            </a:extLst>
          </p:cNvPr>
          <p:cNvSpPr/>
          <p:nvPr/>
        </p:nvSpPr>
        <p:spPr>
          <a:xfrm>
            <a:off x="6337272" y="3866524"/>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896" name="Google Shape;785;p76">
            <a:extLst>
              <a:ext uri="{FF2B5EF4-FFF2-40B4-BE49-F238E27FC236}">
                <a16:creationId xmlns:a16="http://schemas.microsoft.com/office/drawing/2014/main" id="{8E2EAF84-6617-B720-96E9-1EA72EB59B32}"/>
              </a:ext>
            </a:extLst>
          </p:cNvPr>
          <p:cNvSpPr/>
          <p:nvPr/>
        </p:nvSpPr>
        <p:spPr>
          <a:xfrm>
            <a:off x="6478869" y="3866524"/>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903" name="Google Shape;785;p76">
            <a:extLst>
              <a:ext uri="{FF2B5EF4-FFF2-40B4-BE49-F238E27FC236}">
                <a16:creationId xmlns:a16="http://schemas.microsoft.com/office/drawing/2014/main" id="{FCB05876-8C9C-EC2E-3180-526F804068E8}"/>
              </a:ext>
            </a:extLst>
          </p:cNvPr>
          <p:cNvSpPr/>
          <p:nvPr/>
        </p:nvSpPr>
        <p:spPr>
          <a:xfrm>
            <a:off x="7671471" y="3866524"/>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904" name="Google Shape;785;p76">
            <a:extLst>
              <a:ext uri="{FF2B5EF4-FFF2-40B4-BE49-F238E27FC236}">
                <a16:creationId xmlns:a16="http://schemas.microsoft.com/office/drawing/2014/main" id="{E6C8350A-59D2-9FE3-776C-CD473EADB2F3}"/>
              </a:ext>
            </a:extLst>
          </p:cNvPr>
          <p:cNvSpPr/>
          <p:nvPr/>
        </p:nvSpPr>
        <p:spPr>
          <a:xfrm>
            <a:off x="7813070" y="3866524"/>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905" name="Google Shape;785;p76">
            <a:extLst>
              <a:ext uri="{FF2B5EF4-FFF2-40B4-BE49-F238E27FC236}">
                <a16:creationId xmlns:a16="http://schemas.microsoft.com/office/drawing/2014/main" id="{660B8E21-C49C-4279-2FC7-156BFB2D488B}"/>
              </a:ext>
            </a:extLst>
          </p:cNvPr>
          <p:cNvSpPr/>
          <p:nvPr/>
        </p:nvSpPr>
        <p:spPr>
          <a:xfrm>
            <a:off x="7954669" y="3866524"/>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906" name="Google Shape;785;p76">
            <a:extLst>
              <a:ext uri="{FF2B5EF4-FFF2-40B4-BE49-F238E27FC236}">
                <a16:creationId xmlns:a16="http://schemas.microsoft.com/office/drawing/2014/main" id="{D83C951C-26EC-BF52-8722-E2B3856A3503}"/>
              </a:ext>
            </a:extLst>
          </p:cNvPr>
          <p:cNvSpPr/>
          <p:nvPr/>
        </p:nvSpPr>
        <p:spPr>
          <a:xfrm>
            <a:off x="8096268" y="3866524"/>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907" name="Google Shape;785;p76">
            <a:extLst>
              <a:ext uri="{FF2B5EF4-FFF2-40B4-BE49-F238E27FC236}">
                <a16:creationId xmlns:a16="http://schemas.microsoft.com/office/drawing/2014/main" id="{3C2911CF-5943-FD47-F41A-A5CCEE3927AD}"/>
              </a:ext>
            </a:extLst>
          </p:cNvPr>
          <p:cNvSpPr/>
          <p:nvPr/>
        </p:nvSpPr>
        <p:spPr>
          <a:xfrm>
            <a:off x="8237867" y="3866524"/>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sp>
        <p:nvSpPr>
          <p:cNvPr id="908" name="Google Shape;785;p76">
            <a:extLst>
              <a:ext uri="{FF2B5EF4-FFF2-40B4-BE49-F238E27FC236}">
                <a16:creationId xmlns:a16="http://schemas.microsoft.com/office/drawing/2014/main" id="{7799337C-7AF6-4FE3-2277-9F6937CC279E}"/>
              </a:ext>
            </a:extLst>
          </p:cNvPr>
          <p:cNvSpPr/>
          <p:nvPr/>
        </p:nvSpPr>
        <p:spPr>
          <a:xfrm>
            <a:off x="8379464" y="3866524"/>
            <a:ext cx="89615" cy="164932"/>
          </a:xfrm>
          <a:prstGeom prst="roundRect">
            <a:avLst>
              <a:gd name="adj" fmla="val 0"/>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t" anchorCtr="0">
            <a:noAutofit/>
          </a:bodyPr>
          <a:lstStyle/>
          <a:p>
            <a:pPr lvl="0" algn="ctr"/>
            <a:endParaRPr sz="1050" dirty="0">
              <a:solidFill>
                <a:schemeClr val="lt1"/>
              </a:solidFill>
              <a:latin typeface="Grotesque" panose="020F0502020204030204" pitchFamily="34" charset="0"/>
              <a:ea typeface="Inter"/>
              <a:cs typeface="Inter"/>
              <a:sym typeface="Inter"/>
            </a:endParaRPr>
          </a:p>
        </p:txBody>
      </p:sp>
      <p:cxnSp>
        <p:nvCxnSpPr>
          <p:cNvPr id="909" name="Straight Arrow Connector 908">
            <a:extLst>
              <a:ext uri="{FF2B5EF4-FFF2-40B4-BE49-F238E27FC236}">
                <a16:creationId xmlns:a16="http://schemas.microsoft.com/office/drawing/2014/main" id="{86ED9B31-167C-9287-7A73-98E3310982FC}"/>
              </a:ext>
            </a:extLst>
          </p:cNvPr>
          <p:cNvCxnSpPr>
            <a:cxnSpLocks/>
            <a:endCxn id="16" idx="0"/>
          </p:cNvCxnSpPr>
          <p:nvPr/>
        </p:nvCxnSpPr>
        <p:spPr>
          <a:xfrm>
            <a:off x="7064742" y="1164250"/>
            <a:ext cx="0" cy="3878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10" name="TextBox 909">
            <a:extLst>
              <a:ext uri="{FF2B5EF4-FFF2-40B4-BE49-F238E27FC236}">
                <a16:creationId xmlns:a16="http://schemas.microsoft.com/office/drawing/2014/main" id="{78281AEC-3ABA-87B3-0887-0AB0CF79E492}"/>
              </a:ext>
            </a:extLst>
          </p:cNvPr>
          <p:cNvSpPr txBox="1"/>
          <p:nvPr/>
        </p:nvSpPr>
        <p:spPr>
          <a:xfrm>
            <a:off x="6694714" y="851691"/>
            <a:ext cx="763360" cy="307777"/>
          </a:xfrm>
          <a:prstGeom prst="rect">
            <a:avLst/>
          </a:prstGeom>
          <a:noFill/>
        </p:spPr>
        <p:txBody>
          <a:bodyPr wrap="square">
            <a:spAutoFit/>
          </a:bodyPr>
          <a:lstStyle/>
          <a:p>
            <a:pPr algn="ctr"/>
            <a:r>
              <a:rPr lang="en-GB" dirty="0">
                <a:solidFill>
                  <a:schemeClr val="lt1"/>
                </a:solidFill>
                <a:latin typeface="Grotesque" panose="020F0502020204030204" pitchFamily="34" charset="0"/>
                <a:ea typeface="Inter"/>
                <a:sym typeface="Inter"/>
              </a:rPr>
              <a:t>Writes</a:t>
            </a:r>
            <a:endParaRPr lang="en-FR" dirty="0"/>
          </a:p>
        </p:txBody>
      </p:sp>
      <p:sp>
        <p:nvSpPr>
          <p:cNvPr id="912" name="TextBox 911">
            <a:extLst>
              <a:ext uri="{FF2B5EF4-FFF2-40B4-BE49-F238E27FC236}">
                <a16:creationId xmlns:a16="http://schemas.microsoft.com/office/drawing/2014/main" id="{1877A295-B43A-109E-A8D5-CEF0CA0D99B8}"/>
              </a:ext>
            </a:extLst>
          </p:cNvPr>
          <p:cNvSpPr txBox="1"/>
          <p:nvPr/>
        </p:nvSpPr>
        <p:spPr>
          <a:xfrm>
            <a:off x="6683061" y="4319327"/>
            <a:ext cx="763360" cy="307777"/>
          </a:xfrm>
          <a:prstGeom prst="rect">
            <a:avLst/>
          </a:prstGeom>
          <a:noFill/>
        </p:spPr>
        <p:txBody>
          <a:bodyPr wrap="square">
            <a:spAutoFit/>
          </a:bodyPr>
          <a:lstStyle/>
          <a:p>
            <a:pPr algn="ctr"/>
            <a:r>
              <a:rPr lang="en-GB" dirty="0">
                <a:solidFill>
                  <a:schemeClr val="lt1"/>
                </a:solidFill>
                <a:latin typeface="Grotesque" panose="020F0502020204030204" pitchFamily="34" charset="0"/>
                <a:ea typeface="Inter"/>
                <a:sym typeface="Inter"/>
              </a:rPr>
              <a:t>Reads</a:t>
            </a:r>
            <a:endParaRPr lang="en-FR" dirty="0"/>
          </a:p>
        </p:txBody>
      </p:sp>
      <p:cxnSp>
        <p:nvCxnSpPr>
          <p:cNvPr id="913" name="Straight Arrow Connector 912">
            <a:extLst>
              <a:ext uri="{FF2B5EF4-FFF2-40B4-BE49-F238E27FC236}">
                <a16:creationId xmlns:a16="http://schemas.microsoft.com/office/drawing/2014/main" id="{CA93C625-12EA-BA3F-DB0E-2E28F90C118B}"/>
              </a:ext>
            </a:extLst>
          </p:cNvPr>
          <p:cNvCxnSpPr>
            <a:cxnSpLocks/>
            <a:stCxn id="912" idx="0"/>
            <a:endCxn id="15" idx="3"/>
          </p:cNvCxnSpPr>
          <p:nvPr/>
        </p:nvCxnSpPr>
        <p:spPr>
          <a:xfrm flipH="1" flipV="1">
            <a:off x="6916647" y="2824055"/>
            <a:ext cx="148094" cy="14952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16" name="Straight Arrow Connector 915">
            <a:extLst>
              <a:ext uri="{FF2B5EF4-FFF2-40B4-BE49-F238E27FC236}">
                <a16:creationId xmlns:a16="http://schemas.microsoft.com/office/drawing/2014/main" id="{CE7146E3-5A35-0C30-A32F-395EDB9E3443}"/>
              </a:ext>
            </a:extLst>
          </p:cNvPr>
          <p:cNvCxnSpPr>
            <a:cxnSpLocks/>
            <a:stCxn id="912" idx="0"/>
            <a:endCxn id="17" idx="1"/>
          </p:cNvCxnSpPr>
          <p:nvPr/>
        </p:nvCxnSpPr>
        <p:spPr>
          <a:xfrm flipV="1">
            <a:off x="7064741" y="2807210"/>
            <a:ext cx="256715" cy="15121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19" name="Straight Arrow Connector 918">
            <a:extLst>
              <a:ext uri="{FF2B5EF4-FFF2-40B4-BE49-F238E27FC236}">
                <a16:creationId xmlns:a16="http://schemas.microsoft.com/office/drawing/2014/main" id="{4882AA27-9BB6-5ACE-8455-13A97D9EA2C0}"/>
              </a:ext>
            </a:extLst>
          </p:cNvPr>
          <p:cNvCxnSpPr>
            <a:cxnSpLocks/>
            <a:stCxn id="912" idx="0"/>
            <a:endCxn id="19" idx="1"/>
          </p:cNvCxnSpPr>
          <p:nvPr/>
        </p:nvCxnSpPr>
        <p:spPr>
          <a:xfrm flipV="1">
            <a:off x="7064741" y="3818185"/>
            <a:ext cx="256715" cy="5011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22" name="Straight Arrow Connector 921">
            <a:extLst>
              <a:ext uri="{FF2B5EF4-FFF2-40B4-BE49-F238E27FC236}">
                <a16:creationId xmlns:a16="http://schemas.microsoft.com/office/drawing/2014/main" id="{28FD0FBE-6180-0415-9839-E91D7D3D42DF}"/>
              </a:ext>
            </a:extLst>
          </p:cNvPr>
          <p:cNvCxnSpPr>
            <a:cxnSpLocks/>
            <a:stCxn id="912" idx="0"/>
            <a:endCxn id="18" idx="3"/>
          </p:cNvCxnSpPr>
          <p:nvPr/>
        </p:nvCxnSpPr>
        <p:spPr>
          <a:xfrm flipH="1" flipV="1">
            <a:off x="6916646" y="3818185"/>
            <a:ext cx="148095" cy="5011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25" name="Straight Arrow Connector 924">
            <a:extLst>
              <a:ext uri="{FF2B5EF4-FFF2-40B4-BE49-F238E27FC236}">
                <a16:creationId xmlns:a16="http://schemas.microsoft.com/office/drawing/2014/main" id="{6B358624-E34C-4451-0AE9-46F616CB9404}"/>
              </a:ext>
            </a:extLst>
          </p:cNvPr>
          <p:cNvCxnSpPr>
            <a:cxnSpLocks/>
            <a:stCxn id="912" idx="0"/>
            <a:endCxn id="16" idx="2"/>
          </p:cNvCxnSpPr>
          <p:nvPr/>
        </p:nvCxnSpPr>
        <p:spPr>
          <a:xfrm flipV="1">
            <a:off x="7064741" y="2136516"/>
            <a:ext cx="1" cy="21828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31" name="Google Shape;743;p72">
            <a:extLst>
              <a:ext uri="{FF2B5EF4-FFF2-40B4-BE49-F238E27FC236}">
                <a16:creationId xmlns:a16="http://schemas.microsoft.com/office/drawing/2014/main" id="{A39F43FE-91B1-AE81-7C7D-9083FBFAC6E5}"/>
              </a:ext>
            </a:extLst>
          </p:cNvPr>
          <p:cNvSpPr txBox="1">
            <a:spLocks/>
          </p:cNvSpPr>
          <p:nvPr/>
        </p:nvSpPr>
        <p:spPr>
          <a:xfrm>
            <a:off x="3226501"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ctr"/>
            <a:r>
              <a:rPr lang="en-GB" b="0" dirty="0">
                <a:solidFill>
                  <a:schemeClr val="bg1"/>
                </a:solidFill>
              </a:rPr>
              <a:t>Scaleway Object Storage: Beekeeper</a:t>
            </a:r>
          </a:p>
        </p:txBody>
      </p:sp>
      <p:sp>
        <p:nvSpPr>
          <p:cNvPr id="933" name="Google Shape;743;p72">
            <a:extLst>
              <a:ext uri="{FF2B5EF4-FFF2-40B4-BE49-F238E27FC236}">
                <a16:creationId xmlns:a16="http://schemas.microsoft.com/office/drawing/2014/main" id="{C3849273-59F4-835D-225A-42E09F548402}"/>
              </a:ext>
            </a:extLst>
          </p:cNvPr>
          <p:cNvSpPr txBox="1">
            <a:spLocks/>
          </p:cNvSpPr>
          <p:nvPr/>
        </p:nvSpPr>
        <p:spPr>
          <a:xfrm>
            <a:off x="6232938"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r"/>
            <a:r>
              <a:rPr lang="en-GB" b="0" dirty="0">
                <a:solidFill>
                  <a:schemeClr val="bg1"/>
                </a:solidFill>
              </a:rPr>
              <a:t>CTA Workshop 2025</a:t>
            </a: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975">
          <a:extLst>
            <a:ext uri="{FF2B5EF4-FFF2-40B4-BE49-F238E27FC236}">
              <a16:creationId xmlns:a16="http://schemas.microsoft.com/office/drawing/2014/main" id="{1CF60E9C-A586-AB77-1BAE-E86FEE7F2607}"/>
            </a:ext>
          </a:extLst>
        </p:cNvPr>
        <p:cNvGrpSpPr/>
        <p:nvPr/>
      </p:nvGrpSpPr>
      <p:grpSpPr>
        <a:xfrm>
          <a:off x="0" y="0"/>
          <a:ext cx="0" cy="0"/>
          <a:chOff x="0" y="0"/>
          <a:chExt cx="0" cy="0"/>
        </a:xfrm>
      </p:grpSpPr>
      <p:sp>
        <p:nvSpPr>
          <p:cNvPr id="976" name="Google Shape;976;p83">
            <a:extLst>
              <a:ext uri="{FF2B5EF4-FFF2-40B4-BE49-F238E27FC236}">
                <a16:creationId xmlns:a16="http://schemas.microsoft.com/office/drawing/2014/main" id="{7D40A443-9EE2-E1FC-F77C-0256DE4FDA97}"/>
              </a:ext>
            </a:extLst>
          </p:cNvPr>
          <p:cNvSpPr txBox="1">
            <a:spLocks noGrp="1"/>
          </p:cNvSpPr>
          <p:nvPr>
            <p:ph type="title"/>
          </p:nvPr>
        </p:nvSpPr>
        <p:spPr>
          <a:xfrm>
            <a:off x="518159" y="757281"/>
            <a:ext cx="8104500" cy="5844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Hive: scale with data</a:t>
            </a:r>
            <a:endParaRPr/>
          </a:p>
          <a:p>
            <a:pPr marL="0" lvl="0" indent="0" algn="l" rtl="0">
              <a:spcBef>
                <a:spcPts val="0"/>
              </a:spcBef>
              <a:spcAft>
                <a:spcPts val="0"/>
              </a:spcAft>
              <a:buNone/>
            </a:pPr>
            <a:endParaRPr/>
          </a:p>
        </p:txBody>
      </p:sp>
      <p:sp>
        <p:nvSpPr>
          <p:cNvPr id="977" name="Google Shape;977;p83">
            <a:extLst>
              <a:ext uri="{FF2B5EF4-FFF2-40B4-BE49-F238E27FC236}">
                <a16:creationId xmlns:a16="http://schemas.microsoft.com/office/drawing/2014/main" id="{A7D44FA4-2A3A-E5B9-6497-7A7077B46A79}"/>
              </a:ext>
            </a:extLst>
          </p:cNvPr>
          <p:cNvSpPr txBox="1">
            <a:spLocks noGrp="1"/>
          </p:cNvSpPr>
          <p:nvPr>
            <p:ph type="body" idx="1"/>
          </p:nvPr>
        </p:nvSpPr>
        <p:spPr>
          <a:xfrm>
            <a:off x="518159" y="315602"/>
            <a:ext cx="3863100" cy="1299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GB" dirty="0"/>
              <a:t>Still not Apache Hive</a:t>
            </a:r>
            <a:endParaRPr dirty="0"/>
          </a:p>
        </p:txBody>
      </p:sp>
      <p:sp>
        <p:nvSpPr>
          <p:cNvPr id="978" name="Google Shape;978;p83">
            <a:extLst>
              <a:ext uri="{FF2B5EF4-FFF2-40B4-BE49-F238E27FC236}">
                <a16:creationId xmlns:a16="http://schemas.microsoft.com/office/drawing/2014/main" id="{B778A5A6-3069-07C5-DC52-C1A5FA6C585C}"/>
              </a:ext>
            </a:extLst>
          </p:cNvPr>
          <p:cNvSpPr txBox="1">
            <a:spLocks noGrp="1"/>
          </p:cNvSpPr>
          <p:nvPr>
            <p:ph type="body" idx="2"/>
          </p:nvPr>
        </p:nvSpPr>
        <p:spPr>
          <a:xfrm>
            <a:off x="518159" y="1919309"/>
            <a:ext cx="3794700" cy="25494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sz="1100" dirty="0"/>
              <a:t>To spread the load as much as possible to avoid congestion, </a:t>
            </a:r>
            <a:r>
              <a:rPr lang="en-GB" sz="1100" b="1" dirty="0"/>
              <a:t>we shard the key space</a:t>
            </a:r>
            <a:r>
              <a:rPr lang="en-GB" sz="1100" dirty="0"/>
              <a:t> into multiple Shards.</a:t>
            </a:r>
            <a:endParaRPr sz="1100" dirty="0"/>
          </a:p>
          <a:p>
            <a:pPr marL="0" lvl="0" indent="0" algn="l" rtl="0">
              <a:spcBef>
                <a:spcPts val="0"/>
              </a:spcBef>
              <a:spcAft>
                <a:spcPts val="0"/>
              </a:spcAft>
              <a:buNone/>
            </a:pPr>
            <a:r>
              <a:rPr lang="en-GB" sz="1100" dirty="0"/>
              <a:t>When a shard reaches a certain threshold, the key space is then split in three different shards. </a:t>
            </a:r>
            <a:endParaRPr sz="1100" dirty="0"/>
          </a:p>
          <a:p>
            <a:pPr marL="0" lvl="0" indent="0" algn="l" rtl="0">
              <a:spcBef>
                <a:spcPts val="0"/>
              </a:spcBef>
              <a:spcAft>
                <a:spcPts val="0"/>
              </a:spcAft>
              <a:buNone/>
            </a:pPr>
            <a:endParaRPr sz="1100" dirty="0"/>
          </a:p>
        </p:txBody>
      </p:sp>
      <p:sp>
        <p:nvSpPr>
          <p:cNvPr id="979" name="Google Shape;979;p83">
            <a:extLst>
              <a:ext uri="{FF2B5EF4-FFF2-40B4-BE49-F238E27FC236}">
                <a16:creationId xmlns:a16="http://schemas.microsoft.com/office/drawing/2014/main" id="{BC43938A-73DC-F451-8D00-E5D55571D5B7}"/>
              </a:ext>
            </a:extLst>
          </p:cNvPr>
          <p:cNvSpPr txBox="1">
            <a:spLocks noGrp="1"/>
          </p:cNvSpPr>
          <p:nvPr>
            <p:ph type="body" idx="3"/>
          </p:nvPr>
        </p:nvSpPr>
        <p:spPr>
          <a:xfrm>
            <a:off x="518159" y="1164255"/>
            <a:ext cx="8104500" cy="129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DNS for you S3 objects</a:t>
            </a:r>
            <a:endParaRPr/>
          </a:p>
        </p:txBody>
      </p:sp>
      <p:sp>
        <p:nvSpPr>
          <p:cNvPr id="982" name="Google Shape;982;p83">
            <a:extLst>
              <a:ext uri="{FF2B5EF4-FFF2-40B4-BE49-F238E27FC236}">
                <a16:creationId xmlns:a16="http://schemas.microsoft.com/office/drawing/2014/main" id="{D3B46CB2-38FC-C30B-63E2-13DBBFCB2C8A}"/>
              </a:ext>
            </a:extLst>
          </p:cNvPr>
          <p:cNvSpPr txBox="1"/>
          <p:nvPr/>
        </p:nvSpPr>
        <p:spPr>
          <a:xfrm>
            <a:off x="915500" y="3274325"/>
            <a:ext cx="3000000" cy="658612"/>
          </a:xfrm>
          <a:prstGeom prst="rect">
            <a:avLst/>
          </a:prstGeom>
          <a:noFill/>
          <a:ln>
            <a:noFill/>
          </a:ln>
        </p:spPr>
        <p:txBody>
          <a:bodyPr spcFirstLastPara="1" wrap="square" lIns="91425" tIns="91425" rIns="91425" bIns="91425" anchor="t" anchorCtr="0">
            <a:spAutoFit/>
          </a:bodyPr>
          <a:lstStyle/>
          <a:p>
            <a:pPr marL="0" lvl="0" indent="0" algn="ctr" rtl="0">
              <a:lnSpc>
                <a:spcPct val="140000"/>
              </a:lnSpc>
              <a:spcBef>
                <a:spcPts val="0"/>
              </a:spcBef>
              <a:spcAft>
                <a:spcPts val="0"/>
              </a:spcAft>
              <a:buNone/>
            </a:pPr>
            <a:r>
              <a:rPr lang="en-GB" sz="1100" b="1" dirty="0">
                <a:solidFill>
                  <a:schemeClr val="lt1"/>
                </a:solidFill>
                <a:latin typeface="Inter"/>
                <a:ea typeface="Inter"/>
                <a:cs typeface="Inter"/>
                <a:sym typeface="Inter"/>
              </a:rPr>
              <a:t>We have two shards each responsible for half the key space</a:t>
            </a:r>
            <a:endParaRPr b="1" dirty="0"/>
          </a:p>
        </p:txBody>
      </p:sp>
      <p:sp>
        <p:nvSpPr>
          <p:cNvPr id="2" name="Google Shape;785;p76">
            <a:extLst>
              <a:ext uri="{FF2B5EF4-FFF2-40B4-BE49-F238E27FC236}">
                <a16:creationId xmlns:a16="http://schemas.microsoft.com/office/drawing/2014/main" id="{EA3E05D5-25F3-932B-698A-382E221E33E6}"/>
              </a:ext>
            </a:extLst>
          </p:cNvPr>
          <p:cNvSpPr/>
          <p:nvPr/>
        </p:nvSpPr>
        <p:spPr>
          <a:xfrm>
            <a:off x="5929347" y="1817024"/>
            <a:ext cx="1908000" cy="578261"/>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fr-FR" sz="1050" dirty="0">
                <a:solidFill>
                  <a:schemeClr val="lt1"/>
                </a:solidFill>
                <a:latin typeface="Grotesque" panose="020F0502020204030204" pitchFamily="34" charset="0"/>
                <a:ea typeface="Inter"/>
                <a:cs typeface="Inter"/>
                <a:sym typeface="Inter"/>
              </a:rPr>
              <a:t>Bucket Lewis</a:t>
            </a:r>
            <a:endParaRPr sz="1050" dirty="0">
              <a:solidFill>
                <a:schemeClr val="lt1"/>
              </a:solidFill>
              <a:latin typeface="Grotesque" panose="020F0502020204030204" pitchFamily="34" charset="0"/>
              <a:ea typeface="Inter"/>
              <a:cs typeface="Inter"/>
              <a:sym typeface="Inter"/>
            </a:endParaRPr>
          </a:p>
        </p:txBody>
      </p:sp>
      <p:cxnSp>
        <p:nvCxnSpPr>
          <p:cNvPr id="4" name="Straight Arrow Connector 3">
            <a:extLst>
              <a:ext uri="{FF2B5EF4-FFF2-40B4-BE49-F238E27FC236}">
                <a16:creationId xmlns:a16="http://schemas.microsoft.com/office/drawing/2014/main" id="{C389C6A7-908E-1735-205E-05F432D03A5D}"/>
              </a:ext>
            </a:extLst>
          </p:cNvPr>
          <p:cNvCxnSpPr>
            <a:cxnSpLocks/>
            <a:stCxn id="2" idx="2"/>
            <a:endCxn id="3" idx="0"/>
          </p:cNvCxnSpPr>
          <p:nvPr/>
        </p:nvCxnSpPr>
        <p:spPr>
          <a:xfrm flipH="1">
            <a:off x="5967147" y="2395285"/>
            <a:ext cx="916200" cy="6300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10" name="Group 9">
            <a:extLst>
              <a:ext uri="{FF2B5EF4-FFF2-40B4-BE49-F238E27FC236}">
                <a16:creationId xmlns:a16="http://schemas.microsoft.com/office/drawing/2014/main" id="{FB962EE4-7582-9975-40A4-4CA9505F17DB}"/>
              </a:ext>
            </a:extLst>
          </p:cNvPr>
          <p:cNvGrpSpPr/>
          <p:nvPr/>
        </p:nvGrpSpPr>
        <p:grpSpPr>
          <a:xfrm>
            <a:off x="5178717" y="3025370"/>
            <a:ext cx="3409261" cy="578261"/>
            <a:chOff x="4820744" y="3025370"/>
            <a:chExt cx="4125206" cy="578261"/>
          </a:xfrm>
        </p:grpSpPr>
        <p:sp>
          <p:nvSpPr>
            <p:cNvPr id="3" name="Google Shape;785;p76">
              <a:extLst>
                <a:ext uri="{FF2B5EF4-FFF2-40B4-BE49-F238E27FC236}">
                  <a16:creationId xmlns:a16="http://schemas.microsoft.com/office/drawing/2014/main" id="{3A24BA40-6CCA-FC1B-5F2E-A43A3672E297}"/>
                </a:ext>
              </a:extLst>
            </p:cNvPr>
            <p:cNvSpPr/>
            <p:nvPr/>
          </p:nvSpPr>
          <p:spPr>
            <a:xfrm>
              <a:off x="4820744" y="3025370"/>
              <a:ext cx="1908000" cy="578261"/>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Shard 1 [a – j]</a:t>
              </a:r>
              <a:endParaRPr sz="1050" dirty="0">
                <a:solidFill>
                  <a:schemeClr val="lt1"/>
                </a:solidFill>
                <a:latin typeface="Grotesque" panose="020F0502020204030204" pitchFamily="34" charset="0"/>
                <a:ea typeface="Inter"/>
                <a:cs typeface="Inter"/>
                <a:sym typeface="Inter"/>
              </a:endParaRPr>
            </a:p>
          </p:txBody>
        </p:sp>
        <p:sp>
          <p:nvSpPr>
            <p:cNvPr id="7" name="Google Shape;785;p76">
              <a:extLst>
                <a:ext uri="{FF2B5EF4-FFF2-40B4-BE49-F238E27FC236}">
                  <a16:creationId xmlns:a16="http://schemas.microsoft.com/office/drawing/2014/main" id="{2F114355-3DA1-9566-9499-769E845A1DB5}"/>
                </a:ext>
              </a:extLst>
            </p:cNvPr>
            <p:cNvSpPr/>
            <p:nvPr/>
          </p:nvSpPr>
          <p:spPr>
            <a:xfrm>
              <a:off x="7037950" y="3025370"/>
              <a:ext cx="1908000" cy="578261"/>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Shard 2 [k - z]</a:t>
              </a:r>
            </a:p>
          </p:txBody>
        </p:sp>
      </p:grpSp>
      <p:cxnSp>
        <p:nvCxnSpPr>
          <p:cNvPr id="12" name="Straight Arrow Connector 11">
            <a:extLst>
              <a:ext uri="{FF2B5EF4-FFF2-40B4-BE49-F238E27FC236}">
                <a16:creationId xmlns:a16="http://schemas.microsoft.com/office/drawing/2014/main" id="{19442423-0094-3A0B-C746-116B10FCE16B}"/>
              </a:ext>
            </a:extLst>
          </p:cNvPr>
          <p:cNvCxnSpPr>
            <a:cxnSpLocks/>
            <a:stCxn id="2" idx="2"/>
            <a:endCxn id="7" idx="0"/>
          </p:cNvCxnSpPr>
          <p:nvPr/>
        </p:nvCxnSpPr>
        <p:spPr>
          <a:xfrm>
            <a:off x="6883347" y="2395285"/>
            <a:ext cx="916202" cy="6300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Google Shape;743;p72">
            <a:extLst>
              <a:ext uri="{FF2B5EF4-FFF2-40B4-BE49-F238E27FC236}">
                <a16:creationId xmlns:a16="http://schemas.microsoft.com/office/drawing/2014/main" id="{2DA1FBCE-8535-13A4-D46E-86AA00965D05}"/>
              </a:ext>
            </a:extLst>
          </p:cNvPr>
          <p:cNvSpPr txBox="1">
            <a:spLocks/>
          </p:cNvSpPr>
          <p:nvPr/>
        </p:nvSpPr>
        <p:spPr>
          <a:xfrm>
            <a:off x="3226501"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ctr"/>
            <a:r>
              <a:rPr lang="en-GB" b="0" dirty="0">
                <a:solidFill>
                  <a:schemeClr val="bg1"/>
                </a:solidFill>
              </a:rPr>
              <a:t>Scaleway Object Storage: Beekeeper</a:t>
            </a:r>
          </a:p>
        </p:txBody>
      </p:sp>
      <p:sp>
        <p:nvSpPr>
          <p:cNvPr id="11" name="Google Shape;743;p72">
            <a:extLst>
              <a:ext uri="{FF2B5EF4-FFF2-40B4-BE49-F238E27FC236}">
                <a16:creationId xmlns:a16="http://schemas.microsoft.com/office/drawing/2014/main" id="{0A22E8A0-4F9E-70BF-30AC-D76312F70638}"/>
              </a:ext>
            </a:extLst>
          </p:cNvPr>
          <p:cNvSpPr txBox="1">
            <a:spLocks/>
          </p:cNvSpPr>
          <p:nvPr/>
        </p:nvSpPr>
        <p:spPr>
          <a:xfrm>
            <a:off x="6232938"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r"/>
            <a:r>
              <a:rPr lang="en-GB" b="0" dirty="0">
                <a:solidFill>
                  <a:schemeClr val="bg1"/>
                </a:solidFill>
              </a:rPr>
              <a:t>CTA Workshop 2025</a:t>
            </a:r>
          </a:p>
        </p:txBody>
      </p:sp>
    </p:spTree>
    <p:extLst>
      <p:ext uri="{BB962C8B-B14F-4D97-AF65-F5344CB8AC3E}">
        <p14:creationId xmlns:p14="http://schemas.microsoft.com/office/powerpoint/2010/main" val="58195326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975">
          <a:extLst>
            <a:ext uri="{FF2B5EF4-FFF2-40B4-BE49-F238E27FC236}">
              <a16:creationId xmlns:a16="http://schemas.microsoft.com/office/drawing/2014/main" id="{00E99A97-1A4B-5820-1877-E737B4BC0B95}"/>
            </a:ext>
          </a:extLst>
        </p:cNvPr>
        <p:cNvGrpSpPr/>
        <p:nvPr/>
      </p:nvGrpSpPr>
      <p:grpSpPr>
        <a:xfrm>
          <a:off x="0" y="0"/>
          <a:ext cx="0" cy="0"/>
          <a:chOff x="0" y="0"/>
          <a:chExt cx="0" cy="0"/>
        </a:xfrm>
      </p:grpSpPr>
      <p:sp>
        <p:nvSpPr>
          <p:cNvPr id="976" name="Google Shape;976;p83">
            <a:extLst>
              <a:ext uri="{FF2B5EF4-FFF2-40B4-BE49-F238E27FC236}">
                <a16:creationId xmlns:a16="http://schemas.microsoft.com/office/drawing/2014/main" id="{6C383807-A833-8BE7-0816-58BF8F13FA37}"/>
              </a:ext>
            </a:extLst>
          </p:cNvPr>
          <p:cNvSpPr txBox="1">
            <a:spLocks noGrp="1"/>
          </p:cNvSpPr>
          <p:nvPr>
            <p:ph type="title"/>
          </p:nvPr>
        </p:nvSpPr>
        <p:spPr>
          <a:xfrm>
            <a:off x="518159" y="757281"/>
            <a:ext cx="8104500" cy="5844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Hive: scale with data</a:t>
            </a:r>
            <a:endParaRPr/>
          </a:p>
          <a:p>
            <a:pPr marL="0" lvl="0" indent="0" algn="l" rtl="0">
              <a:spcBef>
                <a:spcPts val="0"/>
              </a:spcBef>
              <a:spcAft>
                <a:spcPts val="0"/>
              </a:spcAft>
              <a:buNone/>
            </a:pPr>
            <a:endParaRPr/>
          </a:p>
        </p:txBody>
      </p:sp>
      <p:sp>
        <p:nvSpPr>
          <p:cNvPr id="977" name="Google Shape;977;p83">
            <a:extLst>
              <a:ext uri="{FF2B5EF4-FFF2-40B4-BE49-F238E27FC236}">
                <a16:creationId xmlns:a16="http://schemas.microsoft.com/office/drawing/2014/main" id="{ABF26408-3C52-0FF2-D837-AEA126B5DB4E}"/>
              </a:ext>
            </a:extLst>
          </p:cNvPr>
          <p:cNvSpPr txBox="1">
            <a:spLocks noGrp="1"/>
          </p:cNvSpPr>
          <p:nvPr>
            <p:ph type="body" idx="1"/>
          </p:nvPr>
        </p:nvSpPr>
        <p:spPr>
          <a:xfrm>
            <a:off x="518159" y="315602"/>
            <a:ext cx="3863100" cy="1299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GB" dirty="0"/>
              <a:t>Still not Apache Hive</a:t>
            </a:r>
            <a:endParaRPr dirty="0"/>
          </a:p>
        </p:txBody>
      </p:sp>
      <p:sp>
        <p:nvSpPr>
          <p:cNvPr id="978" name="Google Shape;978;p83">
            <a:extLst>
              <a:ext uri="{FF2B5EF4-FFF2-40B4-BE49-F238E27FC236}">
                <a16:creationId xmlns:a16="http://schemas.microsoft.com/office/drawing/2014/main" id="{AF890463-B78D-368B-1B47-84B38029F5A8}"/>
              </a:ext>
            </a:extLst>
          </p:cNvPr>
          <p:cNvSpPr txBox="1">
            <a:spLocks noGrp="1"/>
          </p:cNvSpPr>
          <p:nvPr>
            <p:ph type="body" idx="2"/>
          </p:nvPr>
        </p:nvSpPr>
        <p:spPr>
          <a:xfrm>
            <a:off x="518159" y="1919309"/>
            <a:ext cx="3794700" cy="25494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sz="1100" dirty="0"/>
              <a:t>To spread the load as much as possible to avoid congestion, </a:t>
            </a:r>
            <a:r>
              <a:rPr lang="en-GB" sz="1100" b="1" dirty="0"/>
              <a:t>we shard the key space</a:t>
            </a:r>
            <a:r>
              <a:rPr lang="en-GB" sz="1100" dirty="0"/>
              <a:t> into multiple Shards.</a:t>
            </a:r>
            <a:endParaRPr sz="1100" dirty="0"/>
          </a:p>
          <a:p>
            <a:pPr marL="0" lvl="0" indent="0" algn="l" rtl="0">
              <a:spcBef>
                <a:spcPts val="0"/>
              </a:spcBef>
              <a:spcAft>
                <a:spcPts val="0"/>
              </a:spcAft>
              <a:buNone/>
            </a:pPr>
            <a:r>
              <a:rPr lang="en-GB" sz="1100" dirty="0"/>
              <a:t>When a shard reaches a certain threshold, the key space is then split in three different shards. </a:t>
            </a:r>
            <a:endParaRPr sz="1100" dirty="0"/>
          </a:p>
          <a:p>
            <a:pPr marL="0" lvl="0" indent="0" algn="l" rtl="0">
              <a:spcBef>
                <a:spcPts val="0"/>
              </a:spcBef>
              <a:spcAft>
                <a:spcPts val="0"/>
              </a:spcAft>
              <a:buNone/>
            </a:pPr>
            <a:endParaRPr sz="1100" dirty="0"/>
          </a:p>
        </p:txBody>
      </p:sp>
      <p:sp>
        <p:nvSpPr>
          <p:cNvPr id="979" name="Google Shape;979;p83">
            <a:extLst>
              <a:ext uri="{FF2B5EF4-FFF2-40B4-BE49-F238E27FC236}">
                <a16:creationId xmlns:a16="http://schemas.microsoft.com/office/drawing/2014/main" id="{CE625FD5-C531-C29A-1C68-E61133A4EFE8}"/>
              </a:ext>
            </a:extLst>
          </p:cNvPr>
          <p:cNvSpPr txBox="1">
            <a:spLocks noGrp="1"/>
          </p:cNvSpPr>
          <p:nvPr>
            <p:ph type="body" idx="3"/>
          </p:nvPr>
        </p:nvSpPr>
        <p:spPr>
          <a:xfrm>
            <a:off x="518159" y="1164255"/>
            <a:ext cx="8104500" cy="129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DNS for you S3 objects</a:t>
            </a:r>
            <a:endParaRPr/>
          </a:p>
        </p:txBody>
      </p:sp>
      <p:sp>
        <p:nvSpPr>
          <p:cNvPr id="982" name="Google Shape;982;p83">
            <a:extLst>
              <a:ext uri="{FF2B5EF4-FFF2-40B4-BE49-F238E27FC236}">
                <a16:creationId xmlns:a16="http://schemas.microsoft.com/office/drawing/2014/main" id="{14BF7B30-90D4-2556-5D37-162142133084}"/>
              </a:ext>
            </a:extLst>
          </p:cNvPr>
          <p:cNvSpPr txBox="1"/>
          <p:nvPr/>
        </p:nvSpPr>
        <p:spPr>
          <a:xfrm>
            <a:off x="915500" y="3274325"/>
            <a:ext cx="3000000" cy="895600"/>
          </a:xfrm>
          <a:prstGeom prst="rect">
            <a:avLst/>
          </a:prstGeom>
          <a:noFill/>
          <a:ln>
            <a:noFill/>
          </a:ln>
        </p:spPr>
        <p:txBody>
          <a:bodyPr spcFirstLastPara="1" wrap="square" lIns="91425" tIns="91425" rIns="91425" bIns="91425" anchor="t" anchorCtr="0">
            <a:spAutoFit/>
          </a:bodyPr>
          <a:lstStyle/>
          <a:p>
            <a:pPr marL="0" lvl="0" indent="0" algn="ctr" rtl="0">
              <a:lnSpc>
                <a:spcPct val="140000"/>
              </a:lnSpc>
              <a:spcBef>
                <a:spcPts val="0"/>
              </a:spcBef>
              <a:spcAft>
                <a:spcPts val="0"/>
              </a:spcAft>
              <a:buNone/>
            </a:pPr>
            <a:r>
              <a:rPr lang="en-GB" sz="1100" b="1" dirty="0">
                <a:solidFill>
                  <a:schemeClr val="lt1"/>
                </a:solidFill>
                <a:latin typeface="Inter"/>
                <a:ea typeface="Inter"/>
                <a:cs typeface="Inter"/>
                <a:sym typeface="Inter"/>
              </a:rPr>
              <a:t>Cluster 1 reached the threshold so allocate three clusters each responsible for ⅓ of its key space</a:t>
            </a:r>
            <a:endParaRPr lang="en-GB" sz="1100" b="1" dirty="0"/>
          </a:p>
        </p:txBody>
      </p:sp>
      <p:sp>
        <p:nvSpPr>
          <p:cNvPr id="23" name="Google Shape;785;p76">
            <a:extLst>
              <a:ext uri="{FF2B5EF4-FFF2-40B4-BE49-F238E27FC236}">
                <a16:creationId xmlns:a16="http://schemas.microsoft.com/office/drawing/2014/main" id="{0B2FFB2D-48A9-7F01-3413-646694F34024}"/>
              </a:ext>
            </a:extLst>
          </p:cNvPr>
          <p:cNvSpPr/>
          <p:nvPr/>
        </p:nvSpPr>
        <p:spPr>
          <a:xfrm>
            <a:off x="5964028" y="751333"/>
            <a:ext cx="1908000" cy="578261"/>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fr-FR" sz="1050" dirty="0">
                <a:solidFill>
                  <a:schemeClr val="lt1"/>
                </a:solidFill>
                <a:latin typeface="Grotesque" panose="020F0502020204030204" pitchFamily="34" charset="0"/>
                <a:ea typeface="Inter"/>
                <a:cs typeface="Inter"/>
                <a:sym typeface="Inter"/>
              </a:rPr>
              <a:t>Bucket Lewis</a:t>
            </a:r>
            <a:endParaRPr sz="1050" dirty="0">
              <a:solidFill>
                <a:schemeClr val="lt1"/>
              </a:solidFill>
              <a:latin typeface="Grotesque" panose="020F0502020204030204" pitchFamily="34" charset="0"/>
              <a:ea typeface="Inter"/>
              <a:cs typeface="Inter"/>
              <a:sym typeface="Inter"/>
            </a:endParaRPr>
          </a:p>
        </p:txBody>
      </p:sp>
      <p:cxnSp>
        <p:nvCxnSpPr>
          <p:cNvPr id="24" name="Straight Arrow Connector 23">
            <a:extLst>
              <a:ext uri="{FF2B5EF4-FFF2-40B4-BE49-F238E27FC236}">
                <a16:creationId xmlns:a16="http://schemas.microsoft.com/office/drawing/2014/main" id="{942F451B-11B8-375E-19B4-EA00D1CADA33}"/>
              </a:ext>
            </a:extLst>
          </p:cNvPr>
          <p:cNvCxnSpPr>
            <a:cxnSpLocks/>
            <a:stCxn id="23" idx="2"/>
          </p:cNvCxnSpPr>
          <p:nvPr/>
        </p:nvCxnSpPr>
        <p:spPr>
          <a:xfrm>
            <a:off x="6918028" y="1329594"/>
            <a:ext cx="0" cy="2811110"/>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sp>
        <p:nvSpPr>
          <p:cNvPr id="25" name="Google Shape;785;p76">
            <a:extLst>
              <a:ext uri="{FF2B5EF4-FFF2-40B4-BE49-F238E27FC236}">
                <a16:creationId xmlns:a16="http://schemas.microsoft.com/office/drawing/2014/main" id="{671B819E-CB13-797B-973F-B30C26DD305C}"/>
              </a:ext>
            </a:extLst>
          </p:cNvPr>
          <p:cNvSpPr/>
          <p:nvPr/>
        </p:nvSpPr>
        <p:spPr>
          <a:xfrm>
            <a:off x="5213399" y="1959679"/>
            <a:ext cx="1576859" cy="578261"/>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Shard 1 [a – j]</a:t>
            </a:r>
          </a:p>
          <a:p>
            <a:pPr marL="0" lvl="0" indent="0" algn="ctr" rtl="0">
              <a:spcBef>
                <a:spcPts val="0"/>
              </a:spcBef>
              <a:spcAft>
                <a:spcPts val="0"/>
              </a:spcAft>
              <a:buNone/>
            </a:pPr>
            <a:r>
              <a:rPr lang="en-GB" sz="1050" i="1" dirty="0">
                <a:solidFill>
                  <a:schemeClr val="accent6">
                    <a:lumMod val="40000"/>
                    <a:lumOff val="60000"/>
                  </a:schemeClr>
                </a:solidFill>
                <a:latin typeface="Grotesque" panose="020F0502020204030204" pitchFamily="34" charset="0"/>
                <a:ea typeface="Inter"/>
                <a:cs typeface="Inter"/>
                <a:sym typeface="Inter"/>
              </a:rPr>
              <a:t>sharding</a:t>
            </a:r>
            <a:endParaRPr sz="1050" i="1" dirty="0">
              <a:solidFill>
                <a:schemeClr val="accent6">
                  <a:lumMod val="40000"/>
                  <a:lumOff val="60000"/>
                </a:schemeClr>
              </a:solidFill>
              <a:latin typeface="Grotesque" panose="020F0502020204030204" pitchFamily="34" charset="0"/>
              <a:ea typeface="Inter"/>
              <a:cs typeface="Inter"/>
              <a:sym typeface="Inter"/>
            </a:endParaRPr>
          </a:p>
        </p:txBody>
      </p:sp>
      <p:sp>
        <p:nvSpPr>
          <p:cNvPr id="26" name="Google Shape;785;p76">
            <a:extLst>
              <a:ext uri="{FF2B5EF4-FFF2-40B4-BE49-F238E27FC236}">
                <a16:creationId xmlns:a16="http://schemas.microsoft.com/office/drawing/2014/main" id="{7A61F623-2359-EE86-D45B-B84872D649FC}"/>
              </a:ext>
            </a:extLst>
          </p:cNvPr>
          <p:cNvSpPr/>
          <p:nvPr/>
        </p:nvSpPr>
        <p:spPr>
          <a:xfrm>
            <a:off x="7045800" y="1959679"/>
            <a:ext cx="1576859" cy="578261"/>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Shard 2 [k - z]</a:t>
            </a:r>
          </a:p>
        </p:txBody>
      </p:sp>
      <p:cxnSp>
        <p:nvCxnSpPr>
          <p:cNvPr id="27" name="Straight Arrow Connector 26">
            <a:extLst>
              <a:ext uri="{FF2B5EF4-FFF2-40B4-BE49-F238E27FC236}">
                <a16:creationId xmlns:a16="http://schemas.microsoft.com/office/drawing/2014/main" id="{7C64FC48-8A4D-5E0B-C0E6-DF3509B8459D}"/>
              </a:ext>
            </a:extLst>
          </p:cNvPr>
          <p:cNvCxnSpPr>
            <a:cxnSpLocks/>
            <a:stCxn id="25" idx="3"/>
            <a:endCxn id="26" idx="1"/>
          </p:cNvCxnSpPr>
          <p:nvPr/>
        </p:nvCxnSpPr>
        <p:spPr>
          <a:xfrm>
            <a:off x="6790257" y="2248810"/>
            <a:ext cx="255543"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8" name="Google Shape;785;p76">
            <a:extLst>
              <a:ext uri="{FF2B5EF4-FFF2-40B4-BE49-F238E27FC236}">
                <a16:creationId xmlns:a16="http://schemas.microsoft.com/office/drawing/2014/main" id="{92748B35-93BF-3B9D-1D16-1FA54944E53E}"/>
              </a:ext>
            </a:extLst>
          </p:cNvPr>
          <p:cNvSpPr/>
          <p:nvPr/>
        </p:nvSpPr>
        <p:spPr>
          <a:xfrm>
            <a:off x="5213398" y="2761061"/>
            <a:ext cx="1576859" cy="578261"/>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Shard 3 [a – c]</a:t>
            </a:r>
          </a:p>
          <a:p>
            <a:pPr marL="0" lvl="0" indent="0" algn="ctr" rtl="0">
              <a:spcBef>
                <a:spcPts val="0"/>
              </a:spcBef>
              <a:spcAft>
                <a:spcPts val="0"/>
              </a:spcAft>
              <a:buNone/>
            </a:pPr>
            <a:r>
              <a:rPr lang="en-GB" sz="1050" i="1" dirty="0">
                <a:solidFill>
                  <a:schemeClr val="accent6">
                    <a:lumMod val="40000"/>
                    <a:lumOff val="60000"/>
                  </a:schemeClr>
                </a:solidFill>
                <a:latin typeface="Grotesque" panose="020F0502020204030204" pitchFamily="34" charset="0"/>
                <a:ea typeface="Inter"/>
                <a:cs typeface="Inter"/>
                <a:sym typeface="Inter"/>
              </a:rPr>
              <a:t>sharding</a:t>
            </a:r>
            <a:endParaRPr sz="1050" dirty="0">
              <a:solidFill>
                <a:schemeClr val="lt1"/>
              </a:solidFill>
              <a:latin typeface="Grotesque" panose="020F0502020204030204" pitchFamily="34" charset="0"/>
              <a:ea typeface="Inter"/>
              <a:cs typeface="Inter"/>
              <a:sym typeface="Inter"/>
            </a:endParaRPr>
          </a:p>
        </p:txBody>
      </p:sp>
      <p:sp>
        <p:nvSpPr>
          <p:cNvPr id="29" name="Google Shape;785;p76">
            <a:extLst>
              <a:ext uri="{FF2B5EF4-FFF2-40B4-BE49-F238E27FC236}">
                <a16:creationId xmlns:a16="http://schemas.microsoft.com/office/drawing/2014/main" id="{5DC1E6FF-E4B3-F246-E995-A73BC962A439}"/>
              </a:ext>
            </a:extLst>
          </p:cNvPr>
          <p:cNvSpPr/>
          <p:nvPr/>
        </p:nvSpPr>
        <p:spPr>
          <a:xfrm>
            <a:off x="7045799" y="2761061"/>
            <a:ext cx="1576859" cy="578261"/>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Shard 4 [d - f]</a:t>
            </a:r>
          </a:p>
          <a:p>
            <a:pPr marL="0" lvl="0" indent="0" algn="ctr" rtl="0">
              <a:spcBef>
                <a:spcPts val="0"/>
              </a:spcBef>
              <a:spcAft>
                <a:spcPts val="0"/>
              </a:spcAft>
              <a:buNone/>
            </a:pPr>
            <a:r>
              <a:rPr lang="en-GB" sz="1050" i="1" dirty="0">
                <a:solidFill>
                  <a:schemeClr val="accent6">
                    <a:lumMod val="40000"/>
                    <a:lumOff val="60000"/>
                  </a:schemeClr>
                </a:solidFill>
                <a:latin typeface="Grotesque" panose="020F0502020204030204" pitchFamily="34" charset="0"/>
                <a:ea typeface="Inter"/>
                <a:cs typeface="Inter"/>
                <a:sym typeface="Inter"/>
              </a:rPr>
              <a:t>sharding</a:t>
            </a:r>
            <a:endParaRPr lang="en-GB" sz="1050" dirty="0">
              <a:solidFill>
                <a:schemeClr val="lt1"/>
              </a:solidFill>
              <a:latin typeface="Grotesque" panose="020F0502020204030204" pitchFamily="34" charset="0"/>
              <a:ea typeface="Inter"/>
              <a:cs typeface="Inter"/>
              <a:sym typeface="Inter"/>
            </a:endParaRPr>
          </a:p>
        </p:txBody>
      </p:sp>
      <p:sp>
        <p:nvSpPr>
          <p:cNvPr id="30" name="Google Shape;785;p76">
            <a:extLst>
              <a:ext uri="{FF2B5EF4-FFF2-40B4-BE49-F238E27FC236}">
                <a16:creationId xmlns:a16="http://schemas.microsoft.com/office/drawing/2014/main" id="{5F138622-61E5-A083-284E-45DA4CC4BD1E}"/>
              </a:ext>
            </a:extLst>
          </p:cNvPr>
          <p:cNvSpPr/>
          <p:nvPr/>
        </p:nvSpPr>
        <p:spPr>
          <a:xfrm>
            <a:off x="5213397" y="3562443"/>
            <a:ext cx="1576859" cy="578261"/>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Shard 4 [h – j]</a:t>
            </a:r>
          </a:p>
          <a:p>
            <a:pPr marL="0" lvl="0" indent="0" algn="ctr" rtl="0">
              <a:spcBef>
                <a:spcPts val="0"/>
              </a:spcBef>
              <a:spcAft>
                <a:spcPts val="0"/>
              </a:spcAft>
              <a:buNone/>
            </a:pPr>
            <a:r>
              <a:rPr lang="en-GB" sz="1050" i="1" dirty="0">
                <a:solidFill>
                  <a:schemeClr val="accent6">
                    <a:lumMod val="40000"/>
                    <a:lumOff val="60000"/>
                  </a:schemeClr>
                </a:solidFill>
                <a:latin typeface="Grotesque" panose="020F0502020204030204" pitchFamily="34" charset="0"/>
                <a:ea typeface="Inter"/>
                <a:cs typeface="Inter"/>
                <a:sym typeface="Inter"/>
              </a:rPr>
              <a:t>sharding</a:t>
            </a:r>
            <a:endParaRPr sz="1050" dirty="0">
              <a:solidFill>
                <a:schemeClr val="lt1"/>
              </a:solidFill>
              <a:latin typeface="Grotesque" panose="020F0502020204030204" pitchFamily="34" charset="0"/>
              <a:ea typeface="Inter"/>
              <a:cs typeface="Inter"/>
              <a:sym typeface="Inter"/>
            </a:endParaRPr>
          </a:p>
        </p:txBody>
      </p:sp>
      <p:cxnSp>
        <p:nvCxnSpPr>
          <p:cNvPr id="31" name="Straight Arrow Connector 30">
            <a:extLst>
              <a:ext uri="{FF2B5EF4-FFF2-40B4-BE49-F238E27FC236}">
                <a16:creationId xmlns:a16="http://schemas.microsoft.com/office/drawing/2014/main" id="{06654ADA-DE5B-9F63-D87C-39493A86E08E}"/>
              </a:ext>
            </a:extLst>
          </p:cNvPr>
          <p:cNvCxnSpPr>
            <a:cxnSpLocks/>
            <a:stCxn id="28" idx="3"/>
            <a:endCxn id="29" idx="1"/>
          </p:cNvCxnSpPr>
          <p:nvPr/>
        </p:nvCxnSpPr>
        <p:spPr>
          <a:xfrm>
            <a:off x="6790256" y="3050192"/>
            <a:ext cx="255543"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8E51B8AD-D200-20BA-3AC9-A53F89B1AF85}"/>
              </a:ext>
            </a:extLst>
          </p:cNvPr>
          <p:cNvCxnSpPr>
            <a:cxnSpLocks/>
            <a:stCxn id="30" idx="3"/>
          </p:cNvCxnSpPr>
          <p:nvPr/>
        </p:nvCxnSpPr>
        <p:spPr>
          <a:xfrm>
            <a:off x="6790256" y="3851574"/>
            <a:ext cx="127772" cy="0"/>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35" name="Google Shape;743;p72">
            <a:extLst>
              <a:ext uri="{FF2B5EF4-FFF2-40B4-BE49-F238E27FC236}">
                <a16:creationId xmlns:a16="http://schemas.microsoft.com/office/drawing/2014/main" id="{971AF1B9-50EB-93F8-296C-F88E748B53B1}"/>
              </a:ext>
            </a:extLst>
          </p:cNvPr>
          <p:cNvSpPr txBox="1">
            <a:spLocks/>
          </p:cNvSpPr>
          <p:nvPr/>
        </p:nvSpPr>
        <p:spPr>
          <a:xfrm>
            <a:off x="3226501"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ctr"/>
            <a:r>
              <a:rPr lang="en-GB" b="0" dirty="0">
                <a:solidFill>
                  <a:schemeClr val="bg1"/>
                </a:solidFill>
              </a:rPr>
              <a:t>Scaleway Object Storage: Beekeeper</a:t>
            </a:r>
          </a:p>
        </p:txBody>
      </p:sp>
      <p:sp>
        <p:nvSpPr>
          <p:cNvPr id="37" name="Google Shape;743;p72">
            <a:extLst>
              <a:ext uri="{FF2B5EF4-FFF2-40B4-BE49-F238E27FC236}">
                <a16:creationId xmlns:a16="http://schemas.microsoft.com/office/drawing/2014/main" id="{0816E9C5-6DF4-0319-0798-1A4D22754622}"/>
              </a:ext>
            </a:extLst>
          </p:cNvPr>
          <p:cNvSpPr txBox="1">
            <a:spLocks/>
          </p:cNvSpPr>
          <p:nvPr/>
        </p:nvSpPr>
        <p:spPr>
          <a:xfrm>
            <a:off x="6232938"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r"/>
            <a:r>
              <a:rPr lang="en-GB" b="0" dirty="0">
                <a:solidFill>
                  <a:schemeClr val="bg1"/>
                </a:solidFill>
              </a:rPr>
              <a:t>CTA Workshop 2025</a:t>
            </a:r>
          </a:p>
        </p:txBody>
      </p:sp>
    </p:spTree>
    <p:extLst>
      <p:ext uri="{BB962C8B-B14F-4D97-AF65-F5344CB8AC3E}">
        <p14:creationId xmlns:p14="http://schemas.microsoft.com/office/powerpoint/2010/main" val="492472290"/>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975">
          <a:extLst>
            <a:ext uri="{FF2B5EF4-FFF2-40B4-BE49-F238E27FC236}">
              <a16:creationId xmlns:a16="http://schemas.microsoft.com/office/drawing/2014/main" id="{B40DCB7A-ED8B-7C9A-7021-AC1758795FC0}"/>
            </a:ext>
          </a:extLst>
        </p:cNvPr>
        <p:cNvGrpSpPr/>
        <p:nvPr/>
      </p:nvGrpSpPr>
      <p:grpSpPr>
        <a:xfrm>
          <a:off x="0" y="0"/>
          <a:ext cx="0" cy="0"/>
          <a:chOff x="0" y="0"/>
          <a:chExt cx="0" cy="0"/>
        </a:xfrm>
      </p:grpSpPr>
      <p:sp>
        <p:nvSpPr>
          <p:cNvPr id="976" name="Google Shape;976;p83">
            <a:extLst>
              <a:ext uri="{FF2B5EF4-FFF2-40B4-BE49-F238E27FC236}">
                <a16:creationId xmlns:a16="http://schemas.microsoft.com/office/drawing/2014/main" id="{EEE20177-9E91-B485-1AB5-D8ECC0508112}"/>
              </a:ext>
            </a:extLst>
          </p:cNvPr>
          <p:cNvSpPr txBox="1">
            <a:spLocks noGrp="1"/>
          </p:cNvSpPr>
          <p:nvPr>
            <p:ph type="title"/>
          </p:nvPr>
        </p:nvSpPr>
        <p:spPr>
          <a:xfrm>
            <a:off x="518159" y="757281"/>
            <a:ext cx="8104500" cy="5844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Hive: scale with data</a:t>
            </a:r>
            <a:endParaRPr/>
          </a:p>
          <a:p>
            <a:pPr marL="0" lvl="0" indent="0" algn="l" rtl="0">
              <a:spcBef>
                <a:spcPts val="0"/>
              </a:spcBef>
              <a:spcAft>
                <a:spcPts val="0"/>
              </a:spcAft>
              <a:buNone/>
            </a:pPr>
            <a:endParaRPr/>
          </a:p>
        </p:txBody>
      </p:sp>
      <p:sp>
        <p:nvSpPr>
          <p:cNvPr id="977" name="Google Shape;977;p83">
            <a:extLst>
              <a:ext uri="{FF2B5EF4-FFF2-40B4-BE49-F238E27FC236}">
                <a16:creationId xmlns:a16="http://schemas.microsoft.com/office/drawing/2014/main" id="{05AB8BC0-7AA4-0B46-E21F-03153474547C}"/>
              </a:ext>
            </a:extLst>
          </p:cNvPr>
          <p:cNvSpPr txBox="1">
            <a:spLocks noGrp="1"/>
          </p:cNvSpPr>
          <p:nvPr>
            <p:ph type="body" idx="1"/>
          </p:nvPr>
        </p:nvSpPr>
        <p:spPr>
          <a:xfrm>
            <a:off x="518159" y="315602"/>
            <a:ext cx="3863100" cy="1299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GB" dirty="0"/>
              <a:t>Still not Apache Hive</a:t>
            </a:r>
            <a:endParaRPr dirty="0"/>
          </a:p>
        </p:txBody>
      </p:sp>
      <p:sp>
        <p:nvSpPr>
          <p:cNvPr id="978" name="Google Shape;978;p83">
            <a:extLst>
              <a:ext uri="{FF2B5EF4-FFF2-40B4-BE49-F238E27FC236}">
                <a16:creationId xmlns:a16="http://schemas.microsoft.com/office/drawing/2014/main" id="{E5892C4C-9FF9-BC00-0637-9566B143E8B9}"/>
              </a:ext>
            </a:extLst>
          </p:cNvPr>
          <p:cNvSpPr txBox="1">
            <a:spLocks noGrp="1"/>
          </p:cNvSpPr>
          <p:nvPr>
            <p:ph type="body" idx="2"/>
          </p:nvPr>
        </p:nvSpPr>
        <p:spPr>
          <a:xfrm>
            <a:off x="518159" y="1919309"/>
            <a:ext cx="3794700" cy="25494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sz="1100" dirty="0"/>
              <a:t>To spread the load as much as possible to avoid congestion, </a:t>
            </a:r>
            <a:r>
              <a:rPr lang="en-GB" sz="1100" b="1" dirty="0"/>
              <a:t>we shard the key space</a:t>
            </a:r>
            <a:r>
              <a:rPr lang="en-GB" sz="1100" dirty="0"/>
              <a:t> into multiple Shards.</a:t>
            </a:r>
            <a:endParaRPr sz="1100" dirty="0"/>
          </a:p>
          <a:p>
            <a:pPr marL="0" lvl="0" indent="0" algn="l" rtl="0">
              <a:spcBef>
                <a:spcPts val="0"/>
              </a:spcBef>
              <a:spcAft>
                <a:spcPts val="0"/>
              </a:spcAft>
              <a:buNone/>
            </a:pPr>
            <a:r>
              <a:rPr lang="en-GB" sz="1100" dirty="0"/>
              <a:t>When a shard reaches a certain threshold, the key space is then split in three different shards. </a:t>
            </a:r>
            <a:endParaRPr sz="1100" dirty="0"/>
          </a:p>
          <a:p>
            <a:pPr marL="0" lvl="0" indent="0" algn="l" rtl="0">
              <a:spcBef>
                <a:spcPts val="0"/>
              </a:spcBef>
              <a:spcAft>
                <a:spcPts val="0"/>
              </a:spcAft>
              <a:buNone/>
            </a:pPr>
            <a:endParaRPr sz="1100" dirty="0"/>
          </a:p>
        </p:txBody>
      </p:sp>
      <p:sp>
        <p:nvSpPr>
          <p:cNvPr id="979" name="Google Shape;979;p83">
            <a:extLst>
              <a:ext uri="{FF2B5EF4-FFF2-40B4-BE49-F238E27FC236}">
                <a16:creationId xmlns:a16="http://schemas.microsoft.com/office/drawing/2014/main" id="{7E17C58D-0998-0216-68D3-093576169C4E}"/>
              </a:ext>
            </a:extLst>
          </p:cNvPr>
          <p:cNvSpPr txBox="1">
            <a:spLocks noGrp="1"/>
          </p:cNvSpPr>
          <p:nvPr>
            <p:ph type="body" idx="3"/>
          </p:nvPr>
        </p:nvSpPr>
        <p:spPr>
          <a:xfrm>
            <a:off x="518159" y="1164255"/>
            <a:ext cx="8104500" cy="129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DNS for you S3 objects</a:t>
            </a:r>
            <a:endParaRPr/>
          </a:p>
        </p:txBody>
      </p:sp>
      <p:sp>
        <p:nvSpPr>
          <p:cNvPr id="982" name="Google Shape;982;p83">
            <a:extLst>
              <a:ext uri="{FF2B5EF4-FFF2-40B4-BE49-F238E27FC236}">
                <a16:creationId xmlns:a16="http://schemas.microsoft.com/office/drawing/2014/main" id="{88941AE0-A855-DB11-B360-7A40729473F1}"/>
              </a:ext>
            </a:extLst>
          </p:cNvPr>
          <p:cNvSpPr txBox="1"/>
          <p:nvPr/>
        </p:nvSpPr>
        <p:spPr>
          <a:xfrm>
            <a:off x="915500" y="3274325"/>
            <a:ext cx="3000000" cy="895600"/>
          </a:xfrm>
          <a:prstGeom prst="rect">
            <a:avLst/>
          </a:prstGeom>
          <a:noFill/>
          <a:ln>
            <a:noFill/>
          </a:ln>
        </p:spPr>
        <p:txBody>
          <a:bodyPr spcFirstLastPara="1" wrap="square" lIns="91425" tIns="91425" rIns="91425" bIns="91425" anchor="t" anchorCtr="0">
            <a:spAutoFit/>
          </a:bodyPr>
          <a:lstStyle/>
          <a:p>
            <a:pPr marL="0" lvl="0" indent="0" algn="ctr" rtl="0">
              <a:lnSpc>
                <a:spcPct val="140000"/>
              </a:lnSpc>
              <a:spcBef>
                <a:spcPts val="0"/>
              </a:spcBef>
              <a:spcAft>
                <a:spcPts val="0"/>
              </a:spcAft>
              <a:buNone/>
            </a:pPr>
            <a:r>
              <a:rPr lang="en-GB" sz="1100" b="1" dirty="0">
                <a:solidFill>
                  <a:schemeClr val="lt1"/>
                </a:solidFill>
                <a:latin typeface="Inter"/>
                <a:ea typeface="Inter"/>
                <a:cs typeface="Inter"/>
                <a:sym typeface="Inter"/>
              </a:rPr>
              <a:t>Once the sharding is done we no longer need Shard  1, and we have 4 shards under the threshold</a:t>
            </a:r>
            <a:endParaRPr lang="en-GB" sz="1100" b="1" dirty="0"/>
          </a:p>
        </p:txBody>
      </p:sp>
      <p:sp>
        <p:nvSpPr>
          <p:cNvPr id="2" name="Google Shape;785;p76">
            <a:extLst>
              <a:ext uri="{FF2B5EF4-FFF2-40B4-BE49-F238E27FC236}">
                <a16:creationId xmlns:a16="http://schemas.microsoft.com/office/drawing/2014/main" id="{B16F62FE-201C-7C1B-77D7-2BD794820F13}"/>
              </a:ext>
            </a:extLst>
          </p:cNvPr>
          <p:cNvSpPr/>
          <p:nvPr/>
        </p:nvSpPr>
        <p:spPr>
          <a:xfrm>
            <a:off x="5964028" y="751333"/>
            <a:ext cx="1908000" cy="578261"/>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fr-FR" sz="1050" dirty="0">
                <a:solidFill>
                  <a:schemeClr val="lt1"/>
                </a:solidFill>
                <a:latin typeface="Grotesque" panose="020F0502020204030204" pitchFamily="34" charset="0"/>
                <a:ea typeface="Inter"/>
                <a:cs typeface="Inter"/>
                <a:sym typeface="Inter"/>
              </a:rPr>
              <a:t>Bucket Lewis</a:t>
            </a:r>
            <a:endParaRPr sz="1050" dirty="0">
              <a:solidFill>
                <a:schemeClr val="lt1"/>
              </a:solidFill>
              <a:latin typeface="Grotesque" panose="020F0502020204030204" pitchFamily="34" charset="0"/>
              <a:ea typeface="Inter"/>
              <a:cs typeface="Inter"/>
              <a:sym typeface="Inter"/>
            </a:endParaRPr>
          </a:p>
        </p:txBody>
      </p:sp>
      <p:cxnSp>
        <p:nvCxnSpPr>
          <p:cNvPr id="4" name="Straight Arrow Connector 3">
            <a:extLst>
              <a:ext uri="{FF2B5EF4-FFF2-40B4-BE49-F238E27FC236}">
                <a16:creationId xmlns:a16="http://schemas.microsoft.com/office/drawing/2014/main" id="{CCD8B538-B1CB-2AE4-63F7-10221FCD2A0A}"/>
              </a:ext>
            </a:extLst>
          </p:cNvPr>
          <p:cNvCxnSpPr>
            <a:cxnSpLocks/>
            <a:stCxn id="2" idx="2"/>
          </p:cNvCxnSpPr>
          <p:nvPr/>
        </p:nvCxnSpPr>
        <p:spPr>
          <a:xfrm>
            <a:off x="6918028" y="1329594"/>
            <a:ext cx="0" cy="2016318"/>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sp>
        <p:nvSpPr>
          <p:cNvPr id="7" name="Google Shape;785;p76">
            <a:extLst>
              <a:ext uri="{FF2B5EF4-FFF2-40B4-BE49-F238E27FC236}">
                <a16:creationId xmlns:a16="http://schemas.microsoft.com/office/drawing/2014/main" id="{1A342100-A979-C489-5438-B52B4B814BA9}"/>
              </a:ext>
            </a:extLst>
          </p:cNvPr>
          <p:cNvSpPr/>
          <p:nvPr/>
        </p:nvSpPr>
        <p:spPr>
          <a:xfrm>
            <a:off x="7045800" y="1959679"/>
            <a:ext cx="1576859" cy="578261"/>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Shard 2 [k - z]</a:t>
            </a:r>
          </a:p>
        </p:txBody>
      </p:sp>
      <p:cxnSp>
        <p:nvCxnSpPr>
          <p:cNvPr id="12" name="Straight Arrow Connector 11">
            <a:extLst>
              <a:ext uri="{FF2B5EF4-FFF2-40B4-BE49-F238E27FC236}">
                <a16:creationId xmlns:a16="http://schemas.microsoft.com/office/drawing/2014/main" id="{10B15662-FA17-ABE2-A2BF-93F81452DDAF}"/>
              </a:ext>
            </a:extLst>
          </p:cNvPr>
          <p:cNvCxnSpPr>
            <a:cxnSpLocks/>
            <a:endCxn id="7" idx="1"/>
          </p:cNvCxnSpPr>
          <p:nvPr/>
        </p:nvCxnSpPr>
        <p:spPr>
          <a:xfrm>
            <a:off x="6790257" y="2248810"/>
            <a:ext cx="255543"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6" name="Google Shape;785;p76">
            <a:extLst>
              <a:ext uri="{FF2B5EF4-FFF2-40B4-BE49-F238E27FC236}">
                <a16:creationId xmlns:a16="http://schemas.microsoft.com/office/drawing/2014/main" id="{BDAA48A3-5B40-1641-1D1F-3F9C9B0E3A0C}"/>
              </a:ext>
            </a:extLst>
          </p:cNvPr>
          <p:cNvSpPr/>
          <p:nvPr/>
        </p:nvSpPr>
        <p:spPr>
          <a:xfrm>
            <a:off x="5213398" y="1966269"/>
            <a:ext cx="1576859" cy="578261"/>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Shard 3 [a – c]</a:t>
            </a:r>
          </a:p>
        </p:txBody>
      </p:sp>
      <p:sp>
        <p:nvSpPr>
          <p:cNvPr id="8" name="Google Shape;785;p76">
            <a:extLst>
              <a:ext uri="{FF2B5EF4-FFF2-40B4-BE49-F238E27FC236}">
                <a16:creationId xmlns:a16="http://schemas.microsoft.com/office/drawing/2014/main" id="{8759DFF9-BB0A-71D3-7C81-16AF21224725}"/>
              </a:ext>
            </a:extLst>
          </p:cNvPr>
          <p:cNvSpPr/>
          <p:nvPr/>
        </p:nvSpPr>
        <p:spPr>
          <a:xfrm>
            <a:off x="7045799" y="2761061"/>
            <a:ext cx="1576859" cy="578261"/>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Shard 4 [d - f]</a:t>
            </a:r>
          </a:p>
        </p:txBody>
      </p:sp>
      <p:sp>
        <p:nvSpPr>
          <p:cNvPr id="11" name="Google Shape;785;p76">
            <a:extLst>
              <a:ext uri="{FF2B5EF4-FFF2-40B4-BE49-F238E27FC236}">
                <a16:creationId xmlns:a16="http://schemas.microsoft.com/office/drawing/2014/main" id="{27B78C4E-81A7-AD58-F382-1B65233B4757}"/>
              </a:ext>
            </a:extLst>
          </p:cNvPr>
          <p:cNvSpPr/>
          <p:nvPr/>
        </p:nvSpPr>
        <p:spPr>
          <a:xfrm>
            <a:off x="5213397" y="2767651"/>
            <a:ext cx="1576859" cy="578261"/>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Shard 4 [h – j]</a:t>
            </a:r>
          </a:p>
        </p:txBody>
      </p:sp>
      <p:cxnSp>
        <p:nvCxnSpPr>
          <p:cNvPr id="17" name="Straight Arrow Connector 16">
            <a:extLst>
              <a:ext uri="{FF2B5EF4-FFF2-40B4-BE49-F238E27FC236}">
                <a16:creationId xmlns:a16="http://schemas.microsoft.com/office/drawing/2014/main" id="{8518FB3B-D253-DC2B-B586-9C5616ECCD88}"/>
              </a:ext>
            </a:extLst>
          </p:cNvPr>
          <p:cNvCxnSpPr>
            <a:cxnSpLocks/>
            <a:stCxn id="11" idx="3"/>
            <a:endCxn id="8" idx="1"/>
          </p:cNvCxnSpPr>
          <p:nvPr/>
        </p:nvCxnSpPr>
        <p:spPr>
          <a:xfrm flipV="1">
            <a:off x="6790256" y="3050192"/>
            <a:ext cx="255543" cy="659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D3859AE0-54B1-B7DD-F7E3-BE679A8A3E9F}"/>
              </a:ext>
            </a:extLst>
          </p:cNvPr>
          <p:cNvCxnSpPr>
            <a:cxnSpLocks/>
            <a:stCxn id="11" idx="3"/>
          </p:cNvCxnSpPr>
          <p:nvPr/>
        </p:nvCxnSpPr>
        <p:spPr>
          <a:xfrm>
            <a:off x="6790256" y="3056782"/>
            <a:ext cx="127772" cy="0"/>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15" name="Google Shape;743;p72">
            <a:extLst>
              <a:ext uri="{FF2B5EF4-FFF2-40B4-BE49-F238E27FC236}">
                <a16:creationId xmlns:a16="http://schemas.microsoft.com/office/drawing/2014/main" id="{180A00DC-8BF1-736F-CB3C-5466C9C7883D}"/>
              </a:ext>
            </a:extLst>
          </p:cNvPr>
          <p:cNvSpPr txBox="1">
            <a:spLocks/>
          </p:cNvSpPr>
          <p:nvPr/>
        </p:nvSpPr>
        <p:spPr>
          <a:xfrm>
            <a:off x="3226501"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ctr"/>
            <a:r>
              <a:rPr lang="en-GB" b="0" dirty="0">
                <a:solidFill>
                  <a:schemeClr val="bg1"/>
                </a:solidFill>
              </a:rPr>
              <a:t>Scaleway Object Storage: Beekeeper</a:t>
            </a:r>
          </a:p>
        </p:txBody>
      </p:sp>
      <p:sp>
        <p:nvSpPr>
          <p:cNvPr id="16" name="Google Shape;743;p72">
            <a:extLst>
              <a:ext uri="{FF2B5EF4-FFF2-40B4-BE49-F238E27FC236}">
                <a16:creationId xmlns:a16="http://schemas.microsoft.com/office/drawing/2014/main" id="{BA388D95-44C3-7D6F-8A24-B031CB3889A7}"/>
              </a:ext>
            </a:extLst>
          </p:cNvPr>
          <p:cNvSpPr txBox="1">
            <a:spLocks/>
          </p:cNvSpPr>
          <p:nvPr/>
        </p:nvSpPr>
        <p:spPr>
          <a:xfrm>
            <a:off x="6380719"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r"/>
            <a:r>
              <a:rPr lang="en-GB" b="0" dirty="0">
                <a:solidFill>
                  <a:schemeClr val="bg1"/>
                </a:solidFill>
              </a:rPr>
              <a:t>CTA Workshop 2025</a:t>
            </a:r>
          </a:p>
        </p:txBody>
      </p:sp>
    </p:spTree>
    <p:extLst>
      <p:ext uri="{BB962C8B-B14F-4D97-AF65-F5344CB8AC3E}">
        <p14:creationId xmlns:p14="http://schemas.microsoft.com/office/powerpoint/2010/main" val="546730737"/>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214">
          <a:extLst>
            <a:ext uri="{FF2B5EF4-FFF2-40B4-BE49-F238E27FC236}">
              <a16:creationId xmlns:a16="http://schemas.microsoft.com/office/drawing/2014/main" id="{539D8D99-E926-60D0-76B7-AED0D64EFBDE}"/>
            </a:ext>
          </a:extLst>
        </p:cNvPr>
        <p:cNvGrpSpPr/>
        <p:nvPr/>
      </p:nvGrpSpPr>
      <p:grpSpPr>
        <a:xfrm>
          <a:off x="0" y="0"/>
          <a:ext cx="0" cy="0"/>
          <a:chOff x="0" y="0"/>
          <a:chExt cx="0" cy="0"/>
        </a:xfrm>
      </p:grpSpPr>
      <p:sp>
        <p:nvSpPr>
          <p:cNvPr id="1215" name="Google Shape;1215;p97">
            <a:extLst>
              <a:ext uri="{FF2B5EF4-FFF2-40B4-BE49-F238E27FC236}">
                <a16:creationId xmlns:a16="http://schemas.microsoft.com/office/drawing/2014/main" id="{889AC714-AEAC-F455-BF96-BE48F7B65B88}"/>
              </a:ext>
            </a:extLst>
          </p:cNvPr>
          <p:cNvSpPr txBox="1">
            <a:spLocks noGrp="1"/>
          </p:cNvSpPr>
          <p:nvPr>
            <p:ph type="title"/>
          </p:nvPr>
        </p:nvSpPr>
        <p:spPr>
          <a:xfrm>
            <a:off x="518159" y="757281"/>
            <a:ext cx="8104500" cy="5844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2"/>
              </a:buClr>
              <a:buSzPts val="2100"/>
              <a:buFont typeface="Poppins SemiBold"/>
              <a:buNone/>
            </a:pPr>
            <a:r>
              <a:rPr lang="en-GB" dirty="0"/>
              <a:t>Metadata layer</a:t>
            </a:r>
            <a:endParaRPr dirty="0"/>
          </a:p>
        </p:txBody>
      </p:sp>
      <p:sp>
        <p:nvSpPr>
          <p:cNvPr id="1216" name="Google Shape;1216;p97">
            <a:extLst>
              <a:ext uri="{FF2B5EF4-FFF2-40B4-BE49-F238E27FC236}">
                <a16:creationId xmlns:a16="http://schemas.microsoft.com/office/drawing/2014/main" id="{87FE02AB-8778-B630-292C-C4D9E473ECBA}"/>
              </a:ext>
            </a:extLst>
          </p:cNvPr>
          <p:cNvSpPr txBox="1">
            <a:spLocks noGrp="1"/>
          </p:cNvSpPr>
          <p:nvPr>
            <p:ph type="body" idx="3"/>
          </p:nvPr>
        </p:nvSpPr>
        <p:spPr>
          <a:xfrm>
            <a:off x="518159" y="315602"/>
            <a:ext cx="3863100" cy="129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Clr>
                <a:srgbClr val="A5A5A5"/>
              </a:buClr>
              <a:buSzPts val="600"/>
              <a:buNone/>
            </a:pPr>
            <a:r>
              <a:rPr lang="en-GB" dirty="0"/>
              <a:t>Beekeeper</a:t>
            </a:r>
            <a:endParaRPr dirty="0"/>
          </a:p>
        </p:txBody>
      </p:sp>
      <p:sp>
        <p:nvSpPr>
          <p:cNvPr id="2" name="Google Shape;785;p76">
            <a:extLst>
              <a:ext uri="{FF2B5EF4-FFF2-40B4-BE49-F238E27FC236}">
                <a16:creationId xmlns:a16="http://schemas.microsoft.com/office/drawing/2014/main" id="{76773625-F668-1516-8B96-C45427DD44E7}"/>
              </a:ext>
            </a:extLst>
          </p:cNvPr>
          <p:cNvSpPr/>
          <p:nvPr/>
        </p:nvSpPr>
        <p:spPr>
          <a:xfrm>
            <a:off x="1578370" y="5901042"/>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Buzzstore</a:t>
            </a:r>
            <a:endParaRPr sz="1050" dirty="0">
              <a:solidFill>
                <a:schemeClr val="lt1"/>
              </a:solidFill>
              <a:latin typeface="Grotesque" panose="020F0502020204030204" pitchFamily="34" charset="0"/>
              <a:ea typeface="Inter"/>
              <a:cs typeface="Inter"/>
              <a:sym typeface="Inter"/>
            </a:endParaRPr>
          </a:p>
        </p:txBody>
      </p:sp>
      <p:sp>
        <p:nvSpPr>
          <p:cNvPr id="3" name="Google Shape;785;p76">
            <a:extLst>
              <a:ext uri="{FF2B5EF4-FFF2-40B4-BE49-F238E27FC236}">
                <a16:creationId xmlns:a16="http://schemas.microsoft.com/office/drawing/2014/main" id="{09CDC459-4DB9-0106-2401-5EA50AFBF86F}"/>
              </a:ext>
            </a:extLst>
          </p:cNvPr>
          <p:cNvSpPr/>
          <p:nvPr/>
        </p:nvSpPr>
        <p:spPr>
          <a:xfrm>
            <a:off x="1578370" y="6362464"/>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Buzzstore</a:t>
            </a:r>
            <a:endParaRPr sz="1050" dirty="0">
              <a:solidFill>
                <a:schemeClr val="lt1"/>
              </a:solidFill>
              <a:latin typeface="Grotesque" panose="020F0502020204030204" pitchFamily="34" charset="0"/>
              <a:ea typeface="Inter"/>
              <a:cs typeface="Inter"/>
              <a:sym typeface="Inter"/>
            </a:endParaRPr>
          </a:p>
        </p:txBody>
      </p:sp>
      <p:sp>
        <p:nvSpPr>
          <p:cNvPr id="4" name="Google Shape;785;p76">
            <a:extLst>
              <a:ext uri="{FF2B5EF4-FFF2-40B4-BE49-F238E27FC236}">
                <a16:creationId xmlns:a16="http://schemas.microsoft.com/office/drawing/2014/main" id="{48E36198-4A1E-8F4A-2C94-E5B890E7FB0C}"/>
              </a:ext>
            </a:extLst>
          </p:cNvPr>
          <p:cNvSpPr/>
          <p:nvPr/>
        </p:nvSpPr>
        <p:spPr>
          <a:xfrm>
            <a:off x="2772880" y="5901041"/>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Buzzstore</a:t>
            </a:r>
            <a:endParaRPr sz="1050" dirty="0">
              <a:solidFill>
                <a:schemeClr val="lt1"/>
              </a:solidFill>
              <a:latin typeface="Grotesque" panose="020F0502020204030204" pitchFamily="34" charset="0"/>
              <a:ea typeface="Inter"/>
              <a:cs typeface="Inter"/>
              <a:sym typeface="Inter"/>
            </a:endParaRPr>
          </a:p>
        </p:txBody>
      </p:sp>
      <p:sp>
        <p:nvSpPr>
          <p:cNvPr id="5" name="Google Shape;785;p76">
            <a:extLst>
              <a:ext uri="{FF2B5EF4-FFF2-40B4-BE49-F238E27FC236}">
                <a16:creationId xmlns:a16="http://schemas.microsoft.com/office/drawing/2014/main" id="{4B7AA396-D650-1EC9-58CB-7BF6926BB35E}"/>
              </a:ext>
            </a:extLst>
          </p:cNvPr>
          <p:cNvSpPr/>
          <p:nvPr/>
        </p:nvSpPr>
        <p:spPr>
          <a:xfrm>
            <a:off x="2772880" y="6362464"/>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Buzzstore</a:t>
            </a:r>
            <a:endParaRPr sz="1050" dirty="0">
              <a:solidFill>
                <a:schemeClr val="lt1"/>
              </a:solidFill>
              <a:latin typeface="Grotesque" panose="020F0502020204030204" pitchFamily="34" charset="0"/>
              <a:ea typeface="Inter"/>
              <a:cs typeface="Inter"/>
              <a:sym typeface="Inter"/>
            </a:endParaRPr>
          </a:p>
        </p:txBody>
      </p:sp>
      <p:sp>
        <p:nvSpPr>
          <p:cNvPr id="6" name="Google Shape;785;p76">
            <a:extLst>
              <a:ext uri="{FF2B5EF4-FFF2-40B4-BE49-F238E27FC236}">
                <a16:creationId xmlns:a16="http://schemas.microsoft.com/office/drawing/2014/main" id="{8B529309-9FC5-2F7C-7C2D-4D5B87563A5C}"/>
              </a:ext>
            </a:extLst>
          </p:cNvPr>
          <p:cNvSpPr/>
          <p:nvPr/>
        </p:nvSpPr>
        <p:spPr>
          <a:xfrm>
            <a:off x="3967390" y="6362464"/>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Buzzstore</a:t>
            </a:r>
            <a:endParaRPr sz="1050" dirty="0">
              <a:solidFill>
                <a:schemeClr val="lt1"/>
              </a:solidFill>
              <a:latin typeface="Grotesque" panose="020F0502020204030204" pitchFamily="34" charset="0"/>
              <a:ea typeface="Inter"/>
              <a:cs typeface="Inter"/>
              <a:sym typeface="Inter"/>
            </a:endParaRPr>
          </a:p>
        </p:txBody>
      </p:sp>
      <p:sp>
        <p:nvSpPr>
          <p:cNvPr id="7" name="Google Shape;785;p76">
            <a:extLst>
              <a:ext uri="{FF2B5EF4-FFF2-40B4-BE49-F238E27FC236}">
                <a16:creationId xmlns:a16="http://schemas.microsoft.com/office/drawing/2014/main" id="{D17E7772-47A8-B883-9855-A283B0AC97E0}"/>
              </a:ext>
            </a:extLst>
          </p:cNvPr>
          <p:cNvSpPr/>
          <p:nvPr/>
        </p:nvSpPr>
        <p:spPr>
          <a:xfrm>
            <a:off x="3967390" y="5895684"/>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Buzzstore</a:t>
            </a:r>
            <a:endParaRPr sz="1050" dirty="0">
              <a:solidFill>
                <a:schemeClr val="lt1"/>
              </a:solidFill>
              <a:latin typeface="Grotesque" panose="020F0502020204030204" pitchFamily="34" charset="0"/>
              <a:ea typeface="Inter"/>
              <a:cs typeface="Inter"/>
              <a:sym typeface="Inter"/>
            </a:endParaRPr>
          </a:p>
        </p:txBody>
      </p:sp>
      <p:sp>
        <p:nvSpPr>
          <p:cNvPr id="8" name="Google Shape;785;p76">
            <a:extLst>
              <a:ext uri="{FF2B5EF4-FFF2-40B4-BE49-F238E27FC236}">
                <a16:creationId xmlns:a16="http://schemas.microsoft.com/office/drawing/2014/main" id="{A2396272-2B21-9B9D-DA52-50E094469A3C}"/>
              </a:ext>
            </a:extLst>
          </p:cNvPr>
          <p:cNvSpPr/>
          <p:nvPr/>
        </p:nvSpPr>
        <p:spPr>
          <a:xfrm>
            <a:off x="5157394" y="5895683"/>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Buzzstore</a:t>
            </a:r>
            <a:endParaRPr sz="1050" dirty="0">
              <a:solidFill>
                <a:schemeClr val="lt1"/>
              </a:solidFill>
              <a:latin typeface="Grotesque" panose="020F0502020204030204" pitchFamily="34" charset="0"/>
              <a:ea typeface="Inter"/>
              <a:cs typeface="Inter"/>
              <a:sym typeface="Inter"/>
            </a:endParaRPr>
          </a:p>
        </p:txBody>
      </p:sp>
      <p:sp>
        <p:nvSpPr>
          <p:cNvPr id="9" name="Google Shape;785;p76">
            <a:extLst>
              <a:ext uri="{FF2B5EF4-FFF2-40B4-BE49-F238E27FC236}">
                <a16:creationId xmlns:a16="http://schemas.microsoft.com/office/drawing/2014/main" id="{45BEE325-CD1F-8E91-01D6-D8B541CD319F}"/>
              </a:ext>
            </a:extLst>
          </p:cNvPr>
          <p:cNvSpPr/>
          <p:nvPr/>
        </p:nvSpPr>
        <p:spPr>
          <a:xfrm>
            <a:off x="5160551" y="6362463"/>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Buzzstore</a:t>
            </a:r>
            <a:endParaRPr sz="1050" dirty="0">
              <a:solidFill>
                <a:schemeClr val="lt1"/>
              </a:solidFill>
              <a:latin typeface="Grotesque" panose="020F0502020204030204" pitchFamily="34" charset="0"/>
              <a:ea typeface="Inter"/>
              <a:cs typeface="Inter"/>
              <a:sym typeface="Inter"/>
            </a:endParaRPr>
          </a:p>
        </p:txBody>
      </p:sp>
      <p:sp>
        <p:nvSpPr>
          <p:cNvPr id="10" name="Google Shape;785;p76">
            <a:extLst>
              <a:ext uri="{FF2B5EF4-FFF2-40B4-BE49-F238E27FC236}">
                <a16:creationId xmlns:a16="http://schemas.microsoft.com/office/drawing/2014/main" id="{C49D6688-C315-4958-5DAC-937091DCF8E6}"/>
              </a:ext>
            </a:extLst>
          </p:cNvPr>
          <p:cNvSpPr/>
          <p:nvPr/>
        </p:nvSpPr>
        <p:spPr>
          <a:xfrm>
            <a:off x="6347398" y="6362463"/>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Buzzstore</a:t>
            </a:r>
            <a:endParaRPr sz="1050" dirty="0">
              <a:solidFill>
                <a:schemeClr val="lt1"/>
              </a:solidFill>
              <a:latin typeface="Grotesque" panose="020F0502020204030204" pitchFamily="34" charset="0"/>
              <a:ea typeface="Inter"/>
              <a:cs typeface="Inter"/>
              <a:sym typeface="Inter"/>
            </a:endParaRPr>
          </a:p>
        </p:txBody>
      </p:sp>
      <p:sp>
        <p:nvSpPr>
          <p:cNvPr id="11" name="Google Shape;785;p76">
            <a:extLst>
              <a:ext uri="{FF2B5EF4-FFF2-40B4-BE49-F238E27FC236}">
                <a16:creationId xmlns:a16="http://schemas.microsoft.com/office/drawing/2014/main" id="{FB04A728-8D98-5F98-4709-698ACD340687}"/>
              </a:ext>
            </a:extLst>
          </p:cNvPr>
          <p:cNvSpPr/>
          <p:nvPr/>
        </p:nvSpPr>
        <p:spPr>
          <a:xfrm>
            <a:off x="6347398" y="5895683"/>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Buzzstore</a:t>
            </a:r>
            <a:endParaRPr sz="1050" dirty="0">
              <a:solidFill>
                <a:schemeClr val="lt1"/>
              </a:solidFill>
              <a:latin typeface="Grotesque" panose="020F0502020204030204" pitchFamily="34" charset="0"/>
              <a:ea typeface="Inter"/>
              <a:cs typeface="Inter"/>
              <a:sym typeface="Inter"/>
            </a:endParaRPr>
          </a:p>
        </p:txBody>
      </p:sp>
      <p:sp>
        <p:nvSpPr>
          <p:cNvPr id="12" name="Google Shape;785;p76">
            <a:extLst>
              <a:ext uri="{FF2B5EF4-FFF2-40B4-BE49-F238E27FC236}">
                <a16:creationId xmlns:a16="http://schemas.microsoft.com/office/drawing/2014/main" id="{BEFF184A-DF36-225F-8308-7E40EE0FC07B}"/>
              </a:ext>
            </a:extLst>
          </p:cNvPr>
          <p:cNvSpPr/>
          <p:nvPr/>
        </p:nvSpPr>
        <p:spPr>
          <a:xfrm>
            <a:off x="7537402" y="5895682"/>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Buzzstore</a:t>
            </a:r>
            <a:endParaRPr sz="1050" dirty="0">
              <a:solidFill>
                <a:schemeClr val="lt1"/>
              </a:solidFill>
              <a:latin typeface="Grotesque" panose="020F0502020204030204" pitchFamily="34" charset="0"/>
              <a:ea typeface="Inter"/>
              <a:cs typeface="Inter"/>
              <a:sym typeface="Inter"/>
            </a:endParaRPr>
          </a:p>
        </p:txBody>
      </p:sp>
      <p:sp>
        <p:nvSpPr>
          <p:cNvPr id="13" name="Google Shape;785;p76">
            <a:extLst>
              <a:ext uri="{FF2B5EF4-FFF2-40B4-BE49-F238E27FC236}">
                <a16:creationId xmlns:a16="http://schemas.microsoft.com/office/drawing/2014/main" id="{CF9DDFF4-D0F2-39C5-CB32-1E2877234C18}"/>
              </a:ext>
            </a:extLst>
          </p:cNvPr>
          <p:cNvSpPr/>
          <p:nvPr/>
        </p:nvSpPr>
        <p:spPr>
          <a:xfrm>
            <a:off x="7540559" y="6362462"/>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Buzzstore</a:t>
            </a:r>
            <a:endParaRPr sz="1050" dirty="0">
              <a:solidFill>
                <a:schemeClr val="lt1"/>
              </a:solidFill>
              <a:latin typeface="Grotesque" panose="020F0502020204030204" pitchFamily="34" charset="0"/>
              <a:ea typeface="Inter"/>
              <a:cs typeface="Inter"/>
              <a:sym typeface="Inter"/>
            </a:endParaRPr>
          </a:p>
        </p:txBody>
      </p:sp>
      <p:sp>
        <p:nvSpPr>
          <p:cNvPr id="15" name="ZoneTexte 14">
            <a:extLst>
              <a:ext uri="{FF2B5EF4-FFF2-40B4-BE49-F238E27FC236}">
                <a16:creationId xmlns:a16="http://schemas.microsoft.com/office/drawing/2014/main" id="{FDE92B8A-5009-83C9-75D0-AA059035C7D2}"/>
              </a:ext>
            </a:extLst>
          </p:cNvPr>
          <p:cNvSpPr txBox="1"/>
          <p:nvPr/>
        </p:nvSpPr>
        <p:spPr>
          <a:xfrm>
            <a:off x="360473" y="6045088"/>
            <a:ext cx="1269101" cy="523220"/>
          </a:xfrm>
          <a:prstGeom prst="rect">
            <a:avLst/>
          </a:prstGeom>
          <a:noFill/>
        </p:spPr>
        <p:txBody>
          <a:bodyPr wrap="square">
            <a:spAutoFit/>
          </a:bodyPr>
          <a:lstStyle/>
          <a:p>
            <a:r>
              <a:rPr lang="en-GB" sz="1400" dirty="0">
                <a:solidFill>
                  <a:schemeClr val="lt1"/>
                </a:solidFill>
                <a:latin typeface="Grotesque" panose="020F0502020204030204" pitchFamily="34" charset="0"/>
                <a:ea typeface="Inter"/>
                <a:cs typeface="Inter"/>
                <a:sym typeface="Inter"/>
              </a:rPr>
              <a:t>Fleet of</a:t>
            </a:r>
          </a:p>
          <a:p>
            <a:r>
              <a:rPr lang="en-GB" dirty="0">
                <a:solidFill>
                  <a:schemeClr val="lt1"/>
                </a:solidFill>
                <a:latin typeface="Grotesque" panose="020F0502020204030204" pitchFamily="34" charset="0"/>
                <a:ea typeface="Inter"/>
                <a:sym typeface="Inter"/>
              </a:rPr>
              <a:t>storage pods</a:t>
            </a:r>
            <a:endParaRPr lang="fr-FR" dirty="0"/>
          </a:p>
        </p:txBody>
      </p:sp>
      <p:cxnSp>
        <p:nvCxnSpPr>
          <p:cNvPr id="17" name="Connecteur droit 16">
            <a:extLst>
              <a:ext uri="{FF2B5EF4-FFF2-40B4-BE49-F238E27FC236}">
                <a16:creationId xmlns:a16="http://schemas.microsoft.com/office/drawing/2014/main" id="{1F1003F7-6B8F-8897-C7E8-4A51367B57D8}"/>
              </a:ext>
            </a:extLst>
          </p:cNvPr>
          <p:cNvCxnSpPr>
            <a:cxnSpLocks/>
          </p:cNvCxnSpPr>
          <p:nvPr/>
        </p:nvCxnSpPr>
        <p:spPr>
          <a:xfrm>
            <a:off x="531765" y="2198635"/>
            <a:ext cx="8077288" cy="79087"/>
          </a:xfrm>
          <a:prstGeom prst="line">
            <a:avLst/>
          </a:prstGeom>
          <a:ln w="19050">
            <a:solidFill>
              <a:schemeClr val="bg1"/>
            </a:solidFill>
            <a:prstDash val="dashDot"/>
          </a:ln>
        </p:spPr>
        <p:style>
          <a:lnRef idx="1">
            <a:schemeClr val="accent3"/>
          </a:lnRef>
          <a:fillRef idx="0">
            <a:schemeClr val="accent3"/>
          </a:fillRef>
          <a:effectRef idx="0">
            <a:schemeClr val="accent3"/>
          </a:effectRef>
          <a:fontRef idx="minor">
            <a:schemeClr val="tx1"/>
          </a:fontRef>
        </p:style>
      </p:cxnSp>
      <p:sp>
        <p:nvSpPr>
          <p:cNvPr id="18" name="ZoneTexte 17">
            <a:extLst>
              <a:ext uri="{FF2B5EF4-FFF2-40B4-BE49-F238E27FC236}">
                <a16:creationId xmlns:a16="http://schemas.microsoft.com/office/drawing/2014/main" id="{487C7C0E-2ACA-4012-557B-DBF637BF9B42}"/>
              </a:ext>
            </a:extLst>
          </p:cNvPr>
          <p:cNvSpPr txBox="1"/>
          <p:nvPr/>
        </p:nvSpPr>
        <p:spPr>
          <a:xfrm>
            <a:off x="1578370" y="6823886"/>
            <a:ext cx="2219090" cy="261610"/>
          </a:xfrm>
          <a:prstGeom prst="rect">
            <a:avLst/>
          </a:prstGeom>
          <a:noFill/>
        </p:spPr>
        <p:txBody>
          <a:bodyPr wrap="square">
            <a:spAutoFit/>
          </a:bodyPr>
          <a:lstStyle/>
          <a:p>
            <a:pPr algn="ctr"/>
            <a:r>
              <a:rPr lang="en-GB" sz="1100" dirty="0">
                <a:solidFill>
                  <a:schemeClr val="bg1">
                    <a:lumMod val="50000"/>
                  </a:schemeClr>
                </a:solidFill>
                <a:latin typeface="Grotesque" panose="020F0502020204030204" pitchFamily="34" charset="0"/>
                <a:ea typeface="Inter"/>
                <a:cs typeface="Inter"/>
                <a:sym typeface="Inter"/>
              </a:rPr>
              <a:t>AZ1</a:t>
            </a:r>
            <a:endParaRPr lang="fr-FR" dirty="0">
              <a:solidFill>
                <a:schemeClr val="bg1">
                  <a:lumMod val="50000"/>
                </a:schemeClr>
              </a:solidFill>
            </a:endParaRPr>
          </a:p>
        </p:txBody>
      </p:sp>
      <p:sp>
        <p:nvSpPr>
          <p:cNvPr id="19" name="ZoneTexte 18">
            <a:extLst>
              <a:ext uri="{FF2B5EF4-FFF2-40B4-BE49-F238E27FC236}">
                <a16:creationId xmlns:a16="http://schemas.microsoft.com/office/drawing/2014/main" id="{C19A331A-ABAD-8943-2DD8-76705D8BD550}"/>
              </a:ext>
            </a:extLst>
          </p:cNvPr>
          <p:cNvSpPr txBox="1"/>
          <p:nvPr/>
        </p:nvSpPr>
        <p:spPr>
          <a:xfrm>
            <a:off x="3962884" y="6818754"/>
            <a:ext cx="2219090" cy="261610"/>
          </a:xfrm>
          <a:prstGeom prst="rect">
            <a:avLst/>
          </a:prstGeom>
          <a:noFill/>
        </p:spPr>
        <p:txBody>
          <a:bodyPr wrap="square">
            <a:spAutoFit/>
          </a:bodyPr>
          <a:lstStyle/>
          <a:p>
            <a:pPr algn="ctr"/>
            <a:r>
              <a:rPr lang="en-GB" sz="1100" dirty="0">
                <a:solidFill>
                  <a:schemeClr val="bg1">
                    <a:lumMod val="50000"/>
                  </a:schemeClr>
                </a:solidFill>
                <a:latin typeface="Grotesque" panose="020F0502020204030204" pitchFamily="34" charset="0"/>
                <a:ea typeface="Inter"/>
                <a:cs typeface="Inter"/>
                <a:sym typeface="Inter"/>
              </a:rPr>
              <a:t>AZ 2</a:t>
            </a:r>
            <a:endParaRPr lang="fr-FR" dirty="0">
              <a:solidFill>
                <a:schemeClr val="bg1">
                  <a:lumMod val="50000"/>
                </a:schemeClr>
              </a:solidFill>
            </a:endParaRPr>
          </a:p>
        </p:txBody>
      </p:sp>
      <p:sp>
        <p:nvSpPr>
          <p:cNvPr id="20" name="ZoneTexte 19">
            <a:extLst>
              <a:ext uri="{FF2B5EF4-FFF2-40B4-BE49-F238E27FC236}">
                <a16:creationId xmlns:a16="http://schemas.microsoft.com/office/drawing/2014/main" id="{13EB9767-107D-B040-C2B9-9B266D078FB6}"/>
              </a:ext>
            </a:extLst>
          </p:cNvPr>
          <p:cNvSpPr txBox="1"/>
          <p:nvPr/>
        </p:nvSpPr>
        <p:spPr>
          <a:xfrm>
            <a:off x="6342892" y="6818754"/>
            <a:ext cx="2219090" cy="261610"/>
          </a:xfrm>
          <a:prstGeom prst="rect">
            <a:avLst/>
          </a:prstGeom>
          <a:noFill/>
        </p:spPr>
        <p:txBody>
          <a:bodyPr wrap="square">
            <a:spAutoFit/>
          </a:bodyPr>
          <a:lstStyle/>
          <a:p>
            <a:pPr algn="ctr"/>
            <a:r>
              <a:rPr lang="en-GB" sz="1100" dirty="0">
                <a:solidFill>
                  <a:schemeClr val="bg1">
                    <a:lumMod val="50000"/>
                  </a:schemeClr>
                </a:solidFill>
                <a:latin typeface="Grotesque" panose="020F0502020204030204" pitchFamily="34" charset="0"/>
                <a:ea typeface="Inter"/>
                <a:cs typeface="Inter"/>
                <a:sym typeface="Inter"/>
              </a:rPr>
              <a:t>AZ 3</a:t>
            </a:r>
            <a:endParaRPr lang="fr-FR" dirty="0">
              <a:solidFill>
                <a:schemeClr val="bg1">
                  <a:lumMod val="50000"/>
                </a:schemeClr>
              </a:solidFill>
            </a:endParaRPr>
          </a:p>
        </p:txBody>
      </p:sp>
      <p:sp>
        <p:nvSpPr>
          <p:cNvPr id="21" name="Google Shape;785;p76">
            <a:extLst>
              <a:ext uri="{FF2B5EF4-FFF2-40B4-BE49-F238E27FC236}">
                <a16:creationId xmlns:a16="http://schemas.microsoft.com/office/drawing/2014/main" id="{35B91E5E-A831-A245-754A-3CB8F9CD75E5}"/>
              </a:ext>
            </a:extLst>
          </p:cNvPr>
          <p:cNvSpPr/>
          <p:nvPr/>
        </p:nvSpPr>
        <p:spPr>
          <a:xfrm>
            <a:off x="2175625" y="5380034"/>
            <a:ext cx="1024580" cy="349889"/>
          </a:xfrm>
          <a:prstGeom prst="roundRect">
            <a:avLst>
              <a:gd name="adj" fmla="val 16667"/>
            </a:avLst>
          </a:prstGeom>
          <a:solidFill>
            <a:schemeClr val="accent2">
              <a:alpha val="21000"/>
            </a:scheme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Nectar</a:t>
            </a:r>
            <a:endParaRPr sz="1050" dirty="0">
              <a:solidFill>
                <a:schemeClr val="lt1"/>
              </a:solidFill>
              <a:latin typeface="Grotesque" panose="020F0502020204030204" pitchFamily="34" charset="0"/>
              <a:ea typeface="Inter"/>
              <a:cs typeface="Inter"/>
              <a:sym typeface="Inter"/>
            </a:endParaRPr>
          </a:p>
        </p:txBody>
      </p:sp>
      <p:sp>
        <p:nvSpPr>
          <p:cNvPr id="22" name="Google Shape;785;p76">
            <a:extLst>
              <a:ext uri="{FF2B5EF4-FFF2-40B4-BE49-F238E27FC236}">
                <a16:creationId xmlns:a16="http://schemas.microsoft.com/office/drawing/2014/main" id="{8EABC4DA-2E9F-6100-744D-1D65CC349D35}"/>
              </a:ext>
            </a:extLst>
          </p:cNvPr>
          <p:cNvSpPr/>
          <p:nvPr/>
        </p:nvSpPr>
        <p:spPr>
          <a:xfrm>
            <a:off x="4560139" y="5380033"/>
            <a:ext cx="1024580" cy="349889"/>
          </a:xfrm>
          <a:prstGeom prst="roundRect">
            <a:avLst>
              <a:gd name="adj" fmla="val 16667"/>
            </a:avLst>
          </a:prstGeom>
          <a:solidFill>
            <a:schemeClr val="accent2">
              <a:alpha val="21000"/>
            </a:scheme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Nectar</a:t>
            </a:r>
            <a:endParaRPr sz="1050" dirty="0">
              <a:solidFill>
                <a:schemeClr val="lt1"/>
              </a:solidFill>
              <a:latin typeface="Grotesque" panose="020F0502020204030204" pitchFamily="34" charset="0"/>
              <a:ea typeface="Inter"/>
              <a:cs typeface="Inter"/>
              <a:sym typeface="Inter"/>
            </a:endParaRPr>
          </a:p>
        </p:txBody>
      </p:sp>
      <p:sp>
        <p:nvSpPr>
          <p:cNvPr id="23" name="Google Shape;785;p76">
            <a:extLst>
              <a:ext uri="{FF2B5EF4-FFF2-40B4-BE49-F238E27FC236}">
                <a16:creationId xmlns:a16="http://schemas.microsoft.com/office/drawing/2014/main" id="{FAE4FDA4-3A77-A52D-F579-7A771B53ADF5}"/>
              </a:ext>
            </a:extLst>
          </p:cNvPr>
          <p:cNvSpPr/>
          <p:nvPr/>
        </p:nvSpPr>
        <p:spPr>
          <a:xfrm>
            <a:off x="6940147" y="5380032"/>
            <a:ext cx="1024580" cy="349889"/>
          </a:xfrm>
          <a:prstGeom prst="roundRect">
            <a:avLst>
              <a:gd name="adj" fmla="val 16667"/>
            </a:avLst>
          </a:prstGeom>
          <a:solidFill>
            <a:schemeClr val="accent2">
              <a:alpha val="21000"/>
            </a:scheme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Nectar</a:t>
            </a:r>
            <a:endParaRPr sz="1050" dirty="0">
              <a:solidFill>
                <a:schemeClr val="lt1"/>
              </a:solidFill>
              <a:latin typeface="Grotesque" panose="020F0502020204030204" pitchFamily="34" charset="0"/>
              <a:ea typeface="Inter"/>
              <a:cs typeface="Inter"/>
              <a:sym typeface="Inter"/>
            </a:endParaRPr>
          </a:p>
        </p:txBody>
      </p:sp>
      <p:sp>
        <p:nvSpPr>
          <p:cNvPr id="29" name="ZoneTexte 28">
            <a:extLst>
              <a:ext uri="{FF2B5EF4-FFF2-40B4-BE49-F238E27FC236}">
                <a16:creationId xmlns:a16="http://schemas.microsoft.com/office/drawing/2014/main" id="{09F14895-487D-3D02-7E00-391EBA727C17}"/>
              </a:ext>
            </a:extLst>
          </p:cNvPr>
          <p:cNvSpPr txBox="1"/>
          <p:nvPr/>
        </p:nvSpPr>
        <p:spPr>
          <a:xfrm>
            <a:off x="2569514" y="1516270"/>
            <a:ext cx="1807997" cy="523220"/>
          </a:xfrm>
          <a:prstGeom prst="rect">
            <a:avLst/>
          </a:prstGeom>
          <a:noFill/>
        </p:spPr>
        <p:txBody>
          <a:bodyPr wrap="square">
            <a:spAutoFit/>
          </a:bodyPr>
          <a:lstStyle/>
          <a:p>
            <a:pPr algn="ctr"/>
            <a:r>
              <a:rPr lang="en-US" dirty="0">
                <a:solidFill>
                  <a:schemeClr val="bg1"/>
                </a:solidFill>
                <a:latin typeface="Inter" panose="020B0604020202020204" charset="0"/>
                <a:ea typeface="Inter" panose="020B0604020202020204" charset="0"/>
              </a:rPr>
              <a:t>DNS style resolution</a:t>
            </a:r>
            <a:endParaRPr lang="fr-FR" dirty="0">
              <a:solidFill>
                <a:schemeClr val="bg1"/>
              </a:solidFill>
              <a:latin typeface="Inter" panose="020B0604020202020204" charset="0"/>
              <a:ea typeface="Inter" panose="020B0604020202020204" charset="0"/>
            </a:endParaRPr>
          </a:p>
        </p:txBody>
      </p:sp>
      <p:sp>
        <p:nvSpPr>
          <p:cNvPr id="30" name="ZoneTexte 29">
            <a:extLst>
              <a:ext uri="{FF2B5EF4-FFF2-40B4-BE49-F238E27FC236}">
                <a16:creationId xmlns:a16="http://schemas.microsoft.com/office/drawing/2014/main" id="{D6F01629-187D-4F78-B0BA-F4CBC33B3527}"/>
              </a:ext>
            </a:extLst>
          </p:cNvPr>
          <p:cNvSpPr txBox="1"/>
          <p:nvPr/>
        </p:nvSpPr>
        <p:spPr>
          <a:xfrm>
            <a:off x="4772859" y="1516270"/>
            <a:ext cx="1807997" cy="523220"/>
          </a:xfrm>
          <a:prstGeom prst="rect">
            <a:avLst/>
          </a:prstGeom>
          <a:noFill/>
        </p:spPr>
        <p:txBody>
          <a:bodyPr wrap="square">
            <a:spAutoFit/>
          </a:bodyPr>
          <a:lstStyle/>
          <a:p>
            <a:pPr algn="ctr"/>
            <a:r>
              <a:rPr lang="en-US" dirty="0">
                <a:solidFill>
                  <a:schemeClr val="bg1"/>
                </a:solidFill>
                <a:latin typeface="Inter" panose="020B0604020202020204" charset="0"/>
                <a:ea typeface="Inter" panose="020B0604020202020204" charset="0"/>
              </a:rPr>
              <a:t>On-the-fly</a:t>
            </a:r>
            <a:r>
              <a:rPr lang="fr-FR" dirty="0">
                <a:solidFill>
                  <a:schemeClr val="bg1"/>
                </a:solidFill>
                <a:latin typeface="Inter" panose="020B0604020202020204" charset="0"/>
                <a:ea typeface="Inter" panose="020B0604020202020204" charset="0"/>
              </a:rPr>
              <a:t> </a:t>
            </a:r>
            <a:r>
              <a:rPr lang="fr-FR" dirty="0" err="1">
                <a:solidFill>
                  <a:schemeClr val="bg1"/>
                </a:solidFill>
                <a:latin typeface="Inter" panose="020B0604020202020204" charset="0"/>
                <a:ea typeface="Inter" panose="020B0604020202020204" charset="0"/>
              </a:rPr>
              <a:t>sharding</a:t>
            </a:r>
            <a:endParaRPr lang="en-US" dirty="0">
              <a:solidFill>
                <a:schemeClr val="bg1"/>
              </a:solidFill>
              <a:latin typeface="Inter" panose="020B0604020202020204" charset="0"/>
              <a:ea typeface="Inter" panose="020B0604020202020204" charset="0"/>
            </a:endParaRPr>
          </a:p>
        </p:txBody>
      </p:sp>
      <p:sp>
        <p:nvSpPr>
          <p:cNvPr id="31" name="ZoneTexte 30">
            <a:extLst>
              <a:ext uri="{FF2B5EF4-FFF2-40B4-BE49-F238E27FC236}">
                <a16:creationId xmlns:a16="http://schemas.microsoft.com/office/drawing/2014/main" id="{184D5951-628B-4984-F758-740FA7A83415}"/>
              </a:ext>
            </a:extLst>
          </p:cNvPr>
          <p:cNvSpPr txBox="1"/>
          <p:nvPr/>
        </p:nvSpPr>
        <p:spPr>
          <a:xfrm>
            <a:off x="6757520" y="1509203"/>
            <a:ext cx="1957190" cy="523220"/>
          </a:xfrm>
          <a:prstGeom prst="rect">
            <a:avLst/>
          </a:prstGeom>
          <a:noFill/>
        </p:spPr>
        <p:txBody>
          <a:bodyPr wrap="square">
            <a:spAutoFit/>
          </a:bodyPr>
          <a:lstStyle/>
          <a:p>
            <a:pPr algn="ctr"/>
            <a:r>
              <a:rPr lang="en-US" dirty="0">
                <a:solidFill>
                  <a:schemeClr val="bg1"/>
                </a:solidFill>
                <a:latin typeface="Inter" panose="020B0604020202020204" charset="0"/>
                <a:ea typeface="Inter" panose="020B0604020202020204" charset="0"/>
              </a:rPr>
              <a:t>Fast resolution through caching</a:t>
            </a:r>
            <a:endParaRPr lang="fr-FR" dirty="0">
              <a:solidFill>
                <a:schemeClr val="bg1"/>
              </a:solidFill>
              <a:latin typeface="Inter" panose="020B0604020202020204" charset="0"/>
              <a:ea typeface="Inter" panose="020B0604020202020204" charset="0"/>
            </a:endParaRPr>
          </a:p>
        </p:txBody>
      </p:sp>
      <p:sp>
        <p:nvSpPr>
          <p:cNvPr id="32" name="ZoneTexte 31">
            <a:extLst>
              <a:ext uri="{FF2B5EF4-FFF2-40B4-BE49-F238E27FC236}">
                <a16:creationId xmlns:a16="http://schemas.microsoft.com/office/drawing/2014/main" id="{A90C0397-298F-65A4-E9A9-2D518BCA5453}"/>
              </a:ext>
            </a:extLst>
          </p:cNvPr>
          <p:cNvSpPr txBox="1"/>
          <p:nvPr/>
        </p:nvSpPr>
        <p:spPr>
          <a:xfrm>
            <a:off x="429290" y="1516270"/>
            <a:ext cx="1807997" cy="523220"/>
          </a:xfrm>
          <a:prstGeom prst="rect">
            <a:avLst/>
          </a:prstGeom>
          <a:noFill/>
        </p:spPr>
        <p:txBody>
          <a:bodyPr wrap="square">
            <a:spAutoFit/>
          </a:bodyPr>
          <a:lstStyle/>
          <a:p>
            <a:pPr algn="ctr"/>
            <a:r>
              <a:rPr lang="en-US" dirty="0">
                <a:solidFill>
                  <a:schemeClr val="bg1"/>
                </a:solidFill>
                <a:latin typeface="Inter" panose="020B0604020202020204" charset="0"/>
                <a:ea typeface="Inter" panose="020B0604020202020204" charset="0"/>
              </a:rPr>
              <a:t>Raft based</a:t>
            </a:r>
          </a:p>
          <a:p>
            <a:pPr algn="ctr"/>
            <a:r>
              <a:rPr lang="en-US" dirty="0">
                <a:solidFill>
                  <a:schemeClr val="bg1"/>
                </a:solidFill>
                <a:latin typeface="Inter" panose="020B0604020202020204" charset="0"/>
                <a:ea typeface="Inter" panose="020B0604020202020204" charset="0"/>
              </a:rPr>
              <a:t>clusters</a:t>
            </a:r>
            <a:endParaRPr lang="fr-FR" dirty="0">
              <a:solidFill>
                <a:schemeClr val="bg1"/>
              </a:solidFill>
              <a:latin typeface="Inter" panose="020B0604020202020204" charset="0"/>
              <a:ea typeface="Inter" panose="020B0604020202020204" charset="0"/>
            </a:endParaRPr>
          </a:p>
        </p:txBody>
      </p:sp>
      <p:sp>
        <p:nvSpPr>
          <p:cNvPr id="14" name="Google Shape;785;p76">
            <a:extLst>
              <a:ext uri="{FF2B5EF4-FFF2-40B4-BE49-F238E27FC236}">
                <a16:creationId xmlns:a16="http://schemas.microsoft.com/office/drawing/2014/main" id="{789FA8AF-9913-225E-8FCC-90D62E35D1AB}"/>
              </a:ext>
            </a:extLst>
          </p:cNvPr>
          <p:cNvSpPr/>
          <p:nvPr/>
        </p:nvSpPr>
        <p:spPr>
          <a:xfrm>
            <a:off x="1578370" y="3108170"/>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Hive</a:t>
            </a:r>
            <a:endParaRPr sz="1050" dirty="0">
              <a:solidFill>
                <a:schemeClr val="lt1"/>
              </a:solidFill>
              <a:latin typeface="Grotesque" panose="020F0502020204030204" pitchFamily="34" charset="0"/>
              <a:ea typeface="Inter"/>
              <a:cs typeface="Inter"/>
              <a:sym typeface="Inter"/>
            </a:endParaRPr>
          </a:p>
        </p:txBody>
      </p:sp>
      <p:sp>
        <p:nvSpPr>
          <p:cNvPr id="16" name="Google Shape;785;p76">
            <a:extLst>
              <a:ext uri="{FF2B5EF4-FFF2-40B4-BE49-F238E27FC236}">
                <a16:creationId xmlns:a16="http://schemas.microsoft.com/office/drawing/2014/main" id="{E3C0BC39-EFAD-8E8E-BEE3-05F3435E5CAB}"/>
              </a:ext>
            </a:extLst>
          </p:cNvPr>
          <p:cNvSpPr/>
          <p:nvPr/>
        </p:nvSpPr>
        <p:spPr>
          <a:xfrm>
            <a:off x="1578370" y="3569592"/>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Hive</a:t>
            </a:r>
            <a:endParaRPr sz="1050" dirty="0">
              <a:solidFill>
                <a:schemeClr val="lt1"/>
              </a:solidFill>
              <a:latin typeface="Grotesque" panose="020F0502020204030204" pitchFamily="34" charset="0"/>
              <a:ea typeface="Inter"/>
              <a:cs typeface="Inter"/>
              <a:sym typeface="Inter"/>
            </a:endParaRPr>
          </a:p>
        </p:txBody>
      </p:sp>
      <p:sp>
        <p:nvSpPr>
          <p:cNvPr id="24" name="Google Shape;785;p76">
            <a:extLst>
              <a:ext uri="{FF2B5EF4-FFF2-40B4-BE49-F238E27FC236}">
                <a16:creationId xmlns:a16="http://schemas.microsoft.com/office/drawing/2014/main" id="{D8C08773-B552-F617-5BFA-3A6A60A71A97}"/>
              </a:ext>
            </a:extLst>
          </p:cNvPr>
          <p:cNvSpPr/>
          <p:nvPr/>
        </p:nvSpPr>
        <p:spPr>
          <a:xfrm>
            <a:off x="2772880" y="3108169"/>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Hive</a:t>
            </a:r>
            <a:endParaRPr sz="1050" dirty="0">
              <a:solidFill>
                <a:schemeClr val="lt1"/>
              </a:solidFill>
              <a:latin typeface="Grotesque" panose="020F0502020204030204" pitchFamily="34" charset="0"/>
              <a:ea typeface="Inter"/>
              <a:cs typeface="Inter"/>
              <a:sym typeface="Inter"/>
            </a:endParaRPr>
          </a:p>
        </p:txBody>
      </p:sp>
      <p:sp>
        <p:nvSpPr>
          <p:cNvPr id="25" name="Google Shape;785;p76">
            <a:extLst>
              <a:ext uri="{FF2B5EF4-FFF2-40B4-BE49-F238E27FC236}">
                <a16:creationId xmlns:a16="http://schemas.microsoft.com/office/drawing/2014/main" id="{A6372EBD-01A2-F5B1-72E3-D2A4EA6286EF}"/>
              </a:ext>
            </a:extLst>
          </p:cNvPr>
          <p:cNvSpPr/>
          <p:nvPr/>
        </p:nvSpPr>
        <p:spPr>
          <a:xfrm>
            <a:off x="2772880" y="3569592"/>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Hive</a:t>
            </a:r>
            <a:endParaRPr sz="1050" dirty="0">
              <a:solidFill>
                <a:schemeClr val="lt1"/>
              </a:solidFill>
              <a:latin typeface="Grotesque" panose="020F0502020204030204" pitchFamily="34" charset="0"/>
              <a:ea typeface="Inter"/>
              <a:cs typeface="Inter"/>
              <a:sym typeface="Inter"/>
            </a:endParaRPr>
          </a:p>
        </p:txBody>
      </p:sp>
      <p:sp>
        <p:nvSpPr>
          <p:cNvPr id="26" name="Google Shape;785;p76">
            <a:extLst>
              <a:ext uri="{FF2B5EF4-FFF2-40B4-BE49-F238E27FC236}">
                <a16:creationId xmlns:a16="http://schemas.microsoft.com/office/drawing/2014/main" id="{00562C97-A506-CE20-4662-D09D3F63E73B}"/>
              </a:ext>
            </a:extLst>
          </p:cNvPr>
          <p:cNvSpPr/>
          <p:nvPr/>
        </p:nvSpPr>
        <p:spPr>
          <a:xfrm>
            <a:off x="3967390" y="3569592"/>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Hive</a:t>
            </a:r>
            <a:endParaRPr sz="1050" dirty="0">
              <a:solidFill>
                <a:schemeClr val="lt1"/>
              </a:solidFill>
              <a:latin typeface="Grotesque" panose="020F0502020204030204" pitchFamily="34" charset="0"/>
              <a:ea typeface="Inter"/>
              <a:cs typeface="Inter"/>
              <a:sym typeface="Inter"/>
            </a:endParaRPr>
          </a:p>
        </p:txBody>
      </p:sp>
      <p:sp>
        <p:nvSpPr>
          <p:cNvPr id="27" name="Google Shape;785;p76">
            <a:extLst>
              <a:ext uri="{FF2B5EF4-FFF2-40B4-BE49-F238E27FC236}">
                <a16:creationId xmlns:a16="http://schemas.microsoft.com/office/drawing/2014/main" id="{20476DEE-3FAF-27A5-9704-6233A697EDA6}"/>
              </a:ext>
            </a:extLst>
          </p:cNvPr>
          <p:cNvSpPr/>
          <p:nvPr/>
        </p:nvSpPr>
        <p:spPr>
          <a:xfrm>
            <a:off x="3967390" y="3102812"/>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Hive</a:t>
            </a:r>
            <a:endParaRPr sz="1050" dirty="0">
              <a:solidFill>
                <a:schemeClr val="lt1"/>
              </a:solidFill>
              <a:latin typeface="Grotesque" panose="020F0502020204030204" pitchFamily="34" charset="0"/>
              <a:ea typeface="Inter"/>
              <a:cs typeface="Inter"/>
              <a:sym typeface="Inter"/>
            </a:endParaRPr>
          </a:p>
        </p:txBody>
      </p:sp>
      <p:sp>
        <p:nvSpPr>
          <p:cNvPr id="28" name="Google Shape;785;p76">
            <a:extLst>
              <a:ext uri="{FF2B5EF4-FFF2-40B4-BE49-F238E27FC236}">
                <a16:creationId xmlns:a16="http://schemas.microsoft.com/office/drawing/2014/main" id="{1E6202EA-DAB7-5B90-E23C-523311B32672}"/>
              </a:ext>
            </a:extLst>
          </p:cNvPr>
          <p:cNvSpPr/>
          <p:nvPr/>
        </p:nvSpPr>
        <p:spPr>
          <a:xfrm>
            <a:off x="5157394" y="3102811"/>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Hive</a:t>
            </a:r>
            <a:endParaRPr sz="1050" dirty="0">
              <a:solidFill>
                <a:schemeClr val="lt1"/>
              </a:solidFill>
              <a:latin typeface="Grotesque" panose="020F0502020204030204" pitchFamily="34" charset="0"/>
              <a:ea typeface="Inter"/>
              <a:cs typeface="Inter"/>
              <a:sym typeface="Inter"/>
            </a:endParaRPr>
          </a:p>
        </p:txBody>
      </p:sp>
      <p:sp>
        <p:nvSpPr>
          <p:cNvPr id="33" name="Google Shape;785;p76">
            <a:extLst>
              <a:ext uri="{FF2B5EF4-FFF2-40B4-BE49-F238E27FC236}">
                <a16:creationId xmlns:a16="http://schemas.microsoft.com/office/drawing/2014/main" id="{2F473FA4-43DB-1DA0-FDA0-964527AF9EF9}"/>
              </a:ext>
            </a:extLst>
          </p:cNvPr>
          <p:cNvSpPr/>
          <p:nvPr/>
        </p:nvSpPr>
        <p:spPr>
          <a:xfrm>
            <a:off x="5160551" y="3569591"/>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Hive</a:t>
            </a:r>
            <a:endParaRPr sz="1050" dirty="0">
              <a:solidFill>
                <a:schemeClr val="lt1"/>
              </a:solidFill>
              <a:latin typeface="Grotesque" panose="020F0502020204030204" pitchFamily="34" charset="0"/>
              <a:ea typeface="Inter"/>
              <a:cs typeface="Inter"/>
              <a:sym typeface="Inter"/>
            </a:endParaRPr>
          </a:p>
        </p:txBody>
      </p:sp>
      <p:sp>
        <p:nvSpPr>
          <p:cNvPr id="34" name="Google Shape;785;p76">
            <a:extLst>
              <a:ext uri="{FF2B5EF4-FFF2-40B4-BE49-F238E27FC236}">
                <a16:creationId xmlns:a16="http://schemas.microsoft.com/office/drawing/2014/main" id="{281AA7A5-8526-BEC7-8362-8CB6CC46E802}"/>
              </a:ext>
            </a:extLst>
          </p:cNvPr>
          <p:cNvSpPr/>
          <p:nvPr/>
        </p:nvSpPr>
        <p:spPr>
          <a:xfrm>
            <a:off x="6347398" y="3569591"/>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Hive</a:t>
            </a:r>
            <a:endParaRPr sz="1050" dirty="0">
              <a:solidFill>
                <a:schemeClr val="lt1"/>
              </a:solidFill>
              <a:latin typeface="Grotesque" panose="020F0502020204030204" pitchFamily="34" charset="0"/>
              <a:ea typeface="Inter"/>
              <a:cs typeface="Inter"/>
              <a:sym typeface="Inter"/>
            </a:endParaRPr>
          </a:p>
        </p:txBody>
      </p:sp>
      <p:sp>
        <p:nvSpPr>
          <p:cNvPr id="35" name="Google Shape;785;p76">
            <a:extLst>
              <a:ext uri="{FF2B5EF4-FFF2-40B4-BE49-F238E27FC236}">
                <a16:creationId xmlns:a16="http://schemas.microsoft.com/office/drawing/2014/main" id="{021EE354-A177-316B-2C05-140AD6A0F270}"/>
              </a:ext>
            </a:extLst>
          </p:cNvPr>
          <p:cNvSpPr/>
          <p:nvPr/>
        </p:nvSpPr>
        <p:spPr>
          <a:xfrm>
            <a:off x="6347398" y="3102811"/>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Hive</a:t>
            </a:r>
            <a:endParaRPr sz="1050" dirty="0">
              <a:solidFill>
                <a:schemeClr val="lt1"/>
              </a:solidFill>
              <a:latin typeface="Grotesque" panose="020F0502020204030204" pitchFamily="34" charset="0"/>
              <a:ea typeface="Inter"/>
              <a:cs typeface="Inter"/>
              <a:sym typeface="Inter"/>
            </a:endParaRPr>
          </a:p>
        </p:txBody>
      </p:sp>
      <p:sp>
        <p:nvSpPr>
          <p:cNvPr id="36" name="Google Shape;785;p76">
            <a:extLst>
              <a:ext uri="{FF2B5EF4-FFF2-40B4-BE49-F238E27FC236}">
                <a16:creationId xmlns:a16="http://schemas.microsoft.com/office/drawing/2014/main" id="{BFD269BC-0B60-D57E-BB20-714A530C214B}"/>
              </a:ext>
            </a:extLst>
          </p:cNvPr>
          <p:cNvSpPr/>
          <p:nvPr/>
        </p:nvSpPr>
        <p:spPr>
          <a:xfrm>
            <a:off x="7537402" y="3102810"/>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Hive</a:t>
            </a:r>
            <a:endParaRPr sz="1050" dirty="0">
              <a:solidFill>
                <a:schemeClr val="lt1"/>
              </a:solidFill>
              <a:latin typeface="Grotesque" panose="020F0502020204030204" pitchFamily="34" charset="0"/>
              <a:ea typeface="Inter"/>
              <a:cs typeface="Inter"/>
              <a:sym typeface="Inter"/>
            </a:endParaRPr>
          </a:p>
        </p:txBody>
      </p:sp>
      <p:sp>
        <p:nvSpPr>
          <p:cNvPr id="37" name="Google Shape;785;p76">
            <a:extLst>
              <a:ext uri="{FF2B5EF4-FFF2-40B4-BE49-F238E27FC236}">
                <a16:creationId xmlns:a16="http://schemas.microsoft.com/office/drawing/2014/main" id="{DB23FEC1-755D-BC88-FD21-DD287EA4D686}"/>
              </a:ext>
            </a:extLst>
          </p:cNvPr>
          <p:cNvSpPr/>
          <p:nvPr/>
        </p:nvSpPr>
        <p:spPr>
          <a:xfrm>
            <a:off x="7540559" y="3569590"/>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Hive</a:t>
            </a:r>
            <a:endParaRPr sz="1050" dirty="0">
              <a:solidFill>
                <a:schemeClr val="lt1"/>
              </a:solidFill>
              <a:latin typeface="Grotesque" panose="020F0502020204030204" pitchFamily="34" charset="0"/>
              <a:ea typeface="Inter"/>
              <a:cs typeface="Inter"/>
              <a:sym typeface="Inter"/>
            </a:endParaRPr>
          </a:p>
        </p:txBody>
      </p:sp>
      <p:sp>
        <p:nvSpPr>
          <p:cNvPr id="38" name="ZoneTexte 37">
            <a:extLst>
              <a:ext uri="{FF2B5EF4-FFF2-40B4-BE49-F238E27FC236}">
                <a16:creationId xmlns:a16="http://schemas.microsoft.com/office/drawing/2014/main" id="{EBE22749-1AAC-C0C2-E2AC-50423C0F8B45}"/>
              </a:ext>
            </a:extLst>
          </p:cNvPr>
          <p:cNvSpPr txBox="1"/>
          <p:nvPr/>
        </p:nvSpPr>
        <p:spPr>
          <a:xfrm>
            <a:off x="362433" y="3190418"/>
            <a:ext cx="1269101" cy="523220"/>
          </a:xfrm>
          <a:prstGeom prst="rect">
            <a:avLst/>
          </a:prstGeom>
          <a:noFill/>
        </p:spPr>
        <p:txBody>
          <a:bodyPr wrap="square">
            <a:spAutoFit/>
          </a:bodyPr>
          <a:lstStyle/>
          <a:p>
            <a:r>
              <a:rPr lang="en-GB" sz="1400" dirty="0">
                <a:solidFill>
                  <a:schemeClr val="lt1"/>
                </a:solidFill>
                <a:latin typeface="Grotesque" panose="020F0502020204030204" pitchFamily="34" charset="0"/>
                <a:ea typeface="Inter"/>
                <a:cs typeface="Inter"/>
                <a:sym typeface="Inter"/>
              </a:rPr>
              <a:t>Fleet of</a:t>
            </a:r>
          </a:p>
          <a:p>
            <a:r>
              <a:rPr lang="en-GB" dirty="0">
                <a:solidFill>
                  <a:schemeClr val="lt1"/>
                </a:solidFill>
                <a:latin typeface="Grotesque" panose="020F0502020204030204" pitchFamily="34" charset="0"/>
                <a:ea typeface="Inter"/>
                <a:sym typeface="Inter"/>
              </a:rPr>
              <a:t>hive pods</a:t>
            </a:r>
            <a:endParaRPr lang="fr-FR" dirty="0"/>
          </a:p>
        </p:txBody>
      </p:sp>
      <p:sp>
        <p:nvSpPr>
          <p:cNvPr id="41" name="Google Shape;743;p72">
            <a:extLst>
              <a:ext uri="{FF2B5EF4-FFF2-40B4-BE49-F238E27FC236}">
                <a16:creationId xmlns:a16="http://schemas.microsoft.com/office/drawing/2014/main" id="{3F88F933-3CB7-462F-5733-62EDDB636DB2}"/>
              </a:ext>
            </a:extLst>
          </p:cNvPr>
          <p:cNvSpPr txBox="1">
            <a:spLocks/>
          </p:cNvSpPr>
          <p:nvPr/>
        </p:nvSpPr>
        <p:spPr>
          <a:xfrm>
            <a:off x="3226501"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ctr"/>
            <a:r>
              <a:rPr lang="en-GB" b="0" dirty="0">
                <a:solidFill>
                  <a:schemeClr val="bg1"/>
                </a:solidFill>
              </a:rPr>
              <a:t>Scaleway Object Storage: Beekeeper</a:t>
            </a:r>
          </a:p>
        </p:txBody>
      </p:sp>
      <p:sp>
        <p:nvSpPr>
          <p:cNvPr id="47" name="Google Shape;743;p72">
            <a:extLst>
              <a:ext uri="{FF2B5EF4-FFF2-40B4-BE49-F238E27FC236}">
                <a16:creationId xmlns:a16="http://schemas.microsoft.com/office/drawing/2014/main" id="{5976C62A-21C4-BA6E-4952-482E1C6373CA}"/>
              </a:ext>
            </a:extLst>
          </p:cNvPr>
          <p:cNvSpPr txBox="1">
            <a:spLocks/>
          </p:cNvSpPr>
          <p:nvPr/>
        </p:nvSpPr>
        <p:spPr>
          <a:xfrm>
            <a:off x="6232938"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r"/>
            <a:r>
              <a:rPr lang="en-GB" b="0" dirty="0">
                <a:solidFill>
                  <a:schemeClr val="bg1"/>
                </a:solidFill>
              </a:rPr>
              <a:t>CTA Workshop 2025</a:t>
            </a:r>
          </a:p>
        </p:txBody>
      </p:sp>
    </p:spTree>
    <p:extLst>
      <p:ext uri="{BB962C8B-B14F-4D97-AF65-F5344CB8AC3E}">
        <p14:creationId xmlns:p14="http://schemas.microsoft.com/office/powerpoint/2010/main" val="2648120922"/>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011"/>
        <p:cNvGrpSpPr/>
        <p:nvPr/>
      </p:nvGrpSpPr>
      <p:grpSpPr>
        <a:xfrm>
          <a:off x="0" y="0"/>
          <a:ext cx="0" cy="0"/>
          <a:chOff x="0" y="0"/>
          <a:chExt cx="0" cy="0"/>
        </a:xfrm>
      </p:grpSpPr>
      <p:sp>
        <p:nvSpPr>
          <p:cNvPr id="1012" name="Google Shape;1012;p86"/>
          <p:cNvSpPr txBox="1">
            <a:spLocks noGrp="1"/>
          </p:cNvSpPr>
          <p:nvPr>
            <p:ph type="title"/>
          </p:nvPr>
        </p:nvSpPr>
        <p:spPr>
          <a:xfrm>
            <a:off x="518159" y="757281"/>
            <a:ext cx="8104500" cy="5844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dirty="0"/>
              <a:t>Goteway: </a:t>
            </a:r>
            <a:r>
              <a:rPr lang="en-GB" dirty="0" err="1"/>
              <a:t>Scaleway’s</a:t>
            </a:r>
            <a:r>
              <a:rPr lang="en-GB" dirty="0"/>
              <a:t> S3™ compatible API</a:t>
            </a:r>
            <a:endParaRPr dirty="0"/>
          </a:p>
        </p:txBody>
      </p:sp>
      <p:sp>
        <p:nvSpPr>
          <p:cNvPr id="1013" name="Google Shape;1013;p86"/>
          <p:cNvSpPr txBox="1">
            <a:spLocks noGrp="1"/>
          </p:cNvSpPr>
          <p:nvPr>
            <p:ph type="body" idx="1"/>
          </p:nvPr>
        </p:nvSpPr>
        <p:spPr>
          <a:xfrm>
            <a:off x="518159" y="315602"/>
            <a:ext cx="3863100" cy="1299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GB"/>
              <a:t>Gateway written in Golang original right?</a:t>
            </a:r>
            <a:endParaRPr/>
          </a:p>
        </p:txBody>
      </p:sp>
      <p:sp>
        <p:nvSpPr>
          <p:cNvPr id="1014" name="Google Shape;1014;p86"/>
          <p:cNvSpPr txBox="1">
            <a:spLocks noGrp="1"/>
          </p:cNvSpPr>
          <p:nvPr>
            <p:ph type="body" idx="3"/>
          </p:nvPr>
        </p:nvSpPr>
        <p:spPr>
          <a:xfrm>
            <a:off x="518159" y="1164255"/>
            <a:ext cx="8104500" cy="129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Separating API business logic, storage, and ecosystem specificities</a:t>
            </a:r>
            <a:endParaRPr/>
          </a:p>
        </p:txBody>
      </p:sp>
      <p:sp>
        <p:nvSpPr>
          <p:cNvPr id="1016" name="Google Shape;1016;p86"/>
          <p:cNvSpPr txBox="1">
            <a:spLocks noGrp="1"/>
          </p:cNvSpPr>
          <p:nvPr>
            <p:ph type="body" idx="2"/>
          </p:nvPr>
        </p:nvSpPr>
        <p:spPr>
          <a:xfrm>
            <a:off x="552350" y="1475897"/>
            <a:ext cx="7792800" cy="2549400"/>
          </a:xfrm>
          <a:prstGeom prst="rect">
            <a:avLst/>
          </a:prstGeom>
        </p:spPr>
        <p:txBody>
          <a:bodyPr spcFirstLastPara="1" wrap="square" lIns="0" tIns="0" rIns="0" bIns="0" anchor="t" anchorCtr="0">
            <a:noAutofit/>
          </a:bodyPr>
          <a:lstStyle/>
          <a:p>
            <a:pPr marL="457200" lvl="0" indent="-298450" algn="l" rtl="0">
              <a:lnSpc>
                <a:spcPct val="115000"/>
              </a:lnSpc>
              <a:spcBef>
                <a:spcPts val="1200"/>
              </a:spcBef>
              <a:spcAft>
                <a:spcPts val="0"/>
              </a:spcAft>
              <a:buClr>
                <a:schemeClr val="lt1"/>
              </a:buClr>
              <a:buSzPts val="1100"/>
              <a:buFont typeface="Arial"/>
              <a:buChar char="●"/>
            </a:pPr>
            <a:r>
              <a:rPr lang="en-GB" dirty="0"/>
              <a:t>Implement an S3™ compatible </a:t>
            </a:r>
            <a:r>
              <a:rPr lang="en-GB" dirty="0" err="1"/>
              <a:t>api</a:t>
            </a:r>
            <a:r>
              <a:rPr lang="en-GB" dirty="0"/>
              <a:t> (so long Swift)</a:t>
            </a:r>
            <a:endParaRPr dirty="0"/>
          </a:p>
          <a:p>
            <a:pPr marL="0" lvl="0" indent="0" algn="l" rtl="0">
              <a:lnSpc>
                <a:spcPct val="115000"/>
              </a:lnSpc>
              <a:spcBef>
                <a:spcPts val="1200"/>
              </a:spcBef>
              <a:spcAft>
                <a:spcPts val="1200"/>
              </a:spcAft>
              <a:buNone/>
            </a:pPr>
            <a:endParaRPr dirty="0"/>
          </a:p>
        </p:txBody>
      </p:sp>
      <p:sp>
        <p:nvSpPr>
          <p:cNvPr id="4" name="Google Shape;743;p72">
            <a:extLst>
              <a:ext uri="{FF2B5EF4-FFF2-40B4-BE49-F238E27FC236}">
                <a16:creationId xmlns:a16="http://schemas.microsoft.com/office/drawing/2014/main" id="{F26CDBD5-F4A9-BE49-2F83-0B8EE5058408}"/>
              </a:ext>
            </a:extLst>
          </p:cNvPr>
          <p:cNvSpPr txBox="1">
            <a:spLocks/>
          </p:cNvSpPr>
          <p:nvPr/>
        </p:nvSpPr>
        <p:spPr>
          <a:xfrm>
            <a:off x="3226501"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ctr"/>
            <a:r>
              <a:rPr lang="en-GB" b="0" dirty="0">
                <a:solidFill>
                  <a:schemeClr val="bg1"/>
                </a:solidFill>
              </a:rPr>
              <a:t>Scaleway Object Storage: Beekeeper</a:t>
            </a:r>
          </a:p>
        </p:txBody>
      </p:sp>
      <p:sp>
        <p:nvSpPr>
          <p:cNvPr id="6" name="Google Shape;743;p72">
            <a:extLst>
              <a:ext uri="{FF2B5EF4-FFF2-40B4-BE49-F238E27FC236}">
                <a16:creationId xmlns:a16="http://schemas.microsoft.com/office/drawing/2014/main" id="{744F516E-5B7B-C87E-3E1D-989EA6CA322F}"/>
              </a:ext>
            </a:extLst>
          </p:cNvPr>
          <p:cNvSpPr txBox="1">
            <a:spLocks/>
          </p:cNvSpPr>
          <p:nvPr/>
        </p:nvSpPr>
        <p:spPr>
          <a:xfrm>
            <a:off x="6232938"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r"/>
            <a:r>
              <a:rPr lang="en-GB" b="0" dirty="0">
                <a:solidFill>
                  <a:schemeClr val="bg1"/>
                </a:solidFill>
              </a:rPr>
              <a:t>CTA Workshop 2025</a:t>
            </a: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021"/>
        <p:cNvGrpSpPr/>
        <p:nvPr/>
      </p:nvGrpSpPr>
      <p:grpSpPr>
        <a:xfrm>
          <a:off x="0" y="0"/>
          <a:ext cx="0" cy="0"/>
          <a:chOff x="0" y="0"/>
          <a:chExt cx="0" cy="0"/>
        </a:xfrm>
      </p:grpSpPr>
      <p:sp>
        <p:nvSpPr>
          <p:cNvPr id="1022" name="Google Shape;1022;p87"/>
          <p:cNvSpPr txBox="1">
            <a:spLocks noGrp="1"/>
          </p:cNvSpPr>
          <p:nvPr>
            <p:ph type="title"/>
          </p:nvPr>
        </p:nvSpPr>
        <p:spPr>
          <a:xfrm>
            <a:off x="518159" y="757281"/>
            <a:ext cx="8104500" cy="5844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dirty="0"/>
              <a:t>Goteway: </a:t>
            </a:r>
            <a:r>
              <a:rPr lang="en-GB" dirty="0" err="1"/>
              <a:t>Scaleway’s</a:t>
            </a:r>
            <a:r>
              <a:rPr lang="en-GB" dirty="0"/>
              <a:t> S3™ compatible API</a:t>
            </a:r>
            <a:endParaRPr dirty="0"/>
          </a:p>
        </p:txBody>
      </p:sp>
      <p:sp>
        <p:nvSpPr>
          <p:cNvPr id="1023" name="Google Shape;1023;p87"/>
          <p:cNvSpPr txBox="1">
            <a:spLocks noGrp="1"/>
          </p:cNvSpPr>
          <p:nvPr>
            <p:ph type="body" idx="1"/>
          </p:nvPr>
        </p:nvSpPr>
        <p:spPr>
          <a:xfrm>
            <a:off x="518159" y="315602"/>
            <a:ext cx="3863100" cy="1299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GB"/>
              <a:t>Gateway written in Golang original right?</a:t>
            </a:r>
            <a:endParaRPr/>
          </a:p>
        </p:txBody>
      </p:sp>
      <p:sp>
        <p:nvSpPr>
          <p:cNvPr id="1024" name="Google Shape;1024;p87"/>
          <p:cNvSpPr txBox="1">
            <a:spLocks noGrp="1"/>
          </p:cNvSpPr>
          <p:nvPr>
            <p:ph type="body" idx="3"/>
          </p:nvPr>
        </p:nvSpPr>
        <p:spPr>
          <a:xfrm>
            <a:off x="518159" y="1164255"/>
            <a:ext cx="8104500" cy="129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Separating API business logic, storage, and ecosystem specificities</a:t>
            </a:r>
            <a:endParaRPr/>
          </a:p>
        </p:txBody>
      </p:sp>
      <p:sp>
        <p:nvSpPr>
          <p:cNvPr id="1026" name="Google Shape;1026;p87"/>
          <p:cNvSpPr txBox="1">
            <a:spLocks noGrp="1"/>
          </p:cNvSpPr>
          <p:nvPr>
            <p:ph type="body" idx="2"/>
          </p:nvPr>
        </p:nvSpPr>
        <p:spPr>
          <a:xfrm>
            <a:off x="552350" y="1475897"/>
            <a:ext cx="7792800" cy="2549400"/>
          </a:xfrm>
          <a:prstGeom prst="rect">
            <a:avLst/>
          </a:prstGeom>
        </p:spPr>
        <p:txBody>
          <a:bodyPr spcFirstLastPara="1" wrap="square" lIns="0" tIns="0" rIns="0" bIns="0" anchor="t" anchorCtr="0">
            <a:noAutofit/>
          </a:bodyPr>
          <a:lstStyle/>
          <a:p>
            <a:pPr marL="457200" lvl="0" indent="-298450" algn="l" rtl="0">
              <a:lnSpc>
                <a:spcPct val="115000"/>
              </a:lnSpc>
              <a:spcBef>
                <a:spcPts val="1200"/>
              </a:spcBef>
              <a:spcAft>
                <a:spcPts val="0"/>
              </a:spcAft>
              <a:buClr>
                <a:schemeClr val="lt1"/>
              </a:buClr>
              <a:buSzPts val="1100"/>
              <a:buFont typeface="Arial"/>
              <a:buChar char="●"/>
            </a:pPr>
            <a:r>
              <a:rPr lang="en-GB"/>
              <a:t>Implement an S3™ compatible api (so long Swift)</a:t>
            </a:r>
            <a:endParaRPr/>
          </a:p>
          <a:p>
            <a:pPr marL="457200" lvl="0" indent="-298450" algn="l" rtl="0">
              <a:lnSpc>
                <a:spcPct val="115000"/>
              </a:lnSpc>
              <a:spcBef>
                <a:spcPts val="0"/>
              </a:spcBef>
              <a:spcAft>
                <a:spcPts val="0"/>
              </a:spcAft>
              <a:buClr>
                <a:schemeClr val="lt1"/>
              </a:buClr>
              <a:buSzPts val="1100"/>
              <a:buFont typeface="Arial"/>
              <a:buChar char="●"/>
            </a:pPr>
            <a:r>
              <a:rPr lang="en-GB"/>
              <a:t>Convert S3™ authentication to Scaleway’s one</a:t>
            </a:r>
            <a:endParaRPr/>
          </a:p>
          <a:p>
            <a:pPr marL="0" lvl="0" indent="0" algn="l" rtl="0">
              <a:lnSpc>
                <a:spcPct val="115000"/>
              </a:lnSpc>
              <a:spcBef>
                <a:spcPts val="1200"/>
              </a:spcBef>
              <a:spcAft>
                <a:spcPts val="1200"/>
              </a:spcAft>
              <a:buNone/>
            </a:pPr>
            <a:endParaRPr/>
          </a:p>
        </p:txBody>
      </p:sp>
      <p:sp>
        <p:nvSpPr>
          <p:cNvPr id="4" name="Google Shape;743;p72">
            <a:extLst>
              <a:ext uri="{FF2B5EF4-FFF2-40B4-BE49-F238E27FC236}">
                <a16:creationId xmlns:a16="http://schemas.microsoft.com/office/drawing/2014/main" id="{EB292976-A9C9-9565-8F90-33575D488FE7}"/>
              </a:ext>
            </a:extLst>
          </p:cNvPr>
          <p:cNvSpPr txBox="1">
            <a:spLocks/>
          </p:cNvSpPr>
          <p:nvPr/>
        </p:nvSpPr>
        <p:spPr>
          <a:xfrm>
            <a:off x="3226501"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ctr"/>
            <a:r>
              <a:rPr lang="en-GB" b="0" dirty="0">
                <a:solidFill>
                  <a:schemeClr val="bg1"/>
                </a:solidFill>
              </a:rPr>
              <a:t>Scaleway Object Storage: Beekeeper</a:t>
            </a:r>
          </a:p>
        </p:txBody>
      </p:sp>
      <p:sp>
        <p:nvSpPr>
          <p:cNvPr id="6" name="Google Shape;743;p72">
            <a:extLst>
              <a:ext uri="{FF2B5EF4-FFF2-40B4-BE49-F238E27FC236}">
                <a16:creationId xmlns:a16="http://schemas.microsoft.com/office/drawing/2014/main" id="{95EF5D0E-453F-FB51-9792-D1E63A5E3A51}"/>
              </a:ext>
            </a:extLst>
          </p:cNvPr>
          <p:cNvSpPr txBox="1">
            <a:spLocks/>
          </p:cNvSpPr>
          <p:nvPr/>
        </p:nvSpPr>
        <p:spPr>
          <a:xfrm>
            <a:off x="6232938"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r"/>
            <a:r>
              <a:rPr lang="en-GB" b="0" dirty="0">
                <a:solidFill>
                  <a:schemeClr val="bg1"/>
                </a:solidFill>
              </a:rPr>
              <a:t>CTA Workshop 2025</a:t>
            </a: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031"/>
        <p:cNvGrpSpPr/>
        <p:nvPr/>
      </p:nvGrpSpPr>
      <p:grpSpPr>
        <a:xfrm>
          <a:off x="0" y="0"/>
          <a:ext cx="0" cy="0"/>
          <a:chOff x="0" y="0"/>
          <a:chExt cx="0" cy="0"/>
        </a:xfrm>
      </p:grpSpPr>
      <p:sp>
        <p:nvSpPr>
          <p:cNvPr id="1032" name="Google Shape;1032;p88"/>
          <p:cNvSpPr txBox="1">
            <a:spLocks noGrp="1"/>
          </p:cNvSpPr>
          <p:nvPr>
            <p:ph type="title"/>
          </p:nvPr>
        </p:nvSpPr>
        <p:spPr>
          <a:xfrm>
            <a:off x="518159" y="757281"/>
            <a:ext cx="8104500" cy="5844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dirty="0"/>
              <a:t>Goteway: </a:t>
            </a:r>
            <a:r>
              <a:rPr lang="en-GB" dirty="0" err="1"/>
              <a:t>Scaleway’s</a:t>
            </a:r>
            <a:r>
              <a:rPr lang="en-GB" dirty="0"/>
              <a:t> S3™ compatible API</a:t>
            </a:r>
            <a:endParaRPr dirty="0"/>
          </a:p>
        </p:txBody>
      </p:sp>
      <p:sp>
        <p:nvSpPr>
          <p:cNvPr id="1033" name="Google Shape;1033;p88"/>
          <p:cNvSpPr txBox="1">
            <a:spLocks noGrp="1"/>
          </p:cNvSpPr>
          <p:nvPr>
            <p:ph type="body" idx="1"/>
          </p:nvPr>
        </p:nvSpPr>
        <p:spPr>
          <a:xfrm>
            <a:off x="518159" y="315602"/>
            <a:ext cx="3863100" cy="1299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GB"/>
              <a:t>Gateway written in Golang original right?</a:t>
            </a:r>
            <a:endParaRPr/>
          </a:p>
        </p:txBody>
      </p:sp>
      <p:sp>
        <p:nvSpPr>
          <p:cNvPr id="1034" name="Google Shape;1034;p88"/>
          <p:cNvSpPr txBox="1">
            <a:spLocks noGrp="1"/>
          </p:cNvSpPr>
          <p:nvPr>
            <p:ph type="body" idx="3"/>
          </p:nvPr>
        </p:nvSpPr>
        <p:spPr>
          <a:xfrm>
            <a:off x="518159" y="1164255"/>
            <a:ext cx="8104500" cy="129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Separating API business logic, storage, and ecosystem specificities</a:t>
            </a:r>
            <a:endParaRPr/>
          </a:p>
        </p:txBody>
      </p:sp>
      <p:sp>
        <p:nvSpPr>
          <p:cNvPr id="1036" name="Google Shape;1036;p88"/>
          <p:cNvSpPr txBox="1">
            <a:spLocks noGrp="1"/>
          </p:cNvSpPr>
          <p:nvPr>
            <p:ph type="body" idx="2"/>
          </p:nvPr>
        </p:nvSpPr>
        <p:spPr>
          <a:xfrm>
            <a:off x="552350" y="1475897"/>
            <a:ext cx="7792800" cy="2549400"/>
          </a:xfrm>
          <a:prstGeom prst="rect">
            <a:avLst/>
          </a:prstGeom>
        </p:spPr>
        <p:txBody>
          <a:bodyPr spcFirstLastPara="1" wrap="square" lIns="0" tIns="0" rIns="0" bIns="0" anchor="t" anchorCtr="0">
            <a:noAutofit/>
          </a:bodyPr>
          <a:lstStyle/>
          <a:p>
            <a:pPr marL="457200" lvl="0" indent="-298450" algn="l" rtl="0">
              <a:lnSpc>
                <a:spcPct val="115000"/>
              </a:lnSpc>
              <a:spcBef>
                <a:spcPts val="1200"/>
              </a:spcBef>
              <a:spcAft>
                <a:spcPts val="0"/>
              </a:spcAft>
              <a:buClr>
                <a:schemeClr val="lt1"/>
              </a:buClr>
              <a:buSzPts val="1100"/>
              <a:buFont typeface="Arial"/>
              <a:buChar char="●"/>
            </a:pPr>
            <a:r>
              <a:rPr lang="en-GB"/>
              <a:t>Implement an S3™ compatible api (so long Swift)</a:t>
            </a:r>
            <a:endParaRPr/>
          </a:p>
          <a:p>
            <a:pPr marL="457200" lvl="0" indent="-298450" algn="l" rtl="0">
              <a:lnSpc>
                <a:spcPct val="115000"/>
              </a:lnSpc>
              <a:spcBef>
                <a:spcPts val="0"/>
              </a:spcBef>
              <a:spcAft>
                <a:spcPts val="0"/>
              </a:spcAft>
              <a:buClr>
                <a:schemeClr val="lt1"/>
              </a:buClr>
              <a:buSzPts val="1100"/>
              <a:buFont typeface="Arial"/>
              <a:buChar char="●"/>
            </a:pPr>
            <a:r>
              <a:rPr lang="en-GB"/>
              <a:t>Convert S3™ authentication to Scaleway’s one</a:t>
            </a:r>
            <a:endParaRPr/>
          </a:p>
          <a:p>
            <a:pPr marL="457200" lvl="0" indent="-298450" algn="l" rtl="0">
              <a:lnSpc>
                <a:spcPct val="115000"/>
              </a:lnSpc>
              <a:spcBef>
                <a:spcPts val="0"/>
              </a:spcBef>
              <a:spcAft>
                <a:spcPts val="0"/>
              </a:spcAft>
              <a:buClr>
                <a:schemeClr val="lt1"/>
              </a:buClr>
              <a:buSzPts val="1100"/>
              <a:buFont typeface="Arial"/>
              <a:buChar char="●"/>
            </a:pPr>
            <a:r>
              <a:rPr lang="en-GB"/>
              <a:t>Written from scratch to fit our needs</a:t>
            </a:r>
            <a:endParaRPr/>
          </a:p>
          <a:p>
            <a:pPr marL="0" lvl="0" indent="0" algn="l" rtl="0">
              <a:lnSpc>
                <a:spcPct val="115000"/>
              </a:lnSpc>
              <a:spcBef>
                <a:spcPts val="1200"/>
              </a:spcBef>
              <a:spcAft>
                <a:spcPts val="1200"/>
              </a:spcAft>
              <a:buNone/>
            </a:pPr>
            <a:endParaRPr/>
          </a:p>
        </p:txBody>
      </p:sp>
      <p:sp>
        <p:nvSpPr>
          <p:cNvPr id="4" name="Google Shape;743;p72">
            <a:extLst>
              <a:ext uri="{FF2B5EF4-FFF2-40B4-BE49-F238E27FC236}">
                <a16:creationId xmlns:a16="http://schemas.microsoft.com/office/drawing/2014/main" id="{481B72CF-1108-6E40-DF45-5C91DCEBDDE9}"/>
              </a:ext>
            </a:extLst>
          </p:cNvPr>
          <p:cNvSpPr txBox="1">
            <a:spLocks/>
          </p:cNvSpPr>
          <p:nvPr/>
        </p:nvSpPr>
        <p:spPr>
          <a:xfrm>
            <a:off x="3226501"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ctr"/>
            <a:r>
              <a:rPr lang="en-GB" b="0" dirty="0">
                <a:solidFill>
                  <a:schemeClr val="bg1"/>
                </a:solidFill>
              </a:rPr>
              <a:t>Scaleway Object Storage: Beekeeper</a:t>
            </a:r>
          </a:p>
        </p:txBody>
      </p:sp>
      <p:sp>
        <p:nvSpPr>
          <p:cNvPr id="6" name="Google Shape;743;p72">
            <a:extLst>
              <a:ext uri="{FF2B5EF4-FFF2-40B4-BE49-F238E27FC236}">
                <a16:creationId xmlns:a16="http://schemas.microsoft.com/office/drawing/2014/main" id="{D58A2ADF-4790-6EA3-1A3B-05A2EF7F00AD}"/>
              </a:ext>
            </a:extLst>
          </p:cNvPr>
          <p:cNvSpPr txBox="1">
            <a:spLocks/>
          </p:cNvSpPr>
          <p:nvPr/>
        </p:nvSpPr>
        <p:spPr>
          <a:xfrm>
            <a:off x="6232938"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r"/>
            <a:r>
              <a:rPr lang="en-GB" b="0" dirty="0">
                <a:solidFill>
                  <a:schemeClr val="bg1"/>
                </a:solidFill>
              </a:rPr>
              <a:t>CTA Workshop 2025</a:t>
            </a: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12"/>
        <p:cNvGrpSpPr/>
        <p:nvPr/>
      </p:nvGrpSpPr>
      <p:grpSpPr>
        <a:xfrm>
          <a:off x="0" y="0"/>
          <a:ext cx="0" cy="0"/>
          <a:chOff x="0" y="0"/>
          <a:chExt cx="0" cy="0"/>
        </a:xfrm>
      </p:grpSpPr>
      <p:sp>
        <p:nvSpPr>
          <p:cNvPr id="713" name="Google Shape;713;p70"/>
          <p:cNvSpPr>
            <a:spLocks noGrp="1"/>
          </p:cNvSpPr>
          <p:nvPr>
            <p:ph type="body" idx="2"/>
          </p:nvPr>
        </p:nvSpPr>
        <p:spPr>
          <a:xfrm>
            <a:off x="4865841" y="1204859"/>
            <a:ext cx="903000" cy="372000"/>
          </a:xfrm>
          <a:prstGeom prst="roundRect">
            <a:avLst>
              <a:gd name="adj" fmla="val 50000"/>
            </a:avLst>
          </a:prstGeom>
          <a:solidFill>
            <a:schemeClr val="accent5"/>
          </a:solidFill>
          <a:ln>
            <a:noFill/>
          </a:ln>
        </p:spPr>
        <p:txBody>
          <a:bodyPr spcFirstLastPara="1" wrap="square" lIns="0" tIns="0" rIns="0" bIns="0" anchor="ctr" anchorCtr="0">
            <a:noAutofit/>
          </a:bodyPr>
          <a:lstStyle/>
          <a:p>
            <a:pPr marL="0" lvl="0" indent="0" algn="ctr" rtl="0">
              <a:lnSpc>
                <a:spcPct val="100000"/>
              </a:lnSpc>
              <a:spcBef>
                <a:spcPts val="0"/>
              </a:spcBef>
              <a:spcAft>
                <a:spcPts val="0"/>
              </a:spcAft>
              <a:buClr>
                <a:schemeClr val="lt1"/>
              </a:buClr>
              <a:buSzPts val="900"/>
              <a:buNone/>
            </a:pPr>
            <a:r>
              <a:rPr lang="en-GB" sz="1100"/>
              <a:t>Part 01</a:t>
            </a:r>
            <a:endParaRPr/>
          </a:p>
        </p:txBody>
      </p:sp>
      <p:pic>
        <p:nvPicPr>
          <p:cNvPr id="714" name="Google Shape;714;p70"/>
          <p:cNvPicPr preferRelativeResize="0"/>
          <p:nvPr/>
        </p:nvPicPr>
        <p:blipFill>
          <a:blip r:embed="rId3">
            <a:alphaModFix/>
          </a:blip>
          <a:stretch>
            <a:fillRect/>
          </a:stretch>
        </p:blipFill>
        <p:spPr>
          <a:xfrm>
            <a:off x="-200950" y="289650"/>
            <a:ext cx="4487199" cy="4487199"/>
          </a:xfrm>
          <a:prstGeom prst="rect">
            <a:avLst/>
          </a:prstGeom>
          <a:noFill/>
          <a:ln>
            <a:noFill/>
          </a:ln>
        </p:spPr>
      </p:pic>
      <p:sp>
        <p:nvSpPr>
          <p:cNvPr id="715" name="Google Shape;715;p70"/>
          <p:cNvSpPr txBox="1">
            <a:spLocks noGrp="1"/>
          </p:cNvSpPr>
          <p:nvPr>
            <p:ph type="title"/>
          </p:nvPr>
        </p:nvSpPr>
        <p:spPr>
          <a:xfrm>
            <a:off x="4865850" y="1801053"/>
            <a:ext cx="3959700" cy="15726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Introduction</a:t>
            </a:r>
            <a:endParaRPr/>
          </a:p>
        </p:txBody>
      </p:sp>
      <p:sp>
        <p:nvSpPr>
          <p:cNvPr id="5" name="Google Shape;743;p72">
            <a:extLst>
              <a:ext uri="{FF2B5EF4-FFF2-40B4-BE49-F238E27FC236}">
                <a16:creationId xmlns:a16="http://schemas.microsoft.com/office/drawing/2014/main" id="{2AC89471-2ED5-09C7-B13D-ED0C3349FDF0}"/>
              </a:ext>
            </a:extLst>
          </p:cNvPr>
          <p:cNvSpPr txBox="1">
            <a:spLocks/>
          </p:cNvSpPr>
          <p:nvPr/>
        </p:nvSpPr>
        <p:spPr>
          <a:xfrm>
            <a:off x="3226501"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ctr"/>
            <a:r>
              <a:rPr lang="en-GB" b="0" dirty="0">
                <a:solidFill>
                  <a:schemeClr val="bg1"/>
                </a:solidFill>
              </a:rPr>
              <a:t>Scaleway Object Storage: Beekeeper</a:t>
            </a:r>
          </a:p>
        </p:txBody>
      </p:sp>
      <p:sp>
        <p:nvSpPr>
          <p:cNvPr id="6" name="Google Shape;743;p72">
            <a:extLst>
              <a:ext uri="{FF2B5EF4-FFF2-40B4-BE49-F238E27FC236}">
                <a16:creationId xmlns:a16="http://schemas.microsoft.com/office/drawing/2014/main" id="{8A863047-AF4B-8FC7-D0BA-FD0620F526AC}"/>
              </a:ext>
            </a:extLst>
          </p:cNvPr>
          <p:cNvSpPr txBox="1">
            <a:spLocks/>
          </p:cNvSpPr>
          <p:nvPr/>
        </p:nvSpPr>
        <p:spPr>
          <a:xfrm>
            <a:off x="6380719"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r"/>
            <a:r>
              <a:rPr lang="en-GB" b="0" dirty="0">
                <a:solidFill>
                  <a:schemeClr val="bg1"/>
                </a:solidFill>
              </a:rPr>
              <a:t>CTA Workshop 2025</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041"/>
        <p:cNvGrpSpPr/>
        <p:nvPr/>
      </p:nvGrpSpPr>
      <p:grpSpPr>
        <a:xfrm>
          <a:off x="0" y="0"/>
          <a:ext cx="0" cy="0"/>
          <a:chOff x="0" y="0"/>
          <a:chExt cx="0" cy="0"/>
        </a:xfrm>
      </p:grpSpPr>
      <p:sp>
        <p:nvSpPr>
          <p:cNvPr id="1042" name="Google Shape;1042;p89"/>
          <p:cNvSpPr txBox="1">
            <a:spLocks noGrp="1"/>
          </p:cNvSpPr>
          <p:nvPr>
            <p:ph type="title"/>
          </p:nvPr>
        </p:nvSpPr>
        <p:spPr>
          <a:xfrm>
            <a:off x="518159" y="757281"/>
            <a:ext cx="8104500" cy="5844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dirty="0"/>
              <a:t>Goteway: </a:t>
            </a:r>
            <a:r>
              <a:rPr lang="en-GB" dirty="0" err="1"/>
              <a:t>Scaleway’s</a:t>
            </a:r>
            <a:r>
              <a:rPr lang="en-GB" dirty="0"/>
              <a:t> S3™ compatible API</a:t>
            </a:r>
            <a:endParaRPr dirty="0"/>
          </a:p>
        </p:txBody>
      </p:sp>
      <p:sp>
        <p:nvSpPr>
          <p:cNvPr id="1043" name="Google Shape;1043;p89"/>
          <p:cNvSpPr txBox="1">
            <a:spLocks noGrp="1"/>
          </p:cNvSpPr>
          <p:nvPr>
            <p:ph type="body" idx="1"/>
          </p:nvPr>
        </p:nvSpPr>
        <p:spPr>
          <a:xfrm>
            <a:off x="518159" y="315602"/>
            <a:ext cx="3863100" cy="1299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GB"/>
              <a:t>Gateway written in Golang original right?</a:t>
            </a:r>
            <a:endParaRPr/>
          </a:p>
        </p:txBody>
      </p:sp>
      <p:sp>
        <p:nvSpPr>
          <p:cNvPr id="1044" name="Google Shape;1044;p89"/>
          <p:cNvSpPr txBox="1">
            <a:spLocks noGrp="1"/>
          </p:cNvSpPr>
          <p:nvPr>
            <p:ph type="body" idx="3"/>
          </p:nvPr>
        </p:nvSpPr>
        <p:spPr>
          <a:xfrm>
            <a:off x="518159" y="1164255"/>
            <a:ext cx="8104500" cy="129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Separating API business logic, storage, and ecosystem specificities</a:t>
            </a:r>
            <a:endParaRPr/>
          </a:p>
        </p:txBody>
      </p:sp>
      <p:sp>
        <p:nvSpPr>
          <p:cNvPr id="1046" name="Google Shape;1046;p89"/>
          <p:cNvSpPr txBox="1">
            <a:spLocks noGrp="1"/>
          </p:cNvSpPr>
          <p:nvPr>
            <p:ph type="body" idx="2"/>
          </p:nvPr>
        </p:nvSpPr>
        <p:spPr>
          <a:xfrm>
            <a:off x="552350" y="1475897"/>
            <a:ext cx="7792800" cy="2549400"/>
          </a:xfrm>
          <a:prstGeom prst="rect">
            <a:avLst/>
          </a:prstGeom>
        </p:spPr>
        <p:txBody>
          <a:bodyPr spcFirstLastPara="1" wrap="square" lIns="0" tIns="0" rIns="0" bIns="0" anchor="t" anchorCtr="0">
            <a:noAutofit/>
          </a:bodyPr>
          <a:lstStyle/>
          <a:p>
            <a:pPr marL="457200" lvl="0" indent="-298450" algn="l" rtl="0">
              <a:lnSpc>
                <a:spcPct val="115000"/>
              </a:lnSpc>
              <a:spcBef>
                <a:spcPts val="1200"/>
              </a:spcBef>
              <a:spcAft>
                <a:spcPts val="0"/>
              </a:spcAft>
              <a:buClr>
                <a:schemeClr val="lt1"/>
              </a:buClr>
              <a:buSzPts val="1100"/>
              <a:buFont typeface="Arial"/>
              <a:buChar char="●"/>
            </a:pPr>
            <a:r>
              <a:rPr lang="en-GB"/>
              <a:t>Implement an S3™ compatible api (so long Swift)</a:t>
            </a:r>
            <a:endParaRPr/>
          </a:p>
          <a:p>
            <a:pPr marL="457200" lvl="0" indent="-298450" algn="l" rtl="0">
              <a:lnSpc>
                <a:spcPct val="115000"/>
              </a:lnSpc>
              <a:spcBef>
                <a:spcPts val="0"/>
              </a:spcBef>
              <a:spcAft>
                <a:spcPts val="0"/>
              </a:spcAft>
              <a:buClr>
                <a:schemeClr val="lt1"/>
              </a:buClr>
              <a:buSzPts val="1100"/>
              <a:buFont typeface="Arial"/>
              <a:buChar char="●"/>
            </a:pPr>
            <a:r>
              <a:rPr lang="en-GB"/>
              <a:t>Convert S3™ authentication to Scaleway’s one</a:t>
            </a:r>
            <a:endParaRPr/>
          </a:p>
          <a:p>
            <a:pPr marL="457200" lvl="0" indent="-298450" algn="l" rtl="0">
              <a:lnSpc>
                <a:spcPct val="115000"/>
              </a:lnSpc>
              <a:spcBef>
                <a:spcPts val="0"/>
              </a:spcBef>
              <a:spcAft>
                <a:spcPts val="0"/>
              </a:spcAft>
              <a:buClr>
                <a:schemeClr val="lt1"/>
              </a:buClr>
              <a:buSzPts val="1100"/>
              <a:buFont typeface="Arial"/>
              <a:buChar char="●"/>
            </a:pPr>
            <a:r>
              <a:rPr lang="en-GB"/>
              <a:t>Written from scratch to fit our needs</a:t>
            </a:r>
            <a:endParaRPr/>
          </a:p>
          <a:p>
            <a:pPr marL="914400" lvl="1" indent="-298450" algn="l" rtl="0">
              <a:lnSpc>
                <a:spcPct val="115000"/>
              </a:lnSpc>
              <a:spcBef>
                <a:spcPts val="0"/>
              </a:spcBef>
              <a:spcAft>
                <a:spcPts val="0"/>
              </a:spcAft>
              <a:buClr>
                <a:schemeClr val="lt1"/>
              </a:buClr>
              <a:buSzPts val="1100"/>
              <a:buChar char="○"/>
            </a:pPr>
            <a:r>
              <a:rPr lang="en-GB"/>
              <a:t>Modular architecture that allows us to easily implement new features</a:t>
            </a:r>
            <a:endParaRPr/>
          </a:p>
          <a:p>
            <a:pPr marL="914400" lvl="1" indent="-298450" algn="l" rtl="0">
              <a:lnSpc>
                <a:spcPct val="115000"/>
              </a:lnSpc>
              <a:spcBef>
                <a:spcPts val="0"/>
              </a:spcBef>
              <a:spcAft>
                <a:spcPts val="0"/>
              </a:spcAft>
              <a:buClr>
                <a:schemeClr val="lt1"/>
              </a:buClr>
              <a:buSzPts val="1100"/>
              <a:buChar char="○"/>
            </a:pPr>
            <a:r>
              <a:rPr lang="en-GB"/>
              <a:t>Single static binary to facilitate deployments</a:t>
            </a:r>
            <a:endParaRPr/>
          </a:p>
          <a:p>
            <a:pPr marL="914400" lvl="1" indent="-298450" algn="l" rtl="0">
              <a:lnSpc>
                <a:spcPct val="115000"/>
              </a:lnSpc>
              <a:spcBef>
                <a:spcPts val="0"/>
              </a:spcBef>
              <a:spcAft>
                <a:spcPts val="0"/>
              </a:spcAft>
              <a:buClr>
                <a:schemeClr val="lt1"/>
              </a:buClr>
              <a:buSzPts val="1100"/>
              <a:buChar char="○"/>
            </a:pPr>
            <a:r>
              <a:rPr lang="en-GB"/>
              <a:t>Runnable locally with as few dependencies as possible to ease dev’s life</a:t>
            </a:r>
            <a:endParaRPr/>
          </a:p>
          <a:p>
            <a:pPr marL="0" lvl="0" indent="0" algn="l" rtl="0">
              <a:lnSpc>
                <a:spcPct val="115000"/>
              </a:lnSpc>
              <a:spcBef>
                <a:spcPts val="1200"/>
              </a:spcBef>
              <a:spcAft>
                <a:spcPts val="1200"/>
              </a:spcAft>
              <a:buNone/>
            </a:pPr>
            <a:endParaRPr/>
          </a:p>
        </p:txBody>
      </p:sp>
      <p:sp>
        <p:nvSpPr>
          <p:cNvPr id="4" name="Google Shape;743;p72">
            <a:extLst>
              <a:ext uri="{FF2B5EF4-FFF2-40B4-BE49-F238E27FC236}">
                <a16:creationId xmlns:a16="http://schemas.microsoft.com/office/drawing/2014/main" id="{8EF045CA-C971-5D57-C465-5EB7799E923B}"/>
              </a:ext>
            </a:extLst>
          </p:cNvPr>
          <p:cNvSpPr txBox="1">
            <a:spLocks/>
          </p:cNvSpPr>
          <p:nvPr/>
        </p:nvSpPr>
        <p:spPr>
          <a:xfrm>
            <a:off x="3226501"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ctr"/>
            <a:r>
              <a:rPr lang="en-GB" b="0" dirty="0">
                <a:solidFill>
                  <a:schemeClr val="bg1"/>
                </a:solidFill>
              </a:rPr>
              <a:t>Scaleway Object Storage: Beekeeper</a:t>
            </a:r>
          </a:p>
        </p:txBody>
      </p:sp>
      <p:sp>
        <p:nvSpPr>
          <p:cNvPr id="6" name="Google Shape;743;p72">
            <a:extLst>
              <a:ext uri="{FF2B5EF4-FFF2-40B4-BE49-F238E27FC236}">
                <a16:creationId xmlns:a16="http://schemas.microsoft.com/office/drawing/2014/main" id="{9F0F2FED-7CDB-A24E-F891-4272C10EF6D9}"/>
              </a:ext>
            </a:extLst>
          </p:cNvPr>
          <p:cNvSpPr txBox="1">
            <a:spLocks/>
          </p:cNvSpPr>
          <p:nvPr/>
        </p:nvSpPr>
        <p:spPr>
          <a:xfrm>
            <a:off x="6232938"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r"/>
            <a:r>
              <a:rPr lang="en-GB" b="0" dirty="0">
                <a:solidFill>
                  <a:schemeClr val="bg1"/>
                </a:solidFill>
              </a:rPr>
              <a:t>CTA Workshop 2025</a:t>
            </a: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051"/>
        <p:cNvGrpSpPr/>
        <p:nvPr/>
      </p:nvGrpSpPr>
      <p:grpSpPr>
        <a:xfrm>
          <a:off x="0" y="0"/>
          <a:ext cx="0" cy="0"/>
          <a:chOff x="0" y="0"/>
          <a:chExt cx="0" cy="0"/>
        </a:xfrm>
      </p:grpSpPr>
      <p:sp>
        <p:nvSpPr>
          <p:cNvPr id="1052" name="Google Shape;1052;p90"/>
          <p:cNvSpPr txBox="1">
            <a:spLocks noGrp="1"/>
          </p:cNvSpPr>
          <p:nvPr>
            <p:ph type="title"/>
          </p:nvPr>
        </p:nvSpPr>
        <p:spPr>
          <a:xfrm>
            <a:off x="518159" y="757281"/>
            <a:ext cx="8104500" cy="5844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dirty="0"/>
              <a:t>Goteway: </a:t>
            </a:r>
            <a:r>
              <a:rPr lang="en-GB" dirty="0" err="1"/>
              <a:t>Scaleway’s</a:t>
            </a:r>
            <a:r>
              <a:rPr lang="en-GB" dirty="0"/>
              <a:t> S3™ compatible API</a:t>
            </a:r>
            <a:endParaRPr dirty="0"/>
          </a:p>
        </p:txBody>
      </p:sp>
      <p:sp>
        <p:nvSpPr>
          <p:cNvPr id="1053" name="Google Shape;1053;p90"/>
          <p:cNvSpPr txBox="1">
            <a:spLocks noGrp="1"/>
          </p:cNvSpPr>
          <p:nvPr>
            <p:ph type="body" idx="1"/>
          </p:nvPr>
        </p:nvSpPr>
        <p:spPr>
          <a:xfrm>
            <a:off x="518159" y="315602"/>
            <a:ext cx="3863100" cy="1299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GB"/>
              <a:t>Gateway written in Golang original right?</a:t>
            </a:r>
            <a:endParaRPr/>
          </a:p>
        </p:txBody>
      </p:sp>
      <p:sp>
        <p:nvSpPr>
          <p:cNvPr id="1054" name="Google Shape;1054;p90"/>
          <p:cNvSpPr txBox="1">
            <a:spLocks noGrp="1"/>
          </p:cNvSpPr>
          <p:nvPr>
            <p:ph type="body" idx="3"/>
          </p:nvPr>
        </p:nvSpPr>
        <p:spPr>
          <a:xfrm>
            <a:off x="518159" y="1164255"/>
            <a:ext cx="8104500" cy="129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Separating API business logic, storage, and ecosystem specificities</a:t>
            </a:r>
            <a:endParaRPr/>
          </a:p>
        </p:txBody>
      </p:sp>
      <p:sp>
        <p:nvSpPr>
          <p:cNvPr id="1056" name="Google Shape;1056;p90"/>
          <p:cNvSpPr txBox="1">
            <a:spLocks noGrp="1"/>
          </p:cNvSpPr>
          <p:nvPr>
            <p:ph type="body" idx="2"/>
          </p:nvPr>
        </p:nvSpPr>
        <p:spPr>
          <a:xfrm>
            <a:off x="552350" y="1475897"/>
            <a:ext cx="7792800" cy="2549400"/>
          </a:xfrm>
          <a:prstGeom prst="rect">
            <a:avLst/>
          </a:prstGeom>
        </p:spPr>
        <p:txBody>
          <a:bodyPr spcFirstLastPara="1" wrap="square" lIns="0" tIns="0" rIns="0" bIns="0" anchor="t" anchorCtr="0">
            <a:noAutofit/>
          </a:bodyPr>
          <a:lstStyle/>
          <a:p>
            <a:pPr marL="457200" lvl="0" indent="-298450" algn="l" rtl="0">
              <a:lnSpc>
                <a:spcPct val="115000"/>
              </a:lnSpc>
              <a:spcBef>
                <a:spcPts val="1200"/>
              </a:spcBef>
              <a:spcAft>
                <a:spcPts val="0"/>
              </a:spcAft>
              <a:buClr>
                <a:schemeClr val="lt1"/>
              </a:buClr>
              <a:buSzPts val="1100"/>
              <a:buFont typeface="Arial"/>
              <a:buChar char="●"/>
            </a:pPr>
            <a:r>
              <a:rPr lang="en-GB"/>
              <a:t>Implement an S3™ compatible api (so long Swift)</a:t>
            </a:r>
            <a:endParaRPr/>
          </a:p>
          <a:p>
            <a:pPr marL="457200" lvl="0" indent="-298450" algn="l" rtl="0">
              <a:lnSpc>
                <a:spcPct val="115000"/>
              </a:lnSpc>
              <a:spcBef>
                <a:spcPts val="0"/>
              </a:spcBef>
              <a:spcAft>
                <a:spcPts val="0"/>
              </a:spcAft>
              <a:buClr>
                <a:schemeClr val="lt1"/>
              </a:buClr>
              <a:buSzPts val="1100"/>
              <a:buFont typeface="Arial"/>
              <a:buChar char="●"/>
            </a:pPr>
            <a:r>
              <a:rPr lang="en-GB"/>
              <a:t>Convert S3™ authentication to Scaleway’s one</a:t>
            </a:r>
            <a:endParaRPr/>
          </a:p>
          <a:p>
            <a:pPr marL="457200" lvl="0" indent="-298450" algn="l" rtl="0">
              <a:lnSpc>
                <a:spcPct val="115000"/>
              </a:lnSpc>
              <a:spcBef>
                <a:spcPts val="0"/>
              </a:spcBef>
              <a:spcAft>
                <a:spcPts val="0"/>
              </a:spcAft>
              <a:buClr>
                <a:schemeClr val="lt1"/>
              </a:buClr>
              <a:buSzPts val="1100"/>
              <a:buFont typeface="Arial"/>
              <a:buChar char="●"/>
            </a:pPr>
            <a:r>
              <a:rPr lang="en-GB"/>
              <a:t>Written from scratch to fit our needs</a:t>
            </a:r>
            <a:endParaRPr/>
          </a:p>
          <a:p>
            <a:pPr marL="914400" lvl="1" indent="-298450" algn="l" rtl="0">
              <a:lnSpc>
                <a:spcPct val="115000"/>
              </a:lnSpc>
              <a:spcBef>
                <a:spcPts val="0"/>
              </a:spcBef>
              <a:spcAft>
                <a:spcPts val="0"/>
              </a:spcAft>
              <a:buClr>
                <a:schemeClr val="lt1"/>
              </a:buClr>
              <a:buSzPts val="1100"/>
              <a:buChar char="○"/>
            </a:pPr>
            <a:r>
              <a:rPr lang="en-GB"/>
              <a:t>Modular architecture that allows us to easily implement new features</a:t>
            </a:r>
            <a:endParaRPr/>
          </a:p>
          <a:p>
            <a:pPr marL="914400" lvl="1" indent="-298450" algn="l" rtl="0">
              <a:lnSpc>
                <a:spcPct val="115000"/>
              </a:lnSpc>
              <a:spcBef>
                <a:spcPts val="0"/>
              </a:spcBef>
              <a:spcAft>
                <a:spcPts val="0"/>
              </a:spcAft>
              <a:buClr>
                <a:schemeClr val="lt1"/>
              </a:buClr>
              <a:buSzPts val="1100"/>
              <a:buChar char="○"/>
            </a:pPr>
            <a:r>
              <a:rPr lang="en-GB"/>
              <a:t>Single static binary to facilitate deployments</a:t>
            </a:r>
            <a:endParaRPr/>
          </a:p>
          <a:p>
            <a:pPr marL="914400" lvl="1" indent="-298450" algn="l" rtl="0">
              <a:lnSpc>
                <a:spcPct val="115000"/>
              </a:lnSpc>
              <a:spcBef>
                <a:spcPts val="0"/>
              </a:spcBef>
              <a:spcAft>
                <a:spcPts val="0"/>
              </a:spcAft>
              <a:buClr>
                <a:schemeClr val="lt1"/>
              </a:buClr>
              <a:buSzPts val="1100"/>
              <a:buChar char="○"/>
            </a:pPr>
            <a:r>
              <a:rPr lang="en-GB"/>
              <a:t>Runnable locally with as few dependencies as possible to ease dev’s life</a:t>
            </a:r>
            <a:endParaRPr/>
          </a:p>
          <a:p>
            <a:pPr marL="457200" lvl="0" indent="-298450" algn="l" rtl="0">
              <a:lnSpc>
                <a:spcPct val="115000"/>
              </a:lnSpc>
              <a:spcBef>
                <a:spcPts val="0"/>
              </a:spcBef>
              <a:spcAft>
                <a:spcPts val="0"/>
              </a:spcAft>
              <a:buClr>
                <a:schemeClr val="lt1"/>
              </a:buClr>
              <a:buSzPts val="1100"/>
              <a:buFont typeface="Arial"/>
              <a:buChar char="●"/>
            </a:pPr>
            <a:r>
              <a:rPr lang="en-GB"/>
              <a:t>Built upon abstraction layer :</a:t>
            </a:r>
            <a:endParaRPr/>
          </a:p>
          <a:p>
            <a:pPr marL="914400" lvl="0" indent="0" algn="l" rtl="0">
              <a:lnSpc>
                <a:spcPct val="115000"/>
              </a:lnSpc>
              <a:spcBef>
                <a:spcPts val="1200"/>
              </a:spcBef>
              <a:spcAft>
                <a:spcPts val="1200"/>
              </a:spcAft>
              <a:buNone/>
            </a:pPr>
            <a:endParaRPr/>
          </a:p>
        </p:txBody>
      </p:sp>
      <p:sp>
        <p:nvSpPr>
          <p:cNvPr id="4" name="Google Shape;743;p72">
            <a:extLst>
              <a:ext uri="{FF2B5EF4-FFF2-40B4-BE49-F238E27FC236}">
                <a16:creationId xmlns:a16="http://schemas.microsoft.com/office/drawing/2014/main" id="{6BFA63F8-D7D5-9801-0B74-211E653194D9}"/>
              </a:ext>
            </a:extLst>
          </p:cNvPr>
          <p:cNvSpPr txBox="1">
            <a:spLocks/>
          </p:cNvSpPr>
          <p:nvPr/>
        </p:nvSpPr>
        <p:spPr>
          <a:xfrm>
            <a:off x="3226501"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ctr"/>
            <a:r>
              <a:rPr lang="en-GB" b="0" dirty="0">
                <a:solidFill>
                  <a:schemeClr val="bg1"/>
                </a:solidFill>
              </a:rPr>
              <a:t>Scaleway Object Storage: Beekeeper</a:t>
            </a:r>
          </a:p>
        </p:txBody>
      </p:sp>
      <p:sp>
        <p:nvSpPr>
          <p:cNvPr id="6" name="Google Shape;743;p72">
            <a:extLst>
              <a:ext uri="{FF2B5EF4-FFF2-40B4-BE49-F238E27FC236}">
                <a16:creationId xmlns:a16="http://schemas.microsoft.com/office/drawing/2014/main" id="{F9C5E2CD-7E1C-1915-51EA-A30ABDEEBE57}"/>
              </a:ext>
            </a:extLst>
          </p:cNvPr>
          <p:cNvSpPr txBox="1">
            <a:spLocks/>
          </p:cNvSpPr>
          <p:nvPr/>
        </p:nvSpPr>
        <p:spPr>
          <a:xfrm>
            <a:off x="6232938"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r"/>
            <a:r>
              <a:rPr lang="en-GB" b="0" dirty="0">
                <a:solidFill>
                  <a:schemeClr val="bg1"/>
                </a:solidFill>
              </a:rPr>
              <a:t>CTA Workshop 2025</a:t>
            </a: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061"/>
        <p:cNvGrpSpPr/>
        <p:nvPr/>
      </p:nvGrpSpPr>
      <p:grpSpPr>
        <a:xfrm>
          <a:off x="0" y="0"/>
          <a:ext cx="0" cy="0"/>
          <a:chOff x="0" y="0"/>
          <a:chExt cx="0" cy="0"/>
        </a:xfrm>
      </p:grpSpPr>
      <p:sp>
        <p:nvSpPr>
          <p:cNvPr id="1062" name="Google Shape;1062;p91"/>
          <p:cNvSpPr txBox="1">
            <a:spLocks noGrp="1"/>
          </p:cNvSpPr>
          <p:nvPr>
            <p:ph type="title"/>
          </p:nvPr>
        </p:nvSpPr>
        <p:spPr>
          <a:xfrm>
            <a:off x="518159" y="757281"/>
            <a:ext cx="8104500" cy="5844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dirty="0"/>
              <a:t>Goteway: </a:t>
            </a:r>
            <a:r>
              <a:rPr lang="en-GB" dirty="0" err="1"/>
              <a:t>Scaleway’s</a:t>
            </a:r>
            <a:r>
              <a:rPr lang="en-GB" dirty="0"/>
              <a:t> S3™ compatible API</a:t>
            </a:r>
            <a:endParaRPr dirty="0"/>
          </a:p>
        </p:txBody>
      </p:sp>
      <p:sp>
        <p:nvSpPr>
          <p:cNvPr id="1063" name="Google Shape;1063;p91"/>
          <p:cNvSpPr txBox="1">
            <a:spLocks noGrp="1"/>
          </p:cNvSpPr>
          <p:nvPr>
            <p:ph type="body" idx="1"/>
          </p:nvPr>
        </p:nvSpPr>
        <p:spPr>
          <a:xfrm>
            <a:off x="518159" y="315602"/>
            <a:ext cx="3863100" cy="1299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GB"/>
              <a:t>Gateway written in Golang original right?</a:t>
            </a:r>
            <a:endParaRPr/>
          </a:p>
        </p:txBody>
      </p:sp>
      <p:sp>
        <p:nvSpPr>
          <p:cNvPr id="1064" name="Google Shape;1064;p91"/>
          <p:cNvSpPr txBox="1">
            <a:spLocks noGrp="1"/>
          </p:cNvSpPr>
          <p:nvPr>
            <p:ph type="body" idx="3"/>
          </p:nvPr>
        </p:nvSpPr>
        <p:spPr>
          <a:xfrm>
            <a:off x="518159" y="1164255"/>
            <a:ext cx="8104500" cy="129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Separating API business logic, storage, and ecosystem specificities</a:t>
            </a:r>
            <a:endParaRPr/>
          </a:p>
        </p:txBody>
      </p:sp>
      <p:sp>
        <p:nvSpPr>
          <p:cNvPr id="1066" name="Google Shape;1066;p91"/>
          <p:cNvSpPr txBox="1">
            <a:spLocks noGrp="1"/>
          </p:cNvSpPr>
          <p:nvPr>
            <p:ph type="body" idx="2"/>
          </p:nvPr>
        </p:nvSpPr>
        <p:spPr>
          <a:xfrm>
            <a:off x="552350" y="1475897"/>
            <a:ext cx="7792800" cy="2549400"/>
          </a:xfrm>
          <a:prstGeom prst="rect">
            <a:avLst/>
          </a:prstGeom>
        </p:spPr>
        <p:txBody>
          <a:bodyPr spcFirstLastPara="1" wrap="square" lIns="0" tIns="0" rIns="0" bIns="0" anchor="t" anchorCtr="0">
            <a:noAutofit/>
          </a:bodyPr>
          <a:lstStyle/>
          <a:p>
            <a:pPr marL="457200" lvl="0" indent="-298450" algn="l" rtl="0">
              <a:lnSpc>
                <a:spcPct val="115000"/>
              </a:lnSpc>
              <a:spcBef>
                <a:spcPts val="1200"/>
              </a:spcBef>
              <a:spcAft>
                <a:spcPts val="0"/>
              </a:spcAft>
              <a:buClr>
                <a:schemeClr val="lt1"/>
              </a:buClr>
              <a:buSzPts val="1100"/>
              <a:buFont typeface="Arial"/>
              <a:buChar char="●"/>
            </a:pPr>
            <a:r>
              <a:rPr lang="en-GB"/>
              <a:t>Implement an S3™ compatible api (so long Swift)</a:t>
            </a:r>
            <a:endParaRPr/>
          </a:p>
          <a:p>
            <a:pPr marL="457200" lvl="0" indent="-298450" algn="l" rtl="0">
              <a:lnSpc>
                <a:spcPct val="115000"/>
              </a:lnSpc>
              <a:spcBef>
                <a:spcPts val="0"/>
              </a:spcBef>
              <a:spcAft>
                <a:spcPts val="0"/>
              </a:spcAft>
              <a:buClr>
                <a:schemeClr val="lt1"/>
              </a:buClr>
              <a:buSzPts val="1100"/>
              <a:buFont typeface="Arial"/>
              <a:buChar char="●"/>
            </a:pPr>
            <a:r>
              <a:rPr lang="en-GB"/>
              <a:t>Convert S3™ authentication to Scaleway’s one</a:t>
            </a:r>
            <a:endParaRPr/>
          </a:p>
          <a:p>
            <a:pPr marL="457200" lvl="0" indent="-298450" algn="l" rtl="0">
              <a:lnSpc>
                <a:spcPct val="115000"/>
              </a:lnSpc>
              <a:spcBef>
                <a:spcPts val="0"/>
              </a:spcBef>
              <a:spcAft>
                <a:spcPts val="0"/>
              </a:spcAft>
              <a:buClr>
                <a:schemeClr val="lt1"/>
              </a:buClr>
              <a:buSzPts val="1100"/>
              <a:buFont typeface="Arial"/>
              <a:buChar char="●"/>
            </a:pPr>
            <a:r>
              <a:rPr lang="en-GB"/>
              <a:t>Written from scratch to fit our needs</a:t>
            </a:r>
            <a:endParaRPr/>
          </a:p>
          <a:p>
            <a:pPr marL="914400" lvl="1" indent="-298450" algn="l" rtl="0">
              <a:lnSpc>
                <a:spcPct val="115000"/>
              </a:lnSpc>
              <a:spcBef>
                <a:spcPts val="0"/>
              </a:spcBef>
              <a:spcAft>
                <a:spcPts val="0"/>
              </a:spcAft>
              <a:buClr>
                <a:schemeClr val="lt1"/>
              </a:buClr>
              <a:buSzPts val="1100"/>
              <a:buChar char="○"/>
            </a:pPr>
            <a:r>
              <a:rPr lang="en-GB"/>
              <a:t>Modular architecture that allows us to easily implement new features</a:t>
            </a:r>
            <a:endParaRPr/>
          </a:p>
          <a:p>
            <a:pPr marL="914400" lvl="1" indent="-298450" algn="l" rtl="0">
              <a:lnSpc>
                <a:spcPct val="115000"/>
              </a:lnSpc>
              <a:spcBef>
                <a:spcPts val="0"/>
              </a:spcBef>
              <a:spcAft>
                <a:spcPts val="0"/>
              </a:spcAft>
              <a:buClr>
                <a:schemeClr val="lt1"/>
              </a:buClr>
              <a:buSzPts val="1100"/>
              <a:buChar char="○"/>
            </a:pPr>
            <a:r>
              <a:rPr lang="en-GB"/>
              <a:t>Single static binary to facilitate deployments</a:t>
            </a:r>
            <a:endParaRPr/>
          </a:p>
          <a:p>
            <a:pPr marL="914400" lvl="1" indent="-298450" algn="l" rtl="0">
              <a:lnSpc>
                <a:spcPct val="115000"/>
              </a:lnSpc>
              <a:spcBef>
                <a:spcPts val="0"/>
              </a:spcBef>
              <a:spcAft>
                <a:spcPts val="0"/>
              </a:spcAft>
              <a:buClr>
                <a:schemeClr val="lt1"/>
              </a:buClr>
              <a:buSzPts val="1100"/>
              <a:buChar char="○"/>
            </a:pPr>
            <a:r>
              <a:rPr lang="en-GB"/>
              <a:t>Runnable locally with as few dependencies as possible to ease dev’s life</a:t>
            </a:r>
            <a:endParaRPr/>
          </a:p>
          <a:p>
            <a:pPr marL="457200" lvl="0" indent="-298450" algn="l" rtl="0">
              <a:lnSpc>
                <a:spcPct val="115000"/>
              </a:lnSpc>
              <a:spcBef>
                <a:spcPts val="0"/>
              </a:spcBef>
              <a:spcAft>
                <a:spcPts val="0"/>
              </a:spcAft>
              <a:buClr>
                <a:schemeClr val="lt1"/>
              </a:buClr>
              <a:buSzPts val="1100"/>
              <a:buFont typeface="Arial"/>
              <a:buChar char="●"/>
            </a:pPr>
            <a:r>
              <a:rPr lang="en-GB"/>
              <a:t>Built upon abstraction layer :</a:t>
            </a:r>
            <a:endParaRPr/>
          </a:p>
          <a:p>
            <a:pPr marL="914400" lvl="1" indent="-298450" algn="l" rtl="0">
              <a:lnSpc>
                <a:spcPct val="115000"/>
              </a:lnSpc>
              <a:spcBef>
                <a:spcPts val="0"/>
              </a:spcBef>
              <a:spcAft>
                <a:spcPts val="0"/>
              </a:spcAft>
              <a:buClr>
                <a:schemeClr val="lt1"/>
              </a:buClr>
              <a:buSzPts val="1100"/>
              <a:buChar char="○"/>
            </a:pPr>
            <a:r>
              <a:rPr lang="en-GB"/>
              <a:t>Fetch metadata from Hive</a:t>
            </a:r>
            <a:endParaRPr/>
          </a:p>
          <a:p>
            <a:pPr marL="914400" lvl="1" indent="-298450" algn="l" rtl="0">
              <a:lnSpc>
                <a:spcPct val="115000"/>
              </a:lnSpc>
              <a:spcBef>
                <a:spcPts val="0"/>
              </a:spcBef>
              <a:spcAft>
                <a:spcPts val="0"/>
              </a:spcAft>
              <a:buClr>
                <a:schemeClr val="lt1"/>
              </a:buClr>
              <a:buSzPts val="1100"/>
              <a:buChar char="○"/>
            </a:pPr>
            <a:r>
              <a:rPr lang="en-GB"/>
              <a:t>Stream data to and from the disks</a:t>
            </a:r>
            <a:endParaRPr/>
          </a:p>
          <a:p>
            <a:pPr marL="914400" lvl="1" indent="-298450" algn="l" rtl="0">
              <a:lnSpc>
                <a:spcPct val="115000"/>
              </a:lnSpc>
              <a:spcBef>
                <a:spcPts val="0"/>
              </a:spcBef>
              <a:spcAft>
                <a:spcPts val="0"/>
              </a:spcAft>
              <a:buClr>
                <a:schemeClr val="lt1"/>
              </a:buClr>
              <a:buSzPts val="1100"/>
              <a:buChar char="○"/>
            </a:pPr>
            <a:r>
              <a:rPr lang="en-GB"/>
              <a:t>Seamlessly handles encryption and erasure-coding</a:t>
            </a:r>
            <a:endParaRPr/>
          </a:p>
        </p:txBody>
      </p:sp>
      <p:sp>
        <p:nvSpPr>
          <p:cNvPr id="4" name="Google Shape;743;p72">
            <a:extLst>
              <a:ext uri="{FF2B5EF4-FFF2-40B4-BE49-F238E27FC236}">
                <a16:creationId xmlns:a16="http://schemas.microsoft.com/office/drawing/2014/main" id="{6E1A31AD-2B89-B565-6770-2C43C128FAF9}"/>
              </a:ext>
            </a:extLst>
          </p:cNvPr>
          <p:cNvSpPr txBox="1">
            <a:spLocks/>
          </p:cNvSpPr>
          <p:nvPr/>
        </p:nvSpPr>
        <p:spPr>
          <a:xfrm>
            <a:off x="3226501"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ctr"/>
            <a:r>
              <a:rPr lang="en-GB" b="0" dirty="0">
                <a:solidFill>
                  <a:schemeClr val="bg1"/>
                </a:solidFill>
              </a:rPr>
              <a:t>Scaleway Object Storage: Beekeeper</a:t>
            </a:r>
          </a:p>
        </p:txBody>
      </p:sp>
      <p:sp>
        <p:nvSpPr>
          <p:cNvPr id="6" name="Google Shape;743;p72">
            <a:extLst>
              <a:ext uri="{FF2B5EF4-FFF2-40B4-BE49-F238E27FC236}">
                <a16:creationId xmlns:a16="http://schemas.microsoft.com/office/drawing/2014/main" id="{5576232F-9108-C311-9C8F-4C08DAAD481B}"/>
              </a:ext>
            </a:extLst>
          </p:cNvPr>
          <p:cNvSpPr txBox="1">
            <a:spLocks/>
          </p:cNvSpPr>
          <p:nvPr/>
        </p:nvSpPr>
        <p:spPr>
          <a:xfrm>
            <a:off x="6232938"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r"/>
            <a:r>
              <a:rPr lang="en-GB" b="0" dirty="0">
                <a:solidFill>
                  <a:schemeClr val="bg1"/>
                </a:solidFill>
              </a:rPr>
              <a:t>CTA Workshop 2025</a:t>
            </a: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071"/>
        <p:cNvGrpSpPr/>
        <p:nvPr/>
      </p:nvGrpSpPr>
      <p:grpSpPr>
        <a:xfrm>
          <a:off x="0" y="0"/>
          <a:ext cx="0" cy="0"/>
          <a:chOff x="0" y="0"/>
          <a:chExt cx="0" cy="0"/>
        </a:xfrm>
      </p:grpSpPr>
      <p:sp>
        <p:nvSpPr>
          <p:cNvPr id="1072" name="Google Shape;1072;p92"/>
          <p:cNvSpPr txBox="1">
            <a:spLocks noGrp="1"/>
          </p:cNvSpPr>
          <p:nvPr>
            <p:ph type="title"/>
          </p:nvPr>
        </p:nvSpPr>
        <p:spPr>
          <a:xfrm>
            <a:off x="518159" y="757281"/>
            <a:ext cx="8104500" cy="5844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dirty="0"/>
              <a:t>Workerbee: Saving private data</a:t>
            </a:r>
            <a:endParaRPr dirty="0"/>
          </a:p>
        </p:txBody>
      </p:sp>
      <p:sp>
        <p:nvSpPr>
          <p:cNvPr id="1073" name="Google Shape;1073;p92"/>
          <p:cNvSpPr txBox="1">
            <a:spLocks noGrp="1"/>
          </p:cNvSpPr>
          <p:nvPr>
            <p:ph type="body" idx="1"/>
          </p:nvPr>
        </p:nvSpPr>
        <p:spPr>
          <a:xfrm>
            <a:off x="518159" y="315602"/>
            <a:ext cx="3863100" cy="1299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GB"/>
              <a:t>Housekeeping please</a:t>
            </a:r>
            <a:endParaRPr/>
          </a:p>
        </p:txBody>
      </p:sp>
      <p:sp>
        <p:nvSpPr>
          <p:cNvPr id="1074" name="Google Shape;1074;p92"/>
          <p:cNvSpPr txBox="1">
            <a:spLocks noGrp="1"/>
          </p:cNvSpPr>
          <p:nvPr>
            <p:ph type="body" idx="3"/>
          </p:nvPr>
        </p:nvSpPr>
        <p:spPr>
          <a:xfrm>
            <a:off x="518159" y="1164255"/>
            <a:ext cx="8104500" cy="129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Separating S3 Logic and storage </a:t>
            </a:r>
            <a:endParaRPr/>
          </a:p>
        </p:txBody>
      </p:sp>
      <p:sp>
        <p:nvSpPr>
          <p:cNvPr id="1076" name="Google Shape;1076;p92"/>
          <p:cNvSpPr txBox="1">
            <a:spLocks noGrp="1"/>
          </p:cNvSpPr>
          <p:nvPr>
            <p:ph type="body" idx="2"/>
          </p:nvPr>
        </p:nvSpPr>
        <p:spPr>
          <a:xfrm>
            <a:off x="552359" y="1438434"/>
            <a:ext cx="3794700" cy="2549400"/>
          </a:xfrm>
          <a:prstGeom prst="rect">
            <a:avLst/>
          </a:prstGeom>
        </p:spPr>
        <p:txBody>
          <a:bodyPr spcFirstLastPara="1" wrap="square" lIns="0" tIns="0" rIns="0" bIns="0" anchor="t" anchorCtr="0">
            <a:noAutofit/>
          </a:bodyPr>
          <a:lstStyle/>
          <a:p>
            <a:pPr marL="0" lvl="0" indent="0" algn="l" rtl="0">
              <a:lnSpc>
                <a:spcPct val="115000"/>
              </a:lnSpc>
              <a:spcBef>
                <a:spcPts val="1200"/>
              </a:spcBef>
              <a:spcAft>
                <a:spcPts val="1200"/>
              </a:spcAft>
              <a:buNone/>
            </a:pPr>
            <a:r>
              <a:rPr lang="en-GB" sz="1300"/>
              <a:t>We have billions of objects, and we cannot afford to linearly scale the times it takes to scrub or apply client’s lifecycle rules on them.</a:t>
            </a:r>
            <a:endParaRPr sz="1200"/>
          </a:p>
        </p:txBody>
      </p:sp>
      <p:sp>
        <p:nvSpPr>
          <p:cNvPr id="4" name="Google Shape;743;p72">
            <a:extLst>
              <a:ext uri="{FF2B5EF4-FFF2-40B4-BE49-F238E27FC236}">
                <a16:creationId xmlns:a16="http://schemas.microsoft.com/office/drawing/2014/main" id="{164DCE4D-4A28-FFA3-90FB-72556D82178B}"/>
              </a:ext>
            </a:extLst>
          </p:cNvPr>
          <p:cNvSpPr txBox="1">
            <a:spLocks/>
          </p:cNvSpPr>
          <p:nvPr/>
        </p:nvSpPr>
        <p:spPr>
          <a:xfrm>
            <a:off x="3226501"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ctr"/>
            <a:r>
              <a:rPr lang="en-GB" b="0" dirty="0">
                <a:solidFill>
                  <a:schemeClr val="bg1"/>
                </a:solidFill>
              </a:rPr>
              <a:t>Scaleway Object Storage: Beekeeper</a:t>
            </a:r>
          </a:p>
        </p:txBody>
      </p:sp>
      <p:sp>
        <p:nvSpPr>
          <p:cNvPr id="6" name="Google Shape;743;p72">
            <a:extLst>
              <a:ext uri="{FF2B5EF4-FFF2-40B4-BE49-F238E27FC236}">
                <a16:creationId xmlns:a16="http://schemas.microsoft.com/office/drawing/2014/main" id="{090F588C-3AAA-297F-82EA-3530ECE4E683}"/>
              </a:ext>
            </a:extLst>
          </p:cNvPr>
          <p:cNvSpPr txBox="1">
            <a:spLocks/>
          </p:cNvSpPr>
          <p:nvPr/>
        </p:nvSpPr>
        <p:spPr>
          <a:xfrm>
            <a:off x="6232938"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r"/>
            <a:r>
              <a:rPr lang="en-GB" b="0" dirty="0">
                <a:solidFill>
                  <a:schemeClr val="bg1"/>
                </a:solidFill>
              </a:rPr>
              <a:t>CTA Workshop 2025</a:t>
            </a: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132">
          <a:extLst>
            <a:ext uri="{FF2B5EF4-FFF2-40B4-BE49-F238E27FC236}">
              <a16:creationId xmlns:a16="http://schemas.microsoft.com/office/drawing/2014/main" id="{28F5F8F1-221B-4875-0D21-BE4370B1CE40}"/>
            </a:ext>
          </a:extLst>
        </p:cNvPr>
        <p:cNvGrpSpPr/>
        <p:nvPr/>
      </p:nvGrpSpPr>
      <p:grpSpPr>
        <a:xfrm>
          <a:off x="0" y="0"/>
          <a:ext cx="0" cy="0"/>
          <a:chOff x="0" y="0"/>
          <a:chExt cx="0" cy="0"/>
        </a:xfrm>
      </p:grpSpPr>
      <p:sp>
        <p:nvSpPr>
          <p:cNvPr id="1133" name="Google Shape;1133;p95">
            <a:extLst>
              <a:ext uri="{FF2B5EF4-FFF2-40B4-BE49-F238E27FC236}">
                <a16:creationId xmlns:a16="http://schemas.microsoft.com/office/drawing/2014/main" id="{F4A8FFCF-B059-DB45-FE59-3AE3AFC427D5}"/>
              </a:ext>
            </a:extLst>
          </p:cNvPr>
          <p:cNvSpPr/>
          <p:nvPr/>
        </p:nvSpPr>
        <p:spPr>
          <a:xfrm>
            <a:off x="6829623" y="2629319"/>
            <a:ext cx="841500" cy="264300"/>
          </a:xfrm>
          <a:prstGeom prst="roundRect">
            <a:avLst>
              <a:gd name="adj" fmla="val 50000"/>
            </a:avLst>
          </a:prstGeom>
          <a:solidFill>
            <a:srgbClr val="101E3C"/>
          </a:solid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sz="800">
              <a:solidFill>
                <a:schemeClr val="lt1"/>
              </a:solidFill>
              <a:latin typeface="Roboto"/>
              <a:ea typeface="Roboto"/>
              <a:cs typeface="Roboto"/>
              <a:sym typeface="Roboto"/>
            </a:endParaRPr>
          </a:p>
        </p:txBody>
      </p:sp>
      <p:sp>
        <p:nvSpPr>
          <p:cNvPr id="1134" name="Google Shape;1134;p95">
            <a:extLst>
              <a:ext uri="{FF2B5EF4-FFF2-40B4-BE49-F238E27FC236}">
                <a16:creationId xmlns:a16="http://schemas.microsoft.com/office/drawing/2014/main" id="{0677D075-2FD1-CB02-DACC-11B41F5ABB12}"/>
              </a:ext>
            </a:extLst>
          </p:cNvPr>
          <p:cNvSpPr txBox="1">
            <a:spLocks noGrp="1"/>
          </p:cNvSpPr>
          <p:nvPr>
            <p:ph type="title"/>
          </p:nvPr>
        </p:nvSpPr>
        <p:spPr>
          <a:xfrm>
            <a:off x="518159" y="757281"/>
            <a:ext cx="8104500" cy="5844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dirty="0"/>
              <a:t>Workerbee: Saving private data</a:t>
            </a:r>
            <a:endParaRPr dirty="0"/>
          </a:p>
        </p:txBody>
      </p:sp>
      <p:sp>
        <p:nvSpPr>
          <p:cNvPr id="1135" name="Google Shape;1135;p95">
            <a:extLst>
              <a:ext uri="{FF2B5EF4-FFF2-40B4-BE49-F238E27FC236}">
                <a16:creationId xmlns:a16="http://schemas.microsoft.com/office/drawing/2014/main" id="{A515A447-1390-8912-91F5-FD0EEA49C600}"/>
              </a:ext>
            </a:extLst>
          </p:cNvPr>
          <p:cNvSpPr txBox="1">
            <a:spLocks noGrp="1"/>
          </p:cNvSpPr>
          <p:nvPr>
            <p:ph type="body" idx="1"/>
          </p:nvPr>
        </p:nvSpPr>
        <p:spPr>
          <a:xfrm>
            <a:off x="518159" y="315602"/>
            <a:ext cx="3863100" cy="1299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GB"/>
              <a:t>Housekeeping please</a:t>
            </a:r>
            <a:endParaRPr/>
          </a:p>
        </p:txBody>
      </p:sp>
      <p:sp>
        <p:nvSpPr>
          <p:cNvPr id="1136" name="Google Shape;1136;p95">
            <a:extLst>
              <a:ext uri="{FF2B5EF4-FFF2-40B4-BE49-F238E27FC236}">
                <a16:creationId xmlns:a16="http://schemas.microsoft.com/office/drawing/2014/main" id="{6BDFD73C-E7F6-7C7F-95B5-17E2F03C990B}"/>
              </a:ext>
            </a:extLst>
          </p:cNvPr>
          <p:cNvSpPr txBox="1">
            <a:spLocks noGrp="1"/>
          </p:cNvSpPr>
          <p:nvPr>
            <p:ph type="body" idx="3"/>
          </p:nvPr>
        </p:nvSpPr>
        <p:spPr>
          <a:xfrm>
            <a:off x="518159" y="1164255"/>
            <a:ext cx="8104500" cy="129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Separating S3 Logic and storage </a:t>
            </a:r>
            <a:endParaRPr/>
          </a:p>
        </p:txBody>
      </p:sp>
      <p:sp>
        <p:nvSpPr>
          <p:cNvPr id="1138" name="Google Shape;1138;p95">
            <a:extLst>
              <a:ext uri="{FF2B5EF4-FFF2-40B4-BE49-F238E27FC236}">
                <a16:creationId xmlns:a16="http://schemas.microsoft.com/office/drawing/2014/main" id="{554A3656-0526-F35D-A814-3924460DC97D}"/>
              </a:ext>
            </a:extLst>
          </p:cNvPr>
          <p:cNvSpPr txBox="1">
            <a:spLocks noGrp="1"/>
          </p:cNvSpPr>
          <p:nvPr>
            <p:ph type="body" idx="2"/>
          </p:nvPr>
        </p:nvSpPr>
        <p:spPr>
          <a:xfrm>
            <a:off x="552359" y="1438434"/>
            <a:ext cx="3794700" cy="2549400"/>
          </a:xfrm>
          <a:prstGeom prst="rect">
            <a:avLst/>
          </a:prstGeom>
        </p:spPr>
        <p:txBody>
          <a:bodyPr spcFirstLastPara="1" wrap="square" lIns="0" tIns="0" rIns="0" bIns="0" anchor="t" anchorCtr="0">
            <a:noAutofit/>
          </a:bodyPr>
          <a:lstStyle/>
          <a:p>
            <a:pPr marL="0" lvl="0" indent="0" algn="l" rtl="0">
              <a:lnSpc>
                <a:spcPct val="115000"/>
              </a:lnSpc>
              <a:spcBef>
                <a:spcPts val="1200"/>
              </a:spcBef>
              <a:spcAft>
                <a:spcPts val="0"/>
              </a:spcAft>
              <a:buNone/>
            </a:pPr>
            <a:r>
              <a:rPr lang="en-GB" sz="1300" dirty="0"/>
              <a:t>We have billions of objects, and we cannot afford to linearly scale the times it takes to scrub or apply client’s lifecycle rules on them.</a:t>
            </a:r>
            <a:endParaRPr sz="1300" dirty="0"/>
          </a:p>
          <a:p>
            <a:pPr marL="0" lvl="0" indent="0" algn="l" rtl="0">
              <a:lnSpc>
                <a:spcPct val="115000"/>
              </a:lnSpc>
              <a:spcBef>
                <a:spcPts val="1200"/>
              </a:spcBef>
              <a:spcAft>
                <a:spcPts val="0"/>
              </a:spcAft>
              <a:buNone/>
            </a:pPr>
            <a:endParaRPr sz="300" dirty="0"/>
          </a:p>
          <a:p>
            <a:pPr marL="431800" lvl="0" indent="-285750" algn="l" rtl="0">
              <a:lnSpc>
                <a:spcPct val="115000"/>
              </a:lnSpc>
              <a:spcBef>
                <a:spcPts val="1200"/>
              </a:spcBef>
              <a:spcAft>
                <a:spcPts val="0"/>
              </a:spcAft>
              <a:buSzPts val="1300"/>
              <a:buFont typeface="Arial" panose="020B0604020202020204" pitchFamily="34" charset="0"/>
              <a:buChar char="•"/>
            </a:pPr>
            <a:r>
              <a:rPr lang="en-GB" sz="1300" dirty="0"/>
              <a:t>Parallelize jobs at the shard level whenever possible</a:t>
            </a:r>
            <a:endParaRPr sz="400" dirty="0"/>
          </a:p>
        </p:txBody>
      </p:sp>
      <p:sp>
        <p:nvSpPr>
          <p:cNvPr id="1139" name="Google Shape;1139;p95">
            <a:extLst>
              <a:ext uri="{FF2B5EF4-FFF2-40B4-BE49-F238E27FC236}">
                <a16:creationId xmlns:a16="http://schemas.microsoft.com/office/drawing/2014/main" id="{8E3049DA-8534-81AE-5586-AC704319E951}"/>
              </a:ext>
            </a:extLst>
          </p:cNvPr>
          <p:cNvSpPr/>
          <p:nvPr/>
        </p:nvSpPr>
        <p:spPr>
          <a:xfrm>
            <a:off x="5960475" y="1016700"/>
            <a:ext cx="1091700" cy="264300"/>
          </a:xfrm>
          <a:prstGeom prst="roundRect">
            <a:avLst>
              <a:gd name="adj" fmla="val 50000"/>
            </a:avLst>
          </a:prstGeom>
          <a:no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900">
                <a:solidFill>
                  <a:srgbClr val="FFFFFF"/>
                </a:solidFill>
                <a:latin typeface="Roboto"/>
                <a:ea typeface="Roboto"/>
                <a:cs typeface="Roboto"/>
                <a:sym typeface="Roboto"/>
              </a:rPr>
              <a:t>ListAccounts</a:t>
            </a:r>
            <a:endParaRPr sz="1300">
              <a:solidFill>
                <a:srgbClr val="FFFFFF"/>
              </a:solidFill>
            </a:endParaRPr>
          </a:p>
        </p:txBody>
      </p:sp>
      <p:sp>
        <p:nvSpPr>
          <p:cNvPr id="1140" name="Google Shape;1140;p95">
            <a:extLst>
              <a:ext uri="{FF2B5EF4-FFF2-40B4-BE49-F238E27FC236}">
                <a16:creationId xmlns:a16="http://schemas.microsoft.com/office/drawing/2014/main" id="{303CB565-197F-E5B5-1042-92FA5F1DCF05}"/>
              </a:ext>
            </a:extLst>
          </p:cNvPr>
          <p:cNvSpPr/>
          <p:nvPr/>
        </p:nvSpPr>
        <p:spPr>
          <a:xfrm>
            <a:off x="6927126" y="1554250"/>
            <a:ext cx="968700" cy="264300"/>
          </a:xfrm>
          <a:prstGeom prst="roundRect">
            <a:avLst>
              <a:gd name="adj" fmla="val 50000"/>
            </a:avLst>
          </a:prstGeom>
          <a:no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900">
                <a:solidFill>
                  <a:schemeClr val="lt1"/>
                </a:solidFill>
                <a:latin typeface="Roboto"/>
                <a:ea typeface="Roboto"/>
                <a:cs typeface="Roboto"/>
                <a:sym typeface="Roboto"/>
              </a:rPr>
              <a:t>ListBuckets</a:t>
            </a:r>
            <a:endParaRPr sz="900">
              <a:solidFill>
                <a:srgbClr val="FFFFFF"/>
              </a:solidFill>
              <a:latin typeface="Roboto"/>
              <a:ea typeface="Roboto"/>
              <a:cs typeface="Roboto"/>
              <a:sym typeface="Roboto"/>
            </a:endParaRPr>
          </a:p>
        </p:txBody>
      </p:sp>
      <p:sp>
        <p:nvSpPr>
          <p:cNvPr id="1141" name="Google Shape;1141;p95">
            <a:extLst>
              <a:ext uri="{FF2B5EF4-FFF2-40B4-BE49-F238E27FC236}">
                <a16:creationId xmlns:a16="http://schemas.microsoft.com/office/drawing/2014/main" id="{3BF54641-9477-0CDC-F867-F553AF745FCF}"/>
              </a:ext>
            </a:extLst>
          </p:cNvPr>
          <p:cNvSpPr/>
          <p:nvPr/>
        </p:nvSpPr>
        <p:spPr>
          <a:xfrm>
            <a:off x="5096874" y="1554250"/>
            <a:ext cx="968700" cy="264300"/>
          </a:xfrm>
          <a:prstGeom prst="roundRect">
            <a:avLst>
              <a:gd name="adj" fmla="val 50000"/>
            </a:avLst>
          </a:prstGeom>
          <a:no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900">
                <a:solidFill>
                  <a:srgbClr val="FFFFFF"/>
                </a:solidFill>
                <a:latin typeface="Roboto"/>
                <a:ea typeface="Roboto"/>
                <a:cs typeface="Roboto"/>
                <a:sym typeface="Roboto"/>
              </a:rPr>
              <a:t>ListBuckets</a:t>
            </a:r>
            <a:endParaRPr sz="1300">
              <a:solidFill>
                <a:srgbClr val="FFFFFF"/>
              </a:solidFill>
            </a:endParaRPr>
          </a:p>
        </p:txBody>
      </p:sp>
      <p:sp>
        <p:nvSpPr>
          <p:cNvPr id="1142" name="Google Shape;1142;p95">
            <a:extLst>
              <a:ext uri="{FF2B5EF4-FFF2-40B4-BE49-F238E27FC236}">
                <a16:creationId xmlns:a16="http://schemas.microsoft.com/office/drawing/2014/main" id="{C5DA5D1B-8935-44F5-F469-0C7637150179}"/>
              </a:ext>
            </a:extLst>
          </p:cNvPr>
          <p:cNvSpPr/>
          <p:nvPr/>
        </p:nvSpPr>
        <p:spPr>
          <a:xfrm>
            <a:off x="4590625" y="2091800"/>
            <a:ext cx="1019700" cy="264300"/>
          </a:xfrm>
          <a:prstGeom prst="roundRect">
            <a:avLst>
              <a:gd name="adj" fmla="val 50000"/>
            </a:avLst>
          </a:prstGeom>
          <a:no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800">
                <a:solidFill>
                  <a:srgbClr val="FFFFFF"/>
                </a:solidFill>
                <a:latin typeface="Roboto"/>
                <a:ea typeface="Roboto"/>
                <a:cs typeface="Roboto"/>
                <a:sym typeface="Roboto"/>
              </a:rPr>
              <a:t>ListShards</a:t>
            </a:r>
            <a:endParaRPr sz="1200">
              <a:solidFill>
                <a:srgbClr val="FFFFFF"/>
              </a:solidFill>
            </a:endParaRPr>
          </a:p>
        </p:txBody>
      </p:sp>
      <p:sp>
        <p:nvSpPr>
          <p:cNvPr id="1143" name="Google Shape;1143;p95">
            <a:extLst>
              <a:ext uri="{FF2B5EF4-FFF2-40B4-BE49-F238E27FC236}">
                <a16:creationId xmlns:a16="http://schemas.microsoft.com/office/drawing/2014/main" id="{0CC999F8-BDF0-EC8F-883F-F337AC982C79}"/>
              </a:ext>
            </a:extLst>
          </p:cNvPr>
          <p:cNvSpPr/>
          <p:nvPr/>
        </p:nvSpPr>
        <p:spPr>
          <a:xfrm>
            <a:off x="5680307" y="2091776"/>
            <a:ext cx="841500" cy="264300"/>
          </a:xfrm>
          <a:prstGeom prst="roundRect">
            <a:avLst>
              <a:gd name="adj" fmla="val 50000"/>
            </a:avLst>
          </a:prstGeom>
          <a:no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800">
                <a:solidFill>
                  <a:schemeClr val="lt1"/>
                </a:solidFill>
                <a:latin typeface="Roboto"/>
                <a:ea typeface="Roboto"/>
                <a:cs typeface="Roboto"/>
                <a:sym typeface="Roboto"/>
              </a:rPr>
              <a:t>ListShards</a:t>
            </a:r>
            <a:endParaRPr sz="1000">
              <a:solidFill>
                <a:srgbClr val="FFFFFF"/>
              </a:solidFill>
              <a:latin typeface="Roboto"/>
              <a:ea typeface="Roboto"/>
              <a:cs typeface="Roboto"/>
              <a:sym typeface="Roboto"/>
            </a:endParaRPr>
          </a:p>
        </p:txBody>
      </p:sp>
      <p:sp>
        <p:nvSpPr>
          <p:cNvPr id="1144" name="Google Shape;1144;p95">
            <a:extLst>
              <a:ext uri="{FF2B5EF4-FFF2-40B4-BE49-F238E27FC236}">
                <a16:creationId xmlns:a16="http://schemas.microsoft.com/office/drawing/2014/main" id="{089FC792-E9BD-C0CD-B35A-E0543F1F6C2D}"/>
              </a:ext>
            </a:extLst>
          </p:cNvPr>
          <p:cNvSpPr/>
          <p:nvPr/>
        </p:nvSpPr>
        <p:spPr>
          <a:xfrm>
            <a:off x="6591775" y="2091788"/>
            <a:ext cx="841500" cy="264300"/>
          </a:xfrm>
          <a:prstGeom prst="roundRect">
            <a:avLst>
              <a:gd name="adj" fmla="val 50000"/>
            </a:avLst>
          </a:prstGeom>
          <a:no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800">
                <a:solidFill>
                  <a:schemeClr val="lt1"/>
                </a:solidFill>
                <a:latin typeface="Roboto"/>
                <a:ea typeface="Roboto"/>
                <a:cs typeface="Roboto"/>
                <a:sym typeface="Roboto"/>
              </a:rPr>
              <a:t>ListShards</a:t>
            </a:r>
            <a:endParaRPr sz="900">
              <a:solidFill>
                <a:srgbClr val="FFFFFF"/>
              </a:solidFill>
              <a:latin typeface="Roboto"/>
              <a:ea typeface="Roboto"/>
              <a:cs typeface="Roboto"/>
              <a:sym typeface="Roboto"/>
            </a:endParaRPr>
          </a:p>
        </p:txBody>
      </p:sp>
      <p:sp>
        <p:nvSpPr>
          <p:cNvPr id="1145" name="Google Shape;1145;p95">
            <a:extLst>
              <a:ext uri="{FF2B5EF4-FFF2-40B4-BE49-F238E27FC236}">
                <a16:creationId xmlns:a16="http://schemas.microsoft.com/office/drawing/2014/main" id="{69A9FC2C-AF0C-1A1C-0B90-92AAD9A6594D}"/>
              </a:ext>
            </a:extLst>
          </p:cNvPr>
          <p:cNvSpPr/>
          <p:nvPr/>
        </p:nvSpPr>
        <p:spPr>
          <a:xfrm>
            <a:off x="7516872" y="2091788"/>
            <a:ext cx="841500" cy="264300"/>
          </a:xfrm>
          <a:prstGeom prst="roundRect">
            <a:avLst>
              <a:gd name="adj" fmla="val 50000"/>
            </a:avLst>
          </a:prstGeom>
          <a:no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800">
                <a:solidFill>
                  <a:schemeClr val="lt1"/>
                </a:solidFill>
                <a:latin typeface="Roboto"/>
                <a:ea typeface="Roboto"/>
                <a:cs typeface="Roboto"/>
                <a:sym typeface="Roboto"/>
              </a:rPr>
              <a:t>ListShards</a:t>
            </a:r>
            <a:endParaRPr sz="900">
              <a:solidFill>
                <a:srgbClr val="FFFFFF"/>
              </a:solidFill>
              <a:latin typeface="Roboto"/>
              <a:ea typeface="Roboto"/>
              <a:cs typeface="Roboto"/>
              <a:sym typeface="Roboto"/>
            </a:endParaRPr>
          </a:p>
        </p:txBody>
      </p:sp>
      <p:cxnSp>
        <p:nvCxnSpPr>
          <p:cNvPr id="1146" name="Google Shape;1146;p95">
            <a:extLst>
              <a:ext uri="{FF2B5EF4-FFF2-40B4-BE49-F238E27FC236}">
                <a16:creationId xmlns:a16="http://schemas.microsoft.com/office/drawing/2014/main" id="{404916FE-6B4D-1BAF-CD6C-2EA83C31730F}"/>
              </a:ext>
            </a:extLst>
          </p:cNvPr>
          <p:cNvCxnSpPr>
            <a:stCxn id="1139" idx="2"/>
            <a:endCxn id="1140" idx="0"/>
          </p:cNvCxnSpPr>
          <p:nvPr/>
        </p:nvCxnSpPr>
        <p:spPr>
          <a:xfrm rot="-5400000" flipH="1">
            <a:off x="6822225" y="965100"/>
            <a:ext cx="273300" cy="905100"/>
          </a:xfrm>
          <a:prstGeom prst="bentConnector3">
            <a:avLst>
              <a:gd name="adj1" fmla="val 49991"/>
            </a:avLst>
          </a:prstGeom>
          <a:noFill/>
          <a:ln w="9525" cap="flat" cmpd="sng">
            <a:solidFill>
              <a:srgbClr val="00CFDA"/>
            </a:solidFill>
            <a:prstDash val="solid"/>
            <a:round/>
            <a:headEnd type="none" w="sm" len="sm"/>
            <a:tailEnd type="none" w="sm" len="sm"/>
          </a:ln>
        </p:spPr>
      </p:cxnSp>
      <p:cxnSp>
        <p:nvCxnSpPr>
          <p:cNvPr id="1147" name="Google Shape;1147;p95">
            <a:extLst>
              <a:ext uri="{FF2B5EF4-FFF2-40B4-BE49-F238E27FC236}">
                <a16:creationId xmlns:a16="http://schemas.microsoft.com/office/drawing/2014/main" id="{35ACCE99-2144-3D5D-0E20-FF5465854F15}"/>
              </a:ext>
            </a:extLst>
          </p:cNvPr>
          <p:cNvCxnSpPr>
            <a:stCxn id="1141" idx="0"/>
            <a:endCxn id="1139" idx="2"/>
          </p:cNvCxnSpPr>
          <p:nvPr/>
        </p:nvCxnSpPr>
        <p:spPr>
          <a:xfrm rot="-5400000">
            <a:off x="5907174" y="955000"/>
            <a:ext cx="273300" cy="925200"/>
          </a:xfrm>
          <a:prstGeom prst="bentConnector3">
            <a:avLst>
              <a:gd name="adj1" fmla="val 49991"/>
            </a:avLst>
          </a:prstGeom>
          <a:noFill/>
          <a:ln w="9525" cap="flat" cmpd="sng">
            <a:solidFill>
              <a:srgbClr val="00CFDA"/>
            </a:solidFill>
            <a:prstDash val="solid"/>
            <a:round/>
            <a:headEnd type="none" w="sm" len="sm"/>
            <a:tailEnd type="none" w="sm" len="sm"/>
          </a:ln>
        </p:spPr>
      </p:cxnSp>
      <p:cxnSp>
        <p:nvCxnSpPr>
          <p:cNvPr id="1148" name="Google Shape;1148;p95">
            <a:extLst>
              <a:ext uri="{FF2B5EF4-FFF2-40B4-BE49-F238E27FC236}">
                <a16:creationId xmlns:a16="http://schemas.microsoft.com/office/drawing/2014/main" id="{63898A2F-146C-C7AE-3159-F96017399C39}"/>
              </a:ext>
            </a:extLst>
          </p:cNvPr>
          <p:cNvCxnSpPr>
            <a:stCxn id="1141" idx="2"/>
            <a:endCxn id="1143" idx="0"/>
          </p:cNvCxnSpPr>
          <p:nvPr/>
        </p:nvCxnSpPr>
        <p:spPr>
          <a:xfrm rot="-5400000" flipH="1">
            <a:off x="5704524" y="1695250"/>
            <a:ext cx="273300" cy="519900"/>
          </a:xfrm>
          <a:prstGeom prst="bentConnector3">
            <a:avLst>
              <a:gd name="adj1" fmla="val 49986"/>
            </a:avLst>
          </a:prstGeom>
          <a:noFill/>
          <a:ln w="9525" cap="flat" cmpd="sng">
            <a:solidFill>
              <a:srgbClr val="00CFDA"/>
            </a:solidFill>
            <a:prstDash val="solid"/>
            <a:round/>
            <a:headEnd type="none" w="sm" len="sm"/>
            <a:tailEnd type="none" w="sm" len="sm"/>
          </a:ln>
        </p:spPr>
      </p:cxnSp>
      <p:cxnSp>
        <p:nvCxnSpPr>
          <p:cNvPr id="1149" name="Google Shape;1149;p95">
            <a:extLst>
              <a:ext uri="{FF2B5EF4-FFF2-40B4-BE49-F238E27FC236}">
                <a16:creationId xmlns:a16="http://schemas.microsoft.com/office/drawing/2014/main" id="{D4003A6F-311B-99D9-1123-6E4ABD396C36}"/>
              </a:ext>
            </a:extLst>
          </p:cNvPr>
          <p:cNvCxnSpPr>
            <a:stCxn id="1142" idx="0"/>
            <a:endCxn id="1141" idx="2"/>
          </p:cNvCxnSpPr>
          <p:nvPr/>
        </p:nvCxnSpPr>
        <p:spPr>
          <a:xfrm rot="-5400000">
            <a:off x="5204125" y="1714850"/>
            <a:ext cx="273300" cy="480600"/>
          </a:xfrm>
          <a:prstGeom prst="bentConnector3">
            <a:avLst>
              <a:gd name="adj1" fmla="val 49991"/>
            </a:avLst>
          </a:prstGeom>
          <a:noFill/>
          <a:ln w="9525" cap="flat" cmpd="sng">
            <a:solidFill>
              <a:srgbClr val="00CFDA"/>
            </a:solidFill>
            <a:prstDash val="solid"/>
            <a:round/>
            <a:headEnd type="none" w="sm" len="sm"/>
            <a:tailEnd type="none" w="sm" len="sm"/>
          </a:ln>
        </p:spPr>
      </p:cxnSp>
      <p:cxnSp>
        <p:nvCxnSpPr>
          <p:cNvPr id="1150" name="Google Shape;1150;p95">
            <a:extLst>
              <a:ext uri="{FF2B5EF4-FFF2-40B4-BE49-F238E27FC236}">
                <a16:creationId xmlns:a16="http://schemas.microsoft.com/office/drawing/2014/main" id="{A42107B4-B134-2D60-AA17-1921B47B662F}"/>
              </a:ext>
            </a:extLst>
          </p:cNvPr>
          <p:cNvCxnSpPr>
            <a:stCxn id="1140" idx="2"/>
            <a:endCxn id="1145" idx="0"/>
          </p:cNvCxnSpPr>
          <p:nvPr/>
        </p:nvCxnSpPr>
        <p:spPr>
          <a:xfrm rot="-5400000" flipH="1">
            <a:off x="7537926" y="1692100"/>
            <a:ext cx="273300" cy="526200"/>
          </a:xfrm>
          <a:prstGeom prst="bentConnector3">
            <a:avLst>
              <a:gd name="adj1" fmla="val 49989"/>
            </a:avLst>
          </a:prstGeom>
          <a:noFill/>
          <a:ln w="9525" cap="flat" cmpd="sng">
            <a:solidFill>
              <a:srgbClr val="00CFDA"/>
            </a:solidFill>
            <a:prstDash val="solid"/>
            <a:round/>
            <a:headEnd type="none" w="sm" len="sm"/>
            <a:tailEnd type="none" w="sm" len="sm"/>
          </a:ln>
        </p:spPr>
      </p:cxnSp>
      <p:cxnSp>
        <p:nvCxnSpPr>
          <p:cNvPr id="1151" name="Google Shape;1151;p95">
            <a:extLst>
              <a:ext uri="{FF2B5EF4-FFF2-40B4-BE49-F238E27FC236}">
                <a16:creationId xmlns:a16="http://schemas.microsoft.com/office/drawing/2014/main" id="{01BC48BA-900E-E8E6-9DB2-D7557D8FA7E2}"/>
              </a:ext>
            </a:extLst>
          </p:cNvPr>
          <p:cNvCxnSpPr>
            <a:stCxn id="1144" idx="0"/>
            <a:endCxn id="1140" idx="2"/>
          </p:cNvCxnSpPr>
          <p:nvPr/>
        </p:nvCxnSpPr>
        <p:spPr>
          <a:xfrm rot="-5400000">
            <a:off x="7075375" y="1755638"/>
            <a:ext cx="273300" cy="399000"/>
          </a:xfrm>
          <a:prstGeom prst="bentConnector3">
            <a:avLst>
              <a:gd name="adj1" fmla="val 49989"/>
            </a:avLst>
          </a:prstGeom>
          <a:noFill/>
          <a:ln w="9525" cap="flat" cmpd="sng">
            <a:solidFill>
              <a:srgbClr val="00CFDA"/>
            </a:solidFill>
            <a:prstDash val="solid"/>
            <a:round/>
            <a:headEnd type="none" w="sm" len="sm"/>
            <a:tailEnd type="none" w="sm" len="sm"/>
          </a:ln>
        </p:spPr>
      </p:cxnSp>
      <p:sp>
        <p:nvSpPr>
          <p:cNvPr id="1152" name="Google Shape;1152;p95">
            <a:extLst>
              <a:ext uri="{FF2B5EF4-FFF2-40B4-BE49-F238E27FC236}">
                <a16:creationId xmlns:a16="http://schemas.microsoft.com/office/drawing/2014/main" id="{95E92B74-95FC-8072-55DB-7633EDAB3C0C}"/>
              </a:ext>
            </a:extLst>
          </p:cNvPr>
          <p:cNvSpPr/>
          <p:nvPr/>
        </p:nvSpPr>
        <p:spPr>
          <a:xfrm>
            <a:off x="4057175" y="2629325"/>
            <a:ext cx="1019700" cy="264300"/>
          </a:xfrm>
          <a:prstGeom prst="roundRect">
            <a:avLst>
              <a:gd name="adj" fmla="val 50000"/>
            </a:avLst>
          </a:prstGeom>
          <a:no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800" dirty="0">
                <a:solidFill>
                  <a:srgbClr val="FFFFFF"/>
                </a:solidFill>
                <a:latin typeface="Roboto"/>
                <a:ea typeface="Roboto"/>
                <a:cs typeface="Roboto"/>
                <a:sym typeface="Roboto"/>
              </a:rPr>
              <a:t>CheckShard</a:t>
            </a:r>
            <a:endParaRPr sz="1200" dirty="0">
              <a:solidFill>
                <a:srgbClr val="FFFFFF"/>
              </a:solidFill>
            </a:endParaRPr>
          </a:p>
        </p:txBody>
      </p:sp>
      <p:sp>
        <p:nvSpPr>
          <p:cNvPr id="1153" name="Google Shape;1153;p95">
            <a:extLst>
              <a:ext uri="{FF2B5EF4-FFF2-40B4-BE49-F238E27FC236}">
                <a16:creationId xmlns:a16="http://schemas.microsoft.com/office/drawing/2014/main" id="{393BD31F-3286-3EDE-D6C1-0D1D326610E6}"/>
              </a:ext>
            </a:extLst>
          </p:cNvPr>
          <p:cNvSpPr/>
          <p:nvPr/>
        </p:nvSpPr>
        <p:spPr>
          <a:xfrm>
            <a:off x="5160471" y="2629319"/>
            <a:ext cx="841500" cy="264300"/>
          </a:xfrm>
          <a:prstGeom prst="roundRect">
            <a:avLst>
              <a:gd name="adj" fmla="val 50000"/>
            </a:avLst>
          </a:prstGeom>
          <a:no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800" dirty="0">
                <a:solidFill>
                  <a:srgbClr val="FFFFFF"/>
                </a:solidFill>
                <a:latin typeface="Roboto"/>
                <a:ea typeface="Roboto"/>
                <a:cs typeface="Roboto"/>
                <a:sym typeface="Roboto"/>
              </a:rPr>
              <a:t>CheckShard</a:t>
            </a:r>
            <a:endParaRPr sz="700" dirty="0">
              <a:solidFill>
                <a:srgbClr val="FFFFFF"/>
              </a:solidFill>
            </a:endParaRPr>
          </a:p>
        </p:txBody>
      </p:sp>
      <p:sp>
        <p:nvSpPr>
          <p:cNvPr id="1154" name="Google Shape;1154;p95">
            <a:extLst>
              <a:ext uri="{FF2B5EF4-FFF2-40B4-BE49-F238E27FC236}">
                <a16:creationId xmlns:a16="http://schemas.microsoft.com/office/drawing/2014/main" id="{46790CFD-C6C2-D82E-6246-F12E24CD57A7}"/>
              </a:ext>
            </a:extLst>
          </p:cNvPr>
          <p:cNvSpPr/>
          <p:nvPr/>
        </p:nvSpPr>
        <p:spPr>
          <a:xfrm>
            <a:off x="6734196" y="2629344"/>
            <a:ext cx="841500" cy="264300"/>
          </a:xfrm>
          <a:prstGeom prst="roundRect">
            <a:avLst>
              <a:gd name="adj" fmla="val 50000"/>
            </a:avLst>
          </a:prstGeom>
          <a:solidFill>
            <a:srgbClr val="101E3C"/>
          </a:solid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sz="900">
              <a:solidFill>
                <a:srgbClr val="FFFFFF"/>
              </a:solidFill>
              <a:latin typeface="Roboto"/>
              <a:ea typeface="Roboto"/>
              <a:cs typeface="Roboto"/>
              <a:sym typeface="Roboto"/>
            </a:endParaRPr>
          </a:p>
        </p:txBody>
      </p:sp>
      <p:sp>
        <p:nvSpPr>
          <p:cNvPr id="1155" name="Google Shape;1155;p95">
            <a:extLst>
              <a:ext uri="{FF2B5EF4-FFF2-40B4-BE49-F238E27FC236}">
                <a16:creationId xmlns:a16="http://schemas.microsoft.com/office/drawing/2014/main" id="{554F688D-9AC0-1259-B75E-A77805A3F933}"/>
              </a:ext>
            </a:extLst>
          </p:cNvPr>
          <p:cNvSpPr/>
          <p:nvPr/>
        </p:nvSpPr>
        <p:spPr>
          <a:xfrm>
            <a:off x="7783374" y="2629319"/>
            <a:ext cx="841500" cy="264300"/>
          </a:xfrm>
          <a:prstGeom prst="roundRect">
            <a:avLst>
              <a:gd name="adj" fmla="val 50000"/>
            </a:avLst>
          </a:prstGeom>
          <a:no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800" dirty="0">
                <a:solidFill>
                  <a:schemeClr val="lt1"/>
                </a:solidFill>
                <a:latin typeface="Roboto"/>
                <a:ea typeface="Roboto"/>
                <a:cs typeface="Roboto"/>
                <a:sym typeface="Roboto"/>
              </a:rPr>
              <a:t>CheckShard</a:t>
            </a:r>
            <a:endParaRPr sz="900" dirty="0">
              <a:solidFill>
                <a:srgbClr val="FFFFFF"/>
              </a:solidFill>
              <a:latin typeface="Roboto"/>
              <a:ea typeface="Roboto"/>
              <a:cs typeface="Roboto"/>
              <a:sym typeface="Roboto"/>
            </a:endParaRPr>
          </a:p>
        </p:txBody>
      </p:sp>
      <p:cxnSp>
        <p:nvCxnSpPr>
          <p:cNvPr id="1156" name="Google Shape;1156;p95">
            <a:extLst>
              <a:ext uri="{FF2B5EF4-FFF2-40B4-BE49-F238E27FC236}">
                <a16:creationId xmlns:a16="http://schemas.microsoft.com/office/drawing/2014/main" id="{B9E51A1C-D193-B8AC-EEF9-33379F25813C}"/>
              </a:ext>
            </a:extLst>
          </p:cNvPr>
          <p:cNvCxnSpPr>
            <a:stCxn id="1152" idx="0"/>
            <a:endCxn id="1142" idx="2"/>
          </p:cNvCxnSpPr>
          <p:nvPr/>
        </p:nvCxnSpPr>
        <p:spPr>
          <a:xfrm rot="-5400000">
            <a:off x="4697075" y="2225975"/>
            <a:ext cx="273300" cy="533400"/>
          </a:xfrm>
          <a:prstGeom prst="bentConnector3">
            <a:avLst>
              <a:gd name="adj1" fmla="val 49986"/>
            </a:avLst>
          </a:prstGeom>
          <a:noFill/>
          <a:ln w="9525" cap="flat" cmpd="sng">
            <a:solidFill>
              <a:srgbClr val="00CFDA"/>
            </a:solidFill>
            <a:prstDash val="solid"/>
            <a:round/>
            <a:headEnd type="none" w="sm" len="sm"/>
            <a:tailEnd type="none" w="sm" len="sm"/>
          </a:ln>
        </p:spPr>
      </p:cxnSp>
      <p:cxnSp>
        <p:nvCxnSpPr>
          <p:cNvPr id="1157" name="Google Shape;1157;p95">
            <a:extLst>
              <a:ext uri="{FF2B5EF4-FFF2-40B4-BE49-F238E27FC236}">
                <a16:creationId xmlns:a16="http://schemas.microsoft.com/office/drawing/2014/main" id="{6F9C9973-341E-49C3-B492-240AE60155AA}"/>
              </a:ext>
            </a:extLst>
          </p:cNvPr>
          <p:cNvCxnSpPr>
            <a:stCxn id="1153" idx="0"/>
            <a:endCxn id="1142" idx="2"/>
          </p:cNvCxnSpPr>
          <p:nvPr/>
        </p:nvCxnSpPr>
        <p:spPr>
          <a:xfrm rot="5400000" flipH="1">
            <a:off x="5204271" y="2252369"/>
            <a:ext cx="273300" cy="480600"/>
          </a:xfrm>
          <a:prstGeom prst="bentConnector3">
            <a:avLst>
              <a:gd name="adj1" fmla="val 49985"/>
            </a:avLst>
          </a:prstGeom>
          <a:noFill/>
          <a:ln w="9525" cap="flat" cmpd="sng">
            <a:solidFill>
              <a:srgbClr val="00CFDA"/>
            </a:solidFill>
            <a:prstDash val="solid"/>
            <a:round/>
            <a:headEnd type="none" w="sm" len="sm"/>
            <a:tailEnd type="none" w="sm" len="sm"/>
          </a:ln>
        </p:spPr>
      </p:cxnSp>
      <p:cxnSp>
        <p:nvCxnSpPr>
          <p:cNvPr id="1158" name="Google Shape;1158;p95">
            <a:extLst>
              <a:ext uri="{FF2B5EF4-FFF2-40B4-BE49-F238E27FC236}">
                <a16:creationId xmlns:a16="http://schemas.microsoft.com/office/drawing/2014/main" id="{43DA95A6-5189-DF23-0FC8-D01CE93E81DA}"/>
              </a:ext>
            </a:extLst>
          </p:cNvPr>
          <p:cNvCxnSpPr>
            <a:stCxn id="1154" idx="0"/>
            <a:endCxn id="1144" idx="2"/>
          </p:cNvCxnSpPr>
          <p:nvPr/>
        </p:nvCxnSpPr>
        <p:spPr>
          <a:xfrm rot="5400000" flipH="1">
            <a:off x="6947046" y="2421444"/>
            <a:ext cx="273300" cy="142500"/>
          </a:xfrm>
          <a:prstGeom prst="bentConnector3">
            <a:avLst>
              <a:gd name="adj1" fmla="val 49992"/>
            </a:avLst>
          </a:prstGeom>
          <a:noFill/>
          <a:ln w="9525" cap="flat" cmpd="sng">
            <a:solidFill>
              <a:srgbClr val="00CFDA"/>
            </a:solidFill>
            <a:prstDash val="solid"/>
            <a:round/>
            <a:headEnd type="none" w="sm" len="sm"/>
            <a:tailEnd type="none" w="sm" len="sm"/>
          </a:ln>
        </p:spPr>
      </p:cxnSp>
      <p:cxnSp>
        <p:nvCxnSpPr>
          <p:cNvPr id="1159" name="Google Shape;1159;p95">
            <a:extLst>
              <a:ext uri="{FF2B5EF4-FFF2-40B4-BE49-F238E27FC236}">
                <a16:creationId xmlns:a16="http://schemas.microsoft.com/office/drawing/2014/main" id="{54E9458F-7439-FACC-44D8-AA9ECDAC57E3}"/>
              </a:ext>
            </a:extLst>
          </p:cNvPr>
          <p:cNvCxnSpPr>
            <a:stCxn id="1133" idx="0"/>
            <a:endCxn id="1144" idx="2"/>
          </p:cNvCxnSpPr>
          <p:nvPr/>
        </p:nvCxnSpPr>
        <p:spPr>
          <a:xfrm rot="5400000" flipH="1">
            <a:off x="6994773" y="2373719"/>
            <a:ext cx="273300" cy="237900"/>
          </a:xfrm>
          <a:prstGeom prst="bentConnector3">
            <a:avLst>
              <a:gd name="adj1" fmla="val 50000"/>
            </a:avLst>
          </a:prstGeom>
          <a:noFill/>
          <a:ln w="9525" cap="flat" cmpd="sng">
            <a:solidFill>
              <a:srgbClr val="00CFDA"/>
            </a:solidFill>
            <a:prstDash val="solid"/>
            <a:round/>
            <a:headEnd type="none" w="sm" len="sm"/>
            <a:tailEnd type="none" w="sm" len="sm"/>
          </a:ln>
        </p:spPr>
      </p:cxnSp>
      <p:cxnSp>
        <p:nvCxnSpPr>
          <p:cNvPr id="1160" name="Google Shape;1160;p95">
            <a:extLst>
              <a:ext uri="{FF2B5EF4-FFF2-40B4-BE49-F238E27FC236}">
                <a16:creationId xmlns:a16="http://schemas.microsoft.com/office/drawing/2014/main" id="{08F6F388-3F31-638B-479E-5458C7ECF8D0}"/>
              </a:ext>
            </a:extLst>
          </p:cNvPr>
          <p:cNvCxnSpPr>
            <a:stCxn id="1155" idx="0"/>
            <a:endCxn id="1145" idx="2"/>
          </p:cNvCxnSpPr>
          <p:nvPr/>
        </p:nvCxnSpPr>
        <p:spPr>
          <a:xfrm rot="5400000" flipH="1">
            <a:off x="7934274" y="2359469"/>
            <a:ext cx="273300" cy="266400"/>
          </a:xfrm>
          <a:prstGeom prst="bentConnector3">
            <a:avLst>
              <a:gd name="adj1" fmla="val 49987"/>
            </a:avLst>
          </a:prstGeom>
          <a:noFill/>
          <a:ln w="9525" cap="flat" cmpd="sng">
            <a:solidFill>
              <a:srgbClr val="00CFDA"/>
            </a:solidFill>
            <a:prstDash val="solid"/>
            <a:round/>
            <a:headEnd type="none" w="sm" len="sm"/>
            <a:tailEnd type="none" w="sm" len="sm"/>
          </a:ln>
        </p:spPr>
      </p:cxnSp>
      <p:sp>
        <p:nvSpPr>
          <p:cNvPr id="1161" name="Google Shape;1161;p95">
            <a:extLst>
              <a:ext uri="{FF2B5EF4-FFF2-40B4-BE49-F238E27FC236}">
                <a16:creationId xmlns:a16="http://schemas.microsoft.com/office/drawing/2014/main" id="{2D5B5A70-1B27-E89E-8C80-A8A238B42F5F}"/>
              </a:ext>
            </a:extLst>
          </p:cNvPr>
          <p:cNvSpPr/>
          <p:nvPr/>
        </p:nvSpPr>
        <p:spPr>
          <a:xfrm>
            <a:off x="6631828" y="2629344"/>
            <a:ext cx="841500" cy="264300"/>
          </a:xfrm>
          <a:prstGeom prst="roundRect">
            <a:avLst>
              <a:gd name="adj" fmla="val 50000"/>
            </a:avLst>
          </a:prstGeom>
          <a:solidFill>
            <a:srgbClr val="101E3C"/>
          </a:solid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800" dirty="0">
                <a:solidFill>
                  <a:schemeClr val="lt1"/>
                </a:solidFill>
                <a:latin typeface="Roboto"/>
                <a:ea typeface="Roboto"/>
                <a:cs typeface="Roboto"/>
                <a:sym typeface="Roboto"/>
              </a:rPr>
              <a:t>CheckShard</a:t>
            </a:r>
            <a:endParaRPr sz="900" dirty="0">
              <a:solidFill>
                <a:srgbClr val="FFFFFF"/>
              </a:solidFill>
              <a:latin typeface="Roboto"/>
              <a:ea typeface="Roboto"/>
              <a:cs typeface="Roboto"/>
              <a:sym typeface="Roboto"/>
            </a:endParaRPr>
          </a:p>
        </p:txBody>
      </p:sp>
      <p:cxnSp>
        <p:nvCxnSpPr>
          <p:cNvPr id="1162" name="Google Shape;1162;p95">
            <a:extLst>
              <a:ext uri="{FF2B5EF4-FFF2-40B4-BE49-F238E27FC236}">
                <a16:creationId xmlns:a16="http://schemas.microsoft.com/office/drawing/2014/main" id="{9BCE8D44-2E52-24F4-B2E3-3F5E079CAFCF}"/>
              </a:ext>
            </a:extLst>
          </p:cNvPr>
          <p:cNvCxnSpPr>
            <a:stCxn id="1161" idx="0"/>
            <a:endCxn id="1144" idx="2"/>
          </p:cNvCxnSpPr>
          <p:nvPr/>
        </p:nvCxnSpPr>
        <p:spPr>
          <a:xfrm rot="5400000" flipH="1">
            <a:off x="6895828" y="2472594"/>
            <a:ext cx="273300" cy="40200"/>
          </a:xfrm>
          <a:prstGeom prst="bentConnector3">
            <a:avLst>
              <a:gd name="adj1" fmla="val 49992"/>
            </a:avLst>
          </a:prstGeom>
          <a:noFill/>
          <a:ln w="9525" cap="flat" cmpd="sng">
            <a:solidFill>
              <a:srgbClr val="00CFDA"/>
            </a:solidFill>
            <a:prstDash val="solid"/>
            <a:round/>
            <a:headEnd type="none" w="sm" len="sm"/>
            <a:tailEnd type="none" w="sm" len="sm"/>
          </a:ln>
        </p:spPr>
      </p:cxnSp>
      <p:sp>
        <p:nvSpPr>
          <p:cNvPr id="1163" name="Google Shape;1163;p95">
            <a:extLst>
              <a:ext uri="{FF2B5EF4-FFF2-40B4-BE49-F238E27FC236}">
                <a16:creationId xmlns:a16="http://schemas.microsoft.com/office/drawing/2014/main" id="{9742EC3D-F299-6620-9BB9-C0C30336411B}"/>
              </a:ext>
            </a:extLst>
          </p:cNvPr>
          <p:cNvSpPr/>
          <p:nvPr/>
        </p:nvSpPr>
        <p:spPr>
          <a:xfrm>
            <a:off x="6532587" y="2629294"/>
            <a:ext cx="841500" cy="264300"/>
          </a:xfrm>
          <a:prstGeom prst="roundRect">
            <a:avLst>
              <a:gd name="adj" fmla="val 50000"/>
            </a:avLst>
          </a:prstGeom>
          <a:solidFill>
            <a:srgbClr val="101E3C"/>
          </a:solid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sz="800">
              <a:solidFill>
                <a:schemeClr val="lt1"/>
              </a:solidFill>
              <a:latin typeface="Roboto"/>
              <a:ea typeface="Roboto"/>
              <a:cs typeface="Roboto"/>
              <a:sym typeface="Roboto"/>
            </a:endParaRPr>
          </a:p>
        </p:txBody>
      </p:sp>
      <p:sp>
        <p:nvSpPr>
          <p:cNvPr id="1164" name="Google Shape;1164;p95">
            <a:extLst>
              <a:ext uri="{FF2B5EF4-FFF2-40B4-BE49-F238E27FC236}">
                <a16:creationId xmlns:a16="http://schemas.microsoft.com/office/drawing/2014/main" id="{F669FB93-91DC-050D-E201-B2DB72A940BB}"/>
              </a:ext>
            </a:extLst>
          </p:cNvPr>
          <p:cNvSpPr/>
          <p:nvPr/>
        </p:nvSpPr>
        <p:spPr>
          <a:xfrm>
            <a:off x="6437159" y="2629319"/>
            <a:ext cx="841500" cy="264300"/>
          </a:xfrm>
          <a:prstGeom prst="roundRect">
            <a:avLst>
              <a:gd name="adj" fmla="val 50000"/>
            </a:avLst>
          </a:prstGeom>
          <a:solidFill>
            <a:srgbClr val="101E3C"/>
          </a:solid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sz="900">
              <a:solidFill>
                <a:srgbClr val="FFFFFF"/>
              </a:solidFill>
              <a:latin typeface="Roboto"/>
              <a:ea typeface="Roboto"/>
              <a:cs typeface="Roboto"/>
              <a:sym typeface="Roboto"/>
            </a:endParaRPr>
          </a:p>
        </p:txBody>
      </p:sp>
      <p:cxnSp>
        <p:nvCxnSpPr>
          <p:cNvPr id="1165" name="Google Shape;1165;p95">
            <a:extLst>
              <a:ext uri="{FF2B5EF4-FFF2-40B4-BE49-F238E27FC236}">
                <a16:creationId xmlns:a16="http://schemas.microsoft.com/office/drawing/2014/main" id="{6BC011C0-6B26-6F81-70B7-16785A590AC4}"/>
              </a:ext>
            </a:extLst>
          </p:cNvPr>
          <p:cNvCxnSpPr>
            <a:stCxn id="1164" idx="0"/>
            <a:endCxn id="1144" idx="2"/>
          </p:cNvCxnSpPr>
          <p:nvPr/>
        </p:nvCxnSpPr>
        <p:spPr>
          <a:xfrm rot="-5400000">
            <a:off x="6798509" y="2415419"/>
            <a:ext cx="273300" cy="154500"/>
          </a:xfrm>
          <a:prstGeom prst="bentConnector3">
            <a:avLst>
              <a:gd name="adj1" fmla="val 49987"/>
            </a:avLst>
          </a:prstGeom>
          <a:noFill/>
          <a:ln w="9525" cap="flat" cmpd="sng">
            <a:solidFill>
              <a:srgbClr val="00CFDA"/>
            </a:solidFill>
            <a:prstDash val="solid"/>
            <a:round/>
            <a:headEnd type="none" w="sm" len="sm"/>
            <a:tailEnd type="none" w="sm" len="sm"/>
          </a:ln>
        </p:spPr>
      </p:cxnSp>
      <p:cxnSp>
        <p:nvCxnSpPr>
          <p:cNvPr id="1166" name="Google Shape;1166;p95">
            <a:extLst>
              <a:ext uri="{FF2B5EF4-FFF2-40B4-BE49-F238E27FC236}">
                <a16:creationId xmlns:a16="http://schemas.microsoft.com/office/drawing/2014/main" id="{C0746F2C-3FA1-83BA-7A9D-2CE6A73BDD35}"/>
              </a:ext>
            </a:extLst>
          </p:cNvPr>
          <p:cNvCxnSpPr>
            <a:stCxn id="1163" idx="0"/>
            <a:endCxn id="1144" idx="2"/>
          </p:cNvCxnSpPr>
          <p:nvPr/>
        </p:nvCxnSpPr>
        <p:spPr>
          <a:xfrm rot="-5400000">
            <a:off x="6846237" y="2463094"/>
            <a:ext cx="273300" cy="59100"/>
          </a:xfrm>
          <a:prstGeom prst="bentConnector3">
            <a:avLst>
              <a:gd name="adj1" fmla="val 49983"/>
            </a:avLst>
          </a:prstGeom>
          <a:noFill/>
          <a:ln w="9525" cap="flat" cmpd="sng">
            <a:solidFill>
              <a:srgbClr val="00CFDA"/>
            </a:solidFill>
            <a:prstDash val="solid"/>
            <a:round/>
            <a:headEnd type="none" w="sm" len="sm"/>
            <a:tailEnd type="none" w="sm" len="sm"/>
          </a:ln>
        </p:spPr>
      </p:cxnSp>
      <p:sp>
        <p:nvSpPr>
          <p:cNvPr id="1167" name="Google Shape;1167;p95">
            <a:extLst>
              <a:ext uri="{FF2B5EF4-FFF2-40B4-BE49-F238E27FC236}">
                <a16:creationId xmlns:a16="http://schemas.microsoft.com/office/drawing/2014/main" id="{8C0B90F4-B908-3438-7978-8C96D0C9304C}"/>
              </a:ext>
            </a:extLst>
          </p:cNvPr>
          <p:cNvSpPr/>
          <p:nvPr/>
        </p:nvSpPr>
        <p:spPr>
          <a:xfrm>
            <a:off x="6334791" y="2629319"/>
            <a:ext cx="841500" cy="264300"/>
          </a:xfrm>
          <a:prstGeom prst="roundRect">
            <a:avLst>
              <a:gd name="adj" fmla="val 50000"/>
            </a:avLst>
          </a:prstGeom>
          <a:solidFill>
            <a:srgbClr val="101E3C"/>
          </a:solid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800" dirty="0">
                <a:solidFill>
                  <a:schemeClr val="lt1"/>
                </a:solidFill>
                <a:latin typeface="Roboto"/>
                <a:ea typeface="Roboto"/>
                <a:cs typeface="Roboto"/>
                <a:sym typeface="Roboto"/>
              </a:rPr>
              <a:t>CheckShard</a:t>
            </a:r>
            <a:endParaRPr sz="900" dirty="0">
              <a:solidFill>
                <a:srgbClr val="FFFFFF"/>
              </a:solidFill>
              <a:latin typeface="Roboto"/>
              <a:ea typeface="Roboto"/>
              <a:cs typeface="Roboto"/>
              <a:sym typeface="Roboto"/>
            </a:endParaRPr>
          </a:p>
        </p:txBody>
      </p:sp>
      <p:cxnSp>
        <p:nvCxnSpPr>
          <p:cNvPr id="1168" name="Google Shape;1168;p95">
            <a:extLst>
              <a:ext uri="{FF2B5EF4-FFF2-40B4-BE49-F238E27FC236}">
                <a16:creationId xmlns:a16="http://schemas.microsoft.com/office/drawing/2014/main" id="{1BD055A0-8B30-972E-36DF-5C79A32E4AB0}"/>
              </a:ext>
            </a:extLst>
          </p:cNvPr>
          <p:cNvCxnSpPr>
            <a:stCxn id="1167" idx="0"/>
            <a:endCxn id="1144" idx="2"/>
          </p:cNvCxnSpPr>
          <p:nvPr/>
        </p:nvCxnSpPr>
        <p:spPr>
          <a:xfrm rot="-5400000">
            <a:off x="6747441" y="2364119"/>
            <a:ext cx="273300" cy="257100"/>
          </a:xfrm>
          <a:prstGeom prst="bentConnector3">
            <a:avLst>
              <a:gd name="adj1" fmla="val 49987"/>
            </a:avLst>
          </a:prstGeom>
          <a:noFill/>
          <a:ln w="9525" cap="flat" cmpd="sng">
            <a:solidFill>
              <a:srgbClr val="00CFDA"/>
            </a:solidFill>
            <a:prstDash val="solid"/>
            <a:round/>
            <a:headEnd type="none" w="sm" len="sm"/>
            <a:tailEnd type="none" w="sm" len="sm"/>
          </a:ln>
        </p:spPr>
      </p:cxnSp>
      <p:sp>
        <p:nvSpPr>
          <p:cNvPr id="8" name="Google Shape;743;p72">
            <a:extLst>
              <a:ext uri="{FF2B5EF4-FFF2-40B4-BE49-F238E27FC236}">
                <a16:creationId xmlns:a16="http://schemas.microsoft.com/office/drawing/2014/main" id="{B387B089-4806-3859-0120-0EE841B95CEA}"/>
              </a:ext>
            </a:extLst>
          </p:cNvPr>
          <p:cNvSpPr txBox="1">
            <a:spLocks/>
          </p:cNvSpPr>
          <p:nvPr/>
        </p:nvSpPr>
        <p:spPr>
          <a:xfrm>
            <a:off x="3226501"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ctr"/>
            <a:r>
              <a:rPr lang="en-GB" b="0" dirty="0">
                <a:solidFill>
                  <a:schemeClr val="bg1"/>
                </a:solidFill>
              </a:rPr>
              <a:t>Scaleway Object Storage: Beekeeper</a:t>
            </a:r>
          </a:p>
        </p:txBody>
      </p:sp>
      <p:sp>
        <p:nvSpPr>
          <p:cNvPr id="10" name="Google Shape;743;p72">
            <a:extLst>
              <a:ext uri="{FF2B5EF4-FFF2-40B4-BE49-F238E27FC236}">
                <a16:creationId xmlns:a16="http://schemas.microsoft.com/office/drawing/2014/main" id="{CB28EEE6-7371-EC76-D86D-E2B19351114B}"/>
              </a:ext>
            </a:extLst>
          </p:cNvPr>
          <p:cNvSpPr txBox="1">
            <a:spLocks/>
          </p:cNvSpPr>
          <p:nvPr/>
        </p:nvSpPr>
        <p:spPr>
          <a:xfrm>
            <a:off x="6232938"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r"/>
            <a:r>
              <a:rPr lang="en-GB" b="0" dirty="0">
                <a:solidFill>
                  <a:schemeClr val="bg1"/>
                </a:solidFill>
              </a:rPr>
              <a:t>CTA Workshop 2025</a:t>
            </a:r>
          </a:p>
        </p:txBody>
      </p:sp>
    </p:spTree>
    <p:extLst>
      <p:ext uri="{BB962C8B-B14F-4D97-AF65-F5344CB8AC3E}">
        <p14:creationId xmlns:p14="http://schemas.microsoft.com/office/powerpoint/2010/main" val="178023296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132">
          <a:extLst>
            <a:ext uri="{FF2B5EF4-FFF2-40B4-BE49-F238E27FC236}">
              <a16:creationId xmlns:a16="http://schemas.microsoft.com/office/drawing/2014/main" id="{78E4AE62-B156-0219-A97F-4FE9A35D2B4D}"/>
            </a:ext>
          </a:extLst>
        </p:cNvPr>
        <p:cNvGrpSpPr/>
        <p:nvPr/>
      </p:nvGrpSpPr>
      <p:grpSpPr>
        <a:xfrm>
          <a:off x="0" y="0"/>
          <a:ext cx="0" cy="0"/>
          <a:chOff x="0" y="0"/>
          <a:chExt cx="0" cy="0"/>
        </a:xfrm>
      </p:grpSpPr>
      <p:sp>
        <p:nvSpPr>
          <p:cNvPr id="1133" name="Google Shape;1133;p95">
            <a:extLst>
              <a:ext uri="{FF2B5EF4-FFF2-40B4-BE49-F238E27FC236}">
                <a16:creationId xmlns:a16="http://schemas.microsoft.com/office/drawing/2014/main" id="{6C960A72-FD28-DC15-B5EF-F3F8AFD52887}"/>
              </a:ext>
            </a:extLst>
          </p:cNvPr>
          <p:cNvSpPr/>
          <p:nvPr/>
        </p:nvSpPr>
        <p:spPr>
          <a:xfrm>
            <a:off x="6829623" y="2629319"/>
            <a:ext cx="841500" cy="264300"/>
          </a:xfrm>
          <a:prstGeom prst="roundRect">
            <a:avLst>
              <a:gd name="adj" fmla="val 50000"/>
            </a:avLst>
          </a:prstGeom>
          <a:solidFill>
            <a:srgbClr val="101E3C"/>
          </a:solid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sz="800">
              <a:solidFill>
                <a:schemeClr val="lt1"/>
              </a:solidFill>
              <a:latin typeface="Roboto"/>
              <a:ea typeface="Roboto"/>
              <a:cs typeface="Roboto"/>
              <a:sym typeface="Roboto"/>
            </a:endParaRPr>
          </a:p>
        </p:txBody>
      </p:sp>
      <p:sp>
        <p:nvSpPr>
          <p:cNvPr id="1134" name="Google Shape;1134;p95">
            <a:extLst>
              <a:ext uri="{FF2B5EF4-FFF2-40B4-BE49-F238E27FC236}">
                <a16:creationId xmlns:a16="http://schemas.microsoft.com/office/drawing/2014/main" id="{F389191C-B9EF-B967-B28F-F625FB3074A5}"/>
              </a:ext>
            </a:extLst>
          </p:cNvPr>
          <p:cNvSpPr txBox="1">
            <a:spLocks noGrp="1"/>
          </p:cNvSpPr>
          <p:nvPr>
            <p:ph type="title"/>
          </p:nvPr>
        </p:nvSpPr>
        <p:spPr>
          <a:xfrm>
            <a:off x="518159" y="757281"/>
            <a:ext cx="8104500" cy="5844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dirty="0"/>
              <a:t>Workerbee: Saving private data</a:t>
            </a:r>
            <a:endParaRPr dirty="0"/>
          </a:p>
        </p:txBody>
      </p:sp>
      <p:sp>
        <p:nvSpPr>
          <p:cNvPr id="1135" name="Google Shape;1135;p95">
            <a:extLst>
              <a:ext uri="{FF2B5EF4-FFF2-40B4-BE49-F238E27FC236}">
                <a16:creationId xmlns:a16="http://schemas.microsoft.com/office/drawing/2014/main" id="{900494D7-FE90-85CB-CFA0-887081E0C25C}"/>
              </a:ext>
            </a:extLst>
          </p:cNvPr>
          <p:cNvSpPr txBox="1">
            <a:spLocks noGrp="1"/>
          </p:cNvSpPr>
          <p:nvPr>
            <p:ph type="body" idx="1"/>
          </p:nvPr>
        </p:nvSpPr>
        <p:spPr>
          <a:xfrm>
            <a:off x="518159" y="315602"/>
            <a:ext cx="3863100" cy="1299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GB"/>
              <a:t>Housekeeping please</a:t>
            </a:r>
            <a:endParaRPr/>
          </a:p>
        </p:txBody>
      </p:sp>
      <p:sp>
        <p:nvSpPr>
          <p:cNvPr id="1136" name="Google Shape;1136;p95">
            <a:extLst>
              <a:ext uri="{FF2B5EF4-FFF2-40B4-BE49-F238E27FC236}">
                <a16:creationId xmlns:a16="http://schemas.microsoft.com/office/drawing/2014/main" id="{4AC324CD-8A39-0F81-19A4-07FBD77395C9}"/>
              </a:ext>
            </a:extLst>
          </p:cNvPr>
          <p:cNvSpPr txBox="1">
            <a:spLocks noGrp="1"/>
          </p:cNvSpPr>
          <p:nvPr>
            <p:ph type="body" idx="3"/>
          </p:nvPr>
        </p:nvSpPr>
        <p:spPr>
          <a:xfrm>
            <a:off x="518159" y="1164255"/>
            <a:ext cx="8104500" cy="129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Separating S3 Logic and storage </a:t>
            </a:r>
            <a:endParaRPr/>
          </a:p>
        </p:txBody>
      </p:sp>
      <p:sp>
        <p:nvSpPr>
          <p:cNvPr id="1138" name="Google Shape;1138;p95">
            <a:extLst>
              <a:ext uri="{FF2B5EF4-FFF2-40B4-BE49-F238E27FC236}">
                <a16:creationId xmlns:a16="http://schemas.microsoft.com/office/drawing/2014/main" id="{24169B11-3AA4-7E31-164D-AE79459E40D2}"/>
              </a:ext>
            </a:extLst>
          </p:cNvPr>
          <p:cNvSpPr txBox="1">
            <a:spLocks noGrp="1"/>
          </p:cNvSpPr>
          <p:nvPr>
            <p:ph type="body" idx="2"/>
          </p:nvPr>
        </p:nvSpPr>
        <p:spPr>
          <a:xfrm>
            <a:off x="552359" y="1438434"/>
            <a:ext cx="3794700" cy="2549400"/>
          </a:xfrm>
          <a:prstGeom prst="rect">
            <a:avLst/>
          </a:prstGeom>
        </p:spPr>
        <p:txBody>
          <a:bodyPr spcFirstLastPara="1" wrap="square" lIns="0" tIns="0" rIns="0" bIns="0" anchor="t" anchorCtr="0">
            <a:noAutofit/>
          </a:bodyPr>
          <a:lstStyle/>
          <a:p>
            <a:pPr marL="0" lvl="0" indent="0" algn="l" rtl="0">
              <a:lnSpc>
                <a:spcPct val="115000"/>
              </a:lnSpc>
              <a:spcBef>
                <a:spcPts val="1200"/>
              </a:spcBef>
              <a:spcAft>
                <a:spcPts val="0"/>
              </a:spcAft>
              <a:buNone/>
            </a:pPr>
            <a:r>
              <a:rPr lang="en-GB" sz="1300" dirty="0"/>
              <a:t>We have billions of objects, and we cannot afford to linearly scale the times it takes to scrub or apply client’s lifecycle rules on them.</a:t>
            </a:r>
            <a:endParaRPr sz="1300" dirty="0"/>
          </a:p>
          <a:p>
            <a:pPr marL="0" lvl="0" indent="0" algn="l" rtl="0">
              <a:lnSpc>
                <a:spcPct val="115000"/>
              </a:lnSpc>
              <a:spcBef>
                <a:spcPts val="1200"/>
              </a:spcBef>
              <a:spcAft>
                <a:spcPts val="0"/>
              </a:spcAft>
              <a:buNone/>
            </a:pPr>
            <a:endParaRPr sz="300" dirty="0"/>
          </a:p>
          <a:p>
            <a:pPr marL="431800" lvl="0" indent="-285750" algn="l" rtl="0">
              <a:lnSpc>
                <a:spcPct val="115000"/>
              </a:lnSpc>
              <a:spcBef>
                <a:spcPts val="1200"/>
              </a:spcBef>
              <a:spcAft>
                <a:spcPts val="0"/>
              </a:spcAft>
              <a:buSzPts val="1300"/>
              <a:buFont typeface="Arial" panose="020B0604020202020204" pitchFamily="34" charset="0"/>
              <a:buChar char="•"/>
            </a:pPr>
            <a:r>
              <a:rPr lang="en-GB" sz="1300" dirty="0"/>
              <a:t>Parallelize jobs at the shard level whenever possible</a:t>
            </a:r>
            <a:endParaRPr sz="400" dirty="0"/>
          </a:p>
          <a:p>
            <a:pPr marL="431800" lvl="0" indent="-285750" algn="l" rtl="0">
              <a:lnSpc>
                <a:spcPct val="115000"/>
              </a:lnSpc>
              <a:spcBef>
                <a:spcPts val="1200"/>
              </a:spcBef>
              <a:spcAft>
                <a:spcPts val="0"/>
              </a:spcAft>
              <a:buSzPts val="1300"/>
              <a:buFont typeface="Arial" panose="020B0604020202020204" pitchFamily="34" charset="0"/>
              <a:buChar char="•"/>
            </a:pPr>
            <a:r>
              <a:rPr lang="en-GB" sz="1300" dirty="0"/>
              <a:t>Scale the number of workers with the amount of data stored</a:t>
            </a:r>
            <a:endParaRPr sz="1300" dirty="0"/>
          </a:p>
        </p:txBody>
      </p:sp>
      <p:sp>
        <p:nvSpPr>
          <p:cNvPr id="1139" name="Google Shape;1139;p95">
            <a:extLst>
              <a:ext uri="{FF2B5EF4-FFF2-40B4-BE49-F238E27FC236}">
                <a16:creationId xmlns:a16="http://schemas.microsoft.com/office/drawing/2014/main" id="{32B94E56-20F8-88F4-3302-311E15675A8A}"/>
              </a:ext>
            </a:extLst>
          </p:cNvPr>
          <p:cNvSpPr/>
          <p:nvPr/>
        </p:nvSpPr>
        <p:spPr>
          <a:xfrm>
            <a:off x="5960475" y="1016700"/>
            <a:ext cx="1091700" cy="264300"/>
          </a:xfrm>
          <a:prstGeom prst="roundRect">
            <a:avLst>
              <a:gd name="adj" fmla="val 50000"/>
            </a:avLst>
          </a:prstGeom>
          <a:no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900">
                <a:solidFill>
                  <a:srgbClr val="FFFFFF"/>
                </a:solidFill>
                <a:latin typeface="Roboto"/>
                <a:ea typeface="Roboto"/>
                <a:cs typeface="Roboto"/>
                <a:sym typeface="Roboto"/>
              </a:rPr>
              <a:t>ListAccounts</a:t>
            </a:r>
            <a:endParaRPr sz="1300">
              <a:solidFill>
                <a:srgbClr val="FFFFFF"/>
              </a:solidFill>
            </a:endParaRPr>
          </a:p>
        </p:txBody>
      </p:sp>
      <p:sp>
        <p:nvSpPr>
          <p:cNvPr id="1140" name="Google Shape;1140;p95">
            <a:extLst>
              <a:ext uri="{FF2B5EF4-FFF2-40B4-BE49-F238E27FC236}">
                <a16:creationId xmlns:a16="http://schemas.microsoft.com/office/drawing/2014/main" id="{EEB306C5-A55C-F9ED-8861-95A2C14871D2}"/>
              </a:ext>
            </a:extLst>
          </p:cNvPr>
          <p:cNvSpPr/>
          <p:nvPr/>
        </p:nvSpPr>
        <p:spPr>
          <a:xfrm>
            <a:off x="6927126" y="1554250"/>
            <a:ext cx="968700" cy="264300"/>
          </a:xfrm>
          <a:prstGeom prst="roundRect">
            <a:avLst>
              <a:gd name="adj" fmla="val 50000"/>
            </a:avLst>
          </a:prstGeom>
          <a:no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900">
                <a:solidFill>
                  <a:schemeClr val="lt1"/>
                </a:solidFill>
                <a:latin typeface="Roboto"/>
                <a:ea typeface="Roboto"/>
                <a:cs typeface="Roboto"/>
                <a:sym typeface="Roboto"/>
              </a:rPr>
              <a:t>ListBuckets</a:t>
            </a:r>
            <a:endParaRPr sz="900">
              <a:solidFill>
                <a:srgbClr val="FFFFFF"/>
              </a:solidFill>
              <a:latin typeface="Roboto"/>
              <a:ea typeface="Roboto"/>
              <a:cs typeface="Roboto"/>
              <a:sym typeface="Roboto"/>
            </a:endParaRPr>
          </a:p>
        </p:txBody>
      </p:sp>
      <p:sp>
        <p:nvSpPr>
          <p:cNvPr id="1141" name="Google Shape;1141;p95">
            <a:extLst>
              <a:ext uri="{FF2B5EF4-FFF2-40B4-BE49-F238E27FC236}">
                <a16:creationId xmlns:a16="http://schemas.microsoft.com/office/drawing/2014/main" id="{481E5017-FBAF-DDE8-5A57-4DAF8363E16E}"/>
              </a:ext>
            </a:extLst>
          </p:cNvPr>
          <p:cNvSpPr/>
          <p:nvPr/>
        </p:nvSpPr>
        <p:spPr>
          <a:xfrm>
            <a:off x="5096874" y="1554250"/>
            <a:ext cx="968700" cy="264300"/>
          </a:xfrm>
          <a:prstGeom prst="roundRect">
            <a:avLst>
              <a:gd name="adj" fmla="val 50000"/>
            </a:avLst>
          </a:prstGeom>
          <a:no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900">
                <a:solidFill>
                  <a:srgbClr val="FFFFFF"/>
                </a:solidFill>
                <a:latin typeface="Roboto"/>
                <a:ea typeface="Roboto"/>
                <a:cs typeface="Roboto"/>
                <a:sym typeface="Roboto"/>
              </a:rPr>
              <a:t>ListBuckets</a:t>
            </a:r>
            <a:endParaRPr sz="1300">
              <a:solidFill>
                <a:srgbClr val="FFFFFF"/>
              </a:solidFill>
            </a:endParaRPr>
          </a:p>
        </p:txBody>
      </p:sp>
      <p:sp>
        <p:nvSpPr>
          <p:cNvPr id="1142" name="Google Shape;1142;p95">
            <a:extLst>
              <a:ext uri="{FF2B5EF4-FFF2-40B4-BE49-F238E27FC236}">
                <a16:creationId xmlns:a16="http://schemas.microsoft.com/office/drawing/2014/main" id="{99571007-51C8-C73E-6415-53837727C4DE}"/>
              </a:ext>
            </a:extLst>
          </p:cNvPr>
          <p:cNvSpPr/>
          <p:nvPr/>
        </p:nvSpPr>
        <p:spPr>
          <a:xfrm>
            <a:off x="4590625" y="2091800"/>
            <a:ext cx="1019700" cy="264300"/>
          </a:xfrm>
          <a:prstGeom prst="roundRect">
            <a:avLst>
              <a:gd name="adj" fmla="val 50000"/>
            </a:avLst>
          </a:prstGeom>
          <a:no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800">
                <a:solidFill>
                  <a:srgbClr val="FFFFFF"/>
                </a:solidFill>
                <a:latin typeface="Roboto"/>
                <a:ea typeface="Roboto"/>
                <a:cs typeface="Roboto"/>
                <a:sym typeface="Roboto"/>
              </a:rPr>
              <a:t>ListShards</a:t>
            </a:r>
            <a:endParaRPr sz="1200">
              <a:solidFill>
                <a:srgbClr val="FFFFFF"/>
              </a:solidFill>
            </a:endParaRPr>
          </a:p>
        </p:txBody>
      </p:sp>
      <p:sp>
        <p:nvSpPr>
          <p:cNvPr id="1143" name="Google Shape;1143;p95">
            <a:extLst>
              <a:ext uri="{FF2B5EF4-FFF2-40B4-BE49-F238E27FC236}">
                <a16:creationId xmlns:a16="http://schemas.microsoft.com/office/drawing/2014/main" id="{DCFDFDBA-6E6D-B3A7-4267-058EAE3C73C7}"/>
              </a:ext>
            </a:extLst>
          </p:cNvPr>
          <p:cNvSpPr/>
          <p:nvPr/>
        </p:nvSpPr>
        <p:spPr>
          <a:xfrm>
            <a:off x="5680307" y="2091776"/>
            <a:ext cx="841500" cy="264300"/>
          </a:xfrm>
          <a:prstGeom prst="roundRect">
            <a:avLst>
              <a:gd name="adj" fmla="val 50000"/>
            </a:avLst>
          </a:prstGeom>
          <a:no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800">
                <a:solidFill>
                  <a:schemeClr val="lt1"/>
                </a:solidFill>
                <a:latin typeface="Roboto"/>
                <a:ea typeface="Roboto"/>
                <a:cs typeface="Roboto"/>
                <a:sym typeface="Roboto"/>
              </a:rPr>
              <a:t>ListShards</a:t>
            </a:r>
            <a:endParaRPr sz="1000">
              <a:solidFill>
                <a:srgbClr val="FFFFFF"/>
              </a:solidFill>
              <a:latin typeface="Roboto"/>
              <a:ea typeface="Roboto"/>
              <a:cs typeface="Roboto"/>
              <a:sym typeface="Roboto"/>
            </a:endParaRPr>
          </a:p>
        </p:txBody>
      </p:sp>
      <p:sp>
        <p:nvSpPr>
          <p:cNvPr id="1144" name="Google Shape;1144;p95">
            <a:extLst>
              <a:ext uri="{FF2B5EF4-FFF2-40B4-BE49-F238E27FC236}">
                <a16:creationId xmlns:a16="http://schemas.microsoft.com/office/drawing/2014/main" id="{B2B2E4F7-41E0-7058-CB4E-71DFA9C4CA0F}"/>
              </a:ext>
            </a:extLst>
          </p:cNvPr>
          <p:cNvSpPr/>
          <p:nvPr/>
        </p:nvSpPr>
        <p:spPr>
          <a:xfrm>
            <a:off x="6591775" y="2091788"/>
            <a:ext cx="841500" cy="264300"/>
          </a:xfrm>
          <a:prstGeom prst="roundRect">
            <a:avLst>
              <a:gd name="adj" fmla="val 50000"/>
            </a:avLst>
          </a:prstGeom>
          <a:no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800">
                <a:solidFill>
                  <a:schemeClr val="lt1"/>
                </a:solidFill>
                <a:latin typeface="Roboto"/>
                <a:ea typeface="Roboto"/>
                <a:cs typeface="Roboto"/>
                <a:sym typeface="Roboto"/>
              </a:rPr>
              <a:t>ListShards</a:t>
            </a:r>
            <a:endParaRPr sz="900">
              <a:solidFill>
                <a:srgbClr val="FFFFFF"/>
              </a:solidFill>
              <a:latin typeface="Roboto"/>
              <a:ea typeface="Roboto"/>
              <a:cs typeface="Roboto"/>
              <a:sym typeface="Roboto"/>
            </a:endParaRPr>
          </a:p>
        </p:txBody>
      </p:sp>
      <p:sp>
        <p:nvSpPr>
          <p:cNvPr id="1145" name="Google Shape;1145;p95">
            <a:extLst>
              <a:ext uri="{FF2B5EF4-FFF2-40B4-BE49-F238E27FC236}">
                <a16:creationId xmlns:a16="http://schemas.microsoft.com/office/drawing/2014/main" id="{1F68EBE0-529D-5C4F-B074-F7C2E790DB3C}"/>
              </a:ext>
            </a:extLst>
          </p:cNvPr>
          <p:cNvSpPr/>
          <p:nvPr/>
        </p:nvSpPr>
        <p:spPr>
          <a:xfrm>
            <a:off x="7516872" y="2091788"/>
            <a:ext cx="841500" cy="264300"/>
          </a:xfrm>
          <a:prstGeom prst="roundRect">
            <a:avLst>
              <a:gd name="adj" fmla="val 50000"/>
            </a:avLst>
          </a:prstGeom>
          <a:no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800">
                <a:solidFill>
                  <a:schemeClr val="lt1"/>
                </a:solidFill>
                <a:latin typeface="Roboto"/>
                <a:ea typeface="Roboto"/>
                <a:cs typeface="Roboto"/>
                <a:sym typeface="Roboto"/>
              </a:rPr>
              <a:t>ListShards</a:t>
            </a:r>
            <a:endParaRPr sz="900">
              <a:solidFill>
                <a:srgbClr val="FFFFFF"/>
              </a:solidFill>
              <a:latin typeface="Roboto"/>
              <a:ea typeface="Roboto"/>
              <a:cs typeface="Roboto"/>
              <a:sym typeface="Roboto"/>
            </a:endParaRPr>
          </a:p>
        </p:txBody>
      </p:sp>
      <p:cxnSp>
        <p:nvCxnSpPr>
          <p:cNvPr id="1146" name="Google Shape;1146;p95">
            <a:extLst>
              <a:ext uri="{FF2B5EF4-FFF2-40B4-BE49-F238E27FC236}">
                <a16:creationId xmlns:a16="http://schemas.microsoft.com/office/drawing/2014/main" id="{9724A714-7BE6-0ECC-BF90-F6B088E5053C}"/>
              </a:ext>
            </a:extLst>
          </p:cNvPr>
          <p:cNvCxnSpPr>
            <a:stCxn id="1139" idx="2"/>
            <a:endCxn id="1140" idx="0"/>
          </p:cNvCxnSpPr>
          <p:nvPr/>
        </p:nvCxnSpPr>
        <p:spPr>
          <a:xfrm rot="-5400000" flipH="1">
            <a:off x="6822225" y="965100"/>
            <a:ext cx="273300" cy="905100"/>
          </a:xfrm>
          <a:prstGeom prst="bentConnector3">
            <a:avLst>
              <a:gd name="adj1" fmla="val 49991"/>
            </a:avLst>
          </a:prstGeom>
          <a:noFill/>
          <a:ln w="9525" cap="flat" cmpd="sng">
            <a:solidFill>
              <a:srgbClr val="00CFDA"/>
            </a:solidFill>
            <a:prstDash val="solid"/>
            <a:round/>
            <a:headEnd type="none" w="sm" len="sm"/>
            <a:tailEnd type="none" w="sm" len="sm"/>
          </a:ln>
        </p:spPr>
      </p:cxnSp>
      <p:cxnSp>
        <p:nvCxnSpPr>
          <p:cNvPr id="1147" name="Google Shape;1147;p95">
            <a:extLst>
              <a:ext uri="{FF2B5EF4-FFF2-40B4-BE49-F238E27FC236}">
                <a16:creationId xmlns:a16="http://schemas.microsoft.com/office/drawing/2014/main" id="{7B709135-2245-DFFE-23DB-095B720566EB}"/>
              </a:ext>
            </a:extLst>
          </p:cNvPr>
          <p:cNvCxnSpPr>
            <a:stCxn id="1141" idx="0"/>
            <a:endCxn id="1139" idx="2"/>
          </p:cNvCxnSpPr>
          <p:nvPr/>
        </p:nvCxnSpPr>
        <p:spPr>
          <a:xfrm rot="-5400000">
            <a:off x="5907174" y="955000"/>
            <a:ext cx="273300" cy="925200"/>
          </a:xfrm>
          <a:prstGeom prst="bentConnector3">
            <a:avLst>
              <a:gd name="adj1" fmla="val 49991"/>
            </a:avLst>
          </a:prstGeom>
          <a:noFill/>
          <a:ln w="9525" cap="flat" cmpd="sng">
            <a:solidFill>
              <a:srgbClr val="00CFDA"/>
            </a:solidFill>
            <a:prstDash val="solid"/>
            <a:round/>
            <a:headEnd type="none" w="sm" len="sm"/>
            <a:tailEnd type="none" w="sm" len="sm"/>
          </a:ln>
        </p:spPr>
      </p:cxnSp>
      <p:cxnSp>
        <p:nvCxnSpPr>
          <p:cNvPr id="1148" name="Google Shape;1148;p95">
            <a:extLst>
              <a:ext uri="{FF2B5EF4-FFF2-40B4-BE49-F238E27FC236}">
                <a16:creationId xmlns:a16="http://schemas.microsoft.com/office/drawing/2014/main" id="{5BB3C604-2710-4B97-2780-23AFF250E3A4}"/>
              </a:ext>
            </a:extLst>
          </p:cNvPr>
          <p:cNvCxnSpPr>
            <a:stCxn id="1141" idx="2"/>
            <a:endCxn id="1143" idx="0"/>
          </p:cNvCxnSpPr>
          <p:nvPr/>
        </p:nvCxnSpPr>
        <p:spPr>
          <a:xfrm rot="-5400000" flipH="1">
            <a:off x="5704524" y="1695250"/>
            <a:ext cx="273300" cy="519900"/>
          </a:xfrm>
          <a:prstGeom prst="bentConnector3">
            <a:avLst>
              <a:gd name="adj1" fmla="val 49986"/>
            </a:avLst>
          </a:prstGeom>
          <a:noFill/>
          <a:ln w="9525" cap="flat" cmpd="sng">
            <a:solidFill>
              <a:srgbClr val="00CFDA"/>
            </a:solidFill>
            <a:prstDash val="solid"/>
            <a:round/>
            <a:headEnd type="none" w="sm" len="sm"/>
            <a:tailEnd type="none" w="sm" len="sm"/>
          </a:ln>
        </p:spPr>
      </p:cxnSp>
      <p:cxnSp>
        <p:nvCxnSpPr>
          <p:cNvPr id="1149" name="Google Shape;1149;p95">
            <a:extLst>
              <a:ext uri="{FF2B5EF4-FFF2-40B4-BE49-F238E27FC236}">
                <a16:creationId xmlns:a16="http://schemas.microsoft.com/office/drawing/2014/main" id="{DF7809C2-B0CB-C4BE-304B-2DA7B73420C7}"/>
              </a:ext>
            </a:extLst>
          </p:cNvPr>
          <p:cNvCxnSpPr>
            <a:stCxn id="1142" idx="0"/>
            <a:endCxn id="1141" idx="2"/>
          </p:cNvCxnSpPr>
          <p:nvPr/>
        </p:nvCxnSpPr>
        <p:spPr>
          <a:xfrm rot="-5400000">
            <a:off x="5204125" y="1714850"/>
            <a:ext cx="273300" cy="480600"/>
          </a:xfrm>
          <a:prstGeom prst="bentConnector3">
            <a:avLst>
              <a:gd name="adj1" fmla="val 49991"/>
            </a:avLst>
          </a:prstGeom>
          <a:noFill/>
          <a:ln w="9525" cap="flat" cmpd="sng">
            <a:solidFill>
              <a:srgbClr val="00CFDA"/>
            </a:solidFill>
            <a:prstDash val="solid"/>
            <a:round/>
            <a:headEnd type="none" w="sm" len="sm"/>
            <a:tailEnd type="none" w="sm" len="sm"/>
          </a:ln>
        </p:spPr>
      </p:cxnSp>
      <p:cxnSp>
        <p:nvCxnSpPr>
          <p:cNvPr id="1150" name="Google Shape;1150;p95">
            <a:extLst>
              <a:ext uri="{FF2B5EF4-FFF2-40B4-BE49-F238E27FC236}">
                <a16:creationId xmlns:a16="http://schemas.microsoft.com/office/drawing/2014/main" id="{802F744E-EC7A-FF7A-D92B-9D613D9EAB41}"/>
              </a:ext>
            </a:extLst>
          </p:cNvPr>
          <p:cNvCxnSpPr>
            <a:stCxn id="1140" idx="2"/>
            <a:endCxn id="1145" idx="0"/>
          </p:cNvCxnSpPr>
          <p:nvPr/>
        </p:nvCxnSpPr>
        <p:spPr>
          <a:xfrm rot="-5400000" flipH="1">
            <a:off x="7537926" y="1692100"/>
            <a:ext cx="273300" cy="526200"/>
          </a:xfrm>
          <a:prstGeom prst="bentConnector3">
            <a:avLst>
              <a:gd name="adj1" fmla="val 49989"/>
            </a:avLst>
          </a:prstGeom>
          <a:noFill/>
          <a:ln w="9525" cap="flat" cmpd="sng">
            <a:solidFill>
              <a:srgbClr val="00CFDA"/>
            </a:solidFill>
            <a:prstDash val="solid"/>
            <a:round/>
            <a:headEnd type="none" w="sm" len="sm"/>
            <a:tailEnd type="none" w="sm" len="sm"/>
          </a:ln>
        </p:spPr>
      </p:cxnSp>
      <p:cxnSp>
        <p:nvCxnSpPr>
          <p:cNvPr id="1151" name="Google Shape;1151;p95">
            <a:extLst>
              <a:ext uri="{FF2B5EF4-FFF2-40B4-BE49-F238E27FC236}">
                <a16:creationId xmlns:a16="http://schemas.microsoft.com/office/drawing/2014/main" id="{B71BEE48-E36D-CE91-FA24-DEAA661CC373}"/>
              </a:ext>
            </a:extLst>
          </p:cNvPr>
          <p:cNvCxnSpPr>
            <a:stCxn id="1144" idx="0"/>
            <a:endCxn id="1140" idx="2"/>
          </p:cNvCxnSpPr>
          <p:nvPr/>
        </p:nvCxnSpPr>
        <p:spPr>
          <a:xfrm rot="-5400000">
            <a:off x="7075375" y="1755638"/>
            <a:ext cx="273300" cy="399000"/>
          </a:xfrm>
          <a:prstGeom prst="bentConnector3">
            <a:avLst>
              <a:gd name="adj1" fmla="val 49989"/>
            </a:avLst>
          </a:prstGeom>
          <a:noFill/>
          <a:ln w="9525" cap="flat" cmpd="sng">
            <a:solidFill>
              <a:srgbClr val="00CFDA"/>
            </a:solidFill>
            <a:prstDash val="solid"/>
            <a:round/>
            <a:headEnd type="none" w="sm" len="sm"/>
            <a:tailEnd type="none" w="sm" len="sm"/>
          </a:ln>
        </p:spPr>
      </p:cxnSp>
      <p:sp>
        <p:nvSpPr>
          <p:cNvPr id="1152" name="Google Shape;1152;p95">
            <a:extLst>
              <a:ext uri="{FF2B5EF4-FFF2-40B4-BE49-F238E27FC236}">
                <a16:creationId xmlns:a16="http://schemas.microsoft.com/office/drawing/2014/main" id="{85E19A29-C458-63B6-A2E5-675A0BC132FE}"/>
              </a:ext>
            </a:extLst>
          </p:cNvPr>
          <p:cNvSpPr/>
          <p:nvPr/>
        </p:nvSpPr>
        <p:spPr>
          <a:xfrm>
            <a:off x="4057175" y="2629325"/>
            <a:ext cx="1019700" cy="264300"/>
          </a:xfrm>
          <a:prstGeom prst="roundRect">
            <a:avLst>
              <a:gd name="adj" fmla="val 50000"/>
            </a:avLst>
          </a:prstGeom>
          <a:no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800" dirty="0">
                <a:solidFill>
                  <a:srgbClr val="FFFFFF"/>
                </a:solidFill>
                <a:latin typeface="Roboto"/>
                <a:ea typeface="Roboto"/>
                <a:cs typeface="Roboto"/>
                <a:sym typeface="Roboto"/>
              </a:rPr>
              <a:t>CheckShard</a:t>
            </a:r>
            <a:endParaRPr sz="1200" dirty="0">
              <a:solidFill>
                <a:srgbClr val="FFFFFF"/>
              </a:solidFill>
            </a:endParaRPr>
          </a:p>
        </p:txBody>
      </p:sp>
      <p:sp>
        <p:nvSpPr>
          <p:cNvPr id="1153" name="Google Shape;1153;p95">
            <a:extLst>
              <a:ext uri="{FF2B5EF4-FFF2-40B4-BE49-F238E27FC236}">
                <a16:creationId xmlns:a16="http://schemas.microsoft.com/office/drawing/2014/main" id="{3F76D5AA-3CC1-1937-6D04-935E0565411B}"/>
              </a:ext>
            </a:extLst>
          </p:cNvPr>
          <p:cNvSpPr/>
          <p:nvPr/>
        </p:nvSpPr>
        <p:spPr>
          <a:xfrm>
            <a:off x="5160471" y="2629319"/>
            <a:ext cx="841500" cy="264300"/>
          </a:xfrm>
          <a:prstGeom prst="roundRect">
            <a:avLst>
              <a:gd name="adj" fmla="val 50000"/>
            </a:avLst>
          </a:prstGeom>
          <a:no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800" dirty="0">
                <a:solidFill>
                  <a:srgbClr val="FFFFFF"/>
                </a:solidFill>
                <a:latin typeface="Roboto"/>
                <a:ea typeface="Roboto"/>
                <a:cs typeface="Roboto"/>
                <a:sym typeface="Roboto"/>
              </a:rPr>
              <a:t>CheckShard</a:t>
            </a:r>
            <a:endParaRPr sz="700" dirty="0">
              <a:solidFill>
                <a:srgbClr val="FFFFFF"/>
              </a:solidFill>
            </a:endParaRPr>
          </a:p>
        </p:txBody>
      </p:sp>
      <p:sp>
        <p:nvSpPr>
          <p:cNvPr id="1154" name="Google Shape;1154;p95">
            <a:extLst>
              <a:ext uri="{FF2B5EF4-FFF2-40B4-BE49-F238E27FC236}">
                <a16:creationId xmlns:a16="http://schemas.microsoft.com/office/drawing/2014/main" id="{5CC50E48-A922-B24D-9077-54526D3BA505}"/>
              </a:ext>
            </a:extLst>
          </p:cNvPr>
          <p:cNvSpPr/>
          <p:nvPr/>
        </p:nvSpPr>
        <p:spPr>
          <a:xfrm>
            <a:off x="6734196" y="2629344"/>
            <a:ext cx="841500" cy="264300"/>
          </a:xfrm>
          <a:prstGeom prst="roundRect">
            <a:avLst>
              <a:gd name="adj" fmla="val 50000"/>
            </a:avLst>
          </a:prstGeom>
          <a:solidFill>
            <a:srgbClr val="101E3C"/>
          </a:solid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sz="900">
              <a:solidFill>
                <a:srgbClr val="FFFFFF"/>
              </a:solidFill>
              <a:latin typeface="Roboto"/>
              <a:ea typeface="Roboto"/>
              <a:cs typeface="Roboto"/>
              <a:sym typeface="Roboto"/>
            </a:endParaRPr>
          </a:p>
        </p:txBody>
      </p:sp>
      <p:sp>
        <p:nvSpPr>
          <p:cNvPr id="1155" name="Google Shape;1155;p95">
            <a:extLst>
              <a:ext uri="{FF2B5EF4-FFF2-40B4-BE49-F238E27FC236}">
                <a16:creationId xmlns:a16="http://schemas.microsoft.com/office/drawing/2014/main" id="{E9281C71-A92B-7538-A283-795097AB3F6C}"/>
              </a:ext>
            </a:extLst>
          </p:cNvPr>
          <p:cNvSpPr/>
          <p:nvPr/>
        </p:nvSpPr>
        <p:spPr>
          <a:xfrm>
            <a:off x="7783374" y="2629319"/>
            <a:ext cx="841500" cy="264300"/>
          </a:xfrm>
          <a:prstGeom prst="roundRect">
            <a:avLst>
              <a:gd name="adj" fmla="val 50000"/>
            </a:avLst>
          </a:prstGeom>
          <a:no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800" dirty="0">
                <a:solidFill>
                  <a:schemeClr val="lt1"/>
                </a:solidFill>
                <a:latin typeface="Roboto"/>
                <a:ea typeface="Roboto"/>
                <a:cs typeface="Roboto"/>
                <a:sym typeface="Roboto"/>
              </a:rPr>
              <a:t>CheckShard</a:t>
            </a:r>
            <a:endParaRPr sz="900" dirty="0">
              <a:solidFill>
                <a:srgbClr val="FFFFFF"/>
              </a:solidFill>
              <a:latin typeface="Roboto"/>
              <a:ea typeface="Roboto"/>
              <a:cs typeface="Roboto"/>
              <a:sym typeface="Roboto"/>
            </a:endParaRPr>
          </a:p>
        </p:txBody>
      </p:sp>
      <p:cxnSp>
        <p:nvCxnSpPr>
          <p:cNvPr id="1156" name="Google Shape;1156;p95">
            <a:extLst>
              <a:ext uri="{FF2B5EF4-FFF2-40B4-BE49-F238E27FC236}">
                <a16:creationId xmlns:a16="http://schemas.microsoft.com/office/drawing/2014/main" id="{98942106-EAEA-B572-18DC-7C132429F692}"/>
              </a:ext>
            </a:extLst>
          </p:cNvPr>
          <p:cNvCxnSpPr>
            <a:stCxn id="1152" idx="0"/>
            <a:endCxn id="1142" idx="2"/>
          </p:cNvCxnSpPr>
          <p:nvPr/>
        </p:nvCxnSpPr>
        <p:spPr>
          <a:xfrm rot="-5400000">
            <a:off x="4697075" y="2225975"/>
            <a:ext cx="273300" cy="533400"/>
          </a:xfrm>
          <a:prstGeom prst="bentConnector3">
            <a:avLst>
              <a:gd name="adj1" fmla="val 49986"/>
            </a:avLst>
          </a:prstGeom>
          <a:noFill/>
          <a:ln w="9525" cap="flat" cmpd="sng">
            <a:solidFill>
              <a:srgbClr val="00CFDA"/>
            </a:solidFill>
            <a:prstDash val="solid"/>
            <a:round/>
            <a:headEnd type="none" w="sm" len="sm"/>
            <a:tailEnd type="none" w="sm" len="sm"/>
          </a:ln>
        </p:spPr>
      </p:cxnSp>
      <p:cxnSp>
        <p:nvCxnSpPr>
          <p:cNvPr id="1157" name="Google Shape;1157;p95">
            <a:extLst>
              <a:ext uri="{FF2B5EF4-FFF2-40B4-BE49-F238E27FC236}">
                <a16:creationId xmlns:a16="http://schemas.microsoft.com/office/drawing/2014/main" id="{7A855162-B77D-11C6-9793-615F0617F3A7}"/>
              </a:ext>
            </a:extLst>
          </p:cNvPr>
          <p:cNvCxnSpPr>
            <a:stCxn id="1153" idx="0"/>
            <a:endCxn id="1142" idx="2"/>
          </p:cNvCxnSpPr>
          <p:nvPr/>
        </p:nvCxnSpPr>
        <p:spPr>
          <a:xfrm rot="5400000" flipH="1">
            <a:off x="5204271" y="2252369"/>
            <a:ext cx="273300" cy="480600"/>
          </a:xfrm>
          <a:prstGeom prst="bentConnector3">
            <a:avLst>
              <a:gd name="adj1" fmla="val 49985"/>
            </a:avLst>
          </a:prstGeom>
          <a:noFill/>
          <a:ln w="9525" cap="flat" cmpd="sng">
            <a:solidFill>
              <a:srgbClr val="00CFDA"/>
            </a:solidFill>
            <a:prstDash val="solid"/>
            <a:round/>
            <a:headEnd type="none" w="sm" len="sm"/>
            <a:tailEnd type="none" w="sm" len="sm"/>
          </a:ln>
        </p:spPr>
      </p:cxnSp>
      <p:cxnSp>
        <p:nvCxnSpPr>
          <p:cNvPr id="1158" name="Google Shape;1158;p95">
            <a:extLst>
              <a:ext uri="{FF2B5EF4-FFF2-40B4-BE49-F238E27FC236}">
                <a16:creationId xmlns:a16="http://schemas.microsoft.com/office/drawing/2014/main" id="{7C196ED7-2E78-7C5C-2DBD-3C066D949B3F}"/>
              </a:ext>
            </a:extLst>
          </p:cNvPr>
          <p:cNvCxnSpPr>
            <a:stCxn id="1154" idx="0"/>
            <a:endCxn id="1144" idx="2"/>
          </p:cNvCxnSpPr>
          <p:nvPr/>
        </p:nvCxnSpPr>
        <p:spPr>
          <a:xfrm rot="5400000" flipH="1">
            <a:off x="6947046" y="2421444"/>
            <a:ext cx="273300" cy="142500"/>
          </a:xfrm>
          <a:prstGeom prst="bentConnector3">
            <a:avLst>
              <a:gd name="adj1" fmla="val 49992"/>
            </a:avLst>
          </a:prstGeom>
          <a:noFill/>
          <a:ln w="9525" cap="flat" cmpd="sng">
            <a:solidFill>
              <a:srgbClr val="00CFDA"/>
            </a:solidFill>
            <a:prstDash val="solid"/>
            <a:round/>
            <a:headEnd type="none" w="sm" len="sm"/>
            <a:tailEnd type="none" w="sm" len="sm"/>
          </a:ln>
        </p:spPr>
      </p:cxnSp>
      <p:cxnSp>
        <p:nvCxnSpPr>
          <p:cNvPr id="1159" name="Google Shape;1159;p95">
            <a:extLst>
              <a:ext uri="{FF2B5EF4-FFF2-40B4-BE49-F238E27FC236}">
                <a16:creationId xmlns:a16="http://schemas.microsoft.com/office/drawing/2014/main" id="{EF8E391B-0AB7-9710-6E24-CC4B45E29238}"/>
              </a:ext>
            </a:extLst>
          </p:cNvPr>
          <p:cNvCxnSpPr>
            <a:stCxn id="1133" idx="0"/>
            <a:endCxn id="1144" idx="2"/>
          </p:cNvCxnSpPr>
          <p:nvPr/>
        </p:nvCxnSpPr>
        <p:spPr>
          <a:xfrm rot="5400000" flipH="1">
            <a:off x="6994773" y="2373719"/>
            <a:ext cx="273300" cy="237900"/>
          </a:xfrm>
          <a:prstGeom prst="bentConnector3">
            <a:avLst>
              <a:gd name="adj1" fmla="val 50000"/>
            </a:avLst>
          </a:prstGeom>
          <a:noFill/>
          <a:ln w="9525" cap="flat" cmpd="sng">
            <a:solidFill>
              <a:srgbClr val="00CFDA"/>
            </a:solidFill>
            <a:prstDash val="solid"/>
            <a:round/>
            <a:headEnd type="none" w="sm" len="sm"/>
            <a:tailEnd type="none" w="sm" len="sm"/>
          </a:ln>
        </p:spPr>
      </p:cxnSp>
      <p:cxnSp>
        <p:nvCxnSpPr>
          <p:cNvPr id="1160" name="Google Shape;1160;p95">
            <a:extLst>
              <a:ext uri="{FF2B5EF4-FFF2-40B4-BE49-F238E27FC236}">
                <a16:creationId xmlns:a16="http://schemas.microsoft.com/office/drawing/2014/main" id="{2917DF0A-25C8-14CE-EF04-DA1DC5424098}"/>
              </a:ext>
            </a:extLst>
          </p:cNvPr>
          <p:cNvCxnSpPr>
            <a:stCxn id="1155" idx="0"/>
            <a:endCxn id="1145" idx="2"/>
          </p:cNvCxnSpPr>
          <p:nvPr/>
        </p:nvCxnSpPr>
        <p:spPr>
          <a:xfrm rot="5400000" flipH="1">
            <a:off x="7934274" y="2359469"/>
            <a:ext cx="273300" cy="266400"/>
          </a:xfrm>
          <a:prstGeom prst="bentConnector3">
            <a:avLst>
              <a:gd name="adj1" fmla="val 49987"/>
            </a:avLst>
          </a:prstGeom>
          <a:noFill/>
          <a:ln w="9525" cap="flat" cmpd="sng">
            <a:solidFill>
              <a:srgbClr val="00CFDA"/>
            </a:solidFill>
            <a:prstDash val="solid"/>
            <a:round/>
            <a:headEnd type="none" w="sm" len="sm"/>
            <a:tailEnd type="none" w="sm" len="sm"/>
          </a:ln>
        </p:spPr>
      </p:cxnSp>
      <p:sp>
        <p:nvSpPr>
          <p:cNvPr id="1161" name="Google Shape;1161;p95">
            <a:extLst>
              <a:ext uri="{FF2B5EF4-FFF2-40B4-BE49-F238E27FC236}">
                <a16:creationId xmlns:a16="http://schemas.microsoft.com/office/drawing/2014/main" id="{4F96F8A3-5D67-126F-CB66-A75A2FBCF2D4}"/>
              </a:ext>
            </a:extLst>
          </p:cNvPr>
          <p:cNvSpPr/>
          <p:nvPr/>
        </p:nvSpPr>
        <p:spPr>
          <a:xfrm>
            <a:off x="6631828" y="2629344"/>
            <a:ext cx="841500" cy="264300"/>
          </a:xfrm>
          <a:prstGeom prst="roundRect">
            <a:avLst>
              <a:gd name="adj" fmla="val 50000"/>
            </a:avLst>
          </a:prstGeom>
          <a:solidFill>
            <a:srgbClr val="101E3C"/>
          </a:solid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800" dirty="0">
                <a:solidFill>
                  <a:schemeClr val="lt1"/>
                </a:solidFill>
                <a:latin typeface="Roboto"/>
                <a:ea typeface="Roboto"/>
                <a:cs typeface="Roboto"/>
                <a:sym typeface="Roboto"/>
              </a:rPr>
              <a:t>CheckShard</a:t>
            </a:r>
            <a:endParaRPr sz="900" dirty="0">
              <a:solidFill>
                <a:srgbClr val="FFFFFF"/>
              </a:solidFill>
              <a:latin typeface="Roboto"/>
              <a:ea typeface="Roboto"/>
              <a:cs typeface="Roboto"/>
              <a:sym typeface="Roboto"/>
            </a:endParaRPr>
          </a:p>
        </p:txBody>
      </p:sp>
      <p:cxnSp>
        <p:nvCxnSpPr>
          <p:cNvPr id="1162" name="Google Shape;1162;p95">
            <a:extLst>
              <a:ext uri="{FF2B5EF4-FFF2-40B4-BE49-F238E27FC236}">
                <a16:creationId xmlns:a16="http://schemas.microsoft.com/office/drawing/2014/main" id="{A642C588-CD12-3299-B476-DB00793C30AA}"/>
              </a:ext>
            </a:extLst>
          </p:cNvPr>
          <p:cNvCxnSpPr>
            <a:stCxn id="1161" idx="0"/>
            <a:endCxn id="1144" idx="2"/>
          </p:cNvCxnSpPr>
          <p:nvPr/>
        </p:nvCxnSpPr>
        <p:spPr>
          <a:xfrm rot="5400000" flipH="1">
            <a:off x="6895828" y="2472594"/>
            <a:ext cx="273300" cy="40200"/>
          </a:xfrm>
          <a:prstGeom prst="bentConnector3">
            <a:avLst>
              <a:gd name="adj1" fmla="val 49992"/>
            </a:avLst>
          </a:prstGeom>
          <a:noFill/>
          <a:ln w="9525" cap="flat" cmpd="sng">
            <a:solidFill>
              <a:srgbClr val="00CFDA"/>
            </a:solidFill>
            <a:prstDash val="solid"/>
            <a:round/>
            <a:headEnd type="none" w="sm" len="sm"/>
            <a:tailEnd type="none" w="sm" len="sm"/>
          </a:ln>
        </p:spPr>
      </p:cxnSp>
      <p:sp>
        <p:nvSpPr>
          <p:cNvPr id="1163" name="Google Shape;1163;p95">
            <a:extLst>
              <a:ext uri="{FF2B5EF4-FFF2-40B4-BE49-F238E27FC236}">
                <a16:creationId xmlns:a16="http://schemas.microsoft.com/office/drawing/2014/main" id="{0EB0B731-80A6-BA8A-BC3D-74C0C26AD431}"/>
              </a:ext>
            </a:extLst>
          </p:cNvPr>
          <p:cNvSpPr/>
          <p:nvPr/>
        </p:nvSpPr>
        <p:spPr>
          <a:xfrm>
            <a:off x="6532587" y="2629294"/>
            <a:ext cx="841500" cy="264300"/>
          </a:xfrm>
          <a:prstGeom prst="roundRect">
            <a:avLst>
              <a:gd name="adj" fmla="val 50000"/>
            </a:avLst>
          </a:prstGeom>
          <a:solidFill>
            <a:srgbClr val="101E3C"/>
          </a:solid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sz="800">
              <a:solidFill>
                <a:schemeClr val="lt1"/>
              </a:solidFill>
              <a:latin typeface="Roboto"/>
              <a:ea typeface="Roboto"/>
              <a:cs typeface="Roboto"/>
              <a:sym typeface="Roboto"/>
            </a:endParaRPr>
          </a:p>
        </p:txBody>
      </p:sp>
      <p:sp>
        <p:nvSpPr>
          <p:cNvPr id="1164" name="Google Shape;1164;p95">
            <a:extLst>
              <a:ext uri="{FF2B5EF4-FFF2-40B4-BE49-F238E27FC236}">
                <a16:creationId xmlns:a16="http://schemas.microsoft.com/office/drawing/2014/main" id="{B6849800-40BB-1228-4A7F-9E54698F17F0}"/>
              </a:ext>
            </a:extLst>
          </p:cNvPr>
          <p:cNvSpPr/>
          <p:nvPr/>
        </p:nvSpPr>
        <p:spPr>
          <a:xfrm>
            <a:off x="6437159" y="2629319"/>
            <a:ext cx="841500" cy="264300"/>
          </a:xfrm>
          <a:prstGeom prst="roundRect">
            <a:avLst>
              <a:gd name="adj" fmla="val 50000"/>
            </a:avLst>
          </a:prstGeom>
          <a:solidFill>
            <a:srgbClr val="101E3C"/>
          </a:solid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sz="900">
              <a:solidFill>
                <a:srgbClr val="FFFFFF"/>
              </a:solidFill>
              <a:latin typeface="Roboto"/>
              <a:ea typeface="Roboto"/>
              <a:cs typeface="Roboto"/>
              <a:sym typeface="Roboto"/>
            </a:endParaRPr>
          </a:p>
        </p:txBody>
      </p:sp>
      <p:cxnSp>
        <p:nvCxnSpPr>
          <p:cNvPr id="1165" name="Google Shape;1165;p95">
            <a:extLst>
              <a:ext uri="{FF2B5EF4-FFF2-40B4-BE49-F238E27FC236}">
                <a16:creationId xmlns:a16="http://schemas.microsoft.com/office/drawing/2014/main" id="{B9FDD1AE-7479-7434-E357-7A7B03F5F8DA}"/>
              </a:ext>
            </a:extLst>
          </p:cNvPr>
          <p:cNvCxnSpPr>
            <a:stCxn id="1164" idx="0"/>
            <a:endCxn id="1144" idx="2"/>
          </p:cNvCxnSpPr>
          <p:nvPr/>
        </p:nvCxnSpPr>
        <p:spPr>
          <a:xfrm rot="-5400000">
            <a:off x="6798509" y="2415419"/>
            <a:ext cx="273300" cy="154500"/>
          </a:xfrm>
          <a:prstGeom prst="bentConnector3">
            <a:avLst>
              <a:gd name="adj1" fmla="val 49987"/>
            </a:avLst>
          </a:prstGeom>
          <a:noFill/>
          <a:ln w="9525" cap="flat" cmpd="sng">
            <a:solidFill>
              <a:srgbClr val="00CFDA"/>
            </a:solidFill>
            <a:prstDash val="solid"/>
            <a:round/>
            <a:headEnd type="none" w="sm" len="sm"/>
            <a:tailEnd type="none" w="sm" len="sm"/>
          </a:ln>
        </p:spPr>
      </p:cxnSp>
      <p:cxnSp>
        <p:nvCxnSpPr>
          <p:cNvPr id="1166" name="Google Shape;1166;p95">
            <a:extLst>
              <a:ext uri="{FF2B5EF4-FFF2-40B4-BE49-F238E27FC236}">
                <a16:creationId xmlns:a16="http://schemas.microsoft.com/office/drawing/2014/main" id="{E2A3F8E1-E4F3-16FB-AF03-68820A94EFE2}"/>
              </a:ext>
            </a:extLst>
          </p:cNvPr>
          <p:cNvCxnSpPr>
            <a:stCxn id="1163" idx="0"/>
            <a:endCxn id="1144" idx="2"/>
          </p:cNvCxnSpPr>
          <p:nvPr/>
        </p:nvCxnSpPr>
        <p:spPr>
          <a:xfrm rot="-5400000">
            <a:off x="6846237" y="2463094"/>
            <a:ext cx="273300" cy="59100"/>
          </a:xfrm>
          <a:prstGeom prst="bentConnector3">
            <a:avLst>
              <a:gd name="adj1" fmla="val 49983"/>
            </a:avLst>
          </a:prstGeom>
          <a:noFill/>
          <a:ln w="9525" cap="flat" cmpd="sng">
            <a:solidFill>
              <a:srgbClr val="00CFDA"/>
            </a:solidFill>
            <a:prstDash val="solid"/>
            <a:round/>
            <a:headEnd type="none" w="sm" len="sm"/>
            <a:tailEnd type="none" w="sm" len="sm"/>
          </a:ln>
        </p:spPr>
      </p:cxnSp>
      <p:sp>
        <p:nvSpPr>
          <p:cNvPr id="1167" name="Google Shape;1167;p95">
            <a:extLst>
              <a:ext uri="{FF2B5EF4-FFF2-40B4-BE49-F238E27FC236}">
                <a16:creationId xmlns:a16="http://schemas.microsoft.com/office/drawing/2014/main" id="{0C9EA632-CAB8-84DD-8A74-378C2FA49B6C}"/>
              </a:ext>
            </a:extLst>
          </p:cNvPr>
          <p:cNvSpPr/>
          <p:nvPr/>
        </p:nvSpPr>
        <p:spPr>
          <a:xfrm>
            <a:off x="6334791" y="2629319"/>
            <a:ext cx="841500" cy="264300"/>
          </a:xfrm>
          <a:prstGeom prst="roundRect">
            <a:avLst>
              <a:gd name="adj" fmla="val 50000"/>
            </a:avLst>
          </a:prstGeom>
          <a:solidFill>
            <a:srgbClr val="101E3C"/>
          </a:solid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800" dirty="0">
                <a:solidFill>
                  <a:schemeClr val="lt1"/>
                </a:solidFill>
                <a:latin typeface="Roboto"/>
                <a:ea typeface="Roboto"/>
                <a:cs typeface="Roboto"/>
                <a:sym typeface="Roboto"/>
              </a:rPr>
              <a:t>CheckShard</a:t>
            </a:r>
            <a:endParaRPr sz="900" dirty="0">
              <a:solidFill>
                <a:srgbClr val="FFFFFF"/>
              </a:solidFill>
              <a:latin typeface="Roboto"/>
              <a:ea typeface="Roboto"/>
              <a:cs typeface="Roboto"/>
              <a:sym typeface="Roboto"/>
            </a:endParaRPr>
          </a:p>
        </p:txBody>
      </p:sp>
      <p:cxnSp>
        <p:nvCxnSpPr>
          <p:cNvPr id="1168" name="Google Shape;1168;p95">
            <a:extLst>
              <a:ext uri="{FF2B5EF4-FFF2-40B4-BE49-F238E27FC236}">
                <a16:creationId xmlns:a16="http://schemas.microsoft.com/office/drawing/2014/main" id="{80EBFC5C-A609-6D65-E5B3-278B3A1266FC}"/>
              </a:ext>
            </a:extLst>
          </p:cNvPr>
          <p:cNvCxnSpPr>
            <a:stCxn id="1167" idx="0"/>
            <a:endCxn id="1144" idx="2"/>
          </p:cNvCxnSpPr>
          <p:nvPr/>
        </p:nvCxnSpPr>
        <p:spPr>
          <a:xfrm rot="-5400000">
            <a:off x="6747441" y="2364119"/>
            <a:ext cx="273300" cy="257100"/>
          </a:xfrm>
          <a:prstGeom prst="bentConnector3">
            <a:avLst>
              <a:gd name="adj1" fmla="val 49987"/>
            </a:avLst>
          </a:prstGeom>
          <a:noFill/>
          <a:ln w="9525" cap="flat" cmpd="sng">
            <a:solidFill>
              <a:srgbClr val="00CFDA"/>
            </a:solidFill>
            <a:prstDash val="solid"/>
            <a:round/>
            <a:headEnd type="none" w="sm" len="sm"/>
            <a:tailEnd type="none" w="sm" len="sm"/>
          </a:ln>
        </p:spPr>
      </p:cxnSp>
      <p:sp>
        <p:nvSpPr>
          <p:cNvPr id="5" name="Google Shape;743;p72">
            <a:extLst>
              <a:ext uri="{FF2B5EF4-FFF2-40B4-BE49-F238E27FC236}">
                <a16:creationId xmlns:a16="http://schemas.microsoft.com/office/drawing/2014/main" id="{67285712-D6BE-8789-2C97-76B1C6EDE2DF}"/>
              </a:ext>
            </a:extLst>
          </p:cNvPr>
          <p:cNvSpPr txBox="1">
            <a:spLocks/>
          </p:cNvSpPr>
          <p:nvPr/>
        </p:nvSpPr>
        <p:spPr>
          <a:xfrm>
            <a:off x="3226501"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ctr"/>
            <a:r>
              <a:rPr lang="en-GB" b="0" dirty="0">
                <a:solidFill>
                  <a:schemeClr val="bg1"/>
                </a:solidFill>
              </a:rPr>
              <a:t>Scaleway Object Storage: Beekeeper</a:t>
            </a:r>
          </a:p>
        </p:txBody>
      </p:sp>
      <p:sp>
        <p:nvSpPr>
          <p:cNvPr id="7" name="Google Shape;743;p72">
            <a:extLst>
              <a:ext uri="{FF2B5EF4-FFF2-40B4-BE49-F238E27FC236}">
                <a16:creationId xmlns:a16="http://schemas.microsoft.com/office/drawing/2014/main" id="{B3BA6E08-8793-66C2-AB9F-F367B6225F66}"/>
              </a:ext>
            </a:extLst>
          </p:cNvPr>
          <p:cNvSpPr txBox="1">
            <a:spLocks/>
          </p:cNvSpPr>
          <p:nvPr/>
        </p:nvSpPr>
        <p:spPr>
          <a:xfrm>
            <a:off x="6232938"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r"/>
            <a:r>
              <a:rPr lang="en-GB" b="0" dirty="0">
                <a:solidFill>
                  <a:schemeClr val="bg1"/>
                </a:solidFill>
              </a:rPr>
              <a:t>CTA Workshop 2025</a:t>
            </a:r>
          </a:p>
        </p:txBody>
      </p:sp>
    </p:spTree>
    <p:extLst>
      <p:ext uri="{BB962C8B-B14F-4D97-AF65-F5344CB8AC3E}">
        <p14:creationId xmlns:p14="http://schemas.microsoft.com/office/powerpoint/2010/main" val="4276140100"/>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132">
          <a:extLst>
            <a:ext uri="{FF2B5EF4-FFF2-40B4-BE49-F238E27FC236}">
              <a16:creationId xmlns:a16="http://schemas.microsoft.com/office/drawing/2014/main" id="{5AAFCD01-B4E4-2DED-6CEB-E8883233F5B7}"/>
            </a:ext>
          </a:extLst>
        </p:cNvPr>
        <p:cNvGrpSpPr/>
        <p:nvPr/>
      </p:nvGrpSpPr>
      <p:grpSpPr>
        <a:xfrm>
          <a:off x="0" y="0"/>
          <a:ext cx="0" cy="0"/>
          <a:chOff x="0" y="0"/>
          <a:chExt cx="0" cy="0"/>
        </a:xfrm>
      </p:grpSpPr>
      <p:sp>
        <p:nvSpPr>
          <p:cNvPr id="1133" name="Google Shape;1133;p95">
            <a:extLst>
              <a:ext uri="{FF2B5EF4-FFF2-40B4-BE49-F238E27FC236}">
                <a16:creationId xmlns:a16="http://schemas.microsoft.com/office/drawing/2014/main" id="{C1A7CC1F-222F-78A9-3A2C-D797054E4ED8}"/>
              </a:ext>
            </a:extLst>
          </p:cNvPr>
          <p:cNvSpPr/>
          <p:nvPr/>
        </p:nvSpPr>
        <p:spPr>
          <a:xfrm>
            <a:off x="6829623" y="2629319"/>
            <a:ext cx="841500" cy="264300"/>
          </a:xfrm>
          <a:prstGeom prst="roundRect">
            <a:avLst>
              <a:gd name="adj" fmla="val 50000"/>
            </a:avLst>
          </a:prstGeom>
          <a:solidFill>
            <a:srgbClr val="101E3C"/>
          </a:solid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sz="800">
              <a:solidFill>
                <a:schemeClr val="lt1"/>
              </a:solidFill>
              <a:latin typeface="Roboto"/>
              <a:ea typeface="Roboto"/>
              <a:cs typeface="Roboto"/>
              <a:sym typeface="Roboto"/>
            </a:endParaRPr>
          </a:p>
        </p:txBody>
      </p:sp>
      <p:sp>
        <p:nvSpPr>
          <p:cNvPr id="1134" name="Google Shape;1134;p95">
            <a:extLst>
              <a:ext uri="{FF2B5EF4-FFF2-40B4-BE49-F238E27FC236}">
                <a16:creationId xmlns:a16="http://schemas.microsoft.com/office/drawing/2014/main" id="{6729BFF2-A9D6-76BD-1E68-3707E6D9D930}"/>
              </a:ext>
            </a:extLst>
          </p:cNvPr>
          <p:cNvSpPr txBox="1">
            <a:spLocks noGrp="1"/>
          </p:cNvSpPr>
          <p:nvPr>
            <p:ph type="title"/>
          </p:nvPr>
        </p:nvSpPr>
        <p:spPr>
          <a:xfrm>
            <a:off x="518159" y="757281"/>
            <a:ext cx="8104500" cy="5844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dirty="0"/>
              <a:t>Workerbee: Saving private data</a:t>
            </a:r>
            <a:endParaRPr dirty="0"/>
          </a:p>
        </p:txBody>
      </p:sp>
      <p:sp>
        <p:nvSpPr>
          <p:cNvPr id="1135" name="Google Shape;1135;p95">
            <a:extLst>
              <a:ext uri="{FF2B5EF4-FFF2-40B4-BE49-F238E27FC236}">
                <a16:creationId xmlns:a16="http://schemas.microsoft.com/office/drawing/2014/main" id="{45121A68-09F6-42D5-9871-6AC6ED0B7C47}"/>
              </a:ext>
            </a:extLst>
          </p:cNvPr>
          <p:cNvSpPr txBox="1">
            <a:spLocks noGrp="1"/>
          </p:cNvSpPr>
          <p:nvPr>
            <p:ph type="body" idx="1"/>
          </p:nvPr>
        </p:nvSpPr>
        <p:spPr>
          <a:xfrm>
            <a:off x="518159" y="315602"/>
            <a:ext cx="3863100" cy="1299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GB"/>
              <a:t>Housekeeping please</a:t>
            </a:r>
            <a:endParaRPr/>
          </a:p>
        </p:txBody>
      </p:sp>
      <p:sp>
        <p:nvSpPr>
          <p:cNvPr id="1136" name="Google Shape;1136;p95">
            <a:extLst>
              <a:ext uri="{FF2B5EF4-FFF2-40B4-BE49-F238E27FC236}">
                <a16:creationId xmlns:a16="http://schemas.microsoft.com/office/drawing/2014/main" id="{0FC1D9A5-B3A8-F194-247E-F851EBD1AD16}"/>
              </a:ext>
            </a:extLst>
          </p:cNvPr>
          <p:cNvSpPr txBox="1">
            <a:spLocks noGrp="1"/>
          </p:cNvSpPr>
          <p:nvPr>
            <p:ph type="body" idx="3"/>
          </p:nvPr>
        </p:nvSpPr>
        <p:spPr>
          <a:xfrm>
            <a:off x="518159" y="1164255"/>
            <a:ext cx="8104500" cy="129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Separating S3 Logic and storage </a:t>
            </a:r>
            <a:endParaRPr/>
          </a:p>
        </p:txBody>
      </p:sp>
      <p:sp>
        <p:nvSpPr>
          <p:cNvPr id="1138" name="Google Shape;1138;p95">
            <a:extLst>
              <a:ext uri="{FF2B5EF4-FFF2-40B4-BE49-F238E27FC236}">
                <a16:creationId xmlns:a16="http://schemas.microsoft.com/office/drawing/2014/main" id="{F1ADDB0B-2485-7015-D3C7-2B7600117CF2}"/>
              </a:ext>
            </a:extLst>
          </p:cNvPr>
          <p:cNvSpPr txBox="1">
            <a:spLocks noGrp="1"/>
          </p:cNvSpPr>
          <p:nvPr>
            <p:ph type="body" idx="2"/>
          </p:nvPr>
        </p:nvSpPr>
        <p:spPr>
          <a:xfrm>
            <a:off x="552359" y="1438434"/>
            <a:ext cx="3794700" cy="2549400"/>
          </a:xfrm>
          <a:prstGeom prst="rect">
            <a:avLst/>
          </a:prstGeom>
        </p:spPr>
        <p:txBody>
          <a:bodyPr spcFirstLastPara="1" wrap="square" lIns="0" tIns="0" rIns="0" bIns="0" anchor="t" anchorCtr="0">
            <a:noAutofit/>
          </a:bodyPr>
          <a:lstStyle/>
          <a:p>
            <a:pPr marL="0" lvl="0" indent="0" algn="l" rtl="0">
              <a:lnSpc>
                <a:spcPct val="115000"/>
              </a:lnSpc>
              <a:spcBef>
                <a:spcPts val="1200"/>
              </a:spcBef>
              <a:spcAft>
                <a:spcPts val="0"/>
              </a:spcAft>
              <a:buNone/>
            </a:pPr>
            <a:r>
              <a:rPr lang="en-GB" sz="1300" dirty="0"/>
              <a:t>We have billions of objects, and we cannot afford to linearly scale the times it takes to scrub or apply client’s lifecycle rules on them.</a:t>
            </a:r>
            <a:endParaRPr sz="1300" dirty="0"/>
          </a:p>
          <a:p>
            <a:pPr marL="0" lvl="0" indent="0" algn="l" rtl="0">
              <a:lnSpc>
                <a:spcPct val="115000"/>
              </a:lnSpc>
              <a:spcBef>
                <a:spcPts val="1200"/>
              </a:spcBef>
              <a:spcAft>
                <a:spcPts val="0"/>
              </a:spcAft>
              <a:buNone/>
            </a:pPr>
            <a:endParaRPr sz="300" dirty="0"/>
          </a:p>
          <a:p>
            <a:pPr marL="431800" lvl="0" indent="-285750" algn="l" rtl="0">
              <a:lnSpc>
                <a:spcPct val="115000"/>
              </a:lnSpc>
              <a:spcBef>
                <a:spcPts val="1200"/>
              </a:spcBef>
              <a:spcAft>
                <a:spcPts val="0"/>
              </a:spcAft>
              <a:buSzPts val="1300"/>
              <a:buFont typeface="Arial" panose="020B0604020202020204" pitchFamily="34" charset="0"/>
              <a:buChar char="•"/>
            </a:pPr>
            <a:r>
              <a:rPr lang="en-GB" sz="1300" dirty="0"/>
              <a:t>Parallelize jobs at the shard level whenever possible</a:t>
            </a:r>
            <a:endParaRPr sz="400" dirty="0"/>
          </a:p>
          <a:p>
            <a:pPr marL="431800" lvl="0" indent="-285750" algn="l" rtl="0">
              <a:lnSpc>
                <a:spcPct val="115000"/>
              </a:lnSpc>
              <a:spcBef>
                <a:spcPts val="1200"/>
              </a:spcBef>
              <a:spcAft>
                <a:spcPts val="0"/>
              </a:spcAft>
              <a:buSzPts val="1300"/>
              <a:buFont typeface="Arial" panose="020B0604020202020204" pitchFamily="34" charset="0"/>
              <a:buChar char="•"/>
            </a:pPr>
            <a:r>
              <a:rPr lang="en-GB" sz="1300" dirty="0"/>
              <a:t>Scale the number of workers with the amount of data stored</a:t>
            </a:r>
            <a:endParaRPr sz="1300" dirty="0"/>
          </a:p>
        </p:txBody>
      </p:sp>
      <p:sp>
        <p:nvSpPr>
          <p:cNvPr id="1139" name="Google Shape;1139;p95">
            <a:extLst>
              <a:ext uri="{FF2B5EF4-FFF2-40B4-BE49-F238E27FC236}">
                <a16:creationId xmlns:a16="http://schemas.microsoft.com/office/drawing/2014/main" id="{0426833D-66D1-2AB7-31D4-9BAB7F1A11AD}"/>
              </a:ext>
            </a:extLst>
          </p:cNvPr>
          <p:cNvSpPr/>
          <p:nvPr/>
        </p:nvSpPr>
        <p:spPr>
          <a:xfrm>
            <a:off x="5960475" y="1016700"/>
            <a:ext cx="1091700" cy="264300"/>
          </a:xfrm>
          <a:prstGeom prst="roundRect">
            <a:avLst>
              <a:gd name="adj" fmla="val 50000"/>
            </a:avLst>
          </a:prstGeom>
          <a:no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900">
                <a:solidFill>
                  <a:srgbClr val="FFFFFF"/>
                </a:solidFill>
                <a:latin typeface="Roboto"/>
                <a:ea typeface="Roboto"/>
                <a:cs typeface="Roboto"/>
                <a:sym typeface="Roboto"/>
              </a:rPr>
              <a:t>ListAccounts</a:t>
            </a:r>
            <a:endParaRPr sz="1300">
              <a:solidFill>
                <a:srgbClr val="FFFFFF"/>
              </a:solidFill>
            </a:endParaRPr>
          </a:p>
        </p:txBody>
      </p:sp>
      <p:sp>
        <p:nvSpPr>
          <p:cNvPr id="1140" name="Google Shape;1140;p95">
            <a:extLst>
              <a:ext uri="{FF2B5EF4-FFF2-40B4-BE49-F238E27FC236}">
                <a16:creationId xmlns:a16="http://schemas.microsoft.com/office/drawing/2014/main" id="{04F37855-40EE-6E8E-D422-D45CB972179A}"/>
              </a:ext>
            </a:extLst>
          </p:cNvPr>
          <p:cNvSpPr/>
          <p:nvPr/>
        </p:nvSpPr>
        <p:spPr>
          <a:xfrm>
            <a:off x="6927126" y="1554250"/>
            <a:ext cx="968700" cy="264300"/>
          </a:xfrm>
          <a:prstGeom prst="roundRect">
            <a:avLst>
              <a:gd name="adj" fmla="val 50000"/>
            </a:avLst>
          </a:prstGeom>
          <a:no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900">
                <a:solidFill>
                  <a:schemeClr val="lt1"/>
                </a:solidFill>
                <a:latin typeface="Roboto"/>
                <a:ea typeface="Roboto"/>
                <a:cs typeface="Roboto"/>
                <a:sym typeface="Roboto"/>
              </a:rPr>
              <a:t>ListBuckets</a:t>
            </a:r>
            <a:endParaRPr sz="900">
              <a:solidFill>
                <a:srgbClr val="FFFFFF"/>
              </a:solidFill>
              <a:latin typeface="Roboto"/>
              <a:ea typeface="Roboto"/>
              <a:cs typeface="Roboto"/>
              <a:sym typeface="Roboto"/>
            </a:endParaRPr>
          </a:p>
        </p:txBody>
      </p:sp>
      <p:sp>
        <p:nvSpPr>
          <p:cNvPr id="1141" name="Google Shape;1141;p95">
            <a:extLst>
              <a:ext uri="{FF2B5EF4-FFF2-40B4-BE49-F238E27FC236}">
                <a16:creationId xmlns:a16="http://schemas.microsoft.com/office/drawing/2014/main" id="{1480A527-0008-1C46-44B1-AE78E817E0B4}"/>
              </a:ext>
            </a:extLst>
          </p:cNvPr>
          <p:cNvSpPr/>
          <p:nvPr/>
        </p:nvSpPr>
        <p:spPr>
          <a:xfrm>
            <a:off x="5096874" y="1554250"/>
            <a:ext cx="968700" cy="264300"/>
          </a:xfrm>
          <a:prstGeom prst="roundRect">
            <a:avLst>
              <a:gd name="adj" fmla="val 50000"/>
            </a:avLst>
          </a:prstGeom>
          <a:no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900">
                <a:solidFill>
                  <a:srgbClr val="FFFFFF"/>
                </a:solidFill>
                <a:latin typeface="Roboto"/>
                <a:ea typeface="Roboto"/>
                <a:cs typeface="Roboto"/>
                <a:sym typeface="Roboto"/>
              </a:rPr>
              <a:t>ListBuckets</a:t>
            </a:r>
            <a:endParaRPr sz="1300">
              <a:solidFill>
                <a:srgbClr val="FFFFFF"/>
              </a:solidFill>
            </a:endParaRPr>
          </a:p>
        </p:txBody>
      </p:sp>
      <p:sp>
        <p:nvSpPr>
          <p:cNvPr id="1142" name="Google Shape;1142;p95">
            <a:extLst>
              <a:ext uri="{FF2B5EF4-FFF2-40B4-BE49-F238E27FC236}">
                <a16:creationId xmlns:a16="http://schemas.microsoft.com/office/drawing/2014/main" id="{88B85071-410C-0F12-EF35-1383EBC834B1}"/>
              </a:ext>
            </a:extLst>
          </p:cNvPr>
          <p:cNvSpPr/>
          <p:nvPr/>
        </p:nvSpPr>
        <p:spPr>
          <a:xfrm>
            <a:off x="4590625" y="2091800"/>
            <a:ext cx="1019700" cy="264300"/>
          </a:xfrm>
          <a:prstGeom prst="roundRect">
            <a:avLst>
              <a:gd name="adj" fmla="val 50000"/>
            </a:avLst>
          </a:prstGeom>
          <a:no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800">
                <a:solidFill>
                  <a:srgbClr val="FFFFFF"/>
                </a:solidFill>
                <a:latin typeface="Roboto"/>
                <a:ea typeface="Roboto"/>
                <a:cs typeface="Roboto"/>
                <a:sym typeface="Roboto"/>
              </a:rPr>
              <a:t>ListShards</a:t>
            </a:r>
            <a:endParaRPr sz="1200">
              <a:solidFill>
                <a:srgbClr val="FFFFFF"/>
              </a:solidFill>
            </a:endParaRPr>
          </a:p>
        </p:txBody>
      </p:sp>
      <p:sp>
        <p:nvSpPr>
          <p:cNvPr id="1143" name="Google Shape;1143;p95">
            <a:extLst>
              <a:ext uri="{FF2B5EF4-FFF2-40B4-BE49-F238E27FC236}">
                <a16:creationId xmlns:a16="http://schemas.microsoft.com/office/drawing/2014/main" id="{E2B008BF-DF50-181A-EBF6-755B3CAE1A58}"/>
              </a:ext>
            </a:extLst>
          </p:cNvPr>
          <p:cNvSpPr/>
          <p:nvPr/>
        </p:nvSpPr>
        <p:spPr>
          <a:xfrm>
            <a:off x="5680307" y="2091776"/>
            <a:ext cx="841500" cy="264300"/>
          </a:xfrm>
          <a:prstGeom prst="roundRect">
            <a:avLst>
              <a:gd name="adj" fmla="val 50000"/>
            </a:avLst>
          </a:prstGeom>
          <a:no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800">
                <a:solidFill>
                  <a:schemeClr val="lt1"/>
                </a:solidFill>
                <a:latin typeface="Roboto"/>
                <a:ea typeface="Roboto"/>
                <a:cs typeface="Roboto"/>
                <a:sym typeface="Roboto"/>
              </a:rPr>
              <a:t>ListShards</a:t>
            </a:r>
            <a:endParaRPr sz="1000">
              <a:solidFill>
                <a:srgbClr val="FFFFFF"/>
              </a:solidFill>
              <a:latin typeface="Roboto"/>
              <a:ea typeface="Roboto"/>
              <a:cs typeface="Roboto"/>
              <a:sym typeface="Roboto"/>
            </a:endParaRPr>
          </a:p>
        </p:txBody>
      </p:sp>
      <p:sp>
        <p:nvSpPr>
          <p:cNvPr id="1144" name="Google Shape;1144;p95">
            <a:extLst>
              <a:ext uri="{FF2B5EF4-FFF2-40B4-BE49-F238E27FC236}">
                <a16:creationId xmlns:a16="http://schemas.microsoft.com/office/drawing/2014/main" id="{648E68CE-F2D5-C00A-C7EE-9029BBA72EB6}"/>
              </a:ext>
            </a:extLst>
          </p:cNvPr>
          <p:cNvSpPr/>
          <p:nvPr/>
        </p:nvSpPr>
        <p:spPr>
          <a:xfrm>
            <a:off x="6591775" y="2091788"/>
            <a:ext cx="841500" cy="264300"/>
          </a:xfrm>
          <a:prstGeom prst="roundRect">
            <a:avLst>
              <a:gd name="adj" fmla="val 50000"/>
            </a:avLst>
          </a:prstGeom>
          <a:no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800">
                <a:solidFill>
                  <a:schemeClr val="lt1"/>
                </a:solidFill>
                <a:latin typeface="Roboto"/>
                <a:ea typeface="Roboto"/>
                <a:cs typeface="Roboto"/>
                <a:sym typeface="Roboto"/>
              </a:rPr>
              <a:t>ListShards</a:t>
            </a:r>
            <a:endParaRPr sz="900">
              <a:solidFill>
                <a:srgbClr val="FFFFFF"/>
              </a:solidFill>
              <a:latin typeface="Roboto"/>
              <a:ea typeface="Roboto"/>
              <a:cs typeface="Roboto"/>
              <a:sym typeface="Roboto"/>
            </a:endParaRPr>
          </a:p>
        </p:txBody>
      </p:sp>
      <p:sp>
        <p:nvSpPr>
          <p:cNvPr id="1145" name="Google Shape;1145;p95">
            <a:extLst>
              <a:ext uri="{FF2B5EF4-FFF2-40B4-BE49-F238E27FC236}">
                <a16:creationId xmlns:a16="http://schemas.microsoft.com/office/drawing/2014/main" id="{3859E676-922F-1227-A358-0E506634B3A5}"/>
              </a:ext>
            </a:extLst>
          </p:cNvPr>
          <p:cNvSpPr/>
          <p:nvPr/>
        </p:nvSpPr>
        <p:spPr>
          <a:xfrm>
            <a:off x="7516872" y="2091788"/>
            <a:ext cx="841500" cy="264300"/>
          </a:xfrm>
          <a:prstGeom prst="roundRect">
            <a:avLst>
              <a:gd name="adj" fmla="val 50000"/>
            </a:avLst>
          </a:prstGeom>
          <a:no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800">
                <a:solidFill>
                  <a:schemeClr val="lt1"/>
                </a:solidFill>
                <a:latin typeface="Roboto"/>
                <a:ea typeface="Roboto"/>
                <a:cs typeface="Roboto"/>
                <a:sym typeface="Roboto"/>
              </a:rPr>
              <a:t>ListShards</a:t>
            </a:r>
            <a:endParaRPr sz="900">
              <a:solidFill>
                <a:srgbClr val="FFFFFF"/>
              </a:solidFill>
              <a:latin typeface="Roboto"/>
              <a:ea typeface="Roboto"/>
              <a:cs typeface="Roboto"/>
              <a:sym typeface="Roboto"/>
            </a:endParaRPr>
          </a:p>
        </p:txBody>
      </p:sp>
      <p:cxnSp>
        <p:nvCxnSpPr>
          <p:cNvPr id="1146" name="Google Shape;1146;p95">
            <a:extLst>
              <a:ext uri="{FF2B5EF4-FFF2-40B4-BE49-F238E27FC236}">
                <a16:creationId xmlns:a16="http://schemas.microsoft.com/office/drawing/2014/main" id="{022893C5-F354-7411-CE2D-C2F8C21E7C7E}"/>
              </a:ext>
            </a:extLst>
          </p:cNvPr>
          <p:cNvCxnSpPr>
            <a:stCxn id="1139" idx="2"/>
            <a:endCxn id="1140" idx="0"/>
          </p:cNvCxnSpPr>
          <p:nvPr/>
        </p:nvCxnSpPr>
        <p:spPr>
          <a:xfrm rot="-5400000" flipH="1">
            <a:off x="6822225" y="965100"/>
            <a:ext cx="273300" cy="905100"/>
          </a:xfrm>
          <a:prstGeom prst="bentConnector3">
            <a:avLst>
              <a:gd name="adj1" fmla="val 49991"/>
            </a:avLst>
          </a:prstGeom>
          <a:noFill/>
          <a:ln w="9525" cap="flat" cmpd="sng">
            <a:solidFill>
              <a:srgbClr val="00CFDA"/>
            </a:solidFill>
            <a:prstDash val="solid"/>
            <a:round/>
            <a:headEnd type="none" w="sm" len="sm"/>
            <a:tailEnd type="none" w="sm" len="sm"/>
          </a:ln>
        </p:spPr>
      </p:cxnSp>
      <p:cxnSp>
        <p:nvCxnSpPr>
          <p:cNvPr id="1147" name="Google Shape;1147;p95">
            <a:extLst>
              <a:ext uri="{FF2B5EF4-FFF2-40B4-BE49-F238E27FC236}">
                <a16:creationId xmlns:a16="http://schemas.microsoft.com/office/drawing/2014/main" id="{4C9B3DAA-4A88-00F0-0F41-C6CD90E77DB0}"/>
              </a:ext>
            </a:extLst>
          </p:cNvPr>
          <p:cNvCxnSpPr>
            <a:stCxn id="1141" idx="0"/>
            <a:endCxn id="1139" idx="2"/>
          </p:cNvCxnSpPr>
          <p:nvPr/>
        </p:nvCxnSpPr>
        <p:spPr>
          <a:xfrm rot="-5400000">
            <a:off x="5907174" y="955000"/>
            <a:ext cx="273300" cy="925200"/>
          </a:xfrm>
          <a:prstGeom prst="bentConnector3">
            <a:avLst>
              <a:gd name="adj1" fmla="val 49991"/>
            </a:avLst>
          </a:prstGeom>
          <a:noFill/>
          <a:ln w="9525" cap="flat" cmpd="sng">
            <a:solidFill>
              <a:srgbClr val="00CFDA"/>
            </a:solidFill>
            <a:prstDash val="solid"/>
            <a:round/>
            <a:headEnd type="none" w="sm" len="sm"/>
            <a:tailEnd type="none" w="sm" len="sm"/>
          </a:ln>
        </p:spPr>
      </p:cxnSp>
      <p:cxnSp>
        <p:nvCxnSpPr>
          <p:cNvPr id="1148" name="Google Shape;1148;p95">
            <a:extLst>
              <a:ext uri="{FF2B5EF4-FFF2-40B4-BE49-F238E27FC236}">
                <a16:creationId xmlns:a16="http://schemas.microsoft.com/office/drawing/2014/main" id="{AB29667D-58C7-99B0-0A15-C2C7FDD71FBD}"/>
              </a:ext>
            </a:extLst>
          </p:cNvPr>
          <p:cNvCxnSpPr>
            <a:stCxn id="1141" idx="2"/>
            <a:endCxn id="1143" idx="0"/>
          </p:cNvCxnSpPr>
          <p:nvPr/>
        </p:nvCxnSpPr>
        <p:spPr>
          <a:xfrm rot="-5400000" flipH="1">
            <a:off x="5704524" y="1695250"/>
            <a:ext cx="273300" cy="519900"/>
          </a:xfrm>
          <a:prstGeom prst="bentConnector3">
            <a:avLst>
              <a:gd name="adj1" fmla="val 49986"/>
            </a:avLst>
          </a:prstGeom>
          <a:noFill/>
          <a:ln w="9525" cap="flat" cmpd="sng">
            <a:solidFill>
              <a:srgbClr val="00CFDA"/>
            </a:solidFill>
            <a:prstDash val="solid"/>
            <a:round/>
            <a:headEnd type="none" w="sm" len="sm"/>
            <a:tailEnd type="none" w="sm" len="sm"/>
          </a:ln>
        </p:spPr>
      </p:cxnSp>
      <p:cxnSp>
        <p:nvCxnSpPr>
          <p:cNvPr id="1149" name="Google Shape;1149;p95">
            <a:extLst>
              <a:ext uri="{FF2B5EF4-FFF2-40B4-BE49-F238E27FC236}">
                <a16:creationId xmlns:a16="http://schemas.microsoft.com/office/drawing/2014/main" id="{60224121-49A1-BDAE-D2D1-D4F3C8C3BB86}"/>
              </a:ext>
            </a:extLst>
          </p:cNvPr>
          <p:cNvCxnSpPr>
            <a:stCxn id="1142" idx="0"/>
            <a:endCxn id="1141" idx="2"/>
          </p:cNvCxnSpPr>
          <p:nvPr/>
        </p:nvCxnSpPr>
        <p:spPr>
          <a:xfrm rot="-5400000">
            <a:off x="5204125" y="1714850"/>
            <a:ext cx="273300" cy="480600"/>
          </a:xfrm>
          <a:prstGeom prst="bentConnector3">
            <a:avLst>
              <a:gd name="adj1" fmla="val 49991"/>
            </a:avLst>
          </a:prstGeom>
          <a:noFill/>
          <a:ln w="9525" cap="flat" cmpd="sng">
            <a:solidFill>
              <a:srgbClr val="00CFDA"/>
            </a:solidFill>
            <a:prstDash val="solid"/>
            <a:round/>
            <a:headEnd type="none" w="sm" len="sm"/>
            <a:tailEnd type="none" w="sm" len="sm"/>
          </a:ln>
        </p:spPr>
      </p:cxnSp>
      <p:cxnSp>
        <p:nvCxnSpPr>
          <p:cNvPr id="1150" name="Google Shape;1150;p95">
            <a:extLst>
              <a:ext uri="{FF2B5EF4-FFF2-40B4-BE49-F238E27FC236}">
                <a16:creationId xmlns:a16="http://schemas.microsoft.com/office/drawing/2014/main" id="{C4B478BF-082E-1EEE-C5DE-B7BDCC35E542}"/>
              </a:ext>
            </a:extLst>
          </p:cNvPr>
          <p:cNvCxnSpPr>
            <a:stCxn id="1140" idx="2"/>
            <a:endCxn id="1145" idx="0"/>
          </p:cNvCxnSpPr>
          <p:nvPr/>
        </p:nvCxnSpPr>
        <p:spPr>
          <a:xfrm rot="-5400000" flipH="1">
            <a:off x="7537926" y="1692100"/>
            <a:ext cx="273300" cy="526200"/>
          </a:xfrm>
          <a:prstGeom prst="bentConnector3">
            <a:avLst>
              <a:gd name="adj1" fmla="val 49989"/>
            </a:avLst>
          </a:prstGeom>
          <a:noFill/>
          <a:ln w="9525" cap="flat" cmpd="sng">
            <a:solidFill>
              <a:srgbClr val="00CFDA"/>
            </a:solidFill>
            <a:prstDash val="solid"/>
            <a:round/>
            <a:headEnd type="none" w="sm" len="sm"/>
            <a:tailEnd type="none" w="sm" len="sm"/>
          </a:ln>
        </p:spPr>
      </p:cxnSp>
      <p:cxnSp>
        <p:nvCxnSpPr>
          <p:cNvPr id="1151" name="Google Shape;1151;p95">
            <a:extLst>
              <a:ext uri="{FF2B5EF4-FFF2-40B4-BE49-F238E27FC236}">
                <a16:creationId xmlns:a16="http://schemas.microsoft.com/office/drawing/2014/main" id="{2889E103-008D-5D5E-0295-8162D7EA5598}"/>
              </a:ext>
            </a:extLst>
          </p:cNvPr>
          <p:cNvCxnSpPr>
            <a:stCxn id="1144" idx="0"/>
            <a:endCxn id="1140" idx="2"/>
          </p:cNvCxnSpPr>
          <p:nvPr/>
        </p:nvCxnSpPr>
        <p:spPr>
          <a:xfrm rot="-5400000">
            <a:off x="7075375" y="1755638"/>
            <a:ext cx="273300" cy="399000"/>
          </a:xfrm>
          <a:prstGeom prst="bentConnector3">
            <a:avLst>
              <a:gd name="adj1" fmla="val 49989"/>
            </a:avLst>
          </a:prstGeom>
          <a:noFill/>
          <a:ln w="9525" cap="flat" cmpd="sng">
            <a:solidFill>
              <a:srgbClr val="00CFDA"/>
            </a:solidFill>
            <a:prstDash val="solid"/>
            <a:round/>
            <a:headEnd type="none" w="sm" len="sm"/>
            <a:tailEnd type="none" w="sm" len="sm"/>
          </a:ln>
        </p:spPr>
      </p:cxnSp>
      <p:sp>
        <p:nvSpPr>
          <p:cNvPr id="1152" name="Google Shape;1152;p95">
            <a:extLst>
              <a:ext uri="{FF2B5EF4-FFF2-40B4-BE49-F238E27FC236}">
                <a16:creationId xmlns:a16="http://schemas.microsoft.com/office/drawing/2014/main" id="{EF47F25F-A47B-EF03-BDE6-0054FC4A3F3C}"/>
              </a:ext>
            </a:extLst>
          </p:cNvPr>
          <p:cNvSpPr/>
          <p:nvPr/>
        </p:nvSpPr>
        <p:spPr>
          <a:xfrm>
            <a:off x="4057175" y="2629325"/>
            <a:ext cx="1019700" cy="264300"/>
          </a:xfrm>
          <a:prstGeom prst="roundRect">
            <a:avLst>
              <a:gd name="adj" fmla="val 50000"/>
            </a:avLst>
          </a:prstGeom>
          <a:no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800" dirty="0">
                <a:solidFill>
                  <a:srgbClr val="FFFFFF"/>
                </a:solidFill>
                <a:latin typeface="Roboto"/>
                <a:ea typeface="Roboto"/>
                <a:cs typeface="Roboto"/>
                <a:sym typeface="Roboto"/>
              </a:rPr>
              <a:t>CheckShard</a:t>
            </a:r>
            <a:endParaRPr sz="1200" dirty="0">
              <a:solidFill>
                <a:srgbClr val="FFFFFF"/>
              </a:solidFill>
            </a:endParaRPr>
          </a:p>
        </p:txBody>
      </p:sp>
      <p:sp>
        <p:nvSpPr>
          <p:cNvPr id="1153" name="Google Shape;1153;p95">
            <a:extLst>
              <a:ext uri="{FF2B5EF4-FFF2-40B4-BE49-F238E27FC236}">
                <a16:creationId xmlns:a16="http://schemas.microsoft.com/office/drawing/2014/main" id="{32549452-6849-2467-2E74-3728A55C7A25}"/>
              </a:ext>
            </a:extLst>
          </p:cNvPr>
          <p:cNvSpPr/>
          <p:nvPr/>
        </p:nvSpPr>
        <p:spPr>
          <a:xfrm>
            <a:off x="5160471" y="2629319"/>
            <a:ext cx="841500" cy="264300"/>
          </a:xfrm>
          <a:prstGeom prst="roundRect">
            <a:avLst>
              <a:gd name="adj" fmla="val 50000"/>
            </a:avLst>
          </a:prstGeom>
          <a:no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800" dirty="0">
                <a:solidFill>
                  <a:srgbClr val="FFFFFF"/>
                </a:solidFill>
                <a:latin typeface="Roboto"/>
                <a:ea typeface="Roboto"/>
                <a:cs typeface="Roboto"/>
                <a:sym typeface="Roboto"/>
              </a:rPr>
              <a:t>CheckShard</a:t>
            </a:r>
            <a:endParaRPr sz="700" dirty="0">
              <a:solidFill>
                <a:srgbClr val="FFFFFF"/>
              </a:solidFill>
            </a:endParaRPr>
          </a:p>
        </p:txBody>
      </p:sp>
      <p:sp>
        <p:nvSpPr>
          <p:cNvPr id="1154" name="Google Shape;1154;p95">
            <a:extLst>
              <a:ext uri="{FF2B5EF4-FFF2-40B4-BE49-F238E27FC236}">
                <a16:creationId xmlns:a16="http://schemas.microsoft.com/office/drawing/2014/main" id="{632607E2-E3E3-AE45-59D9-57F8157628A9}"/>
              </a:ext>
            </a:extLst>
          </p:cNvPr>
          <p:cNvSpPr/>
          <p:nvPr/>
        </p:nvSpPr>
        <p:spPr>
          <a:xfrm>
            <a:off x="6734196" y="2629344"/>
            <a:ext cx="841500" cy="264300"/>
          </a:xfrm>
          <a:prstGeom prst="roundRect">
            <a:avLst>
              <a:gd name="adj" fmla="val 50000"/>
            </a:avLst>
          </a:prstGeom>
          <a:solidFill>
            <a:srgbClr val="101E3C"/>
          </a:solid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sz="900">
              <a:solidFill>
                <a:srgbClr val="FFFFFF"/>
              </a:solidFill>
              <a:latin typeface="Roboto"/>
              <a:ea typeface="Roboto"/>
              <a:cs typeface="Roboto"/>
              <a:sym typeface="Roboto"/>
            </a:endParaRPr>
          </a:p>
        </p:txBody>
      </p:sp>
      <p:sp>
        <p:nvSpPr>
          <p:cNvPr id="1155" name="Google Shape;1155;p95">
            <a:extLst>
              <a:ext uri="{FF2B5EF4-FFF2-40B4-BE49-F238E27FC236}">
                <a16:creationId xmlns:a16="http://schemas.microsoft.com/office/drawing/2014/main" id="{44E92F50-B0BE-853B-49BB-C37B2883917C}"/>
              </a:ext>
            </a:extLst>
          </p:cNvPr>
          <p:cNvSpPr/>
          <p:nvPr/>
        </p:nvSpPr>
        <p:spPr>
          <a:xfrm>
            <a:off x="7783374" y="2629319"/>
            <a:ext cx="841500" cy="264300"/>
          </a:xfrm>
          <a:prstGeom prst="roundRect">
            <a:avLst>
              <a:gd name="adj" fmla="val 50000"/>
            </a:avLst>
          </a:prstGeom>
          <a:no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800" dirty="0">
                <a:solidFill>
                  <a:schemeClr val="lt1"/>
                </a:solidFill>
                <a:latin typeface="Roboto"/>
                <a:ea typeface="Roboto"/>
                <a:cs typeface="Roboto"/>
                <a:sym typeface="Roboto"/>
              </a:rPr>
              <a:t>CheckShard</a:t>
            </a:r>
            <a:endParaRPr sz="900" dirty="0">
              <a:solidFill>
                <a:srgbClr val="FFFFFF"/>
              </a:solidFill>
              <a:latin typeface="Roboto"/>
              <a:ea typeface="Roboto"/>
              <a:cs typeface="Roboto"/>
              <a:sym typeface="Roboto"/>
            </a:endParaRPr>
          </a:p>
        </p:txBody>
      </p:sp>
      <p:cxnSp>
        <p:nvCxnSpPr>
          <p:cNvPr id="1156" name="Google Shape;1156;p95">
            <a:extLst>
              <a:ext uri="{FF2B5EF4-FFF2-40B4-BE49-F238E27FC236}">
                <a16:creationId xmlns:a16="http://schemas.microsoft.com/office/drawing/2014/main" id="{1D2ABB1F-DE5F-B793-CE99-A6CCCC020265}"/>
              </a:ext>
            </a:extLst>
          </p:cNvPr>
          <p:cNvCxnSpPr>
            <a:stCxn id="1152" idx="0"/>
            <a:endCxn id="1142" idx="2"/>
          </p:cNvCxnSpPr>
          <p:nvPr/>
        </p:nvCxnSpPr>
        <p:spPr>
          <a:xfrm rot="-5400000">
            <a:off x="4697075" y="2225975"/>
            <a:ext cx="273300" cy="533400"/>
          </a:xfrm>
          <a:prstGeom prst="bentConnector3">
            <a:avLst>
              <a:gd name="adj1" fmla="val 49986"/>
            </a:avLst>
          </a:prstGeom>
          <a:noFill/>
          <a:ln w="9525" cap="flat" cmpd="sng">
            <a:solidFill>
              <a:srgbClr val="00CFDA"/>
            </a:solidFill>
            <a:prstDash val="solid"/>
            <a:round/>
            <a:headEnd type="none" w="sm" len="sm"/>
            <a:tailEnd type="none" w="sm" len="sm"/>
          </a:ln>
        </p:spPr>
      </p:cxnSp>
      <p:cxnSp>
        <p:nvCxnSpPr>
          <p:cNvPr id="1157" name="Google Shape;1157;p95">
            <a:extLst>
              <a:ext uri="{FF2B5EF4-FFF2-40B4-BE49-F238E27FC236}">
                <a16:creationId xmlns:a16="http://schemas.microsoft.com/office/drawing/2014/main" id="{0F070156-FD35-135A-C283-60F113C064D6}"/>
              </a:ext>
            </a:extLst>
          </p:cNvPr>
          <p:cNvCxnSpPr>
            <a:stCxn id="1153" idx="0"/>
            <a:endCxn id="1142" idx="2"/>
          </p:cNvCxnSpPr>
          <p:nvPr/>
        </p:nvCxnSpPr>
        <p:spPr>
          <a:xfrm rot="5400000" flipH="1">
            <a:off x="5204271" y="2252369"/>
            <a:ext cx="273300" cy="480600"/>
          </a:xfrm>
          <a:prstGeom prst="bentConnector3">
            <a:avLst>
              <a:gd name="adj1" fmla="val 49985"/>
            </a:avLst>
          </a:prstGeom>
          <a:noFill/>
          <a:ln w="9525" cap="flat" cmpd="sng">
            <a:solidFill>
              <a:srgbClr val="00CFDA"/>
            </a:solidFill>
            <a:prstDash val="solid"/>
            <a:round/>
            <a:headEnd type="none" w="sm" len="sm"/>
            <a:tailEnd type="none" w="sm" len="sm"/>
          </a:ln>
        </p:spPr>
      </p:cxnSp>
      <p:cxnSp>
        <p:nvCxnSpPr>
          <p:cNvPr id="1158" name="Google Shape;1158;p95">
            <a:extLst>
              <a:ext uri="{FF2B5EF4-FFF2-40B4-BE49-F238E27FC236}">
                <a16:creationId xmlns:a16="http://schemas.microsoft.com/office/drawing/2014/main" id="{EE6CAC7A-F54F-7BB1-7810-CA7FF8E79204}"/>
              </a:ext>
            </a:extLst>
          </p:cNvPr>
          <p:cNvCxnSpPr>
            <a:stCxn id="1154" idx="0"/>
            <a:endCxn id="1144" idx="2"/>
          </p:cNvCxnSpPr>
          <p:nvPr/>
        </p:nvCxnSpPr>
        <p:spPr>
          <a:xfrm rot="5400000" flipH="1">
            <a:off x="6947046" y="2421444"/>
            <a:ext cx="273300" cy="142500"/>
          </a:xfrm>
          <a:prstGeom prst="bentConnector3">
            <a:avLst>
              <a:gd name="adj1" fmla="val 49992"/>
            </a:avLst>
          </a:prstGeom>
          <a:noFill/>
          <a:ln w="9525" cap="flat" cmpd="sng">
            <a:solidFill>
              <a:srgbClr val="00CFDA"/>
            </a:solidFill>
            <a:prstDash val="solid"/>
            <a:round/>
            <a:headEnd type="none" w="sm" len="sm"/>
            <a:tailEnd type="none" w="sm" len="sm"/>
          </a:ln>
        </p:spPr>
      </p:cxnSp>
      <p:cxnSp>
        <p:nvCxnSpPr>
          <p:cNvPr id="1159" name="Google Shape;1159;p95">
            <a:extLst>
              <a:ext uri="{FF2B5EF4-FFF2-40B4-BE49-F238E27FC236}">
                <a16:creationId xmlns:a16="http://schemas.microsoft.com/office/drawing/2014/main" id="{425E6DAE-0A1A-44AD-2B9E-AC8CCD8D12CA}"/>
              </a:ext>
            </a:extLst>
          </p:cNvPr>
          <p:cNvCxnSpPr>
            <a:stCxn id="1133" idx="0"/>
            <a:endCxn id="1144" idx="2"/>
          </p:cNvCxnSpPr>
          <p:nvPr/>
        </p:nvCxnSpPr>
        <p:spPr>
          <a:xfrm rot="5400000" flipH="1">
            <a:off x="6994773" y="2373719"/>
            <a:ext cx="273300" cy="237900"/>
          </a:xfrm>
          <a:prstGeom prst="bentConnector3">
            <a:avLst>
              <a:gd name="adj1" fmla="val 50000"/>
            </a:avLst>
          </a:prstGeom>
          <a:noFill/>
          <a:ln w="9525" cap="flat" cmpd="sng">
            <a:solidFill>
              <a:srgbClr val="00CFDA"/>
            </a:solidFill>
            <a:prstDash val="solid"/>
            <a:round/>
            <a:headEnd type="none" w="sm" len="sm"/>
            <a:tailEnd type="none" w="sm" len="sm"/>
          </a:ln>
        </p:spPr>
      </p:cxnSp>
      <p:cxnSp>
        <p:nvCxnSpPr>
          <p:cNvPr id="1160" name="Google Shape;1160;p95">
            <a:extLst>
              <a:ext uri="{FF2B5EF4-FFF2-40B4-BE49-F238E27FC236}">
                <a16:creationId xmlns:a16="http://schemas.microsoft.com/office/drawing/2014/main" id="{9E8BB4C1-BCF4-1C7C-F231-ECDE8D42E4EF}"/>
              </a:ext>
            </a:extLst>
          </p:cNvPr>
          <p:cNvCxnSpPr>
            <a:stCxn id="1155" idx="0"/>
            <a:endCxn id="1145" idx="2"/>
          </p:cNvCxnSpPr>
          <p:nvPr/>
        </p:nvCxnSpPr>
        <p:spPr>
          <a:xfrm rot="5400000" flipH="1">
            <a:off x="7934274" y="2359469"/>
            <a:ext cx="273300" cy="266400"/>
          </a:xfrm>
          <a:prstGeom prst="bentConnector3">
            <a:avLst>
              <a:gd name="adj1" fmla="val 49987"/>
            </a:avLst>
          </a:prstGeom>
          <a:noFill/>
          <a:ln w="9525" cap="flat" cmpd="sng">
            <a:solidFill>
              <a:srgbClr val="00CFDA"/>
            </a:solidFill>
            <a:prstDash val="solid"/>
            <a:round/>
            <a:headEnd type="none" w="sm" len="sm"/>
            <a:tailEnd type="none" w="sm" len="sm"/>
          </a:ln>
        </p:spPr>
      </p:cxnSp>
      <p:sp>
        <p:nvSpPr>
          <p:cNvPr id="1161" name="Google Shape;1161;p95">
            <a:extLst>
              <a:ext uri="{FF2B5EF4-FFF2-40B4-BE49-F238E27FC236}">
                <a16:creationId xmlns:a16="http://schemas.microsoft.com/office/drawing/2014/main" id="{D9247761-D49C-27F3-F473-B3938B38DDE7}"/>
              </a:ext>
            </a:extLst>
          </p:cNvPr>
          <p:cNvSpPr/>
          <p:nvPr/>
        </p:nvSpPr>
        <p:spPr>
          <a:xfrm>
            <a:off x="6631828" y="2629344"/>
            <a:ext cx="841500" cy="264300"/>
          </a:xfrm>
          <a:prstGeom prst="roundRect">
            <a:avLst>
              <a:gd name="adj" fmla="val 50000"/>
            </a:avLst>
          </a:prstGeom>
          <a:solidFill>
            <a:srgbClr val="101E3C"/>
          </a:solid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800" dirty="0">
                <a:solidFill>
                  <a:schemeClr val="lt1"/>
                </a:solidFill>
                <a:latin typeface="Roboto"/>
                <a:ea typeface="Roboto"/>
                <a:cs typeface="Roboto"/>
                <a:sym typeface="Roboto"/>
              </a:rPr>
              <a:t>CheckShard</a:t>
            </a:r>
            <a:endParaRPr sz="900" dirty="0">
              <a:solidFill>
                <a:srgbClr val="FFFFFF"/>
              </a:solidFill>
              <a:latin typeface="Roboto"/>
              <a:ea typeface="Roboto"/>
              <a:cs typeface="Roboto"/>
              <a:sym typeface="Roboto"/>
            </a:endParaRPr>
          </a:p>
        </p:txBody>
      </p:sp>
      <p:cxnSp>
        <p:nvCxnSpPr>
          <p:cNvPr id="1162" name="Google Shape;1162;p95">
            <a:extLst>
              <a:ext uri="{FF2B5EF4-FFF2-40B4-BE49-F238E27FC236}">
                <a16:creationId xmlns:a16="http://schemas.microsoft.com/office/drawing/2014/main" id="{1F1622D0-F85E-52DD-A113-18D4A0C7B0BD}"/>
              </a:ext>
            </a:extLst>
          </p:cNvPr>
          <p:cNvCxnSpPr>
            <a:stCxn id="1161" idx="0"/>
            <a:endCxn id="1144" idx="2"/>
          </p:cNvCxnSpPr>
          <p:nvPr/>
        </p:nvCxnSpPr>
        <p:spPr>
          <a:xfrm rot="5400000" flipH="1">
            <a:off x="6895828" y="2472594"/>
            <a:ext cx="273300" cy="40200"/>
          </a:xfrm>
          <a:prstGeom prst="bentConnector3">
            <a:avLst>
              <a:gd name="adj1" fmla="val 49992"/>
            </a:avLst>
          </a:prstGeom>
          <a:noFill/>
          <a:ln w="9525" cap="flat" cmpd="sng">
            <a:solidFill>
              <a:srgbClr val="00CFDA"/>
            </a:solidFill>
            <a:prstDash val="solid"/>
            <a:round/>
            <a:headEnd type="none" w="sm" len="sm"/>
            <a:tailEnd type="none" w="sm" len="sm"/>
          </a:ln>
        </p:spPr>
      </p:cxnSp>
      <p:sp>
        <p:nvSpPr>
          <p:cNvPr id="1163" name="Google Shape;1163;p95">
            <a:extLst>
              <a:ext uri="{FF2B5EF4-FFF2-40B4-BE49-F238E27FC236}">
                <a16:creationId xmlns:a16="http://schemas.microsoft.com/office/drawing/2014/main" id="{42468A34-C094-4172-EB21-07D83733EE20}"/>
              </a:ext>
            </a:extLst>
          </p:cNvPr>
          <p:cNvSpPr/>
          <p:nvPr/>
        </p:nvSpPr>
        <p:spPr>
          <a:xfrm>
            <a:off x="6532587" y="2629294"/>
            <a:ext cx="841500" cy="264300"/>
          </a:xfrm>
          <a:prstGeom prst="roundRect">
            <a:avLst>
              <a:gd name="adj" fmla="val 50000"/>
            </a:avLst>
          </a:prstGeom>
          <a:solidFill>
            <a:srgbClr val="101E3C"/>
          </a:solid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sz="800">
              <a:solidFill>
                <a:schemeClr val="lt1"/>
              </a:solidFill>
              <a:latin typeface="Roboto"/>
              <a:ea typeface="Roboto"/>
              <a:cs typeface="Roboto"/>
              <a:sym typeface="Roboto"/>
            </a:endParaRPr>
          </a:p>
        </p:txBody>
      </p:sp>
      <p:sp>
        <p:nvSpPr>
          <p:cNvPr id="1164" name="Google Shape;1164;p95">
            <a:extLst>
              <a:ext uri="{FF2B5EF4-FFF2-40B4-BE49-F238E27FC236}">
                <a16:creationId xmlns:a16="http://schemas.microsoft.com/office/drawing/2014/main" id="{905B8E3E-5CD7-7EBC-A035-0692D98EA00F}"/>
              </a:ext>
            </a:extLst>
          </p:cNvPr>
          <p:cNvSpPr/>
          <p:nvPr/>
        </p:nvSpPr>
        <p:spPr>
          <a:xfrm>
            <a:off x="6437159" y="2629319"/>
            <a:ext cx="841500" cy="264300"/>
          </a:xfrm>
          <a:prstGeom prst="roundRect">
            <a:avLst>
              <a:gd name="adj" fmla="val 50000"/>
            </a:avLst>
          </a:prstGeom>
          <a:solidFill>
            <a:srgbClr val="101E3C"/>
          </a:solid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sz="900">
              <a:solidFill>
                <a:srgbClr val="FFFFFF"/>
              </a:solidFill>
              <a:latin typeface="Roboto"/>
              <a:ea typeface="Roboto"/>
              <a:cs typeface="Roboto"/>
              <a:sym typeface="Roboto"/>
            </a:endParaRPr>
          </a:p>
        </p:txBody>
      </p:sp>
      <p:cxnSp>
        <p:nvCxnSpPr>
          <p:cNvPr id="1165" name="Google Shape;1165;p95">
            <a:extLst>
              <a:ext uri="{FF2B5EF4-FFF2-40B4-BE49-F238E27FC236}">
                <a16:creationId xmlns:a16="http://schemas.microsoft.com/office/drawing/2014/main" id="{02F9DEFC-A053-2BF2-6088-C8D97686CB04}"/>
              </a:ext>
            </a:extLst>
          </p:cNvPr>
          <p:cNvCxnSpPr>
            <a:stCxn id="1164" idx="0"/>
            <a:endCxn id="1144" idx="2"/>
          </p:cNvCxnSpPr>
          <p:nvPr/>
        </p:nvCxnSpPr>
        <p:spPr>
          <a:xfrm rot="-5400000">
            <a:off x="6798509" y="2415419"/>
            <a:ext cx="273300" cy="154500"/>
          </a:xfrm>
          <a:prstGeom prst="bentConnector3">
            <a:avLst>
              <a:gd name="adj1" fmla="val 49987"/>
            </a:avLst>
          </a:prstGeom>
          <a:noFill/>
          <a:ln w="9525" cap="flat" cmpd="sng">
            <a:solidFill>
              <a:srgbClr val="00CFDA"/>
            </a:solidFill>
            <a:prstDash val="solid"/>
            <a:round/>
            <a:headEnd type="none" w="sm" len="sm"/>
            <a:tailEnd type="none" w="sm" len="sm"/>
          </a:ln>
        </p:spPr>
      </p:cxnSp>
      <p:cxnSp>
        <p:nvCxnSpPr>
          <p:cNvPr id="1166" name="Google Shape;1166;p95">
            <a:extLst>
              <a:ext uri="{FF2B5EF4-FFF2-40B4-BE49-F238E27FC236}">
                <a16:creationId xmlns:a16="http://schemas.microsoft.com/office/drawing/2014/main" id="{4DE5FDA5-5630-DB3B-38BB-27AF763024A4}"/>
              </a:ext>
            </a:extLst>
          </p:cNvPr>
          <p:cNvCxnSpPr>
            <a:stCxn id="1163" idx="0"/>
            <a:endCxn id="1144" idx="2"/>
          </p:cNvCxnSpPr>
          <p:nvPr/>
        </p:nvCxnSpPr>
        <p:spPr>
          <a:xfrm rot="-5400000">
            <a:off x="6846237" y="2463094"/>
            <a:ext cx="273300" cy="59100"/>
          </a:xfrm>
          <a:prstGeom prst="bentConnector3">
            <a:avLst>
              <a:gd name="adj1" fmla="val 49983"/>
            </a:avLst>
          </a:prstGeom>
          <a:noFill/>
          <a:ln w="9525" cap="flat" cmpd="sng">
            <a:solidFill>
              <a:srgbClr val="00CFDA"/>
            </a:solidFill>
            <a:prstDash val="solid"/>
            <a:round/>
            <a:headEnd type="none" w="sm" len="sm"/>
            <a:tailEnd type="none" w="sm" len="sm"/>
          </a:ln>
        </p:spPr>
      </p:cxnSp>
      <p:sp>
        <p:nvSpPr>
          <p:cNvPr id="1167" name="Google Shape;1167;p95">
            <a:extLst>
              <a:ext uri="{FF2B5EF4-FFF2-40B4-BE49-F238E27FC236}">
                <a16:creationId xmlns:a16="http://schemas.microsoft.com/office/drawing/2014/main" id="{E2C8C5FC-8F1A-66DF-4C2A-140DE9750B10}"/>
              </a:ext>
            </a:extLst>
          </p:cNvPr>
          <p:cNvSpPr/>
          <p:nvPr/>
        </p:nvSpPr>
        <p:spPr>
          <a:xfrm>
            <a:off x="6334791" y="2629319"/>
            <a:ext cx="841500" cy="264300"/>
          </a:xfrm>
          <a:prstGeom prst="roundRect">
            <a:avLst>
              <a:gd name="adj" fmla="val 50000"/>
            </a:avLst>
          </a:prstGeom>
          <a:solidFill>
            <a:srgbClr val="101E3C"/>
          </a:solidFill>
          <a:ln w="9525" cap="flat" cmpd="sng">
            <a:solidFill>
              <a:srgbClr val="00CFDA"/>
            </a:solidFill>
            <a:prstDash val="solid"/>
            <a:round/>
            <a:headEnd type="none" w="sm" len="sm"/>
            <a:tailEnd type="none" w="sm" len="sm"/>
          </a:ln>
          <a:effectLst>
            <a:outerShdw blurRad="5715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GB" sz="800" dirty="0">
                <a:solidFill>
                  <a:schemeClr val="lt1"/>
                </a:solidFill>
                <a:latin typeface="Roboto"/>
                <a:ea typeface="Roboto"/>
                <a:cs typeface="Roboto"/>
                <a:sym typeface="Roboto"/>
              </a:rPr>
              <a:t>CheckShard</a:t>
            </a:r>
            <a:endParaRPr sz="900" dirty="0">
              <a:solidFill>
                <a:srgbClr val="FFFFFF"/>
              </a:solidFill>
              <a:latin typeface="Roboto"/>
              <a:ea typeface="Roboto"/>
              <a:cs typeface="Roboto"/>
              <a:sym typeface="Roboto"/>
            </a:endParaRPr>
          </a:p>
        </p:txBody>
      </p:sp>
      <p:cxnSp>
        <p:nvCxnSpPr>
          <p:cNvPr id="1168" name="Google Shape;1168;p95">
            <a:extLst>
              <a:ext uri="{FF2B5EF4-FFF2-40B4-BE49-F238E27FC236}">
                <a16:creationId xmlns:a16="http://schemas.microsoft.com/office/drawing/2014/main" id="{C4617864-8500-0F6A-D7FE-58797D33CAED}"/>
              </a:ext>
            </a:extLst>
          </p:cNvPr>
          <p:cNvCxnSpPr>
            <a:stCxn id="1167" idx="0"/>
            <a:endCxn id="1144" idx="2"/>
          </p:cNvCxnSpPr>
          <p:nvPr/>
        </p:nvCxnSpPr>
        <p:spPr>
          <a:xfrm rot="-5400000">
            <a:off x="6747441" y="2364119"/>
            <a:ext cx="273300" cy="257100"/>
          </a:xfrm>
          <a:prstGeom prst="bentConnector3">
            <a:avLst>
              <a:gd name="adj1" fmla="val 49987"/>
            </a:avLst>
          </a:prstGeom>
          <a:noFill/>
          <a:ln w="9525" cap="flat" cmpd="sng">
            <a:solidFill>
              <a:srgbClr val="00CFDA"/>
            </a:solidFill>
            <a:prstDash val="solid"/>
            <a:round/>
            <a:headEnd type="none" w="sm" len="sm"/>
            <a:tailEnd type="none" w="sm" len="sm"/>
          </a:ln>
        </p:spPr>
      </p:cxnSp>
      <p:sp>
        <p:nvSpPr>
          <p:cNvPr id="4" name="Google Shape;1210;p96">
            <a:extLst>
              <a:ext uri="{FF2B5EF4-FFF2-40B4-BE49-F238E27FC236}">
                <a16:creationId xmlns:a16="http://schemas.microsoft.com/office/drawing/2014/main" id="{13D78CDD-E2DF-E7C2-127B-B0AB76BA28E2}"/>
              </a:ext>
            </a:extLst>
          </p:cNvPr>
          <p:cNvSpPr txBox="1">
            <a:spLocks/>
          </p:cNvSpPr>
          <p:nvPr/>
        </p:nvSpPr>
        <p:spPr>
          <a:xfrm>
            <a:off x="3756741" y="3195632"/>
            <a:ext cx="5156100" cy="2733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40000"/>
              </a:lnSpc>
              <a:spcBef>
                <a:spcPts val="0"/>
              </a:spcBef>
              <a:spcAft>
                <a:spcPts val="0"/>
              </a:spcAft>
              <a:buClr>
                <a:schemeClr val="lt1"/>
              </a:buClr>
              <a:buSzPts val="1400"/>
              <a:buFont typeface="Inter"/>
              <a:buNone/>
              <a:defRPr sz="1400" b="0" i="0" u="none" strike="noStrike" cap="none">
                <a:solidFill>
                  <a:schemeClr val="lt1"/>
                </a:solidFill>
                <a:latin typeface="Inter"/>
                <a:ea typeface="Inter"/>
                <a:cs typeface="Inter"/>
                <a:sym typeface="Inter"/>
              </a:defRPr>
            </a:lvl1pPr>
            <a:lvl2pPr marL="914400" marR="0" lvl="1" indent="-317500" algn="l" rtl="0">
              <a:lnSpc>
                <a:spcPct val="140000"/>
              </a:lnSpc>
              <a:spcBef>
                <a:spcPts val="0"/>
              </a:spcBef>
              <a:spcAft>
                <a:spcPts val="0"/>
              </a:spcAft>
              <a:buClr>
                <a:schemeClr val="lt1"/>
              </a:buClr>
              <a:buSzPts val="1400"/>
              <a:buFont typeface="Arial"/>
              <a:buChar char="•"/>
              <a:defRPr sz="1400" b="0" i="0" u="none" strike="noStrike" cap="none">
                <a:solidFill>
                  <a:schemeClr val="lt1"/>
                </a:solidFill>
                <a:latin typeface="Inter"/>
                <a:ea typeface="Inter"/>
                <a:cs typeface="Inter"/>
                <a:sym typeface="Inter"/>
              </a:defRPr>
            </a:lvl2pPr>
            <a:lvl3pPr marL="1371600" marR="0" lvl="2" indent="-317500" algn="l" rtl="0">
              <a:lnSpc>
                <a:spcPct val="140000"/>
              </a:lnSpc>
              <a:spcBef>
                <a:spcPts val="0"/>
              </a:spcBef>
              <a:spcAft>
                <a:spcPts val="0"/>
              </a:spcAft>
              <a:buClr>
                <a:schemeClr val="lt1"/>
              </a:buClr>
              <a:buSzPts val="1400"/>
              <a:buFont typeface="Arial"/>
              <a:buChar char="•"/>
              <a:defRPr sz="1400" b="0" i="0" u="none" strike="noStrike" cap="none">
                <a:solidFill>
                  <a:schemeClr val="lt1"/>
                </a:solidFill>
                <a:latin typeface="Inter"/>
                <a:ea typeface="Inter"/>
                <a:cs typeface="Inter"/>
                <a:sym typeface="Inter"/>
              </a:defRPr>
            </a:lvl3pPr>
            <a:lvl4pPr marL="1828800" marR="0" lvl="3" indent="-317500" algn="l" rtl="0">
              <a:lnSpc>
                <a:spcPct val="140000"/>
              </a:lnSpc>
              <a:spcBef>
                <a:spcPts val="0"/>
              </a:spcBef>
              <a:spcAft>
                <a:spcPts val="0"/>
              </a:spcAft>
              <a:buClr>
                <a:schemeClr val="lt1"/>
              </a:buClr>
              <a:buSzPts val="1400"/>
              <a:buFont typeface="Arial"/>
              <a:buChar char="•"/>
              <a:defRPr sz="1400" b="0" i="0" u="none" strike="noStrike" cap="none">
                <a:solidFill>
                  <a:schemeClr val="lt1"/>
                </a:solidFill>
                <a:latin typeface="Inter"/>
                <a:ea typeface="Inter"/>
                <a:cs typeface="Inter"/>
                <a:sym typeface="Inter"/>
              </a:defRPr>
            </a:lvl4pPr>
            <a:lvl5pPr marL="2286000" marR="0" lvl="4" indent="-317500" algn="l" rtl="0">
              <a:lnSpc>
                <a:spcPct val="140000"/>
              </a:lnSpc>
              <a:spcBef>
                <a:spcPts val="0"/>
              </a:spcBef>
              <a:spcAft>
                <a:spcPts val="0"/>
              </a:spcAft>
              <a:buClr>
                <a:schemeClr val="lt1"/>
              </a:buClr>
              <a:buSzPts val="1400"/>
              <a:buFont typeface="Arial"/>
              <a:buChar char="•"/>
              <a:defRPr sz="1400" b="0" i="0" u="none" strike="noStrike" cap="none">
                <a:solidFill>
                  <a:schemeClr val="lt1"/>
                </a:solidFill>
                <a:latin typeface="Inter"/>
                <a:ea typeface="Inter"/>
                <a:cs typeface="Inter"/>
                <a:sym typeface="Inter"/>
              </a:defRPr>
            </a:lvl5pPr>
            <a:lvl6pPr marL="2743200" marR="0" lvl="5" indent="-317500" algn="l" rtl="0">
              <a:lnSpc>
                <a:spcPct val="90000"/>
              </a:lnSpc>
              <a:spcBef>
                <a:spcPts val="375"/>
              </a:spcBef>
              <a:spcAft>
                <a:spcPts val="0"/>
              </a:spcAft>
              <a:buClr>
                <a:schemeClr val="lt1"/>
              </a:buClr>
              <a:buSzPts val="1400"/>
              <a:buFont typeface="Arial"/>
              <a:buChar char="•"/>
              <a:defRPr sz="1400" b="0" i="0" u="none" strike="noStrike" cap="none">
                <a:solidFill>
                  <a:schemeClr val="lt1"/>
                </a:solidFill>
                <a:latin typeface="Inter"/>
                <a:ea typeface="Inter"/>
                <a:cs typeface="Inter"/>
                <a:sym typeface="Inter"/>
              </a:defRPr>
            </a:lvl6pPr>
            <a:lvl7pPr marL="3200400" marR="0" lvl="6" indent="-317500" algn="l" rtl="0">
              <a:lnSpc>
                <a:spcPct val="90000"/>
              </a:lnSpc>
              <a:spcBef>
                <a:spcPts val="375"/>
              </a:spcBef>
              <a:spcAft>
                <a:spcPts val="0"/>
              </a:spcAft>
              <a:buClr>
                <a:schemeClr val="lt1"/>
              </a:buClr>
              <a:buSzPts val="1400"/>
              <a:buFont typeface="Arial"/>
              <a:buChar char="•"/>
              <a:defRPr sz="1400" b="0" i="0" u="none" strike="noStrike" cap="none">
                <a:solidFill>
                  <a:schemeClr val="lt1"/>
                </a:solidFill>
                <a:latin typeface="Inter"/>
                <a:ea typeface="Inter"/>
                <a:cs typeface="Inter"/>
                <a:sym typeface="Inter"/>
              </a:defRPr>
            </a:lvl7pPr>
            <a:lvl8pPr marL="3657600" marR="0" lvl="7" indent="-317500" algn="l" rtl="0">
              <a:lnSpc>
                <a:spcPct val="90000"/>
              </a:lnSpc>
              <a:spcBef>
                <a:spcPts val="375"/>
              </a:spcBef>
              <a:spcAft>
                <a:spcPts val="0"/>
              </a:spcAft>
              <a:buClr>
                <a:schemeClr val="lt1"/>
              </a:buClr>
              <a:buSzPts val="1400"/>
              <a:buFont typeface="Arial"/>
              <a:buChar char="•"/>
              <a:defRPr sz="1400" b="0" i="0" u="none" strike="noStrike" cap="none">
                <a:solidFill>
                  <a:schemeClr val="lt1"/>
                </a:solidFill>
                <a:latin typeface="Inter"/>
                <a:ea typeface="Inter"/>
                <a:cs typeface="Inter"/>
                <a:sym typeface="Inter"/>
              </a:defRPr>
            </a:lvl8pPr>
            <a:lvl9pPr marL="4114800" marR="0" lvl="8" indent="-317500" algn="l" rtl="0">
              <a:lnSpc>
                <a:spcPct val="90000"/>
              </a:lnSpc>
              <a:spcBef>
                <a:spcPts val="375"/>
              </a:spcBef>
              <a:spcAft>
                <a:spcPts val="0"/>
              </a:spcAft>
              <a:buClr>
                <a:schemeClr val="lt1"/>
              </a:buClr>
              <a:buSzPts val="1400"/>
              <a:buFont typeface="Arial"/>
              <a:buChar char="•"/>
              <a:defRPr sz="1400" b="0" i="0" u="none" strike="noStrike" cap="none">
                <a:solidFill>
                  <a:schemeClr val="lt1"/>
                </a:solidFill>
                <a:latin typeface="Inter"/>
                <a:ea typeface="Inter"/>
                <a:cs typeface="Inter"/>
                <a:sym typeface="Inter"/>
              </a:defRPr>
            </a:lvl9pPr>
          </a:lstStyle>
          <a:p>
            <a:pPr indent="0">
              <a:lnSpc>
                <a:spcPct val="115000"/>
              </a:lnSpc>
            </a:pPr>
            <a:r>
              <a:rPr lang="en-GB" sz="1700" dirty="0"/>
              <a:t>=&gt;    </a:t>
            </a:r>
            <a:r>
              <a:rPr lang="en-GB" sz="1300" dirty="0"/>
              <a:t>Every storage server hosts one or more workers</a:t>
            </a:r>
          </a:p>
        </p:txBody>
      </p:sp>
      <p:sp>
        <p:nvSpPr>
          <p:cNvPr id="5" name="Google Shape;743;p72">
            <a:extLst>
              <a:ext uri="{FF2B5EF4-FFF2-40B4-BE49-F238E27FC236}">
                <a16:creationId xmlns:a16="http://schemas.microsoft.com/office/drawing/2014/main" id="{7A13CB0C-1312-5936-3BB9-E3F35896F608}"/>
              </a:ext>
            </a:extLst>
          </p:cNvPr>
          <p:cNvSpPr txBox="1">
            <a:spLocks/>
          </p:cNvSpPr>
          <p:nvPr/>
        </p:nvSpPr>
        <p:spPr>
          <a:xfrm>
            <a:off x="3226501"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ctr"/>
            <a:r>
              <a:rPr lang="en-GB" b="0" dirty="0">
                <a:solidFill>
                  <a:schemeClr val="bg1"/>
                </a:solidFill>
              </a:rPr>
              <a:t>Scaleway Object Storage: Beekeeper</a:t>
            </a:r>
          </a:p>
        </p:txBody>
      </p:sp>
      <p:sp>
        <p:nvSpPr>
          <p:cNvPr id="7" name="Google Shape;743;p72">
            <a:extLst>
              <a:ext uri="{FF2B5EF4-FFF2-40B4-BE49-F238E27FC236}">
                <a16:creationId xmlns:a16="http://schemas.microsoft.com/office/drawing/2014/main" id="{303C350A-3264-5477-FD80-97659511D7E5}"/>
              </a:ext>
            </a:extLst>
          </p:cNvPr>
          <p:cNvSpPr txBox="1">
            <a:spLocks/>
          </p:cNvSpPr>
          <p:nvPr/>
        </p:nvSpPr>
        <p:spPr>
          <a:xfrm>
            <a:off x="6232938"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r"/>
            <a:r>
              <a:rPr lang="en-GB" b="0" dirty="0">
                <a:solidFill>
                  <a:schemeClr val="bg1"/>
                </a:solidFill>
              </a:rPr>
              <a:t>CTA Workshop 2025</a:t>
            </a:r>
          </a:p>
        </p:txBody>
      </p:sp>
    </p:spTree>
    <p:extLst>
      <p:ext uri="{BB962C8B-B14F-4D97-AF65-F5344CB8AC3E}">
        <p14:creationId xmlns:p14="http://schemas.microsoft.com/office/powerpoint/2010/main" val="139828134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214">
          <a:extLst>
            <a:ext uri="{FF2B5EF4-FFF2-40B4-BE49-F238E27FC236}">
              <a16:creationId xmlns:a16="http://schemas.microsoft.com/office/drawing/2014/main" id="{EE78FF33-CDEB-A756-B4F7-7E024C9C7C16}"/>
            </a:ext>
          </a:extLst>
        </p:cNvPr>
        <p:cNvGrpSpPr/>
        <p:nvPr/>
      </p:nvGrpSpPr>
      <p:grpSpPr>
        <a:xfrm>
          <a:off x="0" y="0"/>
          <a:ext cx="0" cy="0"/>
          <a:chOff x="0" y="0"/>
          <a:chExt cx="0" cy="0"/>
        </a:xfrm>
      </p:grpSpPr>
      <p:sp>
        <p:nvSpPr>
          <p:cNvPr id="1215" name="Google Shape;1215;p97">
            <a:extLst>
              <a:ext uri="{FF2B5EF4-FFF2-40B4-BE49-F238E27FC236}">
                <a16:creationId xmlns:a16="http://schemas.microsoft.com/office/drawing/2014/main" id="{D74E5BFA-F103-F275-2A72-ED157A34BE13}"/>
              </a:ext>
            </a:extLst>
          </p:cNvPr>
          <p:cNvSpPr txBox="1">
            <a:spLocks noGrp="1"/>
          </p:cNvSpPr>
          <p:nvPr>
            <p:ph type="title"/>
          </p:nvPr>
        </p:nvSpPr>
        <p:spPr>
          <a:xfrm>
            <a:off x="518159" y="757281"/>
            <a:ext cx="8104500" cy="5844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2"/>
              </a:buClr>
              <a:buSzPts val="2100"/>
              <a:buFont typeface="Poppins SemiBold"/>
              <a:buNone/>
            </a:pPr>
            <a:r>
              <a:rPr lang="en-GB" dirty="0"/>
              <a:t>API layer</a:t>
            </a:r>
            <a:endParaRPr dirty="0"/>
          </a:p>
        </p:txBody>
      </p:sp>
      <p:sp>
        <p:nvSpPr>
          <p:cNvPr id="1216" name="Google Shape;1216;p97">
            <a:extLst>
              <a:ext uri="{FF2B5EF4-FFF2-40B4-BE49-F238E27FC236}">
                <a16:creationId xmlns:a16="http://schemas.microsoft.com/office/drawing/2014/main" id="{395273CF-E7A3-44FC-134A-71ED19A86B98}"/>
              </a:ext>
            </a:extLst>
          </p:cNvPr>
          <p:cNvSpPr txBox="1">
            <a:spLocks noGrp="1"/>
          </p:cNvSpPr>
          <p:nvPr>
            <p:ph type="body" idx="3"/>
          </p:nvPr>
        </p:nvSpPr>
        <p:spPr>
          <a:xfrm>
            <a:off x="518159" y="315602"/>
            <a:ext cx="3863100" cy="1299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Clr>
                <a:srgbClr val="A5A5A5"/>
              </a:buClr>
              <a:buSzPts val="600"/>
              <a:buNone/>
            </a:pPr>
            <a:r>
              <a:rPr lang="en-GB" dirty="0"/>
              <a:t>Beekeeper</a:t>
            </a:r>
            <a:endParaRPr dirty="0"/>
          </a:p>
        </p:txBody>
      </p:sp>
      <p:sp>
        <p:nvSpPr>
          <p:cNvPr id="2" name="Google Shape;785;p76">
            <a:extLst>
              <a:ext uri="{FF2B5EF4-FFF2-40B4-BE49-F238E27FC236}">
                <a16:creationId xmlns:a16="http://schemas.microsoft.com/office/drawing/2014/main" id="{F997B1D8-ED50-25DC-91A8-73CD0BECB23E}"/>
              </a:ext>
            </a:extLst>
          </p:cNvPr>
          <p:cNvSpPr/>
          <p:nvPr/>
        </p:nvSpPr>
        <p:spPr>
          <a:xfrm>
            <a:off x="1578370" y="8046412"/>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Buzzstore</a:t>
            </a:r>
            <a:endParaRPr sz="1050" dirty="0">
              <a:solidFill>
                <a:schemeClr val="lt1"/>
              </a:solidFill>
              <a:latin typeface="Grotesque" panose="020F0502020204030204" pitchFamily="34" charset="0"/>
              <a:ea typeface="Inter"/>
              <a:cs typeface="Inter"/>
              <a:sym typeface="Inter"/>
            </a:endParaRPr>
          </a:p>
        </p:txBody>
      </p:sp>
      <p:sp>
        <p:nvSpPr>
          <p:cNvPr id="3" name="Google Shape;785;p76">
            <a:extLst>
              <a:ext uri="{FF2B5EF4-FFF2-40B4-BE49-F238E27FC236}">
                <a16:creationId xmlns:a16="http://schemas.microsoft.com/office/drawing/2014/main" id="{4DAB2B50-1CB7-BFE0-ADAC-55DA5965D9C1}"/>
              </a:ext>
            </a:extLst>
          </p:cNvPr>
          <p:cNvSpPr/>
          <p:nvPr/>
        </p:nvSpPr>
        <p:spPr>
          <a:xfrm>
            <a:off x="1578370" y="8507834"/>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Buzzstore</a:t>
            </a:r>
            <a:endParaRPr sz="1050" dirty="0">
              <a:solidFill>
                <a:schemeClr val="lt1"/>
              </a:solidFill>
              <a:latin typeface="Grotesque" panose="020F0502020204030204" pitchFamily="34" charset="0"/>
              <a:ea typeface="Inter"/>
              <a:cs typeface="Inter"/>
              <a:sym typeface="Inter"/>
            </a:endParaRPr>
          </a:p>
        </p:txBody>
      </p:sp>
      <p:sp>
        <p:nvSpPr>
          <p:cNvPr id="4" name="Google Shape;785;p76">
            <a:extLst>
              <a:ext uri="{FF2B5EF4-FFF2-40B4-BE49-F238E27FC236}">
                <a16:creationId xmlns:a16="http://schemas.microsoft.com/office/drawing/2014/main" id="{13107AB1-D928-039A-EF60-D8C8AC55C0E9}"/>
              </a:ext>
            </a:extLst>
          </p:cNvPr>
          <p:cNvSpPr/>
          <p:nvPr/>
        </p:nvSpPr>
        <p:spPr>
          <a:xfrm>
            <a:off x="2772880" y="8046411"/>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Buzzstore</a:t>
            </a:r>
            <a:endParaRPr sz="1050" dirty="0">
              <a:solidFill>
                <a:schemeClr val="lt1"/>
              </a:solidFill>
              <a:latin typeface="Grotesque" panose="020F0502020204030204" pitchFamily="34" charset="0"/>
              <a:ea typeface="Inter"/>
              <a:cs typeface="Inter"/>
              <a:sym typeface="Inter"/>
            </a:endParaRPr>
          </a:p>
        </p:txBody>
      </p:sp>
      <p:sp>
        <p:nvSpPr>
          <p:cNvPr id="5" name="Google Shape;785;p76">
            <a:extLst>
              <a:ext uri="{FF2B5EF4-FFF2-40B4-BE49-F238E27FC236}">
                <a16:creationId xmlns:a16="http://schemas.microsoft.com/office/drawing/2014/main" id="{8467AF53-56B2-7828-49B4-F87228F9FD18}"/>
              </a:ext>
            </a:extLst>
          </p:cNvPr>
          <p:cNvSpPr/>
          <p:nvPr/>
        </p:nvSpPr>
        <p:spPr>
          <a:xfrm>
            <a:off x="2772880" y="8507834"/>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Buzzstore</a:t>
            </a:r>
            <a:endParaRPr sz="1050" dirty="0">
              <a:solidFill>
                <a:schemeClr val="lt1"/>
              </a:solidFill>
              <a:latin typeface="Grotesque" panose="020F0502020204030204" pitchFamily="34" charset="0"/>
              <a:ea typeface="Inter"/>
              <a:cs typeface="Inter"/>
              <a:sym typeface="Inter"/>
            </a:endParaRPr>
          </a:p>
        </p:txBody>
      </p:sp>
      <p:sp>
        <p:nvSpPr>
          <p:cNvPr id="6" name="Google Shape;785;p76">
            <a:extLst>
              <a:ext uri="{FF2B5EF4-FFF2-40B4-BE49-F238E27FC236}">
                <a16:creationId xmlns:a16="http://schemas.microsoft.com/office/drawing/2014/main" id="{A836ABFF-BC17-65A0-057B-0A3BAD8A5759}"/>
              </a:ext>
            </a:extLst>
          </p:cNvPr>
          <p:cNvSpPr/>
          <p:nvPr/>
        </p:nvSpPr>
        <p:spPr>
          <a:xfrm>
            <a:off x="3967390" y="8507834"/>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Buzzstore</a:t>
            </a:r>
            <a:endParaRPr sz="1050" dirty="0">
              <a:solidFill>
                <a:schemeClr val="lt1"/>
              </a:solidFill>
              <a:latin typeface="Grotesque" panose="020F0502020204030204" pitchFamily="34" charset="0"/>
              <a:ea typeface="Inter"/>
              <a:cs typeface="Inter"/>
              <a:sym typeface="Inter"/>
            </a:endParaRPr>
          </a:p>
        </p:txBody>
      </p:sp>
      <p:sp>
        <p:nvSpPr>
          <p:cNvPr id="7" name="Google Shape;785;p76">
            <a:extLst>
              <a:ext uri="{FF2B5EF4-FFF2-40B4-BE49-F238E27FC236}">
                <a16:creationId xmlns:a16="http://schemas.microsoft.com/office/drawing/2014/main" id="{6C000D2C-92B0-D7E0-4C25-6478628170A3}"/>
              </a:ext>
            </a:extLst>
          </p:cNvPr>
          <p:cNvSpPr/>
          <p:nvPr/>
        </p:nvSpPr>
        <p:spPr>
          <a:xfrm>
            <a:off x="3967390" y="8041054"/>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Buzzstore</a:t>
            </a:r>
            <a:endParaRPr sz="1050" dirty="0">
              <a:solidFill>
                <a:schemeClr val="lt1"/>
              </a:solidFill>
              <a:latin typeface="Grotesque" panose="020F0502020204030204" pitchFamily="34" charset="0"/>
              <a:ea typeface="Inter"/>
              <a:cs typeface="Inter"/>
              <a:sym typeface="Inter"/>
            </a:endParaRPr>
          </a:p>
        </p:txBody>
      </p:sp>
      <p:sp>
        <p:nvSpPr>
          <p:cNvPr id="8" name="Google Shape;785;p76">
            <a:extLst>
              <a:ext uri="{FF2B5EF4-FFF2-40B4-BE49-F238E27FC236}">
                <a16:creationId xmlns:a16="http://schemas.microsoft.com/office/drawing/2014/main" id="{63301E7F-F237-8A29-68BE-FED5D40AE707}"/>
              </a:ext>
            </a:extLst>
          </p:cNvPr>
          <p:cNvSpPr/>
          <p:nvPr/>
        </p:nvSpPr>
        <p:spPr>
          <a:xfrm>
            <a:off x="5157394" y="8041053"/>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Buzzstore</a:t>
            </a:r>
            <a:endParaRPr sz="1050" dirty="0">
              <a:solidFill>
                <a:schemeClr val="lt1"/>
              </a:solidFill>
              <a:latin typeface="Grotesque" panose="020F0502020204030204" pitchFamily="34" charset="0"/>
              <a:ea typeface="Inter"/>
              <a:cs typeface="Inter"/>
              <a:sym typeface="Inter"/>
            </a:endParaRPr>
          </a:p>
        </p:txBody>
      </p:sp>
      <p:sp>
        <p:nvSpPr>
          <p:cNvPr id="9" name="Google Shape;785;p76">
            <a:extLst>
              <a:ext uri="{FF2B5EF4-FFF2-40B4-BE49-F238E27FC236}">
                <a16:creationId xmlns:a16="http://schemas.microsoft.com/office/drawing/2014/main" id="{CB84C2BD-82CD-6AE7-E108-6E6C31FE2ADC}"/>
              </a:ext>
            </a:extLst>
          </p:cNvPr>
          <p:cNvSpPr/>
          <p:nvPr/>
        </p:nvSpPr>
        <p:spPr>
          <a:xfrm>
            <a:off x="5160551" y="8507833"/>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Buzzstore</a:t>
            </a:r>
            <a:endParaRPr sz="1050" dirty="0">
              <a:solidFill>
                <a:schemeClr val="lt1"/>
              </a:solidFill>
              <a:latin typeface="Grotesque" panose="020F0502020204030204" pitchFamily="34" charset="0"/>
              <a:ea typeface="Inter"/>
              <a:cs typeface="Inter"/>
              <a:sym typeface="Inter"/>
            </a:endParaRPr>
          </a:p>
        </p:txBody>
      </p:sp>
      <p:sp>
        <p:nvSpPr>
          <p:cNvPr id="10" name="Google Shape;785;p76">
            <a:extLst>
              <a:ext uri="{FF2B5EF4-FFF2-40B4-BE49-F238E27FC236}">
                <a16:creationId xmlns:a16="http://schemas.microsoft.com/office/drawing/2014/main" id="{E6FBB3BD-FD16-BE44-64C3-094DE8063129}"/>
              </a:ext>
            </a:extLst>
          </p:cNvPr>
          <p:cNvSpPr/>
          <p:nvPr/>
        </p:nvSpPr>
        <p:spPr>
          <a:xfrm>
            <a:off x="6347398" y="8507833"/>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Buzzstore</a:t>
            </a:r>
            <a:endParaRPr sz="1050" dirty="0">
              <a:solidFill>
                <a:schemeClr val="lt1"/>
              </a:solidFill>
              <a:latin typeface="Grotesque" panose="020F0502020204030204" pitchFamily="34" charset="0"/>
              <a:ea typeface="Inter"/>
              <a:cs typeface="Inter"/>
              <a:sym typeface="Inter"/>
            </a:endParaRPr>
          </a:p>
        </p:txBody>
      </p:sp>
      <p:sp>
        <p:nvSpPr>
          <p:cNvPr id="11" name="Google Shape;785;p76">
            <a:extLst>
              <a:ext uri="{FF2B5EF4-FFF2-40B4-BE49-F238E27FC236}">
                <a16:creationId xmlns:a16="http://schemas.microsoft.com/office/drawing/2014/main" id="{580D8E76-8D65-2191-03E1-708DEBFCF0EC}"/>
              </a:ext>
            </a:extLst>
          </p:cNvPr>
          <p:cNvSpPr/>
          <p:nvPr/>
        </p:nvSpPr>
        <p:spPr>
          <a:xfrm>
            <a:off x="6347398" y="8041053"/>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Buzzstore</a:t>
            </a:r>
            <a:endParaRPr sz="1050" dirty="0">
              <a:solidFill>
                <a:schemeClr val="lt1"/>
              </a:solidFill>
              <a:latin typeface="Grotesque" panose="020F0502020204030204" pitchFamily="34" charset="0"/>
              <a:ea typeface="Inter"/>
              <a:cs typeface="Inter"/>
              <a:sym typeface="Inter"/>
            </a:endParaRPr>
          </a:p>
        </p:txBody>
      </p:sp>
      <p:sp>
        <p:nvSpPr>
          <p:cNvPr id="12" name="Google Shape;785;p76">
            <a:extLst>
              <a:ext uri="{FF2B5EF4-FFF2-40B4-BE49-F238E27FC236}">
                <a16:creationId xmlns:a16="http://schemas.microsoft.com/office/drawing/2014/main" id="{50DCF3EE-824A-0B5A-0CE0-9602B56C6A69}"/>
              </a:ext>
            </a:extLst>
          </p:cNvPr>
          <p:cNvSpPr/>
          <p:nvPr/>
        </p:nvSpPr>
        <p:spPr>
          <a:xfrm>
            <a:off x="7537402" y="8041052"/>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Buzzstore</a:t>
            </a:r>
            <a:endParaRPr sz="1050" dirty="0">
              <a:solidFill>
                <a:schemeClr val="lt1"/>
              </a:solidFill>
              <a:latin typeface="Grotesque" panose="020F0502020204030204" pitchFamily="34" charset="0"/>
              <a:ea typeface="Inter"/>
              <a:cs typeface="Inter"/>
              <a:sym typeface="Inter"/>
            </a:endParaRPr>
          </a:p>
        </p:txBody>
      </p:sp>
      <p:sp>
        <p:nvSpPr>
          <p:cNvPr id="13" name="Google Shape;785;p76">
            <a:extLst>
              <a:ext uri="{FF2B5EF4-FFF2-40B4-BE49-F238E27FC236}">
                <a16:creationId xmlns:a16="http://schemas.microsoft.com/office/drawing/2014/main" id="{50EE4FA3-06F4-291D-3751-31F82C912F00}"/>
              </a:ext>
            </a:extLst>
          </p:cNvPr>
          <p:cNvSpPr/>
          <p:nvPr/>
        </p:nvSpPr>
        <p:spPr>
          <a:xfrm>
            <a:off x="7540559" y="8507832"/>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Buzzstore</a:t>
            </a:r>
            <a:endParaRPr sz="1050" dirty="0">
              <a:solidFill>
                <a:schemeClr val="lt1"/>
              </a:solidFill>
              <a:latin typeface="Grotesque" panose="020F0502020204030204" pitchFamily="34" charset="0"/>
              <a:ea typeface="Inter"/>
              <a:cs typeface="Inter"/>
              <a:sym typeface="Inter"/>
            </a:endParaRPr>
          </a:p>
        </p:txBody>
      </p:sp>
      <p:sp>
        <p:nvSpPr>
          <p:cNvPr id="15" name="ZoneTexte 14">
            <a:extLst>
              <a:ext uri="{FF2B5EF4-FFF2-40B4-BE49-F238E27FC236}">
                <a16:creationId xmlns:a16="http://schemas.microsoft.com/office/drawing/2014/main" id="{893B4C92-7720-FC8E-E4D7-834A5FE69C09}"/>
              </a:ext>
            </a:extLst>
          </p:cNvPr>
          <p:cNvSpPr txBox="1"/>
          <p:nvPr/>
        </p:nvSpPr>
        <p:spPr>
          <a:xfrm>
            <a:off x="360473" y="8190458"/>
            <a:ext cx="1269101" cy="523220"/>
          </a:xfrm>
          <a:prstGeom prst="rect">
            <a:avLst/>
          </a:prstGeom>
          <a:noFill/>
        </p:spPr>
        <p:txBody>
          <a:bodyPr wrap="square">
            <a:spAutoFit/>
          </a:bodyPr>
          <a:lstStyle/>
          <a:p>
            <a:r>
              <a:rPr lang="en-GB" sz="1400" dirty="0">
                <a:solidFill>
                  <a:schemeClr val="lt1"/>
                </a:solidFill>
                <a:latin typeface="Grotesque" panose="020F0502020204030204" pitchFamily="34" charset="0"/>
                <a:ea typeface="Inter"/>
                <a:cs typeface="Inter"/>
                <a:sym typeface="Inter"/>
              </a:rPr>
              <a:t>Fleet of</a:t>
            </a:r>
          </a:p>
          <a:p>
            <a:r>
              <a:rPr lang="en-GB" dirty="0">
                <a:solidFill>
                  <a:schemeClr val="lt1"/>
                </a:solidFill>
                <a:latin typeface="Grotesque" panose="020F0502020204030204" pitchFamily="34" charset="0"/>
                <a:ea typeface="Inter"/>
                <a:sym typeface="Inter"/>
              </a:rPr>
              <a:t>storage pods</a:t>
            </a:r>
            <a:endParaRPr lang="fr-FR" dirty="0"/>
          </a:p>
        </p:txBody>
      </p:sp>
      <p:cxnSp>
        <p:nvCxnSpPr>
          <p:cNvPr id="17" name="Connecteur droit 16">
            <a:extLst>
              <a:ext uri="{FF2B5EF4-FFF2-40B4-BE49-F238E27FC236}">
                <a16:creationId xmlns:a16="http://schemas.microsoft.com/office/drawing/2014/main" id="{B9F585DC-598B-AEF2-4D65-224B7015DE29}"/>
              </a:ext>
            </a:extLst>
          </p:cNvPr>
          <p:cNvCxnSpPr>
            <a:cxnSpLocks/>
          </p:cNvCxnSpPr>
          <p:nvPr/>
        </p:nvCxnSpPr>
        <p:spPr>
          <a:xfrm>
            <a:off x="531765" y="2198635"/>
            <a:ext cx="8077288" cy="79087"/>
          </a:xfrm>
          <a:prstGeom prst="line">
            <a:avLst/>
          </a:prstGeom>
          <a:ln w="19050">
            <a:solidFill>
              <a:schemeClr val="bg1"/>
            </a:solidFill>
            <a:prstDash val="dashDot"/>
          </a:ln>
        </p:spPr>
        <p:style>
          <a:lnRef idx="1">
            <a:schemeClr val="accent3"/>
          </a:lnRef>
          <a:fillRef idx="0">
            <a:schemeClr val="accent3"/>
          </a:fillRef>
          <a:effectRef idx="0">
            <a:schemeClr val="accent3"/>
          </a:effectRef>
          <a:fontRef idx="minor">
            <a:schemeClr val="tx1"/>
          </a:fontRef>
        </p:style>
      </p:cxnSp>
      <p:sp>
        <p:nvSpPr>
          <p:cNvPr id="18" name="ZoneTexte 17">
            <a:extLst>
              <a:ext uri="{FF2B5EF4-FFF2-40B4-BE49-F238E27FC236}">
                <a16:creationId xmlns:a16="http://schemas.microsoft.com/office/drawing/2014/main" id="{9FE2A621-D6CB-38CF-5E0C-6F76AC3A06AA}"/>
              </a:ext>
            </a:extLst>
          </p:cNvPr>
          <p:cNvSpPr txBox="1"/>
          <p:nvPr/>
        </p:nvSpPr>
        <p:spPr>
          <a:xfrm>
            <a:off x="1578370" y="8969256"/>
            <a:ext cx="2219090" cy="261610"/>
          </a:xfrm>
          <a:prstGeom prst="rect">
            <a:avLst/>
          </a:prstGeom>
          <a:noFill/>
        </p:spPr>
        <p:txBody>
          <a:bodyPr wrap="square">
            <a:spAutoFit/>
          </a:bodyPr>
          <a:lstStyle/>
          <a:p>
            <a:pPr algn="ctr"/>
            <a:r>
              <a:rPr lang="en-GB" sz="1100" dirty="0">
                <a:solidFill>
                  <a:schemeClr val="bg1">
                    <a:lumMod val="50000"/>
                  </a:schemeClr>
                </a:solidFill>
                <a:latin typeface="Grotesque" panose="020F0502020204030204" pitchFamily="34" charset="0"/>
                <a:ea typeface="Inter"/>
                <a:cs typeface="Inter"/>
                <a:sym typeface="Inter"/>
              </a:rPr>
              <a:t>AZ1</a:t>
            </a:r>
            <a:endParaRPr lang="fr-FR" dirty="0">
              <a:solidFill>
                <a:schemeClr val="bg1">
                  <a:lumMod val="50000"/>
                </a:schemeClr>
              </a:solidFill>
            </a:endParaRPr>
          </a:p>
        </p:txBody>
      </p:sp>
      <p:sp>
        <p:nvSpPr>
          <p:cNvPr id="19" name="ZoneTexte 18">
            <a:extLst>
              <a:ext uri="{FF2B5EF4-FFF2-40B4-BE49-F238E27FC236}">
                <a16:creationId xmlns:a16="http://schemas.microsoft.com/office/drawing/2014/main" id="{A28294E7-B3F1-FEB2-CEEA-909B27976A7A}"/>
              </a:ext>
            </a:extLst>
          </p:cNvPr>
          <p:cNvSpPr txBox="1"/>
          <p:nvPr/>
        </p:nvSpPr>
        <p:spPr>
          <a:xfrm>
            <a:off x="3962884" y="8964124"/>
            <a:ext cx="2219090" cy="261610"/>
          </a:xfrm>
          <a:prstGeom prst="rect">
            <a:avLst/>
          </a:prstGeom>
          <a:noFill/>
        </p:spPr>
        <p:txBody>
          <a:bodyPr wrap="square">
            <a:spAutoFit/>
          </a:bodyPr>
          <a:lstStyle/>
          <a:p>
            <a:pPr algn="ctr"/>
            <a:r>
              <a:rPr lang="en-GB" sz="1100" dirty="0">
                <a:solidFill>
                  <a:schemeClr val="bg1">
                    <a:lumMod val="50000"/>
                  </a:schemeClr>
                </a:solidFill>
                <a:latin typeface="Grotesque" panose="020F0502020204030204" pitchFamily="34" charset="0"/>
                <a:ea typeface="Inter"/>
                <a:cs typeface="Inter"/>
                <a:sym typeface="Inter"/>
              </a:rPr>
              <a:t>AZ 2</a:t>
            </a:r>
            <a:endParaRPr lang="fr-FR" dirty="0">
              <a:solidFill>
                <a:schemeClr val="bg1">
                  <a:lumMod val="50000"/>
                </a:schemeClr>
              </a:solidFill>
            </a:endParaRPr>
          </a:p>
        </p:txBody>
      </p:sp>
      <p:sp>
        <p:nvSpPr>
          <p:cNvPr id="20" name="ZoneTexte 19">
            <a:extLst>
              <a:ext uri="{FF2B5EF4-FFF2-40B4-BE49-F238E27FC236}">
                <a16:creationId xmlns:a16="http://schemas.microsoft.com/office/drawing/2014/main" id="{8022A104-1C20-07E0-8302-FD50DE7E609A}"/>
              </a:ext>
            </a:extLst>
          </p:cNvPr>
          <p:cNvSpPr txBox="1"/>
          <p:nvPr/>
        </p:nvSpPr>
        <p:spPr>
          <a:xfrm>
            <a:off x="6342892" y="8964124"/>
            <a:ext cx="2219090" cy="261610"/>
          </a:xfrm>
          <a:prstGeom prst="rect">
            <a:avLst/>
          </a:prstGeom>
          <a:noFill/>
        </p:spPr>
        <p:txBody>
          <a:bodyPr wrap="square">
            <a:spAutoFit/>
          </a:bodyPr>
          <a:lstStyle/>
          <a:p>
            <a:pPr algn="ctr"/>
            <a:r>
              <a:rPr lang="en-GB" sz="1100" dirty="0">
                <a:solidFill>
                  <a:schemeClr val="bg1">
                    <a:lumMod val="50000"/>
                  </a:schemeClr>
                </a:solidFill>
                <a:latin typeface="Grotesque" panose="020F0502020204030204" pitchFamily="34" charset="0"/>
                <a:ea typeface="Inter"/>
                <a:cs typeface="Inter"/>
                <a:sym typeface="Inter"/>
              </a:rPr>
              <a:t>AZ 3</a:t>
            </a:r>
            <a:endParaRPr lang="fr-FR" dirty="0">
              <a:solidFill>
                <a:schemeClr val="bg1">
                  <a:lumMod val="50000"/>
                </a:schemeClr>
              </a:solidFill>
            </a:endParaRPr>
          </a:p>
        </p:txBody>
      </p:sp>
      <p:sp>
        <p:nvSpPr>
          <p:cNvPr id="21" name="Google Shape;785;p76">
            <a:extLst>
              <a:ext uri="{FF2B5EF4-FFF2-40B4-BE49-F238E27FC236}">
                <a16:creationId xmlns:a16="http://schemas.microsoft.com/office/drawing/2014/main" id="{204DDEB6-FAE1-632D-3FAE-A8E52CE6E238}"/>
              </a:ext>
            </a:extLst>
          </p:cNvPr>
          <p:cNvSpPr/>
          <p:nvPr/>
        </p:nvSpPr>
        <p:spPr>
          <a:xfrm>
            <a:off x="2175625" y="7525404"/>
            <a:ext cx="1024580" cy="349889"/>
          </a:xfrm>
          <a:prstGeom prst="roundRect">
            <a:avLst>
              <a:gd name="adj" fmla="val 16667"/>
            </a:avLst>
          </a:prstGeom>
          <a:solidFill>
            <a:schemeClr val="accent2">
              <a:alpha val="21000"/>
            </a:scheme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Nectar</a:t>
            </a:r>
            <a:endParaRPr sz="1050" dirty="0">
              <a:solidFill>
                <a:schemeClr val="lt1"/>
              </a:solidFill>
              <a:latin typeface="Grotesque" panose="020F0502020204030204" pitchFamily="34" charset="0"/>
              <a:ea typeface="Inter"/>
              <a:cs typeface="Inter"/>
              <a:sym typeface="Inter"/>
            </a:endParaRPr>
          </a:p>
        </p:txBody>
      </p:sp>
      <p:sp>
        <p:nvSpPr>
          <p:cNvPr id="22" name="Google Shape;785;p76">
            <a:extLst>
              <a:ext uri="{FF2B5EF4-FFF2-40B4-BE49-F238E27FC236}">
                <a16:creationId xmlns:a16="http://schemas.microsoft.com/office/drawing/2014/main" id="{3D7662FD-F85E-C3DE-94BD-3F5BFC6C4BEF}"/>
              </a:ext>
            </a:extLst>
          </p:cNvPr>
          <p:cNvSpPr/>
          <p:nvPr/>
        </p:nvSpPr>
        <p:spPr>
          <a:xfrm>
            <a:off x="4560139" y="7525403"/>
            <a:ext cx="1024580" cy="349889"/>
          </a:xfrm>
          <a:prstGeom prst="roundRect">
            <a:avLst>
              <a:gd name="adj" fmla="val 16667"/>
            </a:avLst>
          </a:prstGeom>
          <a:solidFill>
            <a:schemeClr val="accent2">
              <a:alpha val="21000"/>
            </a:scheme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Nectar</a:t>
            </a:r>
            <a:endParaRPr sz="1050" dirty="0">
              <a:solidFill>
                <a:schemeClr val="lt1"/>
              </a:solidFill>
              <a:latin typeface="Grotesque" panose="020F0502020204030204" pitchFamily="34" charset="0"/>
              <a:ea typeface="Inter"/>
              <a:cs typeface="Inter"/>
              <a:sym typeface="Inter"/>
            </a:endParaRPr>
          </a:p>
        </p:txBody>
      </p:sp>
      <p:sp>
        <p:nvSpPr>
          <p:cNvPr id="23" name="Google Shape;785;p76">
            <a:extLst>
              <a:ext uri="{FF2B5EF4-FFF2-40B4-BE49-F238E27FC236}">
                <a16:creationId xmlns:a16="http://schemas.microsoft.com/office/drawing/2014/main" id="{D55214BA-010E-81B4-F349-547DCEB8DA24}"/>
              </a:ext>
            </a:extLst>
          </p:cNvPr>
          <p:cNvSpPr/>
          <p:nvPr/>
        </p:nvSpPr>
        <p:spPr>
          <a:xfrm>
            <a:off x="6940147" y="7525402"/>
            <a:ext cx="1024580" cy="349889"/>
          </a:xfrm>
          <a:prstGeom prst="roundRect">
            <a:avLst>
              <a:gd name="adj" fmla="val 16667"/>
            </a:avLst>
          </a:prstGeom>
          <a:solidFill>
            <a:schemeClr val="accent2">
              <a:alpha val="21000"/>
            </a:scheme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Nectar</a:t>
            </a:r>
            <a:endParaRPr sz="1050" dirty="0">
              <a:solidFill>
                <a:schemeClr val="lt1"/>
              </a:solidFill>
              <a:latin typeface="Grotesque" panose="020F0502020204030204" pitchFamily="34" charset="0"/>
              <a:ea typeface="Inter"/>
              <a:cs typeface="Inter"/>
              <a:sym typeface="Inter"/>
            </a:endParaRPr>
          </a:p>
        </p:txBody>
      </p:sp>
      <p:sp>
        <p:nvSpPr>
          <p:cNvPr id="29" name="ZoneTexte 28">
            <a:extLst>
              <a:ext uri="{FF2B5EF4-FFF2-40B4-BE49-F238E27FC236}">
                <a16:creationId xmlns:a16="http://schemas.microsoft.com/office/drawing/2014/main" id="{3A4347A8-5A13-D39A-61D0-C62850F1B461}"/>
              </a:ext>
            </a:extLst>
          </p:cNvPr>
          <p:cNvSpPr txBox="1"/>
          <p:nvPr/>
        </p:nvSpPr>
        <p:spPr>
          <a:xfrm>
            <a:off x="2569514" y="1516270"/>
            <a:ext cx="1807997" cy="523220"/>
          </a:xfrm>
          <a:prstGeom prst="rect">
            <a:avLst/>
          </a:prstGeom>
          <a:noFill/>
        </p:spPr>
        <p:txBody>
          <a:bodyPr wrap="square">
            <a:spAutoFit/>
          </a:bodyPr>
          <a:lstStyle/>
          <a:p>
            <a:pPr algn="ctr"/>
            <a:r>
              <a:rPr lang="en-US" dirty="0">
                <a:solidFill>
                  <a:schemeClr val="bg1"/>
                </a:solidFill>
                <a:latin typeface="Inter" panose="020B0604020202020204" charset="0"/>
                <a:ea typeface="Inter" panose="020B0604020202020204" charset="0"/>
              </a:rPr>
              <a:t>Amazon S3</a:t>
            </a:r>
            <a:r>
              <a:rPr kumimoji="0" lang="en-GB" sz="1400" b="0" i="0" u="none" strike="noStrike" kern="0" cap="none" spc="0" normalizeH="0" baseline="0" noProof="0" dirty="0">
                <a:ln>
                  <a:noFill/>
                </a:ln>
                <a:solidFill>
                  <a:srgbClr val="FFFFFF"/>
                </a:solidFill>
                <a:effectLst/>
                <a:uLnTx/>
                <a:uFillTx/>
                <a:latin typeface="Inter"/>
                <a:ea typeface="Inter"/>
                <a:sym typeface="Inter"/>
              </a:rPr>
              <a:t>™</a:t>
            </a:r>
            <a:endParaRPr lang="en-US" dirty="0">
              <a:solidFill>
                <a:schemeClr val="bg1"/>
              </a:solidFill>
              <a:latin typeface="Inter" panose="020B0604020202020204" charset="0"/>
              <a:ea typeface="Inter" panose="020B0604020202020204" charset="0"/>
            </a:endParaRPr>
          </a:p>
          <a:p>
            <a:pPr algn="ctr"/>
            <a:r>
              <a:rPr lang="en-US" dirty="0">
                <a:solidFill>
                  <a:schemeClr val="bg1"/>
                </a:solidFill>
                <a:latin typeface="Inter" panose="020B0604020202020204" charset="0"/>
                <a:ea typeface="Inter" panose="020B0604020202020204" charset="0"/>
              </a:rPr>
              <a:t>Compatible</a:t>
            </a:r>
            <a:endParaRPr lang="fr-FR" dirty="0">
              <a:solidFill>
                <a:schemeClr val="bg1"/>
              </a:solidFill>
              <a:latin typeface="Inter" panose="020B0604020202020204" charset="0"/>
              <a:ea typeface="Inter" panose="020B0604020202020204" charset="0"/>
            </a:endParaRPr>
          </a:p>
        </p:txBody>
      </p:sp>
      <p:sp>
        <p:nvSpPr>
          <p:cNvPr id="30" name="ZoneTexte 29">
            <a:extLst>
              <a:ext uri="{FF2B5EF4-FFF2-40B4-BE49-F238E27FC236}">
                <a16:creationId xmlns:a16="http://schemas.microsoft.com/office/drawing/2014/main" id="{5A020176-FF21-4024-542D-F06E3ED907B5}"/>
              </a:ext>
            </a:extLst>
          </p:cNvPr>
          <p:cNvSpPr txBox="1"/>
          <p:nvPr/>
        </p:nvSpPr>
        <p:spPr>
          <a:xfrm>
            <a:off x="4772859" y="1516270"/>
            <a:ext cx="1807997" cy="307777"/>
          </a:xfrm>
          <a:prstGeom prst="rect">
            <a:avLst/>
          </a:prstGeom>
          <a:noFill/>
        </p:spPr>
        <p:txBody>
          <a:bodyPr wrap="square">
            <a:spAutoFit/>
          </a:bodyPr>
          <a:lstStyle/>
          <a:p>
            <a:pPr algn="ctr"/>
            <a:r>
              <a:rPr lang="fr-FR" dirty="0" err="1">
                <a:solidFill>
                  <a:schemeClr val="bg1"/>
                </a:solidFill>
                <a:latin typeface="Inter" panose="020B0604020202020204" charset="0"/>
                <a:ea typeface="Inter" panose="020B0604020202020204" charset="0"/>
              </a:rPr>
              <a:t>Stateless</a:t>
            </a:r>
            <a:endParaRPr lang="en-US" dirty="0">
              <a:solidFill>
                <a:schemeClr val="bg1"/>
              </a:solidFill>
              <a:latin typeface="Inter" panose="020B0604020202020204" charset="0"/>
              <a:ea typeface="Inter" panose="020B0604020202020204" charset="0"/>
            </a:endParaRPr>
          </a:p>
        </p:txBody>
      </p:sp>
      <p:sp>
        <p:nvSpPr>
          <p:cNvPr id="31" name="ZoneTexte 30">
            <a:extLst>
              <a:ext uri="{FF2B5EF4-FFF2-40B4-BE49-F238E27FC236}">
                <a16:creationId xmlns:a16="http://schemas.microsoft.com/office/drawing/2014/main" id="{3697B04B-6156-F0F9-5F01-49392F504F4B}"/>
              </a:ext>
            </a:extLst>
          </p:cNvPr>
          <p:cNvSpPr txBox="1"/>
          <p:nvPr/>
        </p:nvSpPr>
        <p:spPr>
          <a:xfrm>
            <a:off x="6757520" y="1509203"/>
            <a:ext cx="1957190" cy="523220"/>
          </a:xfrm>
          <a:prstGeom prst="rect">
            <a:avLst/>
          </a:prstGeom>
          <a:noFill/>
        </p:spPr>
        <p:txBody>
          <a:bodyPr wrap="square">
            <a:spAutoFit/>
          </a:bodyPr>
          <a:lstStyle/>
          <a:p>
            <a:pPr algn="ctr"/>
            <a:r>
              <a:rPr lang="en-US" dirty="0">
                <a:solidFill>
                  <a:schemeClr val="bg1"/>
                </a:solidFill>
                <a:latin typeface="Inter" panose="020B0604020202020204" charset="0"/>
                <a:ea typeface="Inter" panose="020B0604020202020204" charset="0"/>
              </a:rPr>
              <a:t>Load balancing through BGP+DNS</a:t>
            </a:r>
            <a:endParaRPr lang="fr-FR" dirty="0">
              <a:solidFill>
                <a:schemeClr val="bg1"/>
              </a:solidFill>
              <a:latin typeface="Inter" panose="020B0604020202020204" charset="0"/>
              <a:ea typeface="Inter" panose="020B0604020202020204" charset="0"/>
            </a:endParaRPr>
          </a:p>
        </p:txBody>
      </p:sp>
      <p:sp>
        <p:nvSpPr>
          <p:cNvPr id="32" name="ZoneTexte 31">
            <a:extLst>
              <a:ext uri="{FF2B5EF4-FFF2-40B4-BE49-F238E27FC236}">
                <a16:creationId xmlns:a16="http://schemas.microsoft.com/office/drawing/2014/main" id="{E1B95B2A-F019-4738-CDFD-21569ED84047}"/>
              </a:ext>
            </a:extLst>
          </p:cNvPr>
          <p:cNvSpPr txBox="1"/>
          <p:nvPr/>
        </p:nvSpPr>
        <p:spPr>
          <a:xfrm>
            <a:off x="429290" y="1516270"/>
            <a:ext cx="1807997" cy="523220"/>
          </a:xfrm>
          <a:prstGeom prst="rect">
            <a:avLst/>
          </a:prstGeom>
          <a:noFill/>
        </p:spPr>
        <p:txBody>
          <a:bodyPr wrap="square">
            <a:spAutoFit/>
          </a:bodyPr>
          <a:lstStyle/>
          <a:p>
            <a:pPr algn="ctr"/>
            <a:r>
              <a:rPr lang="en-US" dirty="0">
                <a:solidFill>
                  <a:schemeClr val="bg1"/>
                </a:solidFill>
                <a:latin typeface="Inter" panose="020B0604020202020204" charset="0"/>
                <a:ea typeface="Inter" panose="020B0604020202020204" charset="0"/>
              </a:rPr>
              <a:t>From scratch</a:t>
            </a:r>
          </a:p>
          <a:p>
            <a:pPr algn="ctr"/>
            <a:r>
              <a:rPr lang="en-US" dirty="0">
                <a:solidFill>
                  <a:schemeClr val="bg1"/>
                </a:solidFill>
                <a:latin typeface="Inter" panose="020B0604020202020204" charset="0"/>
                <a:ea typeface="Inter" panose="020B0604020202020204" charset="0"/>
              </a:rPr>
              <a:t>built in go</a:t>
            </a:r>
            <a:endParaRPr lang="fr-FR" dirty="0">
              <a:solidFill>
                <a:schemeClr val="bg1"/>
              </a:solidFill>
              <a:latin typeface="Inter" panose="020B0604020202020204" charset="0"/>
              <a:ea typeface="Inter" panose="020B0604020202020204" charset="0"/>
            </a:endParaRPr>
          </a:p>
        </p:txBody>
      </p:sp>
      <p:sp>
        <p:nvSpPr>
          <p:cNvPr id="14" name="Google Shape;785;p76">
            <a:extLst>
              <a:ext uri="{FF2B5EF4-FFF2-40B4-BE49-F238E27FC236}">
                <a16:creationId xmlns:a16="http://schemas.microsoft.com/office/drawing/2014/main" id="{0314033E-D313-F27B-B60A-278B605105F8}"/>
              </a:ext>
            </a:extLst>
          </p:cNvPr>
          <p:cNvSpPr/>
          <p:nvPr/>
        </p:nvSpPr>
        <p:spPr>
          <a:xfrm>
            <a:off x="1578370" y="5253540"/>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Hive</a:t>
            </a:r>
            <a:endParaRPr sz="1050" dirty="0">
              <a:solidFill>
                <a:schemeClr val="lt1"/>
              </a:solidFill>
              <a:latin typeface="Grotesque" panose="020F0502020204030204" pitchFamily="34" charset="0"/>
              <a:ea typeface="Inter"/>
              <a:cs typeface="Inter"/>
              <a:sym typeface="Inter"/>
            </a:endParaRPr>
          </a:p>
        </p:txBody>
      </p:sp>
      <p:sp>
        <p:nvSpPr>
          <p:cNvPr id="16" name="Google Shape;785;p76">
            <a:extLst>
              <a:ext uri="{FF2B5EF4-FFF2-40B4-BE49-F238E27FC236}">
                <a16:creationId xmlns:a16="http://schemas.microsoft.com/office/drawing/2014/main" id="{FDD441C2-E6C4-67EF-BFB4-B349FF1E1C17}"/>
              </a:ext>
            </a:extLst>
          </p:cNvPr>
          <p:cNvSpPr/>
          <p:nvPr/>
        </p:nvSpPr>
        <p:spPr>
          <a:xfrm>
            <a:off x="1578370" y="5714962"/>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Hive</a:t>
            </a:r>
            <a:endParaRPr sz="1050" dirty="0">
              <a:solidFill>
                <a:schemeClr val="lt1"/>
              </a:solidFill>
              <a:latin typeface="Grotesque" panose="020F0502020204030204" pitchFamily="34" charset="0"/>
              <a:ea typeface="Inter"/>
              <a:cs typeface="Inter"/>
              <a:sym typeface="Inter"/>
            </a:endParaRPr>
          </a:p>
        </p:txBody>
      </p:sp>
      <p:sp>
        <p:nvSpPr>
          <p:cNvPr id="24" name="Google Shape;785;p76">
            <a:extLst>
              <a:ext uri="{FF2B5EF4-FFF2-40B4-BE49-F238E27FC236}">
                <a16:creationId xmlns:a16="http://schemas.microsoft.com/office/drawing/2014/main" id="{17F2B82B-07DD-E60D-8F18-5283DFFD3D80}"/>
              </a:ext>
            </a:extLst>
          </p:cNvPr>
          <p:cNvSpPr/>
          <p:nvPr/>
        </p:nvSpPr>
        <p:spPr>
          <a:xfrm>
            <a:off x="2772880" y="5253539"/>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Hive</a:t>
            </a:r>
            <a:endParaRPr sz="1050" dirty="0">
              <a:solidFill>
                <a:schemeClr val="lt1"/>
              </a:solidFill>
              <a:latin typeface="Grotesque" panose="020F0502020204030204" pitchFamily="34" charset="0"/>
              <a:ea typeface="Inter"/>
              <a:cs typeface="Inter"/>
              <a:sym typeface="Inter"/>
            </a:endParaRPr>
          </a:p>
        </p:txBody>
      </p:sp>
      <p:sp>
        <p:nvSpPr>
          <p:cNvPr id="25" name="Google Shape;785;p76">
            <a:extLst>
              <a:ext uri="{FF2B5EF4-FFF2-40B4-BE49-F238E27FC236}">
                <a16:creationId xmlns:a16="http://schemas.microsoft.com/office/drawing/2014/main" id="{D24075B6-BEC4-5EE8-9C8F-1626C3510AE5}"/>
              </a:ext>
            </a:extLst>
          </p:cNvPr>
          <p:cNvSpPr/>
          <p:nvPr/>
        </p:nvSpPr>
        <p:spPr>
          <a:xfrm>
            <a:off x="2772880" y="5714962"/>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Hive</a:t>
            </a:r>
            <a:endParaRPr sz="1050" dirty="0">
              <a:solidFill>
                <a:schemeClr val="lt1"/>
              </a:solidFill>
              <a:latin typeface="Grotesque" panose="020F0502020204030204" pitchFamily="34" charset="0"/>
              <a:ea typeface="Inter"/>
              <a:cs typeface="Inter"/>
              <a:sym typeface="Inter"/>
            </a:endParaRPr>
          </a:p>
        </p:txBody>
      </p:sp>
      <p:sp>
        <p:nvSpPr>
          <p:cNvPr id="26" name="Google Shape;785;p76">
            <a:extLst>
              <a:ext uri="{FF2B5EF4-FFF2-40B4-BE49-F238E27FC236}">
                <a16:creationId xmlns:a16="http://schemas.microsoft.com/office/drawing/2014/main" id="{FECA89E7-BDE2-123A-5D57-74BF76463B69}"/>
              </a:ext>
            </a:extLst>
          </p:cNvPr>
          <p:cNvSpPr/>
          <p:nvPr/>
        </p:nvSpPr>
        <p:spPr>
          <a:xfrm>
            <a:off x="3967390" y="5714962"/>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Hive</a:t>
            </a:r>
            <a:endParaRPr sz="1050" dirty="0">
              <a:solidFill>
                <a:schemeClr val="lt1"/>
              </a:solidFill>
              <a:latin typeface="Grotesque" panose="020F0502020204030204" pitchFamily="34" charset="0"/>
              <a:ea typeface="Inter"/>
              <a:cs typeface="Inter"/>
              <a:sym typeface="Inter"/>
            </a:endParaRPr>
          </a:p>
        </p:txBody>
      </p:sp>
      <p:sp>
        <p:nvSpPr>
          <p:cNvPr id="27" name="Google Shape;785;p76">
            <a:extLst>
              <a:ext uri="{FF2B5EF4-FFF2-40B4-BE49-F238E27FC236}">
                <a16:creationId xmlns:a16="http://schemas.microsoft.com/office/drawing/2014/main" id="{B376E8E0-1534-AB8B-5489-C8BA8C60A0AC}"/>
              </a:ext>
            </a:extLst>
          </p:cNvPr>
          <p:cNvSpPr/>
          <p:nvPr/>
        </p:nvSpPr>
        <p:spPr>
          <a:xfrm>
            <a:off x="3967390" y="5248182"/>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Hive</a:t>
            </a:r>
            <a:endParaRPr sz="1050" dirty="0">
              <a:solidFill>
                <a:schemeClr val="lt1"/>
              </a:solidFill>
              <a:latin typeface="Grotesque" panose="020F0502020204030204" pitchFamily="34" charset="0"/>
              <a:ea typeface="Inter"/>
              <a:cs typeface="Inter"/>
              <a:sym typeface="Inter"/>
            </a:endParaRPr>
          </a:p>
        </p:txBody>
      </p:sp>
      <p:sp>
        <p:nvSpPr>
          <p:cNvPr id="28" name="Google Shape;785;p76">
            <a:extLst>
              <a:ext uri="{FF2B5EF4-FFF2-40B4-BE49-F238E27FC236}">
                <a16:creationId xmlns:a16="http://schemas.microsoft.com/office/drawing/2014/main" id="{1D9BA7AA-6EA5-5E08-8F44-42909DAA9B7A}"/>
              </a:ext>
            </a:extLst>
          </p:cNvPr>
          <p:cNvSpPr/>
          <p:nvPr/>
        </p:nvSpPr>
        <p:spPr>
          <a:xfrm>
            <a:off x="5157394" y="5248181"/>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Hive</a:t>
            </a:r>
            <a:endParaRPr sz="1050" dirty="0">
              <a:solidFill>
                <a:schemeClr val="lt1"/>
              </a:solidFill>
              <a:latin typeface="Grotesque" panose="020F0502020204030204" pitchFamily="34" charset="0"/>
              <a:ea typeface="Inter"/>
              <a:cs typeface="Inter"/>
              <a:sym typeface="Inter"/>
            </a:endParaRPr>
          </a:p>
        </p:txBody>
      </p:sp>
      <p:sp>
        <p:nvSpPr>
          <p:cNvPr id="33" name="Google Shape;785;p76">
            <a:extLst>
              <a:ext uri="{FF2B5EF4-FFF2-40B4-BE49-F238E27FC236}">
                <a16:creationId xmlns:a16="http://schemas.microsoft.com/office/drawing/2014/main" id="{8577634C-6DD7-EA23-ADB0-DEE0FD1ABD02}"/>
              </a:ext>
            </a:extLst>
          </p:cNvPr>
          <p:cNvSpPr/>
          <p:nvPr/>
        </p:nvSpPr>
        <p:spPr>
          <a:xfrm>
            <a:off x="5160551" y="5714961"/>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Hive</a:t>
            </a:r>
            <a:endParaRPr sz="1050" dirty="0">
              <a:solidFill>
                <a:schemeClr val="lt1"/>
              </a:solidFill>
              <a:latin typeface="Grotesque" panose="020F0502020204030204" pitchFamily="34" charset="0"/>
              <a:ea typeface="Inter"/>
              <a:cs typeface="Inter"/>
              <a:sym typeface="Inter"/>
            </a:endParaRPr>
          </a:p>
        </p:txBody>
      </p:sp>
      <p:sp>
        <p:nvSpPr>
          <p:cNvPr id="34" name="Google Shape;785;p76">
            <a:extLst>
              <a:ext uri="{FF2B5EF4-FFF2-40B4-BE49-F238E27FC236}">
                <a16:creationId xmlns:a16="http://schemas.microsoft.com/office/drawing/2014/main" id="{638821FB-25B8-24FB-5D67-951427C2DEAB}"/>
              </a:ext>
            </a:extLst>
          </p:cNvPr>
          <p:cNvSpPr/>
          <p:nvPr/>
        </p:nvSpPr>
        <p:spPr>
          <a:xfrm>
            <a:off x="6347398" y="5714961"/>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Hive</a:t>
            </a:r>
            <a:endParaRPr sz="1050" dirty="0">
              <a:solidFill>
                <a:schemeClr val="lt1"/>
              </a:solidFill>
              <a:latin typeface="Grotesque" panose="020F0502020204030204" pitchFamily="34" charset="0"/>
              <a:ea typeface="Inter"/>
              <a:cs typeface="Inter"/>
              <a:sym typeface="Inter"/>
            </a:endParaRPr>
          </a:p>
        </p:txBody>
      </p:sp>
      <p:sp>
        <p:nvSpPr>
          <p:cNvPr id="35" name="Google Shape;785;p76">
            <a:extLst>
              <a:ext uri="{FF2B5EF4-FFF2-40B4-BE49-F238E27FC236}">
                <a16:creationId xmlns:a16="http://schemas.microsoft.com/office/drawing/2014/main" id="{B71AE0C7-DAEB-D1C3-A383-A8971510004D}"/>
              </a:ext>
            </a:extLst>
          </p:cNvPr>
          <p:cNvSpPr/>
          <p:nvPr/>
        </p:nvSpPr>
        <p:spPr>
          <a:xfrm>
            <a:off x="6347398" y="5248181"/>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Hive</a:t>
            </a:r>
            <a:endParaRPr sz="1050" dirty="0">
              <a:solidFill>
                <a:schemeClr val="lt1"/>
              </a:solidFill>
              <a:latin typeface="Grotesque" panose="020F0502020204030204" pitchFamily="34" charset="0"/>
              <a:ea typeface="Inter"/>
              <a:cs typeface="Inter"/>
              <a:sym typeface="Inter"/>
            </a:endParaRPr>
          </a:p>
        </p:txBody>
      </p:sp>
      <p:sp>
        <p:nvSpPr>
          <p:cNvPr id="36" name="Google Shape;785;p76">
            <a:extLst>
              <a:ext uri="{FF2B5EF4-FFF2-40B4-BE49-F238E27FC236}">
                <a16:creationId xmlns:a16="http://schemas.microsoft.com/office/drawing/2014/main" id="{A563D948-D5DB-381E-71C2-7E355C63D3AE}"/>
              </a:ext>
            </a:extLst>
          </p:cNvPr>
          <p:cNvSpPr/>
          <p:nvPr/>
        </p:nvSpPr>
        <p:spPr>
          <a:xfrm>
            <a:off x="7537402" y="5248180"/>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Hive</a:t>
            </a:r>
            <a:endParaRPr sz="1050" dirty="0">
              <a:solidFill>
                <a:schemeClr val="lt1"/>
              </a:solidFill>
              <a:latin typeface="Grotesque" panose="020F0502020204030204" pitchFamily="34" charset="0"/>
              <a:ea typeface="Inter"/>
              <a:cs typeface="Inter"/>
              <a:sym typeface="Inter"/>
            </a:endParaRPr>
          </a:p>
        </p:txBody>
      </p:sp>
      <p:sp>
        <p:nvSpPr>
          <p:cNvPr id="37" name="Google Shape;785;p76">
            <a:extLst>
              <a:ext uri="{FF2B5EF4-FFF2-40B4-BE49-F238E27FC236}">
                <a16:creationId xmlns:a16="http://schemas.microsoft.com/office/drawing/2014/main" id="{2212169C-DD63-24D5-31C6-1A8C94086119}"/>
              </a:ext>
            </a:extLst>
          </p:cNvPr>
          <p:cNvSpPr/>
          <p:nvPr/>
        </p:nvSpPr>
        <p:spPr>
          <a:xfrm>
            <a:off x="7540559" y="5714960"/>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Hive</a:t>
            </a:r>
            <a:endParaRPr sz="1050" dirty="0">
              <a:solidFill>
                <a:schemeClr val="lt1"/>
              </a:solidFill>
              <a:latin typeface="Grotesque" panose="020F0502020204030204" pitchFamily="34" charset="0"/>
              <a:ea typeface="Inter"/>
              <a:cs typeface="Inter"/>
              <a:sym typeface="Inter"/>
            </a:endParaRPr>
          </a:p>
        </p:txBody>
      </p:sp>
      <p:sp>
        <p:nvSpPr>
          <p:cNvPr id="38" name="ZoneTexte 37">
            <a:extLst>
              <a:ext uri="{FF2B5EF4-FFF2-40B4-BE49-F238E27FC236}">
                <a16:creationId xmlns:a16="http://schemas.microsoft.com/office/drawing/2014/main" id="{066C15E2-AF35-818C-853B-1B8373C3A492}"/>
              </a:ext>
            </a:extLst>
          </p:cNvPr>
          <p:cNvSpPr txBox="1"/>
          <p:nvPr/>
        </p:nvSpPr>
        <p:spPr>
          <a:xfrm>
            <a:off x="362433" y="5335788"/>
            <a:ext cx="1269101" cy="523220"/>
          </a:xfrm>
          <a:prstGeom prst="rect">
            <a:avLst/>
          </a:prstGeom>
          <a:noFill/>
        </p:spPr>
        <p:txBody>
          <a:bodyPr wrap="square">
            <a:spAutoFit/>
          </a:bodyPr>
          <a:lstStyle/>
          <a:p>
            <a:r>
              <a:rPr lang="en-GB" sz="1400" dirty="0">
                <a:solidFill>
                  <a:schemeClr val="lt1"/>
                </a:solidFill>
                <a:latin typeface="Grotesque" panose="020F0502020204030204" pitchFamily="34" charset="0"/>
                <a:ea typeface="Inter"/>
                <a:cs typeface="Inter"/>
                <a:sym typeface="Inter"/>
              </a:rPr>
              <a:t>Fleet of</a:t>
            </a:r>
          </a:p>
          <a:p>
            <a:r>
              <a:rPr lang="en-GB" dirty="0">
                <a:solidFill>
                  <a:schemeClr val="lt1"/>
                </a:solidFill>
                <a:latin typeface="Grotesque" panose="020F0502020204030204" pitchFamily="34" charset="0"/>
                <a:ea typeface="Inter"/>
                <a:sym typeface="Inter"/>
              </a:rPr>
              <a:t>hive pods</a:t>
            </a:r>
            <a:endParaRPr lang="fr-FR" dirty="0"/>
          </a:p>
        </p:txBody>
      </p:sp>
      <p:sp>
        <p:nvSpPr>
          <p:cNvPr id="40" name="Google Shape;785;p76">
            <a:extLst>
              <a:ext uri="{FF2B5EF4-FFF2-40B4-BE49-F238E27FC236}">
                <a16:creationId xmlns:a16="http://schemas.microsoft.com/office/drawing/2014/main" id="{B5C5A095-D027-BF35-0DD6-A96819D8DC78}"/>
              </a:ext>
            </a:extLst>
          </p:cNvPr>
          <p:cNvSpPr/>
          <p:nvPr/>
        </p:nvSpPr>
        <p:spPr>
          <a:xfrm>
            <a:off x="1578370" y="3108170"/>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Goteway</a:t>
            </a:r>
            <a:endParaRPr sz="1050" dirty="0">
              <a:solidFill>
                <a:schemeClr val="lt1"/>
              </a:solidFill>
              <a:latin typeface="Grotesque" panose="020F0502020204030204" pitchFamily="34" charset="0"/>
              <a:ea typeface="Inter"/>
              <a:cs typeface="Inter"/>
              <a:sym typeface="Inter"/>
            </a:endParaRPr>
          </a:p>
        </p:txBody>
      </p:sp>
      <p:sp>
        <p:nvSpPr>
          <p:cNvPr id="41" name="Google Shape;785;p76">
            <a:extLst>
              <a:ext uri="{FF2B5EF4-FFF2-40B4-BE49-F238E27FC236}">
                <a16:creationId xmlns:a16="http://schemas.microsoft.com/office/drawing/2014/main" id="{EE4125DD-DAA5-F35C-CF0F-0313866A4202}"/>
              </a:ext>
            </a:extLst>
          </p:cNvPr>
          <p:cNvSpPr/>
          <p:nvPr/>
        </p:nvSpPr>
        <p:spPr>
          <a:xfrm>
            <a:off x="1578370" y="3569592"/>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Goteway</a:t>
            </a:r>
            <a:endParaRPr sz="1050" dirty="0">
              <a:solidFill>
                <a:schemeClr val="lt1"/>
              </a:solidFill>
              <a:latin typeface="Grotesque" panose="020F0502020204030204" pitchFamily="34" charset="0"/>
              <a:ea typeface="Inter"/>
              <a:cs typeface="Inter"/>
              <a:sym typeface="Inter"/>
            </a:endParaRPr>
          </a:p>
        </p:txBody>
      </p:sp>
      <p:sp>
        <p:nvSpPr>
          <p:cNvPr id="42" name="Google Shape;785;p76">
            <a:extLst>
              <a:ext uri="{FF2B5EF4-FFF2-40B4-BE49-F238E27FC236}">
                <a16:creationId xmlns:a16="http://schemas.microsoft.com/office/drawing/2014/main" id="{59574CEC-490E-7DD2-98D5-1DD33CB76C2F}"/>
              </a:ext>
            </a:extLst>
          </p:cNvPr>
          <p:cNvSpPr/>
          <p:nvPr/>
        </p:nvSpPr>
        <p:spPr>
          <a:xfrm>
            <a:off x="2772880" y="3108169"/>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Goteway</a:t>
            </a:r>
            <a:endParaRPr sz="1050" dirty="0">
              <a:solidFill>
                <a:schemeClr val="lt1"/>
              </a:solidFill>
              <a:latin typeface="Grotesque" panose="020F0502020204030204" pitchFamily="34" charset="0"/>
              <a:ea typeface="Inter"/>
              <a:cs typeface="Inter"/>
              <a:sym typeface="Inter"/>
            </a:endParaRPr>
          </a:p>
        </p:txBody>
      </p:sp>
      <p:sp>
        <p:nvSpPr>
          <p:cNvPr id="43" name="Google Shape;785;p76">
            <a:extLst>
              <a:ext uri="{FF2B5EF4-FFF2-40B4-BE49-F238E27FC236}">
                <a16:creationId xmlns:a16="http://schemas.microsoft.com/office/drawing/2014/main" id="{01A94119-9201-81E2-2F05-7D048D08B0C6}"/>
              </a:ext>
            </a:extLst>
          </p:cNvPr>
          <p:cNvSpPr/>
          <p:nvPr/>
        </p:nvSpPr>
        <p:spPr>
          <a:xfrm>
            <a:off x="2772880" y="3569592"/>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Goteway</a:t>
            </a:r>
            <a:endParaRPr sz="1050" dirty="0">
              <a:solidFill>
                <a:schemeClr val="lt1"/>
              </a:solidFill>
              <a:latin typeface="Grotesque" panose="020F0502020204030204" pitchFamily="34" charset="0"/>
              <a:ea typeface="Inter"/>
              <a:cs typeface="Inter"/>
              <a:sym typeface="Inter"/>
            </a:endParaRPr>
          </a:p>
        </p:txBody>
      </p:sp>
      <p:sp>
        <p:nvSpPr>
          <p:cNvPr id="44" name="Google Shape;785;p76">
            <a:extLst>
              <a:ext uri="{FF2B5EF4-FFF2-40B4-BE49-F238E27FC236}">
                <a16:creationId xmlns:a16="http://schemas.microsoft.com/office/drawing/2014/main" id="{2560A792-16D3-1B84-9BA3-4E275ED590B8}"/>
              </a:ext>
            </a:extLst>
          </p:cNvPr>
          <p:cNvSpPr/>
          <p:nvPr/>
        </p:nvSpPr>
        <p:spPr>
          <a:xfrm>
            <a:off x="3967390" y="3569592"/>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Goteway</a:t>
            </a:r>
            <a:endParaRPr sz="1050" dirty="0">
              <a:solidFill>
                <a:schemeClr val="lt1"/>
              </a:solidFill>
              <a:latin typeface="Grotesque" panose="020F0502020204030204" pitchFamily="34" charset="0"/>
              <a:ea typeface="Inter"/>
              <a:cs typeface="Inter"/>
              <a:sym typeface="Inter"/>
            </a:endParaRPr>
          </a:p>
        </p:txBody>
      </p:sp>
      <p:sp>
        <p:nvSpPr>
          <p:cNvPr id="45" name="Google Shape;785;p76">
            <a:extLst>
              <a:ext uri="{FF2B5EF4-FFF2-40B4-BE49-F238E27FC236}">
                <a16:creationId xmlns:a16="http://schemas.microsoft.com/office/drawing/2014/main" id="{47D71F06-D7C4-8CDD-C002-10B852B95ACF}"/>
              </a:ext>
            </a:extLst>
          </p:cNvPr>
          <p:cNvSpPr/>
          <p:nvPr/>
        </p:nvSpPr>
        <p:spPr>
          <a:xfrm>
            <a:off x="3967390" y="3102812"/>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Goteway</a:t>
            </a:r>
            <a:endParaRPr sz="1050" dirty="0">
              <a:solidFill>
                <a:schemeClr val="lt1"/>
              </a:solidFill>
              <a:latin typeface="Grotesque" panose="020F0502020204030204" pitchFamily="34" charset="0"/>
              <a:ea typeface="Inter"/>
              <a:cs typeface="Inter"/>
              <a:sym typeface="Inter"/>
            </a:endParaRPr>
          </a:p>
        </p:txBody>
      </p:sp>
      <p:sp>
        <p:nvSpPr>
          <p:cNvPr id="46" name="Google Shape;785;p76">
            <a:extLst>
              <a:ext uri="{FF2B5EF4-FFF2-40B4-BE49-F238E27FC236}">
                <a16:creationId xmlns:a16="http://schemas.microsoft.com/office/drawing/2014/main" id="{8BC6CFFC-256F-6FAB-FEC5-78633702CAAD}"/>
              </a:ext>
            </a:extLst>
          </p:cNvPr>
          <p:cNvSpPr/>
          <p:nvPr/>
        </p:nvSpPr>
        <p:spPr>
          <a:xfrm>
            <a:off x="5157394" y="3102811"/>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Goteway</a:t>
            </a:r>
            <a:endParaRPr sz="1050" dirty="0">
              <a:solidFill>
                <a:schemeClr val="lt1"/>
              </a:solidFill>
              <a:latin typeface="Grotesque" panose="020F0502020204030204" pitchFamily="34" charset="0"/>
              <a:ea typeface="Inter"/>
              <a:cs typeface="Inter"/>
              <a:sym typeface="Inter"/>
            </a:endParaRPr>
          </a:p>
        </p:txBody>
      </p:sp>
      <p:sp>
        <p:nvSpPr>
          <p:cNvPr id="47" name="Google Shape;785;p76">
            <a:extLst>
              <a:ext uri="{FF2B5EF4-FFF2-40B4-BE49-F238E27FC236}">
                <a16:creationId xmlns:a16="http://schemas.microsoft.com/office/drawing/2014/main" id="{7D958D97-DE92-626A-E6AD-C517F63797FC}"/>
              </a:ext>
            </a:extLst>
          </p:cNvPr>
          <p:cNvSpPr/>
          <p:nvPr/>
        </p:nvSpPr>
        <p:spPr>
          <a:xfrm>
            <a:off x="5160551" y="3569591"/>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Goteway</a:t>
            </a:r>
            <a:endParaRPr sz="1050" dirty="0">
              <a:solidFill>
                <a:schemeClr val="lt1"/>
              </a:solidFill>
              <a:latin typeface="Grotesque" panose="020F0502020204030204" pitchFamily="34" charset="0"/>
              <a:ea typeface="Inter"/>
              <a:cs typeface="Inter"/>
              <a:sym typeface="Inter"/>
            </a:endParaRPr>
          </a:p>
        </p:txBody>
      </p:sp>
      <p:sp>
        <p:nvSpPr>
          <p:cNvPr id="48" name="Google Shape;785;p76">
            <a:extLst>
              <a:ext uri="{FF2B5EF4-FFF2-40B4-BE49-F238E27FC236}">
                <a16:creationId xmlns:a16="http://schemas.microsoft.com/office/drawing/2014/main" id="{79F9B068-8EE2-9C01-94BD-E4FD9B0B1102}"/>
              </a:ext>
            </a:extLst>
          </p:cNvPr>
          <p:cNvSpPr/>
          <p:nvPr/>
        </p:nvSpPr>
        <p:spPr>
          <a:xfrm>
            <a:off x="6347398" y="3569591"/>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Goteway</a:t>
            </a:r>
            <a:endParaRPr sz="1050" dirty="0">
              <a:solidFill>
                <a:schemeClr val="lt1"/>
              </a:solidFill>
              <a:latin typeface="Grotesque" panose="020F0502020204030204" pitchFamily="34" charset="0"/>
              <a:ea typeface="Inter"/>
              <a:cs typeface="Inter"/>
              <a:sym typeface="Inter"/>
            </a:endParaRPr>
          </a:p>
        </p:txBody>
      </p:sp>
      <p:sp>
        <p:nvSpPr>
          <p:cNvPr id="49" name="Google Shape;785;p76">
            <a:extLst>
              <a:ext uri="{FF2B5EF4-FFF2-40B4-BE49-F238E27FC236}">
                <a16:creationId xmlns:a16="http://schemas.microsoft.com/office/drawing/2014/main" id="{02C07732-821B-B33D-593A-59FA4FE07C70}"/>
              </a:ext>
            </a:extLst>
          </p:cNvPr>
          <p:cNvSpPr/>
          <p:nvPr/>
        </p:nvSpPr>
        <p:spPr>
          <a:xfrm>
            <a:off x="6347398" y="3102811"/>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Goteway</a:t>
            </a:r>
            <a:endParaRPr sz="1050" dirty="0">
              <a:solidFill>
                <a:schemeClr val="lt1"/>
              </a:solidFill>
              <a:latin typeface="Grotesque" panose="020F0502020204030204" pitchFamily="34" charset="0"/>
              <a:ea typeface="Inter"/>
              <a:cs typeface="Inter"/>
              <a:sym typeface="Inter"/>
            </a:endParaRPr>
          </a:p>
        </p:txBody>
      </p:sp>
      <p:sp>
        <p:nvSpPr>
          <p:cNvPr id="50" name="Google Shape;785;p76">
            <a:extLst>
              <a:ext uri="{FF2B5EF4-FFF2-40B4-BE49-F238E27FC236}">
                <a16:creationId xmlns:a16="http://schemas.microsoft.com/office/drawing/2014/main" id="{8077B676-95DF-D122-D088-293535F720F4}"/>
              </a:ext>
            </a:extLst>
          </p:cNvPr>
          <p:cNvSpPr/>
          <p:nvPr/>
        </p:nvSpPr>
        <p:spPr>
          <a:xfrm>
            <a:off x="7537402" y="3102810"/>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Goteway</a:t>
            </a:r>
            <a:endParaRPr sz="1050" dirty="0">
              <a:solidFill>
                <a:schemeClr val="lt1"/>
              </a:solidFill>
              <a:latin typeface="Grotesque" panose="020F0502020204030204" pitchFamily="34" charset="0"/>
              <a:ea typeface="Inter"/>
              <a:cs typeface="Inter"/>
              <a:sym typeface="Inter"/>
            </a:endParaRPr>
          </a:p>
        </p:txBody>
      </p:sp>
      <p:sp>
        <p:nvSpPr>
          <p:cNvPr id="51" name="Google Shape;785;p76">
            <a:extLst>
              <a:ext uri="{FF2B5EF4-FFF2-40B4-BE49-F238E27FC236}">
                <a16:creationId xmlns:a16="http://schemas.microsoft.com/office/drawing/2014/main" id="{40DE04BD-A6E5-9B92-8F8F-556D5C1AF3E9}"/>
              </a:ext>
            </a:extLst>
          </p:cNvPr>
          <p:cNvSpPr/>
          <p:nvPr/>
        </p:nvSpPr>
        <p:spPr>
          <a:xfrm>
            <a:off x="7540559" y="3569590"/>
            <a:ext cx="1024580" cy="349889"/>
          </a:xfrm>
          <a:prstGeom prst="roundRect">
            <a:avLst>
              <a:gd name="adj" fmla="val 16667"/>
            </a:avLst>
          </a:prstGeom>
          <a:solidFill>
            <a:srgbClr val="000000">
              <a:alpha val="0"/>
            </a:srgbClr>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GB" sz="1050" dirty="0">
                <a:solidFill>
                  <a:schemeClr val="lt1"/>
                </a:solidFill>
                <a:latin typeface="Grotesque" panose="020F0502020204030204" pitchFamily="34" charset="0"/>
                <a:ea typeface="Inter"/>
                <a:cs typeface="Inter"/>
                <a:sym typeface="Inter"/>
              </a:rPr>
              <a:t>Goteway</a:t>
            </a:r>
            <a:endParaRPr sz="1050" dirty="0">
              <a:solidFill>
                <a:schemeClr val="lt1"/>
              </a:solidFill>
              <a:latin typeface="Grotesque" panose="020F0502020204030204" pitchFamily="34" charset="0"/>
              <a:ea typeface="Inter"/>
              <a:cs typeface="Inter"/>
              <a:sym typeface="Inter"/>
            </a:endParaRPr>
          </a:p>
        </p:txBody>
      </p:sp>
      <p:sp>
        <p:nvSpPr>
          <p:cNvPr id="52" name="ZoneTexte 37">
            <a:extLst>
              <a:ext uri="{FF2B5EF4-FFF2-40B4-BE49-F238E27FC236}">
                <a16:creationId xmlns:a16="http://schemas.microsoft.com/office/drawing/2014/main" id="{40743CDA-426A-52EF-C228-EBA1467164A8}"/>
              </a:ext>
            </a:extLst>
          </p:cNvPr>
          <p:cNvSpPr txBox="1"/>
          <p:nvPr/>
        </p:nvSpPr>
        <p:spPr>
          <a:xfrm>
            <a:off x="362433" y="3190418"/>
            <a:ext cx="1269101" cy="523220"/>
          </a:xfrm>
          <a:prstGeom prst="rect">
            <a:avLst/>
          </a:prstGeom>
          <a:noFill/>
        </p:spPr>
        <p:txBody>
          <a:bodyPr wrap="square">
            <a:spAutoFit/>
          </a:bodyPr>
          <a:lstStyle/>
          <a:p>
            <a:r>
              <a:rPr lang="en-GB" sz="1400" dirty="0">
                <a:solidFill>
                  <a:schemeClr val="lt1"/>
                </a:solidFill>
                <a:latin typeface="Grotesque" panose="020F0502020204030204" pitchFamily="34" charset="0"/>
                <a:ea typeface="Inter"/>
                <a:cs typeface="Inter"/>
                <a:sym typeface="Inter"/>
              </a:rPr>
              <a:t>Fleet of</a:t>
            </a:r>
          </a:p>
          <a:p>
            <a:r>
              <a:rPr lang="en-GB" dirty="0">
                <a:solidFill>
                  <a:schemeClr val="lt1"/>
                </a:solidFill>
                <a:latin typeface="Grotesque" panose="020F0502020204030204" pitchFamily="34" charset="0"/>
                <a:ea typeface="Inter"/>
                <a:sym typeface="Inter"/>
              </a:rPr>
              <a:t>API pods</a:t>
            </a:r>
            <a:endParaRPr lang="fr-FR" dirty="0"/>
          </a:p>
        </p:txBody>
      </p:sp>
      <p:sp>
        <p:nvSpPr>
          <p:cNvPr id="55" name="Google Shape;743;p72">
            <a:extLst>
              <a:ext uri="{FF2B5EF4-FFF2-40B4-BE49-F238E27FC236}">
                <a16:creationId xmlns:a16="http://schemas.microsoft.com/office/drawing/2014/main" id="{F9DD93B7-A767-E439-7B55-5DF301068A6B}"/>
              </a:ext>
            </a:extLst>
          </p:cNvPr>
          <p:cNvSpPr txBox="1">
            <a:spLocks/>
          </p:cNvSpPr>
          <p:nvPr/>
        </p:nvSpPr>
        <p:spPr>
          <a:xfrm>
            <a:off x="3226501"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ctr"/>
            <a:r>
              <a:rPr lang="en-GB" b="0" dirty="0">
                <a:solidFill>
                  <a:schemeClr val="bg1"/>
                </a:solidFill>
              </a:rPr>
              <a:t>Scaleway Object Storage: Beekeeper</a:t>
            </a:r>
          </a:p>
        </p:txBody>
      </p:sp>
      <p:sp>
        <p:nvSpPr>
          <p:cNvPr id="57" name="Google Shape;743;p72">
            <a:extLst>
              <a:ext uri="{FF2B5EF4-FFF2-40B4-BE49-F238E27FC236}">
                <a16:creationId xmlns:a16="http://schemas.microsoft.com/office/drawing/2014/main" id="{738637A5-CC10-F910-C605-81F833C783EC}"/>
              </a:ext>
            </a:extLst>
          </p:cNvPr>
          <p:cNvSpPr txBox="1">
            <a:spLocks/>
          </p:cNvSpPr>
          <p:nvPr/>
        </p:nvSpPr>
        <p:spPr>
          <a:xfrm>
            <a:off x="6232938"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r"/>
            <a:r>
              <a:rPr lang="en-GB" b="0" dirty="0">
                <a:solidFill>
                  <a:schemeClr val="bg1"/>
                </a:solidFill>
              </a:rPr>
              <a:t>CTA Workshop 2025</a:t>
            </a:r>
          </a:p>
        </p:txBody>
      </p:sp>
    </p:spTree>
    <p:extLst>
      <p:ext uri="{BB962C8B-B14F-4D97-AF65-F5344CB8AC3E}">
        <p14:creationId xmlns:p14="http://schemas.microsoft.com/office/powerpoint/2010/main" val="239526894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222"/>
        <p:cNvGrpSpPr/>
        <p:nvPr/>
      </p:nvGrpSpPr>
      <p:grpSpPr>
        <a:xfrm>
          <a:off x="0" y="0"/>
          <a:ext cx="0" cy="0"/>
          <a:chOff x="0" y="0"/>
          <a:chExt cx="0" cy="0"/>
        </a:xfrm>
      </p:grpSpPr>
      <p:pic>
        <p:nvPicPr>
          <p:cNvPr id="1223" name="Google Shape;1223;p98"/>
          <p:cNvPicPr preferRelativeResize="0"/>
          <p:nvPr/>
        </p:nvPicPr>
        <p:blipFill>
          <a:blip r:embed="rId3">
            <a:alphaModFix/>
          </a:blip>
          <a:stretch>
            <a:fillRect/>
          </a:stretch>
        </p:blipFill>
        <p:spPr>
          <a:xfrm>
            <a:off x="-170075" y="317150"/>
            <a:ext cx="4509199" cy="4509199"/>
          </a:xfrm>
          <a:prstGeom prst="rect">
            <a:avLst/>
          </a:prstGeom>
          <a:noFill/>
          <a:ln>
            <a:noFill/>
          </a:ln>
        </p:spPr>
      </p:pic>
      <p:sp>
        <p:nvSpPr>
          <p:cNvPr id="1224" name="Google Shape;1224;p98"/>
          <p:cNvSpPr>
            <a:spLocks noGrp="1"/>
          </p:cNvSpPr>
          <p:nvPr>
            <p:ph type="body" idx="2"/>
          </p:nvPr>
        </p:nvSpPr>
        <p:spPr>
          <a:xfrm>
            <a:off x="4865841" y="1204859"/>
            <a:ext cx="903000" cy="372000"/>
          </a:xfrm>
          <a:prstGeom prst="roundRect">
            <a:avLst>
              <a:gd name="adj" fmla="val 50000"/>
            </a:avLst>
          </a:prstGeom>
          <a:solidFill>
            <a:schemeClr val="accent5"/>
          </a:solidFill>
          <a:ln>
            <a:noFill/>
          </a:ln>
        </p:spPr>
        <p:txBody>
          <a:bodyPr spcFirstLastPara="1" wrap="square" lIns="0" tIns="0" rIns="0" bIns="0" anchor="ctr" anchorCtr="0">
            <a:noAutofit/>
          </a:bodyPr>
          <a:lstStyle/>
          <a:p>
            <a:pPr marL="0" lvl="0" indent="0" algn="ctr" rtl="0">
              <a:lnSpc>
                <a:spcPct val="100000"/>
              </a:lnSpc>
              <a:spcBef>
                <a:spcPts val="0"/>
              </a:spcBef>
              <a:spcAft>
                <a:spcPts val="0"/>
              </a:spcAft>
              <a:buClr>
                <a:schemeClr val="lt1"/>
              </a:buClr>
              <a:buSzPts val="900"/>
              <a:buNone/>
            </a:pPr>
            <a:r>
              <a:rPr lang="en-GB" sz="1100"/>
              <a:t>Part 03</a:t>
            </a:r>
            <a:endParaRPr/>
          </a:p>
        </p:txBody>
      </p:sp>
      <p:sp>
        <p:nvSpPr>
          <p:cNvPr id="1226" name="Google Shape;1226;p98"/>
          <p:cNvSpPr txBox="1">
            <a:spLocks noGrp="1"/>
          </p:cNvSpPr>
          <p:nvPr>
            <p:ph type="title"/>
          </p:nvPr>
        </p:nvSpPr>
        <p:spPr>
          <a:xfrm>
            <a:off x="4865850" y="1801053"/>
            <a:ext cx="3959700" cy="1572600"/>
          </a:xfrm>
          <a:prstGeom prst="rect">
            <a:avLst/>
          </a:prstGeom>
        </p:spPr>
        <p:txBody>
          <a:bodyPr spcFirstLastPara="1" wrap="square" lIns="0" tIns="0" rIns="0" bIns="0" anchor="t" anchorCtr="0">
            <a:noAutofit/>
          </a:bodyPr>
          <a:lstStyle/>
          <a:p>
            <a:pPr marL="0" lvl="0" indent="0" algn="l" rtl="0">
              <a:lnSpc>
                <a:spcPct val="100000"/>
              </a:lnSpc>
              <a:spcBef>
                <a:spcPts val="0"/>
              </a:spcBef>
              <a:spcAft>
                <a:spcPts val="0"/>
              </a:spcAft>
              <a:buNone/>
            </a:pPr>
            <a:r>
              <a:rPr lang="en-GB" dirty="0">
                <a:solidFill>
                  <a:schemeClr val="accent2"/>
                </a:solidFill>
              </a:rPr>
              <a:t>CS3</a:t>
            </a:r>
            <a:r>
              <a:rPr lang="en-GB" dirty="0"/>
              <a:t> glacier </a:t>
            </a:r>
            <a:br>
              <a:rPr lang="en-GB" dirty="0"/>
            </a:br>
            <a:r>
              <a:rPr lang="en-GB" dirty="0"/>
              <a:t>on disks</a:t>
            </a:r>
            <a:endParaRPr dirty="0"/>
          </a:p>
          <a:p>
            <a:pPr marL="0" lvl="0" indent="0" algn="l" rtl="0">
              <a:lnSpc>
                <a:spcPct val="100000"/>
              </a:lnSpc>
              <a:spcBef>
                <a:spcPts val="0"/>
              </a:spcBef>
              <a:spcAft>
                <a:spcPts val="0"/>
              </a:spcAft>
              <a:buNone/>
            </a:pPr>
            <a:endParaRPr dirty="0"/>
          </a:p>
          <a:p>
            <a:pPr marL="0" lvl="0" indent="0" algn="l" rtl="0">
              <a:lnSpc>
                <a:spcPct val="100000"/>
              </a:lnSpc>
              <a:spcBef>
                <a:spcPts val="0"/>
              </a:spcBef>
              <a:spcAft>
                <a:spcPts val="0"/>
              </a:spcAft>
              <a:buNone/>
            </a:pPr>
            <a:endParaRPr dirty="0"/>
          </a:p>
        </p:txBody>
      </p:sp>
      <p:sp>
        <p:nvSpPr>
          <p:cNvPr id="1272" name="Google Shape;743;p72">
            <a:extLst>
              <a:ext uri="{FF2B5EF4-FFF2-40B4-BE49-F238E27FC236}">
                <a16:creationId xmlns:a16="http://schemas.microsoft.com/office/drawing/2014/main" id="{EC93797E-01FE-28DF-7C24-1B3CEB15907C}"/>
              </a:ext>
            </a:extLst>
          </p:cNvPr>
          <p:cNvSpPr txBox="1">
            <a:spLocks/>
          </p:cNvSpPr>
          <p:nvPr/>
        </p:nvSpPr>
        <p:spPr>
          <a:xfrm>
            <a:off x="3226501"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ctr"/>
            <a:r>
              <a:rPr lang="en-GB" b="0" dirty="0">
                <a:solidFill>
                  <a:schemeClr val="bg1"/>
                </a:solidFill>
              </a:rPr>
              <a:t>Scaleway Object Storage: Beekeeper</a:t>
            </a:r>
          </a:p>
        </p:txBody>
      </p:sp>
      <p:sp>
        <p:nvSpPr>
          <p:cNvPr id="1274" name="Google Shape;743;p72">
            <a:extLst>
              <a:ext uri="{FF2B5EF4-FFF2-40B4-BE49-F238E27FC236}">
                <a16:creationId xmlns:a16="http://schemas.microsoft.com/office/drawing/2014/main" id="{B2D31066-DC3B-FF7D-E00C-74FCB7D49F90}"/>
              </a:ext>
            </a:extLst>
          </p:cNvPr>
          <p:cNvSpPr txBox="1">
            <a:spLocks/>
          </p:cNvSpPr>
          <p:nvPr/>
        </p:nvSpPr>
        <p:spPr>
          <a:xfrm>
            <a:off x="6232938"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r"/>
            <a:r>
              <a:rPr lang="en-GB" b="0" dirty="0">
                <a:solidFill>
                  <a:schemeClr val="bg1"/>
                </a:solidFill>
              </a:rPr>
              <a:t>CTA Workshop 2025</a:t>
            </a: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253"/>
        <p:cNvGrpSpPr/>
        <p:nvPr/>
      </p:nvGrpSpPr>
      <p:grpSpPr>
        <a:xfrm>
          <a:off x="0" y="0"/>
          <a:ext cx="0" cy="0"/>
          <a:chOff x="0" y="0"/>
          <a:chExt cx="0" cy="0"/>
        </a:xfrm>
      </p:grpSpPr>
      <p:sp>
        <p:nvSpPr>
          <p:cNvPr id="1254" name="Google Shape;1254;p101"/>
          <p:cNvSpPr txBox="1">
            <a:spLocks noGrp="1"/>
          </p:cNvSpPr>
          <p:nvPr>
            <p:ph type="title"/>
          </p:nvPr>
        </p:nvSpPr>
        <p:spPr>
          <a:xfrm>
            <a:off x="518159" y="763106"/>
            <a:ext cx="8104500" cy="5844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CS3: Fast and not so furious</a:t>
            </a:r>
            <a:endParaRPr/>
          </a:p>
        </p:txBody>
      </p:sp>
      <p:sp>
        <p:nvSpPr>
          <p:cNvPr id="1255" name="Google Shape;1255;p101"/>
          <p:cNvSpPr txBox="1">
            <a:spLocks noGrp="1"/>
          </p:cNvSpPr>
          <p:nvPr>
            <p:ph type="body" idx="1"/>
          </p:nvPr>
        </p:nvSpPr>
        <p:spPr>
          <a:xfrm>
            <a:off x="518159" y="315602"/>
            <a:ext cx="3863100" cy="1299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GB"/>
              <a:t>Disk we know them</a:t>
            </a:r>
            <a:endParaRPr/>
          </a:p>
        </p:txBody>
      </p:sp>
      <p:sp>
        <p:nvSpPr>
          <p:cNvPr id="1256" name="Google Shape;1256;p101"/>
          <p:cNvSpPr txBox="1">
            <a:spLocks noGrp="1"/>
          </p:cNvSpPr>
          <p:nvPr>
            <p:ph type="body" idx="3"/>
          </p:nvPr>
        </p:nvSpPr>
        <p:spPr>
          <a:xfrm>
            <a:off x="518159" y="1164255"/>
            <a:ext cx="8104500" cy="129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S3 Glacier solution based on disk</a:t>
            </a:r>
            <a:endParaRPr/>
          </a:p>
        </p:txBody>
      </p:sp>
      <p:sp>
        <p:nvSpPr>
          <p:cNvPr id="1258" name="Google Shape;1258;p101"/>
          <p:cNvSpPr txBox="1">
            <a:spLocks noGrp="1"/>
          </p:cNvSpPr>
          <p:nvPr>
            <p:ph type="body" idx="2"/>
          </p:nvPr>
        </p:nvSpPr>
        <p:spPr>
          <a:xfrm>
            <a:off x="518159" y="1919309"/>
            <a:ext cx="3794700" cy="2549400"/>
          </a:xfrm>
          <a:prstGeom prst="rect">
            <a:avLst/>
          </a:prstGeom>
        </p:spPr>
        <p:txBody>
          <a:bodyPr spcFirstLastPara="1" wrap="square" lIns="0" tIns="0" rIns="0" bIns="0" anchor="t" anchorCtr="0">
            <a:noAutofit/>
          </a:bodyPr>
          <a:lstStyle/>
          <a:p>
            <a:pPr marL="0" lvl="0" indent="0" algn="l" rtl="0">
              <a:lnSpc>
                <a:spcPct val="115000"/>
              </a:lnSpc>
              <a:spcBef>
                <a:spcPts val="1200"/>
              </a:spcBef>
              <a:spcAft>
                <a:spcPts val="0"/>
              </a:spcAft>
              <a:buNone/>
            </a:pPr>
            <a:r>
              <a:rPr lang="en-GB" sz="1100" b="1" dirty="0">
                <a:latin typeface="Arial"/>
                <a:ea typeface="Arial"/>
                <a:cs typeface="Arial"/>
                <a:sym typeface="Arial"/>
              </a:rPr>
              <a:t>CS3:</a:t>
            </a:r>
            <a:r>
              <a:rPr lang="en-GB" sz="1100" dirty="0">
                <a:latin typeface="Arial"/>
                <a:ea typeface="Arial"/>
                <a:cs typeface="Arial"/>
                <a:sym typeface="Arial"/>
              </a:rPr>
              <a:t> disk-based "Glacier"</a:t>
            </a:r>
          </a:p>
          <a:p>
            <a:pPr marL="457200" lvl="0" indent="-298450" algn="l" rtl="0">
              <a:lnSpc>
                <a:spcPct val="115000"/>
              </a:lnSpc>
              <a:spcBef>
                <a:spcPts val="1200"/>
              </a:spcBef>
              <a:spcAft>
                <a:spcPts val="0"/>
              </a:spcAft>
              <a:buClr>
                <a:schemeClr val="lt1"/>
              </a:buClr>
              <a:buSzPts val="1100"/>
              <a:buFont typeface="Arial"/>
              <a:buChar char="●"/>
            </a:pPr>
            <a:r>
              <a:rPr lang="en-GB" sz="1100" b="1" dirty="0">
                <a:solidFill>
                  <a:schemeClr val="accent2"/>
                </a:solidFill>
                <a:latin typeface="Arial"/>
                <a:ea typeface="Arial"/>
                <a:cs typeface="Arial"/>
                <a:sym typeface="Arial"/>
              </a:rPr>
              <a:t>Reduced Cost:</a:t>
            </a:r>
            <a:r>
              <a:rPr lang="en-GB" sz="1100" dirty="0">
                <a:latin typeface="Arial"/>
                <a:ea typeface="Arial"/>
                <a:cs typeface="Arial"/>
                <a:sym typeface="Arial"/>
              </a:rPr>
              <a:t> Leveraging commodity hardware for reduced initial investment.</a:t>
            </a:r>
            <a:endParaRPr sz="1100" dirty="0">
              <a:latin typeface="Arial"/>
              <a:ea typeface="Arial"/>
              <a:cs typeface="Arial"/>
              <a:sym typeface="Arial"/>
            </a:endParaRPr>
          </a:p>
          <a:p>
            <a:pPr marL="457200" lvl="0" indent="-298450" algn="l" rtl="0">
              <a:lnSpc>
                <a:spcPct val="115000"/>
              </a:lnSpc>
              <a:spcBef>
                <a:spcPts val="0"/>
              </a:spcBef>
              <a:spcAft>
                <a:spcPts val="0"/>
              </a:spcAft>
              <a:buClr>
                <a:schemeClr val="lt1"/>
              </a:buClr>
              <a:buSzPts val="1100"/>
              <a:buFont typeface="Arial"/>
              <a:buChar char="●"/>
            </a:pPr>
            <a:r>
              <a:rPr lang="en-GB" sz="1100" b="1" dirty="0">
                <a:solidFill>
                  <a:schemeClr val="accent2"/>
                </a:solidFill>
                <a:latin typeface="Arial"/>
                <a:ea typeface="Arial"/>
                <a:cs typeface="Arial"/>
                <a:sym typeface="Arial"/>
              </a:rPr>
              <a:t>Improved Restore Times:</a:t>
            </a:r>
            <a:r>
              <a:rPr lang="en-GB" sz="1100" dirty="0">
                <a:latin typeface="Arial"/>
                <a:ea typeface="Arial"/>
                <a:cs typeface="Arial"/>
                <a:sym typeface="Arial"/>
              </a:rPr>
              <a:t> Aiming for much faster data retrieval compared to typical deep archive solutions. </a:t>
            </a:r>
            <a:endParaRPr sz="1100" dirty="0">
              <a:latin typeface="Arial"/>
              <a:ea typeface="Arial"/>
              <a:cs typeface="Arial"/>
              <a:sym typeface="Arial"/>
            </a:endParaRPr>
          </a:p>
          <a:p>
            <a:pPr marL="457200" lvl="0" indent="-298450" algn="l" rtl="0">
              <a:lnSpc>
                <a:spcPct val="115000"/>
              </a:lnSpc>
              <a:spcBef>
                <a:spcPts val="0"/>
              </a:spcBef>
              <a:spcAft>
                <a:spcPts val="0"/>
              </a:spcAft>
              <a:buClr>
                <a:schemeClr val="lt1"/>
              </a:buClr>
              <a:buSzPts val="1100"/>
              <a:buFont typeface="Arial"/>
              <a:buChar char="●"/>
            </a:pPr>
            <a:r>
              <a:rPr lang="en-GB" sz="1100" b="1" dirty="0">
                <a:solidFill>
                  <a:schemeClr val="accent2"/>
                </a:solidFill>
                <a:latin typeface="Arial"/>
                <a:ea typeface="Arial"/>
                <a:cs typeface="Arial"/>
                <a:sym typeface="Arial"/>
              </a:rPr>
              <a:t>Quick development:</a:t>
            </a:r>
            <a:r>
              <a:rPr lang="en-GB" sz="1100" b="1" dirty="0">
                <a:latin typeface="Arial"/>
                <a:ea typeface="Arial"/>
                <a:cs typeface="Arial"/>
                <a:sym typeface="Arial"/>
              </a:rPr>
              <a:t> </a:t>
            </a:r>
            <a:r>
              <a:rPr lang="en-GB" sz="1100" dirty="0">
                <a:latin typeface="Arial"/>
                <a:ea typeface="Arial"/>
                <a:cs typeface="Arial"/>
                <a:sym typeface="Arial"/>
              </a:rPr>
              <a:t>leverages our current S3 solution. Less development time and less complexity.</a:t>
            </a:r>
            <a:endParaRPr sz="1100" dirty="0">
              <a:latin typeface="Arial"/>
              <a:ea typeface="Arial"/>
              <a:cs typeface="Arial"/>
              <a:sym typeface="Arial"/>
            </a:endParaRPr>
          </a:p>
        </p:txBody>
      </p:sp>
      <p:sp>
        <p:nvSpPr>
          <p:cNvPr id="1259" name="Google Shape;1259;p101"/>
          <p:cNvSpPr txBox="1">
            <a:spLocks noGrp="1"/>
          </p:cNvSpPr>
          <p:nvPr>
            <p:ph type="body" idx="2"/>
          </p:nvPr>
        </p:nvSpPr>
        <p:spPr>
          <a:xfrm>
            <a:off x="4651659" y="1919309"/>
            <a:ext cx="3794700" cy="2549400"/>
          </a:xfrm>
          <a:prstGeom prst="rect">
            <a:avLst/>
          </a:prstGeom>
        </p:spPr>
        <p:txBody>
          <a:bodyPr spcFirstLastPara="1" wrap="square" lIns="0" tIns="0" rIns="0" bIns="0" anchor="t" anchorCtr="0">
            <a:noAutofit/>
          </a:bodyPr>
          <a:lstStyle/>
          <a:p>
            <a:pPr marL="0" lvl="0" indent="0" algn="l" rtl="0">
              <a:lnSpc>
                <a:spcPct val="115000"/>
              </a:lnSpc>
              <a:spcBef>
                <a:spcPts val="1200"/>
              </a:spcBef>
              <a:spcAft>
                <a:spcPts val="0"/>
              </a:spcAft>
              <a:buNone/>
            </a:pPr>
            <a:r>
              <a:rPr lang="en-GB" sz="1100" b="1" dirty="0">
                <a:latin typeface="Arial"/>
                <a:ea typeface="Arial"/>
                <a:cs typeface="Arial"/>
                <a:sym typeface="Arial"/>
              </a:rPr>
              <a:t>Custom motherboard</a:t>
            </a:r>
            <a:endParaRPr sz="1100" b="1" dirty="0">
              <a:latin typeface="Arial"/>
              <a:ea typeface="Arial"/>
              <a:cs typeface="Arial"/>
              <a:sym typeface="Arial"/>
            </a:endParaRPr>
          </a:p>
          <a:p>
            <a:pPr marL="457200" lvl="0" indent="-298450" algn="l" rtl="0">
              <a:lnSpc>
                <a:spcPct val="115000"/>
              </a:lnSpc>
              <a:spcBef>
                <a:spcPts val="1200"/>
              </a:spcBef>
              <a:spcAft>
                <a:spcPts val="0"/>
              </a:spcAft>
              <a:buClr>
                <a:schemeClr val="lt1"/>
              </a:buClr>
              <a:buSzPts val="1100"/>
              <a:buFont typeface="Arial"/>
              <a:buChar char="●"/>
            </a:pPr>
            <a:r>
              <a:rPr lang="en-GB" sz="1100" b="1" dirty="0">
                <a:solidFill>
                  <a:schemeClr val="accent2"/>
                </a:solidFill>
                <a:latin typeface="Arial"/>
                <a:ea typeface="Arial"/>
                <a:cs typeface="Arial"/>
                <a:sym typeface="Arial"/>
              </a:rPr>
              <a:t>"Mr. Freeze":</a:t>
            </a:r>
            <a:r>
              <a:rPr lang="en-GB" sz="1100" dirty="0">
                <a:latin typeface="Arial"/>
                <a:ea typeface="Arial"/>
                <a:cs typeface="Arial"/>
                <a:sym typeface="Arial"/>
              </a:rPr>
              <a:t> specialized motherboard to manage a high density of disks.</a:t>
            </a:r>
            <a:endParaRPr sz="1100" dirty="0">
              <a:latin typeface="Arial"/>
              <a:ea typeface="Arial"/>
              <a:cs typeface="Arial"/>
              <a:sym typeface="Arial"/>
            </a:endParaRPr>
          </a:p>
          <a:p>
            <a:pPr marL="457200" lvl="0" indent="-298450" algn="l" rtl="0">
              <a:lnSpc>
                <a:spcPct val="115000"/>
              </a:lnSpc>
              <a:spcBef>
                <a:spcPts val="0"/>
              </a:spcBef>
              <a:spcAft>
                <a:spcPts val="0"/>
              </a:spcAft>
              <a:buClr>
                <a:schemeClr val="lt1"/>
              </a:buClr>
              <a:buSzPts val="1100"/>
              <a:buFont typeface="Arial"/>
              <a:buChar char="●"/>
            </a:pPr>
            <a:r>
              <a:rPr lang="en-GB" sz="1100" b="1" dirty="0">
                <a:solidFill>
                  <a:schemeClr val="accent2"/>
                </a:solidFill>
                <a:latin typeface="Arial"/>
                <a:ea typeface="Arial"/>
                <a:cs typeface="Arial"/>
                <a:sym typeface="Arial"/>
              </a:rPr>
              <a:t>High density: </a:t>
            </a:r>
            <a:r>
              <a:rPr lang="en-GB" sz="1100" dirty="0">
                <a:latin typeface="Arial"/>
                <a:ea typeface="Arial"/>
                <a:cs typeface="Arial"/>
                <a:sym typeface="Arial"/>
              </a:rPr>
              <a:t>Supports </a:t>
            </a:r>
            <a:r>
              <a:rPr lang="en-GB" sz="1100" b="1" dirty="0">
                <a:latin typeface="Arial"/>
                <a:ea typeface="Arial"/>
                <a:cs typeface="Arial"/>
                <a:sym typeface="Arial"/>
              </a:rPr>
              <a:t>54 disk drives</a:t>
            </a:r>
            <a:r>
              <a:rPr lang="en-GB" sz="1100" dirty="0">
                <a:latin typeface="Arial"/>
                <a:ea typeface="Arial"/>
                <a:cs typeface="Arial"/>
                <a:sym typeface="Arial"/>
              </a:rPr>
              <a:t>.</a:t>
            </a:r>
            <a:endParaRPr sz="1100" dirty="0">
              <a:latin typeface="Arial"/>
              <a:ea typeface="Arial"/>
              <a:cs typeface="Arial"/>
              <a:sym typeface="Arial"/>
            </a:endParaRPr>
          </a:p>
          <a:p>
            <a:pPr marL="457200" lvl="0" indent="-298450" algn="l" rtl="0">
              <a:lnSpc>
                <a:spcPct val="115000"/>
              </a:lnSpc>
              <a:spcBef>
                <a:spcPts val="0"/>
              </a:spcBef>
              <a:spcAft>
                <a:spcPts val="0"/>
              </a:spcAft>
              <a:buClr>
                <a:schemeClr val="lt1"/>
              </a:buClr>
              <a:buSzPts val="1100"/>
              <a:buFont typeface="Arial"/>
              <a:buChar char="●"/>
            </a:pPr>
            <a:r>
              <a:rPr lang="en-GB" sz="1100" b="1" dirty="0">
                <a:solidFill>
                  <a:schemeClr val="accent2"/>
                </a:solidFill>
                <a:latin typeface="Arial"/>
                <a:ea typeface="Arial"/>
                <a:cs typeface="Arial"/>
                <a:sym typeface="Arial"/>
              </a:rPr>
              <a:t>Feature / Limitation:</a:t>
            </a:r>
            <a:r>
              <a:rPr lang="en-GB" sz="1100" dirty="0">
                <a:latin typeface="Arial"/>
                <a:ea typeface="Arial"/>
                <a:cs typeface="Arial"/>
                <a:sym typeface="Arial"/>
              </a:rPr>
              <a:t> disks are split across two buses, allowing </a:t>
            </a:r>
            <a:r>
              <a:rPr lang="en-GB" sz="1100" b="1" dirty="0">
                <a:latin typeface="Arial"/>
                <a:ea typeface="Arial"/>
                <a:cs typeface="Arial"/>
                <a:sym typeface="Arial"/>
              </a:rPr>
              <a:t>only two disk to be actively mounted at any given time</a:t>
            </a:r>
            <a:r>
              <a:rPr lang="en-GB" sz="1100" dirty="0">
                <a:latin typeface="Arial"/>
                <a:ea typeface="Arial"/>
                <a:cs typeface="Arial"/>
                <a:sym typeface="Arial"/>
              </a:rPr>
              <a:t>. Extending shelf life of disks. </a:t>
            </a:r>
            <a:endParaRPr sz="1100" dirty="0">
              <a:latin typeface="Arial"/>
              <a:ea typeface="Arial"/>
              <a:cs typeface="Arial"/>
              <a:sym typeface="Arial"/>
            </a:endParaRPr>
          </a:p>
        </p:txBody>
      </p:sp>
      <p:sp>
        <p:nvSpPr>
          <p:cNvPr id="6" name="Google Shape;743;p72">
            <a:extLst>
              <a:ext uri="{FF2B5EF4-FFF2-40B4-BE49-F238E27FC236}">
                <a16:creationId xmlns:a16="http://schemas.microsoft.com/office/drawing/2014/main" id="{95007E68-BC16-142E-0CCE-175B83BC11E8}"/>
              </a:ext>
            </a:extLst>
          </p:cNvPr>
          <p:cNvSpPr txBox="1">
            <a:spLocks/>
          </p:cNvSpPr>
          <p:nvPr/>
        </p:nvSpPr>
        <p:spPr>
          <a:xfrm>
            <a:off x="3226501"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ctr"/>
            <a:r>
              <a:rPr lang="en-GB" b="0" dirty="0">
                <a:solidFill>
                  <a:schemeClr val="bg1"/>
                </a:solidFill>
              </a:rPr>
              <a:t>Scaleway Object Storage: Beekeeper</a:t>
            </a:r>
          </a:p>
        </p:txBody>
      </p:sp>
      <p:sp>
        <p:nvSpPr>
          <p:cNvPr id="8" name="Google Shape;743;p72">
            <a:extLst>
              <a:ext uri="{FF2B5EF4-FFF2-40B4-BE49-F238E27FC236}">
                <a16:creationId xmlns:a16="http://schemas.microsoft.com/office/drawing/2014/main" id="{F4F52C6F-3EF3-92C7-5110-465EAF5B395D}"/>
              </a:ext>
            </a:extLst>
          </p:cNvPr>
          <p:cNvSpPr txBox="1">
            <a:spLocks/>
          </p:cNvSpPr>
          <p:nvPr/>
        </p:nvSpPr>
        <p:spPr>
          <a:xfrm>
            <a:off x="6232938"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r"/>
            <a:r>
              <a:rPr lang="en-GB" b="0" dirty="0">
                <a:solidFill>
                  <a:schemeClr val="bg1"/>
                </a:solidFill>
              </a:rPr>
              <a:t>CTA Workshop 2025</a:t>
            </a: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964">
          <a:extLst>
            <a:ext uri="{FF2B5EF4-FFF2-40B4-BE49-F238E27FC236}">
              <a16:creationId xmlns:a16="http://schemas.microsoft.com/office/drawing/2014/main" id="{6276C62C-AB87-A6FE-17C6-C216262C16CA}"/>
            </a:ext>
          </a:extLst>
        </p:cNvPr>
        <p:cNvGrpSpPr/>
        <p:nvPr/>
      </p:nvGrpSpPr>
      <p:grpSpPr>
        <a:xfrm>
          <a:off x="0" y="0"/>
          <a:ext cx="0" cy="0"/>
          <a:chOff x="0" y="0"/>
          <a:chExt cx="0" cy="0"/>
        </a:xfrm>
      </p:grpSpPr>
      <p:sp>
        <p:nvSpPr>
          <p:cNvPr id="1965" name="Google Shape;1965;p146">
            <a:extLst>
              <a:ext uri="{FF2B5EF4-FFF2-40B4-BE49-F238E27FC236}">
                <a16:creationId xmlns:a16="http://schemas.microsoft.com/office/drawing/2014/main" id="{A318DBB9-5854-6F7A-2CC1-D866A45E1372}"/>
              </a:ext>
            </a:extLst>
          </p:cNvPr>
          <p:cNvSpPr txBox="1">
            <a:spLocks noGrp="1"/>
          </p:cNvSpPr>
          <p:nvPr>
            <p:ph type="title"/>
          </p:nvPr>
        </p:nvSpPr>
        <p:spPr>
          <a:xfrm>
            <a:off x="1279823" y="2133794"/>
            <a:ext cx="5715000" cy="877500"/>
          </a:xfrm>
          <a:prstGeom prst="rect">
            <a:avLst/>
          </a:prstGeom>
          <a:noFill/>
          <a:ln>
            <a:noFill/>
          </a:ln>
        </p:spPr>
        <p:txBody>
          <a:bodyPr spcFirstLastPara="1" wrap="square" lIns="0" tIns="0" rIns="0" bIns="0" anchor="ctr" anchorCtr="0">
            <a:noAutofit/>
          </a:bodyPr>
          <a:lstStyle/>
          <a:p>
            <a:pPr marL="0" lvl="0" indent="0" algn="l" rtl="0">
              <a:lnSpc>
                <a:spcPct val="90000"/>
              </a:lnSpc>
              <a:spcBef>
                <a:spcPts val="0"/>
              </a:spcBef>
              <a:spcAft>
                <a:spcPts val="0"/>
              </a:spcAft>
              <a:buClr>
                <a:schemeClr val="lt1"/>
              </a:buClr>
              <a:buSzPts val="4400"/>
              <a:buFont typeface="Poppins SemiBold"/>
              <a:buNone/>
            </a:pPr>
            <a:r>
              <a:rPr lang="en-GB" dirty="0"/>
              <a:t>Scaleway</a:t>
            </a:r>
            <a:br>
              <a:rPr lang="en-GB" dirty="0"/>
            </a:br>
            <a:r>
              <a:rPr lang="en-GB" sz="2800" dirty="0"/>
              <a:t>European cloud provider</a:t>
            </a:r>
            <a:endParaRPr dirty="0"/>
          </a:p>
        </p:txBody>
      </p:sp>
    </p:spTree>
    <p:extLst>
      <p:ext uri="{BB962C8B-B14F-4D97-AF65-F5344CB8AC3E}">
        <p14:creationId xmlns:p14="http://schemas.microsoft.com/office/powerpoint/2010/main" val="2985954105"/>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935">
          <a:extLst>
            <a:ext uri="{FF2B5EF4-FFF2-40B4-BE49-F238E27FC236}">
              <a16:creationId xmlns:a16="http://schemas.microsoft.com/office/drawing/2014/main" id="{481766D4-A489-D94A-25B8-EB9F5D5DE8E3}"/>
            </a:ext>
          </a:extLst>
        </p:cNvPr>
        <p:cNvGrpSpPr/>
        <p:nvPr/>
      </p:nvGrpSpPr>
      <p:grpSpPr>
        <a:xfrm>
          <a:off x="0" y="0"/>
          <a:ext cx="0" cy="0"/>
          <a:chOff x="0" y="0"/>
          <a:chExt cx="0" cy="0"/>
        </a:xfrm>
      </p:grpSpPr>
      <p:pic>
        <p:nvPicPr>
          <p:cNvPr id="5" name="Picture 4" descr="A green circuit board with black and white dots&#10;&#10;AI-generated content may be incorrect.">
            <a:extLst>
              <a:ext uri="{FF2B5EF4-FFF2-40B4-BE49-F238E27FC236}">
                <a16:creationId xmlns:a16="http://schemas.microsoft.com/office/drawing/2014/main" id="{ED1CC83B-4C5E-E968-09AB-ED137EB060C0}"/>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9921" b="89931" l="5820" r="95106">
                        <a14:foregroundMark x1="90476" y1="18800" x2="92097" y2="84896"/>
                        <a14:foregroundMark x1="95106" y1="86285" x2="95106" y2="81796"/>
                        <a14:foregroundMark x1="7440" y1="85069" x2="9524" y2="38467"/>
                        <a14:foregroundMark x1="8598" y1="25546" x2="7903" y2="19320"/>
                        <a14:foregroundMark x1="5820" y1="25372" x2="10648" y2="17956"/>
                      </a14:backgroundRemoval>
                    </a14:imgEffect>
                  </a14:imgLayer>
                </a14:imgProps>
              </a:ext>
            </a:extLst>
          </a:blip>
          <a:stretch>
            <a:fillRect/>
          </a:stretch>
        </p:blipFill>
        <p:spPr>
          <a:xfrm>
            <a:off x="1064527" y="430567"/>
            <a:ext cx="3212966" cy="4283954"/>
          </a:xfrm>
          <a:prstGeom prst="rect">
            <a:avLst/>
          </a:prstGeom>
        </p:spPr>
      </p:pic>
      <p:pic>
        <p:nvPicPr>
          <p:cNvPr id="7" name="Picture 6" descr="A close up of a circuit board&#10;&#10;AI-generated content may be incorrect.">
            <a:extLst>
              <a:ext uri="{FF2B5EF4-FFF2-40B4-BE49-F238E27FC236}">
                <a16:creationId xmlns:a16="http://schemas.microsoft.com/office/drawing/2014/main" id="{A19019B4-DE91-9538-36D1-D285A5E9859A}"/>
              </a:ext>
            </a:extLst>
          </p:cNvPr>
          <p:cNvPicPr>
            <a:picLocks noChangeAspect="1"/>
          </p:cNvPicPr>
          <p:nvPr/>
        </p:nvPicPr>
        <p:blipFill>
          <a:blip r:embed="rId5"/>
          <a:stretch>
            <a:fillRect/>
          </a:stretch>
        </p:blipFill>
        <p:spPr>
          <a:xfrm>
            <a:off x="1342472" y="1605019"/>
            <a:ext cx="104245" cy="185325"/>
          </a:xfrm>
          <a:prstGeom prst="rect">
            <a:avLst/>
          </a:prstGeom>
        </p:spPr>
      </p:pic>
      <p:sp>
        <p:nvSpPr>
          <p:cNvPr id="9" name="Google Shape;743;p72">
            <a:extLst>
              <a:ext uri="{FF2B5EF4-FFF2-40B4-BE49-F238E27FC236}">
                <a16:creationId xmlns:a16="http://schemas.microsoft.com/office/drawing/2014/main" id="{DB259A11-C5F0-F006-BE9F-5F290D443E55}"/>
              </a:ext>
            </a:extLst>
          </p:cNvPr>
          <p:cNvSpPr txBox="1">
            <a:spLocks/>
          </p:cNvSpPr>
          <p:nvPr/>
        </p:nvSpPr>
        <p:spPr>
          <a:xfrm>
            <a:off x="6232938"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r"/>
            <a:r>
              <a:rPr lang="en-GB" b="0" dirty="0">
                <a:solidFill>
                  <a:schemeClr val="bg1"/>
                </a:solidFill>
              </a:rPr>
              <a:t>CTA Workshop 2025</a:t>
            </a:r>
          </a:p>
        </p:txBody>
      </p:sp>
    </p:spTree>
    <p:extLst>
      <p:ext uri="{BB962C8B-B14F-4D97-AF65-F5344CB8AC3E}">
        <p14:creationId xmlns:p14="http://schemas.microsoft.com/office/powerpoint/2010/main" val="2554104340"/>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935">
          <a:extLst>
            <a:ext uri="{FF2B5EF4-FFF2-40B4-BE49-F238E27FC236}">
              <a16:creationId xmlns:a16="http://schemas.microsoft.com/office/drawing/2014/main" id="{ECAD29E7-7033-6041-22B0-996F1CA7DF76}"/>
            </a:ext>
          </a:extLst>
        </p:cNvPr>
        <p:cNvGrpSpPr/>
        <p:nvPr/>
      </p:nvGrpSpPr>
      <p:grpSpPr>
        <a:xfrm>
          <a:off x="0" y="0"/>
          <a:ext cx="0" cy="0"/>
          <a:chOff x="0" y="0"/>
          <a:chExt cx="0" cy="0"/>
        </a:xfrm>
      </p:grpSpPr>
      <p:pic>
        <p:nvPicPr>
          <p:cNvPr id="5" name="Picture 4" descr="A green circuit board with black and white dots&#10;&#10;AI-generated content may be incorrect.">
            <a:extLst>
              <a:ext uri="{FF2B5EF4-FFF2-40B4-BE49-F238E27FC236}">
                <a16:creationId xmlns:a16="http://schemas.microsoft.com/office/drawing/2014/main" id="{ABD4E131-5479-1D01-69BF-E83A358096F9}"/>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9921" b="89931" l="5820" r="95106">
                        <a14:foregroundMark x1="90476" y1="18800" x2="92097" y2="84896"/>
                        <a14:foregroundMark x1="95106" y1="86285" x2="95106" y2="81796"/>
                        <a14:foregroundMark x1="7440" y1="85069" x2="9524" y2="38467"/>
                        <a14:foregroundMark x1="8598" y1="25546" x2="7903" y2="19320"/>
                        <a14:foregroundMark x1="5820" y1="25372" x2="10648" y2="17956"/>
                      </a14:backgroundRemoval>
                    </a14:imgEffect>
                  </a14:imgLayer>
                </a14:imgProps>
              </a:ext>
            </a:extLst>
          </a:blip>
          <a:stretch>
            <a:fillRect/>
          </a:stretch>
        </p:blipFill>
        <p:spPr>
          <a:xfrm>
            <a:off x="1064527" y="430567"/>
            <a:ext cx="3212966" cy="4283954"/>
          </a:xfrm>
          <a:prstGeom prst="rect">
            <a:avLst/>
          </a:prstGeom>
        </p:spPr>
      </p:pic>
      <p:pic>
        <p:nvPicPr>
          <p:cNvPr id="7" name="Picture 6" descr="A close up of a circuit board&#10;&#10;AI-generated content may be incorrect.">
            <a:extLst>
              <a:ext uri="{FF2B5EF4-FFF2-40B4-BE49-F238E27FC236}">
                <a16:creationId xmlns:a16="http://schemas.microsoft.com/office/drawing/2014/main" id="{8E2821B4-2F42-246F-AFE8-2ED19CBF7730}"/>
              </a:ext>
            </a:extLst>
          </p:cNvPr>
          <p:cNvPicPr>
            <a:picLocks noChangeAspect="1"/>
          </p:cNvPicPr>
          <p:nvPr/>
        </p:nvPicPr>
        <p:blipFill>
          <a:blip r:embed="rId5"/>
          <a:stretch>
            <a:fillRect/>
          </a:stretch>
        </p:blipFill>
        <p:spPr>
          <a:xfrm>
            <a:off x="5447038" y="688369"/>
            <a:ext cx="2264711" cy="4026152"/>
          </a:xfrm>
          <a:prstGeom prst="rect">
            <a:avLst/>
          </a:prstGeom>
        </p:spPr>
      </p:pic>
      <p:sp>
        <p:nvSpPr>
          <p:cNvPr id="3" name="Google Shape;743;p72">
            <a:extLst>
              <a:ext uri="{FF2B5EF4-FFF2-40B4-BE49-F238E27FC236}">
                <a16:creationId xmlns:a16="http://schemas.microsoft.com/office/drawing/2014/main" id="{0891B7DE-A7F5-D7ED-324E-4F390D66D99E}"/>
              </a:ext>
            </a:extLst>
          </p:cNvPr>
          <p:cNvSpPr txBox="1">
            <a:spLocks/>
          </p:cNvSpPr>
          <p:nvPr/>
        </p:nvSpPr>
        <p:spPr>
          <a:xfrm>
            <a:off x="6232938"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r"/>
            <a:r>
              <a:rPr lang="en-GB" b="0" dirty="0">
                <a:solidFill>
                  <a:schemeClr val="bg1"/>
                </a:solidFill>
              </a:rPr>
              <a:t>CTA Workshop 2025</a:t>
            </a:r>
          </a:p>
        </p:txBody>
      </p:sp>
    </p:spTree>
    <p:extLst>
      <p:ext uri="{BB962C8B-B14F-4D97-AF65-F5344CB8AC3E}">
        <p14:creationId xmlns:p14="http://schemas.microsoft.com/office/powerpoint/2010/main" val="3224620975"/>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242"/>
        <p:cNvGrpSpPr/>
        <p:nvPr/>
      </p:nvGrpSpPr>
      <p:grpSpPr>
        <a:xfrm>
          <a:off x="0" y="0"/>
          <a:ext cx="0" cy="0"/>
          <a:chOff x="0" y="0"/>
          <a:chExt cx="0" cy="0"/>
        </a:xfrm>
      </p:grpSpPr>
      <p:sp>
        <p:nvSpPr>
          <p:cNvPr id="1243" name="Google Shape;1243;p100"/>
          <p:cNvSpPr txBox="1">
            <a:spLocks noGrp="1"/>
          </p:cNvSpPr>
          <p:nvPr>
            <p:ph type="body" idx="1"/>
          </p:nvPr>
        </p:nvSpPr>
        <p:spPr>
          <a:xfrm>
            <a:off x="518159" y="315602"/>
            <a:ext cx="3863100" cy="1299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GB"/>
              <a:t>Climate change affects all</a:t>
            </a:r>
            <a:endParaRPr/>
          </a:p>
        </p:txBody>
      </p:sp>
      <p:sp>
        <p:nvSpPr>
          <p:cNvPr id="1244" name="Google Shape;1244;p100"/>
          <p:cNvSpPr txBox="1">
            <a:spLocks noGrp="1"/>
          </p:cNvSpPr>
          <p:nvPr>
            <p:ph type="body" idx="3"/>
          </p:nvPr>
        </p:nvSpPr>
        <p:spPr>
          <a:xfrm>
            <a:off x="518159" y="1164255"/>
            <a:ext cx="8104500" cy="129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Why we are moving away</a:t>
            </a:r>
            <a:endParaRPr/>
          </a:p>
        </p:txBody>
      </p:sp>
      <p:sp>
        <p:nvSpPr>
          <p:cNvPr id="1246" name="Google Shape;1246;p100"/>
          <p:cNvSpPr txBox="1">
            <a:spLocks noGrp="1"/>
          </p:cNvSpPr>
          <p:nvPr>
            <p:ph type="body" idx="2"/>
          </p:nvPr>
        </p:nvSpPr>
        <p:spPr>
          <a:xfrm>
            <a:off x="518159" y="1919309"/>
            <a:ext cx="3794700" cy="2549400"/>
          </a:xfrm>
          <a:prstGeom prst="rect">
            <a:avLst/>
          </a:prstGeom>
        </p:spPr>
        <p:txBody>
          <a:bodyPr spcFirstLastPara="1" wrap="square" lIns="0" tIns="0" rIns="0" bIns="0" anchor="t" anchorCtr="0">
            <a:noAutofit/>
          </a:bodyPr>
          <a:lstStyle/>
          <a:p>
            <a:pPr marL="0" lvl="0" indent="0" algn="l" rtl="0">
              <a:lnSpc>
                <a:spcPct val="115000"/>
              </a:lnSpc>
              <a:spcBef>
                <a:spcPts val="1200"/>
              </a:spcBef>
              <a:spcAft>
                <a:spcPts val="0"/>
              </a:spcAft>
              <a:buNone/>
            </a:pPr>
            <a:r>
              <a:rPr lang="en-GB" sz="1100" b="1" dirty="0">
                <a:latin typeface="Arial"/>
                <a:ea typeface="Arial"/>
                <a:cs typeface="Arial"/>
                <a:sym typeface="Arial"/>
              </a:rPr>
              <a:t>What went wrong</a:t>
            </a:r>
            <a:endParaRPr sz="1100" b="1" dirty="0">
              <a:latin typeface="Arial"/>
              <a:ea typeface="Arial"/>
              <a:cs typeface="Arial"/>
              <a:sym typeface="Arial"/>
            </a:endParaRPr>
          </a:p>
          <a:p>
            <a:pPr marL="457200" lvl="0" indent="-298450" algn="l" rtl="0">
              <a:lnSpc>
                <a:spcPct val="115000"/>
              </a:lnSpc>
              <a:spcBef>
                <a:spcPts val="1200"/>
              </a:spcBef>
              <a:spcAft>
                <a:spcPts val="0"/>
              </a:spcAft>
              <a:buSzPts val="1100"/>
              <a:buFont typeface="Arial"/>
              <a:buChar char="●"/>
            </a:pPr>
            <a:r>
              <a:rPr lang="en-GB" sz="1100" b="1" dirty="0">
                <a:solidFill>
                  <a:srgbClr val="00CFDA"/>
                </a:solidFill>
                <a:latin typeface="Arial"/>
                <a:ea typeface="Arial"/>
                <a:cs typeface="Arial"/>
                <a:sym typeface="Arial"/>
              </a:rPr>
              <a:t>Restore concurrency:</a:t>
            </a:r>
            <a:r>
              <a:rPr lang="en-GB" sz="1100" b="1" dirty="0">
                <a:latin typeface="Arial"/>
                <a:ea typeface="Arial"/>
                <a:cs typeface="Arial"/>
                <a:sym typeface="Arial"/>
              </a:rPr>
              <a:t> </a:t>
            </a:r>
            <a:r>
              <a:rPr lang="en-GB" sz="1100" dirty="0">
                <a:latin typeface="Arial"/>
                <a:ea typeface="Arial"/>
                <a:cs typeface="Arial"/>
                <a:sym typeface="Arial"/>
              </a:rPr>
              <a:t>The two-mounted disk limitation means restore times does not scale over time. </a:t>
            </a:r>
            <a:endParaRPr sz="1100" dirty="0">
              <a:latin typeface="Arial"/>
              <a:ea typeface="Arial"/>
              <a:cs typeface="Arial"/>
              <a:sym typeface="Arial"/>
            </a:endParaRPr>
          </a:p>
          <a:p>
            <a:pPr marL="457200" lvl="0" indent="-298450" algn="l" rtl="0">
              <a:lnSpc>
                <a:spcPct val="115000"/>
              </a:lnSpc>
              <a:spcBef>
                <a:spcPts val="0"/>
              </a:spcBef>
              <a:spcAft>
                <a:spcPts val="0"/>
              </a:spcAft>
              <a:buSzPts val="1100"/>
              <a:buFont typeface="Arial"/>
              <a:buChar char="●"/>
            </a:pPr>
            <a:r>
              <a:rPr lang="en-GB" sz="1100" b="1" dirty="0">
                <a:solidFill>
                  <a:srgbClr val="00CFDA"/>
                </a:solidFill>
                <a:latin typeface="Arial"/>
                <a:ea typeface="Arial"/>
                <a:cs typeface="Arial"/>
                <a:sym typeface="Arial"/>
              </a:rPr>
              <a:t>Repairing data</a:t>
            </a:r>
            <a:r>
              <a:rPr lang="en-GB" sz="1100" dirty="0">
                <a:solidFill>
                  <a:srgbClr val="00CFDA"/>
                </a:solidFill>
                <a:latin typeface="Arial"/>
                <a:ea typeface="Arial"/>
                <a:cs typeface="Arial"/>
                <a:sym typeface="Arial"/>
              </a:rPr>
              <a:t>: </a:t>
            </a:r>
            <a:r>
              <a:rPr lang="en-GB" sz="1100" dirty="0">
                <a:latin typeface="Arial"/>
                <a:ea typeface="Arial"/>
                <a:cs typeface="Arial"/>
                <a:sym typeface="Arial"/>
              </a:rPr>
              <a:t>disk break and rebuilding data is complex.</a:t>
            </a:r>
            <a:endParaRPr sz="1100" b="1" dirty="0">
              <a:solidFill>
                <a:schemeClr val="accent4"/>
              </a:solidFill>
              <a:latin typeface="Arial"/>
              <a:ea typeface="Arial"/>
              <a:cs typeface="Arial"/>
              <a:sym typeface="Arial"/>
            </a:endParaRPr>
          </a:p>
          <a:p>
            <a:pPr marL="457200" lvl="0" indent="-298450" algn="l" rtl="0">
              <a:lnSpc>
                <a:spcPct val="115000"/>
              </a:lnSpc>
              <a:spcBef>
                <a:spcPts val="0"/>
              </a:spcBef>
              <a:spcAft>
                <a:spcPts val="0"/>
              </a:spcAft>
              <a:buSzPts val="1100"/>
              <a:buFont typeface="Arial"/>
              <a:buChar char="●"/>
            </a:pPr>
            <a:r>
              <a:rPr lang="en-GB" sz="1100" b="1" dirty="0">
                <a:solidFill>
                  <a:srgbClr val="00CFDA"/>
                </a:solidFill>
                <a:latin typeface="Arial"/>
                <a:ea typeface="Arial"/>
                <a:cs typeface="Arial"/>
                <a:sym typeface="Arial"/>
              </a:rPr>
              <a:t>Disk are expensive</a:t>
            </a:r>
            <a:r>
              <a:rPr lang="en-GB" sz="1100" dirty="0">
                <a:solidFill>
                  <a:srgbClr val="00CFDA"/>
                </a:solidFill>
                <a:latin typeface="Arial"/>
                <a:ea typeface="Arial"/>
                <a:cs typeface="Arial"/>
                <a:sym typeface="Arial"/>
              </a:rPr>
              <a:t>: </a:t>
            </a:r>
            <a:r>
              <a:rPr lang="en-GB" sz="1100" dirty="0">
                <a:latin typeface="Arial"/>
                <a:ea typeface="Arial"/>
                <a:cs typeface="Arial"/>
                <a:sym typeface="Arial"/>
              </a:rPr>
              <a:t>costs of disk overtime offsets initial investment savings.</a:t>
            </a:r>
            <a:endParaRPr sz="1100" dirty="0">
              <a:latin typeface="Arial"/>
              <a:ea typeface="Arial"/>
              <a:cs typeface="Arial"/>
              <a:sym typeface="Arial"/>
            </a:endParaRPr>
          </a:p>
        </p:txBody>
      </p:sp>
      <p:sp>
        <p:nvSpPr>
          <p:cNvPr id="1247" name="Google Shape;1247;p100"/>
          <p:cNvSpPr txBox="1">
            <a:spLocks noGrp="1"/>
          </p:cNvSpPr>
          <p:nvPr>
            <p:ph type="body" idx="2"/>
          </p:nvPr>
        </p:nvSpPr>
        <p:spPr>
          <a:xfrm>
            <a:off x="4651659" y="1919309"/>
            <a:ext cx="3794700" cy="2549400"/>
          </a:xfrm>
          <a:prstGeom prst="rect">
            <a:avLst/>
          </a:prstGeom>
        </p:spPr>
        <p:txBody>
          <a:bodyPr spcFirstLastPara="1" wrap="square" lIns="0" tIns="0" rIns="0" bIns="0" anchor="t" anchorCtr="0">
            <a:noAutofit/>
          </a:bodyPr>
          <a:lstStyle/>
          <a:p>
            <a:pPr marL="0" lvl="0" indent="0" algn="l" rtl="0">
              <a:lnSpc>
                <a:spcPct val="115000"/>
              </a:lnSpc>
              <a:spcBef>
                <a:spcPts val="1200"/>
              </a:spcBef>
              <a:spcAft>
                <a:spcPts val="0"/>
              </a:spcAft>
              <a:buNone/>
            </a:pPr>
            <a:r>
              <a:rPr lang="en-GB" sz="1100" b="1" dirty="0">
                <a:latin typeface="Arial"/>
                <a:ea typeface="Arial"/>
                <a:cs typeface="Arial"/>
                <a:sym typeface="Arial"/>
              </a:rPr>
              <a:t>Lessons learned</a:t>
            </a:r>
            <a:endParaRPr sz="1100" b="1" dirty="0">
              <a:latin typeface="Arial"/>
              <a:ea typeface="Arial"/>
              <a:cs typeface="Arial"/>
              <a:sym typeface="Arial"/>
            </a:endParaRPr>
          </a:p>
          <a:p>
            <a:pPr marL="457200" lvl="0" indent="-298450" algn="l" rtl="0">
              <a:lnSpc>
                <a:spcPct val="115000"/>
              </a:lnSpc>
              <a:spcBef>
                <a:spcPts val="1200"/>
              </a:spcBef>
              <a:spcAft>
                <a:spcPts val="0"/>
              </a:spcAft>
              <a:buSzPts val="1100"/>
              <a:buFont typeface="Arial"/>
              <a:buChar char="●"/>
            </a:pPr>
            <a:r>
              <a:rPr lang="en-GB" sz="1100" b="1" dirty="0">
                <a:solidFill>
                  <a:srgbClr val="00CFDA"/>
                </a:solidFill>
                <a:latin typeface="Arial"/>
                <a:ea typeface="Arial"/>
                <a:cs typeface="Arial"/>
                <a:sym typeface="Arial"/>
              </a:rPr>
              <a:t>Durability: </a:t>
            </a:r>
            <a:r>
              <a:rPr lang="en-GB" sz="1100" dirty="0">
                <a:latin typeface="Arial"/>
                <a:ea typeface="Arial"/>
                <a:cs typeface="Arial"/>
                <a:sym typeface="Arial"/>
              </a:rPr>
              <a:t>we need a storage medium that last a long time.</a:t>
            </a:r>
            <a:endParaRPr sz="1100" dirty="0">
              <a:latin typeface="Arial"/>
              <a:ea typeface="Arial"/>
              <a:cs typeface="Arial"/>
              <a:sym typeface="Arial"/>
            </a:endParaRPr>
          </a:p>
          <a:p>
            <a:pPr marL="457200" lvl="0" indent="-298450" algn="l" rtl="0">
              <a:lnSpc>
                <a:spcPct val="115000"/>
              </a:lnSpc>
              <a:spcBef>
                <a:spcPts val="0"/>
              </a:spcBef>
              <a:spcAft>
                <a:spcPts val="0"/>
              </a:spcAft>
              <a:buSzPts val="1100"/>
              <a:buFont typeface="Arial"/>
              <a:buChar char="●"/>
            </a:pPr>
            <a:r>
              <a:rPr lang="en-GB" sz="1100" b="1" dirty="0">
                <a:solidFill>
                  <a:srgbClr val="00CFDA"/>
                </a:solidFill>
                <a:latin typeface="Arial"/>
                <a:ea typeface="Arial"/>
                <a:cs typeface="Arial"/>
                <a:sym typeface="Arial"/>
              </a:rPr>
              <a:t>Storage cost:</a:t>
            </a:r>
            <a:r>
              <a:rPr lang="en-GB" sz="1100" dirty="0">
                <a:solidFill>
                  <a:srgbClr val="00CFDA"/>
                </a:solidFill>
                <a:latin typeface="Arial"/>
                <a:ea typeface="Arial"/>
                <a:cs typeface="Arial"/>
                <a:sym typeface="Arial"/>
              </a:rPr>
              <a:t> </a:t>
            </a:r>
            <a:r>
              <a:rPr lang="en-GB" sz="1100" dirty="0">
                <a:latin typeface="Arial"/>
                <a:ea typeface="Arial"/>
                <a:cs typeface="Arial"/>
                <a:sym typeface="Arial"/>
              </a:rPr>
              <a:t>Cost per TB is what matters.</a:t>
            </a:r>
            <a:endParaRPr sz="1100" dirty="0">
              <a:latin typeface="Arial"/>
              <a:ea typeface="Arial"/>
              <a:cs typeface="Arial"/>
              <a:sym typeface="Arial"/>
            </a:endParaRPr>
          </a:p>
          <a:p>
            <a:pPr marL="457200" lvl="0" indent="-298450" algn="l" rtl="0">
              <a:lnSpc>
                <a:spcPct val="115000"/>
              </a:lnSpc>
              <a:spcBef>
                <a:spcPts val="0"/>
              </a:spcBef>
              <a:spcAft>
                <a:spcPts val="0"/>
              </a:spcAft>
              <a:buSzPts val="1100"/>
              <a:buFont typeface="Arial"/>
              <a:buChar char="●"/>
            </a:pPr>
            <a:r>
              <a:rPr lang="en-GB" sz="1100" b="1" dirty="0">
                <a:solidFill>
                  <a:srgbClr val="00CFDA"/>
                </a:solidFill>
                <a:latin typeface="Arial"/>
                <a:ea typeface="Arial"/>
                <a:cs typeface="Arial"/>
                <a:sym typeface="Arial"/>
              </a:rPr>
              <a:t>Electricity: </a:t>
            </a:r>
            <a:r>
              <a:rPr lang="en-GB" sz="1100" dirty="0">
                <a:latin typeface="Arial"/>
                <a:ea typeface="Arial"/>
                <a:cs typeface="Arial"/>
                <a:sym typeface="Arial"/>
              </a:rPr>
              <a:t>when restores are active, disk consumption adds up.</a:t>
            </a:r>
            <a:endParaRPr sz="1100" dirty="0">
              <a:latin typeface="Arial"/>
              <a:ea typeface="Arial"/>
              <a:cs typeface="Arial"/>
              <a:sym typeface="Arial"/>
            </a:endParaRPr>
          </a:p>
          <a:p>
            <a:pPr marL="457200" lvl="0" indent="-298450" algn="l" rtl="0">
              <a:lnSpc>
                <a:spcPct val="115000"/>
              </a:lnSpc>
              <a:spcBef>
                <a:spcPts val="0"/>
              </a:spcBef>
              <a:spcAft>
                <a:spcPts val="0"/>
              </a:spcAft>
              <a:buSzPts val="1100"/>
              <a:buFont typeface="Arial"/>
              <a:buChar char="●"/>
            </a:pPr>
            <a:r>
              <a:rPr lang="en-GB" sz="1100" b="1" dirty="0">
                <a:solidFill>
                  <a:srgbClr val="00CFDA"/>
                </a:solidFill>
                <a:latin typeface="Arial"/>
                <a:ea typeface="Arial"/>
                <a:cs typeface="Arial"/>
                <a:sym typeface="Arial"/>
              </a:rPr>
              <a:t>Concurrency:</a:t>
            </a:r>
            <a:r>
              <a:rPr lang="en-GB" sz="1100" dirty="0">
                <a:solidFill>
                  <a:srgbClr val="00CFDA"/>
                </a:solidFill>
                <a:latin typeface="Arial"/>
                <a:ea typeface="Arial"/>
                <a:cs typeface="Arial"/>
                <a:sym typeface="Arial"/>
              </a:rPr>
              <a:t> </a:t>
            </a:r>
            <a:r>
              <a:rPr lang="en-GB" sz="1100" dirty="0">
                <a:latin typeface="Arial"/>
                <a:ea typeface="Arial"/>
                <a:cs typeface="Arial"/>
                <a:sym typeface="Arial"/>
              </a:rPr>
              <a:t>Having only a few concurrent operations at the same time is not an option if we want to scale.</a:t>
            </a:r>
            <a:endParaRPr sz="1100" dirty="0">
              <a:latin typeface="Arial"/>
              <a:ea typeface="Arial"/>
              <a:cs typeface="Arial"/>
              <a:sym typeface="Arial"/>
            </a:endParaRPr>
          </a:p>
        </p:txBody>
      </p:sp>
      <p:sp>
        <p:nvSpPr>
          <p:cNvPr id="1248" name="Google Shape;1248;p100"/>
          <p:cNvSpPr txBox="1">
            <a:spLocks noGrp="1"/>
          </p:cNvSpPr>
          <p:nvPr>
            <p:ph type="title"/>
          </p:nvPr>
        </p:nvSpPr>
        <p:spPr>
          <a:xfrm>
            <a:off x="518159" y="757281"/>
            <a:ext cx="8104500" cy="5844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CS3: Too hot to handle</a:t>
            </a:r>
            <a:endParaRPr/>
          </a:p>
        </p:txBody>
      </p:sp>
      <p:sp>
        <p:nvSpPr>
          <p:cNvPr id="2" name="Google Shape;743;p72">
            <a:extLst>
              <a:ext uri="{FF2B5EF4-FFF2-40B4-BE49-F238E27FC236}">
                <a16:creationId xmlns:a16="http://schemas.microsoft.com/office/drawing/2014/main" id="{8CCDC0A0-F0DA-4607-E787-5312B8327131}"/>
              </a:ext>
            </a:extLst>
          </p:cNvPr>
          <p:cNvSpPr txBox="1">
            <a:spLocks/>
          </p:cNvSpPr>
          <p:nvPr/>
        </p:nvSpPr>
        <p:spPr>
          <a:xfrm>
            <a:off x="3226501"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ctr"/>
            <a:r>
              <a:rPr lang="en-GB" b="0" dirty="0">
                <a:solidFill>
                  <a:schemeClr val="bg1"/>
                </a:solidFill>
              </a:rPr>
              <a:t>Scaleway Object Storage: Beekeeper</a:t>
            </a:r>
          </a:p>
        </p:txBody>
      </p:sp>
      <p:sp>
        <p:nvSpPr>
          <p:cNvPr id="4" name="Google Shape;743;p72">
            <a:extLst>
              <a:ext uri="{FF2B5EF4-FFF2-40B4-BE49-F238E27FC236}">
                <a16:creationId xmlns:a16="http://schemas.microsoft.com/office/drawing/2014/main" id="{1ABC2B79-7CBA-75F5-7E73-763AFAF14346}"/>
              </a:ext>
            </a:extLst>
          </p:cNvPr>
          <p:cNvSpPr txBox="1">
            <a:spLocks/>
          </p:cNvSpPr>
          <p:nvPr/>
        </p:nvSpPr>
        <p:spPr>
          <a:xfrm>
            <a:off x="6232938"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r"/>
            <a:r>
              <a:rPr lang="en-GB" b="0" dirty="0">
                <a:solidFill>
                  <a:schemeClr val="bg1"/>
                </a:solidFill>
              </a:rPr>
              <a:t>CTA Workshop 2025</a:t>
            </a: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263"/>
        <p:cNvGrpSpPr/>
        <p:nvPr/>
      </p:nvGrpSpPr>
      <p:grpSpPr>
        <a:xfrm>
          <a:off x="0" y="0"/>
          <a:ext cx="0" cy="0"/>
          <a:chOff x="0" y="0"/>
          <a:chExt cx="0" cy="0"/>
        </a:xfrm>
      </p:grpSpPr>
      <p:sp>
        <p:nvSpPr>
          <p:cNvPr id="1265" name="Google Shape;1265;p102"/>
          <p:cNvSpPr>
            <a:spLocks noGrp="1"/>
          </p:cNvSpPr>
          <p:nvPr>
            <p:ph type="body" idx="2"/>
          </p:nvPr>
        </p:nvSpPr>
        <p:spPr>
          <a:xfrm>
            <a:off x="4865841" y="1204859"/>
            <a:ext cx="903000" cy="372000"/>
          </a:xfrm>
          <a:prstGeom prst="roundRect">
            <a:avLst>
              <a:gd name="adj" fmla="val 50000"/>
            </a:avLst>
          </a:prstGeom>
          <a:solidFill>
            <a:schemeClr val="accent5"/>
          </a:solidFill>
          <a:ln>
            <a:noFill/>
          </a:ln>
        </p:spPr>
        <p:txBody>
          <a:bodyPr spcFirstLastPara="1" wrap="square" lIns="0" tIns="0" rIns="0" bIns="0" anchor="ctr" anchorCtr="0">
            <a:noAutofit/>
          </a:bodyPr>
          <a:lstStyle/>
          <a:p>
            <a:pPr marL="0" lvl="0" indent="0" algn="ctr" rtl="0">
              <a:lnSpc>
                <a:spcPct val="100000"/>
              </a:lnSpc>
              <a:spcBef>
                <a:spcPts val="0"/>
              </a:spcBef>
              <a:spcAft>
                <a:spcPts val="0"/>
              </a:spcAft>
              <a:buClr>
                <a:schemeClr val="lt1"/>
              </a:buClr>
              <a:buSzPts val="900"/>
              <a:buNone/>
            </a:pPr>
            <a:r>
              <a:rPr lang="en-GB" sz="1100" dirty="0"/>
              <a:t>Part 04</a:t>
            </a:r>
            <a:endParaRPr dirty="0"/>
          </a:p>
        </p:txBody>
      </p:sp>
      <p:sp>
        <p:nvSpPr>
          <p:cNvPr id="1267" name="Google Shape;1267;p102"/>
          <p:cNvSpPr txBox="1">
            <a:spLocks noGrp="1"/>
          </p:cNvSpPr>
          <p:nvPr>
            <p:ph type="title"/>
          </p:nvPr>
        </p:nvSpPr>
        <p:spPr>
          <a:xfrm>
            <a:off x="4865850" y="1801053"/>
            <a:ext cx="3959700" cy="1572600"/>
          </a:xfrm>
          <a:prstGeom prst="rect">
            <a:avLst/>
          </a:prstGeom>
        </p:spPr>
        <p:txBody>
          <a:bodyPr spcFirstLastPara="1" wrap="square" lIns="0" tIns="0" rIns="0" bIns="0" anchor="t" anchorCtr="0">
            <a:noAutofit/>
          </a:bodyPr>
          <a:lstStyle/>
          <a:p>
            <a:pPr marL="0" lvl="0" indent="0" algn="l" rtl="0">
              <a:lnSpc>
                <a:spcPct val="100000"/>
              </a:lnSpc>
              <a:spcBef>
                <a:spcPts val="0"/>
              </a:spcBef>
              <a:spcAft>
                <a:spcPts val="0"/>
              </a:spcAft>
              <a:buNone/>
            </a:pPr>
            <a:r>
              <a:rPr lang="en-GB" dirty="0">
                <a:solidFill>
                  <a:schemeClr val="accent2"/>
                </a:solidFill>
              </a:rPr>
              <a:t>Glacier V2:</a:t>
            </a:r>
            <a:r>
              <a:rPr lang="en-GB" dirty="0"/>
              <a:t> glacier on tape</a:t>
            </a:r>
            <a:endParaRPr dirty="0"/>
          </a:p>
          <a:p>
            <a:pPr marL="0" lvl="0" indent="0" algn="l" rtl="0">
              <a:lnSpc>
                <a:spcPct val="100000"/>
              </a:lnSpc>
              <a:spcBef>
                <a:spcPts val="0"/>
              </a:spcBef>
              <a:spcAft>
                <a:spcPts val="0"/>
              </a:spcAft>
              <a:buNone/>
            </a:pPr>
            <a:endParaRPr dirty="0"/>
          </a:p>
          <a:p>
            <a:pPr marL="0" lvl="0" indent="0" algn="l" rtl="0">
              <a:lnSpc>
                <a:spcPct val="100000"/>
              </a:lnSpc>
              <a:spcBef>
                <a:spcPts val="0"/>
              </a:spcBef>
              <a:spcAft>
                <a:spcPts val="0"/>
              </a:spcAft>
              <a:buNone/>
            </a:pPr>
            <a:endParaRPr dirty="0"/>
          </a:p>
        </p:txBody>
      </p:sp>
      <p:pic>
        <p:nvPicPr>
          <p:cNvPr id="6" name="Picture 5" descr="A high angle view of a large server&#10;&#10;AI-generated content may be incorrect.">
            <a:extLst>
              <a:ext uri="{FF2B5EF4-FFF2-40B4-BE49-F238E27FC236}">
                <a16:creationId xmlns:a16="http://schemas.microsoft.com/office/drawing/2014/main" id="{9F96AC3F-45E9-4861-6E6B-9C3D2B95D8CF}"/>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9988" b="99969" l="0" r="99401">
                        <a14:foregroundMark x1="20861" y1="40227" x2="0" y2="90288"/>
                        <a14:foregroundMark x1="77941" y1="45404" x2="91667" y2="88358"/>
                        <a14:foregroundMark x1="91667" y1="88358" x2="62092" y2="93964"/>
                        <a14:foregroundMark x1="62092" y1="93964" x2="37800" y2="93045"/>
                        <a14:foregroundMark x1="37800" y1="93045" x2="11438" y2="84620"/>
                        <a14:foregroundMark x1="11438" y1="84620" x2="13508" y2="71661"/>
                        <a14:foregroundMark x1="13508" y1="71661" x2="23312" y2="68199"/>
                        <a14:foregroundMark x1="88399" y1="67494" x2="99401" y2="94424"/>
                        <a14:foregroundMark x1="94499" y1="96170" x2="10458" y2="95466"/>
                        <a14:foregroundMark x1="2451" y1="98223" x2="93301" y2="99969"/>
                        <a14:foregroundMark x1="6427" y1="65686" x2="3431" y2="74694"/>
                        <a14:foregroundMark x1="64542" y1="19884" x2="66993" y2="26195"/>
                        <a14:foregroundMark x1="66667" y1="22426" x2="66667" y2="22426"/>
                        <a14:foregroundMark x1="66667" y1="22426" x2="66340" y2="23284"/>
                        <a14:foregroundMark x1="66993" y1="22426" x2="66667" y2="21415"/>
                        <a14:foregroundMark x1="85893" y1="58517" x2="74129" y2="36091"/>
                        <a14:foregroundMark x1="67375" y1="22212" x2="74129" y2="38327"/>
                        <a14:backgroundMark x1="19662" y1="40227" x2="5610" y2="65380"/>
                        <a14:backgroundMark x1="5610" y1="65380" x2="490" y2="40411"/>
                        <a14:backgroundMark x1="68297" y1="22143" x2="87963" y2="59375"/>
                        <a14:backgroundMark x1="67266" y1="20190" x2="68272" y2="22095"/>
                        <a14:backgroundMark x1="87963" y1="59375" x2="98094" y2="45772"/>
                        <a14:backgroundMark x1="98094" y1="45772" x2="98094" y2="21936"/>
                        <a14:backgroundMark x1="5556" y1="65686" x2="708" y2="65012"/>
                        <a14:backgroundMark x1="2179" y1="67739" x2="2179" y2="67739"/>
                        <a14:backgroundMark x1="2179" y1="67739" x2="1580" y2="69608"/>
                        <a14:backgroundMark x1="1906" y1="70282" x2="109" y2="74357"/>
                        <a14:backgroundMark x1="93301" y1="67034" x2="94227" y2="66023"/>
                      </a14:backgroundRemoval>
                    </a14:imgEffect>
                  </a14:imgLayer>
                </a14:imgProps>
              </a:ext>
            </a:extLst>
          </a:blip>
          <a:stretch>
            <a:fillRect/>
          </a:stretch>
        </p:blipFill>
        <p:spPr>
          <a:xfrm>
            <a:off x="1244600" y="589932"/>
            <a:ext cx="2069356" cy="3678855"/>
          </a:xfrm>
          <a:prstGeom prst="rect">
            <a:avLst/>
          </a:prstGeom>
        </p:spPr>
      </p:pic>
      <p:sp>
        <p:nvSpPr>
          <p:cNvPr id="9" name="Google Shape;743;p72">
            <a:extLst>
              <a:ext uri="{FF2B5EF4-FFF2-40B4-BE49-F238E27FC236}">
                <a16:creationId xmlns:a16="http://schemas.microsoft.com/office/drawing/2014/main" id="{95A67329-6471-B7F8-890E-2E65FD9B634D}"/>
              </a:ext>
            </a:extLst>
          </p:cNvPr>
          <p:cNvSpPr txBox="1">
            <a:spLocks/>
          </p:cNvSpPr>
          <p:nvPr/>
        </p:nvSpPr>
        <p:spPr>
          <a:xfrm>
            <a:off x="3226501"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ctr"/>
            <a:r>
              <a:rPr lang="en-GB" b="0" dirty="0">
                <a:solidFill>
                  <a:schemeClr val="bg1"/>
                </a:solidFill>
              </a:rPr>
              <a:t>Scaleway Object Storage: Beekeeper</a:t>
            </a:r>
          </a:p>
        </p:txBody>
      </p:sp>
      <p:sp>
        <p:nvSpPr>
          <p:cNvPr id="11" name="Google Shape;743;p72">
            <a:extLst>
              <a:ext uri="{FF2B5EF4-FFF2-40B4-BE49-F238E27FC236}">
                <a16:creationId xmlns:a16="http://schemas.microsoft.com/office/drawing/2014/main" id="{5C253DF4-2D09-3389-F343-B171685547CC}"/>
              </a:ext>
            </a:extLst>
          </p:cNvPr>
          <p:cNvSpPr txBox="1">
            <a:spLocks/>
          </p:cNvSpPr>
          <p:nvPr/>
        </p:nvSpPr>
        <p:spPr>
          <a:xfrm>
            <a:off x="6232938"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r"/>
            <a:r>
              <a:rPr lang="en-GB" b="0" dirty="0">
                <a:solidFill>
                  <a:schemeClr val="bg1"/>
                </a:solidFill>
              </a:rPr>
              <a:t>CTA Workshop 2025</a:t>
            </a: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263">
          <a:extLst>
            <a:ext uri="{FF2B5EF4-FFF2-40B4-BE49-F238E27FC236}">
              <a16:creationId xmlns:a16="http://schemas.microsoft.com/office/drawing/2014/main" id="{C773A5BD-E300-2457-3F47-04E2DBECCD78}"/>
            </a:ext>
          </a:extLst>
        </p:cNvPr>
        <p:cNvGrpSpPr/>
        <p:nvPr/>
      </p:nvGrpSpPr>
      <p:grpSpPr>
        <a:xfrm>
          <a:off x="0" y="0"/>
          <a:ext cx="0" cy="0"/>
          <a:chOff x="0" y="0"/>
          <a:chExt cx="0" cy="0"/>
        </a:xfrm>
      </p:grpSpPr>
      <p:pic>
        <p:nvPicPr>
          <p:cNvPr id="5" name="Picture 4" descr="A high angle view of a large server&#10;&#10;AI-generated content may be incorrect.">
            <a:extLst>
              <a:ext uri="{FF2B5EF4-FFF2-40B4-BE49-F238E27FC236}">
                <a16:creationId xmlns:a16="http://schemas.microsoft.com/office/drawing/2014/main" id="{32AAE3EF-3A67-9570-F0C5-12F622BF9AB7}"/>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9988" b="99969" l="0" r="99401">
                        <a14:foregroundMark x1="20861" y1="40227" x2="0" y2="90288"/>
                        <a14:foregroundMark x1="77941" y1="45404" x2="91667" y2="88358"/>
                        <a14:foregroundMark x1="91667" y1="88358" x2="62092" y2="93964"/>
                        <a14:foregroundMark x1="62092" y1="93964" x2="37800" y2="93045"/>
                        <a14:foregroundMark x1="37800" y1="93045" x2="11438" y2="84620"/>
                        <a14:foregroundMark x1="11438" y1="84620" x2="13508" y2="71661"/>
                        <a14:foregroundMark x1="13508" y1="71661" x2="23312" y2="68199"/>
                        <a14:foregroundMark x1="88399" y1="67494" x2="99401" y2="94424"/>
                        <a14:foregroundMark x1="94499" y1="96170" x2="10458" y2="95466"/>
                        <a14:foregroundMark x1="2451" y1="98223" x2="93301" y2="99969"/>
                        <a14:foregroundMark x1="6427" y1="65686" x2="3431" y2="74694"/>
                        <a14:foregroundMark x1="64542" y1="19884" x2="66993" y2="26195"/>
                        <a14:foregroundMark x1="66667" y1="22426" x2="66667" y2="22426"/>
                        <a14:foregroundMark x1="66667" y1="22426" x2="66340" y2="23284"/>
                        <a14:foregroundMark x1="66993" y1="22426" x2="66667" y2="21415"/>
                        <a14:foregroundMark x1="85893" y1="58517" x2="74129" y2="36091"/>
                        <a14:foregroundMark x1="67375" y1="22212" x2="74129" y2="38327"/>
                        <a14:backgroundMark x1="19662" y1="40227" x2="5610" y2="65380"/>
                        <a14:backgroundMark x1="5610" y1="65380" x2="490" y2="40411"/>
                        <a14:backgroundMark x1="68297" y1="22143" x2="87963" y2="59375"/>
                        <a14:backgroundMark x1="67266" y1="20190" x2="68272" y2="22095"/>
                        <a14:backgroundMark x1="87963" y1="59375" x2="98094" y2="45772"/>
                        <a14:backgroundMark x1="98094" y1="45772" x2="98094" y2="21936"/>
                        <a14:backgroundMark x1="5556" y1="65686" x2="708" y2="65012"/>
                        <a14:backgroundMark x1="2179" y1="67739" x2="2179" y2="67739"/>
                        <a14:backgroundMark x1="2179" y1="67739" x2="1580" y2="69608"/>
                        <a14:backgroundMark x1="1906" y1="70282" x2="109" y2="74357"/>
                        <a14:backgroundMark x1="93301" y1="67034" x2="94227" y2="66023"/>
                      </a14:backgroundRemoval>
                    </a14:imgEffect>
                  </a14:imgLayer>
                </a14:imgProps>
              </a:ext>
            </a:extLst>
          </a:blip>
          <a:stretch>
            <a:fillRect/>
          </a:stretch>
        </p:blipFill>
        <p:spPr>
          <a:xfrm>
            <a:off x="1244600" y="589932"/>
            <a:ext cx="2069356" cy="3678855"/>
          </a:xfrm>
          <a:prstGeom prst="rect">
            <a:avLst/>
          </a:prstGeom>
        </p:spPr>
      </p:pic>
      <p:sp>
        <p:nvSpPr>
          <p:cNvPr id="19" name="Google Shape;746;p72">
            <a:extLst>
              <a:ext uri="{FF2B5EF4-FFF2-40B4-BE49-F238E27FC236}">
                <a16:creationId xmlns:a16="http://schemas.microsoft.com/office/drawing/2014/main" id="{39056C22-03FB-0372-8B02-235FEA560B7A}"/>
              </a:ext>
            </a:extLst>
          </p:cNvPr>
          <p:cNvSpPr txBox="1">
            <a:spLocks/>
          </p:cNvSpPr>
          <p:nvPr/>
        </p:nvSpPr>
        <p:spPr>
          <a:xfrm>
            <a:off x="3551105" y="1490317"/>
            <a:ext cx="2408899" cy="495000"/>
          </a:xfrm>
          <a:prstGeom prst="rect">
            <a:avLst/>
          </a:prstGeom>
        </p:spPr>
        <p:txBody>
          <a:bodyPr spcFirstLastPara="1" wrap="square" lIns="0" tIns="0" rIns="0" bIns="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800" b="1" dirty="0">
                <a:solidFill>
                  <a:schemeClr val="bg1"/>
                </a:solidFill>
              </a:rPr>
              <a:t>1 Diamondback</a:t>
            </a:r>
          </a:p>
        </p:txBody>
      </p:sp>
      <p:sp>
        <p:nvSpPr>
          <p:cNvPr id="20" name="Google Shape;747;p72">
            <a:extLst>
              <a:ext uri="{FF2B5EF4-FFF2-40B4-BE49-F238E27FC236}">
                <a16:creationId xmlns:a16="http://schemas.microsoft.com/office/drawing/2014/main" id="{8CE19973-BEAE-C368-0A67-2372EDF11F6A}"/>
              </a:ext>
            </a:extLst>
          </p:cNvPr>
          <p:cNvSpPr txBox="1">
            <a:spLocks/>
          </p:cNvSpPr>
          <p:nvPr/>
        </p:nvSpPr>
        <p:spPr>
          <a:xfrm>
            <a:off x="3399158" y="1144754"/>
            <a:ext cx="2691000" cy="185400"/>
          </a:xfrm>
          <a:prstGeom prst="rect">
            <a:avLst/>
          </a:prstGeom>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b="1" dirty="0">
                <a:solidFill>
                  <a:srgbClr val="00CFDA"/>
                </a:solidFill>
              </a:rPr>
              <a:t>Staging</a:t>
            </a:r>
          </a:p>
        </p:txBody>
      </p:sp>
      <p:sp>
        <p:nvSpPr>
          <p:cNvPr id="22" name="Google Shape;746;p72">
            <a:extLst>
              <a:ext uri="{FF2B5EF4-FFF2-40B4-BE49-F238E27FC236}">
                <a16:creationId xmlns:a16="http://schemas.microsoft.com/office/drawing/2014/main" id="{A2E82BD4-5DAC-7B28-6527-9B21E52FBE25}"/>
              </a:ext>
            </a:extLst>
          </p:cNvPr>
          <p:cNvSpPr txBox="1">
            <a:spLocks/>
          </p:cNvSpPr>
          <p:nvPr/>
        </p:nvSpPr>
        <p:spPr>
          <a:xfrm>
            <a:off x="3551105" y="2077544"/>
            <a:ext cx="2408899" cy="495000"/>
          </a:xfrm>
          <a:prstGeom prst="rect">
            <a:avLst/>
          </a:prstGeom>
        </p:spPr>
        <p:txBody>
          <a:bodyPr spcFirstLastPara="1" wrap="square" lIns="0" tIns="0" rIns="0" bIns="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800" b="1" dirty="0">
                <a:solidFill>
                  <a:schemeClr val="bg1"/>
                </a:solidFill>
              </a:rPr>
              <a:t>6 Drives</a:t>
            </a:r>
          </a:p>
        </p:txBody>
      </p:sp>
      <p:sp>
        <p:nvSpPr>
          <p:cNvPr id="23" name="Google Shape;746;p72">
            <a:extLst>
              <a:ext uri="{FF2B5EF4-FFF2-40B4-BE49-F238E27FC236}">
                <a16:creationId xmlns:a16="http://schemas.microsoft.com/office/drawing/2014/main" id="{8705BD91-EE1D-2458-E4A2-F26BE5A8C44D}"/>
              </a:ext>
            </a:extLst>
          </p:cNvPr>
          <p:cNvSpPr txBox="1">
            <a:spLocks/>
          </p:cNvSpPr>
          <p:nvPr/>
        </p:nvSpPr>
        <p:spPr>
          <a:xfrm>
            <a:off x="3540208" y="2726432"/>
            <a:ext cx="2408899" cy="495000"/>
          </a:xfrm>
          <a:prstGeom prst="rect">
            <a:avLst/>
          </a:prstGeom>
        </p:spPr>
        <p:txBody>
          <a:bodyPr spcFirstLastPara="1" wrap="square" lIns="0" tIns="0" rIns="0" bIns="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800" b="1" dirty="0">
                <a:solidFill>
                  <a:schemeClr val="bg1"/>
                </a:solidFill>
              </a:rPr>
              <a:t>180 TB</a:t>
            </a:r>
          </a:p>
        </p:txBody>
      </p:sp>
      <p:sp>
        <p:nvSpPr>
          <p:cNvPr id="24" name="Google Shape;746;p72">
            <a:extLst>
              <a:ext uri="{FF2B5EF4-FFF2-40B4-BE49-F238E27FC236}">
                <a16:creationId xmlns:a16="http://schemas.microsoft.com/office/drawing/2014/main" id="{5B10A509-2A9B-1E78-334D-8C09D1E92A8E}"/>
              </a:ext>
            </a:extLst>
          </p:cNvPr>
          <p:cNvSpPr txBox="1">
            <a:spLocks/>
          </p:cNvSpPr>
          <p:nvPr/>
        </p:nvSpPr>
        <p:spPr>
          <a:xfrm>
            <a:off x="3551105" y="3375320"/>
            <a:ext cx="2408899" cy="495000"/>
          </a:xfrm>
          <a:prstGeom prst="rect">
            <a:avLst/>
          </a:prstGeom>
        </p:spPr>
        <p:txBody>
          <a:bodyPr spcFirstLastPara="1" wrap="square" lIns="0" tIns="0" rIns="0" bIns="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800" b="1" dirty="0">
                <a:solidFill>
                  <a:schemeClr val="bg1"/>
                </a:solidFill>
              </a:rPr>
              <a:t>4 </a:t>
            </a:r>
            <a:r>
              <a:rPr lang="en-GB" sz="1800" b="1" dirty="0" err="1">
                <a:solidFill>
                  <a:schemeClr val="bg1"/>
                </a:solidFill>
              </a:rPr>
              <a:t>Datamovers</a:t>
            </a:r>
            <a:endParaRPr lang="en-GB" sz="1800" b="1" dirty="0">
              <a:solidFill>
                <a:schemeClr val="bg1"/>
              </a:solidFill>
            </a:endParaRPr>
          </a:p>
        </p:txBody>
      </p:sp>
      <p:sp>
        <p:nvSpPr>
          <p:cNvPr id="26" name="Google Shape;746;p72">
            <a:extLst>
              <a:ext uri="{FF2B5EF4-FFF2-40B4-BE49-F238E27FC236}">
                <a16:creationId xmlns:a16="http://schemas.microsoft.com/office/drawing/2014/main" id="{B6E5E868-86FA-44FF-91E1-DF9289572B2C}"/>
              </a:ext>
            </a:extLst>
          </p:cNvPr>
          <p:cNvSpPr txBox="1">
            <a:spLocks/>
          </p:cNvSpPr>
          <p:nvPr/>
        </p:nvSpPr>
        <p:spPr>
          <a:xfrm>
            <a:off x="6101054" y="1527631"/>
            <a:ext cx="2408899" cy="495000"/>
          </a:xfrm>
          <a:prstGeom prst="rect">
            <a:avLst/>
          </a:prstGeom>
        </p:spPr>
        <p:txBody>
          <a:bodyPr spcFirstLastPara="1" wrap="square" lIns="0" tIns="0" rIns="0" bIns="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800" b="1" dirty="0">
                <a:solidFill>
                  <a:schemeClr val="bg1"/>
                </a:solidFill>
              </a:rPr>
              <a:t>3 Diamondback</a:t>
            </a:r>
          </a:p>
        </p:txBody>
      </p:sp>
      <p:sp>
        <p:nvSpPr>
          <p:cNvPr id="27" name="Google Shape;747;p72">
            <a:extLst>
              <a:ext uri="{FF2B5EF4-FFF2-40B4-BE49-F238E27FC236}">
                <a16:creationId xmlns:a16="http://schemas.microsoft.com/office/drawing/2014/main" id="{EB93E8F4-83FE-D351-C16A-372779A31CC9}"/>
              </a:ext>
            </a:extLst>
          </p:cNvPr>
          <p:cNvSpPr txBox="1">
            <a:spLocks/>
          </p:cNvSpPr>
          <p:nvPr/>
        </p:nvSpPr>
        <p:spPr>
          <a:xfrm>
            <a:off x="5949107" y="1182068"/>
            <a:ext cx="2691000" cy="185400"/>
          </a:xfrm>
          <a:prstGeom prst="rect">
            <a:avLst/>
          </a:prstGeom>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b="1" dirty="0">
                <a:solidFill>
                  <a:srgbClr val="00CFDA"/>
                </a:solidFill>
              </a:rPr>
              <a:t>Production</a:t>
            </a:r>
          </a:p>
        </p:txBody>
      </p:sp>
      <p:sp>
        <p:nvSpPr>
          <p:cNvPr id="28" name="Google Shape;746;p72">
            <a:extLst>
              <a:ext uri="{FF2B5EF4-FFF2-40B4-BE49-F238E27FC236}">
                <a16:creationId xmlns:a16="http://schemas.microsoft.com/office/drawing/2014/main" id="{3D1525C1-359F-3214-D096-859BC40F9760}"/>
              </a:ext>
            </a:extLst>
          </p:cNvPr>
          <p:cNvSpPr txBox="1">
            <a:spLocks/>
          </p:cNvSpPr>
          <p:nvPr/>
        </p:nvSpPr>
        <p:spPr>
          <a:xfrm>
            <a:off x="6101054" y="2114858"/>
            <a:ext cx="2408899" cy="495000"/>
          </a:xfrm>
          <a:prstGeom prst="rect">
            <a:avLst/>
          </a:prstGeom>
        </p:spPr>
        <p:txBody>
          <a:bodyPr spcFirstLastPara="1" wrap="square" lIns="0" tIns="0" rIns="0" bIns="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800" b="1" dirty="0">
                <a:solidFill>
                  <a:schemeClr val="bg1"/>
                </a:solidFill>
              </a:rPr>
              <a:t>42 Drives</a:t>
            </a:r>
          </a:p>
        </p:txBody>
      </p:sp>
      <p:sp>
        <p:nvSpPr>
          <p:cNvPr id="29" name="Google Shape;746;p72">
            <a:extLst>
              <a:ext uri="{FF2B5EF4-FFF2-40B4-BE49-F238E27FC236}">
                <a16:creationId xmlns:a16="http://schemas.microsoft.com/office/drawing/2014/main" id="{4C2BCF63-6625-B459-43A4-AEF9704DD7BC}"/>
              </a:ext>
            </a:extLst>
          </p:cNvPr>
          <p:cNvSpPr txBox="1">
            <a:spLocks/>
          </p:cNvSpPr>
          <p:nvPr/>
        </p:nvSpPr>
        <p:spPr>
          <a:xfrm>
            <a:off x="6090157" y="2763746"/>
            <a:ext cx="2408899" cy="495000"/>
          </a:xfrm>
          <a:prstGeom prst="rect">
            <a:avLst/>
          </a:prstGeom>
        </p:spPr>
        <p:txBody>
          <a:bodyPr spcFirstLastPara="1" wrap="square" lIns="0" tIns="0" rIns="0" bIns="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800" b="1" dirty="0">
                <a:solidFill>
                  <a:schemeClr val="bg1"/>
                </a:solidFill>
              </a:rPr>
              <a:t>83.5 PB</a:t>
            </a:r>
          </a:p>
        </p:txBody>
      </p:sp>
      <p:sp>
        <p:nvSpPr>
          <p:cNvPr id="30" name="Google Shape;746;p72">
            <a:extLst>
              <a:ext uri="{FF2B5EF4-FFF2-40B4-BE49-F238E27FC236}">
                <a16:creationId xmlns:a16="http://schemas.microsoft.com/office/drawing/2014/main" id="{A16F5D53-1416-FE63-0F4E-E166FC22FB3B}"/>
              </a:ext>
            </a:extLst>
          </p:cNvPr>
          <p:cNvSpPr txBox="1">
            <a:spLocks/>
          </p:cNvSpPr>
          <p:nvPr/>
        </p:nvSpPr>
        <p:spPr>
          <a:xfrm>
            <a:off x="6101054" y="3412634"/>
            <a:ext cx="2408899" cy="495000"/>
          </a:xfrm>
          <a:prstGeom prst="rect">
            <a:avLst/>
          </a:prstGeom>
        </p:spPr>
        <p:txBody>
          <a:bodyPr spcFirstLastPara="1" wrap="square" lIns="0" tIns="0" rIns="0" bIns="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1800" b="1" dirty="0">
                <a:solidFill>
                  <a:schemeClr val="bg1"/>
                </a:solidFill>
              </a:rPr>
              <a:t>12 </a:t>
            </a:r>
            <a:r>
              <a:rPr lang="en-GB" sz="1800" b="1" dirty="0" err="1">
                <a:solidFill>
                  <a:schemeClr val="bg1"/>
                </a:solidFill>
              </a:rPr>
              <a:t>Datamovers</a:t>
            </a:r>
            <a:endParaRPr lang="en-GB" sz="1800" b="1" dirty="0">
              <a:solidFill>
                <a:schemeClr val="bg1"/>
              </a:solidFill>
            </a:endParaRPr>
          </a:p>
        </p:txBody>
      </p:sp>
      <p:sp>
        <p:nvSpPr>
          <p:cNvPr id="33" name="Google Shape;743;p72">
            <a:extLst>
              <a:ext uri="{FF2B5EF4-FFF2-40B4-BE49-F238E27FC236}">
                <a16:creationId xmlns:a16="http://schemas.microsoft.com/office/drawing/2014/main" id="{7F319DCA-57A5-1756-1E4A-F810387FC59A}"/>
              </a:ext>
            </a:extLst>
          </p:cNvPr>
          <p:cNvSpPr txBox="1">
            <a:spLocks/>
          </p:cNvSpPr>
          <p:nvPr/>
        </p:nvSpPr>
        <p:spPr>
          <a:xfrm>
            <a:off x="3226501"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ctr"/>
            <a:r>
              <a:rPr lang="en-GB" b="0" dirty="0">
                <a:solidFill>
                  <a:schemeClr val="bg1"/>
                </a:solidFill>
              </a:rPr>
              <a:t>Scaleway Object Storage: Beekeeper</a:t>
            </a:r>
          </a:p>
        </p:txBody>
      </p:sp>
      <p:sp>
        <p:nvSpPr>
          <p:cNvPr id="35" name="Google Shape;743;p72">
            <a:extLst>
              <a:ext uri="{FF2B5EF4-FFF2-40B4-BE49-F238E27FC236}">
                <a16:creationId xmlns:a16="http://schemas.microsoft.com/office/drawing/2014/main" id="{F4DEB355-EA33-C97E-FA50-A072FE6CE50F}"/>
              </a:ext>
            </a:extLst>
          </p:cNvPr>
          <p:cNvSpPr txBox="1">
            <a:spLocks/>
          </p:cNvSpPr>
          <p:nvPr/>
        </p:nvSpPr>
        <p:spPr>
          <a:xfrm>
            <a:off x="6232938"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r"/>
            <a:r>
              <a:rPr lang="en-GB" b="0" dirty="0">
                <a:solidFill>
                  <a:schemeClr val="bg1"/>
                </a:solidFill>
              </a:rPr>
              <a:t>CTA Workshop 2025</a:t>
            </a:r>
          </a:p>
        </p:txBody>
      </p:sp>
    </p:spTree>
    <p:extLst>
      <p:ext uri="{BB962C8B-B14F-4D97-AF65-F5344CB8AC3E}">
        <p14:creationId xmlns:p14="http://schemas.microsoft.com/office/powerpoint/2010/main" val="2783887992"/>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272"/>
        <p:cNvGrpSpPr/>
        <p:nvPr/>
      </p:nvGrpSpPr>
      <p:grpSpPr>
        <a:xfrm>
          <a:off x="0" y="0"/>
          <a:ext cx="0" cy="0"/>
          <a:chOff x="0" y="0"/>
          <a:chExt cx="0" cy="0"/>
        </a:xfrm>
      </p:grpSpPr>
      <p:sp>
        <p:nvSpPr>
          <p:cNvPr id="1273" name="Google Shape;1273;p103"/>
          <p:cNvSpPr txBox="1">
            <a:spLocks noGrp="1"/>
          </p:cNvSpPr>
          <p:nvPr>
            <p:ph type="title"/>
          </p:nvPr>
        </p:nvSpPr>
        <p:spPr>
          <a:xfrm>
            <a:off x="518159" y="757281"/>
            <a:ext cx="8104500" cy="5844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Glacier V2: Planet of the tapes</a:t>
            </a:r>
            <a:endParaRPr/>
          </a:p>
        </p:txBody>
      </p:sp>
      <p:sp>
        <p:nvSpPr>
          <p:cNvPr id="1274" name="Google Shape;1274;p103"/>
          <p:cNvSpPr txBox="1">
            <a:spLocks noGrp="1"/>
          </p:cNvSpPr>
          <p:nvPr>
            <p:ph type="body" idx="1"/>
          </p:nvPr>
        </p:nvSpPr>
        <p:spPr>
          <a:xfrm>
            <a:off x="518159" y="315602"/>
            <a:ext cx="3863100" cy="1299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GB"/>
              <a:t>Baby it's cold outside</a:t>
            </a:r>
            <a:endParaRPr/>
          </a:p>
        </p:txBody>
      </p:sp>
      <p:sp>
        <p:nvSpPr>
          <p:cNvPr id="1275" name="Google Shape;1275;p103"/>
          <p:cNvSpPr txBox="1">
            <a:spLocks noGrp="1"/>
          </p:cNvSpPr>
          <p:nvPr>
            <p:ph type="body" idx="3"/>
          </p:nvPr>
        </p:nvSpPr>
        <p:spPr>
          <a:xfrm>
            <a:off x="518159" y="1164255"/>
            <a:ext cx="8104500" cy="129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We our tape storage need is different</a:t>
            </a:r>
            <a:endParaRPr/>
          </a:p>
        </p:txBody>
      </p:sp>
      <p:sp>
        <p:nvSpPr>
          <p:cNvPr id="1277" name="Google Shape;1277;p103"/>
          <p:cNvSpPr txBox="1">
            <a:spLocks noGrp="1"/>
          </p:cNvSpPr>
          <p:nvPr>
            <p:ph type="body" idx="2"/>
          </p:nvPr>
        </p:nvSpPr>
        <p:spPr>
          <a:xfrm>
            <a:off x="518152" y="1919300"/>
            <a:ext cx="3096000" cy="2549400"/>
          </a:xfrm>
          <a:prstGeom prst="rect">
            <a:avLst/>
          </a:prstGeom>
        </p:spPr>
        <p:txBody>
          <a:bodyPr spcFirstLastPara="1" wrap="square" lIns="0" tIns="0" rIns="0" bIns="0" anchor="t" anchorCtr="0">
            <a:noAutofit/>
          </a:bodyPr>
          <a:lstStyle/>
          <a:p>
            <a:pPr marL="0" lvl="0" indent="0" algn="l" rtl="0">
              <a:lnSpc>
                <a:spcPct val="115000"/>
              </a:lnSpc>
              <a:spcBef>
                <a:spcPts val="1200"/>
              </a:spcBef>
              <a:spcAft>
                <a:spcPts val="0"/>
              </a:spcAft>
              <a:buNone/>
            </a:pPr>
            <a:r>
              <a:rPr lang="en-GB" sz="1100" b="1" dirty="0">
                <a:solidFill>
                  <a:schemeClr val="accent2"/>
                </a:solidFill>
                <a:latin typeface="Arial"/>
                <a:ea typeface="Arial"/>
                <a:cs typeface="Arial"/>
                <a:sym typeface="Arial"/>
              </a:rPr>
              <a:t>No economies of scale:</a:t>
            </a:r>
            <a:r>
              <a:rPr lang="en-GB" sz="1100" b="1" dirty="0">
                <a:latin typeface="Arial"/>
                <a:ea typeface="Arial"/>
                <a:cs typeface="Arial"/>
                <a:sym typeface="Arial"/>
              </a:rPr>
              <a:t> </a:t>
            </a:r>
            <a:r>
              <a:rPr lang="en-GB" sz="1100" dirty="0">
                <a:latin typeface="Arial"/>
                <a:ea typeface="Arial"/>
                <a:cs typeface="Arial"/>
                <a:sym typeface="Arial"/>
              </a:rPr>
              <a:t>we’re big but not GCP, AWS and Azure big.</a:t>
            </a:r>
            <a:endParaRPr sz="1100" dirty="0">
              <a:latin typeface="Arial"/>
              <a:ea typeface="Arial"/>
              <a:cs typeface="Arial"/>
              <a:sym typeface="Arial"/>
            </a:endParaRPr>
          </a:p>
          <a:p>
            <a:pPr marL="0" lvl="0" indent="0" algn="l" rtl="0">
              <a:lnSpc>
                <a:spcPct val="115000"/>
              </a:lnSpc>
              <a:spcBef>
                <a:spcPts val="1200"/>
              </a:spcBef>
              <a:spcAft>
                <a:spcPts val="0"/>
              </a:spcAft>
              <a:buNone/>
            </a:pPr>
            <a:r>
              <a:rPr lang="en-GB" sz="1100" b="1" dirty="0">
                <a:solidFill>
                  <a:schemeClr val="accent2"/>
                </a:solidFill>
                <a:latin typeface="Arial"/>
                <a:ea typeface="Arial"/>
                <a:cs typeface="Arial"/>
                <a:sym typeface="Arial"/>
              </a:rPr>
              <a:t>Not our data:</a:t>
            </a:r>
            <a:r>
              <a:rPr lang="en-GB" sz="1100" dirty="0">
                <a:latin typeface="Arial"/>
                <a:ea typeface="Arial"/>
                <a:cs typeface="Arial"/>
                <a:sym typeface="Arial"/>
              </a:rPr>
              <a:t> we don’t control the size of data that is going onto tapes.</a:t>
            </a:r>
            <a:endParaRPr sz="1100" dirty="0">
              <a:latin typeface="Arial"/>
              <a:ea typeface="Arial"/>
              <a:cs typeface="Arial"/>
              <a:sym typeface="Arial"/>
            </a:endParaRPr>
          </a:p>
          <a:p>
            <a:pPr marL="0" lvl="0" indent="0" algn="l" rtl="0">
              <a:lnSpc>
                <a:spcPct val="115000"/>
              </a:lnSpc>
              <a:spcBef>
                <a:spcPts val="1200"/>
              </a:spcBef>
              <a:spcAft>
                <a:spcPts val="0"/>
              </a:spcAft>
              <a:buNone/>
            </a:pPr>
            <a:r>
              <a:rPr lang="en-GB" sz="1100" b="1" dirty="0">
                <a:solidFill>
                  <a:schemeClr val="accent2"/>
                </a:solidFill>
                <a:latin typeface="Arial"/>
                <a:ea typeface="Arial"/>
                <a:cs typeface="Arial"/>
                <a:sym typeface="Arial"/>
              </a:rPr>
              <a:t>Frequency:</a:t>
            </a:r>
            <a:r>
              <a:rPr lang="en-GB" sz="1100" b="1" dirty="0">
                <a:latin typeface="Arial"/>
                <a:ea typeface="Arial"/>
                <a:cs typeface="Arial"/>
                <a:sym typeface="Arial"/>
              </a:rPr>
              <a:t> </a:t>
            </a:r>
            <a:r>
              <a:rPr lang="en-GB" sz="1100" dirty="0">
                <a:latin typeface="Arial"/>
                <a:ea typeface="Arial"/>
                <a:cs typeface="Arial"/>
                <a:sym typeface="Arial"/>
              </a:rPr>
              <a:t>CRUD actions are done at random frequency that we cannot control. Therefore, we need to plan for sudden spikes in activity.</a:t>
            </a:r>
            <a:endParaRPr sz="1100" dirty="0">
              <a:latin typeface="Arial"/>
              <a:ea typeface="Arial"/>
              <a:cs typeface="Arial"/>
              <a:sym typeface="Arial"/>
            </a:endParaRPr>
          </a:p>
          <a:p>
            <a:pPr marL="0" lvl="0" indent="0" algn="l" rtl="0">
              <a:lnSpc>
                <a:spcPct val="115000"/>
              </a:lnSpc>
              <a:spcBef>
                <a:spcPts val="1200"/>
              </a:spcBef>
              <a:spcAft>
                <a:spcPts val="1200"/>
              </a:spcAft>
              <a:buNone/>
            </a:pPr>
            <a:r>
              <a:rPr lang="en-GB" sz="1100" b="1" dirty="0">
                <a:solidFill>
                  <a:schemeClr val="accent2"/>
                </a:solidFill>
                <a:latin typeface="Arial"/>
                <a:ea typeface="Arial"/>
                <a:cs typeface="Arial"/>
                <a:sym typeface="Arial"/>
              </a:rPr>
              <a:t>Minimum size:</a:t>
            </a:r>
            <a:r>
              <a:rPr lang="en-GB" sz="1100" dirty="0">
                <a:latin typeface="Arial"/>
                <a:ea typeface="Arial"/>
                <a:cs typeface="Arial"/>
                <a:sym typeface="Arial"/>
              </a:rPr>
              <a:t> we pack per client data into archives before archiving them. We have a threshold before moving data to tape. </a:t>
            </a:r>
            <a:endParaRPr sz="1100" dirty="0">
              <a:latin typeface="Arial"/>
              <a:ea typeface="Arial"/>
              <a:cs typeface="Arial"/>
              <a:sym typeface="Arial"/>
            </a:endParaRPr>
          </a:p>
        </p:txBody>
      </p:sp>
      <p:sp>
        <p:nvSpPr>
          <p:cNvPr id="1279" name="Google Shape;1279;p103"/>
          <p:cNvSpPr txBox="1">
            <a:spLocks noGrp="1"/>
          </p:cNvSpPr>
          <p:nvPr>
            <p:ph type="body" idx="2"/>
          </p:nvPr>
        </p:nvSpPr>
        <p:spPr>
          <a:xfrm>
            <a:off x="4651659" y="1919309"/>
            <a:ext cx="3794700" cy="2549400"/>
          </a:xfrm>
          <a:prstGeom prst="rect">
            <a:avLst/>
          </a:prstGeom>
        </p:spPr>
        <p:txBody>
          <a:bodyPr spcFirstLastPara="1" wrap="square" lIns="0" tIns="0" rIns="0" bIns="0" anchor="t" anchorCtr="0">
            <a:noAutofit/>
          </a:bodyPr>
          <a:lstStyle/>
          <a:p>
            <a:pPr marL="0" lvl="0" indent="0" algn="l" rtl="0">
              <a:lnSpc>
                <a:spcPct val="115000"/>
              </a:lnSpc>
              <a:spcBef>
                <a:spcPts val="1200"/>
              </a:spcBef>
              <a:spcAft>
                <a:spcPts val="0"/>
              </a:spcAft>
              <a:buNone/>
            </a:pPr>
            <a:r>
              <a:rPr lang="en-GB" sz="1100" b="1">
                <a:solidFill>
                  <a:schemeClr val="accent2"/>
                </a:solidFill>
                <a:latin typeface="Arial"/>
                <a:ea typeface="Arial"/>
                <a:cs typeface="Arial"/>
                <a:sym typeface="Arial"/>
              </a:rPr>
              <a:t>Indexing data:</a:t>
            </a:r>
            <a:r>
              <a:rPr lang="en-GB" sz="1100" b="1">
                <a:latin typeface="Arial"/>
                <a:ea typeface="Arial"/>
                <a:cs typeface="Arial"/>
                <a:sym typeface="Arial"/>
              </a:rPr>
              <a:t> </a:t>
            </a:r>
            <a:r>
              <a:rPr lang="en-GB" sz="1100">
                <a:latin typeface="Arial"/>
                <a:ea typeface="Arial"/>
                <a:cs typeface="Arial"/>
                <a:sym typeface="Arial"/>
              </a:rPr>
              <a:t>we maintain an index of ObjectID to ArchiveID in a bucket. </a:t>
            </a:r>
            <a:endParaRPr sz="1100">
              <a:latin typeface="Arial"/>
              <a:ea typeface="Arial"/>
              <a:cs typeface="Arial"/>
              <a:sym typeface="Arial"/>
            </a:endParaRPr>
          </a:p>
          <a:p>
            <a:pPr marL="0" lvl="0" indent="0" algn="l" rtl="0">
              <a:lnSpc>
                <a:spcPct val="115000"/>
              </a:lnSpc>
              <a:spcBef>
                <a:spcPts val="1200"/>
              </a:spcBef>
              <a:spcAft>
                <a:spcPts val="0"/>
              </a:spcAft>
              <a:buNone/>
            </a:pPr>
            <a:r>
              <a:rPr lang="en-GB" sz="1100" b="1">
                <a:solidFill>
                  <a:schemeClr val="accent2"/>
                </a:solidFill>
                <a:latin typeface="Arial"/>
                <a:ea typeface="Arial"/>
                <a:cs typeface="Arial"/>
                <a:sym typeface="Arial"/>
              </a:rPr>
              <a:t>Erasure coding: </a:t>
            </a:r>
            <a:r>
              <a:rPr lang="en-GB" sz="1100">
                <a:latin typeface="Arial"/>
                <a:ea typeface="Arial"/>
                <a:cs typeface="Arial"/>
                <a:sym typeface="Arial"/>
              </a:rPr>
              <a:t>We erasure code every archive. And we split every chunk across 3 libraries and separate tape cassettes. Bringing our failure domain to a full library + 1 tape cassette.</a:t>
            </a:r>
            <a:endParaRPr sz="1100">
              <a:latin typeface="Arial"/>
              <a:ea typeface="Arial"/>
              <a:cs typeface="Arial"/>
              <a:sym typeface="Arial"/>
            </a:endParaRPr>
          </a:p>
          <a:p>
            <a:pPr marL="0" lvl="0" indent="0" algn="l" rtl="0">
              <a:lnSpc>
                <a:spcPct val="115000"/>
              </a:lnSpc>
              <a:spcBef>
                <a:spcPts val="1200"/>
              </a:spcBef>
              <a:spcAft>
                <a:spcPts val="1200"/>
              </a:spcAft>
              <a:buNone/>
            </a:pPr>
            <a:r>
              <a:rPr lang="en-GB" sz="1100" b="1">
                <a:solidFill>
                  <a:schemeClr val="accent2"/>
                </a:solidFill>
                <a:latin typeface="Arial"/>
                <a:ea typeface="Arial"/>
                <a:cs typeface="Arial"/>
                <a:sym typeface="Arial"/>
              </a:rPr>
              <a:t>Soft deletion:</a:t>
            </a:r>
            <a:r>
              <a:rPr lang="en-GB" sz="1100" b="1">
                <a:latin typeface="Arial"/>
                <a:ea typeface="Arial"/>
                <a:cs typeface="Arial"/>
                <a:sym typeface="Arial"/>
              </a:rPr>
              <a:t> </a:t>
            </a:r>
            <a:r>
              <a:rPr lang="en-GB" sz="1100">
                <a:latin typeface="Arial"/>
                <a:ea typeface="Arial"/>
                <a:cs typeface="Arial"/>
                <a:sym typeface="Arial"/>
              </a:rPr>
              <a:t>when objects are deleted the index is deleted and we only delete the archive on tape when an archive has enough deleted object.</a:t>
            </a:r>
            <a:endParaRPr sz="1100">
              <a:latin typeface="Arial"/>
              <a:ea typeface="Arial"/>
              <a:cs typeface="Arial"/>
              <a:sym typeface="Arial"/>
            </a:endParaRPr>
          </a:p>
        </p:txBody>
      </p:sp>
      <p:sp>
        <p:nvSpPr>
          <p:cNvPr id="4" name="Google Shape;743;p72">
            <a:extLst>
              <a:ext uri="{FF2B5EF4-FFF2-40B4-BE49-F238E27FC236}">
                <a16:creationId xmlns:a16="http://schemas.microsoft.com/office/drawing/2014/main" id="{7AE1F0D7-0616-C28B-3E52-5CFB89CE0F78}"/>
              </a:ext>
            </a:extLst>
          </p:cNvPr>
          <p:cNvSpPr txBox="1">
            <a:spLocks/>
          </p:cNvSpPr>
          <p:nvPr/>
        </p:nvSpPr>
        <p:spPr>
          <a:xfrm>
            <a:off x="3226501"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ctr"/>
            <a:r>
              <a:rPr lang="en-GB" b="0" dirty="0">
                <a:solidFill>
                  <a:schemeClr val="bg1"/>
                </a:solidFill>
              </a:rPr>
              <a:t>Scaleway Object Storage: Beekeeper</a:t>
            </a:r>
          </a:p>
        </p:txBody>
      </p:sp>
      <p:sp>
        <p:nvSpPr>
          <p:cNvPr id="6" name="Google Shape;743;p72">
            <a:extLst>
              <a:ext uri="{FF2B5EF4-FFF2-40B4-BE49-F238E27FC236}">
                <a16:creationId xmlns:a16="http://schemas.microsoft.com/office/drawing/2014/main" id="{53698823-B81B-8810-30F1-FCC7ECF25DC7}"/>
              </a:ext>
            </a:extLst>
          </p:cNvPr>
          <p:cNvSpPr txBox="1">
            <a:spLocks/>
          </p:cNvSpPr>
          <p:nvPr/>
        </p:nvSpPr>
        <p:spPr>
          <a:xfrm>
            <a:off x="6232938"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r"/>
            <a:r>
              <a:rPr lang="en-GB" b="0" dirty="0">
                <a:solidFill>
                  <a:schemeClr val="bg1"/>
                </a:solidFill>
              </a:rPr>
              <a:t>CTA Workshop 2025</a:t>
            </a: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284"/>
        <p:cNvGrpSpPr/>
        <p:nvPr/>
      </p:nvGrpSpPr>
      <p:grpSpPr>
        <a:xfrm>
          <a:off x="0" y="0"/>
          <a:ext cx="0" cy="0"/>
          <a:chOff x="0" y="0"/>
          <a:chExt cx="0" cy="0"/>
        </a:xfrm>
      </p:grpSpPr>
      <p:sp>
        <p:nvSpPr>
          <p:cNvPr id="1285" name="Google Shape;1285;p104"/>
          <p:cNvSpPr txBox="1">
            <a:spLocks noGrp="1"/>
          </p:cNvSpPr>
          <p:nvPr>
            <p:ph type="title"/>
          </p:nvPr>
        </p:nvSpPr>
        <p:spPr>
          <a:xfrm>
            <a:off x="518159" y="757281"/>
            <a:ext cx="8104500" cy="5844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dirty="0"/>
              <a:t>(Un)Archiving: Workerbee Assemble</a:t>
            </a:r>
            <a:endParaRPr dirty="0"/>
          </a:p>
        </p:txBody>
      </p:sp>
      <p:sp>
        <p:nvSpPr>
          <p:cNvPr id="1286" name="Google Shape;1286;p104"/>
          <p:cNvSpPr txBox="1">
            <a:spLocks noGrp="1"/>
          </p:cNvSpPr>
          <p:nvPr>
            <p:ph type="body" idx="1"/>
          </p:nvPr>
        </p:nvSpPr>
        <p:spPr>
          <a:xfrm>
            <a:off x="518159" y="315602"/>
            <a:ext cx="3863100" cy="1299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GB"/>
              <a:t>Yup beeswax</a:t>
            </a:r>
            <a:endParaRPr/>
          </a:p>
        </p:txBody>
      </p:sp>
      <p:sp>
        <p:nvSpPr>
          <p:cNvPr id="1287" name="Google Shape;1287;p104"/>
          <p:cNvSpPr txBox="1">
            <a:spLocks noGrp="1"/>
          </p:cNvSpPr>
          <p:nvPr>
            <p:ph type="body" idx="3"/>
          </p:nvPr>
        </p:nvSpPr>
        <p:spPr>
          <a:xfrm>
            <a:off x="518159" y="1164255"/>
            <a:ext cx="8104500" cy="129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dirty="0"/>
              <a:t>Workerbee scans production</a:t>
            </a:r>
            <a:endParaRPr dirty="0"/>
          </a:p>
        </p:txBody>
      </p:sp>
      <p:sp>
        <p:nvSpPr>
          <p:cNvPr id="1289" name="Google Shape;1289;p104"/>
          <p:cNvSpPr txBox="1">
            <a:spLocks noGrp="1"/>
          </p:cNvSpPr>
          <p:nvPr>
            <p:ph type="body" idx="2"/>
          </p:nvPr>
        </p:nvSpPr>
        <p:spPr>
          <a:xfrm>
            <a:off x="518159" y="1919309"/>
            <a:ext cx="3794700" cy="2549400"/>
          </a:xfrm>
          <a:prstGeom prst="rect">
            <a:avLst/>
          </a:prstGeom>
        </p:spPr>
        <p:txBody>
          <a:bodyPr spcFirstLastPara="1" wrap="square" lIns="0" tIns="0" rIns="0" bIns="0" anchor="t" anchorCtr="0">
            <a:noAutofit/>
          </a:bodyPr>
          <a:lstStyle/>
          <a:p>
            <a:pPr marL="0" lvl="0" indent="0" algn="l" rtl="0">
              <a:lnSpc>
                <a:spcPct val="115000"/>
              </a:lnSpc>
              <a:spcBef>
                <a:spcPts val="1200"/>
              </a:spcBef>
              <a:spcAft>
                <a:spcPts val="0"/>
              </a:spcAft>
              <a:buNone/>
            </a:pPr>
            <a:r>
              <a:rPr lang="en-GB" sz="1100" b="1" dirty="0">
                <a:solidFill>
                  <a:srgbClr val="00CFDA"/>
                </a:solidFill>
                <a:latin typeface="Arial"/>
                <a:ea typeface="Arial"/>
                <a:cs typeface="Arial"/>
                <a:sym typeface="Arial"/>
              </a:rPr>
              <a:t>Storage Class: </a:t>
            </a:r>
            <a:r>
              <a:rPr lang="en-GB" sz="1100" dirty="0">
                <a:latin typeface="Arial"/>
                <a:ea typeface="Arial"/>
                <a:cs typeface="Arial"/>
                <a:sym typeface="Arial"/>
              </a:rPr>
              <a:t>All glacier objects are tagged Glacier in Hive</a:t>
            </a:r>
            <a:endParaRPr sz="1100" dirty="0">
              <a:latin typeface="Arial"/>
              <a:ea typeface="Arial"/>
              <a:cs typeface="Arial"/>
              <a:sym typeface="Arial"/>
            </a:endParaRPr>
          </a:p>
          <a:p>
            <a:pPr marL="0" lvl="0" indent="0" algn="l" rtl="0">
              <a:lnSpc>
                <a:spcPct val="115000"/>
              </a:lnSpc>
              <a:spcBef>
                <a:spcPts val="1200"/>
              </a:spcBef>
              <a:spcAft>
                <a:spcPts val="0"/>
              </a:spcAft>
              <a:buNone/>
            </a:pPr>
            <a:r>
              <a:rPr lang="en-GB" sz="1100" b="1" dirty="0">
                <a:solidFill>
                  <a:srgbClr val="00CFDA"/>
                </a:solidFill>
                <a:latin typeface="Arial"/>
                <a:ea typeface="Arial"/>
                <a:cs typeface="Arial"/>
                <a:sym typeface="Arial"/>
              </a:rPr>
              <a:t>Object status:</a:t>
            </a:r>
            <a:endParaRPr sz="1100" b="1" dirty="0">
              <a:solidFill>
                <a:srgbClr val="00CFDA"/>
              </a:solidFill>
              <a:latin typeface="Arial"/>
              <a:ea typeface="Arial"/>
              <a:cs typeface="Arial"/>
              <a:sym typeface="Arial"/>
            </a:endParaRPr>
          </a:p>
          <a:p>
            <a:pPr marL="457200" lvl="0" indent="-298450" algn="l" rtl="0">
              <a:lnSpc>
                <a:spcPct val="115000"/>
              </a:lnSpc>
              <a:spcBef>
                <a:spcPts val="1200"/>
              </a:spcBef>
              <a:spcAft>
                <a:spcPts val="0"/>
              </a:spcAft>
              <a:buClr>
                <a:schemeClr val="lt1"/>
              </a:buClr>
              <a:buSzPts val="1100"/>
              <a:buFont typeface="Arial"/>
              <a:buChar char="●"/>
            </a:pPr>
            <a:r>
              <a:rPr lang="en-GB" sz="1100" dirty="0">
                <a:latin typeface="Arial"/>
                <a:ea typeface="Arial"/>
                <a:cs typeface="Arial"/>
                <a:sym typeface="Arial"/>
              </a:rPr>
              <a:t>In Hot: Currently in the hot storage.</a:t>
            </a:r>
            <a:endParaRPr sz="1100" dirty="0">
              <a:latin typeface="Arial"/>
              <a:ea typeface="Arial"/>
              <a:cs typeface="Arial"/>
              <a:sym typeface="Arial"/>
            </a:endParaRPr>
          </a:p>
          <a:p>
            <a:pPr marL="457200" lvl="0" indent="-298450" algn="l" rtl="0">
              <a:lnSpc>
                <a:spcPct val="115000"/>
              </a:lnSpc>
              <a:spcBef>
                <a:spcPts val="0"/>
              </a:spcBef>
              <a:spcAft>
                <a:spcPts val="0"/>
              </a:spcAft>
              <a:buClr>
                <a:schemeClr val="lt1"/>
              </a:buClr>
              <a:buSzPts val="1100"/>
              <a:buFont typeface="Arial"/>
              <a:buChar char="●"/>
            </a:pPr>
            <a:r>
              <a:rPr lang="en-GB" sz="1100" dirty="0">
                <a:latin typeface="Arial"/>
                <a:ea typeface="Arial"/>
                <a:cs typeface="Arial"/>
                <a:sym typeface="Arial"/>
              </a:rPr>
              <a:t>Archived: Data has been packaged for long-term storage.</a:t>
            </a:r>
            <a:endParaRPr sz="1100" dirty="0">
              <a:latin typeface="Arial"/>
              <a:ea typeface="Arial"/>
              <a:cs typeface="Arial"/>
              <a:sym typeface="Arial"/>
            </a:endParaRPr>
          </a:p>
          <a:p>
            <a:pPr marL="457200" lvl="0" indent="-298450" algn="l" rtl="0">
              <a:lnSpc>
                <a:spcPct val="115000"/>
              </a:lnSpc>
              <a:spcBef>
                <a:spcPts val="0"/>
              </a:spcBef>
              <a:spcAft>
                <a:spcPts val="0"/>
              </a:spcAft>
              <a:buClr>
                <a:schemeClr val="lt1"/>
              </a:buClr>
              <a:buSzPts val="1100"/>
              <a:buFont typeface="Arial"/>
              <a:buChar char="●"/>
            </a:pPr>
            <a:r>
              <a:rPr lang="en-GB" sz="1100" dirty="0">
                <a:latin typeface="Arial"/>
                <a:ea typeface="Arial"/>
                <a:cs typeface="Arial"/>
                <a:sym typeface="Arial"/>
              </a:rPr>
              <a:t>Glacier: Data resides on tape storage.</a:t>
            </a:r>
            <a:endParaRPr sz="1100" dirty="0">
              <a:latin typeface="Arial"/>
              <a:ea typeface="Arial"/>
              <a:cs typeface="Arial"/>
              <a:sym typeface="Arial"/>
            </a:endParaRPr>
          </a:p>
          <a:p>
            <a:pPr marL="457200" lvl="0" indent="-298450" algn="l" rtl="0">
              <a:lnSpc>
                <a:spcPct val="115000"/>
              </a:lnSpc>
              <a:spcBef>
                <a:spcPts val="0"/>
              </a:spcBef>
              <a:spcAft>
                <a:spcPts val="0"/>
              </a:spcAft>
              <a:buClr>
                <a:schemeClr val="lt1"/>
              </a:buClr>
              <a:buSzPts val="1100"/>
              <a:buFont typeface="Arial"/>
              <a:buChar char="●"/>
            </a:pPr>
            <a:r>
              <a:rPr lang="en-GB" sz="1100" dirty="0">
                <a:latin typeface="Arial"/>
                <a:ea typeface="Arial"/>
                <a:cs typeface="Arial"/>
                <a:sym typeface="Arial"/>
              </a:rPr>
              <a:t>Restored: Data has been temporarily retrieved for access.</a:t>
            </a:r>
            <a:endParaRPr sz="1100" dirty="0">
              <a:latin typeface="Arial"/>
              <a:ea typeface="Arial"/>
              <a:cs typeface="Arial"/>
              <a:sym typeface="Arial"/>
            </a:endParaRPr>
          </a:p>
        </p:txBody>
      </p:sp>
      <p:sp>
        <p:nvSpPr>
          <p:cNvPr id="1290" name="Google Shape;1290;p104"/>
          <p:cNvSpPr txBox="1">
            <a:spLocks noGrp="1"/>
          </p:cNvSpPr>
          <p:nvPr>
            <p:ph type="body" idx="2"/>
          </p:nvPr>
        </p:nvSpPr>
        <p:spPr>
          <a:xfrm>
            <a:off x="4651659" y="1919309"/>
            <a:ext cx="3794700" cy="2549400"/>
          </a:xfrm>
          <a:prstGeom prst="rect">
            <a:avLst/>
          </a:prstGeom>
        </p:spPr>
        <p:txBody>
          <a:bodyPr spcFirstLastPara="1" wrap="square" lIns="0" tIns="0" rIns="0" bIns="0" anchor="t" anchorCtr="0">
            <a:noAutofit/>
          </a:bodyPr>
          <a:lstStyle/>
          <a:p>
            <a:pPr marL="0" lvl="0" indent="0" algn="l" rtl="0">
              <a:lnSpc>
                <a:spcPct val="115000"/>
              </a:lnSpc>
              <a:spcBef>
                <a:spcPts val="1200"/>
              </a:spcBef>
              <a:spcAft>
                <a:spcPts val="0"/>
              </a:spcAft>
              <a:buNone/>
            </a:pPr>
            <a:r>
              <a:rPr lang="en-GB" sz="1100" b="1" dirty="0">
                <a:solidFill>
                  <a:srgbClr val="00CFDA"/>
                </a:solidFill>
                <a:latin typeface="Arial"/>
                <a:ea typeface="Arial"/>
                <a:cs typeface="Arial"/>
                <a:sym typeface="Arial"/>
              </a:rPr>
              <a:t>Bucket-Level Threshold:</a:t>
            </a:r>
            <a:r>
              <a:rPr lang="en-GB" sz="1100" dirty="0">
                <a:solidFill>
                  <a:srgbClr val="00CFDA"/>
                </a:solidFill>
                <a:latin typeface="Arial"/>
                <a:ea typeface="Arial"/>
                <a:cs typeface="Arial"/>
                <a:sym typeface="Arial"/>
              </a:rPr>
              <a:t> </a:t>
            </a:r>
            <a:r>
              <a:rPr lang="en-GB" sz="1100" dirty="0">
                <a:latin typeface="Arial"/>
                <a:ea typeface="Arial"/>
                <a:cs typeface="Arial"/>
                <a:sym typeface="Arial"/>
              </a:rPr>
              <a:t>Data remains in the hot buffer until a size threshold is reached</a:t>
            </a:r>
            <a:endParaRPr sz="1100" dirty="0">
              <a:latin typeface="Arial"/>
              <a:ea typeface="Arial"/>
              <a:cs typeface="Arial"/>
              <a:sym typeface="Arial"/>
            </a:endParaRPr>
          </a:p>
          <a:p>
            <a:pPr marL="0" lvl="0" indent="0" algn="l" rtl="0">
              <a:lnSpc>
                <a:spcPct val="115000"/>
              </a:lnSpc>
              <a:spcBef>
                <a:spcPts val="1200"/>
              </a:spcBef>
              <a:spcAft>
                <a:spcPts val="0"/>
              </a:spcAft>
              <a:buNone/>
            </a:pPr>
            <a:r>
              <a:rPr lang="en-GB" sz="1100" b="1" dirty="0">
                <a:solidFill>
                  <a:srgbClr val="00CFDA"/>
                </a:solidFill>
                <a:latin typeface="Arial"/>
                <a:ea typeface="Arial"/>
                <a:cs typeface="Arial"/>
                <a:sym typeface="Arial"/>
              </a:rPr>
              <a:t>Workerbee: </a:t>
            </a:r>
            <a:r>
              <a:rPr lang="en-GB" sz="1100" dirty="0">
                <a:latin typeface="Arial"/>
                <a:ea typeface="Arial"/>
                <a:cs typeface="Arial"/>
                <a:sym typeface="Arial"/>
              </a:rPr>
              <a:t>performs a daily check on each bucket. If the threshold is met for a bucket:</a:t>
            </a:r>
            <a:endParaRPr sz="1100" dirty="0">
              <a:latin typeface="Arial"/>
              <a:ea typeface="Arial"/>
              <a:cs typeface="Arial"/>
              <a:sym typeface="Arial"/>
            </a:endParaRPr>
          </a:p>
          <a:p>
            <a:pPr marL="457200" lvl="0" indent="-298450" algn="l" rtl="0">
              <a:lnSpc>
                <a:spcPct val="115000"/>
              </a:lnSpc>
              <a:spcBef>
                <a:spcPts val="1200"/>
              </a:spcBef>
              <a:spcAft>
                <a:spcPts val="0"/>
              </a:spcAft>
              <a:buClr>
                <a:schemeClr val="lt1"/>
              </a:buClr>
              <a:buSzPts val="1100"/>
              <a:buFont typeface="Arial"/>
              <a:buChar char="●"/>
            </a:pPr>
            <a:r>
              <a:rPr lang="en-GB" sz="1100" dirty="0">
                <a:latin typeface="Arial"/>
                <a:ea typeface="Arial"/>
                <a:cs typeface="Arial"/>
                <a:sym typeface="Arial"/>
              </a:rPr>
              <a:t>Workerbee assigns a unique </a:t>
            </a:r>
            <a:r>
              <a:rPr lang="en-GB" sz="1100" b="1" dirty="0">
                <a:latin typeface="Arial"/>
                <a:ea typeface="Arial"/>
                <a:cs typeface="Arial"/>
                <a:sym typeface="Arial"/>
              </a:rPr>
              <a:t>Archive ID</a:t>
            </a:r>
            <a:r>
              <a:rPr lang="en-GB" sz="1100" dirty="0">
                <a:latin typeface="Arial"/>
                <a:ea typeface="Arial"/>
                <a:cs typeface="Arial"/>
                <a:sym typeface="Arial"/>
              </a:rPr>
              <a:t> to all eligible objects and stores it in their metadata.</a:t>
            </a:r>
            <a:endParaRPr sz="1100" dirty="0">
              <a:latin typeface="Arial"/>
              <a:ea typeface="Arial"/>
              <a:cs typeface="Arial"/>
              <a:sym typeface="Arial"/>
            </a:endParaRPr>
          </a:p>
          <a:p>
            <a:pPr marL="457200" lvl="0" indent="-298450" algn="l" rtl="0">
              <a:lnSpc>
                <a:spcPct val="115000"/>
              </a:lnSpc>
              <a:spcBef>
                <a:spcPts val="0"/>
              </a:spcBef>
              <a:spcAft>
                <a:spcPts val="0"/>
              </a:spcAft>
              <a:buClr>
                <a:schemeClr val="lt1"/>
              </a:buClr>
              <a:buSzPts val="1100"/>
              <a:buFont typeface="Arial"/>
              <a:buChar char="●"/>
            </a:pPr>
            <a:r>
              <a:rPr lang="en-GB" sz="1100" dirty="0">
                <a:latin typeface="Arial"/>
                <a:ea typeface="Arial"/>
                <a:cs typeface="Arial"/>
                <a:sym typeface="Arial"/>
              </a:rPr>
              <a:t>Workerbee creates a task to archive for these objects.</a:t>
            </a:r>
            <a:endParaRPr sz="1100" dirty="0">
              <a:latin typeface="Arial"/>
              <a:ea typeface="Arial"/>
              <a:cs typeface="Arial"/>
              <a:sym typeface="Arial"/>
            </a:endParaRPr>
          </a:p>
          <a:p>
            <a:pPr marL="457200" lvl="0" indent="-298450" algn="l" rtl="0">
              <a:lnSpc>
                <a:spcPct val="115000"/>
              </a:lnSpc>
              <a:spcBef>
                <a:spcPts val="0"/>
              </a:spcBef>
              <a:spcAft>
                <a:spcPts val="0"/>
              </a:spcAft>
              <a:buClr>
                <a:schemeClr val="lt1"/>
              </a:buClr>
              <a:buSzPts val="1100"/>
              <a:buFont typeface="Arial"/>
              <a:buChar char="●"/>
            </a:pPr>
            <a:r>
              <a:rPr lang="en-GB" sz="1100" dirty="0">
                <a:latin typeface="Arial"/>
                <a:ea typeface="Arial"/>
                <a:cs typeface="Arial"/>
                <a:sym typeface="Arial"/>
              </a:rPr>
              <a:t>Archive is placed in a specific bucket.</a:t>
            </a:r>
            <a:endParaRPr sz="1100" dirty="0">
              <a:latin typeface="Arial"/>
              <a:ea typeface="Arial"/>
              <a:cs typeface="Arial"/>
              <a:sym typeface="Arial"/>
            </a:endParaRPr>
          </a:p>
          <a:p>
            <a:pPr marL="457200" lvl="0" indent="-298450" algn="l" rtl="0">
              <a:lnSpc>
                <a:spcPct val="115000"/>
              </a:lnSpc>
              <a:spcBef>
                <a:spcPts val="0"/>
              </a:spcBef>
              <a:spcAft>
                <a:spcPts val="0"/>
              </a:spcAft>
              <a:buClr>
                <a:schemeClr val="lt1"/>
              </a:buClr>
              <a:buSzPts val="1100"/>
              <a:buFont typeface="Arial"/>
              <a:buChar char="●"/>
            </a:pPr>
            <a:r>
              <a:rPr lang="en-GB" sz="1100" dirty="0">
                <a:latin typeface="Arial"/>
                <a:ea typeface="Arial"/>
                <a:cs typeface="Arial"/>
                <a:sym typeface="Arial"/>
              </a:rPr>
              <a:t>Workerbee forward all restore and deletion request to Wax.</a:t>
            </a:r>
            <a:endParaRPr sz="1100" dirty="0">
              <a:latin typeface="Arial"/>
              <a:ea typeface="Arial"/>
              <a:cs typeface="Arial"/>
              <a:sym typeface="Arial"/>
            </a:endParaRPr>
          </a:p>
        </p:txBody>
      </p:sp>
      <p:sp>
        <p:nvSpPr>
          <p:cNvPr id="2" name="Google Shape;743;p72">
            <a:extLst>
              <a:ext uri="{FF2B5EF4-FFF2-40B4-BE49-F238E27FC236}">
                <a16:creationId xmlns:a16="http://schemas.microsoft.com/office/drawing/2014/main" id="{211DC530-37A0-8860-F7AE-AA8D42C0D54E}"/>
              </a:ext>
            </a:extLst>
          </p:cNvPr>
          <p:cNvSpPr txBox="1">
            <a:spLocks/>
          </p:cNvSpPr>
          <p:nvPr/>
        </p:nvSpPr>
        <p:spPr>
          <a:xfrm>
            <a:off x="3226501"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ctr"/>
            <a:r>
              <a:rPr lang="en-GB" b="0" dirty="0">
                <a:solidFill>
                  <a:schemeClr val="bg1"/>
                </a:solidFill>
              </a:rPr>
              <a:t>Scaleway Object Storage: Beekeeper</a:t>
            </a:r>
          </a:p>
        </p:txBody>
      </p:sp>
      <p:sp>
        <p:nvSpPr>
          <p:cNvPr id="4" name="Google Shape;743;p72">
            <a:extLst>
              <a:ext uri="{FF2B5EF4-FFF2-40B4-BE49-F238E27FC236}">
                <a16:creationId xmlns:a16="http://schemas.microsoft.com/office/drawing/2014/main" id="{A6B5F53B-92E4-217D-006E-F23A30EF1238}"/>
              </a:ext>
            </a:extLst>
          </p:cNvPr>
          <p:cNvSpPr txBox="1">
            <a:spLocks/>
          </p:cNvSpPr>
          <p:nvPr/>
        </p:nvSpPr>
        <p:spPr>
          <a:xfrm>
            <a:off x="6232938"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r"/>
            <a:r>
              <a:rPr lang="en-GB" b="0" dirty="0">
                <a:solidFill>
                  <a:schemeClr val="bg1"/>
                </a:solidFill>
              </a:rPr>
              <a:t>CTA Workshop 2025</a:t>
            </a: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295"/>
        <p:cNvGrpSpPr/>
        <p:nvPr/>
      </p:nvGrpSpPr>
      <p:grpSpPr>
        <a:xfrm>
          <a:off x="0" y="0"/>
          <a:ext cx="0" cy="0"/>
          <a:chOff x="0" y="0"/>
          <a:chExt cx="0" cy="0"/>
        </a:xfrm>
      </p:grpSpPr>
      <p:sp>
        <p:nvSpPr>
          <p:cNvPr id="1296" name="Google Shape;1296;p105"/>
          <p:cNvSpPr txBox="1">
            <a:spLocks noGrp="1"/>
          </p:cNvSpPr>
          <p:nvPr>
            <p:ph type="title"/>
          </p:nvPr>
        </p:nvSpPr>
        <p:spPr>
          <a:xfrm>
            <a:off x="518159" y="757281"/>
            <a:ext cx="8104500" cy="5844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Wax: Payneless tape backend</a:t>
            </a:r>
            <a:endParaRPr/>
          </a:p>
        </p:txBody>
      </p:sp>
      <p:sp>
        <p:nvSpPr>
          <p:cNvPr id="1297" name="Google Shape;1297;p105"/>
          <p:cNvSpPr txBox="1">
            <a:spLocks noGrp="1"/>
          </p:cNvSpPr>
          <p:nvPr>
            <p:ph type="body" idx="1"/>
          </p:nvPr>
        </p:nvSpPr>
        <p:spPr>
          <a:xfrm>
            <a:off x="518159" y="315602"/>
            <a:ext cx="3863100" cy="1299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GB"/>
              <a:t>Yup beeswax</a:t>
            </a:r>
            <a:endParaRPr/>
          </a:p>
        </p:txBody>
      </p:sp>
      <p:sp>
        <p:nvSpPr>
          <p:cNvPr id="1298" name="Google Shape;1298;p105"/>
          <p:cNvSpPr txBox="1">
            <a:spLocks noGrp="1"/>
          </p:cNvSpPr>
          <p:nvPr>
            <p:ph type="body" idx="3"/>
          </p:nvPr>
        </p:nvSpPr>
        <p:spPr>
          <a:xfrm>
            <a:off x="518159" y="1164255"/>
            <a:ext cx="8104500" cy="129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An API for tape storage  </a:t>
            </a:r>
            <a:endParaRPr/>
          </a:p>
        </p:txBody>
      </p:sp>
      <p:sp>
        <p:nvSpPr>
          <p:cNvPr id="1300" name="Google Shape;1300;p105"/>
          <p:cNvSpPr txBox="1">
            <a:spLocks noGrp="1"/>
          </p:cNvSpPr>
          <p:nvPr>
            <p:ph type="body" idx="2"/>
          </p:nvPr>
        </p:nvSpPr>
        <p:spPr>
          <a:xfrm>
            <a:off x="518159" y="1669625"/>
            <a:ext cx="3794700" cy="2549400"/>
          </a:xfrm>
          <a:prstGeom prst="rect">
            <a:avLst/>
          </a:prstGeom>
        </p:spPr>
        <p:txBody>
          <a:bodyPr spcFirstLastPara="1" wrap="square" lIns="0" tIns="0" rIns="0" bIns="0" anchor="t" anchorCtr="0">
            <a:noAutofit/>
          </a:bodyPr>
          <a:lstStyle/>
          <a:p>
            <a:pPr marL="0" lvl="0" indent="0" algn="l" rtl="0">
              <a:lnSpc>
                <a:spcPct val="115000"/>
              </a:lnSpc>
              <a:spcBef>
                <a:spcPts val="1200"/>
              </a:spcBef>
              <a:spcAft>
                <a:spcPts val="0"/>
              </a:spcAft>
              <a:buNone/>
            </a:pPr>
            <a:r>
              <a:rPr lang="en-GB" sz="1100" b="1" dirty="0">
                <a:solidFill>
                  <a:schemeClr val="accent2"/>
                </a:solidFill>
                <a:latin typeface="Arial"/>
                <a:ea typeface="Arial"/>
                <a:cs typeface="Arial"/>
                <a:sym typeface="Arial"/>
              </a:rPr>
              <a:t>Atempo Miria:</a:t>
            </a:r>
            <a:r>
              <a:rPr lang="en-GB" sz="1100" dirty="0">
                <a:latin typeface="Arial"/>
                <a:ea typeface="Arial"/>
                <a:cs typeface="Arial"/>
                <a:sym typeface="Arial"/>
              </a:rPr>
              <a:t> software solution that handles writes and read from tapes. It operates all our library and offers a REST API.</a:t>
            </a:r>
            <a:endParaRPr sz="1100" dirty="0">
              <a:latin typeface="Arial"/>
              <a:ea typeface="Arial"/>
              <a:cs typeface="Arial"/>
              <a:sym typeface="Arial"/>
            </a:endParaRPr>
          </a:p>
          <a:p>
            <a:pPr marL="0" lvl="0" indent="0" algn="l" rtl="0">
              <a:lnSpc>
                <a:spcPct val="115000"/>
              </a:lnSpc>
              <a:spcBef>
                <a:spcPts val="1200"/>
              </a:spcBef>
              <a:spcAft>
                <a:spcPts val="0"/>
              </a:spcAft>
              <a:buNone/>
            </a:pPr>
            <a:r>
              <a:rPr lang="en-GB" sz="1100" b="1" dirty="0">
                <a:solidFill>
                  <a:schemeClr val="accent2"/>
                </a:solidFill>
                <a:latin typeface="Arial"/>
                <a:ea typeface="Arial"/>
                <a:cs typeface="Arial"/>
                <a:sym typeface="Arial"/>
              </a:rPr>
              <a:t>Wax:</a:t>
            </a:r>
            <a:r>
              <a:rPr lang="en-GB" sz="1100" dirty="0">
                <a:solidFill>
                  <a:schemeClr val="accent2"/>
                </a:solidFill>
                <a:latin typeface="Arial"/>
                <a:ea typeface="Arial"/>
                <a:cs typeface="Arial"/>
                <a:sym typeface="Arial"/>
              </a:rPr>
              <a:t> </a:t>
            </a:r>
            <a:r>
              <a:rPr lang="en-GB" sz="1100" dirty="0">
                <a:latin typeface="Arial"/>
                <a:ea typeface="Arial"/>
                <a:cs typeface="Arial"/>
                <a:sym typeface="Arial"/>
              </a:rPr>
              <a:t>archiving daemon that is a bridge between S3 and Miria. It has been designed to allow the rest of the stack to be backend agnostic, and it can be adapted to talk to any other tape solution.</a:t>
            </a:r>
            <a:endParaRPr sz="1100" dirty="0">
              <a:latin typeface="Arial"/>
              <a:ea typeface="Arial"/>
              <a:cs typeface="Arial"/>
              <a:sym typeface="Arial"/>
            </a:endParaRPr>
          </a:p>
          <a:p>
            <a:pPr marL="0" lvl="0" indent="0" algn="l" rtl="0">
              <a:lnSpc>
                <a:spcPct val="115000"/>
              </a:lnSpc>
              <a:spcBef>
                <a:spcPts val="1200"/>
              </a:spcBef>
              <a:spcAft>
                <a:spcPts val="0"/>
              </a:spcAft>
              <a:buNone/>
            </a:pPr>
            <a:r>
              <a:rPr lang="en-GB" sz="1100" b="1" dirty="0">
                <a:solidFill>
                  <a:schemeClr val="accent2"/>
                </a:solidFill>
                <a:latin typeface="Arial"/>
                <a:ea typeface="Arial"/>
                <a:cs typeface="Arial"/>
                <a:sym typeface="Arial"/>
              </a:rPr>
              <a:t>Asynchronous Archiving:</a:t>
            </a:r>
            <a:r>
              <a:rPr lang="en-GB" sz="1100" dirty="0">
                <a:solidFill>
                  <a:schemeClr val="accent2"/>
                </a:solidFill>
                <a:latin typeface="Arial"/>
                <a:ea typeface="Arial"/>
                <a:cs typeface="Arial"/>
                <a:sym typeface="Arial"/>
              </a:rPr>
              <a:t> </a:t>
            </a:r>
            <a:r>
              <a:rPr lang="en-GB" sz="1100" dirty="0">
                <a:latin typeface="Arial"/>
                <a:ea typeface="Arial"/>
                <a:cs typeface="Arial"/>
                <a:sym typeface="Arial"/>
              </a:rPr>
              <a:t>Wax periodically scans the designated bucket, if it finds an archive it will send an archiving request to Miria. Once finished the archive is deleted from the hot buffer.</a:t>
            </a:r>
            <a:endParaRPr sz="1100" dirty="0">
              <a:latin typeface="Arial"/>
              <a:ea typeface="Arial"/>
              <a:cs typeface="Arial"/>
              <a:sym typeface="Arial"/>
            </a:endParaRPr>
          </a:p>
        </p:txBody>
      </p:sp>
      <p:sp>
        <p:nvSpPr>
          <p:cNvPr id="2" name="Google Shape;743;p72">
            <a:extLst>
              <a:ext uri="{FF2B5EF4-FFF2-40B4-BE49-F238E27FC236}">
                <a16:creationId xmlns:a16="http://schemas.microsoft.com/office/drawing/2014/main" id="{94A4D21F-B5EC-58F6-32C6-FAB0DCD8F51A}"/>
              </a:ext>
            </a:extLst>
          </p:cNvPr>
          <p:cNvSpPr txBox="1">
            <a:spLocks/>
          </p:cNvSpPr>
          <p:nvPr/>
        </p:nvSpPr>
        <p:spPr>
          <a:xfrm>
            <a:off x="3226501"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ctr"/>
            <a:r>
              <a:rPr lang="en-GB" b="0" dirty="0">
                <a:solidFill>
                  <a:schemeClr val="bg1"/>
                </a:solidFill>
              </a:rPr>
              <a:t>Scaleway Object Storage: Beekeeper</a:t>
            </a:r>
          </a:p>
        </p:txBody>
      </p:sp>
      <p:sp>
        <p:nvSpPr>
          <p:cNvPr id="5" name="Google Shape;743;p72">
            <a:extLst>
              <a:ext uri="{FF2B5EF4-FFF2-40B4-BE49-F238E27FC236}">
                <a16:creationId xmlns:a16="http://schemas.microsoft.com/office/drawing/2014/main" id="{89B3E0DA-330C-DD0E-67BE-0078931AB167}"/>
              </a:ext>
            </a:extLst>
          </p:cNvPr>
          <p:cNvSpPr txBox="1">
            <a:spLocks/>
          </p:cNvSpPr>
          <p:nvPr/>
        </p:nvSpPr>
        <p:spPr>
          <a:xfrm>
            <a:off x="6232938"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r"/>
            <a:r>
              <a:rPr lang="en-GB" b="0" dirty="0">
                <a:solidFill>
                  <a:schemeClr val="bg1"/>
                </a:solidFill>
              </a:rPr>
              <a:t>CTA Workshop 2025</a:t>
            </a: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1305"/>
        <p:cNvGrpSpPr/>
        <p:nvPr/>
      </p:nvGrpSpPr>
      <p:grpSpPr>
        <a:xfrm>
          <a:off x="0" y="0"/>
          <a:ext cx="0" cy="0"/>
          <a:chOff x="0" y="0"/>
          <a:chExt cx="0" cy="0"/>
        </a:xfrm>
      </p:grpSpPr>
      <p:sp>
        <p:nvSpPr>
          <p:cNvPr id="1306" name="Google Shape;1306;p106"/>
          <p:cNvSpPr txBox="1">
            <a:spLocks noGrp="1"/>
          </p:cNvSpPr>
          <p:nvPr>
            <p:ph type="title"/>
          </p:nvPr>
        </p:nvSpPr>
        <p:spPr>
          <a:xfrm>
            <a:off x="518159" y="757281"/>
            <a:ext cx="8104500" cy="5844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Wax to the future</a:t>
            </a:r>
            <a:endParaRPr/>
          </a:p>
        </p:txBody>
      </p:sp>
      <p:sp>
        <p:nvSpPr>
          <p:cNvPr id="1307" name="Google Shape;1307;p106"/>
          <p:cNvSpPr txBox="1">
            <a:spLocks noGrp="1"/>
          </p:cNvSpPr>
          <p:nvPr>
            <p:ph type="body" idx="1"/>
          </p:nvPr>
        </p:nvSpPr>
        <p:spPr>
          <a:xfrm>
            <a:off x="518159" y="315602"/>
            <a:ext cx="3863100" cy="1299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GB"/>
              <a:t>We need you</a:t>
            </a:r>
            <a:endParaRPr/>
          </a:p>
        </p:txBody>
      </p:sp>
      <p:sp>
        <p:nvSpPr>
          <p:cNvPr id="1308" name="Google Shape;1308;p106"/>
          <p:cNvSpPr txBox="1">
            <a:spLocks noGrp="1"/>
          </p:cNvSpPr>
          <p:nvPr>
            <p:ph type="body" idx="3"/>
          </p:nvPr>
        </p:nvSpPr>
        <p:spPr>
          <a:xfrm>
            <a:off x="518159" y="1164255"/>
            <a:ext cx="8104500" cy="1299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GB"/>
              <a:t>Future work and aspiration</a:t>
            </a:r>
            <a:endParaRPr/>
          </a:p>
        </p:txBody>
      </p:sp>
      <p:sp>
        <p:nvSpPr>
          <p:cNvPr id="1310" name="Google Shape;1310;p106"/>
          <p:cNvSpPr txBox="1">
            <a:spLocks noGrp="1"/>
          </p:cNvSpPr>
          <p:nvPr>
            <p:ph type="body" idx="2"/>
          </p:nvPr>
        </p:nvSpPr>
        <p:spPr>
          <a:xfrm>
            <a:off x="518159" y="1919309"/>
            <a:ext cx="3794700" cy="2549400"/>
          </a:xfrm>
          <a:prstGeom prst="rect">
            <a:avLst/>
          </a:prstGeom>
        </p:spPr>
        <p:txBody>
          <a:bodyPr spcFirstLastPara="1" wrap="square" lIns="0" tIns="0" rIns="0" bIns="0" anchor="t" anchorCtr="0">
            <a:noAutofit/>
          </a:bodyPr>
          <a:lstStyle/>
          <a:p>
            <a:pPr marL="0" lvl="0" indent="0" algn="l" rtl="0">
              <a:lnSpc>
                <a:spcPct val="115000"/>
              </a:lnSpc>
              <a:spcBef>
                <a:spcPts val="1200"/>
              </a:spcBef>
              <a:spcAft>
                <a:spcPts val="0"/>
              </a:spcAft>
              <a:buNone/>
            </a:pPr>
            <a:r>
              <a:rPr lang="en-GB" sz="1200" dirty="0">
                <a:latin typeface="Arial"/>
                <a:ea typeface="Arial"/>
                <a:cs typeface="Arial"/>
                <a:sym typeface="Arial"/>
              </a:rPr>
              <a:t>Support multiple tape storage backend</a:t>
            </a:r>
          </a:p>
          <a:p>
            <a:pPr marL="0" lvl="0" indent="0" algn="l" rtl="0">
              <a:lnSpc>
                <a:spcPct val="115000"/>
              </a:lnSpc>
              <a:spcBef>
                <a:spcPts val="1200"/>
              </a:spcBef>
              <a:spcAft>
                <a:spcPts val="0"/>
              </a:spcAft>
              <a:buNone/>
            </a:pPr>
            <a:r>
              <a:rPr lang="en-GB" sz="1200" dirty="0">
                <a:latin typeface="Arial"/>
                <a:ea typeface="Arial"/>
                <a:cs typeface="Arial"/>
                <a:sym typeface="Arial"/>
              </a:rPr>
              <a:t>High performance Object Storage</a:t>
            </a:r>
          </a:p>
        </p:txBody>
      </p:sp>
      <p:sp>
        <p:nvSpPr>
          <p:cNvPr id="3" name="Google Shape;1310;p106">
            <a:extLst>
              <a:ext uri="{FF2B5EF4-FFF2-40B4-BE49-F238E27FC236}">
                <a16:creationId xmlns:a16="http://schemas.microsoft.com/office/drawing/2014/main" id="{4E59500A-5E58-D5E8-A353-6F929D2F9165}"/>
              </a:ext>
            </a:extLst>
          </p:cNvPr>
          <p:cNvSpPr txBox="1">
            <a:spLocks/>
          </p:cNvSpPr>
          <p:nvPr/>
        </p:nvSpPr>
        <p:spPr>
          <a:xfrm>
            <a:off x="4381259" y="1919309"/>
            <a:ext cx="3794700" cy="25494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40000"/>
              </a:lnSpc>
              <a:spcBef>
                <a:spcPts val="0"/>
              </a:spcBef>
              <a:spcAft>
                <a:spcPts val="0"/>
              </a:spcAft>
              <a:buClr>
                <a:schemeClr val="lt1"/>
              </a:buClr>
              <a:buSzPts val="1400"/>
              <a:buFont typeface="Inter"/>
              <a:buNone/>
              <a:defRPr sz="1400" b="0" i="0" u="none" strike="noStrike" cap="none">
                <a:solidFill>
                  <a:schemeClr val="lt1"/>
                </a:solidFill>
                <a:latin typeface="Inter"/>
                <a:ea typeface="Inter"/>
                <a:cs typeface="Inter"/>
                <a:sym typeface="Inter"/>
              </a:defRPr>
            </a:lvl1pPr>
            <a:lvl2pPr marL="914400" marR="0" lvl="1" indent="-317500" algn="l" rtl="0">
              <a:lnSpc>
                <a:spcPct val="140000"/>
              </a:lnSpc>
              <a:spcBef>
                <a:spcPts val="0"/>
              </a:spcBef>
              <a:spcAft>
                <a:spcPts val="0"/>
              </a:spcAft>
              <a:buClr>
                <a:schemeClr val="lt1"/>
              </a:buClr>
              <a:buSzPts val="1400"/>
              <a:buFont typeface="Arial"/>
              <a:buChar char="•"/>
              <a:defRPr sz="1400" b="0" i="0" u="none" strike="noStrike" cap="none">
                <a:solidFill>
                  <a:schemeClr val="lt1"/>
                </a:solidFill>
                <a:latin typeface="Inter"/>
                <a:ea typeface="Inter"/>
                <a:cs typeface="Inter"/>
                <a:sym typeface="Inter"/>
              </a:defRPr>
            </a:lvl2pPr>
            <a:lvl3pPr marL="1371600" marR="0" lvl="2" indent="-317500" algn="l" rtl="0">
              <a:lnSpc>
                <a:spcPct val="140000"/>
              </a:lnSpc>
              <a:spcBef>
                <a:spcPts val="0"/>
              </a:spcBef>
              <a:spcAft>
                <a:spcPts val="0"/>
              </a:spcAft>
              <a:buClr>
                <a:schemeClr val="lt1"/>
              </a:buClr>
              <a:buSzPts val="1400"/>
              <a:buFont typeface="Arial"/>
              <a:buChar char="•"/>
              <a:defRPr sz="1400" b="0" i="0" u="none" strike="noStrike" cap="none">
                <a:solidFill>
                  <a:schemeClr val="lt1"/>
                </a:solidFill>
                <a:latin typeface="Inter"/>
                <a:ea typeface="Inter"/>
                <a:cs typeface="Inter"/>
                <a:sym typeface="Inter"/>
              </a:defRPr>
            </a:lvl3pPr>
            <a:lvl4pPr marL="1828800" marR="0" lvl="3" indent="-317500" algn="l" rtl="0">
              <a:lnSpc>
                <a:spcPct val="140000"/>
              </a:lnSpc>
              <a:spcBef>
                <a:spcPts val="0"/>
              </a:spcBef>
              <a:spcAft>
                <a:spcPts val="0"/>
              </a:spcAft>
              <a:buClr>
                <a:schemeClr val="lt1"/>
              </a:buClr>
              <a:buSzPts val="1400"/>
              <a:buFont typeface="Arial"/>
              <a:buChar char="•"/>
              <a:defRPr sz="1400" b="0" i="0" u="none" strike="noStrike" cap="none">
                <a:solidFill>
                  <a:schemeClr val="lt1"/>
                </a:solidFill>
                <a:latin typeface="Inter"/>
                <a:ea typeface="Inter"/>
                <a:cs typeface="Inter"/>
                <a:sym typeface="Inter"/>
              </a:defRPr>
            </a:lvl4pPr>
            <a:lvl5pPr marL="2286000" marR="0" lvl="4" indent="-317500" algn="l" rtl="0">
              <a:lnSpc>
                <a:spcPct val="140000"/>
              </a:lnSpc>
              <a:spcBef>
                <a:spcPts val="0"/>
              </a:spcBef>
              <a:spcAft>
                <a:spcPts val="0"/>
              </a:spcAft>
              <a:buClr>
                <a:schemeClr val="lt1"/>
              </a:buClr>
              <a:buSzPts val="1400"/>
              <a:buFont typeface="Arial"/>
              <a:buChar char="•"/>
              <a:defRPr sz="1400" b="0" i="0" u="none" strike="noStrike" cap="none">
                <a:solidFill>
                  <a:schemeClr val="lt1"/>
                </a:solidFill>
                <a:latin typeface="Inter"/>
                <a:ea typeface="Inter"/>
                <a:cs typeface="Inter"/>
                <a:sym typeface="Inter"/>
              </a:defRPr>
            </a:lvl5pPr>
            <a:lvl6pPr marL="2743200" marR="0" lvl="5" indent="-317500" algn="l" rtl="0">
              <a:lnSpc>
                <a:spcPct val="90000"/>
              </a:lnSpc>
              <a:spcBef>
                <a:spcPts val="375"/>
              </a:spcBef>
              <a:spcAft>
                <a:spcPts val="0"/>
              </a:spcAft>
              <a:buClr>
                <a:schemeClr val="lt1"/>
              </a:buClr>
              <a:buSzPts val="1400"/>
              <a:buFont typeface="Arial"/>
              <a:buChar char="•"/>
              <a:defRPr sz="1400" b="0" i="0" u="none" strike="noStrike" cap="none">
                <a:solidFill>
                  <a:schemeClr val="lt1"/>
                </a:solidFill>
                <a:latin typeface="Inter"/>
                <a:ea typeface="Inter"/>
                <a:cs typeface="Inter"/>
                <a:sym typeface="Inter"/>
              </a:defRPr>
            </a:lvl6pPr>
            <a:lvl7pPr marL="3200400" marR="0" lvl="6" indent="-317500" algn="l" rtl="0">
              <a:lnSpc>
                <a:spcPct val="90000"/>
              </a:lnSpc>
              <a:spcBef>
                <a:spcPts val="375"/>
              </a:spcBef>
              <a:spcAft>
                <a:spcPts val="0"/>
              </a:spcAft>
              <a:buClr>
                <a:schemeClr val="lt1"/>
              </a:buClr>
              <a:buSzPts val="1400"/>
              <a:buFont typeface="Arial"/>
              <a:buChar char="•"/>
              <a:defRPr sz="1400" b="0" i="0" u="none" strike="noStrike" cap="none">
                <a:solidFill>
                  <a:schemeClr val="lt1"/>
                </a:solidFill>
                <a:latin typeface="Inter"/>
                <a:ea typeface="Inter"/>
                <a:cs typeface="Inter"/>
                <a:sym typeface="Inter"/>
              </a:defRPr>
            </a:lvl7pPr>
            <a:lvl8pPr marL="3657600" marR="0" lvl="7" indent="-317500" algn="l" rtl="0">
              <a:lnSpc>
                <a:spcPct val="90000"/>
              </a:lnSpc>
              <a:spcBef>
                <a:spcPts val="375"/>
              </a:spcBef>
              <a:spcAft>
                <a:spcPts val="0"/>
              </a:spcAft>
              <a:buClr>
                <a:schemeClr val="lt1"/>
              </a:buClr>
              <a:buSzPts val="1400"/>
              <a:buFont typeface="Arial"/>
              <a:buChar char="•"/>
              <a:defRPr sz="1400" b="0" i="0" u="none" strike="noStrike" cap="none">
                <a:solidFill>
                  <a:schemeClr val="lt1"/>
                </a:solidFill>
                <a:latin typeface="Inter"/>
                <a:ea typeface="Inter"/>
                <a:cs typeface="Inter"/>
                <a:sym typeface="Inter"/>
              </a:defRPr>
            </a:lvl8pPr>
            <a:lvl9pPr marL="4114800" marR="0" lvl="8" indent="-317500" algn="l" rtl="0">
              <a:lnSpc>
                <a:spcPct val="90000"/>
              </a:lnSpc>
              <a:spcBef>
                <a:spcPts val="375"/>
              </a:spcBef>
              <a:spcAft>
                <a:spcPts val="0"/>
              </a:spcAft>
              <a:buClr>
                <a:schemeClr val="lt1"/>
              </a:buClr>
              <a:buSzPts val="1400"/>
              <a:buFont typeface="Arial"/>
              <a:buChar char="•"/>
              <a:defRPr sz="1400" b="0" i="0" u="none" strike="noStrike" cap="none">
                <a:solidFill>
                  <a:schemeClr val="lt1"/>
                </a:solidFill>
                <a:latin typeface="Inter"/>
                <a:ea typeface="Inter"/>
                <a:cs typeface="Inter"/>
                <a:sym typeface="Inter"/>
              </a:defRPr>
            </a:lvl9pPr>
          </a:lstStyle>
          <a:p>
            <a:pPr marL="0" indent="0">
              <a:lnSpc>
                <a:spcPct val="115000"/>
              </a:lnSpc>
              <a:spcBef>
                <a:spcPts val="1200"/>
              </a:spcBef>
            </a:pPr>
            <a:r>
              <a:rPr lang="en-GB" sz="1200" dirty="0">
                <a:latin typeface="Arial"/>
                <a:ea typeface="Arial"/>
                <a:cs typeface="Arial"/>
                <a:sym typeface="Arial"/>
              </a:rPr>
              <a:t>Allow partially degraded writes (with at least one parity)</a:t>
            </a:r>
          </a:p>
          <a:p>
            <a:pPr marL="0" indent="0">
              <a:lnSpc>
                <a:spcPct val="115000"/>
              </a:lnSpc>
              <a:spcBef>
                <a:spcPts val="1200"/>
              </a:spcBef>
            </a:pPr>
            <a:r>
              <a:rPr lang="en-GB" sz="1200" dirty="0">
                <a:latin typeface="Arial"/>
                <a:ea typeface="Arial"/>
                <a:cs typeface="Arial"/>
                <a:sym typeface="Arial"/>
              </a:rPr>
              <a:t>Open Source the project</a:t>
            </a:r>
          </a:p>
        </p:txBody>
      </p:sp>
      <p:sp>
        <p:nvSpPr>
          <p:cNvPr id="4" name="Google Shape;743;p72">
            <a:extLst>
              <a:ext uri="{FF2B5EF4-FFF2-40B4-BE49-F238E27FC236}">
                <a16:creationId xmlns:a16="http://schemas.microsoft.com/office/drawing/2014/main" id="{BDE0BBAA-8266-972D-3094-1341D19E2AC8}"/>
              </a:ext>
            </a:extLst>
          </p:cNvPr>
          <p:cNvSpPr txBox="1">
            <a:spLocks/>
          </p:cNvSpPr>
          <p:nvPr/>
        </p:nvSpPr>
        <p:spPr>
          <a:xfrm>
            <a:off x="3226501"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ctr"/>
            <a:r>
              <a:rPr lang="en-GB" b="0" dirty="0">
                <a:solidFill>
                  <a:schemeClr val="bg1"/>
                </a:solidFill>
              </a:rPr>
              <a:t>Scaleway Object Storage: Beekeeper</a:t>
            </a:r>
          </a:p>
        </p:txBody>
      </p:sp>
      <p:sp>
        <p:nvSpPr>
          <p:cNvPr id="6" name="Google Shape;743;p72">
            <a:extLst>
              <a:ext uri="{FF2B5EF4-FFF2-40B4-BE49-F238E27FC236}">
                <a16:creationId xmlns:a16="http://schemas.microsoft.com/office/drawing/2014/main" id="{19301244-9ECA-8FF4-4AD2-41A9D41C596A}"/>
              </a:ext>
            </a:extLst>
          </p:cNvPr>
          <p:cNvSpPr txBox="1">
            <a:spLocks/>
          </p:cNvSpPr>
          <p:nvPr/>
        </p:nvSpPr>
        <p:spPr>
          <a:xfrm>
            <a:off x="6232938"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r"/>
            <a:r>
              <a:rPr lang="en-GB" b="0" dirty="0">
                <a:solidFill>
                  <a:schemeClr val="bg1"/>
                </a:solidFill>
              </a:rPr>
              <a:t>CTA Workshop 2025</a:t>
            </a: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20"/>
        <p:cNvGrpSpPr/>
        <p:nvPr/>
      </p:nvGrpSpPr>
      <p:grpSpPr>
        <a:xfrm>
          <a:off x="0" y="0"/>
          <a:ext cx="0" cy="0"/>
          <a:chOff x="0" y="0"/>
          <a:chExt cx="0" cy="0"/>
        </a:xfrm>
      </p:grpSpPr>
      <p:sp>
        <p:nvSpPr>
          <p:cNvPr id="722" name="Google Shape;722;p71"/>
          <p:cNvSpPr txBox="1">
            <a:spLocks noGrp="1"/>
          </p:cNvSpPr>
          <p:nvPr>
            <p:ph type="body" idx="1"/>
          </p:nvPr>
        </p:nvSpPr>
        <p:spPr>
          <a:xfrm>
            <a:off x="3637455" y="4797924"/>
            <a:ext cx="1908000" cy="1695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endParaRPr/>
          </a:p>
        </p:txBody>
      </p:sp>
      <p:pic>
        <p:nvPicPr>
          <p:cNvPr id="1026" name="Picture 2" descr="ATLAS | CERN">
            <a:extLst>
              <a:ext uri="{FF2B5EF4-FFF2-40B4-BE49-F238E27FC236}">
                <a16:creationId xmlns:a16="http://schemas.microsoft.com/office/drawing/2014/main" id="{5AD47652-18BA-2C3E-DDD6-6C1C135851C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0793" y="1591362"/>
            <a:ext cx="2931739" cy="1962364"/>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Connector 4">
            <a:extLst>
              <a:ext uri="{FF2B5EF4-FFF2-40B4-BE49-F238E27FC236}">
                <a16:creationId xmlns:a16="http://schemas.microsoft.com/office/drawing/2014/main" id="{66250570-037B-D148-4532-1CB8572A926A}"/>
              </a:ext>
            </a:extLst>
          </p:cNvPr>
          <p:cNvCxnSpPr/>
          <p:nvPr/>
        </p:nvCxnSpPr>
        <p:spPr>
          <a:xfrm flipV="1">
            <a:off x="1444629" y="1027415"/>
            <a:ext cx="2384065" cy="286649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40F628CE-5111-030B-B4CC-EFC2B0EB0E88}"/>
              </a:ext>
            </a:extLst>
          </p:cNvPr>
          <p:cNvCxnSpPr>
            <a:cxnSpLocks/>
          </p:cNvCxnSpPr>
          <p:nvPr/>
        </p:nvCxnSpPr>
        <p:spPr>
          <a:xfrm flipH="1" flipV="1">
            <a:off x="1444629" y="1027415"/>
            <a:ext cx="2192826" cy="286649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20">
          <a:extLst>
            <a:ext uri="{FF2B5EF4-FFF2-40B4-BE49-F238E27FC236}">
              <a16:creationId xmlns:a16="http://schemas.microsoft.com/office/drawing/2014/main" id="{0E346758-F0A1-532E-B73C-8BAD0EEB4DC4}"/>
            </a:ext>
          </a:extLst>
        </p:cNvPr>
        <p:cNvGrpSpPr/>
        <p:nvPr/>
      </p:nvGrpSpPr>
      <p:grpSpPr>
        <a:xfrm>
          <a:off x="0" y="0"/>
          <a:ext cx="0" cy="0"/>
          <a:chOff x="0" y="0"/>
          <a:chExt cx="0" cy="0"/>
        </a:xfrm>
      </p:grpSpPr>
      <p:pic>
        <p:nvPicPr>
          <p:cNvPr id="1026" name="Picture 2" descr="ATLAS | CERN">
            <a:extLst>
              <a:ext uri="{FF2B5EF4-FFF2-40B4-BE49-F238E27FC236}">
                <a16:creationId xmlns:a16="http://schemas.microsoft.com/office/drawing/2014/main" id="{19B87017-9189-B715-5428-E9C3ACFB8A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0793" y="1591362"/>
            <a:ext cx="2931739" cy="196236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hocked brunette man yelling with surprise while talking on the phone and gesturing wildly at a co-working space">
            <a:extLst>
              <a:ext uri="{FF2B5EF4-FFF2-40B4-BE49-F238E27FC236}">
                <a16:creationId xmlns:a16="http://schemas.microsoft.com/office/drawing/2014/main" id="{BF8CDA5A-0445-0409-E8A1-5F0CFFEE7FB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51744" y="698642"/>
            <a:ext cx="2498920" cy="3747803"/>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Connector 4">
            <a:extLst>
              <a:ext uri="{FF2B5EF4-FFF2-40B4-BE49-F238E27FC236}">
                <a16:creationId xmlns:a16="http://schemas.microsoft.com/office/drawing/2014/main" id="{56A0C2E4-1755-F365-BEA9-B974D4E6C175}"/>
              </a:ext>
            </a:extLst>
          </p:cNvPr>
          <p:cNvCxnSpPr/>
          <p:nvPr/>
        </p:nvCxnSpPr>
        <p:spPr>
          <a:xfrm flipV="1">
            <a:off x="1444629" y="1027415"/>
            <a:ext cx="2384065" cy="286649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E73548EC-157E-24E0-46C6-5510C1F23F92}"/>
              </a:ext>
            </a:extLst>
          </p:cNvPr>
          <p:cNvCxnSpPr>
            <a:cxnSpLocks/>
          </p:cNvCxnSpPr>
          <p:nvPr/>
        </p:nvCxnSpPr>
        <p:spPr>
          <a:xfrm flipH="1" flipV="1">
            <a:off x="1444629" y="1027415"/>
            <a:ext cx="2192826" cy="286649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4980800"/>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20">
          <a:extLst>
            <a:ext uri="{FF2B5EF4-FFF2-40B4-BE49-F238E27FC236}">
              <a16:creationId xmlns:a16="http://schemas.microsoft.com/office/drawing/2014/main" id="{314A4F17-36DA-8505-56AA-A02088D87A31}"/>
            </a:ext>
          </a:extLst>
        </p:cNvPr>
        <p:cNvGrpSpPr/>
        <p:nvPr/>
      </p:nvGrpSpPr>
      <p:grpSpPr>
        <a:xfrm>
          <a:off x="0" y="0"/>
          <a:ext cx="0" cy="0"/>
          <a:chOff x="0" y="0"/>
          <a:chExt cx="0" cy="0"/>
        </a:xfrm>
      </p:grpSpPr>
      <p:sp>
        <p:nvSpPr>
          <p:cNvPr id="721" name="Google Shape;721;p71">
            <a:extLst>
              <a:ext uri="{FF2B5EF4-FFF2-40B4-BE49-F238E27FC236}">
                <a16:creationId xmlns:a16="http://schemas.microsoft.com/office/drawing/2014/main" id="{65468C1E-9B70-9CD6-00B2-42F6901FA8F9}"/>
              </a:ext>
            </a:extLst>
          </p:cNvPr>
          <p:cNvSpPr txBox="1">
            <a:spLocks noGrp="1"/>
          </p:cNvSpPr>
          <p:nvPr>
            <p:ph type="title"/>
          </p:nvPr>
        </p:nvSpPr>
        <p:spPr>
          <a:xfrm>
            <a:off x="811837" y="694978"/>
            <a:ext cx="7520400" cy="3444900"/>
          </a:xfrm>
          <a:prstGeom prst="rect">
            <a:avLst/>
          </a:prstGeom>
          <a:noFill/>
          <a:ln>
            <a:noFill/>
          </a:ln>
        </p:spPr>
        <p:txBody>
          <a:bodyPr spcFirstLastPara="1" wrap="square" lIns="0" tIns="0" rIns="0" bIns="0" anchor="ctr" anchorCtr="0">
            <a:noAutofit/>
          </a:bodyPr>
          <a:lstStyle/>
          <a:p>
            <a:pPr marL="0" lvl="0" indent="0" algn="ctr" rtl="0">
              <a:lnSpc>
                <a:spcPct val="100000"/>
              </a:lnSpc>
              <a:spcBef>
                <a:spcPts val="0"/>
              </a:spcBef>
              <a:spcAft>
                <a:spcPts val="0"/>
              </a:spcAft>
              <a:buClr>
                <a:schemeClr val="lt1"/>
              </a:buClr>
              <a:buSzPts val="2600"/>
              <a:buFont typeface="Poppins SemiBold"/>
              <a:buNone/>
            </a:pPr>
            <a:r>
              <a:rPr lang="en-GB"/>
              <a:t>“What are the numbers”</a:t>
            </a:r>
            <a:endParaRPr/>
          </a:p>
        </p:txBody>
      </p:sp>
      <p:sp>
        <p:nvSpPr>
          <p:cNvPr id="3" name="Google Shape;743;p72">
            <a:extLst>
              <a:ext uri="{FF2B5EF4-FFF2-40B4-BE49-F238E27FC236}">
                <a16:creationId xmlns:a16="http://schemas.microsoft.com/office/drawing/2014/main" id="{1A356A07-A996-5CC1-A973-D52C9158632C}"/>
              </a:ext>
            </a:extLst>
          </p:cNvPr>
          <p:cNvSpPr txBox="1">
            <a:spLocks/>
          </p:cNvSpPr>
          <p:nvPr/>
        </p:nvSpPr>
        <p:spPr>
          <a:xfrm>
            <a:off x="3226501"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ctr"/>
            <a:r>
              <a:rPr lang="en-GB" b="0" dirty="0">
                <a:solidFill>
                  <a:schemeClr val="bg1"/>
                </a:solidFill>
              </a:rPr>
              <a:t>Scaleway Object Storage: Beekeeper</a:t>
            </a:r>
          </a:p>
        </p:txBody>
      </p:sp>
      <p:sp>
        <p:nvSpPr>
          <p:cNvPr id="4" name="Google Shape;743;p72">
            <a:extLst>
              <a:ext uri="{FF2B5EF4-FFF2-40B4-BE49-F238E27FC236}">
                <a16:creationId xmlns:a16="http://schemas.microsoft.com/office/drawing/2014/main" id="{72CB5ADB-7E6D-0D20-E7EA-EB7993995306}"/>
              </a:ext>
            </a:extLst>
          </p:cNvPr>
          <p:cNvSpPr txBox="1">
            <a:spLocks/>
          </p:cNvSpPr>
          <p:nvPr/>
        </p:nvSpPr>
        <p:spPr>
          <a:xfrm>
            <a:off x="6232938"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r"/>
            <a:r>
              <a:rPr lang="en-GB" b="0" dirty="0">
                <a:solidFill>
                  <a:schemeClr val="bg1"/>
                </a:solidFill>
              </a:rPr>
              <a:t>CTA Workshop 2025</a:t>
            </a:r>
          </a:p>
        </p:txBody>
      </p:sp>
    </p:spTree>
    <p:extLst>
      <p:ext uri="{BB962C8B-B14F-4D97-AF65-F5344CB8AC3E}">
        <p14:creationId xmlns:p14="http://schemas.microsoft.com/office/powerpoint/2010/main" val="1692398822"/>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26"/>
        <p:cNvGrpSpPr/>
        <p:nvPr/>
      </p:nvGrpSpPr>
      <p:grpSpPr>
        <a:xfrm>
          <a:off x="0" y="0"/>
          <a:ext cx="0" cy="0"/>
          <a:chOff x="0" y="0"/>
          <a:chExt cx="0" cy="0"/>
        </a:xfrm>
      </p:grpSpPr>
      <p:sp>
        <p:nvSpPr>
          <p:cNvPr id="727" name="Google Shape;727;p72"/>
          <p:cNvSpPr txBox="1">
            <a:spLocks noGrp="1"/>
          </p:cNvSpPr>
          <p:nvPr>
            <p:ph type="title"/>
          </p:nvPr>
        </p:nvSpPr>
        <p:spPr>
          <a:xfrm>
            <a:off x="2712724" y="528682"/>
            <a:ext cx="5810700" cy="301200"/>
          </a:xfrm>
          <a:prstGeom prst="rect">
            <a:avLst/>
          </a:prstGeom>
          <a:noFill/>
          <a:ln>
            <a:noFill/>
          </a:ln>
        </p:spPr>
        <p:txBody>
          <a:bodyPr spcFirstLastPara="1" wrap="square" lIns="0" tIns="0" rIns="0" bIns="0" anchor="t" anchorCtr="0">
            <a:noAutofit/>
          </a:bodyPr>
          <a:lstStyle/>
          <a:p>
            <a:pPr marL="0" lvl="0" indent="0" algn="ctr" rtl="0">
              <a:lnSpc>
                <a:spcPct val="90000"/>
              </a:lnSpc>
              <a:spcBef>
                <a:spcPts val="0"/>
              </a:spcBef>
              <a:spcAft>
                <a:spcPts val="0"/>
              </a:spcAft>
              <a:buClr>
                <a:schemeClr val="dk2"/>
              </a:buClr>
              <a:buSzPts val="2100"/>
              <a:buFont typeface="Poppins SemiBold"/>
              <a:buNone/>
            </a:pPr>
            <a:r>
              <a:rPr lang="en-GB"/>
              <a:t>Them numbers</a:t>
            </a:r>
            <a:endParaRPr/>
          </a:p>
        </p:txBody>
      </p:sp>
      <p:sp>
        <p:nvSpPr>
          <p:cNvPr id="728" name="Google Shape;728;p72"/>
          <p:cNvSpPr txBox="1">
            <a:spLocks noGrp="1"/>
          </p:cNvSpPr>
          <p:nvPr>
            <p:ph type="body" idx="3"/>
          </p:nvPr>
        </p:nvSpPr>
        <p:spPr>
          <a:xfrm>
            <a:off x="2712720" y="315602"/>
            <a:ext cx="5810700" cy="129900"/>
          </a:xfrm>
          <a:prstGeom prst="rect">
            <a:avLst/>
          </a:prstGeom>
          <a:noFill/>
          <a:ln>
            <a:noFill/>
          </a:ln>
        </p:spPr>
        <p:txBody>
          <a:bodyPr spcFirstLastPara="1" wrap="square" lIns="0" tIns="0" rIns="0" bIns="0" anchor="t" anchorCtr="0">
            <a:noAutofit/>
          </a:bodyPr>
          <a:lstStyle/>
          <a:p>
            <a:pPr marL="0" lvl="0" indent="0" algn="l" rtl="0">
              <a:lnSpc>
                <a:spcPct val="140000"/>
              </a:lnSpc>
              <a:spcBef>
                <a:spcPts val="0"/>
              </a:spcBef>
              <a:spcAft>
                <a:spcPts val="0"/>
              </a:spcAft>
              <a:buClr>
                <a:schemeClr val="dk1"/>
              </a:buClr>
              <a:buSzPts val="800"/>
              <a:buNone/>
            </a:pPr>
            <a:r>
              <a:rPr lang="en-GB" dirty="0"/>
              <a:t>Object Storage at Scaleway</a:t>
            </a:r>
            <a:endParaRPr dirty="0"/>
          </a:p>
        </p:txBody>
      </p:sp>
      <p:sp>
        <p:nvSpPr>
          <p:cNvPr id="729" name="Google Shape;729;p72"/>
          <p:cNvSpPr txBox="1">
            <a:spLocks noGrp="1"/>
          </p:cNvSpPr>
          <p:nvPr>
            <p:ph type="body" idx="2"/>
          </p:nvPr>
        </p:nvSpPr>
        <p:spPr>
          <a:xfrm>
            <a:off x="2712722" y="828935"/>
            <a:ext cx="5810700" cy="495000"/>
          </a:xfrm>
          <a:prstGeom prst="rect">
            <a:avLst/>
          </a:prstGeom>
          <a:noFill/>
          <a:ln>
            <a:noFill/>
          </a:ln>
        </p:spPr>
        <p:txBody>
          <a:bodyPr spcFirstLastPara="1" wrap="square" lIns="0" tIns="0" rIns="0" bIns="0" anchor="t" anchorCtr="0">
            <a:noAutofit/>
          </a:bodyPr>
          <a:lstStyle/>
          <a:p>
            <a:pPr marL="0" lvl="0" indent="0" algn="ctr" rtl="0">
              <a:lnSpc>
                <a:spcPct val="100000"/>
              </a:lnSpc>
              <a:spcBef>
                <a:spcPts val="0"/>
              </a:spcBef>
              <a:spcAft>
                <a:spcPts val="0"/>
              </a:spcAft>
              <a:buClr>
                <a:schemeClr val="dk1"/>
              </a:buClr>
              <a:buSzPts val="800"/>
              <a:buNone/>
            </a:pPr>
            <a:r>
              <a:rPr lang="en-GB" dirty="0"/>
              <a:t>Bigger number better Object Storage</a:t>
            </a:r>
            <a:endParaRPr dirty="0"/>
          </a:p>
        </p:txBody>
      </p:sp>
      <p:pic>
        <p:nvPicPr>
          <p:cNvPr id="730" name="Google Shape;730;p72"/>
          <p:cNvPicPr preferRelativeResize="0"/>
          <p:nvPr/>
        </p:nvPicPr>
        <p:blipFill rotWithShape="1">
          <a:blip r:embed="rId3">
            <a:alphaModFix/>
          </a:blip>
          <a:srcRect l="23120" r="17153"/>
          <a:stretch/>
        </p:blipFill>
        <p:spPr>
          <a:xfrm>
            <a:off x="141850" y="664225"/>
            <a:ext cx="2180426" cy="3650824"/>
          </a:xfrm>
          <a:prstGeom prst="rect">
            <a:avLst/>
          </a:prstGeom>
          <a:noFill/>
          <a:ln>
            <a:noFill/>
          </a:ln>
        </p:spPr>
      </p:pic>
      <p:sp>
        <p:nvSpPr>
          <p:cNvPr id="731" name="Google Shape;731;p72"/>
          <p:cNvSpPr txBox="1">
            <a:spLocks noGrp="1"/>
          </p:cNvSpPr>
          <p:nvPr>
            <p:ph type="body" idx="4"/>
          </p:nvPr>
        </p:nvSpPr>
        <p:spPr>
          <a:xfrm>
            <a:off x="2741557" y="2899669"/>
            <a:ext cx="2691000" cy="4950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GB" sz="2200" b="1"/>
              <a:t>~100 </a:t>
            </a:r>
            <a:r>
              <a:rPr lang="en-GB" sz="2200" b="1">
                <a:solidFill>
                  <a:schemeClr val="accent2"/>
                </a:solidFill>
              </a:rPr>
              <a:t>PB</a:t>
            </a:r>
            <a:endParaRPr sz="2200" b="1">
              <a:solidFill>
                <a:schemeClr val="accent2"/>
              </a:solidFill>
            </a:endParaRPr>
          </a:p>
        </p:txBody>
      </p:sp>
      <p:sp>
        <p:nvSpPr>
          <p:cNvPr id="732" name="Google Shape;732;p72"/>
          <p:cNvSpPr txBox="1">
            <a:spLocks noGrp="1"/>
          </p:cNvSpPr>
          <p:nvPr>
            <p:ph type="body" idx="5"/>
          </p:nvPr>
        </p:nvSpPr>
        <p:spPr>
          <a:xfrm>
            <a:off x="2741557" y="2639101"/>
            <a:ext cx="2691000" cy="1854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GB"/>
              <a:t>Data stored</a:t>
            </a:r>
            <a:endParaRPr/>
          </a:p>
        </p:txBody>
      </p:sp>
      <p:sp>
        <p:nvSpPr>
          <p:cNvPr id="733" name="Google Shape;733;p72"/>
          <p:cNvSpPr txBox="1">
            <a:spLocks noGrp="1"/>
          </p:cNvSpPr>
          <p:nvPr>
            <p:ph type="body" idx="6"/>
          </p:nvPr>
        </p:nvSpPr>
        <p:spPr>
          <a:xfrm>
            <a:off x="5832543" y="1476424"/>
            <a:ext cx="2691000" cy="4950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GB" sz="2200" b="1"/>
              <a:t>~45 000 </a:t>
            </a:r>
            <a:r>
              <a:rPr lang="en-GB" sz="2200" b="1">
                <a:solidFill>
                  <a:schemeClr val="accent2"/>
                </a:solidFill>
              </a:rPr>
              <a:t>req/s</a:t>
            </a:r>
            <a:endParaRPr>
              <a:solidFill>
                <a:schemeClr val="accent2"/>
              </a:solidFill>
            </a:endParaRPr>
          </a:p>
        </p:txBody>
      </p:sp>
      <p:sp>
        <p:nvSpPr>
          <p:cNvPr id="734" name="Google Shape;734;p72"/>
          <p:cNvSpPr txBox="1">
            <a:spLocks noGrp="1"/>
          </p:cNvSpPr>
          <p:nvPr>
            <p:ph type="body" idx="7"/>
          </p:nvPr>
        </p:nvSpPr>
        <p:spPr>
          <a:xfrm>
            <a:off x="5832543" y="1215856"/>
            <a:ext cx="2691000" cy="1854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GB"/>
              <a:t>Client requests</a:t>
            </a:r>
            <a:endParaRPr/>
          </a:p>
          <a:p>
            <a:pPr marL="0" lvl="0" indent="0" algn="ctr" rtl="0">
              <a:spcBef>
                <a:spcPts val="0"/>
              </a:spcBef>
              <a:spcAft>
                <a:spcPts val="0"/>
              </a:spcAft>
              <a:buNone/>
            </a:pPr>
            <a:endParaRPr/>
          </a:p>
        </p:txBody>
      </p:sp>
      <p:sp>
        <p:nvSpPr>
          <p:cNvPr id="735" name="Google Shape;735;p72"/>
          <p:cNvSpPr txBox="1">
            <a:spLocks noGrp="1"/>
          </p:cNvSpPr>
          <p:nvPr>
            <p:ph type="body" idx="8"/>
          </p:nvPr>
        </p:nvSpPr>
        <p:spPr>
          <a:xfrm>
            <a:off x="2741557" y="3826316"/>
            <a:ext cx="2691000" cy="4950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GB" sz="2200" b="1"/>
              <a:t>~29 500 000 000</a:t>
            </a:r>
            <a:endParaRPr/>
          </a:p>
        </p:txBody>
      </p:sp>
      <p:sp>
        <p:nvSpPr>
          <p:cNvPr id="736" name="Google Shape;736;p72"/>
          <p:cNvSpPr txBox="1">
            <a:spLocks noGrp="1"/>
          </p:cNvSpPr>
          <p:nvPr>
            <p:ph type="body" idx="9"/>
          </p:nvPr>
        </p:nvSpPr>
        <p:spPr>
          <a:xfrm>
            <a:off x="2741557" y="3565748"/>
            <a:ext cx="2691000" cy="1854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GB"/>
              <a:t>Number of objects</a:t>
            </a:r>
            <a:endParaRPr/>
          </a:p>
          <a:p>
            <a:pPr marL="0" lvl="0" indent="0" algn="ctr" rtl="0">
              <a:spcBef>
                <a:spcPts val="0"/>
              </a:spcBef>
              <a:spcAft>
                <a:spcPts val="0"/>
              </a:spcAft>
              <a:buNone/>
            </a:pPr>
            <a:endParaRPr/>
          </a:p>
        </p:txBody>
      </p:sp>
      <p:sp>
        <p:nvSpPr>
          <p:cNvPr id="737" name="Google Shape;737;p72"/>
          <p:cNvSpPr txBox="1">
            <a:spLocks noGrp="1"/>
          </p:cNvSpPr>
          <p:nvPr>
            <p:ph type="body" idx="13"/>
          </p:nvPr>
        </p:nvSpPr>
        <p:spPr>
          <a:xfrm>
            <a:off x="2722266" y="1502009"/>
            <a:ext cx="2691000" cy="4950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GB" sz="2200" b="1"/>
              <a:t>~1 000</a:t>
            </a:r>
            <a:endParaRPr sz="2200" b="1">
              <a:solidFill>
                <a:schemeClr val="accent2"/>
              </a:solidFill>
            </a:endParaRPr>
          </a:p>
          <a:p>
            <a:pPr marL="0" lvl="0" indent="0" algn="l" rtl="0">
              <a:spcBef>
                <a:spcPts val="0"/>
              </a:spcBef>
              <a:spcAft>
                <a:spcPts val="0"/>
              </a:spcAft>
              <a:buNone/>
            </a:pPr>
            <a:endParaRPr/>
          </a:p>
        </p:txBody>
      </p:sp>
      <p:sp>
        <p:nvSpPr>
          <p:cNvPr id="738" name="Google Shape;738;p72"/>
          <p:cNvSpPr txBox="1">
            <a:spLocks noGrp="1"/>
          </p:cNvSpPr>
          <p:nvPr>
            <p:ph type="body" idx="14"/>
          </p:nvPr>
        </p:nvSpPr>
        <p:spPr>
          <a:xfrm>
            <a:off x="2722266" y="1241441"/>
            <a:ext cx="2691000" cy="1854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GB" dirty="0"/>
              <a:t>Number of servers</a:t>
            </a:r>
            <a:endParaRPr dirty="0"/>
          </a:p>
          <a:p>
            <a:pPr marL="0" lvl="0" indent="0" algn="ctr" rtl="0">
              <a:spcBef>
                <a:spcPts val="0"/>
              </a:spcBef>
              <a:spcAft>
                <a:spcPts val="0"/>
              </a:spcAft>
              <a:buNone/>
            </a:pPr>
            <a:endParaRPr dirty="0"/>
          </a:p>
        </p:txBody>
      </p:sp>
      <p:sp>
        <p:nvSpPr>
          <p:cNvPr id="739" name="Google Shape;739;p72"/>
          <p:cNvSpPr txBox="1">
            <a:spLocks noGrp="1"/>
          </p:cNvSpPr>
          <p:nvPr>
            <p:ph type="body" idx="15"/>
          </p:nvPr>
        </p:nvSpPr>
        <p:spPr>
          <a:xfrm>
            <a:off x="5851814" y="2198390"/>
            <a:ext cx="2691000" cy="4950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GB" sz="2200" b="1"/>
              <a:t>~2 000 000 </a:t>
            </a:r>
            <a:r>
              <a:rPr lang="en-GB" sz="2200" b="1">
                <a:solidFill>
                  <a:schemeClr val="accent2"/>
                </a:solidFill>
              </a:rPr>
              <a:t>req/s</a:t>
            </a:r>
            <a:endParaRPr>
              <a:solidFill>
                <a:schemeClr val="accent2"/>
              </a:solidFill>
            </a:endParaRPr>
          </a:p>
        </p:txBody>
      </p:sp>
      <p:sp>
        <p:nvSpPr>
          <p:cNvPr id="740" name="Google Shape;740;p72"/>
          <p:cNvSpPr txBox="1">
            <a:spLocks noGrp="1"/>
          </p:cNvSpPr>
          <p:nvPr>
            <p:ph type="body" idx="16"/>
          </p:nvPr>
        </p:nvSpPr>
        <p:spPr>
          <a:xfrm>
            <a:off x="5851814" y="1937822"/>
            <a:ext cx="2691000" cy="1854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GB"/>
              <a:t>Internal calls</a:t>
            </a:r>
            <a:endParaRPr/>
          </a:p>
        </p:txBody>
      </p:sp>
      <p:sp>
        <p:nvSpPr>
          <p:cNvPr id="741" name="Google Shape;741;p72"/>
          <p:cNvSpPr txBox="1">
            <a:spLocks noGrp="1"/>
          </p:cNvSpPr>
          <p:nvPr>
            <p:ph type="body" idx="17"/>
          </p:nvPr>
        </p:nvSpPr>
        <p:spPr>
          <a:xfrm>
            <a:off x="2741553" y="2207593"/>
            <a:ext cx="2691000" cy="4950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GB" sz="2200" b="1"/>
              <a:t>~1.3 </a:t>
            </a:r>
            <a:r>
              <a:rPr lang="en-GB" sz="2200" b="1">
                <a:solidFill>
                  <a:schemeClr val="accent2"/>
                </a:solidFill>
              </a:rPr>
              <a:t>PB</a:t>
            </a:r>
            <a:endParaRPr sz="2200" b="1">
              <a:solidFill>
                <a:schemeClr val="accent2"/>
              </a:solidFill>
            </a:endParaRPr>
          </a:p>
          <a:p>
            <a:pPr marL="0" lvl="0" indent="0" algn="l" rtl="0">
              <a:spcBef>
                <a:spcPts val="0"/>
              </a:spcBef>
              <a:spcAft>
                <a:spcPts val="0"/>
              </a:spcAft>
              <a:buNone/>
            </a:pPr>
            <a:endParaRPr/>
          </a:p>
        </p:txBody>
      </p:sp>
      <p:sp>
        <p:nvSpPr>
          <p:cNvPr id="742" name="Google Shape;742;p72"/>
          <p:cNvSpPr txBox="1">
            <a:spLocks noGrp="1"/>
          </p:cNvSpPr>
          <p:nvPr>
            <p:ph type="body" idx="18"/>
          </p:nvPr>
        </p:nvSpPr>
        <p:spPr>
          <a:xfrm>
            <a:off x="2741553" y="1947025"/>
            <a:ext cx="2691000" cy="1854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GB"/>
              <a:t>Size of metadata</a:t>
            </a:r>
            <a:endParaRPr/>
          </a:p>
        </p:txBody>
      </p:sp>
      <p:sp>
        <p:nvSpPr>
          <p:cNvPr id="744" name="Google Shape;744;p72"/>
          <p:cNvSpPr txBox="1">
            <a:spLocks noGrp="1"/>
          </p:cNvSpPr>
          <p:nvPr>
            <p:ph type="body" idx="8"/>
          </p:nvPr>
        </p:nvSpPr>
        <p:spPr>
          <a:xfrm>
            <a:off x="5832544" y="3819097"/>
            <a:ext cx="2691000" cy="4950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GB" sz="2000" b="1"/>
              <a:t>350TB </a:t>
            </a:r>
            <a:r>
              <a:rPr lang="en-GB" sz="2000" b="1">
                <a:solidFill>
                  <a:schemeClr val="accent2"/>
                </a:solidFill>
              </a:rPr>
              <a:t>out</a:t>
            </a:r>
            <a:r>
              <a:rPr lang="en-GB" sz="2000" b="1"/>
              <a:t> / 300TB </a:t>
            </a:r>
            <a:r>
              <a:rPr lang="en-GB" sz="2000" b="1">
                <a:solidFill>
                  <a:schemeClr val="accent2"/>
                </a:solidFill>
              </a:rPr>
              <a:t>in</a:t>
            </a:r>
            <a:endParaRPr sz="2000">
              <a:solidFill>
                <a:schemeClr val="accent2"/>
              </a:solidFill>
            </a:endParaRPr>
          </a:p>
        </p:txBody>
      </p:sp>
      <p:sp>
        <p:nvSpPr>
          <p:cNvPr id="745" name="Google Shape;745;p72"/>
          <p:cNvSpPr txBox="1">
            <a:spLocks noGrp="1"/>
          </p:cNvSpPr>
          <p:nvPr>
            <p:ph type="body" idx="9"/>
          </p:nvPr>
        </p:nvSpPr>
        <p:spPr>
          <a:xfrm>
            <a:off x="5832544" y="3558529"/>
            <a:ext cx="2691000" cy="1854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GB"/>
              <a:t>Bandwidth per day</a:t>
            </a:r>
            <a:endParaRPr/>
          </a:p>
        </p:txBody>
      </p:sp>
      <p:sp>
        <p:nvSpPr>
          <p:cNvPr id="746" name="Google Shape;746;p72"/>
          <p:cNvSpPr txBox="1">
            <a:spLocks noGrp="1"/>
          </p:cNvSpPr>
          <p:nvPr>
            <p:ph type="body" idx="17"/>
          </p:nvPr>
        </p:nvSpPr>
        <p:spPr>
          <a:xfrm>
            <a:off x="5747350" y="2902361"/>
            <a:ext cx="2861400" cy="4950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GB" sz="1800" b="1"/>
              <a:t>   ~140 000 </a:t>
            </a:r>
            <a:r>
              <a:rPr lang="en-GB" sz="1800" b="1">
                <a:solidFill>
                  <a:schemeClr val="accent2"/>
                </a:solidFill>
              </a:rPr>
              <a:t>write/s</a:t>
            </a:r>
            <a:endParaRPr sz="1800" b="1">
              <a:solidFill>
                <a:schemeClr val="accent2"/>
              </a:solidFill>
            </a:endParaRPr>
          </a:p>
          <a:p>
            <a:pPr marL="0" lvl="0" indent="0" algn="ctr" rtl="0">
              <a:spcBef>
                <a:spcPts val="0"/>
              </a:spcBef>
              <a:spcAft>
                <a:spcPts val="0"/>
              </a:spcAft>
              <a:buNone/>
            </a:pPr>
            <a:r>
              <a:rPr lang="en-GB" sz="1800" b="1"/>
              <a:t>~1 200 000 </a:t>
            </a:r>
            <a:r>
              <a:rPr lang="en-GB" sz="1800" b="1">
                <a:solidFill>
                  <a:schemeClr val="accent2"/>
                </a:solidFill>
              </a:rPr>
              <a:t>read/s</a:t>
            </a:r>
            <a:endParaRPr sz="1800" b="1">
              <a:solidFill>
                <a:schemeClr val="accent2"/>
              </a:solidFill>
            </a:endParaRPr>
          </a:p>
          <a:p>
            <a:pPr marL="0" lvl="0" indent="0" algn="r" rtl="0">
              <a:spcBef>
                <a:spcPts val="0"/>
              </a:spcBef>
              <a:spcAft>
                <a:spcPts val="0"/>
              </a:spcAft>
              <a:buNone/>
            </a:pPr>
            <a:endParaRPr sz="1800"/>
          </a:p>
        </p:txBody>
      </p:sp>
      <p:sp>
        <p:nvSpPr>
          <p:cNvPr id="747" name="Google Shape;747;p72"/>
          <p:cNvSpPr txBox="1">
            <a:spLocks noGrp="1"/>
          </p:cNvSpPr>
          <p:nvPr>
            <p:ph type="body" idx="18"/>
          </p:nvPr>
        </p:nvSpPr>
        <p:spPr>
          <a:xfrm>
            <a:off x="5832552" y="2639120"/>
            <a:ext cx="2691000" cy="1854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GB" dirty="0"/>
              <a:t>Metadata operations</a:t>
            </a:r>
            <a:endParaRPr dirty="0"/>
          </a:p>
        </p:txBody>
      </p:sp>
      <p:sp>
        <p:nvSpPr>
          <p:cNvPr id="5" name="Google Shape;743;p72">
            <a:extLst>
              <a:ext uri="{FF2B5EF4-FFF2-40B4-BE49-F238E27FC236}">
                <a16:creationId xmlns:a16="http://schemas.microsoft.com/office/drawing/2014/main" id="{05530DFD-20F2-E8AD-0649-BEAED205B7D1}"/>
              </a:ext>
            </a:extLst>
          </p:cNvPr>
          <p:cNvSpPr txBox="1">
            <a:spLocks/>
          </p:cNvSpPr>
          <p:nvPr/>
        </p:nvSpPr>
        <p:spPr>
          <a:xfrm>
            <a:off x="3226501"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ctr"/>
            <a:r>
              <a:rPr lang="en-GB" b="0" dirty="0">
                <a:solidFill>
                  <a:schemeClr val="bg1"/>
                </a:solidFill>
              </a:rPr>
              <a:t>Scaleway Object Storage: Beekeeper</a:t>
            </a:r>
          </a:p>
        </p:txBody>
      </p:sp>
      <p:sp>
        <p:nvSpPr>
          <p:cNvPr id="6" name="Google Shape;743;p72">
            <a:extLst>
              <a:ext uri="{FF2B5EF4-FFF2-40B4-BE49-F238E27FC236}">
                <a16:creationId xmlns:a16="http://schemas.microsoft.com/office/drawing/2014/main" id="{282B9881-A2E0-8DDB-8D1E-A797BFF49FA9}"/>
              </a:ext>
            </a:extLst>
          </p:cNvPr>
          <p:cNvSpPr txBox="1">
            <a:spLocks/>
          </p:cNvSpPr>
          <p:nvPr/>
        </p:nvSpPr>
        <p:spPr>
          <a:xfrm>
            <a:off x="6232938"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r"/>
            <a:r>
              <a:rPr lang="en-GB" b="0" dirty="0">
                <a:solidFill>
                  <a:schemeClr val="bg1"/>
                </a:solidFill>
              </a:rPr>
              <a:t>CTA Workshop 2025</a:t>
            </a: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51"/>
        <p:cNvGrpSpPr/>
        <p:nvPr/>
      </p:nvGrpSpPr>
      <p:grpSpPr>
        <a:xfrm>
          <a:off x="0" y="0"/>
          <a:ext cx="0" cy="0"/>
          <a:chOff x="0" y="0"/>
          <a:chExt cx="0" cy="0"/>
        </a:xfrm>
      </p:grpSpPr>
      <p:sp>
        <p:nvSpPr>
          <p:cNvPr id="752" name="Google Shape;752;p73"/>
          <p:cNvSpPr txBox="1">
            <a:spLocks noGrp="1"/>
          </p:cNvSpPr>
          <p:nvPr>
            <p:ph type="title"/>
          </p:nvPr>
        </p:nvSpPr>
        <p:spPr>
          <a:xfrm>
            <a:off x="518159" y="757281"/>
            <a:ext cx="8104500" cy="5844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2"/>
              </a:buClr>
              <a:buSzPts val="2100"/>
              <a:buFont typeface="Poppins SemiBold"/>
              <a:buNone/>
            </a:pPr>
            <a:r>
              <a:rPr lang="en-GB" dirty="0"/>
              <a:t>Running an Object Storage service is a challenge</a:t>
            </a:r>
            <a:endParaRPr dirty="0"/>
          </a:p>
        </p:txBody>
      </p:sp>
      <p:sp>
        <p:nvSpPr>
          <p:cNvPr id="754" name="Google Shape;754;p73"/>
          <p:cNvSpPr txBox="1">
            <a:spLocks noGrp="1"/>
          </p:cNvSpPr>
          <p:nvPr>
            <p:ph type="body" idx="2"/>
          </p:nvPr>
        </p:nvSpPr>
        <p:spPr>
          <a:xfrm>
            <a:off x="518159" y="1919309"/>
            <a:ext cx="3794700" cy="2549400"/>
          </a:xfrm>
          <a:prstGeom prst="rect">
            <a:avLst/>
          </a:prstGeom>
          <a:noFill/>
          <a:ln>
            <a:noFill/>
          </a:ln>
        </p:spPr>
        <p:txBody>
          <a:bodyPr spcFirstLastPara="1" wrap="square" lIns="0" tIns="0" rIns="0" bIns="0" anchor="t" anchorCtr="0">
            <a:noAutofit/>
          </a:bodyPr>
          <a:lstStyle/>
          <a:p>
            <a:pPr marL="0" lvl="0" indent="0" algn="l" rtl="0">
              <a:lnSpc>
                <a:spcPct val="140000"/>
              </a:lnSpc>
              <a:spcBef>
                <a:spcPts val="0"/>
              </a:spcBef>
              <a:spcAft>
                <a:spcPts val="0"/>
              </a:spcAft>
              <a:buNone/>
            </a:pPr>
            <a:r>
              <a:rPr lang="en-GB" sz="1100" dirty="0"/>
              <a:t>Maintaining an Object Storage Service implies having strict standards</a:t>
            </a:r>
            <a:endParaRPr sz="1100" dirty="0"/>
          </a:p>
          <a:p>
            <a:pPr marL="330200" lvl="0" indent="-171450" algn="l" rtl="0">
              <a:lnSpc>
                <a:spcPct val="140000"/>
              </a:lnSpc>
              <a:spcBef>
                <a:spcPts val="0"/>
              </a:spcBef>
              <a:spcAft>
                <a:spcPts val="0"/>
              </a:spcAft>
              <a:buSzPts val="1100"/>
              <a:buFont typeface="Arial" panose="020B0604020202020204" pitchFamily="34" charset="0"/>
              <a:buChar char="•"/>
            </a:pPr>
            <a:r>
              <a:rPr lang="en-GB" sz="1100" dirty="0"/>
              <a:t>High availability (99.99% SLO)</a:t>
            </a:r>
            <a:endParaRPr sz="1100" dirty="0"/>
          </a:p>
          <a:p>
            <a:pPr marL="330200" lvl="0" indent="-171450" algn="l" rtl="0">
              <a:lnSpc>
                <a:spcPct val="140000"/>
              </a:lnSpc>
              <a:spcBef>
                <a:spcPts val="0"/>
              </a:spcBef>
              <a:spcAft>
                <a:spcPts val="0"/>
              </a:spcAft>
              <a:buSzPts val="1100"/>
              <a:buFont typeface="Arial" panose="020B0604020202020204" pitchFamily="34" charset="0"/>
              <a:buChar char="•"/>
            </a:pPr>
            <a:r>
              <a:rPr lang="en-GB" sz="1100" dirty="0"/>
              <a:t>High durability  (the infamous 11 9s)</a:t>
            </a:r>
            <a:endParaRPr sz="1100" dirty="0"/>
          </a:p>
          <a:p>
            <a:pPr marL="330200" lvl="0" indent="-171450" algn="l" rtl="0">
              <a:lnSpc>
                <a:spcPct val="140000"/>
              </a:lnSpc>
              <a:spcBef>
                <a:spcPts val="0"/>
              </a:spcBef>
              <a:spcAft>
                <a:spcPts val="0"/>
              </a:spcAft>
              <a:buSzPts val="1100"/>
              <a:buFont typeface="Arial" panose="020B0604020202020204" pitchFamily="34" charset="0"/>
              <a:buChar char="•"/>
            </a:pPr>
            <a:r>
              <a:rPr lang="en-GB" sz="1100" dirty="0"/>
              <a:t>SLAs</a:t>
            </a:r>
            <a:endParaRPr sz="1100" dirty="0"/>
          </a:p>
          <a:p>
            <a:pPr marL="330200" lvl="0" indent="-171450" algn="l" rtl="0">
              <a:lnSpc>
                <a:spcPct val="140000"/>
              </a:lnSpc>
              <a:spcBef>
                <a:spcPts val="0"/>
              </a:spcBef>
              <a:spcAft>
                <a:spcPts val="0"/>
              </a:spcAft>
              <a:buSzPts val="1100"/>
              <a:buFont typeface="Arial" panose="020B0604020202020204" pitchFamily="34" charset="0"/>
              <a:buChar char="•"/>
            </a:pPr>
            <a:r>
              <a:rPr lang="en-GB" sz="1100" dirty="0"/>
              <a:t>Amazon S3™ compatibility always up to date</a:t>
            </a:r>
            <a:endParaRPr sz="1100" dirty="0"/>
          </a:p>
        </p:txBody>
      </p:sp>
      <p:sp>
        <p:nvSpPr>
          <p:cNvPr id="755" name="Google Shape;755;p73"/>
          <p:cNvSpPr txBox="1">
            <a:spLocks noGrp="1"/>
          </p:cNvSpPr>
          <p:nvPr>
            <p:ph type="body" idx="3"/>
          </p:nvPr>
        </p:nvSpPr>
        <p:spPr>
          <a:xfrm>
            <a:off x="515959" y="1117455"/>
            <a:ext cx="8104500" cy="1299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chemeClr val="accent3"/>
              </a:buClr>
              <a:buSzPts val="1000"/>
              <a:buNone/>
            </a:pPr>
            <a:r>
              <a:rPr lang="en-GB"/>
              <a:t>SLA, Durability</a:t>
            </a:r>
            <a:endParaRPr/>
          </a:p>
        </p:txBody>
      </p:sp>
      <p:sp>
        <p:nvSpPr>
          <p:cNvPr id="756" name="Google Shape;756;p73"/>
          <p:cNvSpPr txBox="1">
            <a:spLocks noGrp="1"/>
          </p:cNvSpPr>
          <p:nvPr>
            <p:ph type="body" idx="4"/>
          </p:nvPr>
        </p:nvSpPr>
        <p:spPr>
          <a:xfrm>
            <a:off x="4827878" y="1919309"/>
            <a:ext cx="3794700" cy="2549400"/>
          </a:xfrm>
          <a:prstGeom prst="rect">
            <a:avLst/>
          </a:prstGeom>
          <a:noFill/>
          <a:ln>
            <a:noFill/>
          </a:ln>
        </p:spPr>
        <p:txBody>
          <a:bodyPr spcFirstLastPara="1" wrap="square" lIns="0" tIns="0" rIns="0" bIns="0" anchor="t" anchorCtr="0">
            <a:noAutofit/>
          </a:bodyPr>
          <a:lstStyle/>
          <a:p>
            <a:pPr marL="0" lvl="0" indent="0" algn="l" rtl="0">
              <a:lnSpc>
                <a:spcPct val="140000"/>
              </a:lnSpc>
              <a:spcBef>
                <a:spcPts val="0"/>
              </a:spcBef>
              <a:spcAft>
                <a:spcPts val="0"/>
              </a:spcAft>
              <a:buNone/>
            </a:pPr>
            <a:r>
              <a:rPr lang="en-GB" sz="1100" dirty="0"/>
              <a:t>Run and maintain our own infrastructure to handle our service</a:t>
            </a:r>
            <a:endParaRPr sz="1100" dirty="0"/>
          </a:p>
          <a:p>
            <a:pPr marL="330200" lvl="0" indent="-171450" algn="l" rtl="0">
              <a:lnSpc>
                <a:spcPct val="140000"/>
              </a:lnSpc>
              <a:spcBef>
                <a:spcPts val="0"/>
              </a:spcBef>
              <a:spcAft>
                <a:spcPts val="0"/>
              </a:spcAft>
              <a:buSzPts val="1100"/>
              <a:buFont typeface="Arial" panose="020B0604020202020204" pitchFamily="34" charset="0"/>
              <a:buChar char="•"/>
            </a:pPr>
            <a:r>
              <a:rPr lang="en-GB" sz="1100" dirty="0"/>
              <a:t>Hardware maintenance</a:t>
            </a:r>
            <a:endParaRPr sz="1100" dirty="0"/>
          </a:p>
          <a:p>
            <a:pPr marL="330200" lvl="0" indent="-171450" algn="l" rtl="0">
              <a:lnSpc>
                <a:spcPct val="140000"/>
              </a:lnSpc>
              <a:spcBef>
                <a:spcPts val="0"/>
              </a:spcBef>
              <a:spcAft>
                <a:spcPts val="0"/>
              </a:spcAft>
              <a:buSzPts val="1100"/>
              <a:buFont typeface="Arial" panose="020B0604020202020204" pitchFamily="34" charset="0"/>
              <a:buChar char="•"/>
            </a:pPr>
            <a:r>
              <a:rPr lang="en-GB" sz="1100" dirty="0"/>
              <a:t>Updates requires a lot of testing</a:t>
            </a:r>
            <a:endParaRPr sz="1100" dirty="0"/>
          </a:p>
          <a:p>
            <a:pPr marL="330200" lvl="0" indent="-171450" algn="l" rtl="0">
              <a:lnSpc>
                <a:spcPct val="140000"/>
              </a:lnSpc>
              <a:spcBef>
                <a:spcPts val="0"/>
              </a:spcBef>
              <a:spcAft>
                <a:spcPts val="0"/>
              </a:spcAft>
              <a:buSzPts val="1100"/>
              <a:buFont typeface="Arial" panose="020B0604020202020204" pitchFamily="34" charset="0"/>
              <a:buChar char="•"/>
            </a:pPr>
            <a:r>
              <a:rPr lang="en-GB" sz="1100" dirty="0"/>
              <a:t>Rolling release take time</a:t>
            </a:r>
            <a:endParaRPr sz="1100" dirty="0"/>
          </a:p>
          <a:p>
            <a:pPr marL="330200" lvl="0" indent="-171450" algn="l" rtl="0">
              <a:lnSpc>
                <a:spcPct val="140000"/>
              </a:lnSpc>
              <a:spcBef>
                <a:spcPts val="0"/>
              </a:spcBef>
              <a:spcAft>
                <a:spcPts val="0"/>
              </a:spcAft>
              <a:buSzPts val="1100"/>
              <a:buFont typeface="Arial" panose="020B0604020202020204" pitchFamily="34" charset="0"/>
              <a:buChar char="•"/>
            </a:pPr>
            <a:r>
              <a:rPr lang="en-GB" sz="1100" dirty="0"/>
              <a:t>SRE challenges</a:t>
            </a:r>
            <a:endParaRPr sz="1100" dirty="0"/>
          </a:p>
        </p:txBody>
      </p:sp>
      <p:sp>
        <p:nvSpPr>
          <p:cNvPr id="6" name="Google Shape;743;p72">
            <a:extLst>
              <a:ext uri="{FF2B5EF4-FFF2-40B4-BE49-F238E27FC236}">
                <a16:creationId xmlns:a16="http://schemas.microsoft.com/office/drawing/2014/main" id="{A910547C-3FE7-E29A-C7E4-97A3FCCBBCBA}"/>
              </a:ext>
            </a:extLst>
          </p:cNvPr>
          <p:cNvSpPr txBox="1">
            <a:spLocks/>
          </p:cNvSpPr>
          <p:nvPr/>
        </p:nvSpPr>
        <p:spPr>
          <a:xfrm>
            <a:off x="3226501"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ctr"/>
            <a:r>
              <a:rPr lang="en-GB" b="0" dirty="0">
                <a:solidFill>
                  <a:schemeClr val="bg1"/>
                </a:solidFill>
              </a:rPr>
              <a:t>Scaleway Object Storage: Beekeeper</a:t>
            </a:r>
          </a:p>
        </p:txBody>
      </p:sp>
      <p:sp>
        <p:nvSpPr>
          <p:cNvPr id="10" name="Google Shape;743;p72">
            <a:extLst>
              <a:ext uri="{FF2B5EF4-FFF2-40B4-BE49-F238E27FC236}">
                <a16:creationId xmlns:a16="http://schemas.microsoft.com/office/drawing/2014/main" id="{30AC1AEA-AAEB-CCD8-4602-142098655F9B}"/>
              </a:ext>
            </a:extLst>
          </p:cNvPr>
          <p:cNvSpPr txBox="1">
            <a:spLocks/>
          </p:cNvSpPr>
          <p:nvPr/>
        </p:nvSpPr>
        <p:spPr>
          <a:xfrm>
            <a:off x="6232938" y="4803595"/>
            <a:ext cx="2690999" cy="169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rgbClr val="A5A5A5"/>
              </a:buClr>
              <a:buSzPts val="600"/>
              <a:buFont typeface="Inter"/>
              <a:buNone/>
              <a:defRPr sz="1000" b="1" i="0" u="none" strike="noStrike" cap="none">
                <a:solidFill>
                  <a:srgbClr val="757070"/>
                </a:solidFill>
                <a:latin typeface="Inter"/>
                <a:ea typeface="Inter"/>
                <a:cs typeface="Inter"/>
                <a:sym typeface="Inter"/>
              </a:defRPr>
            </a:lvl1pPr>
            <a:lvl2pPr marL="914400" marR="0" lvl="1"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2pPr>
            <a:lvl3pPr marL="1371600" marR="0" lvl="2"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3pPr>
            <a:lvl4pPr marL="1828800" marR="0" lvl="3"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4pPr>
            <a:lvl5pPr marL="2286000" marR="0" lvl="4" indent="-228600" algn="l" rtl="0">
              <a:lnSpc>
                <a:spcPct val="140000"/>
              </a:lnSpc>
              <a:spcBef>
                <a:spcPts val="0"/>
              </a:spcBef>
              <a:spcAft>
                <a:spcPts val="0"/>
              </a:spcAft>
              <a:buClr>
                <a:schemeClr val="dk2"/>
              </a:buClr>
              <a:buSzPts val="800"/>
              <a:buFont typeface="Arial"/>
              <a:buNone/>
              <a:defRPr sz="800" b="0" i="0" u="none" strike="noStrike" cap="none">
                <a:solidFill>
                  <a:schemeClr val="dk2"/>
                </a:solidFill>
                <a:latin typeface="Inter"/>
                <a:ea typeface="Inter"/>
                <a:cs typeface="Inter"/>
                <a:sym typeface="Inter"/>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Inter"/>
                <a:ea typeface="Inter"/>
                <a:cs typeface="Inter"/>
                <a:sym typeface="Inter"/>
              </a:defRPr>
            </a:lvl9pPr>
          </a:lstStyle>
          <a:p>
            <a:pPr marL="0" indent="0" algn="r"/>
            <a:r>
              <a:rPr lang="en-GB" b="0" dirty="0">
                <a:solidFill>
                  <a:schemeClr val="bg1"/>
                </a:solidFill>
              </a:rPr>
              <a:t>CTA Workshop 2025</a:t>
            </a: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theme/theme1.xml><?xml version="1.0" encoding="utf-8"?>
<a:theme xmlns:a="http://schemas.openxmlformats.org/drawingml/2006/main" name="Scaleway Brand 2024">
  <a:themeElements>
    <a:clrScheme name="Custom 24">
      <a:dk1>
        <a:srgbClr val="151A2D"/>
      </a:dk1>
      <a:lt1>
        <a:srgbClr val="FFFFFF"/>
      </a:lt1>
      <a:dk2>
        <a:srgbClr val="641CB3"/>
      </a:dk2>
      <a:lt2>
        <a:srgbClr val="E7E6E6"/>
      </a:lt2>
      <a:accent1>
        <a:srgbClr val="45D19F"/>
      </a:accent1>
      <a:accent2>
        <a:srgbClr val="03CFDA"/>
      </a:accent2>
      <a:accent3>
        <a:srgbClr val="0083E6"/>
      </a:accent3>
      <a:accent4>
        <a:srgbClr val="F91B6C"/>
      </a:accent4>
      <a:accent5>
        <a:srgbClr val="C43BFF"/>
      </a:accent5>
      <a:accent6>
        <a:srgbClr val="FBC600"/>
      </a:accent6>
      <a:hlink>
        <a:srgbClr val="0083E6"/>
      </a:hlink>
      <a:folHlink>
        <a:srgbClr val="FF1C6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2152</TotalTime>
  <Words>3134</Words>
  <Application>Microsoft Macintosh PowerPoint</Application>
  <PresentationFormat>Custom</PresentationFormat>
  <Paragraphs>711</Paragraphs>
  <Slides>48</Slides>
  <Notes>48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48</vt:i4>
      </vt:variant>
    </vt:vector>
  </HeadingPairs>
  <TitlesOfParts>
    <vt:vector size="57" baseType="lpstr">
      <vt:lpstr>Space Grotesk</vt:lpstr>
      <vt:lpstr>Poppins SemiBold</vt:lpstr>
      <vt:lpstr>Calibri</vt:lpstr>
      <vt:lpstr>Inter Medium</vt:lpstr>
      <vt:lpstr>Inter</vt:lpstr>
      <vt:lpstr>Arial</vt:lpstr>
      <vt:lpstr>Roboto</vt:lpstr>
      <vt:lpstr>Grotesque</vt:lpstr>
      <vt:lpstr>Scaleway Brand 2024</vt:lpstr>
      <vt:lpstr>Scaleway S3: Beekeeper</vt:lpstr>
      <vt:lpstr>Table of content</vt:lpstr>
      <vt:lpstr>Introduction</vt:lpstr>
      <vt:lpstr>Scaleway European cloud provider</vt:lpstr>
      <vt:lpstr>PowerPoint Presentation</vt:lpstr>
      <vt:lpstr>PowerPoint Presentation</vt:lpstr>
      <vt:lpstr>“What are the numbers”</vt:lpstr>
      <vt:lpstr>Them numbers</vt:lpstr>
      <vt:lpstr>Running an Object Storage service is a challenge</vt:lpstr>
      <vt:lpstr>Beekeeper a layered architecture</vt:lpstr>
      <vt:lpstr>Objects availability and durability </vt:lpstr>
      <vt:lpstr>Erasure Coding: Memento </vt:lpstr>
      <vt:lpstr>Erasure Coding: Memento </vt:lpstr>
      <vt:lpstr>Erasure Coding: Memento </vt:lpstr>
      <vt:lpstr>Buzzstore: Endgame </vt:lpstr>
      <vt:lpstr>Nectar: Good disk hunting </vt:lpstr>
      <vt:lpstr>Storage layer</vt:lpstr>
      <vt:lpstr>“How to find data ?”</vt:lpstr>
      <vt:lpstr>Hive: Where is data ? </vt:lpstr>
      <vt:lpstr>Hive: Where is data ? </vt:lpstr>
      <vt:lpstr>Hive: Life of Raft</vt:lpstr>
      <vt:lpstr>Hive: Life of Raft</vt:lpstr>
      <vt:lpstr>Hive: scale with data </vt:lpstr>
      <vt:lpstr>Hive: scale with data </vt:lpstr>
      <vt:lpstr>Hive: scale with data </vt:lpstr>
      <vt:lpstr>Metadata layer</vt:lpstr>
      <vt:lpstr>Goteway: Scaleway’s S3™ compatible API</vt:lpstr>
      <vt:lpstr>Goteway: Scaleway’s S3™ compatible API</vt:lpstr>
      <vt:lpstr>Goteway: Scaleway’s S3™ compatible API</vt:lpstr>
      <vt:lpstr>Goteway: Scaleway’s S3™ compatible API</vt:lpstr>
      <vt:lpstr>Goteway: Scaleway’s S3™ compatible API</vt:lpstr>
      <vt:lpstr>Goteway: Scaleway’s S3™ compatible API</vt:lpstr>
      <vt:lpstr>Workerbee: Saving private data</vt:lpstr>
      <vt:lpstr>Workerbee: Saving private data</vt:lpstr>
      <vt:lpstr>Workerbee: Saving private data</vt:lpstr>
      <vt:lpstr>Workerbee: Saving private data</vt:lpstr>
      <vt:lpstr>API layer</vt:lpstr>
      <vt:lpstr>CS3 glacier  on disks  </vt:lpstr>
      <vt:lpstr>CS3: Fast and not so furious</vt:lpstr>
      <vt:lpstr>PowerPoint Presentation</vt:lpstr>
      <vt:lpstr>PowerPoint Presentation</vt:lpstr>
      <vt:lpstr>CS3: Too hot to handle</vt:lpstr>
      <vt:lpstr>Glacier V2: glacier on tape  </vt:lpstr>
      <vt:lpstr>PowerPoint Presentation</vt:lpstr>
      <vt:lpstr>Glacier V2: Planet of the tapes</vt:lpstr>
      <vt:lpstr>(Un)Archiving: Workerbee Assemble</vt:lpstr>
      <vt:lpstr>Wax: Payneless tape backend</vt:lpstr>
      <vt:lpstr>Wax to the future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Saalik Hatia</dc:creator>
  <cp:lastModifiedBy>Saalik Hatia</cp:lastModifiedBy>
  <cp:revision>2</cp:revision>
  <dcterms:modified xsi:type="dcterms:W3CDTF">2025-03-28T01:04:48Z</dcterms:modified>
</cp:coreProperties>
</file>