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53" r:id="rId2"/>
  </p:sldMasterIdLst>
  <p:notesMasterIdLst>
    <p:notesMasterId r:id="rId12"/>
  </p:notesMasterIdLst>
  <p:sldIdLst>
    <p:sldId id="256" r:id="rId3"/>
    <p:sldId id="490" r:id="rId4"/>
    <p:sldId id="493" r:id="rId5"/>
    <p:sldId id="496" r:id="rId6"/>
    <p:sldId id="492" r:id="rId7"/>
    <p:sldId id="497" r:id="rId8"/>
    <p:sldId id="495" r:id="rId9"/>
    <p:sldId id="498" r:id="rId10"/>
    <p:sldId id="48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3" autoAdjust="0"/>
    <p:restoredTop sz="74942" autoAdjust="0"/>
  </p:normalViewPr>
  <p:slideViewPr>
    <p:cSldViewPr snapToGrid="0">
      <p:cViewPr varScale="1">
        <p:scale>
          <a:sx n="77" d="100"/>
          <a:sy n="77" d="100"/>
        </p:scale>
        <p:origin x="76" y="7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22.01.2025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tif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Überschrif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4162" y="663276"/>
            <a:ext cx="10036851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8501" y="6392504"/>
            <a:ext cx="745299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4163" y="6392504"/>
            <a:ext cx="1153432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9616" y="6392504"/>
            <a:ext cx="7872875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72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473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6240017" y="6045212"/>
            <a:ext cx="2027767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3119670" y="836713"/>
            <a:ext cx="6240693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7124" y="1484784"/>
            <a:ext cx="72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695829" y="1196753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695829" y="156745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0940" y="447668"/>
            <a:ext cx="2094619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9695829" y="2303614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289" y="2640110"/>
            <a:ext cx="1346007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469" y="4848082"/>
            <a:ext cx="2101088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469" y="3627864"/>
            <a:ext cx="2101088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9656928" y="3311726"/>
            <a:ext cx="2496171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6000" y="1494000"/>
            <a:ext cx="900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56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3605" y="6356361"/>
            <a:ext cx="5472608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939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Netzwerk Teilchenwelt - Angebote und Materialien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Netzwerk Teilchenwelt - Angebote und Materialien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60115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28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471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8" r:id="rId7"/>
    <p:sldLayoutId id="2147483779" r:id="rId8"/>
    <p:sldLayoutId id="2147483780" r:id="rId9"/>
    <p:sldLayoutId id="2147483782" r:id="rId10"/>
    <p:sldLayoutId id="2147483783" r:id="rId11"/>
    <p:sldLayoutId id="214748378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8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iki.teilchenwelt.de/index.php?title=V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9411/contributions/6181100/attachments/2975471/5237724/Accelerator-braceret%20(1).pdf" TargetMode="External"/><Relationship Id="rId2" Type="http://schemas.openxmlformats.org/officeDocument/2006/relationships/hyperlink" Target="mailto:info@accel-kitchen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zohopublic.eu/netzwerkteilchenweltbonn1/form/MiniumfragezurMasterclass/formperma/wgpGeXU_4CQDa_r1P-4GNQahXRkWS7O0OOkR7qR1Q-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7.png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hyperlink" Target="mailto:mail@teilchenwelt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608" y="3715873"/>
            <a:ext cx="5111320" cy="164630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4000" dirty="0"/>
              <a:t>Netzwerk Teilchenwelt</a:t>
            </a:r>
            <a:br>
              <a:rPr lang="de-DE" sz="4000" dirty="0"/>
            </a:br>
            <a:br>
              <a:rPr lang="de-DE" sz="2000" dirty="0"/>
            </a:br>
            <a:r>
              <a:rPr lang="de-DE" sz="2000" b="0" dirty="0">
                <a:solidFill>
                  <a:srgbClr val="013476"/>
                </a:solidFill>
              </a:rPr>
              <a:t>Lunch-Meeting am 23.01.25</a:t>
            </a:r>
            <a:br>
              <a:rPr lang="de-DE" sz="2000" b="0" dirty="0">
                <a:solidFill>
                  <a:srgbClr val="013476"/>
                </a:solidFill>
              </a:rPr>
            </a:br>
            <a:br>
              <a:rPr lang="de-DE" sz="2000" b="0" dirty="0"/>
            </a:br>
            <a:br>
              <a:rPr lang="de-DE" sz="2400" dirty="0"/>
            </a:br>
            <a:endParaRPr lang="de-DE" sz="2600" b="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3415F-CB87-4999-ACB0-31F826EE3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Spotlight On und Onboarding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D5B950-B5C6-4270-9BCE-094B36219A1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/>
              <a:t>Neues </a:t>
            </a:r>
            <a:r>
              <a:rPr lang="de-DE" b="1" dirty="0"/>
              <a:t>ATLAS W 3D-Event Display </a:t>
            </a:r>
          </a:p>
          <a:p>
            <a:r>
              <a:rPr lang="de-DE" dirty="0"/>
              <a:t>wird vorgestellt auf ENGLISCH für Standortkontakte und </a:t>
            </a:r>
            <a:r>
              <a:rPr lang="de-DE" dirty="0" err="1"/>
              <a:t>Vermittler:innen</a:t>
            </a:r>
            <a:r>
              <a:rPr lang="de-DE" dirty="0"/>
              <a:t> im </a:t>
            </a:r>
          </a:p>
          <a:p>
            <a:r>
              <a:rPr lang="de-DE" dirty="0"/>
              <a:t>Spotlight on am </a:t>
            </a:r>
            <a:r>
              <a:rPr lang="de-DE" b="1" dirty="0"/>
              <a:t>Dienstag, 11.2.25 von 10:00 Uhr bis 10:45 Uhr </a:t>
            </a:r>
            <a:r>
              <a:rPr lang="de-DE" dirty="0"/>
              <a:t>von Alexander </a:t>
            </a:r>
            <a:r>
              <a:rPr lang="de-DE" dirty="0" err="1"/>
              <a:t>Lasha</a:t>
            </a:r>
            <a:r>
              <a:rPr lang="de-DE" dirty="0"/>
              <a:t> Sharmazanashvili aus Georgien</a:t>
            </a:r>
          </a:p>
          <a:p>
            <a:r>
              <a:rPr lang="de-DE" dirty="0"/>
              <a:t>Im Anschluss bis 11:15 Uhr: Onboarding für International </a:t>
            </a:r>
            <a:r>
              <a:rPr lang="de-DE" dirty="0" err="1"/>
              <a:t>Masterclasses</a:t>
            </a:r>
            <a:r>
              <a:rPr lang="de-DE" dirty="0"/>
              <a:t> für </a:t>
            </a:r>
            <a:r>
              <a:rPr lang="de-DE" dirty="0" err="1"/>
              <a:t>Vermittler:innen</a:t>
            </a:r>
            <a:r>
              <a:rPr lang="de-DE" dirty="0"/>
              <a:t> und Standortkontakte, gerne auch Erfahrungsaustausch für alle </a:t>
            </a:r>
          </a:p>
          <a:p>
            <a:r>
              <a:rPr lang="de-DE" dirty="0"/>
              <a:t>Passt der Termin?</a:t>
            </a:r>
          </a:p>
          <a:p>
            <a:r>
              <a:rPr lang="de-DE" dirty="0"/>
              <a:t>Bitte weitertragen an </a:t>
            </a:r>
            <a:r>
              <a:rPr lang="de-DE" dirty="0" err="1"/>
              <a:t>Vermittler:innen</a:t>
            </a:r>
            <a:r>
              <a:rPr lang="de-DE" dirty="0"/>
              <a:t>, Einladung folgt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8E9F92-1FD3-4B8C-B53E-FBA09B76B0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37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3415F-CB87-4999-ACB0-31F826EE3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Spotlight On und Onboarding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D5B950-B5C6-4270-9BCE-094B36219A1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Fermi-Large-Area-</a:t>
            </a:r>
            <a:r>
              <a:rPr lang="de-DE" b="1" dirty="0" err="1"/>
              <a:t>Telescope</a:t>
            </a:r>
            <a:r>
              <a:rPr lang="de-DE" b="1" dirty="0"/>
              <a:t>-</a:t>
            </a:r>
            <a:r>
              <a:rPr lang="de-DE" b="1" dirty="0" err="1"/>
              <a:t>Masterclass</a:t>
            </a:r>
            <a:r>
              <a:rPr lang="de-DE" dirty="0"/>
              <a:t>: </a:t>
            </a:r>
            <a:r>
              <a:rPr lang="de-DE" dirty="0" err="1"/>
              <a:t>Searching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bursts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Fermi Large </a:t>
            </a:r>
            <a:r>
              <a:rPr lang="de-DE" dirty="0" err="1"/>
              <a:t>Telescope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python</a:t>
            </a:r>
            <a:endParaRPr lang="de-DE" dirty="0"/>
          </a:p>
          <a:p>
            <a:endParaRPr lang="de-DE" dirty="0"/>
          </a:p>
          <a:p>
            <a:r>
              <a:rPr lang="de-DE" dirty="0"/>
              <a:t>Abstract: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masterclass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performa</a:t>
            </a:r>
            <a:r>
              <a:rPr lang="de-DE" dirty="0"/>
              <a:t>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Fermi Large Area </a:t>
            </a:r>
            <a:r>
              <a:rPr lang="de-DE" dirty="0" err="1"/>
              <a:t>Telescope</a:t>
            </a:r>
            <a:r>
              <a:rPr lang="de-DE" dirty="0"/>
              <a:t> (LAT)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python</a:t>
            </a:r>
            <a:r>
              <a:rPr lang="de-DE" dirty="0"/>
              <a:t> </a:t>
            </a:r>
            <a:r>
              <a:rPr lang="de-DE" dirty="0" err="1"/>
              <a:t>notebooks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gamma</a:t>
            </a:r>
            <a:r>
              <a:rPr lang="de-DE" dirty="0"/>
              <a:t> </a:t>
            </a:r>
            <a:r>
              <a:rPr lang="de-DE" dirty="0" err="1"/>
              <a:t>rays</a:t>
            </a:r>
            <a:r>
              <a:rPr lang="de-DE" dirty="0"/>
              <a:t> in </a:t>
            </a:r>
            <a:r>
              <a:rPr lang="de-DE" dirty="0" err="1"/>
              <a:t>general</a:t>
            </a:r>
            <a:r>
              <a:rPr lang="de-DE" dirty="0"/>
              <a:t> and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astronomical</a:t>
            </a:r>
            <a:r>
              <a:rPr lang="de-DE" dirty="0"/>
              <a:t>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emit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. In </a:t>
            </a:r>
            <a:r>
              <a:rPr lang="de-DE" dirty="0" err="1"/>
              <a:t>particular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bursts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accompany</a:t>
            </a:r>
            <a:r>
              <a:rPr lang="de-DE" dirty="0"/>
              <a:t> </a:t>
            </a:r>
            <a:r>
              <a:rPr lang="de-DE" dirty="0" err="1"/>
              <a:t>creation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stellar-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</a:t>
            </a:r>
            <a:r>
              <a:rPr lang="de-DE" dirty="0" err="1"/>
              <a:t>holes</a:t>
            </a:r>
            <a:r>
              <a:rPr lang="de-DE" dirty="0"/>
              <a:t>. </a:t>
            </a:r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give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jupyter</a:t>
            </a:r>
            <a:r>
              <a:rPr lang="de-DE" dirty="0"/>
              <a:t> </a:t>
            </a:r>
            <a:r>
              <a:rPr lang="de-DE" dirty="0" err="1"/>
              <a:t>notebooks</a:t>
            </a:r>
            <a:r>
              <a:rPr lang="de-DE" dirty="0"/>
              <a:t>.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python</a:t>
            </a:r>
            <a:r>
              <a:rPr lang="de-DE" dirty="0"/>
              <a:t> </a:t>
            </a:r>
            <a:r>
              <a:rPr lang="de-DE" dirty="0" err="1"/>
              <a:t>notebook</a:t>
            </a:r>
            <a:r>
              <a:rPr lang="de-DE" dirty="0"/>
              <a:t> </a:t>
            </a:r>
            <a:r>
              <a:rPr lang="de-DE" dirty="0" err="1"/>
              <a:t>hosted</a:t>
            </a:r>
            <a:r>
              <a:rPr lang="de-DE" dirty="0"/>
              <a:t> on </a:t>
            </a:r>
            <a:r>
              <a:rPr lang="de-DE" dirty="0" err="1"/>
              <a:t>google</a:t>
            </a:r>
            <a:r>
              <a:rPr lang="de-DE" dirty="0"/>
              <a:t> </a:t>
            </a:r>
            <a:r>
              <a:rPr lang="de-DE" dirty="0" err="1"/>
              <a:t>Colab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time and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sky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burst</a:t>
            </a:r>
            <a:endParaRPr lang="de-DE" dirty="0"/>
          </a:p>
          <a:p>
            <a:r>
              <a:rPr lang="de-DE" dirty="0"/>
              <a:t>Besteht Interesse?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8E9F92-1FD3-4B8C-B53E-FBA09B76B0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229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C042B-994D-4278-9267-F928E0BD0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On-Boarding für neue </a:t>
            </a:r>
            <a:r>
              <a:rPr lang="de-DE" dirty="0" err="1"/>
              <a:t>Vermittler:innen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1CB69B-CD5A-4E07-8811-AACC4FF211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Gibt es Bedarfe bei Euren </a:t>
            </a:r>
            <a:r>
              <a:rPr lang="de-DE" dirty="0" err="1"/>
              <a:t>Vermittler:innen</a:t>
            </a:r>
            <a:r>
              <a:rPr lang="de-DE" dirty="0"/>
              <a:t> zu bestimmten Themen?</a:t>
            </a:r>
          </a:p>
          <a:p>
            <a:r>
              <a:rPr lang="de-DE" dirty="0"/>
              <a:t>Neue Idee: Termin mit einer kurzen Weiterbildung verbinden, um mehr TN zu gewinnen, z. B. zu Wissenschaftskommunikation allgemein, Methoden austauschen (Kennenlernspiele, Feedback, Gruppenarbeiten vorstellen), Sketch Notes Workshop</a:t>
            </a:r>
          </a:p>
          <a:p>
            <a:r>
              <a:rPr lang="de-DE" dirty="0"/>
              <a:t>On-Boarding für </a:t>
            </a:r>
            <a:r>
              <a:rPr lang="de-DE" dirty="0" err="1"/>
              <a:t>Vermittler:innen</a:t>
            </a:r>
            <a:r>
              <a:rPr lang="de-DE" dirty="0"/>
              <a:t> soll getrennt werden von Spotlight On-Terminen, etwa 3 Termine im Jahr je 1 Stunde plus Vermittlungsworkshop in Präsenz im Herbst in NRW; wird organisiert vom Knotenpunkt in Bonn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A7E1C3-9049-4006-BB84-9C80F55892C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492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5BB5C-A69E-45A7-A338-681DE1938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 Präsentation für Jugendliche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A93145-7156-4CF3-A6E4-5A32C4D15B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Grafik Stufenprogramm angepasst, da aktuell keine CERN-Workshops</a:t>
            </a:r>
          </a:p>
          <a:p>
            <a:r>
              <a:rPr lang="de-DE" dirty="0"/>
              <a:t>Stufe 3: Teilchenphysik-Akademie in Mainz, Science Camp Physik in Karlsruhe</a:t>
            </a:r>
          </a:p>
          <a:p>
            <a:r>
              <a:rPr lang="de-DE" dirty="0"/>
              <a:t>Präsentation im Wiki: https://wiki.teilchenwelt.de/index.php?title=Materialien#Pr%C3%A4sentation_%C3%BCber_Netzwerk_Teilchenwelt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74075-8925-4563-B503-50115C372C1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2DE3042-F424-4C0C-BAF5-F0455F980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355" y="3832470"/>
            <a:ext cx="8428332" cy="286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25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30F55-B145-4A2B-9CF1-08C73D62C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VR-Sets…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7D789F-8169-459C-B3D4-B4EFB7F883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sind jetzt in Münster und können dort ausgeliehen werden</a:t>
            </a:r>
          </a:p>
          <a:p>
            <a:r>
              <a:rPr lang="de-DE" dirty="0"/>
              <a:t>Applikationen zu ATLAS; Belle2, </a:t>
            </a:r>
            <a:r>
              <a:rPr lang="de-DE" dirty="0" err="1"/>
              <a:t>IceCube</a:t>
            </a:r>
            <a:r>
              <a:rPr lang="de-DE" dirty="0"/>
              <a:t>, (CMS, ALICE in Entwicklung)</a:t>
            </a:r>
          </a:p>
          <a:p>
            <a:r>
              <a:rPr lang="de-DE" dirty="0"/>
              <a:t>Wiki: </a:t>
            </a:r>
            <a:r>
              <a:rPr lang="de-DE" dirty="0">
                <a:hlinkClick r:id="rId2"/>
              </a:rPr>
              <a:t>https://wiki.teilchenwelt.de/index.php?title=VR</a:t>
            </a:r>
            <a:endParaRPr lang="de-DE" dirty="0"/>
          </a:p>
          <a:p>
            <a:r>
              <a:rPr lang="de-DE" dirty="0"/>
              <a:t>Im Wiki müssen wir noch die Ausleih-Modalitäten ergänzen.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C66239-E2DF-4ADD-97FE-D8DF023783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7700D1-B24C-4B4D-8E83-7857DAD94C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011782" y="3698124"/>
            <a:ext cx="3858956" cy="217066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56ECCEF-AB58-4CB1-BFB3-D191F9E11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87052" y="2909449"/>
            <a:ext cx="2901148" cy="290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17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46E89-CBEC-453C-AB38-233512D5B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Beschleuniger-Armbänder basteln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FE972F-E31A-44D1-BC56-29A09CEDB3E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Idee von </a:t>
            </a:r>
            <a:r>
              <a:rPr lang="de-DE" dirty="0" err="1"/>
              <a:t>Mihiro</a:t>
            </a:r>
            <a:r>
              <a:rPr lang="de-DE" dirty="0"/>
              <a:t> </a:t>
            </a:r>
            <a:r>
              <a:rPr lang="de-DE" dirty="0" err="1"/>
              <a:t>Nukiwa</a:t>
            </a:r>
            <a:r>
              <a:rPr lang="de-DE" dirty="0"/>
              <a:t> (</a:t>
            </a:r>
            <a:r>
              <a:rPr lang="de-DE" dirty="0" err="1"/>
              <a:t>Beamline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Schools 2024 </a:t>
            </a:r>
            <a:r>
              <a:rPr lang="de-DE" dirty="0" err="1"/>
              <a:t>winner</a:t>
            </a:r>
            <a:r>
              <a:rPr lang="de-DE" dirty="0"/>
              <a:t>)</a:t>
            </a:r>
          </a:p>
          <a:p>
            <a:r>
              <a:rPr lang="de-DE" dirty="0"/>
              <a:t>30 Minuten-Aktivität – für IMC, </a:t>
            </a:r>
            <a:r>
              <a:rPr lang="de-DE" dirty="0" err="1"/>
              <a:t>Masterclasses</a:t>
            </a:r>
            <a:r>
              <a:rPr lang="de-DE" dirty="0"/>
              <a:t> etc.</a:t>
            </a:r>
          </a:p>
          <a:p>
            <a:r>
              <a:rPr lang="de-DE" dirty="0"/>
              <a:t>Beschleuniger-Armbänder als Give-Aways basteln</a:t>
            </a:r>
          </a:p>
          <a:p>
            <a:r>
              <a:rPr lang="de-DE" dirty="0"/>
              <a:t>Samples und Infos erhältlich: </a:t>
            </a:r>
            <a:r>
              <a:rPr lang="de-DE" dirty="0">
                <a:hlinkClick r:id="rId2"/>
              </a:rPr>
              <a:t>info@accel-kitchen.com</a:t>
            </a:r>
            <a:endParaRPr lang="de-DE" dirty="0"/>
          </a:p>
          <a:p>
            <a:r>
              <a:rPr lang="de-DE" dirty="0"/>
              <a:t>Präsentation: </a:t>
            </a:r>
            <a:r>
              <a:rPr lang="de-DE" dirty="0">
                <a:hlinkClick r:id="rId3"/>
              </a:rPr>
              <a:t>https://indico.cern.ch/event/1419411/contributions/6181100/attachments/2975471/5237724/Accelerator-braceret%20(1).pdf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E4E7C3-5045-4C71-8F5E-B6D18C63F51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C37D9C30-6DFB-4C5B-8EB9-BE8B05A35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7322" y="969958"/>
            <a:ext cx="2603692" cy="245904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8C29CE1-E680-4356-80F8-EBEB158A7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553" y="4420281"/>
            <a:ext cx="2485505" cy="232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19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ECC960-D569-4816-93E8-3D155B92A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Bonn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7AF7B1-8AA3-4FFB-8307-26F7455461A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https://forms.zohopublic.eu/netzwerkteilchenweltbonn1/form/MiniumfragezurMasterclass/formperma/wgpGeXU_4CQDa_r1P-4GNQahXRkWS7O0OOkR7qR1Q-g</a:t>
            </a:r>
            <a:endParaRPr lang="de-DE" dirty="0"/>
          </a:p>
          <a:p>
            <a:r>
              <a:rPr lang="de-DE" dirty="0"/>
              <a:t>Die </a:t>
            </a:r>
            <a:r>
              <a:rPr lang="de-DE" dirty="0" err="1"/>
              <a:t>Masterclass</a:t>
            </a:r>
            <a:r>
              <a:rPr lang="de-DE" dirty="0"/>
              <a:t> hat mein Interesse an den vorgestellten Themen gestärkt.</a:t>
            </a:r>
          </a:p>
          <a:p>
            <a:r>
              <a:rPr lang="de-DE" dirty="0"/>
              <a:t>Ich konnte die Vorträge inhaltlich verstehen.</a:t>
            </a:r>
          </a:p>
          <a:p>
            <a:r>
              <a:rPr lang="de-DE" dirty="0"/>
              <a:t>Ich konnte alle Fragen, die während der </a:t>
            </a:r>
            <a:r>
              <a:rPr lang="de-DE" dirty="0" err="1"/>
              <a:t>Masterclass</a:t>
            </a:r>
            <a:r>
              <a:rPr lang="de-DE" dirty="0"/>
              <a:t> aufkamen, klären.</a:t>
            </a:r>
          </a:p>
          <a:p>
            <a:r>
              <a:rPr lang="de-DE" dirty="0"/>
              <a:t>Ich habe den Umgang mit den </a:t>
            </a:r>
            <a:r>
              <a:rPr lang="de-DE" dirty="0" err="1"/>
              <a:t>Vermittler:innen</a:t>
            </a:r>
            <a:r>
              <a:rPr lang="de-DE" dirty="0"/>
              <a:t> als unkompliziert wahrgenommen.</a:t>
            </a:r>
          </a:p>
          <a:p>
            <a:r>
              <a:rPr lang="de-DE" dirty="0"/>
              <a:t>Wie viel Prozent der heute vorgestellten Inhalte kanntest Du vorher schon?</a:t>
            </a:r>
          </a:p>
          <a:p>
            <a:r>
              <a:rPr lang="de-DE" dirty="0"/>
              <a:t>Wie viel Prozente hast Du heute insgesamt verstanden?</a:t>
            </a:r>
          </a:p>
          <a:p>
            <a:r>
              <a:rPr lang="de-DE" dirty="0"/>
              <a:t>Möchtest Du sonst noch etwas anmerken? (Lob, Kritik, Verbesserungsvorschläge,…)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756D21-0994-43C1-992C-45B61625C8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5349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393362" y="1170339"/>
            <a:ext cx="8577875" cy="4599516"/>
          </a:xfrm>
        </p:spPr>
        <p:txBody>
          <a:bodyPr>
            <a:normAutofit/>
          </a:bodyPr>
          <a:lstStyle/>
          <a:p>
            <a:pPr marL="0" lvl="0" indent="0">
              <a:buClr>
                <a:srgbClr val="CDC301"/>
              </a:buClr>
              <a:buNone/>
            </a:pPr>
            <a:r>
              <a:rPr lang="de-DE" sz="3600" dirty="0"/>
              <a:t>Wir freuen uns, Euch wiederzusehen!</a:t>
            </a:r>
            <a:endParaRPr lang="de-DE" sz="3600" dirty="0">
              <a:hlinkClick r:id="rId2"/>
            </a:endParaRPr>
          </a:p>
          <a:p>
            <a:pPr marL="0" indent="0">
              <a:buNone/>
            </a:pPr>
            <a:endParaRPr lang="de-DE" sz="2200" dirty="0"/>
          </a:p>
        </p:txBody>
      </p:sp>
      <p:sp>
        <p:nvSpPr>
          <p:cNvPr id="9" name="Textfeld 8"/>
          <p:cNvSpPr txBox="1"/>
          <p:nvPr/>
        </p:nvSpPr>
        <p:spPr>
          <a:xfrm>
            <a:off x="10340922" y="206827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02060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340922" y="1338192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02060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0340922" y="3982127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02060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0340922" y="2609321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02060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156" y="469931"/>
            <a:ext cx="1597753" cy="46893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509" y="1600255"/>
            <a:ext cx="682846" cy="67715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1014" y="1572266"/>
            <a:ext cx="684000" cy="68400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509" y="2926666"/>
            <a:ext cx="1277983" cy="54343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156" y="4299472"/>
            <a:ext cx="1334138" cy="46665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5509" y="5117178"/>
            <a:ext cx="1575816" cy="1097280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>
            <a:off x="1393362" y="2277411"/>
            <a:ext cx="4540701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800" dirty="0">
                <a:solidFill>
                  <a:srgbClr val="013476"/>
                </a:solidFill>
                <a:hlinkClick r:id="rId2"/>
              </a:rPr>
              <a:t>www.teilchenwelt.de</a:t>
            </a:r>
            <a:endParaRPr lang="de-DE" sz="2800" dirty="0">
              <a:solidFill>
                <a:srgbClr val="013476"/>
              </a:solidFill>
            </a:endParaRPr>
          </a:p>
          <a:p>
            <a:r>
              <a:rPr lang="de-DE" sz="2800" dirty="0">
                <a:solidFill>
                  <a:srgbClr val="FFFFFF"/>
                </a:solidFill>
                <a:hlinkClick r:id="rId9"/>
              </a:rPr>
              <a:t>info@teilchenwelt.de</a:t>
            </a:r>
            <a:endParaRPr lang="de-DE" sz="2800" dirty="0">
              <a:solidFill>
                <a:srgbClr val="FFFFFF"/>
              </a:solidFill>
            </a:endParaRPr>
          </a:p>
          <a:p>
            <a:endParaRPr lang="de-DE" sz="2800" dirty="0">
              <a:solidFill>
                <a:srgbClr val="FFFFFF"/>
              </a:solidFill>
            </a:endParaRPr>
          </a:p>
          <a:p>
            <a:endParaRPr lang="de-DE" sz="2800" dirty="0">
              <a:solidFill>
                <a:srgbClr val="FFFFFF"/>
              </a:solidFill>
            </a:endParaRPr>
          </a:p>
          <a:p>
            <a:endParaRPr lang="de-DE" sz="2400" dirty="0">
              <a:solidFill>
                <a:srgbClr val="FFFFFF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945" y="4614712"/>
            <a:ext cx="1080000" cy="108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405" y="4614712"/>
            <a:ext cx="1080000" cy="108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63" y="4614712"/>
            <a:ext cx="1080000" cy="1080000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6448930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606</Words>
  <Application>Microsoft Office PowerPoint</Application>
  <PresentationFormat>Breitbild</PresentationFormat>
  <Paragraphs>57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1_NTW</vt:lpstr>
      <vt:lpstr>Netzwerk Teilchenwelt  Lunch-Meeting am 23.01.25   </vt:lpstr>
      <vt:lpstr>Spotlight On und Onboarding</vt:lpstr>
      <vt:lpstr>Spotlight On und Onboarding</vt:lpstr>
      <vt:lpstr>On-Boarding für neue Vermittler:innen</vt:lpstr>
      <vt:lpstr>Neue Präsentation für Jugendliche</vt:lpstr>
      <vt:lpstr>VR-Sets…</vt:lpstr>
      <vt:lpstr>Beschleuniger-Armbänder basteln</vt:lpstr>
      <vt:lpstr>Evaluation Bonn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Carmen Leuschel</cp:lastModifiedBy>
  <cp:revision>442</cp:revision>
  <dcterms:created xsi:type="dcterms:W3CDTF">2018-11-01T09:16:39Z</dcterms:created>
  <dcterms:modified xsi:type="dcterms:W3CDTF">2025-01-23T16:14:40Z</dcterms:modified>
</cp:coreProperties>
</file>