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789" r:id="rId5"/>
    <p:sldId id="1106" r:id="rId6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3300"/>
    <a:srgbClr val="CCFFCC"/>
    <a:srgbClr val="FF0000"/>
    <a:srgbClr val="FF00FF"/>
    <a:srgbClr val="0000FF"/>
    <a:srgbClr val="000099"/>
    <a:srgbClr val="3366FF"/>
    <a:srgbClr val="FFFF66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69" autoAdjust="0"/>
    <p:restoredTop sz="97386" autoAdjust="0"/>
  </p:normalViewPr>
  <p:slideViewPr>
    <p:cSldViewPr snapToObjects="1" showGuides="1">
      <p:cViewPr varScale="1">
        <p:scale>
          <a:sx n="160" d="100"/>
          <a:sy n="160" d="100"/>
        </p:scale>
        <p:origin x="2100" y="138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02/12/2024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02/12/2024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8"/>
            <a:ext cx="5438140" cy="4442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1583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 dirty="0"/>
              <a:t>Susana Izquierdo Bermudez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5868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35868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4578162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578162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84024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384769/" TargetMode="External"/><Relationship Id="rId3" Type="http://schemas.openxmlformats.org/officeDocument/2006/relationships/hyperlink" Target="https://indico.cern.ch/event/971956/" TargetMode="External"/><Relationship Id="rId7" Type="http://schemas.openxmlformats.org/officeDocument/2006/relationships/hyperlink" Target="https://indico.cern.ch/event/1327153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269409/" TargetMode="External"/><Relationship Id="rId5" Type="http://schemas.openxmlformats.org/officeDocument/2006/relationships/hyperlink" Target="https://indico.cern.ch/event/1158577/" TargetMode="External"/><Relationship Id="rId10" Type="http://schemas.openxmlformats.org/officeDocument/2006/relationships/hyperlink" Target="https://indico.cern.ch/event/1455488/" TargetMode="External"/><Relationship Id="rId4" Type="http://schemas.openxmlformats.org/officeDocument/2006/relationships/hyperlink" Target="https://indico.cern.ch/event/1138192/" TargetMode="External"/><Relationship Id="rId9" Type="http://schemas.openxmlformats.org/officeDocument/2006/relationships/hyperlink" Target="https://indico.cern.ch/event/1420904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600" y="2834268"/>
            <a:ext cx="7520880" cy="1800000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  <a:latin typeface="Roboto"/>
              </a:rPr>
              <a:t>Technical Meeting on MQXFB08 Assembly</a:t>
            </a:r>
            <a:r>
              <a:rPr lang="en-GB" b="1" i="0" dirty="0">
                <a:solidFill>
                  <a:schemeClr val="tx1"/>
                </a:solidFill>
                <a:effectLst/>
                <a:latin typeface="Roboto"/>
              </a:rPr>
              <a:t>: </a:t>
            </a:r>
            <a:br>
              <a:rPr lang="en-GB" b="1" i="0" dirty="0">
                <a:solidFill>
                  <a:schemeClr val="tx1"/>
                </a:solidFill>
                <a:effectLst/>
                <a:latin typeface="Roboto"/>
              </a:rPr>
            </a:br>
            <a:r>
              <a:rPr lang="en-GB" b="1" i="0" dirty="0">
                <a:solidFill>
                  <a:schemeClr val="tx1"/>
                </a:solidFill>
                <a:effectLst/>
                <a:latin typeface="Roboto"/>
              </a:rPr>
              <a:t>Lessons learnt from previous magnets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2400" y="4008367"/>
            <a:ext cx="6203777" cy="1800000"/>
          </a:xfrm>
        </p:spPr>
        <p:txBody>
          <a:bodyPr>
            <a:normAutofit/>
          </a:bodyPr>
          <a:lstStyle/>
          <a:p>
            <a:pPr algn="ctr"/>
            <a:r>
              <a:rPr lang="en-GB" sz="1800" dirty="0">
                <a:solidFill>
                  <a:schemeClr val="tx1"/>
                </a:solidFill>
              </a:rPr>
              <a:t>P. Quassolo, S. Izquierdo, N. Lusa, S. Straarup, S. Triquet on behalf of all MQXFB team</a:t>
            </a:r>
          </a:p>
          <a:p>
            <a:pPr algn="ctr"/>
            <a:endParaRPr lang="en-GB" sz="1600" u="sng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99901B5D-0B35-9FC3-782A-992A0058BFFC}"/>
              </a:ext>
            </a:extLst>
          </p:cNvPr>
          <p:cNvSpPr txBox="1">
            <a:spLocks/>
          </p:cNvSpPr>
          <p:nvPr/>
        </p:nvSpPr>
        <p:spPr>
          <a:xfrm>
            <a:off x="995896" y="5935885"/>
            <a:ext cx="6957739" cy="66754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03/12/2024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en-GB" dirty="0">
                <a:hlinkClick r:id="rId2"/>
              </a:rPr>
              <a:t>Technical Meeting MQXFB08 Assembly (December 3, 2024) · Indico</a:t>
            </a:r>
            <a:endParaRPr lang="en-GB" dirty="0">
              <a:highlight>
                <a:srgbClr val="FFFF66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855672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521D0-8A71-4F25-B047-A3C5251C3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Link to previous “lessons learnt”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CEF3B-BA42-4053-ACED-EFEE007609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1340768"/>
            <a:ext cx="7920000" cy="4906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sz="2000" b="1" dirty="0"/>
              <a:t>There are no new lessons learnt from </a:t>
            </a:r>
            <a:r>
              <a:rPr lang="en-GB" sz="2000" b="1"/>
              <a:t>magnet B07.</a:t>
            </a:r>
            <a:endParaRPr lang="en-GB" sz="2000" b="1" dirty="0"/>
          </a:p>
          <a:p>
            <a:pPr marL="0" indent="0">
              <a:buNone/>
            </a:pPr>
            <a:endParaRPr lang="en-GB" sz="2000" dirty="0"/>
          </a:p>
          <a:p>
            <a:pPr>
              <a:buFont typeface="Wingdings" panose="05000000000000000000" pitchFamily="2" charset="2"/>
              <a:buChar char="v"/>
            </a:pPr>
            <a:r>
              <a:rPr lang="en-GB" sz="2000" dirty="0"/>
              <a:t>A detailed description on the previous lessons learnt can be found in: </a:t>
            </a:r>
          </a:p>
          <a:p>
            <a:endParaRPr lang="en-GB" sz="20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600" dirty="0"/>
              <a:t>Meeting held for MQXFB01: </a:t>
            </a:r>
            <a:r>
              <a:rPr lang="en-GB" sz="1600" u="sng" dirty="0">
                <a:hlinkClick r:id="rId3"/>
              </a:rPr>
              <a:t>https://indico.cern.ch/event/971956/</a:t>
            </a:r>
            <a:endParaRPr lang="en-GB" sz="1600" u="sng" dirty="0"/>
          </a:p>
          <a:p>
            <a:pPr marL="685800" lvl="1" algn="ctr">
              <a:buFont typeface="Wingdings" panose="05000000000000000000" pitchFamily="2" charset="2"/>
              <a:buChar char="q"/>
            </a:pPr>
            <a:endParaRPr lang="en-GB" sz="1600" u="sng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600" dirty="0"/>
              <a:t>Meeting covering MQXFBMT3 experience:</a:t>
            </a:r>
            <a:r>
              <a:rPr lang="en-GB" sz="1600" u="sng" dirty="0">
                <a:hlinkClick r:id="rId4"/>
              </a:rPr>
              <a:t>https://indico.cern.ch/event/1138192/</a:t>
            </a:r>
            <a:endParaRPr lang="en-GB" sz="1600" u="sng" dirty="0"/>
          </a:p>
          <a:p>
            <a:pPr marL="685800" lvl="1" algn="ctr">
              <a:buFont typeface="Wingdings" panose="05000000000000000000" pitchFamily="2" charset="2"/>
              <a:buChar char="q"/>
            </a:pPr>
            <a:endParaRPr lang="en-GB" sz="1600" u="sng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600" dirty="0"/>
              <a:t>Meeting held for MQXFB02</a:t>
            </a:r>
            <a:r>
              <a:rPr lang="en-GB" sz="1600" i="1" dirty="0"/>
              <a:t>: </a:t>
            </a:r>
            <a:r>
              <a:rPr lang="en-GB" sz="1600" dirty="0">
                <a:hlinkClick r:id="rId5"/>
              </a:rPr>
              <a:t>https://indico.cern.ch/event/1158577/</a:t>
            </a:r>
            <a:endParaRPr lang="en-GB" sz="1600" dirty="0"/>
          </a:p>
          <a:p>
            <a:pPr marL="400050" lvl="1" indent="0" algn="ctr">
              <a:buNone/>
            </a:pPr>
            <a:endParaRPr lang="en-GB" sz="16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600" dirty="0"/>
              <a:t>Meeting held for MQXFB03</a:t>
            </a:r>
            <a:r>
              <a:rPr lang="en-GB" sz="1600" i="1" dirty="0"/>
              <a:t>: </a:t>
            </a:r>
            <a:r>
              <a:rPr lang="en-GB" sz="1600" u="sng" dirty="0">
                <a:solidFill>
                  <a:schemeClr val="bg2"/>
                </a:solidFill>
                <a:hlinkClick r:id="rId6"/>
              </a:rPr>
              <a:t>https://indico.cern.ch/event/1269409/</a:t>
            </a:r>
            <a:endParaRPr lang="en-GB" sz="1600" u="sng" dirty="0">
              <a:solidFill>
                <a:schemeClr val="bg2"/>
              </a:solidFill>
            </a:endParaRPr>
          </a:p>
          <a:p>
            <a:pPr marL="400050" lvl="1" indent="0" algn="ctr">
              <a:buNone/>
            </a:pPr>
            <a:endParaRPr lang="en-GB" sz="16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600" dirty="0"/>
              <a:t>Meeting held for MQXFB04</a:t>
            </a:r>
            <a:r>
              <a:rPr lang="en-GB" sz="1600" i="1" dirty="0"/>
              <a:t>: </a:t>
            </a:r>
            <a:r>
              <a:rPr lang="en-GB" sz="1600" u="sng" dirty="0">
                <a:solidFill>
                  <a:schemeClr val="bg2"/>
                </a:solidFill>
                <a:hlinkClick r:id="rId7"/>
              </a:rPr>
              <a:t>https://indico.cern.ch/event/1327153/</a:t>
            </a:r>
            <a:endParaRPr lang="en-GB" sz="1600" u="sng" dirty="0">
              <a:solidFill>
                <a:schemeClr val="bg2"/>
              </a:solidFill>
            </a:endParaRPr>
          </a:p>
          <a:p>
            <a:pPr marL="400050" lvl="1" indent="0" algn="ctr">
              <a:buNone/>
            </a:pPr>
            <a:endParaRPr lang="en-GB" sz="16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600" dirty="0"/>
              <a:t>Meeting held for MQXFB05</a:t>
            </a:r>
            <a:r>
              <a:rPr lang="en-GB" sz="1600" i="1" dirty="0"/>
              <a:t>: </a:t>
            </a:r>
            <a:r>
              <a:rPr lang="en-GB" sz="1600" u="sng" dirty="0">
                <a:solidFill>
                  <a:schemeClr val="bg2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https://indico.cern.ch/event/1384769/</a:t>
            </a:r>
            <a:endParaRPr lang="en-GB" sz="1600" u="sng" dirty="0">
              <a:solidFill>
                <a:schemeClr val="bg2"/>
              </a:solidFill>
            </a:endParaRPr>
          </a:p>
          <a:p>
            <a:pPr marL="400050" marR="0" lvl="1" indent="0" algn="ctr">
              <a:spcAft>
                <a:spcPts val="0"/>
              </a:spcAft>
              <a:buNone/>
            </a:pPr>
            <a:endParaRPr lang="en-GB" sz="1600" u="sng" dirty="0">
              <a:solidFill>
                <a:schemeClr val="bg2"/>
              </a:solidFill>
            </a:endParaRP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600" dirty="0"/>
              <a:t>Meeting held for MQXFB06</a:t>
            </a:r>
            <a:r>
              <a:rPr lang="en-GB" sz="1600" i="1" dirty="0"/>
              <a:t>: </a:t>
            </a:r>
            <a:r>
              <a:rPr lang="en-GB" sz="1600" u="sng" dirty="0">
                <a:solidFill>
                  <a:schemeClr val="bg2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https://indico.cern.ch/event/1420904/</a:t>
            </a:r>
            <a:endParaRPr lang="en-GB" sz="1600" u="sng" dirty="0">
              <a:solidFill>
                <a:schemeClr val="bg2"/>
              </a:solidFill>
            </a:endParaRPr>
          </a:p>
          <a:p>
            <a:pPr lvl="1">
              <a:buFont typeface="Wingdings" panose="05000000000000000000" pitchFamily="2" charset="2"/>
              <a:buChar char="q"/>
            </a:pPr>
            <a:endParaRPr lang="en-GB" sz="1600" u="sng" dirty="0">
              <a:solidFill>
                <a:schemeClr val="bg2"/>
              </a:solidFill>
            </a:endParaRP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600" dirty="0"/>
              <a:t>Meeting held for MQXFB07</a:t>
            </a:r>
            <a:r>
              <a:rPr lang="en-GB" sz="1600" i="1" dirty="0"/>
              <a:t>: </a:t>
            </a:r>
            <a:r>
              <a:rPr lang="en-GB" sz="1600" u="sng" dirty="0">
                <a:solidFill>
                  <a:schemeClr val="bg2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https://indico.cern.ch/event/1455488/</a:t>
            </a:r>
            <a:endParaRPr lang="en-GB" sz="1600" u="sng" dirty="0">
              <a:solidFill>
                <a:schemeClr val="bg2"/>
              </a:solidFill>
            </a:endParaRPr>
          </a:p>
          <a:p>
            <a:pPr lvl="1">
              <a:buFont typeface="Wingdings" panose="05000000000000000000" pitchFamily="2" charset="2"/>
              <a:buChar char="q"/>
            </a:pPr>
            <a:endParaRPr lang="en-GB" sz="1600" u="sng" dirty="0">
              <a:solidFill>
                <a:schemeClr val="bg2"/>
              </a:solidFill>
            </a:endParaRPr>
          </a:p>
          <a:p>
            <a:pPr marL="400050" marR="0" lvl="1" indent="0" algn="ctr">
              <a:spcAft>
                <a:spcPts val="0"/>
              </a:spcAft>
              <a:buNone/>
            </a:pPr>
            <a:endParaRPr lang="en-GB" sz="1600" u="sng" dirty="0">
              <a:solidFill>
                <a:schemeClr val="bg2"/>
              </a:solidFill>
            </a:endParaRPr>
          </a:p>
          <a:p>
            <a:pPr marL="400050" lvl="1" indent="0" algn="ctr">
              <a:buNone/>
            </a:pPr>
            <a:endParaRPr lang="en-US" sz="1600" dirty="0"/>
          </a:p>
          <a:p>
            <a:pPr marL="400050" lvl="1" indent="0" algn="ctr">
              <a:buNone/>
            </a:pPr>
            <a:endParaRPr lang="en-US" sz="1600" dirty="0"/>
          </a:p>
          <a:p>
            <a:pPr marL="400050" lvl="1" indent="0" algn="ctr">
              <a:buNone/>
            </a:pPr>
            <a:r>
              <a:rPr lang="en-US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Short recap provided in these slides, showing the main improvements.</a:t>
            </a:r>
            <a:endParaRPr lang="en-GB" sz="16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GB" sz="2000" dirty="0"/>
          </a:p>
          <a:p>
            <a:pPr marL="0" indent="0" algn="ctr">
              <a:buNone/>
            </a:pPr>
            <a:endParaRPr lang="en-GB" sz="2000" u="sng" dirty="0"/>
          </a:p>
          <a:p>
            <a:endParaRPr lang="en-GB" sz="2000" dirty="0">
              <a:solidFill>
                <a:schemeClr val="bg1">
                  <a:lumMod val="65000"/>
                </a:schemeClr>
              </a:solidFill>
            </a:endParaRPr>
          </a:p>
          <a:p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B4109C-CEC8-4217-9F05-5548959C0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457086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 xsi:nil="true"/>
    <Note xmlns="8946e33d-fd2f-4ae4-8ee9-d90c129cdf9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A649C1-7B00-4ECC-98F2-E673362ECA3E}">
  <ds:schemaRefs>
    <ds:schemaRef ds:uri="http://schemas.microsoft.com/office/2006/metadata/properties"/>
    <ds:schemaRef ds:uri="http://purl.org/dc/elements/1.1/"/>
    <ds:schemaRef ds:uri="http://purl.org/dc/terms/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8946e33d-fd2f-4ae4-8ee9-d90c129cdf9e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9431</TotalTime>
  <Words>230</Words>
  <Application>Microsoft Office PowerPoint</Application>
  <PresentationFormat>On-screen Show (4:3)</PresentationFormat>
  <Paragraphs>33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Roboto</vt:lpstr>
      <vt:lpstr>Wingdings</vt:lpstr>
      <vt:lpstr>Thème Office</vt:lpstr>
      <vt:lpstr>Technical Meeting on MQXFB08 Assembly:  Lessons learnt from previous magnets</vt:lpstr>
      <vt:lpstr>Link to previous “lessons learnt”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MQXFB01 Coils:  Coil fabrication, manufacturing data and NC</dc:title>
  <dc:creator>Susana Izquierdo Bermudez</dc:creator>
  <cp:lastModifiedBy>Penelope Matilde Quassolo</cp:lastModifiedBy>
  <cp:revision>1073</cp:revision>
  <dcterms:created xsi:type="dcterms:W3CDTF">2020-10-16T13:36:16Z</dcterms:created>
  <dcterms:modified xsi:type="dcterms:W3CDTF">2024-12-02T13:27:58Z</dcterms:modified>
</cp:coreProperties>
</file>