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7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8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0" r:id="rId4"/>
    <p:sldMasterId id="2147483712" r:id="rId5"/>
    <p:sldMasterId id="2147483750" r:id="rId6"/>
    <p:sldMasterId id="2147483788" r:id="rId7"/>
    <p:sldMasterId id="2147483826" r:id="rId8"/>
    <p:sldMasterId id="2147483864" r:id="rId9"/>
    <p:sldMasterId id="2147483902" r:id="rId10"/>
    <p:sldMasterId id="2147483940" r:id="rId11"/>
    <p:sldMasterId id="2147483978" r:id="rId12"/>
  </p:sldMasterIdLst>
  <p:notesMasterIdLst>
    <p:notesMasterId r:id="rId40"/>
  </p:notesMasterIdLst>
  <p:sldIdLst>
    <p:sldId id="256" r:id="rId13"/>
    <p:sldId id="282" r:id="rId14"/>
    <p:sldId id="271" r:id="rId15"/>
    <p:sldId id="338" r:id="rId16"/>
    <p:sldId id="339" r:id="rId17"/>
    <p:sldId id="340" r:id="rId18"/>
    <p:sldId id="341" r:id="rId19"/>
    <p:sldId id="324" r:id="rId20"/>
    <p:sldId id="342" r:id="rId21"/>
    <p:sldId id="343" r:id="rId22"/>
    <p:sldId id="347" r:id="rId23"/>
    <p:sldId id="325" r:id="rId24"/>
    <p:sldId id="329" r:id="rId25"/>
    <p:sldId id="330" r:id="rId26"/>
    <p:sldId id="348" r:id="rId27"/>
    <p:sldId id="331" r:id="rId28"/>
    <p:sldId id="332" r:id="rId29"/>
    <p:sldId id="326" r:id="rId30"/>
    <p:sldId id="345" r:id="rId31"/>
    <p:sldId id="346" r:id="rId32"/>
    <p:sldId id="327" r:id="rId33"/>
    <p:sldId id="337" r:id="rId34"/>
    <p:sldId id="328" r:id="rId35"/>
    <p:sldId id="334" r:id="rId36"/>
    <p:sldId id="333" r:id="rId37"/>
    <p:sldId id="335" r:id="rId38"/>
    <p:sldId id="336" r:id="rId39"/>
  </p:sldIdLst>
  <p:sldSz cx="12192000" cy="6858000"/>
  <p:notesSz cx="6858000" cy="9144000"/>
  <p:embeddedFontLst>
    <p:embeddedFont>
      <p:font typeface="Satoshi-Bold" charset="0"/>
      <p:bold r:id="rId41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UPONT Emeric" initials="DE" lastIdx="4" clrIdx="0">
    <p:extLst>
      <p:ext uri="{19B8F6BF-5375-455C-9EA6-DF929625EA0E}">
        <p15:presenceInfo xmlns:p15="http://schemas.microsoft.com/office/powerpoint/2012/main" userId="S-1-5-21-1984103176-1392526404-970877317-165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850A3"/>
    <a:srgbClr val="954F72"/>
    <a:srgbClr val="0563C1"/>
    <a:srgbClr val="00A976"/>
    <a:srgbClr val="FDC41F"/>
    <a:srgbClr val="0F3F8C"/>
    <a:srgbClr val="F2F2F2"/>
    <a:srgbClr val="CCCCCC"/>
    <a:srgbClr val="FFFFFF"/>
    <a:srgbClr val="4C4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7325" autoAdjust="0"/>
  </p:normalViewPr>
  <p:slideViewPr>
    <p:cSldViewPr snapToGrid="0" showGuides="1">
      <p:cViewPr varScale="1">
        <p:scale>
          <a:sx n="110" d="100"/>
          <a:sy n="110" d="100"/>
        </p:scale>
        <p:origin x="63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commentAuthors" Target="commentAuthor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0" Type="http://schemas.openxmlformats.org/officeDocument/2006/relationships/slide" Target="slides/slide8.xml"/><Relationship Id="rId41" Type="http://schemas.openxmlformats.org/officeDocument/2006/relationships/font" Target="fonts/font1.fntdata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pont-e\Desktop\Donnees%20Cires%20P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upont-e\Desktop\Donnees%20Cires%20P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 i="0" baseline="0" dirty="0">
                <a:effectLst/>
              </a:rPr>
              <a:t>Déchets accessibles :</a:t>
            </a:r>
            <a:endParaRPr lang="fr-FR" sz="1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10-4ED8-9C35-D5FC0AD7103B}"/>
              </c:ext>
            </c:extLst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410-4ED8-9C35-D5FC0AD7103B}"/>
              </c:ext>
            </c:extLst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410-4ED8-9C35-D5FC0AD7103B}"/>
              </c:ext>
            </c:extLst>
          </c:dPt>
          <c:dPt>
            <c:idx val="3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410-4ED8-9C35-D5FC0AD7103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decompte!$A$4:$D$4</c:f>
              <c:strCache>
                <c:ptCount val="4"/>
                <c:pt idx="0">
                  <c:v>&lt; 10 000</c:v>
                </c:pt>
                <c:pt idx="1">
                  <c:v>10 000 ≤ 19 999</c:v>
                </c:pt>
                <c:pt idx="2">
                  <c:v>20 000 ≤ 49 999</c:v>
                </c:pt>
                <c:pt idx="3">
                  <c:v>≥ 50 000</c:v>
                </c:pt>
              </c:strCache>
            </c:strRef>
          </c:cat>
          <c:val>
            <c:numRef>
              <c:f>decompte!$A$5:$D$5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10-4ED8-9C35-D5FC0AD710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b="1" dirty="0"/>
              <a:t>Parois de colis :</a:t>
            </a:r>
            <a:endParaRPr lang="fr-F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761-41F1-B53B-BFE4B4F697DE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761-41F1-B53B-BFE4B4F697DE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761-41F1-B53B-BFE4B4F697DE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761-41F1-B53B-BFE4B4F697DE}"/>
              </c:ext>
            </c:extLst>
          </c:dPt>
          <c:dPt>
            <c:idx val="4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761-41F1-B53B-BFE4B4F697D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decompte!$A$1:$E$1</c:f>
              <c:strCache>
                <c:ptCount val="5"/>
                <c:pt idx="0">
                  <c:v>&lt; 1 500</c:v>
                </c:pt>
                <c:pt idx="1">
                  <c:v>1 500 ≤ 1 999</c:v>
                </c:pt>
                <c:pt idx="2">
                  <c:v>2 000 ≤ 4 999</c:v>
                </c:pt>
                <c:pt idx="3">
                  <c:v>5 000 ≤ 9 999</c:v>
                </c:pt>
                <c:pt idx="4">
                  <c:v>≥ 10 000</c:v>
                </c:pt>
              </c:strCache>
            </c:strRef>
          </c:cat>
          <c:val>
            <c:numRef>
              <c:f>decompte!$A$2:$E$2</c:f>
              <c:numCache>
                <c:formatCode>General</c:formatCode>
                <c:ptCount val="5"/>
                <c:pt idx="0">
                  <c:v>7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761-41F1-B53B-BFE4B4F697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ABF5E3DD-B36C-4B80-BAC2-EAA0DE31DFCB}" type="datetimeFigureOut">
              <a:rPr lang="en-US" smtClean="0"/>
              <a:pPr/>
              <a:t>1/20/2025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5753E34-A8DB-4860-8648-4B05B997FF8C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59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7.sv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18" Type="http://schemas.openxmlformats.org/officeDocument/2006/relationships/hyperlink" Target="https://www.youtube.com/user/andrafr" TargetMode="External"/><Relationship Id="rId3" Type="http://schemas.openxmlformats.org/officeDocument/2006/relationships/image" Target="../media/image9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17" Type="http://schemas.openxmlformats.org/officeDocument/2006/relationships/hyperlink" Target="https://www.facebook.com/andra.france" TargetMode="External"/><Relationship Id="rId2" Type="http://schemas.openxmlformats.org/officeDocument/2006/relationships/image" Target="../media/image8.png"/><Relationship Id="rId16" Type="http://schemas.openxmlformats.org/officeDocument/2006/relationships/hyperlink" Target="https://www.flickr.com/photos/andra_france" TargetMode="External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5" Type="http://schemas.openxmlformats.org/officeDocument/2006/relationships/hyperlink" Target="https://twitter.com/Andra_France" TargetMode="External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Relationship Id="rId14" Type="http://schemas.openxmlformats.org/officeDocument/2006/relationships/hyperlink" Target="https://lt.linkedin.com/company/andra-france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hyperlink" Target="https://lt.linkedin.com/company/andra-france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17" Type="http://schemas.openxmlformats.org/officeDocument/2006/relationships/hyperlink" Target="https://www.youtube.com/user/andrafr" TargetMode="External"/><Relationship Id="rId2" Type="http://schemas.openxmlformats.org/officeDocument/2006/relationships/image" Target="../media/image25.jpg"/><Relationship Id="rId16" Type="http://schemas.openxmlformats.org/officeDocument/2006/relationships/hyperlink" Target="https://www.facebook.com/andra.france" TargetMode="External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hyperlink" Target="https://www.flickr.com/photos/andra_france" TargetMode="External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Relationship Id="rId14" Type="http://schemas.openxmlformats.org/officeDocument/2006/relationships/hyperlink" Target="https://twitter.com/Andra_France" TargetMode="Externa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13" Type="http://schemas.openxmlformats.org/officeDocument/2006/relationships/hyperlink" Target="https://lt.linkedin.com/company/andra-france" TargetMode="External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svg"/><Relationship Id="rId17" Type="http://schemas.openxmlformats.org/officeDocument/2006/relationships/hyperlink" Target="https://www.youtube.com/user/andrafr" TargetMode="External"/><Relationship Id="rId2" Type="http://schemas.openxmlformats.org/officeDocument/2006/relationships/image" Target="../media/image36.jpg"/><Relationship Id="rId16" Type="http://schemas.openxmlformats.org/officeDocument/2006/relationships/hyperlink" Target="https://www.facebook.com/andra.france" TargetMode="External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29.sv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hyperlink" Target="https://www.flickr.com/photos/andra_france" TargetMode="External"/><Relationship Id="rId10" Type="http://schemas.openxmlformats.org/officeDocument/2006/relationships/image" Target="../media/image33.svg"/><Relationship Id="rId4" Type="http://schemas.openxmlformats.org/officeDocument/2006/relationships/image" Target="../media/image27.svg"/><Relationship Id="rId9" Type="http://schemas.openxmlformats.org/officeDocument/2006/relationships/image" Target="../media/image32.png"/><Relationship Id="rId14" Type="http://schemas.openxmlformats.org/officeDocument/2006/relationships/hyperlink" Target="https://twitter.com/Andra_France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01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4DE3E53-055B-6011-E0CF-CACD7CF9C9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81100"/>
            <a:ext cx="12192000" cy="5284788"/>
          </a:xfrm>
          <a:custGeom>
            <a:avLst/>
            <a:gdLst>
              <a:gd name="connsiteX0" fmla="*/ 10533199 w 12192000"/>
              <a:gd name="connsiteY0" fmla="*/ 508931 h 5284788"/>
              <a:gd name="connsiteX1" fmla="*/ 10948873 w 12192000"/>
              <a:gd name="connsiteY1" fmla="*/ 551121 h 5284788"/>
              <a:gd name="connsiteX2" fmla="*/ 12139963 w 12192000"/>
              <a:gd name="connsiteY2" fmla="*/ 1063697 h 5284788"/>
              <a:gd name="connsiteX3" fmla="*/ 12192000 w 12192000"/>
              <a:gd name="connsiteY3" fmla="*/ 1101406 h 5284788"/>
              <a:gd name="connsiteX4" fmla="*/ 12192000 w 12192000"/>
              <a:gd name="connsiteY4" fmla="*/ 5284788 h 5284788"/>
              <a:gd name="connsiteX5" fmla="*/ 6287839 w 12192000"/>
              <a:gd name="connsiteY5" fmla="*/ 5284788 h 5284788"/>
              <a:gd name="connsiteX6" fmla="*/ 6232280 w 12192000"/>
              <a:gd name="connsiteY6" fmla="*/ 5062571 h 5284788"/>
              <a:gd name="connsiteX7" fmla="*/ 6158071 w 12192000"/>
              <a:gd name="connsiteY7" fmla="*/ 4303202 h 5284788"/>
              <a:gd name="connsiteX8" fmla="*/ 8331801 w 12192000"/>
              <a:gd name="connsiteY8" fmla="*/ 2614208 h 5284788"/>
              <a:gd name="connsiteX9" fmla="*/ 8333393 w 12192000"/>
              <a:gd name="connsiteY9" fmla="*/ 2614208 h 5284788"/>
              <a:gd name="connsiteX10" fmla="*/ 10533199 w 12192000"/>
              <a:gd name="connsiteY10" fmla="*/ 508931 h 5284788"/>
              <a:gd name="connsiteX11" fmla="*/ 0 w 12192000"/>
              <a:gd name="connsiteY11" fmla="*/ 0 h 5284788"/>
              <a:gd name="connsiteX12" fmla="*/ 12192000 w 12192000"/>
              <a:gd name="connsiteY12" fmla="*/ 0 h 5284788"/>
              <a:gd name="connsiteX13" fmla="*/ 12192000 w 12192000"/>
              <a:gd name="connsiteY13" fmla="*/ 786096 h 5284788"/>
              <a:gd name="connsiteX14" fmla="*/ 12161256 w 12192000"/>
              <a:gd name="connsiteY14" fmla="*/ 766444 h 5284788"/>
              <a:gd name="connsiteX15" fmla="*/ 11629407 w 12192000"/>
              <a:gd name="connsiteY15" fmla="*/ 494609 h 5284788"/>
              <a:gd name="connsiteX16" fmla="*/ 10020800 w 12192000"/>
              <a:gd name="connsiteY16" fmla="*/ 169864 h 5284788"/>
              <a:gd name="connsiteX17" fmla="*/ 8412192 w 12192000"/>
              <a:gd name="connsiteY17" fmla="*/ 494609 h 5284788"/>
              <a:gd name="connsiteX18" fmla="*/ 7098084 w 12192000"/>
              <a:gd name="connsiteY18" fmla="*/ 1380496 h 5284788"/>
              <a:gd name="connsiteX19" fmla="*/ 6212196 w 12192000"/>
              <a:gd name="connsiteY19" fmla="*/ 2694599 h 5284788"/>
              <a:gd name="connsiteX20" fmla="*/ 5887449 w 12192000"/>
              <a:gd name="connsiteY20" fmla="*/ 4303202 h 5284788"/>
              <a:gd name="connsiteX21" fmla="*/ 5968934 w 12192000"/>
              <a:gd name="connsiteY21" fmla="*/ 5125711 h 5284788"/>
              <a:gd name="connsiteX22" fmla="*/ 6009480 w 12192000"/>
              <a:gd name="connsiteY22" fmla="*/ 5284788 h 5284788"/>
              <a:gd name="connsiteX23" fmla="*/ 0 w 12192000"/>
              <a:gd name="connsiteY23" fmla="*/ 5284788 h 528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5284788">
                <a:moveTo>
                  <a:pt x="10533199" y="508931"/>
                </a:moveTo>
                <a:cubicBezTo>
                  <a:pt x="10661255" y="507116"/>
                  <a:pt x="10799335" y="520377"/>
                  <a:pt x="10948873" y="551121"/>
                </a:cubicBezTo>
                <a:cubicBezTo>
                  <a:pt x="11375699" y="639172"/>
                  <a:pt x="11776097" y="818322"/>
                  <a:pt x="12139963" y="1063697"/>
                </a:cubicBezTo>
                <a:lnTo>
                  <a:pt x="12192000" y="1101406"/>
                </a:lnTo>
                <a:lnTo>
                  <a:pt x="12192000" y="5284788"/>
                </a:lnTo>
                <a:lnTo>
                  <a:pt x="6287839" y="5284788"/>
                </a:lnTo>
                <a:lnTo>
                  <a:pt x="6232280" y="5062571"/>
                </a:lnTo>
                <a:cubicBezTo>
                  <a:pt x="6183193" y="4815144"/>
                  <a:pt x="6158071" y="4561088"/>
                  <a:pt x="6158071" y="4303202"/>
                </a:cubicBezTo>
                <a:cubicBezTo>
                  <a:pt x="6158071" y="3271658"/>
                  <a:pt x="7601918" y="3344090"/>
                  <a:pt x="8331801" y="2614208"/>
                </a:cubicBezTo>
                <a:lnTo>
                  <a:pt x="8333393" y="2614208"/>
                </a:lnTo>
                <a:cubicBezTo>
                  <a:pt x="8994128" y="1952755"/>
                  <a:pt x="9295327" y="526470"/>
                  <a:pt x="10533199" y="50893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786096"/>
                </a:lnTo>
                <a:lnTo>
                  <a:pt x="12161256" y="766444"/>
                </a:lnTo>
                <a:cubicBezTo>
                  <a:pt x="11991389" y="663548"/>
                  <a:pt x="11813868" y="572811"/>
                  <a:pt x="11629407" y="494609"/>
                </a:cubicBezTo>
                <a:cubicBezTo>
                  <a:pt x="11120002" y="278908"/>
                  <a:pt x="10578758" y="169864"/>
                  <a:pt x="10020800" y="169864"/>
                </a:cubicBezTo>
                <a:cubicBezTo>
                  <a:pt x="9462841" y="169864"/>
                  <a:pt x="8921597" y="278908"/>
                  <a:pt x="8412192" y="494609"/>
                </a:cubicBezTo>
                <a:cubicBezTo>
                  <a:pt x="7919500" y="703146"/>
                  <a:pt x="7477751" y="1000829"/>
                  <a:pt x="7098084" y="1380496"/>
                </a:cubicBezTo>
                <a:cubicBezTo>
                  <a:pt x="6718417" y="1760161"/>
                  <a:pt x="6420733" y="2202705"/>
                  <a:pt x="6212196" y="2694599"/>
                </a:cubicBezTo>
                <a:cubicBezTo>
                  <a:pt x="5996494" y="3204003"/>
                  <a:pt x="5887449" y="3745246"/>
                  <a:pt x="5887449" y="4303202"/>
                </a:cubicBezTo>
                <a:cubicBezTo>
                  <a:pt x="5887449" y="4582181"/>
                  <a:pt x="5914710" y="4856981"/>
                  <a:pt x="5968934" y="5125711"/>
                </a:cubicBezTo>
                <a:lnTo>
                  <a:pt x="6009480" y="5284788"/>
                </a:lnTo>
                <a:lnTo>
                  <a:pt x="0" y="52847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</a:lstStyle>
          <a:p>
            <a:r>
              <a:rPr lang="fr-FR" dirty="0"/>
              <a:t>Ajouter une image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5A7C586-6E0D-8DE4-6FEF-22C35952E8F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" t="23839" r="38210"/>
          <a:stretch/>
        </p:blipFill>
        <p:spPr>
          <a:xfrm rot="5400000">
            <a:off x="6482264" y="756154"/>
            <a:ext cx="5114923" cy="6304548"/>
          </a:xfrm>
          <a:prstGeom prst="rect">
            <a:avLst/>
          </a:prstGeom>
        </p:spPr>
      </p:pic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57BCEFA-E2A9-A204-9397-17E9AE24B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1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24F1525-65B7-7E36-F832-196C3ACC5E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899" y="4180185"/>
            <a:ext cx="4934845" cy="37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>
              <a:buNone/>
              <a:defRPr lang="en-US" sz="2400" smtClean="0">
                <a:solidFill>
                  <a:schemeClr val="bg1"/>
                </a:solidFill>
                <a:ea typeface="+mj-ea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marL="114300" lvl="0" indent="-342900"/>
            <a:r>
              <a:rPr lang="fr-FR" dirty="0"/>
              <a:t>Sous-titre de la présentation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D5E6FDE-47A7-D8F6-0C1D-C82ACD337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44DBA7C-68C6-8B6A-BF10-AC5571E43A1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2782522"/>
            <a:ext cx="5617243" cy="1169551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90000"/>
              </a:lnSpc>
              <a:buNone/>
              <a:defRPr lang="en-US" sz="4000" b="1" spc="-5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lvl="0">
              <a:lnSpc>
                <a:spcPct val="95000"/>
              </a:lnSpc>
            </a:pPr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3255820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4FD185E-0FC3-B989-BE76-AC865106C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A21B288-69AB-9B12-5B1B-05C245C3D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B26B02C9-F3B4-3720-68D9-9922DD240D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3F056AE-4ADF-E8DA-648D-498C037219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900" y="2621280"/>
            <a:ext cx="11503026" cy="35318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416224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4FD185E-0FC3-B989-BE76-AC865106C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A21B288-69AB-9B12-5B1B-05C245C3D7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B26B02C9-F3B4-3720-68D9-9922DD240D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33F056AE-4ADF-E8DA-648D-498C037219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900" y="2621280"/>
            <a:ext cx="11503026" cy="353186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654845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71FFBECB-DA03-7F26-46D3-A0CB7EDD0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2900" y="2962273"/>
            <a:ext cx="11503025" cy="3190875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DE1A0D-C027-266E-A6E9-FCD918E84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4FD185E-0FC3-B989-BE76-AC865106CF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E732BE6-9452-B48E-7804-A930B51FEE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0CA29786-4776-AE98-34AB-349EFC28B6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5936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31C1DD5A-2885-0B85-A024-203D2B6DAFB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42900" y="3488385"/>
            <a:ext cx="11503025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198D0C47-8081-BE48-4278-B8D3214D7F68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42899" y="3018043"/>
            <a:ext cx="11503026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 dirty="0"/>
              <a:t>Idée principale n°1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DE1A0D-C027-266E-A6E9-FCD918E84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C1E0B05-171B-4BD9-3578-6E014DDE28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3FC656D-7F65-34B3-0B36-9FFE96655C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72547039-F0C6-BB8F-EACC-B62F90181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1896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81B69764-0CBE-3FE9-FA4A-004279B38F5D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342901" y="3488385"/>
            <a:ext cx="5499474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D78AFB33-0F22-1333-8F35-D5AE5E2BFCD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6346451" y="3488385"/>
            <a:ext cx="5499474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BDCDEA73-9555-9CD7-2F40-C6F16EEDE1D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42899" y="3018043"/>
            <a:ext cx="5499475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 dirty="0"/>
              <a:t>Idée principale n°1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DE1A0D-C027-266E-A6E9-FCD918E84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9C76D4CD-AC6D-1F8F-B554-C1CCF774DB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0A36BA34-153A-114F-988A-12EF8F498D03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346450" y="3018043"/>
            <a:ext cx="5499475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/>
              <a:t>Idée principale n°2</a:t>
            </a:r>
            <a:endParaRPr lang="fr-FR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6554E1FF-FD2A-B852-FD47-595FFE70209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2E87F281-B5A1-FDA6-2BC4-7EBC8D6C8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2572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85515C8B-F950-6FBA-2B5B-AC822628619E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1" y="3488385"/>
            <a:ext cx="3599998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DE1A0D-C027-266E-A6E9-FCD918E84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57B18CC-97B9-40D0-950A-B584B02F38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610EDBD7-D08E-3109-0AEF-D2533E80757F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42899" y="3018043"/>
            <a:ext cx="3599999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 dirty="0"/>
              <a:t>Idée principale n°1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EAA3909-1E92-13AE-8CCB-8AB36FF62DE7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299728" y="3018043"/>
            <a:ext cx="3599999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/>
              <a:t>Idée principale n°2</a:t>
            </a:r>
            <a:endParaRPr lang="fr-FR" dirty="0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D96B6210-9D08-DF28-2962-C9A406DCF7A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256554" y="3018043"/>
            <a:ext cx="3599999" cy="281103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r>
              <a:rPr lang="fr-FR"/>
              <a:t>Idée principale n°3</a:t>
            </a:r>
            <a:endParaRPr lang="fr-FR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44D5425B-4031-DBF2-88B6-CAA99BB017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8FD003D-0255-9033-D176-EC4DD5713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CDCDB97D-DB12-ABB5-1ACF-3B0651EA1636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299729" y="3488385"/>
            <a:ext cx="3599998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D0394644-2C15-FFC4-7E3B-8C8F7212C0A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256555" y="3488385"/>
            <a:ext cx="3599998" cy="2664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771617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6D25AA-0A6D-52DD-7DBD-399CD9CE2456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42901" y="4436815"/>
            <a:ext cx="2545079" cy="17163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7035F4C7-8445-288A-D22F-38CBE53447E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42900" y="3018043"/>
            <a:ext cx="2539236" cy="585801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endParaRPr lang="fr-FR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9DE1A0D-C027-266E-A6E9-FCD918E844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D66361-8C06-A2EF-FB12-5C8E59FBA9AB}"/>
              </a:ext>
            </a:extLst>
          </p:cNvPr>
          <p:cNvCxnSpPr>
            <a:cxnSpLocks/>
            <a:stCxn id="10" idx="1"/>
          </p:cNvCxnSpPr>
          <p:nvPr userDrawn="1"/>
        </p:nvCxnSpPr>
        <p:spPr>
          <a:xfrm>
            <a:off x="342899" y="4031203"/>
            <a:ext cx="11503026" cy="9240"/>
          </a:xfrm>
          <a:prstGeom prst="line">
            <a:avLst/>
          </a:prstGeom>
          <a:grpFill/>
          <a:ln w="12700">
            <a:solidFill>
              <a:schemeClr val="accent2"/>
            </a:solidFill>
            <a:tailEnd type="arrow" w="lg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FC8611BE-A37F-8F3A-5C3E-1762E67488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7BF3ED2-7873-DB2C-5D27-029EE3A49FA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899" y="3864886"/>
            <a:ext cx="942667" cy="3326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90000" rIns="108000" bIns="90000" rtlCol="0" anchor="ctr">
            <a:spAutoFit/>
          </a:bodyPr>
          <a:lstStyle>
            <a:lvl1pPr marL="0" indent="0">
              <a:buNone/>
              <a:defRPr lang="fr-FR" sz="900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86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 marL="11430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 marL="1600200" indent="0">
              <a:buNone/>
              <a:defRPr lang="fr-FR" sz="180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CONCEPT 01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7095E6D4-40B1-B19F-6D65-40385358C32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10943" y="3864886"/>
            <a:ext cx="942667" cy="3326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90000" rIns="108000" bIns="90000" rtlCol="0" anchor="ctr">
            <a:spAutoFit/>
          </a:bodyPr>
          <a:lstStyle>
            <a:lvl1pPr marL="0" indent="0">
              <a:buNone/>
              <a:defRPr lang="fr-FR" sz="900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86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 marL="11430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 marL="1600200" indent="0">
              <a:buNone/>
              <a:defRPr lang="fr-FR" sz="180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CONCEPT 02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9D59B-EA2D-AA3B-5EC9-88EEE3B11EF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78987" y="3864886"/>
            <a:ext cx="942667" cy="3326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90000" rIns="108000" bIns="90000" rtlCol="0" anchor="ctr">
            <a:spAutoFit/>
          </a:bodyPr>
          <a:lstStyle>
            <a:lvl1pPr marL="0" indent="0">
              <a:buNone/>
              <a:defRPr lang="fr-FR" sz="900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86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 marL="11430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 marL="1600200" indent="0">
              <a:buNone/>
              <a:defRPr lang="fr-FR" sz="180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CONCEPT 03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26D6331-67AE-8055-516E-85977D0682E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941187" y="3864886"/>
            <a:ext cx="942667" cy="3326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08000" tIns="90000" rIns="108000" bIns="90000" rtlCol="0" anchor="ctr">
            <a:spAutoFit/>
          </a:bodyPr>
          <a:lstStyle>
            <a:lvl1pPr marL="0" indent="0">
              <a:buNone/>
              <a:defRPr lang="fr-FR" sz="900" kern="1200" dirty="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2286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 marL="1143000" indent="0">
              <a:buNone/>
              <a:defRPr lang="en-US" sz="180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 marL="1600200" indent="0">
              <a:buNone/>
              <a:defRPr lang="fr-FR" sz="180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CONCEPT 04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8BED20D6-A4AF-3698-A351-59E6C251119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3209415" y="3018043"/>
            <a:ext cx="2539236" cy="585801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endParaRPr lang="fr-FR" dirty="0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850A6D72-275E-738A-92D5-0A8D603C737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6078987" y="3018043"/>
            <a:ext cx="2539236" cy="585801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endParaRPr lang="fr-FR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939BC3A1-C46B-C0C3-A959-2C0FE4D994DE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8941187" y="3018043"/>
            <a:ext cx="2539236" cy="585801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 algn="l">
              <a:buNone/>
              <a:defRPr b="1"/>
            </a:lvl1pPr>
          </a:lstStyle>
          <a:p>
            <a:pPr lvl="0"/>
            <a:endParaRPr lang="fr-FR" dirty="0"/>
          </a:p>
        </p:txBody>
      </p:sp>
      <p:sp>
        <p:nvSpPr>
          <p:cNvPr id="30" name="Title 29">
            <a:extLst>
              <a:ext uri="{FF2B5EF4-FFF2-40B4-BE49-F238E27FC236}">
                <a16:creationId xmlns:a16="http://schemas.microsoft.com/office/drawing/2014/main" id="{62D2151F-F434-AF6A-C1DD-D057403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4BB7011-BD37-39EB-803A-9F3C6702EB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43D03EB5-088A-E997-02C5-36D884B29B8C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209415" y="4436815"/>
            <a:ext cx="2545079" cy="17163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6D158D53-EC72-4E02-A179-43EE99CBFCC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076065" y="4436815"/>
            <a:ext cx="2545079" cy="17163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152E2505-2BD7-61F2-A86C-DEBE7B8AFBE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8941187" y="4436815"/>
            <a:ext cx="2545079" cy="17163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062945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gramm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2FF8402A-7F7A-5E85-9BF4-26483DA9BBC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D9ABE6A-C943-423B-F171-A6FA25C121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71C57E-BC59-BBE5-B3B9-B68A575E4417}"/>
              </a:ext>
            </a:extLst>
          </p:cNvPr>
          <p:cNvGrpSpPr/>
          <p:nvPr userDrawn="1"/>
        </p:nvGrpSpPr>
        <p:grpSpPr>
          <a:xfrm>
            <a:off x="12192000" y="3115465"/>
            <a:ext cx="2997200" cy="2370935"/>
            <a:chOff x="12192000" y="1982322"/>
            <a:chExt cx="2997200" cy="237093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F4169EC-999F-BAF8-43B2-1D53214F6E8A}"/>
                </a:ext>
              </a:extLst>
            </p:cNvPr>
            <p:cNvSpPr/>
            <p:nvPr/>
          </p:nvSpPr>
          <p:spPr>
            <a:xfrm>
              <a:off x="12431366" y="2221688"/>
              <a:ext cx="2757834" cy="2131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B94F7EC-5D58-13D3-B646-0F2135B1FD4A}"/>
                </a:ext>
              </a:extLst>
            </p:cNvPr>
            <p:cNvSpPr/>
            <p:nvPr/>
          </p:nvSpPr>
          <p:spPr>
            <a:xfrm>
              <a:off x="12431365" y="1982322"/>
              <a:ext cx="2757834" cy="239366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>
                  <a:latin typeface="Satoshi-Bold" pitchFamily="2" charset="0"/>
                </a:rPr>
                <a:t>AJOUTER LES PICTOGRAMMES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893F8FC-C7DD-38CD-1786-9CF87CBE3011}"/>
                </a:ext>
              </a:extLst>
            </p:cNvPr>
            <p:cNvGrpSpPr/>
            <p:nvPr/>
          </p:nvGrpSpPr>
          <p:grpSpPr>
            <a:xfrm flipH="1">
              <a:off x="12192000" y="1982322"/>
              <a:ext cx="239366" cy="239366"/>
              <a:chOff x="13123670" y="807457"/>
              <a:chExt cx="239366" cy="239366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FBADDE0-777A-6636-75FD-CE0E9E09FE06}"/>
                  </a:ext>
                </a:extLst>
              </p:cNvPr>
              <p:cNvSpPr/>
              <p:nvPr/>
            </p:nvSpPr>
            <p:spPr>
              <a:xfrm>
                <a:off x="13123670" y="807457"/>
                <a:ext cx="239366" cy="2393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3" name="Graphic 35">
                <a:extLst>
                  <a:ext uri="{FF2B5EF4-FFF2-40B4-BE49-F238E27FC236}">
                    <a16:creationId xmlns:a16="http://schemas.microsoft.com/office/drawing/2014/main" id="{F93E0F0F-B152-576E-1172-66483C81C552}"/>
                  </a:ext>
                </a:extLst>
              </p:cNvPr>
              <p:cNvSpPr/>
              <p:nvPr/>
            </p:nvSpPr>
            <p:spPr>
              <a:xfrm>
                <a:off x="13220912" y="882258"/>
                <a:ext cx="44881" cy="89762"/>
              </a:xfrm>
              <a:custGeom>
                <a:avLst/>
                <a:gdLst>
                  <a:gd name="connsiteX0" fmla="*/ 0 w 44881"/>
                  <a:gd name="connsiteY0" fmla="*/ 0 h 89762"/>
                  <a:gd name="connsiteX1" fmla="*/ 44881 w 44881"/>
                  <a:gd name="connsiteY1" fmla="*/ 44881 h 89762"/>
                  <a:gd name="connsiteX2" fmla="*/ 0 w 44881"/>
                  <a:gd name="connsiteY2" fmla="*/ 89762 h 8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81" h="89762">
                    <a:moveTo>
                      <a:pt x="0" y="0"/>
                    </a:moveTo>
                    <a:lnTo>
                      <a:pt x="44881" y="44881"/>
                    </a:lnTo>
                    <a:lnTo>
                      <a:pt x="0" y="89762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 dirty="0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5E4BB1-B2BD-3698-6BC4-2FE94AE05D28}"/>
                </a:ext>
              </a:extLst>
            </p:cNvPr>
            <p:cNvSpPr txBox="1"/>
            <p:nvPr/>
          </p:nvSpPr>
          <p:spPr>
            <a:xfrm>
              <a:off x="12731320" y="2456476"/>
              <a:ext cx="2199873" cy="1661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200" dirty="0">
                  <a:latin typeface="+mj-lt"/>
                </a:rPr>
                <a:t>La présente slide est dédiée au contenu illustré par des pictogrammes. Vous êtes invité(e) à copier les pictogrammes désirés et à les coller au-dessus des textes correspondants. Idéalement, les pictogrammes doivent avoir une taille de 1,5 cm x 1,5 cm.</a:t>
              </a:r>
            </a:p>
          </p:txBody>
        </p:sp>
      </p:grp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5B11540-C70F-A25A-4FDF-7EDB7F52851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37538" y="2886842"/>
            <a:ext cx="520700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>
                    <a:alpha val="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1D6861F1-A96B-E78A-2AC2-8E1BD078900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80921" y="2886842"/>
            <a:ext cx="520700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>
                    <a:alpha val="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F3510BA1-1D18-7E4C-9EF3-43B100AAA6C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47443" y="2886842"/>
            <a:ext cx="520700" cy="520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tx2">
                    <a:alpha val="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D6FCC523-C205-FDB6-C103-D6FBB8C6E3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D20D76EB-00E3-2648-ED16-0A12C819A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5B391D4C-E1A7-D57F-E23F-799D291F53A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0" y="4021579"/>
            <a:ext cx="3627263" cy="21315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255E878C-4D0A-23FB-4B3F-CC92F3B8B423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290032" y="4021579"/>
            <a:ext cx="3599998" cy="21315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57A2A33B-404B-BA3C-3551-32847E3DAEC7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237164" y="4021579"/>
            <a:ext cx="3619270" cy="21315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tx2">
                    <a:alpha val="70000"/>
                  </a:schemeClr>
                </a:solidFill>
              </a:defRPr>
            </a:lvl1pPr>
            <a:lvl2pPr>
              <a:defRPr>
                <a:solidFill>
                  <a:schemeClr val="tx2">
                    <a:alpha val="70000"/>
                  </a:schemeClr>
                </a:solidFill>
              </a:defRPr>
            </a:lvl2pPr>
            <a:lvl3pPr>
              <a:defRPr>
                <a:solidFill>
                  <a:schemeClr val="tx2">
                    <a:alpha val="70000"/>
                  </a:schemeClr>
                </a:solidFill>
              </a:defRPr>
            </a:lvl3pPr>
            <a:lvl4pPr>
              <a:defRPr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B70C5EED-A3E7-9B5D-E9ED-F387C363C3F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42900" y="355327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6B96684D-451E-F25E-65BC-82ED5BA5720A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4262767" y="355327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24" name="Espace réservé du texte 18">
            <a:extLst>
              <a:ext uri="{FF2B5EF4-FFF2-40B4-BE49-F238E27FC236}">
                <a16:creationId xmlns:a16="http://schemas.microsoft.com/office/drawing/2014/main" id="{9BFFB401-277A-49E0-CB4C-88CF9FEC308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229171" y="355327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3102914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ogramm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2FF8402A-7F7A-5E85-9BF4-26483DA9BBC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900" y="2199467"/>
            <a:ext cx="11503024" cy="350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90000"/>
              </a:lnSpc>
              <a:buNone/>
              <a:defRPr lang="en-US" sz="24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228600" indent="0">
              <a:buNone/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tx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tx1"/>
                </a:solidFill>
                <a:latin typeface="+mn-lt"/>
                <a:cs typeface="+mn-cs"/>
              </a:defRPr>
            </a:lvl5pPr>
          </a:lstStyle>
          <a:p>
            <a:pPr marL="114300" lvl="0" indent="-34290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Sous-titre de la slide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7370D7C-59BF-A339-296D-27E8460F22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E7EF76-EEDE-4C96-DF70-AE09FA4E0DEA}"/>
              </a:ext>
            </a:extLst>
          </p:cNvPr>
          <p:cNvGrpSpPr/>
          <p:nvPr userDrawn="1"/>
        </p:nvGrpSpPr>
        <p:grpSpPr>
          <a:xfrm>
            <a:off x="12192000" y="3115465"/>
            <a:ext cx="2997200" cy="2370935"/>
            <a:chOff x="12192000" y="1982322"/>
            <a:chExt cx="2997200" cy="237093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5A0287B-2B9E-912D-A208-5FA0FFB1355C}"/>
                </a:ext>
              </a:extLst>
            </p:cNvPr>
            <p:cNvSpPr/>
            <p:nvPr/>
          </p:nvSpPr>
          <p:spPr>
            <a:xfrm>
              <a:off x="12431366" y="2221688"/>
              <a:ext cx="2757834" cy="21315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5D7E2A80-7E12-2380-9BDF-AB70D095F20C}"/>
                </a:ext>
              </a:extLst>
            </p:cNvPr>
            <p:cNvSpPr/>
            <p:nvPr/>
          </p:nvSpPr>
          <p:spPr>
            <a:xfrm>
              <a:off x="12431365" y="1982322"/>
              <a:ext cx="2757834" cy="239366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00" dirty="0">
                  <a:latin typeface="Satoshi-Bold" pitchFamily="2" charset="0"/>
                </a:rPr>
                <a:t>AJOUTER LES PICTOGRAMMES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4AB7B42-0F48-D1DA-ACCD-0476F37F8DF5}"/>
                </a:ext>
              </a:extLst>
            </p:cNvPr>
            <p:cNvGrpSpPr/>
            <p:nvPr/>
          </p:nvGrpSpPr>
          <p:grpSpPr>
            <a:xfrm flipH="1">
              <a:off x="12192000" y="1982322"/>
              <a:ext cx="239366" cy="239366"/>
              <a:chOff x="13123670" y="807457"/>
              <a:chExt cx="239366" cy="239366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E66A0D7-DFC4-ABFF-61F5-4A1232D39A70}"/>
                  </a:ext>
                </a:extLst>
              </p:cNvPr>
              <p:cNvSpPr/>
              <p:nvPr/>
            </p:nvSpPr>
            <p:spPr>
              <a:xfrm>
                <a:off x="13123670" y="807457"/>
                <a:ext cx="239366" cy="2393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1" name="Graphic 35">
                <a:extLst>
                  <a:ext uri="{FF2B5EF4-FFF2-40B4-BE49-F238E27FC236}">
                    <a16:creationId xmlns:a16="http://schemas.microsoft.com/office/drawing/2014/main" id="{5EFF2335-068C-0842-A991-585BB982457D}"/>
                  </a:ext>
                </a:extLst>
              </p:cNvPr>
              <p:cNvSpPr/>
              <p:nvPr/>
            </p:nvSpPr>
            <p:spPr>
              <a:xfrm>
                <a:off x="13220912" y="882258"/>
                <a:ext cx="44881" cy="89762"/>
              </a:xfrm>
              <a:custGeom>
                <a:avLst/>
                <a:gdLst>
                  <a:gd name="connsiteX0" fmla="*/ 0 w 44881"/>
                  <a:gd name="connsiteY0" fmla="*/ 0 h 89762"/>
                  <a:gd name="connsiteX1" fmla="*/ 44881 w 44881"/>
                  <a:gd name="connsiteY1" fmla="*/ 44881 h 89762"/>
                  <a:gd name="connsiteX2" fmla="*/ 0 w 44881"/>
                  <a:gd name="connsiteY2" fmla="*/ 89762 h 89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881" h="89762">
                    <a:moveTo>
                      <a:pt x="0" y="0"/>
                    </a:moveTo>
                    <a:lnTo>
                      <a:pt x="44881" y="44881"/>
                    </a:lnTo>
                    <a:lnTo>
                      <a:pt x="0" y="89762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fr-FR" dirty="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7336DC6-6EAA-6CE1-9B05-2C8BD25442E6}"/>
                </a:ext>
              </a:extLst>
            </p:cNvPr>
            <p:cNvSpPr txBox="1"/>
            <p:nvPr/>
          </p:nvSpPr>
          <p:spPr>
            <a:xfrm>
              <a:off x="12731320" y="2456476"/>
              <a:ext cx="2199873" cy="16619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FR" sz="1200" dirty="0">
                  <a:latin typeface="+mj-lt"/>
                </a:rPr>
                <a:t>La présente slide est dédiée au contenu illustré par des pictogrammes. Vous êtes invité(e) à copier les pictogrammes désirés et à les coller au-dessus des textes correspondants. Idéalement, les pictogrammes doivent avoir une taille de 1,20 cm x 1,20 cm.</a:t>
              </a:r>
            </a:p>
          </p:txBody>
        </p:sp>
      </p:grpSp>
      <p:sp>
        <p:nvSpPr>
          <p:cNvPr id="22" name="Text Placeholder 14">
            <a:extLst>
              <a:ext uri="{FF2B5EF4-FFF2-40B4-BE49-F238E27FC236}">
                <a16:creationId xmlns:a16="http://schemas.microsoft.com/office/drawing/2014/main" id="{54E1B573-CB47-9C7A-D549-2A010B723FE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8237538" y="2886842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3" name="Text Placeholder 14">
            <a:extLst>
              <a:ext uri="{FF2B5EF4-FFF2-40B4-BE49-F238E27FC236}">
                <a16:creationId xmlns:a16="http://schemas.microsoft.com/office/drawing/2014/main" id="{F45D63BD-D9DE-5465-4742-EDFF2C670A8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280921" y="2886842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A24B88BF-2556-6AD6-6687-8ECA93292A7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347443" y="2886842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2A8503BD-99A7-D761-9332-08509EF9A41B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232995" y="4683998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1381C52A-FF82-752F-A61A-E0603190DE07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76378" y="4683998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7" name="Text Placeholder 14">
            <a:extLst>
              <a:ext uri="{FF2B5EF4-FFF2-40B4-BE49-F238E27FC236}">
                <a16:creationId xmlns:a16="http://schemas.microsoft.com/office/drawing/2014/main" id="{B8609055-93E8-E3A0-CDA7-DE9946EEC91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42900" y="4683998"/>
            <a:ext cx="434340" cy="434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28" name="Title 27">
            <a:extLst>
              <a:ext uri="{FF2B5EF4-FFF2-40B4-BE49-F238E27FC236}">
                <a16:creationId xmlns:a16="http://schemas.microsoft.com/office/drawing/2014/main" id="{960A9080-D741-A584-75D0-F626668755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0BB6B717-5FD5-C6D0-4C20-3BE6EF7F72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1" name="Espace réservé du texte 4">
            <a:extLst>
              <a:ext uri="{FF2B5EF4-FFF2-40B4-BE49-F238E27FC236}">
                <a16:creationId xmlns:a16="http://schemas.microsoft.com/office/drawing/2014/main" id="{C443FCEF-CC40-6D47-0A6A-E5ED2CCB1551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342900" y="3775204"/>
            <a:ext cx="3627263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2" name="Espace réservé du texte 4">
            <a:extLst>
              <a:ext uri="{FF2B5EF4-FFF2-40B4-BE49-F238E27FC236}">
                <a16:creationId xmlns:a16="http://schemas.microsoft.com/office/drawing/2014/main" id="{C677CB6A-F79E-B364-6210-29F67A2A3519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4262766" y="3775204"/>
            <a:ext cx="3627263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3" name="Espace réservé du texte 4">
            <a:extLst>
              <a:ext uri="{FF2B5EF4-FFF2-40B4-BE49-F238E27FC236}">
                <a16:creationId xmlns:a16="http://schemas.microsoft.com/office/drawing/2014/main" id="{7130F2E3-ED0B-7ABD-7A2F-3F06D874552A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8237164" y="3775204"/>
            <a:ext cx="3619270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4" name="Espace réservé du texte 4">
            <a:extLst>
              <a:ext uri="{FF2B5EF4-FFF2-40B4-BE49-F238E27FC236}">
                <a16:creationId xmlns:a16="http://schemas.microsoft.com/office/drawing/2014/main" id="{4B986EE3-03B7-B9F4-6056-A3B67DE6CC8F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342900" y="5576016"/>
            <a:ext cx="3627263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5" name="Espace réservé du texte 4">
            <a:extLst>
              <a:ext uri="{FF2B5EF4-FFF2-40B4-BE49-F238E27FC236}">
                <a16:creationId xmlns:a16="http://schemas.microsoft.com/office/drawing/2014/main" id="{F89CD209-4EFF-1D16-66D8-A05706CC9673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262766" y="5576016"/>
            <a:ext cx="3627263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36" name="Espace réservé du texte 4">
            <a:extLst>
              <a:ext uri="{FF2B5EF4-FFF2-40B4-BE49-F238E27FC236}">
                <a16:creationId xmlns:a16="http://schemas.microsoft.com/office/drawing/2014/main" id="{C250F786-AD2C-1F31-B6B9-13C3D3A7E112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8237164" y="5576016"/>
            <a:ext cx="3619270" cy="57713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2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1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05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0" name="Espace réservé du texte 18">
            <a:extLst>
              <a:ext uri="{FF2B5EF4-FFF2-40B4-BE49-F238E27FC236}">
                <a16:creationId xmlns:a16="http://schemas.microsoft.com/office/drawing/2014/main" id="{2CD5A22B-3470-1BDC-524F-C5C66776F5B2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42900" y="343385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41" name="Espace réservé du texte 18">
            <a:extLst>
              <a:ext uri="{FF2B5EF4-FFF2-40B4-BE49-F238E27FC236}">
                <a16:creationId xmlns:a16="http://schemas.microsoft.com/office/drawing/2014/main" id="{E31B2BFA-2BE2-5086-6859-576ECC6CCEAE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4262767" y="343385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42" name="Espace réservé du texte 18">
            <a:extLst>
              <a:ext uri="{FF2B5EF4-FFF2-40B4-BE49-F238E27FC236}">
                <a16:creationId xmlns:a16="http://schemas.microsoft.com/office/drawing/2014/main" id="{F8406AA8-233D-B94E-489E-8E8E6F568AE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8229171" y="3433857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46" name="Espace réservé du texte 18">
            <a:extLst>
              <a:ext uri="{FF2B5EF4-FFF2-40B4-BE49-F238E27FC236}">
                <a16:creationId xmlns:a16="http://schemas.microsoft.com/office/drawing/2014/main" id="{4AD799B5-FC32-9CBD-2A6C-8DBCAD63FC06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342900" y="5259278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48" name="Espace réservé du texte 18">
            <a:extLst>
              <a:ext uri="{FF2B5EF4-FFF2-40B4-BE49-F238E27FC236}">
                <a16:creationId xmlns:a16="http://schemas.microsoft.com/office/drawing/2014/main" id="{09745BFB-65D5-84F4-AD63-AEB8649FC033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4262767" y="5259278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49" name="Espace réservé du texte 18">
            <a:extLst>
              <a:ext uri="{FF2B5EF4-FFF2-40B4-BE49-F238E27FC236}">
                <a16:creationId xmlns:a16="http://schemas.microsoft.com/office/drawing/2014/main" id="{B072C334-55DB-485D-2307-9CE1CA02FDBB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8229171" y="5259278"/>
            <a:ext cx="3627263" cy="28098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dirty="0" smtClean="0"/>
            </a:lvl1pPr>
            <a:lvl2pPr>
              <a:defRPr lang="fr-FR" dirty="0" smtClean="0"/>
            </a:lvl2pPr>
            <a:lvl3pPr>
              <a:defRPr lang="fr-FR" dirty="0" smtClean="0"/>
            </a:lvl3pPr>
            <a:lvl4pPr>
              <a:defRPr lang="fr-FR" dirty="0" smtClean="0"/>
            </a:lvl4pPr>
            <a:lvl5pPr>
              <a:defRPr lang="fr-FR" dirty="0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3937150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1A60566-22F4-2C5E-83BD-F042F13ECBF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900" y="2300288"/>
            <a:ext cx="4679950" cy="1535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076DCB34-406F-3599-AAFB-B0C0287CE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7580" t="33924" r="-935"/>
          <a:stretch/>
        </p:blipFill>
        <p:spPr>
          <a:xfrm rot="10800000">
            <a:off x="5689600" y="1352549"/>
            <a:ext cx="6502400" cy="5154613"/>
          </a:xfrm>
          <a:prstGeom prst="rect">
            <a:avLst/>
          </a:prstGeom>
        </p:spPr>
      </p:pic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C166A8F-8870-98C3-D137-449320B69C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74538" y="1600200"/>
            <a:ext cx="6117461" cy="4906963"/>
          </a:xfrm>
          <a:custGeom>
            <a:avLst/>
            <a:gdLst>
              <a:gd name="connsiteX0" fmla="*/ 3555514 w 6096000"/>
              <a:gd name="connsiteY0" fmla="*/ 0 h 4906963"/>
              <a:gd name="connsiteX1" fmla="*/ 3570672 w 6096000"/>
              <a:gd name="connsiteY1" fmla="*/ 0 h 4906963"/>
              <a:gd name="connsiteX2" fmla="*/ 3653877 w 6096000"/>
              <a:gd name="connsiteY2" fmla="*/ 3695 h 4906963"/>
              <a:gd name="connsiteX3" fmla="*/ 5164633 w 6096000"/>
              <a:gd name="connsiteY3" fmla="*/ 2052808 h 4906963"/>
              <a:gd name="connsiteX4" fmla="*/ 5164633 w 6096000"/>
              <a:gd name="connsiteY4" fmla="*/ 2054312 h 4906963"/>
              <a:gd name="connsiteX5" fmla="*/ 6032096 w 6096000"/>
              <a:gd name="connsiteY5" fmla="*/ 2656721 h 4906963"/>
              <a:gd name="connsiteX6" fmla="*/ 6096000 w 6096000"/>
              <a:gd name="connsiteY6" fmla="*/ 2697716 h 4906963"/>
              <a:gd name="connsiteX7" fmla="*/ 6096000 w 6096000"/>
              <a:gd name="connsiteY7" fmla="*/ 4906963 h 4906963"/>
              <a:gd name="connsiteX8" fmla="*/ 1524737 w 6096000"/>
              <a:gd name="connsiteY8" fmla="*/ 4906963 h 4906963"/>
              <a:gd name="connsiteX9" fmla="*/ 1498980 w 6096000"/>
              <a:gd name="connsiteY9" fmla="*/ 4889990 h 4906963"/>
              <a:gd name="connsiteX10" fmla="*/ 24903 w 6096000"/>
              <a:gd name="connsiteY10" fmla="*/ 3523890 h 4906963"/>
              <a:gd name="connsiteX11" fmla="*/ 0 w 6096000"/>
              <a:gd name="connsiteY11" fmla="*/ 3402945 h 4906963"/>
              <a:gd name="connsiteX12" fmla="*/ 0 w 6096000"/>
              <a:gd name="connsiteY12" fmla="*/ 2873731 h 4906963"/>
              <a:gd name="connsiteX13" fmla="*/ 30526 w 6096000"/>
              <a:gd name="connsiteY13" fmla="*/ 2704581 h 4906963"/>
              <a:gd name="connsiteX14" fmla="*/ 978663 w 6096000"/>
              <a:gd name="connsiteY14" fmla="*/ 1068759 h 4906963"/>
              <a:gd name="connsiteX15" fmla="*/ 3382888 w 6096000"/>
              <a:gd name="connsiteY15" fmla="*/ 4194 h 4906963"/>
              <a:gd name="connsiteX0" fmla="*/ 3555514 w 6096000"/>
              <a:gd name="connsiteY0" fmla="*/ 0 h 4906963"/>
              <a:gd name="connsiteX1" fmla="*/ 3570672 w 6096000"/>
              <a:gd name="connsiteY1" fmla="*/ 0 h 4906963"/>
              <a:gd name="connsiteX2" fmla="*/ 3653877 w 6096000"/>
              <a:gd name="connsiteY2" fmla="*/ 3695 h 4906963"/>
              <a:gd name="connsiteX3" fmla="*/ 5164633 w 6096000"/>
              <a:gd name="connsiteY3" fmla="*/ 2052808 h 4906963"/>
              <a:gd name="connsiteX4" fmla="*/ 5164633 w 6096000"/>
              <a:gd name="connsiteY4" fmla="*/ 2054312 h 4906963"/>
              <a:gd name="connsiteX5" fmla="*/ 6032096 w 6096000"/>
              <a:gd name="connsiteY5" fmla="*/ 2656721 h 4906963"/>
              <a:gd name="connsiteX6" fmla="*/ 6096000 w 6096000"/>
              <a:gd name="connsiteY6" fmla="*/ 2697716 h 4906963"/>
              <a:gd name="connsiteX7" fmla="*/ 6096000 w 6096000"/>
              <a:gd name="connsiteY7" fmla="*/ 4906963 h 4906963"/>
              <a:gd name="connsiteX8" fmla="*/ 1524737 w 6096000"/>
              <a:gd name="connsiteY8" fmla="*/ 4906963 h 4906963"/>
              <a:gd name="connsiteX9" fmla="*/ 1498980 w 6096000"/>
              <a:gd name="connsiteY9" fmla="*/ 4889990 h 4906963"/>
              <a:gd name="connsiteX10" fmla="*/ 24903 w 6096000"/>
              <a:gd name="connsiteY10" fmla="*/ 3523890 h 4906963"/>
              <a:gd name="connsiteX11" fmla="*/ 0 w 6096000"/>
              <a:gd name="connsiteY11" fmla="*/ 3402945 h 4906963"/>
              <a:gd name="connsiteX12" fmla="*/ 30526 w 6096000"/>
              <a:gd name="connsiteY12" fmla="*/ 2704581 h 4906963"/>
              <a:gd name="connsiteX13" fmla="*/ 978663 w 6096000"/>
              <a:gd name="connsiteY13" fmla="*/ 1068759 h 4906963"/>
              <a:gd name="connsiteX14" fmla="*/ 3382888 w 6096000"/>
              <a:gd name="connsiteY14" fmla="*/ 4194 h 4906963"/>
              <a:gd name="connsiteX15" fmla="*/ 3555514 w 6096000"/>
              <a:gd name="connsiteY15" fmla="*/ 0 h 4906963"/>
              <a:gd name="connsiteX0" fmla="*/ 3530611 w 6071097"/>
              <a:gd name="connsiteY0" fmla="*/ 0 h 4906963"/>
              <a:gd name="connsiteX1" fmla="*/ 3545769 w 6071097"/>
              <a:gd name="connsiteY1" fmla="*/ 0 h 4906963"/>
              <a:gd name="connsiteX2" fmla="*/ 3628974 w 6071097"/>
              <a:gd name="connsiteY2" fmla="*/ 3695 h 4906963"/>
              <a:gd name="connsiteX3" fmla="*/ 5139730 w 6071097"/>
              <a:gd name="connsiteY3" fmla="*/ 2052808 h 4906963"/>
              <a:gd name="connsiteX4" fmla="*/ 5139730 w 6071097"/>
              <a:gd name="connsiteY4" fmla="*/ 2054312 h 4906963"/>
              <a:gd name="connsiteX5" fmla="*/ 6007193 w 6071097"/>
              <a:gd name="connsiteY5" fmla="*/ 2656721 h 4906963"/>
              <a:gd name="connsiteX6" fmla="*/ 6071097 w 6071097"/>
              <a:gd name="connsiteY6" fmla="*/ 2697716 h 4906963"/>
              <a:gd name="connsiteX7" fmla="*/ 6071097 w 6071097"/>
              <a:gd name="connsiteY7" fmla="*/ 4906963 h 4906963"/>
              <a:gd name="connsiteX8" fmla="*/ 1499834 w 6071097"/>
              <a:gd name="connsiteY8" fmla="*/ 4906963 h 4906963"/>
              <a:gd name="connsiteX9" fmla="*/ 1474077 w 6071097"/>
              <a:gd name="connsiteY9" fmla="*/ 4889990 h 4906963"/>
              <a:gd name="connsiteX10" fmla="*/ 0 w 6071097"/>
              <a:gd name="connsiteY10" fmla="*/ 3523890 h 4906963"/>
              <a:gd name="connsiteX11" fmla="*/ 5623 w 6071097"/>
              <a:gd name="connsiteY11" fmla="*/ 2704581 h 4906963"/>
              <a:gd name="connsiteX12" fmla="*/ 953760 w 6071097"/>
              <a:gd name="connsiteY12" fmla="*/ 1068759 h 4906963"/>
              <a:gd name="connsiteX13" fmla="*/ 3357985 w 6071097"/>
              <a:gd name="connsiteY13" fmla="*/ 4194 h 4906963"/>
              <a:gd name="connsiteX14" fmla="*/ 3530611 w 6071097"/>
              <a:gd name="connsiteY14" fmla="*/ 0 h 4906963"/>
              <a:gd name="connsiteX0" fmla="*/ 3568166 w 6108652"/>
              <a:gd name="connsiteY0" fmla="*/ 0 h 4906963"/>
              <a:gd name="connsiteX1" fmla="*/ 3583324 w 6108652"/>
              <a:gd name="connsiteY1" fmla="*/ 0 h 4906963"/>
              <a:gd name="connsiteX2" fmla="*/ 3666529 w 6108652"/>
              <a:gd name="connsiteY2" fmla="*/ 3695 h 4906963"/>
              <a:gd name="connsiteX3" fmla="*/ 5177285 w 6108652"/>
              <a:gd name="connsiteY3" fmla="*/ 2052808 h 4906963"/>
              <a:gd name="connsiteX4" fmla="*/ 5177285 w 6108652"/>
              <a:gd name="connsiteY4" fmla="*/ 2054312 h 4906963"/>
              <a:gd name="connsiteX5" fmla="*/ 6044748 w 6108652"/>
              <a:gd name="connsiteY5" fmla="*/ 2656721 h 4906963"/>
              <a:gd name="connsiteX6" fmla="*/ 6108652 w 6108652"/>
              <a:gd name="connsiteY6" fmla="*/ 2697716 h 4906963"/>
              <a:gd name="connsiteX7" fmla="*/ 6108652 w 6108652"/>
              <a:gd name="connsiteY7" fmla="*/ 4906963 h 4906963"/>
              <a:gd name="connsiteX8" fmla="*/ 1537389 w 6108652"/>
              <a:gd name="connsiteY8" fmla="*/ 4906963 h 4906963"/>
              <a:gd name="connsiteX9" fmla="*/ 1511632 w 6108652"/>
              <a:gd name="connsiteY9" fmla="*/ 4889990 h 4906963"/>
              <a:gd name="connsiteX10" fmla="*/ 37555 w 6108652"/>
              <a:gd name="connsiteY10" fmla="*/ 3523890 h 4906963"/>
              <a:gd name="connsiteX11" fmla="*/ 43178 w 6108652"/>
              <a:gd name="connsiteY11" fmla="*/ 2704581 h 4906963"/>
              <a:gd name="connsiteX12" fmla="*/ 991315 w 6108652"/>
              <a:gd name="connsiteY12" fmla="*/ 1068759 h 4906963"/>
              <a:gd name="connsiteX13" fmla="*/ 3395540 w 6108652"/>
              <a:gd name="connsiteY13" fmla="*/ 4194 h 4906963"/>
              <a:gd name="connsiteX14" fmla="*/ 3568166 w 6108652"/>
              <a:gd name="connsiteY14" fmla="*/ 0 h 4906963"/>
              <a:gd name="connsiteX0" fmla="*/ 3576975 w 6117461"/>
              <a:gd name="connsiteY0" fmla="*/ 0 h 4906963"/>
              <a:gd name="connsiteX1" fmla="*/ 3592133 w 6117461"/>
              <a:gd name="connsiteY1" fmla="*/ 0 h 4906963"/>
              <a:gd name="connsiteX2" fmla="*/ 3675338 w 6117461"/>
              <a:gd name="connsiteY2" fmla="*/ 3695 h 4906963"/>
              <a:gd name="connsiteX3" fmla="*/ 5186094 w 6117461"/>
              <a:gd name="connsiteY3" fmla="*/ 2052808 h 4906963"/>
              <a:gd name="connsiteX4" fmla="*/ 5186094 w 6117461"/>
              <a:gd name="connsiteY4" fmla="*/ 2054312 h 4906963"/>
              <a:gd name="connsiteX5" fmla="*/ 6053557 w 6117461"/>
              <a:gd name="connsiteY5" fmla="*/ 2656721 h 4906963"/>
              <a:gd name="connsiteX6" fmla="*/ 6117461 w 6117461"/>
              <a:gd name="connsiteY6" fmla="*/ 2697716 h 4906963"/>
              <a:gd name="connsiteX7" fmla="*/ 6117461 w 6117461"/>
              <a:gd name="connsiteY7" fmla="*/ 4906963 h 4906963"/>
              <a:gd name="connsiteX8" fmla="*/ 1546198 w 6117461"/>
              <a:gd name="connsiteY8" fmla="*/ 4906963 h 4906963"/>
              <a:gd name="connsiteX9" fmla="*/ 1520441 w 6117461"/>
              <a:gd name="connsiteY9" fmla="*/ 4889990 h 4906963"/>
              <a:gd name="connsiteX10" fmla="*/ 46364 w 6117461"/>
              <a:gd name="connsiteY10" fmla="*/ 3523890 h 4906963"/>
              <a:gd name="connsiteX11" fmla="*/ 51987 w 6117461"/>
              <a:gd name="connsiteY11" fmla="*/ 2704581 h 4906963"/>
              <a:gd name="connsiteX12" fmla="*/ 1000124 w 6117461"/>
              <a:gd name="connsiteY12" fmla="*/ 1068759 h 4906963"/>
              <a:gd name="connsiteX13" fmla="*/ 3404349 w 6117461"/>
              <a:gd name="connsiteY13" fmla="*/ 4194 h 4906963"/>
              <a:gd name="connsiteX14" fmla="*/ 3576975 w 6117461"/>
              <a:gd name="connsiteY14" fmla="*/ 0 h 4906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117461" h="4906963">
                <a:moveTo>
                  <a:pt x="3576975" y="0"/>
                </a:moveTo>
                <a:lnTo>
                  <a:pt x="3592133" y="0"/>
                </a:lnTo>
                <a:lnTo>
                  <a:pt x="3675338" y="3695"/>
                </a:lnTo>
                <a:cubicBezTo>
                  <a:pt x="4560005" y="84334"/>
                  <a:pt x="4516562" y="1384990"/>
                  <a:pt x="5186094" y="2052808"/>
                </a:cubicBezTo>
                <a:lnTo>
                  <a:pt x="5186094" y="2054312"/>
                </a:lnTo>
                <a:cubicBezTo>
                  <a:pt x="5412871" y="2280263"/>
                  <a:pt x="5734589" y="2461695"/>
                  <a:pt x="6053557" y="2656721"/>
                </a:cubicBezTo>
                <a:lnTo>
                  <a:pt x="6117461" y="2697716"/>
                </a:lnTo>
                <a:lnTo>
                  <a:pt x="6117461" y="4906963"/>
                </a:lnTo>
                <a:lnTo>
                  <a:pt x="1546198" y="4906963"/>
                </a:lnTo>
                <a:lnTo>
                  <a:pt x="1520441" y="4889990"/>
                </a:lnTo>
                <a:cubicBezTo>
                  <a:pt x="950141" y="4530439"/>
                  <a:pt x="238436" y="4207929"/>
                  <a:pt x="46364" y="3523890"/>
                </a:cubicBezTo>
                <a:cubicBezTo>
                  <a:pt x="14901" y="3296031"/>
                  <a:pt x="-42756" y="3108653"/>
                  <a:pt x="51987" y="2704581"/>
                </a:cubicBezTo>
                <a:cubicBezTo>
                  <a:pt x="196695" y="2086637"/>
                  <a:pt x="538115" y="1529586"/>
                  <a:pt x="1000124" y="1068759"/>
                </a:cubicBezTo>
                <a:cubicBezTo>
                  <a:pt x="1648058" y="422484"/>
                  <a:pt x="2496042" y="48427"/>
                  <a:pt x="3404349" y="4194"/>
                </a:cubicBezTo>
                <a:lnTo>
                  <a:pt x="3576975" y="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E1B0A57-20C8-7F3A-9427-8EDB833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9DB93289-4707-05AE-B909-7AEFE778B0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467995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C52537E4-D802-D420-0434-8DD2CCA2F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4679949" cy="923330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5675A6C-FB49-4BA0-F6A0-7E11B07109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471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4DE3E53-055B-6011-E0CF-CACD7CF9C9B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81100"/>
            <a:ext cx="12192000" cy="5284788"/>
          </a:xfrm>
          <a:custGeom>
            <a:avLst/>
            <a:gdLst>
              <a:gd name="connsiteX0" fmla="*/ 10533199 w 12192000"/>
              <a:gd name="connsiteY0" fmla="*/ 508931 h 5284788"/>
              <a:gd name="connsiteX1" fmla="*/ 10948873 w 12192000"/>
              <a:gd name="connsiteY1" fmla="*/ 551121 h 5284788"/>
              <a:gd name="connsiteX2" fmla="*/ 12139963 w 12192000"/>
              <a:gd name="connsiteY2" fmla="*/ 1063697 h 5284788"/>
              <a:gd name="connsiteX3" fmla="*/ 12192000 w 12192000"/>
              <a:gd name="connsiteY3" fmla="*/ 1101406 h 5284788"/>
              <a:gd name="connsiteX4" fmla="*/ 12192000 w 12192000"/>
              <a:gd name="connsiteY4" fmla="*/ 5284788 h 5284788"/>
              <a:gd name="connsiteX5" fmla="*/ 6287839 w 12192000"/>
              <a:gd name="connsiteY5" fmla="*/ 5284788 h 5284788"/>
              <a:gd name="connsiteX6" fmla="*/ 6232280 w 12192000"/>
              <a:gd name="connsiteY6" fmla="*/ 5062571 h 5284788"/>
              <a:gd name="connsiteX7" fmla="*/ 6158071 w 12192000"/>
              <a:gd name="connsiteY7" fmla="*/ 4303202 h 5284788"/>
              <a:gd name="connsiteX8" fmla="*/ 8331801 w 12192000"/>
              <a:gd name="connsiteY8" fmla="*/ 2614208 h 5284788"/>
              <a:gd name="connsiteX9" fmla="*/ 8333393 w 12192000"/>
              <a:gd name="connsiteY9" fmla="*/ 2614208 h 5284788"/>
              <a:gd name="connsiteX10" fmla="*/ 10533199 w 12192000"/>
              <a:gd name="connsiteY10" fmla="*/ 508931 h 5284788"/>
              <a:gd name="connsiteX11" fmla="*/ 0 w 12192000"/>
              <a:gd name="connsiteY11" fmla="*/ 0 h 5284788"/>
              <a:gd name="connsiteX12" fmla="*/ 12192000 w 12192000"/>
              <a:gd name="connsiteY12" fmla="*/ 0 h 5284788"/>
              <a:gd name="connsiteX13" fmla="*/ 12192000 w 12192000"/>
              <a:gd name="connsiteY13" fmla="*/ 786096 h 5284788"/>
              <a:gd name="connsiteX14" fmla="*/ 12161256 w 12192000"/>
              <a:gd name="connsiteY14" fmla="*/ 766444 h 5284788"/>
              <a:gd name="connsiteX15" fmla="*/ 11629407 w 12192000"/>
              <a:gd name="connsiteY15" fmla="*/ 494609 h 5284788"/>
              <a:gd name="connsiteX16" fmla="*/ 10020800 w 12192000"/>
              <a:gd name="connsiteY16" fmla="*/ 169864 h 5284788"/>
              <a:gd name="connsiteX17" fmla="*/ 8412192 w 12192000"/>
              <a:gd name="connsiteY17" fmla="*/ 494609 h 5284788"/>
              <a:gd name="connsiteX18" fmla="*/ 7098084 w 12192000"/>
              <a:gd name="connsiteY18" fmla="*/ 1380496 h 5284788"/>
              <a:gd name="connsiteX19" fmla="*/ 6212196 w 12192000"/>
              <a:gd name="connsiteY19" fmla="*/ 2694599 h 5284788"/>
              <a:gd name="connsiteX20" fmla="*/ 5887449 w 12192000"/>
              <a:gd name="connsiteY20" fmla="*/ 4303202 h 5284788"/>
              <a:gd name="connsiteX21" fmla="*/ 5968934 w 12192000"/>
              <a:gd name="connsiteY21" fmla="*/ 5125711 h 5284788"/>
              <a:gd name="connsiteX22" fmla="*/ 6009480 w 12192000"/>
              <a:gd name="connsiteY22" fmla="*/ 5284788 h 5284788"/>
              <a:gd name="connsiteX23" fmla="*/ 0 w 12192000"/>
              <a:gd name="connsiteY23" fmla="*/ 5284788 h 528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5284788">
                <a:moveTo>
                  <a:pt x="10533199" y="508931"/>
                </a:moveTo>
                <a:cubicBezTo>
                  <a:pt x="10661255" y="507116"/>
                  <a:pt x="10799335" y="520377"/>
                  <a:pt x="10948873" y="551121"/>
                </a:cubicBezTo>
                <a:cubicBezTo>
                  <a:pt x="11375699" y="639172"/>
                  <a:pt x="11776097" y="818322"/>
                  <a:pt x="12139963" y="1063697"/>
                </a:cubicBezTo>
                <a:lnTo>
                  <a:pt x="12192000" y="1101406"/>
                </a:lnTo>
                <a:lnTo>
                  <a:pt x="12192000" y="5284788"/>
                </a:lnTo>
                <a:lnTo>
                  <a:pt x="6287839" y="5284788"/>
                </a:lnTo>
                <a:lnTo>
                  <a:pt x="6232280" y="5062571"/>
                </a:lnTo>
                <a:cubicBezTo>
                  <a:pt x="6183193" y="4815144"/>
                  <a:pt x="6158071" y="4561088"/>
                  <a:pt x="6158071" y="4303202"/>
                </a:cubicBezTo>
                <a:cubicBezTo>
                  <a:pt x="6158071" y="3271658"/>
                  <a:pt x="7601918" y="3344090"/>
                  <a:pt x="8331801" y="2614208"/>
                </a:cubicBezTo>
                <a:lnTo>
                  <a:pt x="8333393" y="2614208"/>
                </a:lnTo>
                <a:cubicBezTo>
                  <a:pt x="8994128" y="1952755"/>
                  <a:pt x="9295327" y="526470"/>
                  <a:pt x="10533199" y="508931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786096"/>
                </a:lnTo>
                <a:lnTo>
                  <a:pt x="12161256" y="766444"/>
                </a:lnTo>
                <a:cubicBezTo>
                  <a:pt x="11991389" y="663548"/>
                  <a:pt x="11813868" y="572811"/>
                  <a:pt x="11629407" y="494609"/>
                </a:cubicBezTo>
                <a:cubicBezTo>
                  <a:pt x="11120002" y="278908"/>
                  <a:pt x="10578758" y="169864"/>
                  <a:pt x="10020800" y="169864"/>
                </a:cubicBezTo>
                <a:cubicBezTo>
                  <a:pt x="9462841" y="169864"/>
                  <a:pt x="8921597" y="278908"/>
                  <a:pt x="8412192" y="494609"/>
                </a:cubicBezTo>
                <a:cubicBezTo>
                  <a:pt x="7919500" y="703146"/>
                  <a:pt x="7477751" y="1000829"/>
                  <a:pt x="7098084" y="1380496"/>
                </a:cubicBezTo>
                <a:cubicBezTo>
                  <a:pt x="6718417" y="1760161"/>
                  <a:pt x="6420733" y="2202705"/>
                  <a:pt x="6212196" y="2694599"/>
                </a:cubicBezTo>
                <a:cubicBezTo>
                  <a:pt x="5996494" y="3204003"/>
                  <a:pt x="5887449" y="3745246"/>
                  <a:pt x="5887449" y="4303202"/>
                </a:cubicBezTo>
                <a:cubicBezTo>
                  <a:pt x="5887449" y="4582181"/>
                  <a:pt x="5914710" y="4856981"/>
                  <a:pt x="5968934" y="5125711"/>
                </a:cubicBezTo>
                <a:lnTo>
                  <a:pt x="6009480" y="5284788"/>
                </a:lnTo>
                <a:lnTo>
                  <a:pt x="0" y="528478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3200"/>
            </a:lvl1pPr>
          </a:lstStyle>
          <a:p>
            <a:r>
              <a:rPr lang="fr-FR" dirty="0"/>
              <a:t>Ajouter une image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5A7C586-6E0D-8DE4-6FEF-22C35952E8F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" t="23839" r="38210"/>
          <a:stretch/>
        </p:blipFill>
        <p:spPr>
          <a:xfrm rot="5400000">
            <a:off x="6482264" y="756154"/>
            <a:ext cx="5114923" cy="6304548"/>
          </a:xfrm>
          <a:prstGeom prst="rect">
            <a:avLst/>
          </a:prstGeom>
        </p:spPr>
      </p:pic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C1B977A-9F56-C916-8D41-42165AC35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379B9C5D-D09B-E02F-0C40-B198712C75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900" y="4180185"/>
            <a:ext cx="4762500" cy="37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>
              <a:buNone/>
              <a:defRPr lang="en-US" sz="2400" smtClean="0">
                <a:solidFill>
                  <a:schemeClr val="tx2"/>
                </a:solidFill>
                <a:ea typeface="+mj-ea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marL="114300" lvl="0" indent="-342900"/>
            <a:r>
              <a:rPr lang="fr-FR" dirty="0"/>
              <a:t>Sous-titre de la présentation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B0FDA44-FD37-95F8-CC71-C350F4DB3A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3F4D1F5-7F5D-C7DD-C107-2C7E9AB3EF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2782522"/>
            <a:ext cx="5617243" cy="1169551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90000"/>
              </a:lnSpc>
              <a:buNone/>
              <a:defRPr lang="en-US" sz="40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lvl="0">
              <a:lnSpc>
                <a:spcPct val="95000"/>
              </a:lnSpc>
            </a:pPr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17902416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4">
            <a:extLst>
              <a:ext uri="{FF2B5EF4-FFF2-40B4-BE49-F238E27FC236}">
                <a16:creationId xmlns:a16="http://schemas.microsoft.com/office/drawing/2014/main" id="{C7C0A4CB-F3BF-3252-05E1-909AD1FFD7A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265921" y="1189848"/>
            <a:ext cx="5580003" cy="4963302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22A48750-DFC3-BDCF-7279-BEF699169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BA87DA5F-10CB-258B-8005-D37F4D080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00767" y="532169"/>
            <a:ext cx="1045158" cy="12311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lvl1pPr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algn="r"/>
            <a:r>
              <a:rPr lang="fr-FR"/>
              <a:t>DIFFUSION - LIMITÉE</a:t>
            </a:r>
            <a:endParaRPr lang="fr-FR" dirty="0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1D62FFF-52FA-3F5B-4756-C0079F4099A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563874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B788156-4164-AE2B-0369-68AA2EA397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5638739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A9C0ACE9-A071-6304-A72D-01DC6A20F133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899" y="2300288"/>
            <a:ext cx="5638739" cy="1230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520678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4">
            <a:extLst>
              <a:ext uri="{FF2B5EF4-FFF2-40B4-BE49-F238E27FC236}">
                <a16:creationId xmlns:a16="http://schemas.microsoft.com/office/drawing/2014/main" id="{C7C0A4CB-F3BF-3252-05E1-909AD1FFD7A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1643" y="1189848"/>
            <a:ext cx="3474281" cy="4963302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22A48750-DFC3-BDCF-7279-BEF699169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10E6BF6C-735D-0D12-A89C-1563DCD1B8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7610394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1E25A187-731F-EC7D-91F8-178C8365C6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7610393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BF53EAB-5FBC-032A-721E-2125ADD628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7E82791B-798F-BA13-5A17-2BB8D7BD1CF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899" y="2300288"/>
            <a:ext cx="7610393" cy="1230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333432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71A7D9D1-19FE-1655-BD36-A279844350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2900" y="2374896"/>
            <a:ext cx="5580000" cy="165556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Picture Placeholder 24">
            <a:extLst>
              <a:ext uri="{FF2B5EF4-FFF2-40B4-BE49-F238E27FC236}">
                <a16:creationId xmlns:a16="http://schemas.microsoft.com/office/drawing/2014/main" id="{B9D5CECF-FA11-366D-202E-442ABD38BEF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65922" y="2374896"/>
            <a:ext cx="5580000" cy="165556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361EDD1-2434-33F7-1849-E96618481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0497243-76D7-441B-B16C-631178B15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00767" y="532169"/>
            <a:ext cx="1045158" cy="12311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lvl1pPr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algn="r"/>
            <a:r>
              <a:rPr lang="fr-FR"/>
              <a:t>DIFFUSION - LIMITÉE</a:t>
            </a:r>
            <a:endParaRPr lang="fr-FR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D094352-54D3-B2B0-06DB-82F92D358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92A6D5B7-870A-124F-D3AB-B020B1AB09A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0" y="4585691"/>
            <a:ext cx="5590512" cy="15674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DD7DF9C2-FC4E-4BF9-A072-1AF0DD43101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6265922" y="4585691"/>
            <a:ext cx="5590512" cy="15674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3" name="Espace réservé du texte 16">
            <a:extLst>
              <a:ext uri="{FF2B5EF4-FFF2-40B4-BE49-F238E27FC236}">
                <a16:creationId xmlns:a16="http://schemas.microsoft.com/office/drawing/2014/main" id="{AA5BE521-9D63-A44A-9EE9-7C82B563C66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42900" y="4231679"/>
            <a:ext cx="5590512" cy="23653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14" name="Espace réservé du texte 16">
            <a:extLst>
              <a:ext uri="{FF2B5EF4-FFF2-40B4-BE49-F238E27FC236}">
                <a16:creationId xmlns:a16="http://schemas.microsoft.com/office/drawing/2014/main" id="{D8007CD0-ADB7-6BBA-A04A-788E034300A3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65922" y="4231679"/>
            <a:ext cx="5590512" cy="23653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660588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E3C9D52-28B8-F7C4-4871-1B36C24EE2BE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34957" y="4231679"/>
            <a:ext cx="3572734" cy="23653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50F984D8-B701-6A2C-A7A9-716B2B07D5B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1" y="4585691"/>
            <a:ext cx="3556800" cy="15674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3" name="Espace réservé du texte 4">
            <a:extLst>
              <a:ext uri="{FF2B5EF4-FFF2-40B4-BE49-F238E27FC236}">
                <a16:creationId xmlns:a16="http://schemas.microsoft.com/office/drawing/2014/main" id="{34EFA6D9-C589-F761-D7D1-A2F8B91D96C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317296" y="4585691"/>
            <a:ext cx="3572734" cy="15674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272BB8A9-8D0F-E899-67BE-0F91AA8090F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299634" y="4585691"/>
            <a:ext cx="3556800" cy="15674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3" name="Picture Placeholder 24">
            <a:extLst>
              <a:ext uri="{FF2B5EF4-FFF2-40B4-BE49-F238E27FC236}">
                <a16:creationId xmlns:a16="http://schemas.microsoft.com/office/drawing/2014/main" id="{E6982DEA-1393-FE25-9E9B-A2C84C8BE61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2900" y="2374896"/>
            <a:ext cx="3556800" cy="165556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24">
            <a:extLst>
              <a:ext uri="{FF2B5EF4-FFF2-40B4-BE49-F238E27FC236}">
                <a16:creationId xmlns:a16="http://schemas.microsoft.com/office/drawing/2014/main" id="{497C356D-5C01-A8F0-159F-685C6594D6A8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317296" y="2374896"/>
            <a:ext cx="3556800" cy="165556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54890CDC-8C24-6811-FC7F-0A9DE31C6CA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299635" y="2374896"/>
            <a:ext cx="3556800" cy="1655566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D44BDAC-524A-31A0-0DC1-5D57D8C01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653A14B5-6AA0-C89E-66B1-1D21D84D19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66656A3-8BAE-E80D-41D9-A074CF69E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18" name="Espace réservé du texte 16">
            <a:extLst>
              <a:ext uri="{FF2B5EF4-FFF2-40B4-BE49-F238E27FC236}">
                <a16:creationId xmlns:a16="http://schemas.microsoft.com/office/drawing/2014/main" id="{BC454ABD-5940-F04C-302D-32BEE2C010F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17296" y="4231679"/>
            <a:ext cx="3572734" cy="23653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  <p:sp>
        <p:nvSpPr>
          <p:cNvPr id="19" name="Espace réservé du texte 16">
            <a:extLst>
              <a:ext uri="{FF2B5EF4-FFF2-40B4-BE49-F238E27FC236}">
                <a16:creationId xmlns:a16="http://schemas.microsoft.com/office/drawing/2014/main" id="{47D01640-6FD6-B3B3-A3FD-F2DA51FE093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8299634" y="4231679"/>
            <a:ext cx="3572734" cy="236537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>
              <a:buNone/>
              <a:defRPr lang="fr-FR" sz="1600" b="1" smtClean="0"/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fr-FR"/>
            </a:lvl5pPr>
          </a:lstStyle>
          <a:p>
            <a:pPr lvl="0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11183011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4">
            <a:extLst>
              <a:ext uri="{FF2B5EF4-FFF2-40B4-BE49-F238E27FC236}">
                <a16:creationId xmlns:a16="http://schemas.microsoft.com/office/drawing/2014/main" id="{E6982DEA-1393-FE25-9E9B-A2C84C8BE61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42900" y="2374896"/>
            <a:ext cx="11503024" cy="3778254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D44BDAC-524A-31A0-0DC1-5D57D8C01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330F97-F6A3-00AC-1600-C79E6EF0B9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702099E2-B563-A48A-95A3-A205406B5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830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4">
            <a:extLst>
              <a:ext uri="{FF2B5EF4-FFF2-40B4-BE49-F238E27FC236}">
                <a16:creationId xmlns:a16="http://schemas.microsoft.com/office/drawing/2014/main" id="{E6982DEA-1393-FE25-9E9B-A2C84C8BE61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59400" y="1181100"/>
            <a:ext cx="6486524" cy="4972050"/>
          </a:xfrm>
          <a:prstGeom prst="rect">
            <a:avLst/>
          </a:prstGeom>
          <a:noFill/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fr-FR" dirty="0"/>
              <a:t>Ajouter une image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D44BDAC-524A-31A0-0DC1-5D57D8C01B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DE34E8A-C7DB-1A29-B54B-B31CD8764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4673599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73A019E2-EC54-C4D2-FE1B-B41BD45715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0050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292A70-4A44-0A56-E7C8-77E9FE6003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81100"/>
            <a:ext cx="12192000" cy="528478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CA7809CE-F369-458B-C17F-C5B881A1EC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92F37E4-89D7-8BCD-9C41-10369BDC2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16547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F6B606C6-ECEE-E3B8-7ED6-06285D83C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6806194" y="1178857"/>
            <a:ext cx="4984250" cy="4984251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23953A00-2422-D51F-7FD5-3A784CBF7D1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58319" y="2715336"/>
            <a:ext cx="4680000" cy="1911292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buNone/>
              <a:defRPr lang="fr-FR" sz="138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/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58FAB1F-2750-3030-1C23-6882EF32E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194CBCC4-24C2-B772-8402-A6D6046B075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467995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20D322C-B067-E7A1-B0EC-E6E5DAF06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4679949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1F9BEFEB-E737-212C-BE13-4A420DE6C2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" name="Espace réservé du texte 8">
            <a:extLst>
              <a:ext uri="{FF2B5EF4-FFF2-40B4-BE49-F238E27FC236}">
                <a16:creationId xmlns:a16="http://schemas.microsoft.com/office/drawing/2014/main" id="{58554147-EC8C-2CE8-691C-47CA0C3DAE10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899" y="2300288"/>
            <a:ext cx="4679949" cy="1535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10876279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510DFF4A-8BE0-9F5F-D405-31AB5AFC9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1879846" y="2370659"/>
            <a:ext cx="1968316" cy="196831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EB0ED76-7645-00DF-82BD-79CE28B3A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8343837" y="2370659"/>
            <a:ext cx="1968316" cy="1968316"/>
          </a:xfrm>
          <a:prstGeom prst="rect">
            <a:avLst/>
          </a:prstGeom>
        </p:spPr>
      </p:pic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39D8E9A1-C73C-97DB-E04C-7CB5EB1881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998638" y="2926873"/>
            <a:ext cx="1644816" cy="9055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54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>
              <a:lnSpc>
                <a:spcPct val="120000"/>
              </a:lnSpc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18%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11786D82-DF20-E12E-9029-CB0CC4850EB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05395" y="2926873"/>
            <a:ext cx="1645200" cy="9055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54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>
              <a:lnSpc>
                <a:spcPct val="120000"/>
              </a:lnSpc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67%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F23D216E-7330-AA34-562A-6FEFE3EC0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EF85612-DFE1-ADC2-C737-E00659FA32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0D9EC36F-FE1B-C362-9F37-26FE48548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6DA61E36-0A39-EA88-ABBB-8FB23EEBCB4C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0" y="5045086"/>
            <a:ext cx="5001596" cy="110806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 algn="ctr"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 algn="ctr"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 algn="ctr"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4" name="Espace réservé du texte 4">
            <a:extLst>
              <a:ext uri="{FF2B5EF4-FFF2-40B4-BE49-F238E27FC236}">
                <a16:creationId xmlns:a16="http://schemas.microsoft.com/office/drawing/2014/main" id="{0BCC7BFF-6A4D-DBAB-E2E5-0D3D0C79664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6845209" y="5045086"/>
            <a:ext cx="5001596" cy="110806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 algn="ctr"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 algn="ctr"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 algn="ctr"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7C299335-BF64-B0BB-6837-40A5F247CC9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2900" y="4586979"/>
            <a:ext cx="5001596" cy="28110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ctr">
              <a:buNone/>
              <a:defRPr lang="fr-FR" b="1" dirty="0" smtClean="0"/>
            </a:lvl1pPr>
          </a:lstStyle>
          <a:p>
            <a:pPr lvl="0" algn="ctr"/>
            <a:r>
              <a:rPr lang="fr-FR" dirty="0"/>
              <a:t>Cliquez pour modifier les styles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8AB5AFD1-345E-B458-3342-387122E4320E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6845209" y="4586979"/>
            <a:ext cx="5001596" cy="28110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ctr">
              <a:buNone/>
              <a:defRPr lang="fr-FR" b="1" dirty="0" smtClean="0"/>
            </a:lvl1pPr>
          </a:lstStyle>
          <a:p>
            <a:pPr lvl="0" algn="ctr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2118239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4">
            <a:extLst>
              <a:ext uri="{FF2B5EF4-FFF2-40B4-BE49-F238E27FC236}">
                <a16:creationId xmlns:a16="http://schemas.microsoft.com/office/drawing/2014/main" id="{B164269A-C721-4E9A-267C-97409A4CA8EB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342900" y="5045086"/>
            <a:ext cx="3489812" cy="110806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 algn="ctr"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 algn="ctr"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 algn="ctr"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Graphic 11">
            <a:extLst>
              <a:ext uri="{FF2B5EF4-FFF2-40B4-BE49-F238E27FC236}">
                <a16:creationId xmlns:a16="http://schemas.microsoft.com/office/drawing/2014/main" id="{510DFF4A-8BE0-9F5F-D405-31AB5AFC9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1077783" y="2370660"/>
            <a:ext cx="1968316" cy="1968316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EB0ED76-7645-00DF-82BD-79CE28B3A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5097043" y="2370660"/>
            <a:ext cx="1968316" cy="1968316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7EEEB5D2-153E-4EE5-74BF-B29A6CD30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8780000">
            <a:off x="9116303" y="2370660"/>
            <a:ext cx="1968316" cy="1968316"/>
          </a:xfrm>
          <a:prstGeom prst="rect">
            <a:avLst/>
          </a:prstGeom>
        </p:spPr>
      </p:pic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39D8E9A1-C73C-97DB-E04C-7CB5EB1881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39534" y="2926874"/>
            <a:ext cx="1644816" cy="9055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54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>
              <a:lnSpc>
                <a:spcPct val="120000"/>
              </a:lnSpc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18%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11786D82-DF20-E12E-9029-CB0CC4850EB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58601" y="2926874"/>
            <a:ext cx="1645200" cy="9055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54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>
              <a:lnSpc>
                <a:spcPct val="120000"/>
              </a:lnSpc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67%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CBF8C36B-235A-8907-6629-34469B86268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277861" y="2926874"/>
            <a:ext cx="1645200" cy="905569"/>
          </a:xfrm>
          <a:prstGeom prst="rect">
            <a:avLst/>
          </a:prstGeom>
          <a:noFill/>
        </p:spPr>
        <p:txBody>
          <a:bodyPr wrap="square" lIns="0" tIns="0" rIns="0" bIns="0"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fr-FR" sz="5400" noProof="0" dirty="0">
                <a:solidFill>
                  <a:schemeClr val="accent2"/>
                </a:solidFill>
                <a:ea typeface="Arial" pitchFamily="2" charset="0"/>
                <a:cs typeface="+mn-cs"/>
              </a:defRPr>
            </a:lvl1pPr>
          </a:lstStyle>
          <a:p>
            <a:pPr marL="0" lvl="0" algn="ctr">
              <a:lnSpc>
                <a:spcPct val="120000"/>
              </a:lnSpc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49%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F23D216E-7330-AA34-562A-6FEFE3EC0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65861C46-0664-5B29-2400-F418C6135B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F9B6B383-B887-3E47-845D-374FA4ECE7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7C6AADA2-A176-678E-209D-82DEF0F7351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351094" y="5045086"/>
            <a:ext cx="3489812" cy="110806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 algn="ctr"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 algn="ctr"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 algn="ctr"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BA8CE862-B1B6-53E9-E555-408D48326A2D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359285" y="5045086"/>
            <a:ext cx="3489812" cy="110806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1600">
                <a:solidFill>
                  <a:schemeClr val="tx2">
                    <a:alpha val="70000"/>
                  </a:schemeClr>
                </a:solidFill>
              </a:defRPr>
            </a:lvl1pPr>
            <a:lvl2pPr algn="ctr">
              <a:defRPr sz="1400">
                <a:solidFill>
                  <a:schemeClr val="tx2">
                    <a:alpha val="70000"/>
                  </a:schemeClr>
                </a:solidFill>
              </a:defRPr>
            </a:lvl2pPr>
            <a:lvl3pPr algn="ctr">
              <a:defRPr sz="1200">
                <a:solidFill>
                  <a:schemeClr val="tx2">
                    <a:alpha val="70000"/>
                  </a:schemeClr>
                </a:solidFill>
              </a:defRPr>
            </a:lvl3pPr>
            <a:lvl4pPr algn="ctr">
              <a:defRPr sz="1100">
                <a:solidFill>
                  <a:schemeClr val="tx2">
                    <a:alpha val="70000"/>
                  </a:schemeClr>
                </a:solidFill>
              </a:defRPr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7" name="Espace réservé du texte 4">
            <a:extLst>
              <a:ext uri="{FF2B5EF4-FFF2-40B4-BE49-F238E27FC236}">
                <a16:creationId xmlns:a16="http://schemas.microsoft.com/office/drawing/2014/main" id="{A2C3CD50-29B0-E111-8DE7-CEE77DFC3DC8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359285" y="4586979"/>
            <a:ext cx="3489812" cy="28110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ctr">
              <a:buNone/>
              <a:defRPr lang="fr-FR" b="1" dirty="0" smtClean="0"/>
            </a:lvl1pPr>
          </a:lstStyle>
          <a:p>
            <a:pPr lvl="0" algn="ctr"/>
            <a:r>
              <a:rPr lang="fr-FR" dirty="0"/>
              <a:t>Cliquez pour modifier les styles</a:t>
            </a:r>
          </a:p>
        </p:txBody>
      </p:sp>
      <p:sp>
        <p:nvSpPr>
          <p:cNvPr id="19" name="Espace réservé du texte 4">
            <a:extLst>
              <a:ext uri="{FF2B5EF4-FFF2-40B4-BE49-F238E27FC236}">
                <a16:creationId xmlns:a16="http://schemas.microsoft.com/office/drawing/2014/main" id="{6AA3D43F-AE4B-8CD7-78CD-89944CA8F22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4351094" y="4586979"/>
            <a:ext cx="3489812" cy="28110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ctr">
              <a:buNone/>
              <a:defRPr lang="fr-FR" b="1" dirty="0" smtClean="0"/>
            </a:lvl1pPr>
          </a:lstStyle>
          <a:p>
            <a:pPr lvl="0" algn="ctr"/>
            <a:r>
              <a:rPr lang="fr-FR" dirty="0"/>
              <a:t>Cliquez pour modifier les styles</a:t>
            </a:r>
          </a:p>
        </p:txBody>
      </p:sp>
      <p:sp>
        <p:nvSpPr>
          <p:cNvPr id="20" name="Espace réservé du texte 4">
            <a:extLst>
              <a:ext uri="{FF2B5EF4-FFF2-40B4-BE49-F238E27FC236}">
                <a16:creationId xmlns:a16="http://schemas.microsoft.com/office/drawing/2014/main" id="{61255FB5-F437-08DA-E072-97DE755A6A33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2900" y="4586979"/>
            <a:ext cx="3489812" cy="28110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indent="0" algn="ctr">
              <a:buNone/>
              <a:defRPr lang="fr-FR" b="1" dirty="0" smtClean="0"/>
            </a:lvl1pPr>
          </a:lstStyle>
          <a:p>
            <a:pPr lvl="0" algn="ctr"/>
            <a:r>
              <a:rPr lang="fr-FR" dirty="0"/>
              <a:t>Cliquez pour modifier les styles</a:t>
            </a:r>
          </a:p>
        </p:txBody>
      </p:sp>
    </p:spTree>
    <p:extLst>
      <p:ext uri="{BB962C8B-B14F-4D97-AF65-F5344CB8AC3E}">
        <p14:creationId xmlns:p14="http://schemas.microsoft.com/office/powerpoint/2010/main" val="53345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73484C2-E502-6CF5-C7FE-4EBDA12837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81099"/>
            <a:ext cx="12192000" cy="5284800"/>
          </a:xfrm>
          <a:custGeom>
            <a:avLst/>
            <a:gdLst>
              <a:gd name="connsiteX0" fmla="*/ 11342851 w 12192000"/>
              <a:gd name="connsiteY0" fmla="*/ 2632839 h 5284800"/>
              <a:gd name="connsiteX1" fmla="*/ 11500875 w 12192000"/>
              <a:gd name="connsiteY1" fmla="*/ 2654461 h 5284800"/>
              <a:gd name="connsiteX2" fmla="*/ 12163103 w 12192000"/>
              <a:gd name="connsiteY2" fmla="*/ 2939441 h 5284800"/>
              <a:gd name="connsiteX3" fmla="*/ 12192000 w 12192000"/>
              <a:gd name="connsiteY3" fmla="*/ 2960382 h 5284800"/>
              <a:gd name="connsiteX4" fmla="*/ 12192000 w 12192000"/>
              <a:gd name="connsiteY4" fmla="*/ 5284800 h 5284800"/>
              <a:gd name="connsiteX5" fmla="*/ 8909042 w 12192000"/>
              <a:gd name="connsiteY5" fmla="*/ 5284800 h 5284800"/>
              <a:gd name="connsiteX6" fmla="*/ 8878520 w 12192000"/>
              <a:gd name="connsiteY6" fmla="*/ 5162722 h 5284800"/>
              <a:gd name="connsiteX7" fmla="*/ 8837261 w 12192000"/>
              <a:gd name="connsiteY7" fmla="*/ 4740531 h 5284800"/>
              <a:gd name="connsiteX8" fmla="*/ 10045822 w 12192000"/>
              <a:gd name="connsiteY8" fmla="*/ 3801490 h 5284800"/>
              <a:gd name="connsiteX9" fmla="*/ 10046707 w 12192000"/>
              <a:gd name="connsiteY9" fmla="*/ 3801490 h 5284800"/>
              <a:gd name="connsiteX10" fmla="*/ 11342851 w 12192000"/>
              <a:gd name="connsiteY10" fmla="*/ 2632839 h 5284800"/>
              <a:gd name="connsiteX11" fmla="*/ 0 w 12192000"/>
              <a:gd name="connsiteY11" fmla="*/ 0 h 5284800"/>
              <a:gd name="connsiteX12" fmla="*/ 12192000 w 12192000"/>
              <a:gd name="connsiteY12" fmla="*/ 0 h 5284800"/>
              <a:gd name="connsiteX13" fmla="*/ 12192000 w 12192000"/>
              <a:gd name="connsiteY13" fmla="*/ 2787622 h 5284800"/>
              <a:gd name="connsiteX14" fmla="*/ 12079095 w 12192000"/>
              <a:gd name="connsiteY14" fmla="*/ 2719230 h 5284800"/>
              <a:gd name="connsiteX15" fmla="*/ 11879242 w 12192000"/>
              <a:gd name="connsiteY15" fmla="*/ 2623042 h 5284800"/>
              <a:gd name="connsiteX16" fmla="*/ 10984880 w 12192000"/>
              <a:gd name="connsiteY16" fmla="*/ 2442491 h 5284800"/>
              <a:gd name="connsiteX17" fmla="*/ 10090518 w 12192000"/>
              <a:gd name="connsiteY17" fmla="*/ 2623042 h 5284800"/>
              <a:gd name="connsiteX18" fmla="*/ 9359894 w 12192000"/>
              <a:gd name="connsiteY18" fmla="*/ 3115574 h 5284800"/>
              <a:gd name="connsiteX19" fmla="*/ 8867354 w 12192000"/>
              <a:gd name="connsiteY19" fmla="*/ 3846185 h 5284800"/>
              <a:gd name="connsiteX20" fmla="*/ 8686800 w 12192000"/>
              <a:gd name="connsiteY20" fmla="*/ 4740531 h 5284800"/>
              <a:gd name="connsiteX21" fmla="*/ 8732104 w 12192000"/>
              <a:gd name="connsiteY21" fmla="*/ 5197827 h 5284800"/>
              <a:gd name="connsiteX22" fmla="*/ 8754272 w 12192000"/>
              <a:gd name="connsiteY22" fmla="*/ 5284800 h 5284800"/>
              <a:gd name="connsiteX23" fmla="*/ 0 w 12192000"/>
              <a:gd name="connsiteY23" fmla="*/ 5284800 h 528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5284800">
                <a:moveTo>
                  <a:pt x="11342851" y="2632839"/>
                </a:moveTo>
                <a:cubicBezTo>
                  <a:pt x="11392852" y="2635991"/>
                  <a:pt x="11445448" y="2643066"/>
                  <a:pt x="11500875" y="2654461"/>
                </a:cubicBezTo>
                <a:cubicBezTo>
                  <a:pt x="11738184" y="2703416"/>
                  <a:pt x="11960799" y="2803019"/>
                  <a:pt x="12163103" y="2939441"/>
                </a:cubicBezTo>
                <a:lnTo>
                  <a:pt x="12192000" y="2960382"/>
                </a:lnTo>
                <a:lnTo>
                  <a:pt x="12192000" y="5284800"/>
                </a:lnTo>
                <a:lnTo>
                  <a:pt x="8909042" y="5284800"/>
                </a:lnTo>
                <a:lnTo>
                  <a:pt x="8878520" y="5162722"/>
                </a:lnTo>
                <a:cubicBezTo>
                  <a:pt x="8851228" y="5025159"/>
                  <a:pt x="8837261" y="4883910"/>
                  <a:pt x="8837261" y="4740531"/>
                </a:cubicBezTo>
                <a:cubicBezTo>
                  <a:pt x="8837261" y="4167017"/>
                  <a:pt x="9640018" y="4207287"/>
                  <a:pt x="10045822" y="3801490"/>
                </a:cubicBezTo>
                <a:lnTo>
                  <a:pt x="10046707" y="3801490"/>
                </a:lnTo>
                <a:cubicBezTo>
                  <a:pt x="10426734" y="3421056"/>
                  <a:pt x="10592839" y="2585562"/>
                  <a:pt x="11342851" y="263283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2787622"/>
                </a:lnTo>
                <a:lnTo>
                  <a:pt x="12079095" y="2719230"/>
                </a:lnTo>
                <a:cubicBezTo>
                  <a:pt x="12014270" y="2684111"/>
                  <a:pt x="11947614" y="2652028"/>
                  <a:pt x="11879242" y="2623042"/>
                </a:cubicBezTo>
                <a:cubicBezTo>
                  <a:pt x="11596020" y="2503117"/>
                  <a:pt x="11295096" y="2442491"/>
                  <a:pt x="10984880" y="2442491"/>
                </a:cubicBezTo>
                <a:cubicBezTo>
                  <a:pt x="10674663" y="2442491"/>
                  <a:pt x="10373740" y="2503117"/>
                  <a:pt x="10090518" y="2623042"/>
                </a:cubicBezTo>
                <a:cubicBezTo>
                  <a:pt x="9816590" y="2738984"/>
                  <a:pt x="9570983" y="2904489"/>
                  <a:pt x="9359894" y="3115574"/>
                </a:cubicBezTo>
                <a:cubicBezTo>
                  <a:pt x="9148806" y="3326659"/>
                  <a:pt x="8983297" y="3572704"/>
                  <a:pt x="8867354" y="3846185"/>
                </a:cubicBezTo>
                <a:cubicBezTo>
                  <a:pt x="8747427" y="4129402"/>
                  <a:pt x="8686800" y="4430320"/>
                  <a:pt x="8686800" y="4740531"/>
                </a:cubicBezTo>
                <a:cubicBezTo>
                  <a:pt x="8686800" y="4895637"/>
                  <a:pt x="8701957" y="5048419"/>
                  <a:pt x="8732104" y="5197827"/>
                </a:cubicBezTo>
                <a:lnTo>
                  <a:pt x="8754272" y="5284800"/>
                </a:lnTo>
                <a:lnTo>
                  <a:pt x="0" y="5284800"/>
                </a:lnTo>
                <a:close/>
              </a:path>
            </a:pathLst>
          </a:custGeom>
          <a:noFill/>
        </p:spPr>
        <p:txBody>
          <a:bodyPr vert="horz" wrap="square" lIns="91440" tIns="45720" rIns="91440" bIns="45720" rtlCol="0" anchor="ctr">
            <a:noAutofit/>
          </a:bodyPr>
          <a:lstStyle>
            <a:lvl1pPr marL="0" indent="0" algn="ctr">
              <a:buNone/>
              <a:defRPr lang="fr-FR" sz="3200"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57BCEFA-E2A9-A204-9397-17E9AE24B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37FCD62-C543-A45C-949B-ACAB6EAF798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" t="23839" r="38210"/>
          <a:stretch/>
        </p:blipFill>
        <p:spPr>
          <a:xfrm rot="5400000">
            <a:off x="9017504" y="3291392"/>
            <a:ext cx="2843792" cy="3505200"/>
          </a:xfrm>
          <a:prstGeom prst="rect">
            <a:avLst/>
          </a:prstGeom>
        </p:spPr>
      </p:pic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D69D5ED-DA5E-2F29-D497-BC528B5CFFD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4180185"/>
            <a:ext cx="5544550" cy="37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>
              <a:buNone/>
              <a:defRPr lang="en-US" sz="2400" smtClean="0">
                <a:solidFill>
                  <a:schemeClr val="bg1"/>
                </a:solidFill>
                <a:ea typeface="+mj-ea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marL="114300" lvl="0" indent="-342900"/>
            <a:r>
              <a:rPr lang="fr-FR" dirty="0"/>
              <a:t>Sous-titre de la présentation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DBCCE02-A603-ABFF-E037-89A900A92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BA9F746-0F2B-099E-9791-F553E38FD2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2782522"/>
            <a:ext cx="5617243" cy="1169551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90000"/>
              </a:lnSpc>
              <a:buNone/>
              <a:defRPr lang="en-US" sz="4000" b="1" spc="-5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lvl="0">
              <a:lnSpc>
                <a:spcPct val="95000"/>
              </a:lnSpc>
            </a:pPr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25621460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2F54A-714F-8328-2422-1925E86041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24BC3C7D-5AB1-215E-F110-278709144E05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342900" y="2374900"/>
            <a:ext cx="11503025" cy="3778250"/>
          </a:xfrm>
          <a:prstGeom prst="rect">
            <a:avLst/>
          </a:prstGeom>
        </p:spPr>
        <p:txBody>
          <a:bodyPr bIns="4680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320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 dirty="0"/>
              <a:t>Ajouter un tableau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BDA27D4-4CE7-72B7-C1AD-B3ADF7F888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E983D5-6B81-6A98-83DF-B0E970E2F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5724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au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2F54A-714F-8328-2422-1925E86041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24BC3C7D-5AB1-215E-F110-278709144E05}"/>
              </a:ext>
            </a:extLst>
          </p:cNvPr>
          <p:cNvSpPr>
            <a:spLocks noGrp="1"/>
          </p:cNvSpPr>
          <p:nvPr>
            <p:ph type="tbl" sz="quarter" idx="12" hasCustomPrompt="1"/>
          </p:nvPr>
        </p:nvSpPr>
        <p:spPr>
          <a:xfrm>
            <a:off x="5429250" y="1181100"/>
            <a:ext cx="6416676" cy="4972050"/>
          </a:xfrm>
          <a:prstGeom prst="rect">
            <a:avLst/>
          </a:prstGeom>
        </p:spPr>
        <p:txBody>
          <a:bodyPr bIns="4680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320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 dirty="0"/>
              <a:t>Ajouter un tableau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399771C-4E43-6F40-4B1F-DF18953E915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467995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1512D759-F8FD-BE68-1DAD-C6DC76E41D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4679949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AA5B43F1-EFE7-6C48-B862-645CE1A17F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Espace réservé du texte 8">
            <a:extLst>
              <a:ext uri="{FF2B5EF4-FFF2-40B4-BE49-F238E27FC236}">
                <a16:creationId xmlns:a16="http://schemas.microsoft.com/office/drawing/2014/main" id="{62FA44F1-5C4B-57F2-D653-1ADF38488792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899" y="2300288"/>
            <a:ext cx="4679949" cy="1535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30137104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2F54A-714F-8328-2422-1925E86041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hart Placeholder 3">
            <a:extLst>
              <a:ext uri="{FF2B5EF4-FFF2-40B4-BE49-F238E27FC236}">
                <a16:creationId xmlns:a16="http://schemas.microsoft.com/office/drawing/2014/main" id="{F0199053-9710-6D6E-A69E-5C367DB2C7F9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342900" y="2374900"/>
            <a:ext cx="11503025" cy="3778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>
              <a:buNone/>
              <a:defRPr lang="fr-FR" sz="3200" dirty="0"/>
            </a:lvl1pPr>
          </a:lstStyle>
          <a:p>
            <a:pPr marL="228600" lvl="0" indent="-228600" algn="ctr"/>
            <a:r>
              <a:rPr lang="fr-FR" dirty="0"/>
              <a:t>Ajouter un graphique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D7F05B2-FFFD-C4A8-51F3-93654CAA6B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F07246-F3CA-86BE-116C-A17D6425B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58624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22F54A-714F-8328-2422-1925E86041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hart Placeholder 3">
            <a:extLst>
              <a:ext uri="{FF2B5EF4-FFF2-40B4-BE49-F238E27FC236}">
                <a16:creationId xmlns:a16="http://schemas.microsoft.com/office/drawing/2014/main" id="{D0884354-D5CD-B4E2-8F37-D24E86E1583D}"/>
              </a:ext>
            </a:extLst>
          </p:cNvPr>
          <p:cNvSpPr>
            <a:spLocks noGrp="1"/>
          </p:cNvSpPr>
          <p:nvPr>
            <p:ph type="chart" sz="quarter" idx="27" hasCustomPrompt="1"/>
          </p:nvPr>
        </p:nvSpPr>
        <p:spPr>
          <a:xfrm>
            <a:off x="5429250" y="1181100"/>
            <a:ext cx="6416675" cy="4972050"/>
          </a:xfrm>
          <a:prstGeom prst="rect">
            <a:avLst/>
          </a:prstGeom>
        </p:spPr>
        <p:txBody>
          <a:bodyPr vert="horz" lIns="91440" tIns="45720" rIns="91440" bIns="46800" rtlCol="0" anchor="ctr">
            <a:normAutofit/>
          </a:bodyPr>
          <a:lstStyle>
            <a:lvl1pPr marL="0" indent="0" algn="ctr">
              <a:buNone/>
              <a:defRPr lang="fr-FR" sz="3200" dirty="0"/>
            </a:lvl1pPr>
          </a:lstStyle>
          <a:p>
            <a:pPr marL="228600" lvl="0" indent="-228600" algn="ctr"/>
            <a:r>
              <a:rPr lang="fr-FR" dirty="0"/>
              <a:t>Ajouter un graphique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28AF4AD8-A2F3-F0BA-62FB-F7DD5918461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5338763"/>
            <a:ext cx="467995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2C5D207-87FD-66A3-BACF-CF5A73E050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4679949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ECB1F015-164D-5BF7-8FA3-8E092D8F3E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F873CB8C-7282-6F73-336D-D9E7A9CAD5E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42899" y="2300288"/>
            <a:ext cx="4679949" cy="1535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8928304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ning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CBE3D-E918-6707-5081-841EF9BC11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E65D1C-BA93-D05C-3FBD-BA31FD29F82E}"/>
              </a:ext>
            </a:extLst>
          </p:cNvPr>
          <p:cNvCxnSpPr>
            <a:cxnSpLocks/>
          </p:cNvCxnSpPr>
          <p:nvPr userDrawn="1"/>
        </p:nvCxnSpPr>
        <p:spPr>
          <a:xfrm>
            <a:off x="1180615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A69B87A-367C-8407-C1AE-2EFFB541F4E7}"/>
              </a:ext>
            </a:extLst>
          </p:cNvPr>
          <p:cNvCxnSpPr>
            <a:cxnSpLocks/>
          </p:cNvCxnSpPr>
          <p:nvPr userDrawn="1"/>
        </p:nvCxnSpPr>
        <p:spPr>
          <a:xfrm>
            <a:off x="11011484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C757394-A897-43C2-BE7C-15B14E1854C8}"/>
              </a:ext>
            </a:extLst>
          </p:cNvPr>
          <p:cNvCxnSpPr>
            <a:cxnSpLocks/>
          </p:cNvCxnSpPr>
          <p:nvPr userDrawn="1"/>
        </p:nvCxnSpPr>
        <p:spPr>
          <a:xfrm>
            <a:off x="10028398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D8B087D-0C6D-A1B0-9309-530C910C0C38}"/>
              </a:ext>
            </a:extLst>
          </p:cNvPr>
          <p:cNvCxnSpPr>
            <a:cxnSpLocks/>
          </p:cNvCxnSpPr>
          <p:nvPr userDrawn="1"/>
        </p:nvCxnSpPr>
        <p:spPr>
          <a:xfrm>
            <a:off x="9045311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C4B3B7F-B954-5FF9-91A3-1631572587FF}"/>
              </a:ext>
            </a:extLst>
          </p:cNvPr>
          <p:cNvCxnSpPr>
            <a:cxnSpLocks/>
          </p:cNvCxnSpPr>
          <p:nvPr userDrawn="1"/>
        </p:nvCxnSpPr>
        <p:spPr>
          <a:xfrm>
            <a:off x="8062223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3199975-9FAA-23B2-45FD-93148DC2EFCA}"/>
              </a:ext>
            </a:extLst>
          </p:cNvPr>
          <p:cNvCxnSpPr>
            <a:cxnSpLocks/>
          </p:cNvCxnSpPr>
          <p:nvPr userDrawn="1"/>
        </p:nvCxnSpPr>
        <p:spPr>
          <a:xfrm>
            <a:off x="7079136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682B18F-4D7C-0B6B-B61F-E9CA694C0D20}"/>
              </a:ext>
            </a:extLst>
          </p:cNvPr>
          <p:cNvCxnSpPr>
            <a:cxnSpLocks/>
          </p:cNvCxnSpPr>
          <p:nvPr userDrawn="1"/>
        </p:nvCxnSpPr>
        <p:spPr>
          <a:xfrm>
            <a:off x="6096049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1DB4E9C-8778-18DC-D581-429279A8FB46}"/>
              </a:ext>
            </a:extLst>
          </p:cNvPr>
          <p:cNvCxnSpPr>
            <a:cxnSpLocks/>
          </p:cNvCxnSpPr>
          <p:nvPr userDrawn="1"/>
        </p:nvCxnSpPr>
        <p:spPr>
          <a:xfrm>
            <a:off x="5112963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356DF6D-EC4C-0316-E5BD-AE4B85472265}"/>
              </a:ext>
            </a:extLst>
          </p:cNvPr>
          <p:cNvCxnSpPr>
            <a:cxnSpLocks/>
          </p:cNvCxnSpPr>
          <p:nvPr userDrawn="1"/>
        </p:nvCxnSpPr>
        <p:spPr>
          <a:xfrm>
            <a:off x="3146789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124D404-4029-7DF2-9027-EAE9A299035D}"/>
              </a:ext>
            </a:extLst>
          </p:cNvPr>
          <p:cNvCxnSpPr>
            <a:cxnSpLocks/>
          </p:cNvCxnSpPr>
          <p:nvPr userDrawn="1"/>
        </p:nvCxnSpPr>
        <p:spPr>
          <a:xfrm>
            <a:off x="2163702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DABC790-EBE8-4A27-FE7C-1FFCD4F6571C}"/>
              </a:ext>
            </a:extLst>
          </p:cNvPr>
          <p:cNvCxnSpPr>
            <a:cxnSpLocks/>
          </p:cNvCxnSpPr>
          <p:nvPr userDrawn="1"/>
        </p:nvCxnSpPr>
        <p:spPr>
          <a:xfrm>
            <a:off x="4129876" y="2587502"/>
            <a:ext cx="0" cy="3293102"/>
          </a:xfrm>
          <a:prstGeom prst="line">
            <a:avLst/>
          </a:prstGeom>
          <a:ln w="6350">
            <a:solidFill>
              <a:schemeClr val="tx1">
                <a:alpha val="20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19B9F10-9BC1-E269-8015-888FB6675478}"/>
              </a:ext>
            </a:extLst>
          </p:cNvPr>
          <p:cNvSpPr/>
          <p:nvPr userDrawn="1"/>
        </p:nvSpPr>
        <p:spPr>
          <a:xfrm>
            <a:off x="342900" y="6025710"/>
            <a:ext cx="149320" cy="12921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+mj-lt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0AA8291-4CBA-536B-2866-5D96880259DC}"/>
              </a:ext>
            </a:extLst>
          </p:cNvPr>
          <p:cNvSpPr/>
          <p:nvPr userDrawn="1"/>
        </p:nvSpPr>
        <p:spPr>
          <a:xfrm>
            <a:off x="1650884" y="6025710"/>
            <a:ext cx="149320" cy="12921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+mj-lt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C66321D3-B241-E09B-0E71-8A3C3278E4F6}"/>
              </a:ext>
            </a:extLst>
          </p:cNvPr>
          <p:cNvSpPr/>
          <p:nvPr userDrawn="1"/>
        </p:nvSpPr>
        <p:spPr>
          <a:xfrm>
            <a:off x="2945875" y="6025710"/>
            <a:ext cx="149320" cy="12921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+mj-lt"/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B4D621E-3E29-971F-AF02-75E71F391515}"/>
              </a:ext>
            </a:extLst>
          </p:cNvPr>
          <p:cNvCxnSpPr>
            <a:cxnSpLocks/>
          </p:cNvCxnSpPr>
          <p:nvPr userDrawn="1"/>
        </p:nvCxnSpPr>
        <p:spPr>
          <a:xfrm>
            <a:off x="402651" y="2587502"/>
            <a:ext cx="1149378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68DA097-EB1E-2543-7683-40F4CF3A8F28}"/>
              </a:ext>
            </a:extLst>
          </p:cNvPr>
          <p:cNvCxnSpPr>
            <a:cxnSpLocks/>
          </p:cNvCxnSpPr>
          <p:nvPr userDrawn="1"/>
        </p:nvCxnSpPr>
        <p:spPr>
          <a:xfrm>
            <a:off x="346182" y="5880605"/>
            <a:ext cx="11493786" cy="0"/>
          </a:xfrm>
          <a:prstGeom prst="straightConnector1">
            <a:avLst/>
          </a:prstGeom>
          <a:ln w="12700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42203F84-E805-C726-A61E-B12D257B58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900" y="2781104"/>
            <a:ext cx="2062850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0" name="Text Placeholder 48">
            <a:extLst>
              <a:ext uri="{FF2B5EF4-FFF2-40B4-BE49-F238E27FC236}">
                <a16:creationId xmlns:a16="http://schemas.microsoft.com/office/drawing/2014/main" id="{4274D345-B636-CE1B-ACAB-93A19FB362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899" y="3065592"/>
            <a:ext cx="5604495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0D7312C3-C1A9-09E7-ED15-763E794E9F5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85718" y="3350081"/>
            <a:ext cx="1852546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2" name="Text Placeholder 48">
            <a:extLst>
              <a:ext uri="{FF2B5EF4-FFF2-40B4-BE49-F238E27FC236}">
                <a16:creationId xmlns:a16="http://schemas.microsoft.com/office/drawing/2014/main" id="{154EF6D8-9779-4CDB-9984-654353D2E9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63601" y="3823508"/>
            <a:ext cx="2949359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3" name="Text Placeholder 48">
            <a:extLst>
              <a:ext uri="{FF2B5EF4-FFF2-40B4-BE49-F238E27FC236}">
                <a16:creationId xmlns:a16="http://schemas.microsoft.com/office/drawing/2014/main" id="{0EB35B1B-902F-22BA-5992-DD475B9EC4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63601" y="4113996"/>
            <a:ext cx="3932344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4CD51E5C-BE74-4F1C-4CD7-D61C17A618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039192" y="4404484"/>
            <a:ext cx="4023028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7" name="Text Placeholder 48">
            <a:extLst>
              <a:ext uri="{FF2B5EF4-FFF2-40B4-BE49-F238E27FC236}">
                <a16:creationId xmlns:a16="http://schemas.microsoft.com/office/drawing/2014/main" id="{72098ECA-DE9A-B202-A41C-6480152CCA6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45007" y="5426550"/>
            <a:ext cx="3865176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6" name="Text Placeholder 48">
            <a:extLst>
              <a:ext uri="{FF2B5EF4-FFF2-40B4-BE49-F238E27FC236}">
                <a16:creationId xmlns:a16="http://schemas.microsoft.com/office/drawing/2014/main" id="{11B4506D-4C0C-07DB-AF0D-9F47FF6E6D7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645007" y="5144146"/>
            <a:ext cx="3865176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5" name="Text Placeholder 48">
            <a:extLst>
              <a:ext uri="{FF2B5EF4-FFF2-40B4-BE49-F238E27FC236}">
                <a16:creationId xmlns:a16="http://schemas.microsoft.com/office/drawing/2014/main" id="{4C5A8D2D-D70D-D4C5-10A1-55FB3123CBC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87592" y="4861742"/>
            <a:ext cx="2800604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58" name="Text Placeholder 48">
            <a:extLst>
              <a:ext uri="{FF2B5EF4-FFF2-40B4-BE49-F238E27FC236}">
                <a16:creationId xmlns:a16="http://schemas.microsoft.com/office/drawing/2014/main" id="{3DB7CABA-4CED-DC7F-95AB-3EE171BA572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79000" y="6020985"/>
            <a:ext cx="609141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0" tIns="0" rIns="0" bIns="0" rtlCol="0" anchor="ctr" anchorCtr="0">
            <a:spAutoFit/>
          </a:bodyPr>
          <a:lstStyle>
            <a:lvl1pPr marL="0" indent="0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defTabSz="822940"/>
            <a:r>
              <a:rPr lang="fr-FR" dirty="0"/>
              <a:t>Légende 01</a:t>
            </a:r>
          </a:p>
        </p:txBody>
      </p:sp>
      <p:sp>
        <p:nvSpPr>
          <p:cNvPr id="59" name="Text Placeholder 48">
            <a:extLst>
              <a:ext uri="{FF2B5EF4-FFF2-40B4-BE49-F238E27FC236}">
                <a16:creationId xmlns:a16="http://schemas.microsoft.com/office/drawing/2014/main" id="{C2B33912-C081-A55D-115E-8148DD9F807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886984" y="6020985"/>
            <a:ext cx="609141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0" tIns="0" rIns="0" bIns="0" rtlCol="0" anchor="ctr" anchorCtr="0">
            <a:spAutoFit/>
          </a:bodyPr>
          <a:lstStyle>
            <a:lvl1pPr marL="0" indent="0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defTabSz="822940"/>
            <a:r>
              <a:rPr lang="fr-FR" dirty="0"/>
              <a:t>Légende 02</a:t>
            </a:r>
          </a:p>
        </p:txBody>
      </p:sp>
      <p:sp>
        <p:nvSpPr>
          <p:cNvPr id="60" name="Text Placeholder 48">
            <a:extLst>
              <a:ext uri="{FF2B5EF4-FFF2-40B4-BE49-F238E27FC236}">
                <a16:creationId xmlns:a16="http://schemas.microsoft.com/office/drawing/2014/main" id="{202A2E02-AB55-5BDB-A3DC-1610729C9F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181975" y="6020985"/>
            <a:ext cx="609141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0" tIns="0" rIns="0" bIns="0" rtlCol="0" anchor="ctr" anchorCtr="0">
            <a:spAutoFit/>
          </a:bodyPr>
          <a:lstStyle>
            <a:lvl1pPr marL="0" indent="0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defTabSz="822940"/>
            <a:r>
              <a:rPr lang="fr-FR" dirty="0"/>
              <a:t>Légende 03</a:t>
            </a:r>
          </a:p>
        </p:txBody>
      </p:sp>
      <p:sp>
        <p:nvSpPr>
          <p:cNvPr id="61" name="Text Placeholder 48">
            <a:extLst>
              <a:ext uri="{FF2B5EF4-FFF2-40B4-BE49-F238E27FC236}">
                <a16:creationId xmlns:a16="http://schemas.microsoft.com/office/drawing/2014/main" id="{F80ED5DA-50E3-CD3F-610D-C2361A7FE0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2651" y="2354670"/>
            <a:ext cx="57284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dirty="0"/>
              <a:t>JANVIER</a:t>
            </a:r>
          </a:p>
        </p:txBody>
      </p:sp>
      <p:sp>
        <p:nvSpPr>
          <p:cNvPr id="62" name="Text Placeholder 48">
            <a:extLst>
              <a:ext uri="{FF2B5EF4-FFF2-40B4-BE49-F238E27FC236}">
                <a16:creationId xmlns:a16="http://schemas.microsoft.com/office/drawing/2014/main" id="{B9C5E122-D92C-708C-B3E6-DD8DA8B9DB7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85741" y="2354670"/>
            <a:ext cx="57284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FEVRIER</a:t>
            </a:r>
            <a:endParaRPr lang="fr-FR" dirty="0"/>
          </a:p>
        </p:txBody>
      </p:sp>
      <p:sp>
        <p:nvSpPr>
          <p:cNvPr id="63" name="Text Placeholder 48">
            <a:extLst>
              <a:ext uri="{FF2B5EF4-FFF2-40B4-BE49-F238E27FC236}">
                <a16:creationId xmlns:a16="http://schemas.microsoft.com/office/drawing/2014/main" id="{A0D0B5E6-77CD-23F1-259D-563E889F80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448976" y="2354670"/>
            <a:ext cx="41254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MARS</a:t>
            </a:r>
            <a:endParaRPr lang="fr-FR" dirty="0"/>
          </a:p>
        </p:txBody>
      </p:sp>
      <p:sp>
        <p:nvSpPr>
          <p:cNvPr id="64" name="Text Placeholder 48">
            <a:extLst>
              <a:ext uri="{FF2B5EF4-FFF2-40B4-BE49-F238E27FC236}">
                <a16:creationId xmlns:a16="http://schemas.microsoft.com/office/drawing/2014/main" id="{426A3567-B829-A8CA-F094-616E4A5AA87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28858" y="2354670"/>
            <a:ext cx="418952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AVRIL</a:t>
            </a:r>
            <a:endParaRPr lang="fr-FR" dirty="0"/>
          </a:p>
        </p:txBody>
      </p:sp>
      <p:sp>
        <p:nvSpPr>
          <p:cNvPr id="65" name="Text Placeholder 48">
            <a:extLst>
              <a:ext uri="{FF2B5EF4-FFF2-40B4-BE49-F238E27FC236}">
                <a16:creationId xmlns:a16="http://schemas.microsoft.com/office/drawing/2014/main" id="{674F5298-CC50-1113-C05B-A759EC0D1A3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479270" y="2354670"/>
            <a:ext cx="28430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MAI</a:t>
            </a:r>
            <a:endParaRPr lang="fr-FR" dirty="0"/>
          </a:p>
        </p:txBody>
      </p:sp>
      <p:sp>
        <p:nvSpPr>
          <p:cNvPr id="66" name="Text Placeholder 48">
            <a:extLst>
              <a:ext uri="{FF2B5EF4-FFF2-40B4-BE49-F238E27FC236}">
                <a16:creationId xmlns:a16="http://schemas.microsoft.com/office/drawing/2014/main" id="{3BEFD40C-A16C-3B24-8D47-F99D3CF4900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436708" y="2354670"/>
            <a:ext cx="335596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JUIN</a:t>
            </a:r>
            <a:endParaRPr lang="fr-FR" dirty="0"/>
          </a:p>
        </p:txBody>
      </p:sp>
      <p:sp>
        <p:nvSpPr>
          <p:cNvPr id="67" name="Text Placeholder 48">
            <a:extLst>
              <a:ext uri="{FF2B5EF4-FFF2-40B4-BE49-F238E27FC236}">
                <a16:creationId xmlns:a16="http://schemas.microsoft.com/office/drawing/2014/main" id="{FFF35C4A-70BA-99BA-97F2-24A4C1BB8D8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7203" y="2354670"/>
            <a:ext cx="54078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JUILLET</a:t>
            </a:r>
            <a:endParaRPr lang="fr-FR" dirty="0"/>
          </a:p>
        </p:txBody>
      </p:sp>
      <p:sp>
        <p:nvSpPr>
          <p:cNvPr id="68" name="Text Placeholder 48">
            <a:extLst>
              <a:ext uri="{FF2B5EF4-FFF2-40B4-BE49-F238E27FC236}">
                <a16:creationId xmlns:a16="http://schemas.microsoft.com/office/drawing/2014/main" id="{A4E81F61-7E82-3E74-964A-4602003F1D08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370821" y="2354670"/>
            <a:ext cx="399716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AOÛT</a:t>
            </a:r>
          </a:p>
        </p:txBody>
      </p:sp>
      <p:sp>
        <p:nvSpPr>
          <p:cNvPr id="69" name="Text Placeholder 48">
            <a:extLst>
              <a:ext uri="{FF2B5EF4-FFF2-40B4-BE49-F238E27FC236}">
                <a16:creationId xmlns:a16="http://schemas.microsoft.com/office/drawing/2014/main" id="{A993DBC6-CE89-1914-761B-28D15518FF9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158344" y="2354670"/>
            <a:ext cx="790848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SEPTEMBRE</a:t>
            </a:r>
          </a:p>
        </p:txBody>
      </p:sp>
      <p:sp>
        <p:nvSpPr>
          <p:cNvPr id="70" name="Text Placeholder 48">
            <a:extLst>
              <a:ext uri="{FF2B5EF4-FFF2-40B4-BE49-F238E27FC236}">
                <a16:creationId xmlns:a16="http://schemas.microsoft.com/office/drawing/2014/main" id="{2C17DC67-B174-D9BB-E4A1-CCF193E2B3E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211962" y="2354670"/>
            <a:ext cx="649784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OCTOBRE</a:t>
            </a:r>
          </a:p>
        </p:txBody>
      </p:sp>
      <p:sp>
        <p:nvSpPr>
          <p:cNvPr id="71" name="Text Placeholder 48">
            <a:extLst>
              <a:ext uri="{FF2B5EF4-FFF2-40B4-BE49-F238E27FC236}">
                <a16:creationId xmlns:a16="http://schemas.microsoft.com/office/drawing/2014/main" id="{72CAD44C-6324-9FCE-938F-A4FEAB8E417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150164" y="2354670"/>
            <a:ext cx="739552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NOVEMBRE</a:t>
            </a:r>
          </a:p>
        </p:txBody>
      </p:sp>
      <p:sp>
        <p:nvSpPr>
          <p:cNvPr id="72" name="Text Placeholder 48">
            <a:extLst>
              <a:ext uri="{FF2B5EF4-FFF2-40B4-BE49-F238E27FC236}">
                <a16:creationId xmlns:a16="http://schemas.microsoft.com/office/drawing/2014/main" id="{751CCA4A-FC09-E3F2-FC46-808F5742C14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1133261" y="2354670"/>
            <a:ext cx="73314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DECEMBRE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160888C-E862-F512-AAC6-60B2017FF1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1" y="1105858"/>
            <a:ext cx="11503024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2DCD24-847E-F526-6B21-B394F4D7D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23862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nning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CBE3D-E918-6707-5081-841EF9BC11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E817EAA-8A07-F4FF-4E8F-C209D105F141}"/>
              </a:ext>
            </a:extLst>
          </p:cNvPr>
          <p:cNvCxnSpPr>
            <a:cxnSpLocks/>
          </p:cNvCxnSpPr>
          <p:nvPr userDrawn="1"/>
        </p:nvCxnSpPr>
        <p:spPr>
          <a:xfrm>
            <a:off x="5921517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C7D2C77-4195-BF9F-793F-CEDADF659EBA}"/>
              </a:ext>
            </a:extLst>
          </p:cNvPr>
          <p:cNvCxnSpPr>
            <a:cxnSpLocks/>
          </p:cNvCxnSpPr>
          <p:nvPr userDrawn="1"/>
        </p:nvCxnSpPr>
        <p:spPr>
          <a:xfrm>
            <a:off x="11385457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18E30C8-7EB7-B308-88C7-539EE8F46481}"/>
              </a:ext>
            </a:extLst>
          </p:cNvPr>
          <p:cNvCxnSpPr>
            <a:cxnSpLocks/>
          </p:cNvCxnSpPr>
          <p:nvPr userDrawn="1"/>
        </p:nvCxnSpPr>
        <p:spPr>
          <a:xfrm>
            <a:off x="10839063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41B7640-7203-5D10-D862-D74E53CD0BBA}"/>
              </a:ext>
            </a:extLst>
          </p:cNvPr>
          <p:cNvCxnSpPr>
            <a:cxnSpLocks/>
          </p:cNvCxnSpPr>
          <p:nvPr userDrawn="1"/>
        </p:nvCxnSpPr>
        <p:spPr>
          <a:xfrm>
            <a:off x="10292669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1CBD8F3-6DC8-C0CF-C8EF-5A808687D500}"/>
              </a:ext>
            </a:extLst>
          </p:cNvPr>
          <p:cNvCxnSpPr>
            <a:cxnSpLocks/>
          </p:cNvCxnSpPr>
          <p:nvPr userDrawn="1"/>
        </p:nvCxnSpPr>
        <p:spPr>
          <a:xfrm>
            <a:off x="9746276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0C5F7DE-9470-4FDB-50CE-D718D8180F39}"/>
              </a:ext>
            </a:extLst>
          </p:cNvPr>
          <p:cNvCxnSpPr>
            <a:cxnSpLocks/>
          </p:cNvCxnSpPr>
          <p:nvPr userDrawn="1"/>
        </p:nvCxnSpPr>
        <p:spPr>
          <a:xfrm>
            <a:off x="9199880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D0F8BC7-2107-D937-9FCD-4A185A44889C}"/>
              </a:ext>
            </a:extLst>
          </p:cNvPr>
          <p:cNvCxnSpPr>
            <a:cxnSpLocks/>
          </p:cNvCxnSpPr>
          <p:nvPr userDrawn="1"/>
        </p:nvCxnSpPr>
        <p:spPr>
          <a:xfrm>
            <a:off x="8653486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3B0143C-2CF9-3788-4D7B-E3136D18BA52}"/>
              </a:ext>
            </a:extLst>
          </p:cNvPr>
          <p:cNvCxnSpPr>
            <a:cxnSpLocks/>
          </p:cNvCxnSpPr>
          <p:nvPr userDrawn="1"/>
        </p:nvCxnSpPr>
        <p:spPr>
          <a:xfrm>
            <a:off x="8107093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97C5063-9ADD-B270-9FB9-546001CD1E1F}"/>
              </a:ext>
            </a:extLst>
          </p:cNvPr>
          <p:cNvCxnSpPr>
            <a:cxnSpLocks/>
          </p:cNvCxnSpPr>
          <p:nvPr userDrawn="1"/>
        </p:nvCxnSpPr>
        <p:spPr>
          <a:xfrm>
            <a:off x="7014304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C7FC4E2-AA83-27AF-35DF-3ED759156C13}"/>
              </a:ext>
            </a:extLst>
          </p:cNvPr>
          <p:cNvCxnSpPr>
            <a:cxnSpLocks/>
          </p:cNvCxnSpPr>
          <p:nvPr userDrawn="1"/>
        </p:nvCxnSpPr>
        <p:spPr>
          <a:xfrm>
            <a:off x="6467911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BF15D6B-8AAC-03D9-F7CE-84CFD712BEA1}"/>
              </a:ext>
            </a:extLst>
          </p:cNvPr>
          <p:cNvCxnSpPr>
            <a:cxnSpLocks/>
          </p:cNvCxnSpPr>
          <p:nvPr userDrawn="1"/>
        </p:nvCxnSpPr>
        <p:spPr>
          <a:xfrm>
            <a:off x="7560700" y="1482735"/>
            <a:ext cx="0" cy="4670415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40657F37-DD34-D674-0D75-BD3AF09AAF68}"/>
              </a:ext>
            </a:extLst>
          </p:cNvPr>
          <p:cNvCxnSpPr>
            <a:cxnSpLocks/>
          </p:cNvCxnSpPr>
          <p:nvPr userDrawn="1"/>
        </p:nvCxnSpPr>
        <p:spPr>
          <a:xfrm>
            <a:off x="5457744" y="1482735"/>
            <a:ext cx="638818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8BDFE3D-93FD-0C7F-9276-1D45B09639C7}"/>
              </a:ext>
            </a:extLst>
          </p:cNvPr>
          <p:cNvCxnSpPr>
            <a:cxnSpLocks/>
          </p:cNvCxnSpPr>
          <p:nvPr userDrawn="1"/>
        </p:nvCxnSpPr>
        <p:spPr>
          <a:xfrm>
            <a:off x="5457744" y="6153150"/>
            <a:ext cx="6388180" cy="0"/>
          </a:xfrm>
          <a:prstGeom prst="straightConnector1">
            <a:avLst/>
          </a:prstGeom>
          <a:ln w="12700">
            <a:solidFill>
              <a:schemeClr val="tx1"/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 Placeholder 48">
            <a:extLst>
              <a:ext uri="{FF2B5EF4-FFF2-40B4-BE49-F238E27FC236}">
                <a16:creationId xmlns:a16="http://schemas.microsoft.com/office/drawing/2014/main" id="{AAF4FF59-3C4A-BE68-E4CE-C81AF084BE5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455919" y="1804368"/>
            <a:ext cx="1558381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3" name="Text Placeholder 48">
            <a:extLst>
              <a:ext uri="{FF2B5EF4-FFF2-40B4-BE49-F238E27FC236}">
                <a16:creationId xmlns:a16="http://schemas.microsoft.com/office/drawing/2014/main" id="{8D73C1E6-70D4-1678-41DD-333AAA7572C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55919" y="2204885"/>
            <a:ext cx="3114945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4" name="Text Placeholder 48">
            <a:extLst>
              <a:ext uri="{FF2B5EF4-FFF2-40B4-BE49-F238E27FC236}">
                <a16:creationId xmlns:a16="http://schemas.microsoft.com/office/drawing/2014/main" id="{32EB6F82-6CC4-BAC5-9C2A-ED528576C17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57829" y="2605403"/>
            <a:ext cx="1510385" cy="260455"/>
          </a:xfrm>
          <a:prstGeom prst="roundRect">
            <a:avLst>
              <a:gd name="adj" fmla="val 193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bg1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5" name="Text Placeholder 48">
            <a:extLst>
              <a:ext uri="{FF2B5EF4-FFF2-40B4-BE49-F238E27FC236}">
                <a16:creationId xmlns:a16="http://schemas.microsoft.com/office/drawing/2014/main" id="{889CBED3-71A6-2223-D4ED-0CE12F5617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67911" y="3276836"/>
            <a:ext cx="1639180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6" name="Text Placeholder 48">
            <a:extLst>
              <a:ext uri="{FF2B5EF4-FFF2-40B4-BE49-F238E27FC236}">
                <a16:creationId xmlns:a16="http://schemas.microsoft.com/office/drawing/2014/main" id="{1DC10A09-19D2-5B99-48C8-FE678F1FB4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26681" y="4749303"/>
            <a:ext cx="1556561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7" name="Text Placeholder 48">
            <a:extLst>
              <a:ext uri="{FF2B5EF4-FFF2-40B4-BE49-F238E27FC236}">
                <a16:creationId xmlns:a16="http://schemas.microsoft.com/office/drawing/2014/main" id="{3B026DE8-A9C4-B2B7-5904-A1BDB46B9C8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14387" y="5149821"/>
            <a:ext cx="2148243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8" name="Text Placeholder 48">
            <a:extLst>
              <a:ext uri="{FF2B5EF4-FFF2-40B4-BE49-F238E27FC236}">
                <a16:creationId xmlns:a16="http://schemas.microsoft.com/office/drawing/2014/main" id="{34528E6F-C6E1-9566-4190-4798A4F8141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14387" y="5550338"/>
            <a:ext cx="2148243" cy="260455"/>
          </a:xfrm>
          <a:prstGeom prst="roundRect">
            <a:avLst>
              <a:gd name="adj" fmla="val 1933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89" name="Text Placeholder 48">
            <a:extLst>
              <a:ext uri="{FF2B5EF4-FFF2-40B4-BE49-F238E27FC236}">
                <a16:creationId xmlns:a16="http://schemas.microsoft.com/office/drawing/2014/main" id="{971D51CF-A67C-1D4C-6342-A77B3FF6ACF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67911" y="3698079"/>
            <a:ext cx="2185574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90" name="Text Placeholder 48">
            <a:extLst>
              <a:ext uri="{FF2B5EF4-FFF2-40B4-BE49-F238E27FC236}">
                <a16:creationId xmlns:a16="http://schemas.microsoft.com/office/drawing/2014/main" id="{C682F670-1B30-8269-4936-B5B453EDC21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10297" y="4098597"/>
            <a:ext cx="2235977" cy="260455"/>
          </a:xfrm>
          <a:prstGeom prst="roundRect">
            <a:avLst>
              <a:gd name="adj" fmla="val 1933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54000" rIns="144000" bIns="36000" rtlCol="0" anchor="ctr">
            <a:spAutoFit/>
          </a:bodyPr>
          <a:lstStyle>
            <a:lvl1pPr marL="0" indent="0" algn="ctr">
              <a:buNone/>
              <a:defRPr lang="en-US" sz="900" b="0" dirty="0" smtClean="0">
                <a:solidFill>
                  <a:schemeClr val="tx2"/>
                </a:solidFill>
                <a:latin typeface="+mj-lt"/>
                <a:ea typeface="Lacoste Medium" pitchFamily="50" charset="0"/>
                <a:cs typeface="+mn-cs"/>
              </a:defRPr>
            </a:lvl1pPr>
            <a:lvl2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 lang="en-US" sz="1800" dirty="0" smtClean="0"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 lang="fr-FR" sz="1800" dirty="0">
                <a:solidFill>
                  <a:schemeClr val="lt1"/>
                </a:solidFill>
                <a:latin typeface="+mn-lt"/>
                <a:cs typeface="+mn-cs"/>
              </a:defRPr>
            </a:lvl5pPr>
          </a:lstStyle>
          <a:p>
            <a:pPr marL="0" lvl="0" algn="ctr"/>
            <a:r>
              <a:rPr lang="fr-FR" dirty="0"/>
              <a:t>Ajouter un texte</a:t>
            </a:r>
          </a:p>
        </p:txBody>
      </p:sp>
      <p:sp>
        <p:nvSpPr>
          <p:cNvPr id="103" name="Text Placeholder 48">
            <a:extLst>
              <a:ext uri="{FF2B5EF4-FFF2-40B4-BE49-F238E27FC236}">
                <a16:creationId xmlns:a16="http://schemas.microsoft.com/office/drawing/2014/main" id="{301BEE4B-6D51-4E94-6159-C09813C60AA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02962" y="1198645"/>
            <a:ext cx="290712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dirty="0"/>
              <a:t>JAN</a:t>
            </a:r>
          </a:p>
        </p:txBody>
      </p:sp>
      <p:sp>
        <p:nvSpPr>
          <p:cNvPr id="104" name="Text Placeholder 48">
            <a:extLst>
              <a:ext uri="{FF2B5EF4-FFF2-40B4-BE49-F238E27FC236}">
                <a16:creationId xmlns:a16="http://schemas.microsoft.com/office/drawing/2014/main" id="{89E51956-EF37-40BE-8E46-D7CC00553B4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6151" y="1198645"/>
            <a:ext cx="297124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FEV</a:t>
            </a:r>
            <a:endParaRPr lang="fr-FR" dirty="0"/>
          </a:p>
        </p:txBody>
      </p:sp>
      <p:sp>
        <p:nvSpPr>
          <p:cNvPr id="105" name="Text Placeholder 48">
            <a:extLst>
              <a:ext uri="{FF2B5EF4-FFF2-40B4-BE49-F238E27FC236}">
                <a16:creationId xmlns:a16="http://schemas.microsoft.com/office/drawing/2014/main" id="{9C764F50-95E3-4C47-A549-AED682BFC59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573308" y="1198645"/>
            <a:ext cx="335596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MAR</a:t>
            </a:r>
            <a:endParaRPr lang="fr-FR" dirty="0"/>
          </a:p>
        </p:txBody>
      </p:sp>
      <p:sp>
        <p:nvSpPr>
          <p:cNvPr id="106" name="Text Placeholder 48">
            <a:extLst>
              <a:ext uri="{FF2B5EF4-FFF2-40B4-BE49-F238E27FC236}">
                <a16:creationId xmlns:a16="http://schemas.microsoft.com/office/drawing/2014/main" id="{9D7FAFFA-D5B7-2652-104D-423F88CA7F4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129325" y="1198645"/>
            <a:ext cx="31636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AVR</a:t>
            </a:r>
            <a:endParaRPr lang="fr-FR" dirty="0"/>
          </a:p>
        </p:txBody>
      </p:sp>
      <p:sp>
        <p:nvSpPr>
          <p:cNvPr id="107" name="Text Placeholder 48">
            <a:extLst>
              <a:ext uri="{FF2B5EF4-FFF2-40B4-BE49-F238E27FC236}">
                <a16:creationId xmlns:a16="http://schemas.microsoft.com/office/drawing/2014/main" id="{7180460E-1A92-BA6B-CB37-C98C8E60918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91745" y="1198645"/>
            <a:ext cx="28430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MAI</a:t>
            </a:r>
            <a:endParaRPr lang="fr-FR" dirty="0"/>
          </a:p>
        </p:txBody>
      </p:sp>
      <p:sp>
        <p:nvSpPr>
          <p:cNvPr id="108" name="Text Placeholder 48">
            <a:extLst>
              <a:ext uri="{FF2B5EF4-FFF2-40B4-BE49-F238E27FC236}">
                <a16:creationId xmlns:a16="http://schemas.microsoft.com/office/drawing/2014/main" id="{DB24ED93-041C-FFB9-EEE9-DA7C0A60C1E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254169" y="1198645"/>
            <a:ext cx="252239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JUI</a:t>
            </a:r>
            <a:endParaRPr lang="fr-FR" dirty="0"/>
          </a:p>
        </p:txBody>
      </p:sp>
      <p:sp>
        <p:nvSpPr>
          <p:cNvPr id="109" name="Text Placeholder 48">
            <a:extLst>
              <a:ext uri="{FF2B5EF4-FFF2-40B4-BE49-F238E27FC236}">
                <a16:creationId xmlns:a16="http://schemas.microsoft.com/office/drawing/2014/main" id="{05A358C0-0873-AFC1-1BBA-AF22D197D41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765299" y="1198645"/>
            <a:ext cx="322772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marL="0" lvl="0" algn="ctr" defTabSz="822940"/>
            <a:r>
              <a:rPr lang="fr-FR" sz="900" b="1" kern="0" dirty="0">
                <a:latin typeface="+mj-lt"/>
                <a:cs typeface="Arial"/>
                <a:sym typeface="Arial"/>
              </a:rPr>
              <a:t>JUIL</a:t>
            </a:r>
            <a:endParaRPr lang="fr-FR" dirty="0"/>
          </a:p>
        </p:txBody>
      </p:sp>
      <p:sp>
        <p:nvSpPr>
          <p:cNvPr id="110" name="Text Placeholder 48">
            <a:extLst>
              <a:ext uri="{FF2B5EF4-FFF2-40B4-BE49-F238E27FC236}">
                <a16:creationId xmlns:a16="http://schemas.microsoft.com/office/drawing/2014/main" id="{EA8495A0-2235-965F-30BA-3F37A504593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308489" y="1198645"/>
            <a:ext cx="329184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AOÛ</a:t>
            </a:r>
          </a:p>
        </p:txBody>
      </p:sp>
      <p:sp>
        <p:nvSpPr>
          <p:cNvPr id="111" name="Text Placeholder 48">
            <a:extLst>
              <a:ext uri="{FF2B5EF4-FFF2-40B4-BE49-F238E27FC236}">
                <a16:creationId xmlns:a16="http://schemas.microsoft.com/office/drawing/2014/main" id="{0EFBF270-3516-9849-9072-4ADB0A6A5F3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867705" y="1198645"/>
            <a:ext cx="303536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SEP</a:t>
            </a:r>
          </a:p>
        </p:txBody>
      </p:sp>
      <p:sp>
        <p:nvSpPr>
          <p:cNvPr id="112" name="Text Placeholder 48">
            <a:extLst>
              <a:ext uri="{FF2B5EF4-FFF2-40B4-BE49-F238E27FC236}">
                <a16:creationId xmlns:a16="http://schemas.microsoft.com/office/drawing/2014/main" id="{B193A2A2-11AB-95D4-6044-029D78F035DD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407685" y="1198645"/>
            <a:ext cx="31636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OCT</a:t>
            </a:r>
          </a:p>
        </p:txBody>
      </p:sp>
      <p:sp>
        <p:nvSpPr>
          <p:cNvPr id="113" name="Text Placeholder 48">
            <a:extLst>
              <a:ext uri="{FF2B5EF4-FFF2-40B4-BE49-F238E27FC236}">
                <a16:creationId xmlns:a16="http://schemas.microsoft.com/office/drawing/2014/main" id="{723F553D-A5C1-86CB-9B43-729A014BF7B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0950875" y="1198645"/>
            <a:ext cx="322772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NOV</a:t>
            </a:r>
          </a:p>
        </p:txBody>
      </p:sp>
      <p:sp>
        <p:nvSpPr>
          <p:cNvPr id="114" name="Text Placeholder 48">
            <a:extLst>
              <a:ext uri="{FF2B5EF4-FFF2-40B4-BE49-F238E27FC236}">
                <a16:creationId xmlns:a16="http://schemas.microsoft.com/office/drawing/2014/main" id="{38A039B1-488A-074A-DB8B-567C86B2EF2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1500482" y="1198645"/>
            <a:ext cx="316360" cy="1404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36000" tIns="0" rIns="36000" bIns="0" rtlCol="0" anchor="ctr" anchorCtr="0">
            <a:spAutoFit/>
          </a:bodyPr>
          <a:lstStyle>
            <a:lvl1pPr marL="0" indent="0" algn="ctr">
              <a:buNone/>
              <a:defRPr lang="en-US" sz="900" b="0" kern="0" dirty="0" smtClean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pPr algn="ctr" defTabSz="822940">
              <a:defRPr/>
            </a:pPr>
            <a:r>
              <a:rPr lang="fr-FR" sz="900" b="1" kern="0" dirty="0">
                <a:latin typeface="+mj-lt"/>
                <a:cs typeface="Arial"/>
                <a:sym typeface="Arial"/>
              </a:rPr>
              <a:t>DEC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47CA890-B73A-24C3-0A8A-56C26B818D0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42900" y="5338763"/>
            <a:ext cx="4679950" cy="8143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/>
              <a:t>Texte de conclusion </a:t>
            </a:r>
            <a:br>
              <a:rPr lang="fr-FR" dirty="0"/>
            </a:br>
            <a:r>
              <a:rPr lang="fr-FR" dirty="0"/>
              <a:t>(bloc texte à supprimer si non utile)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49DCDFF-F99D-AE6F-0D8A-E511C8657E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2902" y="1105858"/>
            <a:ext cx="4649248" cy="923330"/>
          </a:xfrm>
        </p:spPr>
        <p:txBody>
          <a:bodyPr/>
          <a:lstStyle/>
          <a:p>
            <a:r>
              <a:rPr lang="fr-FR" dirty="0"/>
              <a:t>Titre de la slide sur </a:t>
            </a:r>
            <a:br>
              <a:rPr lang="fr-FR" dirty="0"/>
            </a:br>
            <a:r>
              <a:rPr lang="fr-FR" dirty="0"/>
              <a:t>une ligne ou deux lignes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C4B7C9-829D-6094-BF5D-2BD53453C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4" name="Espace réservé du texte 8">
            <a:extLst>
              <a:ext uri="{FF2B5EF4-FFF2-40B4-BE49-F238E27FC236}">
                <a16:creationId xmlns:a16="http://schemas.microsoft.com/office/drawing/2014/main" id="{054A3ADD-61ED-090E-9BB9-AD062CBE43D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42899" y="2300288"/>
            <a:ext cx="4679949" cy="1535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2146495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A7B3069-FC8B-874D-9FDD-A0387C123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81450" y="1552575"/>
            <a:ext cx="4229100" cy="42291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9AAAA4-95BD-E44A-FBAD-4E1DF86E03F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8899" y="3013100"/>
            <a:ext cx="9474202" cy="130805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4000" b="1" dirty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marL="0" lvl="0" algn="ctr"/>
            <a:r>
              <a:rPr lang="fr-FR" dirty="0"/>
              <a:t>Message clé de la slide </a:t>
            </a:r>
          </a:p>
          <a:p>
            <a:pPr marL="0" lvl="0" algn="ctr"/>
            <a:r>
              <a:rPr lang="fr-FR" dirty="0"/>
              <a:t>sur plusieurs lignes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26B96AC7-714D-79F2-CCEE-3D3C8058B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EF83676D-F060-1433-B4F0-69A5E7A86E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18072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A7B3069-FC8B-874D-9FDD-A0387C123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81450" y="1552575"/>
            <a:ext cx="4229100" cy="42291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9AAAA4-95BD-E44A-FBAD-4E1DF86E03F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8899" y="3013100"/>
            <a:ext cx="9474202" cy="130805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en-US" sz="4000" b="1" dirty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marL="0" lvl="0" algn="ctr"/>
            <a:r>
              <a:rPr lang="fr-FR" dirty="0"/>
              <a:t>Message clé de la slide </a:t>
            </a:r>
          </a:p>
          <a:p>
            <a:pPr marL="0" lvl="0" algn="ctr"/>
            <a:r>
              <a:rPr lang="fr-FR" dirty="0"/>
              <a:t>sur plusieurs lignes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3C4011CF-4CAE-36A0-B4F7-4E46EC8CEC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0677DA51-631A-6846-9DF4-222B768D73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8181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0D21AD5-8166-BD63-EA2A-DCB414C487A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2592148"/>
            <a:ext cx="3591243" cy="24622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>
              <a:lnSpc>
                <a:spcPct val="100000"/>
              </a:lnSpc>
              <a:buNone/>
              <a:defRPr lang="en-US" sz="4000" b="1" dirty="0" smtClean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Message clé de la slide sur plusieurs lignes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47527B1C-36E7-64EC-D844-DE65A4A9A6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" t="18345" r="48441"/>
          <a:stretch/>
        </p:blipFill>
        <p:spPr>
          <a:xfrm rot="5400000">
            <a:off x="5828598" y="101800"/>
            <a:ext cx="4925827" cy="7800975"/>
          </a:xfrm>
          <a:prstGeom prst="rect">
            <a:avLst/>
          </a:prstGeom>
        </p:spPr>
      </p:pic>
      <p:sp>
        <p:nvSpPr>
          <p:cNvPr id="2" name="Picture Placeholder 21">
            <a:extLst>
              <a:ext uri="{FF2B5EF4-FFF2-40B4-BE49-F238E27FC236}">
                <a16:creationId xmlns:a16="http://schemas.microsoft.com/office/drawing/2014/main" id="{9D64325D-C492-080E-68EA-559AA72E23B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08821" y="1847212"/>
            <a:ext cx="7583179" cy="4618678"/>
          </a:xfrm>
          <a:custGeom>
            <a:avLst/>
            <a:gdLst>
              <a:gd name="connsiteX0" fmla="*/ 5107324 w 7561950"/>
              <a:gd name="connsiteY0" fmla="*/ 194 h 4576761"/>
              <a:gd name="connsiteX1" fmla="*/ 5592562 w 7561950"/>
              <a:gd name="connsiteY1" fmla="*/ 50062 h 4576761"/>
              <a:gd name="connsiteX2" fmla="*/ 7471472 w 7561950"/>
              <a:gd name="connsiteY2" fmla="*/ 1039658 h 4576761"/>
              <a:gd name="connsiteX3" fmla="*/ 7561950 w 7561950"/>
              <a:gd name="connsiteY3" fmla="*/ 1125777 h 4576761"/>
              <a:gd name="connsiteX4" fmla="*/ 7561950 w 7561950"/>
              <a:gd name="connsiteY4" fmla="*/ 4576761 h 4576761"/>
              <a:gd name="connsiteX5" fmla="*/ 2207 w 7561950"/>
              <a:gd name="connsiteY5" fmla="*/ 4576761 h 4576761"/>
              <a:gd name="connsiteX6" fmla="*/ 0 w 7561950"/>
              <a:gd name="connsiteY6" fmla="*/ 4485022 h 4576761"/>
              <a:gd name="connsiteX7" fmla="*/ 2537513 w 7561950"/>
              <a:gd name="connsiteY7" fmla="*/ 2488631 h 4576761"/>
              <a:gd name="connsiteX8" fmla="*/ 2539371 w 7561950"/>
              <a:gd name="connsiteY8" fmla="*/ 2488631 h 4576761"/>
              <a:gd name="connsiteX9" fmla="*/ 5107324 w 7561950"/>
              <a:gd name="connsiteY9" fmla="*/ 194 h 457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61950" h="4576761">
                <a:moveTo>
                  <a:pt x="5107324" y="194"/>
                </a:moveTo>
                <a:cubicBezTo>
                  <a:pt x="5256810" y="-1951"/>
                  <a:pt x="5417998" y="13724"/>
                  <a:pt x="5592562" y="50062"/>
                </a:cubicBezTo>
                <a:cubicBezTo>
                  <a:pt x="6290122" y="195770"/>
                  <a:pt x="6927216" y="552527"/>
                  <a:pt x="7471472" y="1039658"/>
                </a:cubicBezTo>
                <a:lnTo>
                  <a:pt x="7561950" y="1125777"/>
                </a:lnTo>
                <a:lnTo>
                  <a:pt x="7561950" y="4576761"/>
                </a:lnTo>
                <a:lnTo>
                  <a:pt x="2207" y="4576761"/>
                </a:lnTo>
                <a:lnTo>
                  <a:pt x="0" y="4485022"/>
                </a:lnTo>
                <a:cubicBezTo>
                  <a:pt x="0" y="3265736"/>
                  <a:pt x="1685481" y="3351350"/>
                  <a:pt x="2537513" y="2488631"/>
                </a:cubicBezTo>
                <a:lnTo>
                  <a:pt x="2539371" y="2488631"/>
                </a:lnTo>
                <a:cubicBezTo>
                  <a:pt x="3310683" y="1706792"/>
                  <a:pt x="3662288" y="20925"/>
                  <a:pt x="5107324" y="194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009F7E-CBB8-CA57-8941-D6F4F30845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A04E049-4E08-45D2-32A4-3501809D98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91022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47527B1C-36E7-64EC-D844-DE65A4A9A6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" t="18345" r="48441"/>
          <a:stretch/>
        </p:blipFill>
        <p:spPr>
          <a:xfrm rot="5400000">
            <a:off x="5828598" y="101800"/>
            <a:ext cx="4925827" cy="7800975"/>
          </a:xfrm>
          <a:prstGeom prst="rect">
            <a:avLst/>
          </a:prstGeom>
        </p:spPr>
      </p:pic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AB777AF-8260-2654-8C1F-563335F7F6C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08821" y="1847212"/>
            <a:ext cx="7583179" cy="4618678"/>
          </a:xfrm>
          <a:custGeom>
            <a:avLst/>
            <a:gdLst>
              <a:gd name="connsiteX0" fmla="*/ 5107324 w 7561950"/>
              <a:gd name="connsiteY0" fmla="*/ 194 h 4576761"/>
              <a:gd name="connsiteX1" fmla="*/ 5592562 w 7561950"/>
              <a:gd name="connsiteY1" fmla="*/ 50062 h 4576761"/>
              <a:gd name="connsiteX2" fmla="*/ 7471472 w 7561950"/>
              <a:gd name="connsiteY2" fmla="*/ 1039658 h 4576761"/>
              <a:gd name="connsiteX3" fmla="*/ 7561950 w 7561950"/>
              <a:gd name="connsiteY3" fmla="*/ 1125777 h 4576761"/>
              <a:gd name="connsiteX4" fmla="*/ 7561950 w 7561950"/>
              <a:gd name="connsiteY4" fmla="*/ 4576761 h 4576761"/>
              <a:gd name="connsiteX5" fmla="*/ 2207 w 7561950"/>
              <a:gd name="connsiteY5" fmla="*/ 4576761 h 4576761"/>
              <a:gd name="connsiteX6" fmla="*/ 0 w 7561950"/>
              <a:gd name="connsiteY6" fmla="*/ 4485022 h 4576761"/>
              <a:gd name="connsiteX7" fmla="*/ 2537513 w 7561950"/>
              <a:gd name="connsiteY7" fmla="*/ 2488631 h 4576761"/>
              <a:gd name="connsiteX8" fmla="*/ 2539371 w 7561950"/>
              <a:gd name="connsiteY8" fmla="*/ 2488631 h 4576761"/>
              <a:gd name="connsiteX9" fmla="*/ 5107324 w 7561950"/>
              <a:gd name="connsiteY9" fmla="*/ 194 h 457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61950" h="4576761">
                <a:moveTo>
                  <a:pt x="5107324" y="194"/>
                </a:moveTo>
                <a:cubicBezTo>
                  <a:pt x="5256810" y="-1951"/>
                  <a:pt x="5417998" y="13724"/>
                  <a:pt x="5592562" y="50062"/>
                </a:cubicBezTo>
                <a:cubicBezTo>
                  <a:pt x="6290122" y="195770"/>
                  <a:pt x="6927216" y="552527"/>
                  <a:pt x="7471472" y="1039658"/>
                </a:cubicBezTo>
                <a:lnTo>
                  <a:pt x="7561950" y="1125777"/>
                </a:lnTo>
                <a:lnTo>
                  <a:pt x="7561950" y="4576761"/>
                </a:lnTo>
                <a:lnTo>
                  <a:pt x="2207" y="4576761"/>
                </a:lnTo>
                <a:lnTo>
                  <a:pt x="0" y="4485022"/>
                </a:lnTo>
                <a:cubicBezTo>
                  <a:pt x="0" y="3265736"/>
                  <a:pt x="1685481" y="3351350"/>
                  <a:pt x="2537513" y="2488631"/>
                </a:cubicBezTo>
                <a:lnTo>
                  <a:pt x="2539371" y="2488631"/>
                </a:lnTo>
                <a:cubicBezTo>
                  <a:pt x="3310683" y="1706792"/>
                  <a:pt x="3662288" y="20925"/>
                  <a:pt x="5107324" y="194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FF7B0A1F-3215-EEB3-32B5-86C1351B5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7B97BE3C-2B70-647A-2328-3C36DB5547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EA36F657-D742-F74F-8CAC-C41A03E4EE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2592148"/>
            <a:ext cx="3591243" cy="24622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>
              <a:lnSpc>
                <a:spcPct val="100000"/>
              </a:lnSpc>
              <a:buNone/>
              <a:defRPr lang="en-US" sz="4000" b="1" dirty="0" smtClean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Message clé de la slide sur plusieurs lignes</a:t>
            </a:r>
          </a:p>
        </p:txBody>
      </p:sp>
    </p:spTree>
    <p:extLst>
      <p:ext uri="{BB962C8B-B14F-4D97-AF65-F5344CB8AC3E}">
        <p14:creationId xmlns:p14="http://schemas.microsoft.com/office/powerpoint/2010/main" val="4033577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73484C2-E502-6CF5-C7FE-4EBDA12837D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181099"/>
            <a:ext cx="12192000" cy="5284800"/>
          </a:xfrm>
          <a:custGeom>
            <a:avLst/>
            <a:gdLst>
              <a:gd name="connsiteX0" fmla="*/ 11342851 w 12192000"/>
              <a:gd name="connsiteY0" fmla="*/ 2632839 h 5284800"/>
              <a:gd name="connsiteX1" fmla="*/ 11500875 w 12192000"/>
              <a:gd name="connsiteY1" fmla="*/ 2654461 h 5284800"/>
              <a:gd name="connsiteX2" fmla="*/ 12163103 w 12192000"/>
              <a:gd name="connsiteY2" fmla="*/ 2939441 h 5284800"/>
              <a:gd name="connsiteX3" fmla="*/ 12192000 w 12192000"/>
              <a:gd name="connsiteY3" fmla="*/ 2960382 h 5284800"/>
              <a:gd name="connsiteX4" fmla="*/ 12192000 w 12192000"/>
              <a:gd name="connsiteY4" fmla="*/ 5284800 h 5284800"/>
              <a:gd name="connsiteX5" fmla="*/ 8909042 w 12192000"/>
              <a:gd name="connsiteY5" fmla="*/ 5284800 h 5284800"/>
              <a:gd name="connsiteX6" fmla="*/ 8878520 w 12192000"/>
              <a:gd name="connsiteY6" fmla="*/ 5162722 h 5284800"/>
              <a:gd name="connsiteX7" fmla="*/ 8837261 w 12192000"/>
              <a:gd name="connsiteY7" fmla="*/ 4740531 h 5284800"/>
              <a:gd name="connsiteX8" fmla="*/ 10045822 w 12192000"/>
              <a:gd name="connsiteY8" fmla="*/ 3801490 h 5284800"/>
              <a:gd name="connsiteX9" fmla="*/ 10046707 w 12192000"/>
              <a:gd name="connsiteY9" fmla="*/ 3801490 h 5284800"/>
              <a:gd name="connsiteX10" fmla="*/ 11342851 w 12192000"/>
              <a:gd name="connsiteY10" fmla="*/ 2632839 h 5284800"/>
              <a:gd name="connsiteX11" fmla="*/ 0 w 12192000"/>
              <a:gd name="connsiteY11" fmla="*/ 0 h 5284800"/>
              <a:gd name="connsiteX12" fmla="*/ 12192000 w 12192000"/>
              <a:gd name="connsiteY12" fmla="*/ 0 h 5284800"/>
              <a:gd name="connsiteX13" fmla="*/ 12192000 w 12192000"/>
              <a:gd name="connsiteY13" fmla="*/ 2787622 h 5284800"/>
              <a:gd name="connsiteX14" fmla="*/ 12079095 w 12192000"/>
              <a:gd name="connsiteY14" fmla="*/ 2719230 h 5284800"/>
              <a:gd name="connsiteX15" fmla="*/ 11879242 w 12192000"/>
              <a:gd name="connsiteY15" fmla="*/ 2623042 h 5284800"/>
              <a:gd name="connsiteX16" fmla="*/ 10984880 w 12192000"/>
              <a:gd name="connsiteY16" fmla="*/ 2442491 h 5284800"/>
              <a:gd name="connsiteX17" fmla="*/ 10090518 w 12192000"/>
              <a:gd name="connsiteY17" fmla="*/ 2623042 h 5284800"/>
              <a:gd name="connsiteX18" fmla="*/ 9359894 w 12192000"/>
              <a:gd name="connsiteY18" fmla="*/ 3115574 h 5284800"/>
              <a:gd name="connsiteX19" fmla="*/ 8867354 w 12192000"/>
              <a:gd name="connsiteY19" fmla="*/ 3846185 h 5284800"/>
              <a:gd name="connsiteX20" fmla="*/ 8686800 w 12192000"/>
              <a:gd name="connsiteY20" fmla="*/ 4740531 h 5284800"/>
              <a:gd name="connsiteX21" fmla="*/ 8732104 w 12192000"/>
              <a:gd name="connsiteY21" fmla="*/ 5197827 h 5284800"/>
              <a:gd name="connsiteX22" fmla="*/ 8754272 w 12192000"/>
              <a:gd name="connsiteY22" fmla="*/ 5284800 h 5284800"/>
              <a:gd name="connsiteX23" fmla="*/ 0 w 12192000"/>
              <a:gd name="connsiteY23" fmla="*/ 5284800 h 528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2192000" h="5284800">
                <a:moveTo>
                  <a:pt x="11342851" y="2632839"/>
                </a:moveTo>
                <a:cubicBezTo>
                  <a:pt x="11392852" y="2635991"/>
                  <a:pt x="11445448" y="2643066"/>
                  <a:pt x="11500875" y="2654461"/>
                </a:cubicBezTo>
                <a:cubicBezTo>
                  <a:pt x="11738184" y="2703416"/>
                  <a:pt x="11960799" y="2803019"/>
                  <a:pt x="12163103" y="2939441"/>
                </a:cubicBezTo>
                <a:lnTo>
                  <a:pt x="12192000" y="2960382"/>
                </a:lnTo>
                <a:lnTo>
                  <a:pt x="12192000" y="5284800"/>
                </a:lnTo>
                <a:lnTo>
                  <a:pt x="8909042" y="5284800"/>
                </a:lnTo>
                <a:lnTo>
                  <a:pt x="8878520" y="5162722"/>
                </a:lnTo>
                <a:cubicBezTo>
                  <a:pt x="8851228" y="5025159"/>
                  <a:pt x="8837261" y="4883910"/>
                  <a:pt x="8837261" y="4740531"/>
                </a:cubicBezTo>
                <a:cubicBezTo>
                  <a:pt x="8837261" y="4167017"/>
                  <a:pt x="9640018" y="4207287"/>
                  <a:pt x="10045822" y="3801490"/>
                </a:cubicBezTo>
                <a:lnTo>
                  <a:pt x="10046707" y="3801490"/>
                </a:lnTo>
                <a:cubicBezTo>
                  <a:pt x="10426734" y="3421056"/>
                  <a:pt x="10592839" y="2585562"/>
                  <a:pt x="11342851" y="263283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2787622"/>
                </a:lnTo>
                <a:lnTo>
                  <a:pt x="12079095" y="2719230"/>
                </a:lnTo>
                <a:cubicBezTo>
                  <a:pt x="12014270" y="2684111"/>
                  <a:pt x="11947614" y="2652028"/>
                  <a:pt x="11879242" y="2623042"/>
                </a:cubicBezTo>
                <a:cubicBezTo>
                  <a:pt x="11596020" y="2503117"/>
                  <a:pt x="11295096" y="2442491"/>
                  <a:pt x="10984880" y="2442491"/>
                </a:cubicBezTo>
                <a:cubicBezTo>
                  <a:pt x="10674663" y="2442491"/>
                  <a:pt x="10373740" y="2503117"/>
                  <a:pt x="10090518" y="2623042"/>
                </a:cubicBezTo>
                <a:cubicBezTo>
                  <a:pt x="9816590" y="2738984"/>
                  <a:pt x="9570983" y="2904489"/>
                  <a:pt x="9359894" y="3115574"/>
                </a:cubicBezTo>
                <a:cubicBezTo>
                  <a:pt x="9148806" y="3326659"/>
                  <a:pt x="8983297" y="3572704"/>
                  <a:pt x="8867354" y="3846185"/>
                </a:cubicBezTo>
                <a:cubicBezTo>
                  <a:pt x="8747427" y="4129402"/>
                  <a:pt x="8686800" y="4430320"/>
                  <a:pt x="8686800" y="4740531"/>
                </a:cubicBezTo>
                <a:cubicBezTo>
                  <a:pt x="8686800" y="4895637"/>
                  <a:pt x="8701957" y="5048419"/>
                  <a:pt x="8732104" y="5197827"/>
                </a:cubicBezTo>
                <a:lnTo>
                  <a:pt x="8754272" y="5284800"/>
                </a:lnTo>
                <a:lnTo>
                  <a:pt x="0" y="5284800"/>
                </a:lnTo>
                <a:close/>
              </a:path>
            </a:pathLst>
          </a:custGeom>
          <a:noFill/>
        </p:spPr>
        <p:txBody>
          <a:bodyPr vert="horz" wrap="square" lIns="91440" tIns="45720" rIns="91440" bIns="45720" rtlCol="0" anchor="ctr">
            <a:noAutofit/>
          </a:bodyPr>
          <a:lstStyle>
            <a:lvl1pPr marL="0" indent="0" algn="ctr">
              <a:buNone/>
              <a:defRPr lang="fr-FR" sz="3200"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57BCEFA-E2A9-A204-9397-17E9AE24B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B8552C3A-EE03-6A4C-83BC-633A9154D09C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" t="23839" r="38210"/>
          <a:stretch/>
        </p:blipFill>
        <p:spPr>
          <a:xfrm rot="5400000">
            <a:off x="9017504" y="3291392"/>
            <a:ext cx="2843792" cy="3505200"/>
          </a:xfrm>
          <a:prstGeom prst="rect">
            <a:avLst/>
          </a:prstGeom>
        </p:spPr>
      </p:pic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BE8FEC3F-4CE9-2A5D-332A-E2A6F6A469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4180185"/>
            <a:ext cx="5544550" cy="3747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>
              <a:buNone/>
              <a:defRPr lang="en-US" sz="2400" smtClean="0">
                <a:solidFill>
                  <a:schemeClr val="tx2"/>
                </a:solidFill>
                <a:ea typeface="+mj-ea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marL="114300" lvl="0" indent="-342900"/>
            <a:r>
              <a:rPr lang="fr-FR" dirty="0"/>
              <a:t>Sous-titre de la présentation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3E5E40BC-264C-1753-99D6-88E5FDA917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AC33616-F3A1-55D7-9518-B02AB69F8D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2900" y="2782522"/>
            <a:ext cx="5617243" cy="1169551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90000"/>
              </a:lnSpc>
              <a:buNone/>
              <a:defRPr lang="en-US" sz="4000" b="1" spc="-5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lvl="0">
              <a:lnSpc>
                <a:spcPct val="95000"/>
              </a:lnSpc>
            </a:pPr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39746907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292A70-4A44-0A56-E7C8-77E9FE6003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81100"/>
            <a:ext cx="12192000" cy="5284788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22FF773C-0E6B-4B54-E94D-462DAB7646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6" y="3207941"/>
            <a:ext cx="5642813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>
              <a:lnSpc>
                <a:spcPct val="100000"/>
              </a:lnSpc>
              <a:buNone/>
              <a:defRPr lang="en-US" sz="4000" b="1" dirty="0" smtClean="0">
                <a:solidFill>
                  <a:schemeClr val="bg1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Message clé de la slide sur plusieurs lignes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07F58-B18E-CE59-383A-F63F534C1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15D1DDF7-1D35-C18C-13B1-CF495CB4CD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12607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sage clé 0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292A70-4A44-0A56-E7C8-77E9FE60033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81100"/>
            <a:ext cx="12192000" cy="5284788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3200"/>
            </a:lvl1pPr>
          </a:lstStyle>
          <a:p>
            <a:r>
              <a:rPr lang="fr-FR" dirty="0"/>
              <a:t>Ajouter une image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07F58-B18E-CE59-383A-F63F534C1C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8523FC3-A0C5-CC81-304F-107F23A764F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6" y="3207941"/>
            <a:ext cx="5642813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lvl1pPr marL="0" indent="0">
              <a:lnSpc>
                <a:spcPct val="100000"/>
              </a:lnSpc>
              <a:buNone/>
              <a:defRPr lang="en-US" sz="4000" b="1" dirty="0" smtClean="0">
                <a:solidFill>
                  <a:schemeClr val="tx1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Message clé de la slide sur plusieurs lignes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8F3AF0-B5ED-B6BC-8D5A-811E69DBA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07518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B1F5DC1-F399-A74F-6F37-A45D336D08FD}"/>
              </a:ext>
            </a:extLst>
          </p:cNvPr>
          <p:cNvCxnSpPr>
            <a:cxnSpLocks/>
          </p:cNvCxnSpPr>
          <p:nvPr userDrawn="1"/>
        </p:nvCxnSpPr>
        <p:spPr>
          <a:xfrm>
            <a:off x="342900" y="6507163"/>
            <a:ext cx="11503025" cy="0"/>
          </a:xfrm>
          <a:prstGeom prst="line">
            <a:avLst/>
          </a:prstGeom>
          <a:ln w="6350">
            <a:solidFill>
              <a:schemeClr val="tx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722DF4C9-8B21-D89A-F5CE-E224664306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168" r="46314"/>
          <a:stretch/>
        </p:blipFill>
        <p:spPr>
          <a:xfrm rot="5400000">
            <a:off x="5632949" y="-48710"/>
            <a:ext cx="5156202" cy="795555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1FFC0BA-E3D8-FA59-E298-D069009A1C0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2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F6B88E2-F3EE-F66D-66E5-319F61597A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0324" y="5906365"/>
            <a:ext cx="131743" cy="13174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2AEB239-8A47-77E2-C22B-D2C2BEFB380C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2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3CB597E-CE89-6704-0D07-5262C5890E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9334" y="5906365"/>
            <a:ext cx="131743" cy="13174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C11A01B-D5EF-3753-555C-A7135C3D7EE0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2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D6E8394-87B5-DECC-C98D-7743368FF9D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78343" y="5906365"/>
            <a:ext cx="131742" cy="13174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D966868-94CD-7135-5782-9ACE57E50D5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2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D97433B-A0EC-EA47-0CF2-396051010D9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87353" y="5906365"/>
            <a:ext cx="131742" cy="13174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7D2DD3E-B49C-6B25-D999-5F9FB6006553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2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192EAF-4F29-5D8E-F378-20BF9BB14527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83422" y="5893424"/>
            <a:ext cx="157624" cy="1576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D44F06-9BFF-D9EA-14A8-D2F6D85431B7}"/>
              </a:ext>
            </a:extLst>
          </p:cNvPr>
          <p:cNvSpPr txBox="1"/>
          <p:nvPr userDrawn="1"/>
        </p:nvSpPr>
        <p:spPr>
          <a:xfrm>
            <a:off x="342899" y="5465448"/>
            <a:ext cx="9393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200" dirty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suivre 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E5FD8-8E74-265A-F38E-3C0D3C39B56D}"/>
              </a:ext>
            </a:extLst>
          </p:cNvPr>
          <p:cNvSpPr txBox="1"/>
          <p:nvPr userDrawn="1"/>
        </p:nvSpPr>
        <p:spPr>
          <a:xfrm>
            <a:off x="348385" y="3873243"/>
            <a:ext cx="647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email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21D1ED-D3FE-4E39-4111-2CDA27EAB548}"/>
              </a:ext>
            </a:extLst>
          </p:cNvPr>
          <p:cNvSpPr txBox="1"/>
          <p:nvPr userDrawn="1"/>
        </p:nvSpPr>
        <p:spPr>
          <a:xfrm>
            <a:off x="348385" y="4555868"/>
            <a:ext cx="9537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4C4C4C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téléphone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AA0FA7-2A3E-50B5-64D7-1407445FB188}"/>
              </a:ext>
            </a:extLst>
          </p:cNvPr>
          <p:cNvGrpSpPr/>
          <p:nvPr userDrawn="1"/>
        </p:nvGrpSpPr>
        <p:grpSpPr>
          <a:xfrm>
            <a:off x="342899" y="3624263"/>
            <a:ext cx="3643625" cy="1365250"/>
            <a:chOff x="342900" y="3624263"/>
            <a:chExt cx="3257550" cy="136525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8DEBC75-6126-E386-5233-F4AACC4E468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4306889"/>
              <a:ext cx="3257550" cy="0"/>
            </a:xfrm>
            <a:prstGeom prst="line">
              <a:avLst/>
            </a:prstGeom>
            <a:ln w="6350">
              <a:solidFill>
                <a:schemeClr val="tx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76A5E26-7907-CC47-37C1-239F2F546D3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3624263"/>
              <a:ext cx="3257550" cy="0"/>
            </a:xfrm>
            <a:prstGeom prst="line">
              <a:avLst/>
            </a:prstGeom>
            <a:ln w="6350">
              <a:solidFill>
                <a:schemeClr val="tx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310CD1F-1390-FAF1-BC84-F5D21C73C5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4989513"/>
              <a:ext cx="3257550" cy="0"/>
            </a:xfrm>
            <a:prstGeom prst="line">
              <a:avLst/>
            </a:prstGeom>
            <a:ln w="6350">
              <a:solidFill>
                <a:schemeClr val="tx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>
            <a:hlinkClick r:id="rId14"/>
            <a:extLst>
              <a:ext uri="{FF2B5EF4-FFF2-40B4-BE49-F238E27FC236}">
                <a16:creationId xmlns:a16="http://schemas.microsoft.com/office/drawing/2014/main" id="{74BF26FC-68DE-632C-A105-3764131B6D6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Oval 35">
            <a:hlinkClick r:id="rId15"/>
            <a:extLst>
              <a:ext uri="{FF2B5EF4-FFF2-40B4-BE49-F238E27FC236}">
                <a16:creationId xmlns:a16="http://schemas.microsoft.com/office/drawing/2014/main" id="{51CBFC28-CD52-0D99-29A3-FBC73B989DD0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Oval 36">
            <a:hlinkClick r:id="rId16"/>
            <a:extLst>
              <a:ext uri="{FF2B5EF4-FFF2-40B4-BE49-F238E27FC236}">
                <a16:creationId xmlns:a16="http://schemas.microsoft.com/office/drawing/2014/main" id="{6299B04D-7CFA-7D3F-10D3-4D4DDF44B06D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Oval 37">
            <a:hlinkClick r:id="rId17"/>
            <a:extLst>
              <a:ext uri="{FF2B5EF4-FFF2-40B4-BE49-F238E27FC236}">
                <a16:creationId xmlns:a16="http://schemas.microsoft.com/office/drawing/2014/main" id="{352154B1-1C89-4D31-FAF9-CA338C099DC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Oval 38">
            <a:hlinkClick r:id="rId18"/>
            <a:extLst>
              <a:ext uri="{FF2B5EF4-FFF2-40B4-BE49-F238E27FC236}">
                <a16:creationId xmlns:a16="http://schemas.microsoft.com/office/drawing/2014/main" id="{B452D942-D555-6457-6D35-0AFF3DED8464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Text Placeholder 13">
            <a:extLst>
              <a:ext uri="{FF2B5EF4-FFF2-40B4-BE49-F238E27FC236}">
                <a16:creationId xmlns:a16="http://schemas.microsoft.com/office/drawing/2014/main" id="{6345F39A-1BB0-BF68-5C6B-8D46DF2F08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2900" y="2338567"/>
            <a:ext cx="3643624" cy="93406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120000"/>
              </a:lnSpc>
              <a:buFont typeface="Arial" panose="020B0604020202020204" pitchFamily="34" charset="0"/>
              <a:buNone/>
              <a:defRPr lang="fr-FR" b="0" noProof="0" dirty="0">
                <a:ea typeface="+mj-ea"/>
              </a:defRPr>
            </a:lvl1pPr>
          </a:lstStyle>
          <a:p>
            <a:pPr marL="57150" lvl="0" indent="-285750">
              <a:lnSpc>
                <a:spcPct val="110000"/>
              </a:lnSpc>
              <a:spcBef>
                <a:spcPts val="0"/>
              </a:spcBef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Texte de fin de la présentation 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AA9B84C-2F6F-92E0-AA02-3E5937D56C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BC47F3-3506-A7F7-254E-04E0EC09E82F}"/>
              </a:ext>
            </a:extLst>
          </p:cNvPr>
          <p:cNvSpPr txBox="1"/>
          <p:nvPr userDrawn="1"/>
        </p:nvSpPr>
        <p:spPr>
          <a:xfrm>
            <a:off x="342899" y="1567772"/>
            <a:ext cx="3643626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fr-FR" sz="3000" b="1" spc="-5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sz="4000" dirty="0"/>
              <a:t>Nous contacter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FFC5EBB9-6D2B-48CB-AAF5-629CB2F2F5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7CB4AE7-DA30-7B20-F996-FBD05ED8392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4293" y="4521948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01.46.11.80.00</a:t>
            </a:r>
          </a:p>
        </p:txBody>
      </p:sp>
      <p:sp>
        <p:nvSpPr>
          <p:cNvPr id="25" name="Text Placeholder 23">
            <a:extLst>
              <a:ext uri="{FF2B5EF4-FFF2-40B4-BE49-F238E27FC236}">
                <a16:creationId xmlns:a16="http://schemas.microsoft.com/office/drawing/2014/main" id="{57C7194B-089B-6FBF-2378-661E979B84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4293" y="3857854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en-US" dirty="0"/>
              <a:t>dialogue@andra.fr</a:t>
            </a:r>
          </a:p>
        </p:txBody>
      </p:sp>
    </p:spTree>
    <p:extLst>
      <p:ext uri="{BB962C8B-B14F-4D97-AF65-F5344CB8AC3E}">
        <p14:creationId xmlns:p14="http://schemas.microsoft.com/office/powerpoint/2010/main" val="23149523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E428CB17-D089-095D-CF5F-C65873B8BE48}"/>
              </a:ext>
            </a:extLst>
          </p:cNvPr>
          <p:cNvGrpSpPr/>
          <p:nvPr userDrawn="1"/>
        </p:nvGrpSpPr>
        <p:grpSpPr>
          <a:xfrm>
            <a:off x="0" y="1181100"/>
            <a:ext cx="12192000" cy="5284309"/>
            <a:chOff x="13213080" y="1181100"/>
            <a:chExt cx="12192000" cy="528430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31B0709-D763-0F56-7A99-8F154FD862A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t="35902" r="23537" b="30957"/>
            <a:stretch/>
          </p:blipFill>
          <p:spPr>
            <a:xfrm>
              <a:off x="13213080" y="1181100"/>
              <a:ext cx="12192000" cy="5284309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06CDA20-29AF-6F6F-1238-BC3ACFFF1682}"/>
                </a:ext>
              </a:extLst>
            </p:cNvPr>
            <p:cNvSpPr/>
            <p:nvPr userDrawn="1"/>
          </p:nvSpPr>
          <p:spPr>
            <a:xfrm>
              <a:off x="13213080" y="1181100"/>
              <a:ext cx="11645900" cy="528430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alpha val="67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41FFC0BA-E3D8-FA59-E298-D069009A1C0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F6B88E2-F3EE-F66D-66E5-319F61597A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4" y="5906365"/>
            <a:ext cx="131743" cy="13174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2AEB239-8A47-77E2-C22B-D2C2BEFB380C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3CB597E-CE89-6704-0D07-5262C5890E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9334" y="5906365"/>
            <a:ext cx="131743" cy="13174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C11A01B-D5EF-3753-555C-A7135C3D7EE0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D6E8394-87B5-DECC-C98D-7743368FF9D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78343" y="5906365"/>
            <a:ext cx="131742" cy="13174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D966868-94CD-7135-5782-9ACE57E50D5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D97433B-A0EC-EA47-0CF2-396051010D9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87353" y="5906365"/>
            <a:ext cx="131742" cy="13174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7D2DD3E-B49C-6B25-D999-5F9FB6006553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192EAF-4F29-5D8E-F378-20BF9BB14527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083422" y="5893424"/>
            <a:ext cx="157624" cy="1576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D44F06-9BFF-D9EA-14A8-D2F6D85431B7}"/>
              </a:ext>
            </a:extLst>
          </p:cNvPr>
          <p:cNvSpPr txBox="1"/>
          <p:nvPr userDrawn="1"/>
        </p:nvSpPr>
        <p:spPr>
          <a:xfrm>
            <a:off x="342899" y="5465448"/>
            <a:ext cx="9393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suivre 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E5FD8-8E74-265A-F38E-3C0D3C39B56D}"/>
              </a:ext>
            </a:extLst>
          </p:cNvPr>
          <p:cNvSpPr txBox="1"/>
          <p:nvPr userDrawn="1"/>
        </p:nvSpPr>
        <p:spPr>
          <a:xfrm>
            <a:off x="348385" y="3873243"/>
            <a:ext cx="647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email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21D1ED-D3FE-4E39-4111-2CDA27EAB548}"/>
              </a:ext>
            </a:extLst>
          </p:cNvPr>
          <p:cNvSpPr txBox="1"/>
          <p:nvPr userDrawn="1"/>
        </p:nvSpPr>
        <p:spPr>
          <a:xfrm>
            <a:off x="348385" y="4555868"/>
            <a:ext cx="9537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téléphone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8061DE-B9D7-6866-5A0B-F8DBDED662AC}"/>
              </a:ext>
            </a:extLst>
          </p:cNvPr>
          <p:cNvGrpSpPr/>
          <p:nvPr userDrawn="1"/>
        </p:nvGrpSpPr>
        <p:grpSpPr>
          <a:xfrm>
            <a:off x="342900" y="3624263"/>
            <a:ext cx="3643624" cy="1365250"/>
            <a:chOff x="342900" y="3624263"/>
            <a:chExt cx="3257550" cy="1365250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8DEBC75-6126-E386-5233-F4AACC4E468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4306889"/>
              <a:ext cx="3257550" cy="0"/>
            </a:xfrm>
            <a:prstGeom prst="line">
              <a:avLst/>
            </a:prstGeom>
            <a:ln w="6350">
              <a:solidFill>
                <a:schemeClr val="bg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76A5E26-7907-CC47-37C1-239F2F546D3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3624263"/>
              <a:ext cx="3257550" cy="0"/>
            </a:xfrm>
            <a:prstGeom prst="line">
              <a:avLst/>
            </a:prstGeom>
            <a:ln w="6350">
              <a:solidFill>
                <a:schemeClr val="bg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310CD1F-1390-FAF1-BC84-F5D21C73C5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42900" y="4989513"/>
              <a:ext cx="3257550" cy="0"/>
            </a:xfrm>
            <a:prstGeom prst="line">
              <a:avLst/>
            </a:prstGeom>
            <a:ln w="6350">
              <a:solidFill>
                <a:schemeClr val="bg1">
                  <a:alpha val="3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>
            <a:hlinkClick r:id="rId13"/>
            <a:extLst>
              <a:ext uri="{FF2B5EF4-FFF2-40B4-BE49-F238E27FC236}">
                <a16:creationId xmlns:a16="http://schemas.microsoft.com/office/drawing/2014/main" id="{74BF26FC-68DE-632C-A105-3764131B6D6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Oval 35">
            <a:hlinkClick r:id="rId14"/>
            <a:extLst>
              <a:ext uri="{FF2B5EF4-FFF2-40B4-BE49-F238E27FC236}">
                <a16:creationId xmlns:a16="http://schemas.microsoft.com/office/drawing/2014/main" id="{51CBFC28-CD52-0D99-29A3-FBC73B989DD0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Oval 36">
            <a:hlinkClick r:id="rId15"/>
            <a:extLst>
              <a:ext uri="{FF2B5EF4-FFF2-40B4-BE49-F238E27FC236}">
                <a16:creationId xmlns:a16="http://schemas.microsoft.com/office/drawing/2014/main" id="{6299B04D-7CFA-7D3F-10D3-4D4DDF44B06D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Oval 37">
            <a:hlinkClick r:id="rId16"/>
            <a:extLst>
              <a:ext uri="{FF2B5EF4-FFF2-40B4-BE49-F238E27FC236}">
                <a16:creationId xmlns:a16="http://schemas.microsoft.com/office/drawing/2014/main" id="{352154B1-1C89-4D31-FAF9-CA338C099DC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Oval 38">
            <a:hlinkClick r:id="rId17"/>
            <a:extLst>
              <a:ext uri="{FF2B5EF4-FFF2-40B4-BE49-F238E27FC236}">
                <a16:creationId xmlns:a16="http://schemas.microsoft.com/office/drawing/2014/main" id="{B452D942-D555-6457-6D35-0AFF3DED8464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C0BAECD-9ABB-DF8C-CE92-0220822BE0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D75795-BF5B-3EC7-20C8-B8985342259E}"/>
              </a:ext>
            </a:extLst>
          </p:cNvPr>
          <p:cNvSpPr txBox="1"/>
          <p:nvPr userDrawn="1"/>
        </p:nvSpPr>
        <p:spPr>
          <a:xfrm>
            <a:off x="342899" y="1567772"/>
            <a:ext cx="3643626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fr-FR" sz="3000" b="1" spc="-5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sz="4000" dirty="0">
                <a:solidFill>
                  <a:schemeClr val="bg1"/>
                </a:solidFill>
              </a:rPr>
              <a:t>Nous contacter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E8C5F7E-1E0D-8601-05D0-29ADB3B162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2899" y="2338567"/>
            <a:ext cx="3643625" cy="93406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Texte de fin de la présentation </a:t>
            </a:r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15BFFF5A-3D85-3D43-CE20-BA6CAAB8F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E40DF07A-5AAE-060C-F02B-E3D720BDB97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4293" y="4521948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01.46.11.80.00</a:t>
            </a:r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67836345-51B9-024E-BEA2-C2F06B4AA1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4293" y="3857854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dialogue@andra.fr</a:t>
            </a:r>
          </a:p>
        </p:txBody>
      </p:sp>
    </p:spTree>
    <p:extLst>
      <p:ext uri="{BB962C8B-B14F-4D97-AF65-F5344CB8AC3E}">
        <p14:creationId xmlns:p14="http://schemas.microsoft.com/office/powerpoint/2010/main" val="16030172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09F86A4-DB69-330E-02B0-48034B73B0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4298" r="25525" b="43423"/>
          <a:stretch/>
        </p:blipFill>
        <p:spPr>
          <a:xfrm>
            <a:off x="0" y="1181100"/>
            <a:ext cx="12192000" cy="528430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6565312-AC54-073D-92A0-36A75DBC59FD}"/>
              </a:ext>
            </a:extLst>
          </p:cNvPr>
          <p:cNvSpPr/>
          <p:nvPr userDrawn="1"/>
        </p:nvSpPr>
        <p:spPr>
          <a:xfrm>
            <a:off x="0" y="1181100"/>
            <a:ext cx="11645900" cy="5284309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67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1FFC0BA-E3D8-FA59-E298-D069009A1C0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F6B88E2-F3EE-F66D-66E5-319F61597A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324" y="5906365"/>
            <a:ext cx="131743" cy="13174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2AEB239-8A47-77E2-C22B-D2C2BEFB380C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3CB597E-CE89-6704-0D07-5262C5890EC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9334" y="5906365"/>
            <a:ext cx="131743" cy="13174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C11A01B-D5EF-3753-555C-A7135C3D7EE0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CD6E8394-87B5-DECC-C98D-7743368FF9D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78343" y="5906365"/>
            <a:ext cx="131742" cy="13174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D966868-94CD-7135-5782-9ACE57E50D5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CD97433B-A0EC-EA47-0CF2-396051010D9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87353" y="5906365"/>
            <a:ext cx="131742" cy="131742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7D2DD3E-B49C-6B25-D999-5F9FB6006553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fr-FR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CC192EAF-4F29-5D8E-F378-20BF9BB14527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083422" y="5893424"/>
            <a:ext cx="157624" cy="1576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3D44F06-9BFF-D9EA-14A8-D2F6D85431B7}"/>
              </a:ext>
            </a:extLst>
          </p:cNvPr>
          <p:cNvSpPr txBox="1"/>
          <p:nvPr userDrawn="1"/>
        </p:nvSpPr>
        <p:spPr>
          <a:xfrm>
            <a:off x="342899" y="5465448"/>
            <a:ext cx="93936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Nous suivre :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E5FD8-8E74-265A-F38E-3C0D3C39B56D}"/>
              </a:ext>
            </a:extLst>
          </p:cNvPr>
          <p:cNvSpPr txBox="1"/>
          <p:nvPr userDrawn="1"/>
        </p:nvSpPr>
        <p:spPr>
          <a:xfrm>
            <a:off x="348385" y="3873243"/>
            <a:ext cx="647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email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821D1ED-D3FE-4E39-4111-2CDA27EAB548}"/>
              </a:ext>
            </a:extLst>
          </p:cNvPr>
          <p:cNvSpPr txBox="1"/>
          <p:nvPr userDrawn="1"/>
        </p:nvSpPr>
        <p:spPr>
          <a:xfrm>
            <a:off x="348385" y="4555868"/>
            <a:ext cx="9537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alpha val="6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 téléphone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8DEBC75-6126-E386-5233-F4AACC4E468F}"/>
              </a:ext>
            </a:extLst>
          </p:cNvPr>
          <p:cNvCxnSpPr>
            <a:cxnSpLocks/>
          </p:cNvCxnSpPr>
          <p:nvPr userDrawn="1"/>
        </p:nvCxnSpPr>
        <p:spPr>
          <a:xfrm>
            <a:off x="342900" y="4306889"/>
            <a:ext cx="3643624" cy="0"/>
          </a:xfrm>
          <a:prstGeom prst="line">
            <a:avLst/>
          </a:prstGeom>
          <a:ln w="6350">
            <a:solidFill>
              <a:schemeClr val="bg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76A5E26-7907-CC47-37C1-239F2F546D36}"/>
              </a:ext>
            </a:extLst>
          </p:cNvPr>
          <p:cNvCxnSpPr>
            <a:cxnSpLocks/>
          </p:cNvCxnSpPr>
          <p:nvPr userDrawn="1"/>
        </p:nvCxnSpPr>
        <p:spPr>
          <a:xfrm>
            <a:off x="342900" y="3624263"/>
            <a:ext cx="3643624" cy="0"/>
          </a:xfrm>
          <a:prstGeom prst="line">
            <a:avLst/>
          </a:prstGeom>
          <a:ln w="6350">
            <a:solidFill>
              <a:schemeClr val="bg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310CD1F-1390-FAF1-BC84-F5D21C73C55C}"/>
              </a:ext>
            </a:extLst>
          </p:cNvPr>
          <p:cNvCxnSpPr>
            <a:cxnSpLocks/>
          </p:cNvCxnSpPr>
          <p:nvPr userDrawn="1"/>
        </p:nvCxnSpPr>
        <p:spPr>
          <a:xfrm>
            <a:off x="342900" y="4989513"/>
            <a:ext cx="3643624" cy="0"/>
          </a:xfrm>
          <a:prstGeom prst="line">
            <a:avLst/>
          </a:prstGeom>
          <a:ln w="6350">
            <a:solidFill>
              <a:schemeClr val="bg1">
                <a:alpha val="3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hlinkClick r:id="rId13"/>
            <a:extLst>
              <a:ext uri="{FF2B5EF4-FFF2-40B4-BE49-F238E27FC236}">
                <a16:creationId xmlns:a16="http://schemas.microsoft.com/office/drawing/2014/main" id="{74BF26FC-68DE-632C-A105-3764131B6D6A}"/>
              </a:ext>
            </a:extLst>
          </p:cNvPr>
          <p:cNvSpPr/>
          <p:nvPr userDrawn="1"/>
        </p:nvSpPr>
        <p:spPr>
          <a:xfrm>
            <a:off x="34289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Oval 35">
            <a:hlinkClick r:id="rId14"/>
            <a:extLst>
              <a:ext uri="{FF2B5EF4-FFF2-40B4-BE49-F238E27FC236}">
                <a16:creationId xmlns:a16="http://schemas.microsoft.com/office/drawing/2014/main" id="{51CBFC28-CD52-0D99-29A3-FBC73B989DD0}"/>
              </a:ext>
            </a:extLst>
          </p:cNvPr>
          <p:cNvSpPr/>
          <p:nvPr userDrawn="1"/>
        </p:nvSpPr>
        <p:spPr>
          <a:xfrm>
            <a:off x="751909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Oval 36">
            <a:hlinkClick r:id="rId15"/>
            <a:extLst>
              <a:ext uri="{FF2B5EF4-FFF2-40B4-BE49-F238E27FC236}">
                <a16:creationId xmlns:a16="http://schemas.microsoft.com/office/drawing/2014/main" id="{6299B04D-7CFA-7D3F-10D3-4D4DDF44B06D}"/>
              </a:ext>
            </a:extLst>
          </p:cNvPr>
          <p:cNvSpPr/>
          <p:nvPr userDrawn="1"/>
        </p:nvSpPr>
        <p:spPr>
          <a:xfrm>
            <a:off x="116091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Oval 37">
            <a:hlinkClick r:id="rId16"/>
            <a:extLst>
              <a:ext uri="{FF2B5EF4-FFF2-40B4-BE49-F238E27FC236}">
                <a16:creationId xmlns:a16="http://schemas.microsoft.com/office/drawing/2014/main" id="{352154B1-1C89-4D31-FAF9-CA338C099DCB}"/>
              </a:ext>
            </a:extLst>
          </p:cNvPr>
          <p:cNvSpPr/>
          <p:nvPr userDrawn="1"/>
        </p:nvSpPr>
        <p:spPr>
          <a:xfrm>
            <a:off x="156992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Oval 38">
            <a:hlinkClick r:id="rId17"/>
            <a:extLst>
              <a:ext uri="{FF2B5EF4-FFF2-40B4-BE49-F238E27FC236}">
                <a16:creationId xmlns:a16="http://schemas.microsoft.com/office/drawing/2014/main" id="{B452D942-D555-6457-6D35-0AFF3DED8464}"/>
              </a:ext>
            </a:extLst>
          </p:cNvPr>
          <p:cNvSpPr/>
          <p:nvPr userDrawn="1"/>
        </p:nvSpPr>
        <p:spPr>
          <a:xfrm>
            <a:off x="1978938" y="5788940"/>
            <a:ext cx="366592" cy="366592"/>
          </a:xfrm>
          <a:prstGeom prst="ellipse">
            <a:avLst/>
          </a:prstGeom>
          <a:solidFill>
            <a:schemeClr val="bg1">
              <a:alpha val="0"/>
            </a:schemeClr>
          </a:soli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39BB1F41-0A24-1F4B-CBC1-ECBAB6B59311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4FED093D-AF81-C1C6-16F5-044F2656FB81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42899" y="2338567"/>
            <a:ext cx="3643625" cy="9340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Texte de fin de la présentation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102730-D280-77F4-6C74-98326273C7DE}"/>
              </a:ext>
            </a:extLst>
          </p:cNvPr>
          <p:cNvSpPr txBox="1"/>
          <p:nvPr userDrawn="1"/>
        </p:nvSpPr>
        <p:spPr>
          <a:xfrm>
            <a:off x="342899" y="1567772"/>
            <a:ext cx="3643626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lang="fr-FR" sz="3000" b="1" spc="-5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sz="4000" dirty="0">
                <a:solidFill>
                  <a:schemeClr val="bg1"/>
                </a:solidFill>
              </a:rPr>
              <a:t>Nous contacter</a:t>
            </a:r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B9F1FB80-A032-1AB4-FA64-0589AA588C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F2DAFE4F-6FC2-DFEF-0FEA-551D6AE8EE5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14293" y="4521948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01.46.11.80.00</a:t>
            </a:r>
          </a:p>
        </p:txBody>
      </p:sp>
      <p:sp>
        <p:nvSpPr>
          <p:cNvPr id="22" name="Text Placeholder 23">
            <a:extLst>
              <a:ext uri="{FF2B5EF4-FFF2-40B4-BE49-F238E27FC236}">
                <a16:creationId xmlns:a16="http://schemas.microsoft.com/office/drawing/2014/main" id="{45C30932-3BB8-CA6E-8867-CA67C5A416D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4293" y="3857854"/>
            <a:ext cx="2172231" cy="218586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dialogue@andra.fr</a:t>
            </a:r>
          </a:p>
        </p:txBody>
      </p:sp>
    </p:spTree>
    <p:extLst>
      <p:ext uri="{BB962C8B-B14F-4D97-AF65-F5344CB8AC3E}">
        <p14:creationId xmlns:p14="http://schemas.microsoft.com/office/powerpoint/2010/main" val="3582133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91A93D84-6C42-3FD9-7AA8-DD7F4DC913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7168" r="42661"/>
          <a:stretch/>
        </p:blipFill>
        <p:spPr>
          <a:xfrm rot="5400000">
            <a:off x="5457532" y="126705"/>
            <a:ext cx="5507035" cy="7955550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E01280F0-C6D4-E48F-6913-37D05BAE465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2899" y="4180185"/>
            <a:ext cx="5617242" cy="374718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lang="fr-FR" sz="2400" b="0" noProof="0" dirty="0">
                <a:solidFill>
                  <a:schemeClr val="tx1"/>
                </a:solidFill>
                <a:ea typeface="+mj-ea"/>
              </a:defRPr>
            </a:lvl1pPr>
          </a:lstStyle>
          <a:p>
            <a:pPr marL="114300" lvl="0" indent="-342900">
              <a:lnSpc>
                <a:spcPct val="110000"/>
              </a:lnSpc>
              <a:spcBef>
                <a:spcPts val="0"/>
              </a:spcBef>
            </a:pPr>
            <a:r>
              <a:rPr kumimoji="0" lang="fr-FR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Sous-titre de la présentation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21423A-4BCA-1786-B5C6-698C403E26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E3B4E389-9B16-823B-7948-BB8ABAE6A6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AAB26CCE-5C28-3A26-7398-DE82B75EAB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2900" y="2782522"/>
            <a:ext cx="5617243" cy="1169551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>
            <a:lvl1pPr marL="0" indent="0">
              <a:lnSpc>
                <a:spcPct val="90000"/>
              </a:lnSpc>
              <a:buNone/>
              <a:defRPr lang="en-US" sz="4000" b="1" spc="-50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fr-FR" dirty="0"/>
            </a:lvl5pPr>
          </a:lstStyle>
          <a:p>
            <a:pPr lvl="0">
              <a:lnSpc>
                <a:spcPct val="95000"/>
              </a:lnSpc>
            </a:pPr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deux lignes</a:t>
            </a:r>
          </a:p>
        </p:txBody>
      </p:sp>
    </p:spTree>
    <p:extLst>
      <p:ext uri="{BB962C8B-B14F-4D97-AF65-F5344CB8AC3E}">
        <p14:creationId xmlns:p14="http://schemas.microsoft.com/office/powerpoint/2010/main" val="296352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D8D0FD9E-7484-A2E5-4C70-6D6D24979D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2222" y="1708704"/>
            <a:ext cx="4229100" cy="4229100"/>
          </a:xfrm>
          <a:prstGeom prst="rect">
            <a:avLst/>
          </a:prstGeom>
        </p:spPr>
      </p:pic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FAC6A488-A51C-D9D4-C23F-F7B3F68A6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455A8364-EB3C-3363-979C-6E947D3252F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7" y="2757805"/>
            <a:ext cx="5938203" cy="4372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buNone/>
              <a:defRPr lang="en-US" sz="2800" dirty="0" smtClean="0">
                <a:solidFill>
                  <a:schemeClr val="accent3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Numéro de la partie.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D6A341C5-6D0A-C14A-8A01-A1251147C2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115CD081-97AA-0F8E-847B-C021C331B92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3421380"/>
            <a:ext cx="5938203" cy="1477328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>
            <a:lvl1pPr marL="0" indent="0">
              <a:buNone/>
              <a:defRPr kumimoji="0" lang="fr-FR" sz="48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dirty="0"/>
              <a:t>Titre de la partie sur plusieurs lignes</a:t>
            </a:r>
          </a:p>
        </p:txBody>
      </p:sp>
    </p:spTree>
    <p:extLst>
      <p:ext uri="{BB962C8B-B14F-4D97-AF65-F5344CB8AC3E}">
        <p14:creationId xmlns:p14="http://schemas.microsoft.com/office/powerpoint/2010/main" val="1670583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D8D0FD9E-7484-A2E5-4C70-6D6D24979D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2222" y="1708704"/>
            <a:ext cx="4229100" cy="42291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2AE5A5-34C6-A522-F8F6-97D7856AC5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0F0CD96-79E4-8CC1-79C8-B682732F577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3421380"/>
            <a:ext cx="5938203" cy="1477328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>
            <a:lvl1pPr marL="0" indent="0">
              <a:buNone/>
              <a:defRPr kumimoji="0" lang="fr-FR" sz="4800" b="1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dirty="0"/>
              <a:t>Titre de la partie sur plusieurs lignes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631419F1-8D06-6A3D-7800-1DE8238E2E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7" y="2757805"/>
            <a:ext cx="5938203" cy="4372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buNone/>
              <a:defRPr lang="en-US" sz="2800" dirty="0" smtClean="0">
                <a:solidFill>
                  <a:schemeClr val="accent1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Numéro de la partie.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AFDAD2F8-6D6A-4788-0F81-38EF0F69B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486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49DC2EA-4C33-A87D-041A-FD0C5C8A5D7B}"/>
              </a:ext>
            </a:extLst>
          </p:cNvPr>
          <p:cNvSpPr/>
          <p:nvPr userDrawn="1"/>
        </p:nvSpPr>
        <p:spPr>
          <a:xfrm>
            <a:off x="0" y="1181100"/>
            <a:ext cx="12192000" cy="528430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" name="Graphic 12">
            <a:extLst>
              <a:ext uri="{FF2B5EF4-FFF2-40B4-BE49-F238E27FC236}">
                <a16:creationId xmlns:a16="http://schemas.microsoft.com/office/drawing/2014/main" id="{D8D0FD9E-7484-A2E5-4C70-6D6D24979D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2222" y="1708704"/>
            <a:ext cx="4229100" cy="42291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9AAAA4-95BD-E44A-FBAD-4E1DF86E03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3421380"/>
            <a:ext cx="5938203" cy="1477328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>
            <a:lvl1pPr marL="0" indent="0">
              <a:buNone/>
              <a:defRPr kumimoji="0" lang="fr-FR" sz="4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dirty="0"/>
              <a:t>Titre de la partie sur plusieurs lignes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50E1FE5-E5F2-E7FB-5A9D-425F6B9141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7" y="2757805"/>
            <a:ext cx="5938203" cy="4372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buNone/>
              <a:defRPr lang="en-US" sz="2800" dirty="0" smtClean="0">
                <a:solidFill>
                  <a:schemeClr val="accent2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Numéro de la partie.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9F997-5C57-FCAA-E809-18F82B4FB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67AFFC-66FA-BDA3-6EC4-1BC44A484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7474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2">
            <a:extLst>
              <a:ext uri="{FF2B5EF4-FFF2-40B4-BE49-F238E27FC236}">
                <a16:creationId xmlns:a16="http://schemas.microsoft.com/office/drawing/2014/main" id="{D8D0FD9E-7484-A2E5-4C70-6D6D24979D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2222" y="1708704"/>
            <a:ext cx="4229100" cy="4229100"/>
          </a:xfrm>
          <a:prstGeom prst="rect">
            <a:avLst/>
          </a:prstGeo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F9AAAA4-95BD-E44A-FBAD-4E1DF86E03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0677" y="3421380"/>
            <a:ext cx="5938203" cy="1477328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>
            <a:lvl1pPr marL="0" indent="0">
              <a:buNone/>
              <a:defRPr kumimoji="0" lang="fr-FR" sz="48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fr-FR" dirty="0"/>
              <a:t>Titre de la partie sur plusieurs lignes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850E1FE5-E5F2-E7FB-5A9D-425F6B91412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0677" y="2757805"/>
            <a:ext cx="5938203" cy="4372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buNone/>
              <a:defRPr lang="en-US" sz="2800" dirty="0" smtClean="0">
                <a:solidFill>
                  <a:schemeClr val="accent2"/>
                </a:solidFill>
                <a:latin typeface="+mj-lt"/>
                <a:cs typeface="+mn-cs"/>
              </a:defRPr>
            </a:lvl1pPr>
          </a:lstStyle>
          <a:p>
            <a:pPr marL="0" lvl="0"/>
            <a:r>
              <a:rPr lang="fr-FR" dirty="0"/>
              <a:t>Numéro de la partie.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99F997-5C57-FCAA-E809-18F82B4FB9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67AFFC-66FA-BDA3-6EC4-1BC44A484D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407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2.sv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2.svg"/><Relationship Id="rId5" Type="http://schemas.openxmlformats.org/officeDocument/2006/relationships/slideLayout" Target="../slideLayouts/slideLayout2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2.sv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C9322ABB-C823-90D6-47CC-936354C183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20EEF9E-D710-45C5-4FD2-42BC93CAA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2013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6" r:id="rId2"/>
    <p:sldLayoutId id="2147484032" r:id="rId3"/>
    <p:sldLayoutId id="2147484033" r:id="rId4"/>
    <p:sldLayoutId id="2147483690" r:id="rId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92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E2DA6FA8-77E3-69DA-9C2F-41EDB8985E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7CBFFBC-AED4-50E0-9E9E-A2B7A191A8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9133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4034" r:id="rId4"/>
    <p:sldLayoutId id="2147484038" r:id="rId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92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noProof="0" dirty="0" smtClean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 userDrawn="1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1DACE8FF-5E00-5386-C48B-CB2B25EC2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D6645BF-E7AA-B7E9-517F-C71940240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3012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2" r:id="rId3"/>
    <p:sldLayoutId id="2147483763" r:id="rId4"/>
    <p:sldLayoutId id="2147483764" r:id="rId5"/>
    <p:sldLayoutId id="2147483765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9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9AE742F-5241-F70A-8933-B0AEF302B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015DE54-4D8F-6CC8-3A1E-1AF88E323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466558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 smtClean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92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6EE70DF-7CA2-7F0A-063D-D9571D2CDF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9181671-F7FA-B8A8-F8CF-10A3C5176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5055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9" r:id="rId3"/>
    <p:sldLayoutId id="2147483846" r:id="rId4"/>
    <p:sldLayoutId id="2147483847" r:id="rId5"/>
    <p:sldLayoutId id="2147483850" r:id="rId6"/>
    <p:sldLayoutId id="2147483851" r:id="rId7"/>
    <p:sldLayoutId id="2147483848" r:id="rId8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 smtClean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59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9F73221-D89B-27A1-1708-FFD623FF01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E7AE8E6-F5B3-F532-436C-5EE8BE9B5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0471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94" r:id="rId2"/>
    <p:sldLayoutId id="2147483888" r:id="rId3"/>
    <p:sldLayoutId id="2147483889" r:id="rId4"/>
    <p:sldLayoutId id="2147483891" r:id="rId5"/>
    <p:sldLayoutId id="2147483892" r:id="rId6"/>
    <p:sldLayoutId id="2147483893" r:id="rId7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Placeholder 23">
            <a:extLst>
              <a:ext uri="{FF2B5EF4-FFF2-40B4-BE49-F238E27FC236}">
                <a16:creationId xmlns:a16="http://schemas.microsoft.com/office/drawing/2014/main" id="{47BBC26F-9E6C-F6FE-A9AC-4DEC4CDD1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C80C34B-9BE4-6CBD-7C6D-921A276242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36E9A9C-5D0C-F6D7-EE13-398B87227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53398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1" r:id="rId2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304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44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6D4EFE54-C7FE-3DB3-FE05-AFFC71AA99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 algn="r"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5F48215-FD10-075B-4904-36A988682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32047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F479AA3-F6B4-D793-B0BE-724F4978B898}"/>
              </a:ext>
            </a:extLst>
          </p:cNvPr>
          <p:cNvSpPr/>
          <p:nvPr userDrawn="1"/>
        </p:nvSpPr>
        <p:spPr>
          <a:xfrm>
            <a:off x="0" y="1"/>
            <a:ext cx="12192000" cy="11810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3B0768C-A6B0-E6A5-65F9-676D1E1524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0848" y="349250"/>
            <a:ext cx="683445" cy="486005"/>
          </a:xfrm>
          <a:prstGeom prst="rect">
            <a:avLst/>
          </a:prstGeom>
        </p:spPr>
      </p:pic>
      <p:pic>
        <p:nvPicPr>
          <p:cNvPr id="10" name="Picture 9" descr="A red white and blue flag with a person's face&#10;&#10;Description automatically generated">
            <a:extLst>
              <a:ext uri="{FF2B5EF4-FFF2-40B4-BE49-F238E27FC236}">
                <a16:creationId xmlns:a16="http://schemas.microsoft.com/office/drawing/2014/main" id="{222CA406-CAF0-1629-0AF3-76EB02CD542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6379" y="256769"/>
            <a:ext cx="739775" cy="67024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D1437D-1F94-F676-FC70-FBA5F7C3F096}"/>
              </a:ext>
            </a:extLst>
          </p:cNvPr>
          <p:cNvSpPr txBox="1"/>
          <p:nvPr userDrawn="1"/>
        </p:nvSpPr>
        <p:spPr>
          <a:xfrm>
            <a:off x="10833177" y="6600150"/>
            <a:ext cx="51937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66153A46-7042-4FE7-99EA-2C9B4397F322}" type="datetime1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20/01/2025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9A62EA-B140-F0CC-D764-2B219B732333}"/>
              </a:ext>
            </a:extLst>
          </p:cNvPr>
          <p:cNvSpPr txBox="1"/>
          <p:nvPr userDrawn="1"/>
        </p:nvSpPr>
        <p:spPr>
          <a:xfrm>
            <a:off x="11663183" y="6600150"/>
            <a:ext cx="18274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fld id="{9A39818E-3B46-4E23-B15E-B73637F22A39}" type="slidenum">
              <a:rPr lang="fr-FR" sz="800" smtClean="0">
                <a:latin typeface="Arial" panose="020B0604020202020204" pitchFamily="34" charset="0"/>
                <a:cs typeface="Arial" panose="020B0604020202020204" pitchFamily="34" charset="0"/>
              </a:rPr>
              <a:t>‹N°›</a:t>
            </a:fld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8DB369-60F8-5CBF-20CE-95CC4AF11121}"/>
              </a:ext>
            </a:extLst>
          </p:cNvPr>
          <p:cNvSpPr txBox="1"/>
          <p:nvPr userDrawn="1"/>
        </p:nvSpPr>
        <p:spPr>
          <a:xfrm>
            <a:off x="342900" y="6600150"/>
            <a:ext cx="139942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Andra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– Tous droits réservés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9F1AD-D269-A904-A3F3-C43E6ABD71AF}"/>
              </a:ext>
            </a:extLst>
          </p:cNvPr>
          <p:cNvSpPr txBox="1"/>
          <p:nvPr userDrawn="1"/>
        </p:nvSpPr>
        <p:spPr>
          <a:xfrm>
            <a:off x="1820106" y="6600150"/>
            <a:ext cx="2725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|</a:t>
            </a:r>
          </a:p>
        </p:txBody>
      </p:sp>
      <p:sp>
        <p:nvSpPr>
          <p:cNvPr id="24" name="Title Placeholder 23">
            <a:extLst>
              <a:ext uri="{FF2B5EF4-FFF2-40B4-BE49-F238E27FC236}">
                <a16:creationId xmlns:a16="http://schemas.microsoft.com/office/drawing/2014/main" id="{F8C3FDC6-1E7F-D769-A717-CE591E91E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0">
              <a:lnSpc>
                <a:spcPct val="95000"/>
              </a:lnSpc>
              <a:spcBef>
                <a:spcPts val="0"/>
              </a:spcBef>
            </a:pPr>
            <a:r>
              <a:rPr lang="fr-FR" dirty="0"/>
              <a:t>Slide Master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762B8F-E9A3-027E-518A-8657FD4007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2" y="6600150"/>
            <a:ext cx="63318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lvl1pPr>
              <a:defRPr lang="en-US" sz="8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994A83AE-0C9F-9C68-AD05-9D77C80F82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>
            <a:lvl1pPr>
              <a:defRPr lang="en-US" sz="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algn="r"/>
            <a:r>
              <a:rPr lang="fr-FR"/>
              <a:t>DIFFUSION - LIMITÉE</a:t>
            </a:r>
            <a:endParaRPr lang="fr-FR" dirty="0"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89A12341-2046-4B85-AB22-EA3647FFA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5000" y="1825625"/>
            <a:ext cx="11502000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1189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fr-FR" sz="3000" b="1" kern="1200" spc="-50" dirty="0" smtClean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kumimoji="0" lang="en-US" sz="1800" b="0" i="0" u="none" strike="noStrike" kern="1200" cap="none" spc="0" normalizeH="0" baseline="0" dirty="0">
          <a:ln>
            <a:noFill/>
          </a:ln>
          <a:solidFill>
            <a:schemeClr val="tx1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76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kumimoji="0" lang="en-US" sz="16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48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­"/>
        <a:defRPr kumimoji="0" lang="en-US" sz="1400" b="0" i="0" u="none" strike="noStrike" kern="1200" cap="none" spc="0" normalizeH="0" baseline="0" dirty="0">
          <a:ln>
            <a:noFill/>
          </a:ln>
          <a:solidFill>
            <a:schemeClr val="tx1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20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→"/>
        <a:defRPr kumimoji="0" lang="en-US" sz="12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Font typeface="Wingdings" panose="05000000000000000000" pitchFamily="2" charset="2"/>
        <a:buChar char="§"/>
        <a:defRPr kumimoji="0" lang="fr-FR" sz="1000" b="0" i="0" u="none" strike="noStrike" kern="1200" cap="none" spc="0" normalizeH="0" baseline="0" dirty="0">
          <a:ln>
            <a:noFill/>
          </a:ln>
          <a:solidFill>
            <a:schemeClr val="tx2"/>
          </a:solidFill>
          <a:effectLst/>
          <a:uLnTx/>
          <a:uFillTx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16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pos="7462">
          <p15:clr>
            <a:srgbClr val="F26B43"/>
          </p15:clr>
        </p15:guide>
        <p15:guide id="6" orient="horz" pos="4099">
          <p15:clr>
            <a:srgbClr val="F26B43"/>
          </p15:clr>
        </p15:guide>
        <p15:guide id="7" orient="horz" pos="3876">
          <p15:clr>
            <a:srgbClr val="F26B43"/>
          </p15:clr>
        </p15:guide>
        <p15:guide id="8" orient="horz" pos="527">
          <p15:clr>
            <a:srgbClr val="F26B43"/>
          </p15:clr>
        </p15:guide>
        <p15:guide id="9" orient="horz" pos="7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pour une image  7">
            <a:extLst>
              <a:ext uri="{FF2B5EF4-FFF2-40B4-BE49-F238E27FC236}">
                <a16:creationId xmlns:a16="http://schemas.microsoft.com/office/drawing/2014/main" id="{3723221A-C858-6728-76E3-26ECE9CCD22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alphaModFix amt="86000"/>
          </a:blip>
          <a:srcRect t="21101" b="21101"/>
          <a:stretch/>
        </p:blipFill>
        <p:spPr/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90E5D3D-0BB1-A315-C20F-49223ADA5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flipH="1">
            <a:off x="1925141" y="6600150"/>
            <a:ext cx="633187" cy="123111"/>
          </a:xfrm>
        </p:spPr>
        <p:txBody>
          <a:bodyPr/>
          <a:lstStyle/>
          <a:p>
            <a:r>
              <a:rPr lang="fr-FR"/>
              <a:t>DIGE/AC/ASC/24-0805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BC8ABA3-0395-3FAE-06B1-4661E1961F1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850" y="5970942"/>
            <a:ext cx="4934845" cy="374718"/>
          </a:xfrm>
        </p:spPr>
        <p:txBody>
          <a:bodyPr/>
          <a:lstStyle/>
          <a:p>
            <a:r>
              <a:rPr lang="fr-FR" dirty="0"/>
              <a:t>CERN, le 22/01/2025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80E82C5-D20E-AA99-E1FD-5285E103DD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54926" y="532169"/>
            <a:ext cx="4191000" cy="123111"/>
          </a:xfrm>
        </p:spPr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A0A3615-1A1C-7B27-18B6-17815235AA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23850" y="3953706"/>
            <a:ext cx="5617243" cy="1169551"/>
          </a:xfrm>
        </p:spPr>
        <p:txBody>
          <a:bodyPr anchor="b" anchorCtr="0">
            <a:normAutofit fontScale="85000" lnSpcReduction="20000"/>
          </a:bodyPr>
          <a:lstStyle/>
          <a:p>
            <a:r>
              <a:rPr lang="fr-FR" dirty="0"/>
              <a:t>REX associé à la prise en charge des colis / déchets contaminés par du plomb</a:t>
            </a:r>
          </a:p>
        </p:txBody>
      </p:sp>
    </p:spTree>
    <p:extLst>
      <p:ext uri="{BB962C8B-B14F-4D97-AF65-F5344CB8AC3E}">
        <p14:creationId xmlns:p14="http://schemas.microsoft.com/office/powerpoint/2010/main" val="1176670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85E375-D7EF-C683-C11C-BD7288252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FD5DAE2-28EF-2125-9A88-F04CFC4B1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32C219D-AD1A-479E-BBC1-4C2D13710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Mesures réalisées sur les CI2A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0548FB-0F48-4117-B501-D684F0012AC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FB3BDD3-9B92-AE11-7762-C078D47C84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594900" lvl="1" indent="-342900" algn="just"/>
            <a:r>
              <a:rPr lang="fr-FR" sz="2000" b="1" dirty="0">
                <a:latin typeface="+mn-lt"/>
                <a:sym typeface="Wingdings" panose="05000000000000000000" pitchFamily="2" charset="2"/>
              </a:rPr>
              <a:t>Mesures sur porteurs, pendant des phases d’exploitation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L’opérateur industriel du Cires a mis en place des contrôles d’exposition de ses collaborateurs lors de différentes phases d’exploitation :</a:t>
            </a:r>
          </a:p>
          <a:p>
            <a:pPr marL="594900" lvl="1" indent="-342900" algn="just">
              <a:buFontTx/>
              <a:buChar char="-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Déchargement de colis, transfert et stockage en alvéole,</a:t>
            </a:r>
          </a:p>
          <a:p>
            <a:pPr marL="594900" lvl="1" indent="-342900" algn="just">
              <a:buFontTx/>
              <a:buChar char="-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Mise en place d’un fixateur sur colis contaminés au plomb.</a:t>
            </a:r>
          </a:p>
        </p:txBody>
      </p:sp>
    </p:spTree>
    <p:extLst>
      <p:ext uri="{BB962C8B-B14F-4D97-AF65-F5344CB8AC3E}">
        <p14:creationId xmlns:p14="http://schemas.microsoft.com/office/powerpoint/2010/main" val="48878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C4332F-91F5-A450-1A6D-2D8CDC7E1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EBE2DDD-E598-BB60-D3DD-B192E8382A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DF82AC4-E343-28BD-A46C-517BAECD4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REX des mesures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3D373-B787-E6E6-0030-EDCF038FD9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1AEBC1D-9924-3EF3-85F5-D451E0D6C59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594900" lvl="1" indent="-342900" algn="just">
              <a:buFontTx/>
              <a:buChar char="-"/>
            </a:pPr>
            <a:r>
              <a:rPr lang="fr-FR" sz="2000" b="1" dirty="0">
                <a:latin typeface="+mn-lt"/>
                <a:sym typeface="Wingdings" panose="05000000000000000000" pitchFamily="2" charset="2"/>
              </a:rPr>
              <a:t>Mesures d’ambiance dans l’atmosphère des lieux de travail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Pas de valeur significative en concentration en mg/m3 - résultats labo &lt; LQ (0,25 µg/filtre)</a:t>
            </a:r>
          </a:p>
          <a:p>
            <a:pPr marL="594900" lvl="1" indent="-342900" algn="just">
              <a:buFontTx/>
              <a:buChar char="-"/>
            </a:pPr>
            <a:r>
              <a:rPr lang="fr-FR" sz="2000" b="1" dirty="0">
                <a:latin typeface="+mn-lt"/>
                <a:sym typeface="Wingdings" panose="05000000000000000000" pitchFamily="2" charset="2"/>
              </a:rPr>
              <a:t>Dépistage surfacique des lieux de travail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Valeurs généralement &lt; 1000 µg/m²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Si valeurs &gt; 1000 µg/m², assainissement des zones par l’opérateur industriel</a:t>
            </a:r>
            <a:endParaRPr lang="fr-FR" sz="2000" b="1" dirty="0">
              <a:latin typeface="+mn-lt"/>
              <a:sym typeface="Wingdings" panose="05000000000000000000" pitchFamily="2" charset="2"/>
            </a:endParaRPr>
          </a:p>
          <a:p>
            <a:pPr marL="594900" lvl="1" indent="-342900" algn="just">
              <a:buFontTx/>
              <a:buChar char="-"/>
            </a:pPr>
            <a:r>
              <a:rPr lang="fr-FR" sz="2000" b="1" dirty="0">
                <a:latin typeface="+mn-lt"/>
                <a:sym typeface="Wingdings" panose="05000000000000000000" pitchFamily="2" charset="2"/>
              </a:rPr>
              <a:t>Mesures sur porteurs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Valeurs &lt; aux limites de quantification (0,25 µg/filtre) – Indice d’exposition &lt; 0,26%</a:t>
            </a:r>
            <a:endParaRPr lang="fr-FR" sz="2000" baseline="30000" dirty="0">
              <a:latin typeface="+mn-lt"/>
              <a:sym typeface="Wingdings" panose="05000000000000000000" pitchFamily="2" charset="2"/>
            </a:endParaRPr>
          </a:p>
          <a:p>
            <a:pPr marL="594900" lvl="1" indent="-342900" algn="just">
              <a:buFont typeface="Wingdings" panose="05000000000000000000" pitchFamily="2" charset="2"/>
              <a:buChar char="à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Plombémie des agents réalisée annuellement </a:t>
            </a:r>
            <a:r>
              <a:rPr lang="fr-FR" sz="1800" i="1" dirty="0">
                <a:latin typeface="+mn-lt"/>
                <a:sym typeface="Wingdings" panose="05000000000000000000" pitchFamily="2" charset="2"/>
              </a:rPr>
              <a:t>(réf population générale : H &lt; 85µg/l / F &lt; 60µg/l) 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– pas de résultats significatifs au-delà de ces valeurs</a:t>
            </a:r>
          </a:p>
        </p:txBody>
      </p:sp>
    </p:spTree>
    <p:extLst>
      <p:ext uri="{BB962C8B-B14F-4D97-AF65-F5344CB8AC3E}">
        <p14:creationId xmlns:p14="http://schemas.microsoft.com/office/powerpoint/2010/main" val="1032359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9AB70-3DE6-6B4D-45F9-D13A0B854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7B072C4-BCD5-A9F4-9E5E-8EE52EAC80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Autofit/>
          </a:bodyPr>
          <a:lstStyle/>
          <a:p>
            <a:r>
              <a:rPr lang="fr-FR" sz="3100" dirty="0">
                <a:solidFill>
                  <a:srgbClr val="0850A3"/>
                </a:solidFill>
              </a:rPr>
              <a:t>Présentation des colis testés / envisagés pour les essais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68E3049-4EB7-BBBD-6513-2543D8ABC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680742-FFC3-F687-8B0C-B72D270EED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AAAA7E2-575F-4C0C-899A-FF31CBEE4DD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1761326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3F77-36EB-F533-4F80-9BDE1A7D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40AA0E8-48E6-3B28-9BD6-DBC0A5C1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B99A48B-1FF5-BD24-5DFC-E60A6B7E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Rappel des objectifs des essais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97562-8C74-3938-CD84-7E767BD36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B6D26C-04A2-21DD-C325-03047E56C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Mesurer une concentration volumique (remise en suspension) à partir d’une concentration surfacique lors de 2 opérations identifiées comme pénalisantes au Cires 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1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Sablage en alvéole ;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1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Déversements de déchets dans la presse.</a:t>
            </a:r>
            <a:endParaRPr lang="fr-FR" sz="3200" dirty="0">
              <a:latin typeface="+mn-lt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EB57527-C029-A143-6586-3CB4C9CBD1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51" t="8007" r="5151" b="11698"/>
          <a:stretch/>
        </p:blipFill>
        <p:spPr bwMode="auto">
          <a:xfrm>
            <a:off x="472189" y="3539067"/>
            <a:ext cx="4970862" cy="296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 descr="Une image contenant porte, bâtiment, Aluminium, acier&#10;&#10;Description générée automatiquement">
            <a:extLst>
              <a:ext uri="{FF2B5EF4-FFF2-40B4-BE49-F238E27FC236}">
                <a16:creationId xmlns:a16="http://schemas.microsoft.com/office/drawing/2014/main" id="{6C8D72E2-2AD4-D758-1F59-40506DFC9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236" y="3539067"/>
            <a:ext cx="4528950" cy="2966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67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31A390-BAA4-0109-F370-2609AD6475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307B85F-BD9A-CA4E-C38E-15A80EAD3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AAF22E6-5B63-B0F5-24CF-30AA56407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Essais programmés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470A00-1FE5-D40A-D024-83AB02B605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D6A5E9D-9712-6EF7-18D5-F73CD1B30B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/>
            <a:r>
              <a:rPr lang="fr-FR" sz="2000" dirty="0">
                <a:latin typeface="+mn-lt"/>
                <a:sym typeface="Wingdings" panose="05000000000000000000" pitchFamily="2" charset="2"/>
              </a:rPr>
              <a:t>Avec colis « Andra » contaminés volontairement par de la poussière de plomb</a:t>
            </a:r>
          </a:p>
          <a:p>
            <a:pPr marL="537750" lvl="1" indent="-285750"/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252000" lvl="1" indent="0">
              <a:buNone/>
            </a:pPr>
            <a:r>
              <a:rPr lang="fr-FR" sz="3200" dirty="0">
                <a:latin typeface="+mn-lt"/>
              </a:rPr>
              <a:t>				</a:t>
            </a:r>
            <a:r>
              <a:rPr lang="fr-FR" sz="2000" dirty="0">
                <a:latin typeface="+mn-lt"/>
              </a:rPr>
              <a:t>Colis EDF/CRE</a:t>
            </a:r>
          </a:p>
          <a:p>
            <a:pPr marL="252000" lvl="1" indent="0">
              <a:buNone/>
            </a:pPr>
            <a:r>
              <a:rPr lang="fr-FR" sz="2000" dirty="0">
                <a:latin typeface="+mn-lt"/>
              </a:rPr>
              <a:t>				</a:t>
            </a:r>
            <a:r>
              <a:rPr lang="fr-FR" i="1" dirty="0">
                <a:latin typeface="+mn-lt"/>
              </a:rPr>
              <a:t>Pas de contamination plomb décelée lors du déchargement du colis</a:t>
            </a:r>
          </a:p>
          <a:p>
            <a:pPr marL="252000" lvl="1" indent="0">
              <a:buNone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2079000" lvl="5" indent="0">
              <a:buNone/>
            </a:pPr>
            <a:endParaRPr lang="fr-FR" sz="2400" dirty="0">
              <a:latin typeface="+mn-lt"/>
            </a:endParaRPr>
          </a:p>
          <a:p>
            <a:pPr marL="2079000" lvl="5" indent="0">
              <a:buNone/>
            </a:pPr>
            <a:r>
              <a:rPr lang="fr-FR" sz="2000" dirty="0">
                <a:latin typeface="+mn-lt"/>
              </a:rPr>
              <a:t>Colis ORN/LEA</a:t>
            </a:r>
          </a:p>
          <a:p>
            <a:pPr marL="2079000" lvl="5" indent="0">
              <a:buNone/>
            </a:pPr>
            <a:r>
              <a:rPr lang="fr-FR" sz="1600" i="1" dirty="0">
                <a:latin typeface="+mn-lt"/>
              </a:rPr>
              <a:t>Pas de contamination plomb décelée lors du déchargement du colis</a:t>
            </a:r>
            <a:endParaRPr lang="fr-FR" sz="1600" dirty="0">
              <a:latin typeface="+mn-lt"/>
              <a:sym typeface="Wingdings" panose="05000000000000000000" pitchFamily="2" charset="2"/>
            </a:endParaRPr>
          </a:p>
          <a:p>
            <a:pPr marL="2364750" lvl="5" indent="-285750"/>
            <a:endParaRPr lang="fr-FR" sz="22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7" name="Image 6" descr="Une image contenant sol, conteneur, plein air, boîte&#10;&#10;Description générée automatiquement">
            <a:extLst>
              <a:ext uri="{FF2B5EF4-FFF2-40B4-BE49-F238E27FC236}">
                <a16:creationId xmlns:a16="http://schemas.microsoft.com/office/drawing/2014/main" id="{AAA038B1-DE63-840D-4620-9F1999814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010" y="2558616"/>
            <a:ext cx="2511493" cy="1188475"/>
          </a:xfrm>
          <a:prstGeom prst="rect">
            <a:avLst/>
          </a:prstGeom>
        </p:spPr>
      </p:pic>
      <p:pic>
        <p:nvPicPr>
          <p:cNvPr id="13" name="Image 12" descr="Une image contenant texte, bâtiment, capture d’écran, rue&#10;&#10;Description générée automatiquement">
            <a:extLst>
              <a:ext uri="{FF2B5EF4-FFF2-40B4-BE49-F238E27FC236}">
                <a16:creationId xmlns:a16="http://schemas.microsoft.com/office/drawing/2014/main" id="{9DF17CC2-25B5-C5E6-0EC4-4D379D9C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0165" y="4553202"/>
            <a:ext cx="2147526" cy="101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74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44031-5B0B-5A1F-C60D-D17A099474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D6E82F0-0401-DF52-6EB0-F93148DC6D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521ECB2-8ED7-B1DA-30FC-48064E5B3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Essais à faire mais non programmés 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C62FA2-9AD2-F90B-4998-90704AA4A7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C2A7F96-0154-5116-F829-2BC72CDE41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Avec colis du CERN -&gt;  3 colis AYC1 livrés le 10/01/202</a:t>
            </a:r>
            <a:endParaRPr lang="fr-FR" sz="22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3450600" lvl="8" indent="0">
              <a:buNone/>
            </a:pPr>
            <a:r>
              <a:rPr lang="fr-FR" sz="2200" dirty="0">
                <a:latin typeface="+mn-lt"/>
                <a:sym typeface="Wingdings" panose="05000000000000000000" pitchFamily="2" charset="2"/>
              </a:rPr>
              <a:t>	Données à communiquer à l’Andra :</a:t>
            </a:r>
          </a:p>
          <a:p>
            <a:pPr marL="3450600" lvl="8" indent="0">
              <a:buNone/>
            </a:pPr>
            <a:r>
              <a:rPr lang="fr-FR" sz="2200" dirty="0">
                <a:sym typeface="Wingdings" panose="05000000000000000000" pitchFamily="2" charset="2"/>
              </a:rPr>
              <a:t>	</a:t>
            </a:r>
            <a:r>
              <a:rPr lang="fr-FR" dirty="0">
                <a:sym typeface="Wingdings" panose="05000000000000000000" pitchFamily="2" charset="2"/>
              </a:rPr>
              <a:t>- Résultats</a:t>
            </a:r>
            <a:r>
              <a:rPr lang="fr-FR" dirty="0">
                <a:latin typeface="+mn-lt"/>
                <a:sym typeface="Wingdings" panose="05000000000000000000" pitchFamily="2" charset="2"/>
              </a:rPr>
              <a:t> laboratoire des frottis plomb réalisés sur les déchets accessibles,</a:t>
            </a:r>
          </a:p>
          <a:p>
            <a:pPr marL="3450600" lvl="8" indent="0">
              <a:buNone/>
            </a:pPr>
            <a:r>
              <a:rPr lang="fr-FR" dirty="0">
                <a:sym typeface="Wingdings" panose="05000000000000000000" pitchFamily="2" charset="2"/>
              </a:rPr>
              <a:t>	- Estimation de la surface accessible des déchets</a:t>
            </a:r>
            <a:endParaRPr lang="fr-FR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Avec colis CEA/EPT </a:t>
            </a:r>
          </a:p>
          <a:p>
            <a:pPr marL="3736350" lvl="8" indent="-285750"/>
            <a:r>
              <a:rPr lang="fr-FR" dirty="0">
                <a:latin typeface="+mn-lt"/>
                <a:sym typeface="Wingdings" panose="05000000000000000000" pitchFamily="2" charset="2"/>
              </a:rPr>
              <a:t>Niveau de contamination surfacique par frottis (mesure labo) : 7129 µg/m²</a:t>
            </a:r>
          </a:p>
          <a:p>
            <a:pPr marL="3736350" lvl="8" indent="-285750"/>
            <a:r>
              <a:rPr lang="fr-FR" dirty="0">
                <a:latin typeface="+mn-lt"/>
                <a:sym typeface="Wingdings" panose="05000000000000000000" pitchFamily="2" charset="2"/>
              </a:rPr>
              <a:t>Reste à déterminer la surface accessible des déchets (en cours)</a:t>
            </a:r>
          </a:p>
        </p:txBody>
      </p:sp>
      <p:pic>
        <p:nvPicPr>
          <p:cNvPr id="9" name="Image 8" descr="Une image contenant machine, Pièce auto, ingénierie, sol&#10;&#10;Description générée automatiquement">
            <a:extLst>
              <a:ext uri="{FF2B5EF4-FFF2-40B4-BE49-F238E27FC236}">
                <a16:creationId xmlns:a16="http://schemas.microsoft.com/office/drawing/2014/main" id="{C4BB691F-9244-151E-377D-797FE54F8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4138" y="2462418"/>
            <a:ext cx="1852744" cy="1389558"/>
          </a:xfrm>
          <a:prstGeom prst="rect">
            <a:avLst/>
          </a:prstGeom>
        </p:spPr>
      </p:pic>
      <p:pic>
        <p:nvPicPr>
          <p:cNvPr id="11" name="Image 10" descr="Une image contenant bâtiment, Matériau composite, mur, construction&#10;&#10;Description générée automatiquement">
            <a:extLst>
              <a:ext uri="{FF2B5EF4-FFF2-40B4-BE49-F238E27FC236}">
                <a16:creationId xmlns:a16="http://schemas.microsoft.com/office/drawing/2014/main" id="{10EE909F-EEA6-7421-E2BB-64C595D59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095122" y="2462418"/>
            <a:ext cx="1852743" cy="1389557"/>
          </a:xfrm>
          <a:prstGeom prst="rect">
            <a:avLst/>
          </a:prstGeom>
        </p:spPr>
      </p:pic>
      <p:pic>
        <p:nvPicPr>
          <p:cNvPr id="8" name="Image 7" descr="Une image contenant intérieur, voiture&#10;&#10;Description générée automatiquement avec une confiance moyenne">
            <a:extLst>
              <a:ext uri="{FF2B5EF4-FFF2-40B4-BE49-F238E27FC236}">
                <a16:creationId xmlns:a16="http://schemas.microsoft.com/office/drawing/2014/main" id="{0AE6F2E1-B7C5-0C63-2E13-B7650F6E3E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067887" y="5300755"/>
            <a:ext cx="1548723" cy="734030"/>
          </a:xfrm>
          <a:prstGeom prst="rect">
            <a:avLst/>
          </a:prstGeom>
        </p:spPr>
      </p:pic>
      <p:pic>
        <p:nvPicPr>
          <p:cNvPr id="12" name="Image 11" descr="Une image contenant texte, capture d’écran, exposition, réfrigérateur&#10;&#10;Description générée automatiquement">
            <a:extLst>
              <a:ext uri="{FF2B5EF4-FFF2-40B4-BE49-F238E27FC236}">
                <a16:creationId xmlns:a16="http://schemas.microsoft.com/office/drawing/2014/main" id="{3CF499BC-7289-10EF-3939-CD005D4A60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83763" y="5300753"/>
            <a:ext cx="1548726" cy="73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78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36FC7-C8E0-91FD-C5C0-BC50248F0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50AC6B5-267C-556D-01AA-5C8612A0B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7177985-44AC-BE0A-EBB1-911D476EF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Essais envisagés (échanges en cours)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DD3E0A-9F89-24E5-595F-7B10962665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AE4D615-7C51-2970-DEDE-B2EB3F3D44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Avec colis du CEA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7" name="Image 6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590DD4A8-3F25-DB1C-14B3-2C82406CC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820" y="1827077"/>
            <a:ext cx="8692098" cy="471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080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38D77E-F097-C723-A008-7A4A8EEEDB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5B1C68A-6899-83D2-D6E2-77D094C91A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8215EFB-8140-3C0E-0A2C-F5CA5114A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Essais envisagés (échanges en cours)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316652-5AD2-DDB2-A6D2-84A70262AF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AB99874-4AF8-012A-C9F9-63A1A0F7ACC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Avec colis d’un producteur TIERS :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REX : mesures jusqu’à hauteur de 332 000 µg/m² ;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Possibilité de constituer des colis contaminés avec du plomb en caractérisant les surfaces des déchets et la contamination surfacique ;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Lot du producteur arrive en fin de validité en 2025 (décalage dans le temps pour la réalisation de ces essais)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5186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042DCA-B0C4-F758-1B43-E7E0823CF3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C0C4B12-55F5-A3F9-EE01-F127607687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Autofit/>
          </a:bodyPr>
          <a:lstStyle/>
          <a:p>
            <a:r>
              <a:rPr lang="fr-FR" sz="3100" dirty="0">
                <a:solidFill>
                  <a:srgbClr val="0850A3"/>
                </a:solidFill>
              </a:rPr>
              <a:t>Présentation des essais programmés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0B40FC-E2C2-5051-3458-B5B528CBB9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DA894B-F30E-3CE7-21B6-CB10F85844F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AF40526-62FD-BE03-DF26-94D1177C06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3075729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66F95-B6B4-31C7-3FC4-2F86E1963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8F58520-6107-0DC8-F8F5-9C4BED389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541C1EC-1212-591A-2362-CC92EB565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Présentation des essais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3EFE5D-A8E9-0600-F2B2-5B4918C2EF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6823B4-3AE1-58FF-6A25-BE4517DE52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Essais réalisés en casemate C016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Mise en place des préleveurs atmosphériques au niveau des 4 faces du colis à tester,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Positionnement à 50 cm de distance,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Acquisition des mesures sur 4h </a:t>
            </a:r>
            <a:r>
              <a:rPr lang="fr-FR" sz="1600" i="1" dirty="0">
                <a:latin typeface="+mn-lt"/>
                <a:sym typeface="Wingdings" panose="05000000000000000000" pitchFamily="2" charset="2"/>
              </a:rPr>
              <a:t>(VN à l’arrêt dans la casemate pendant les essais)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,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Envoi des têtes de prélèvement en analyse laboratoire </a:t>
            </a:r>
            <a:r>
              <a:rPr lang="fr-FR" sz="1800" i="1" dirty="0">
                <a:latin typeface="+mn-lt"/>
                <a:sym typeface="Wingdings" panose="05000000000000000000" pitchFamily="2" charset="2"/>
              </a:rPr>
              <a:t>(résultats sous 15j)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.</a:t>
            </a:r>
          </a:p>
          <a:p>
            <a:pPr marL="709200" lvl="2" indent="0">
              <a:buNone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709200" lvl="2" indent="0">
              <a:buNone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709200" lvl="2" indent="0">
              <a:buNone/>
            </a:pPr>
            <a:r>
              <a:rPr lang="fr-FR" sz="1800" b="1" dirty="0">
                <a:latin typeface="+mn-lt"/>
                <a:sym typeface="Wingdings" panose="05000000000000000000" pitchFamily="2" charset="2"/>
              </a:rPr>
              <a:t>Pour essais de sablage 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: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Utilisation d’un basculeur de fût,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Déversement de sable de granulométrie 0/4 mm roulé (plus pénalisant que la GNT) sur les déchets,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Temps de déversement &lt; 1 min</a:t>
            </a:r>
          </a:p>
          <a:p>
            <a:pPr marL="994950" lvl="2" indent="-285750">
              <a:buFont typeface="Arial" panose="020B0604020202020204" pitchFamily="34" charset="0"/>
              <a:buChar char="•"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BD5CE00-198C-0F0D-23A6-997985421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8670" y="1172736"/>
            <a:ext cx="1242186" cy="299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99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90E27DF-0251-8EC9-7DB8-59BECB7CD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C3AF19F-B2B0-35E6-C584-B9FD3A885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Plan de la présentation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11824B3-C0A4-0053-1FDD-FC0AC9725F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6A9565-6F77-35B9-B3EF-9A1D0299E8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2018101"/>
            <a:ext cx="11503026" cy="353186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REX associés aux écarts colis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REX associés aux mesures dans l’installation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Présentation des colis testés / envisagés pour les essais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Présentation des essais programmés / envisagés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Planning de réalisation des essais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Echanges sur l’intégration des exigences dans les spécifications Andra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33805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68255-4207-30A8-6CE5-599672D36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221DF12-A440-7659-0AC6-9D7E83F129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2803429-B905-A72B-D44D-BCD76013B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Présentation des essais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A221F7-8065-0086-FA48-8CCE6CB64B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2535B3D-524E-7E22-DE13-7A605D8290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709200" lvl="2" indent="0">
              <a:buNone/>
            </a:pPr>
            <a:r>
              <a:rPr lang="fr-FR" sz="1800" b="1" dirty="0">
                <a:latin typeface="+mn-lt"/>
                <a:sym typeface="Wingdings" panose="05000000000000000000" pitchFamily="2" charset="2"/>
              </a:rPr>
              <a:t>Pour essais à l’air 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: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Utilisation d’air comprimé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Air insufflé en partie basse du colis, pour simuler une chasse d’air,</a:t>
            </a:r>
          </a:p>
          <a:p>
            <a:pPr marL="994950" lvl="2" indent="-285750">
              <a:buFontTx/>
              <a:buChar char="-"/>
            </a:pPr>
            <a:r>
              <a:rPr lang="fr-FR" sz="1800" dirty="0">
                <a:latin typeface="+mn-lt"/>
                <a:sym typeface="Wingdings" panose="05000000000000000000" pitchFamily="2" charset="2"/>
              </a:rPr>
              <a:t>Temps de soufflage &lt; 1 min</a:t>
            </a:r>
          </a:p>
          <a:p>
            <a:pPr marL="709200" lvl="2" indent="0">
              <a:buNone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994950" lvl="2" indent="-285750">
              <a:buFont typeface="Arial" panose="020B0604020202020204" pitchFamily="34" charset="0"/>
              <a:buChar char="•"/>
            </a:pPr>
            <a:endParaRPr lang="fr-FR" sz="18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48014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C5C87-37E2-9582-F2A6-FE7E0FC511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BF178FA-1B7E-D91F-4FB7-4DF768305B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Autofit/>
          </a:bodyPr>
          <a:lstStyle/>
          <a:p>
            <a:r>
              <a:rPr lang="fr-FR" sz="3100" dirty="0">
                <a:solidFill>
                  <a:srgbClr val="0850A3"/>
                </a:solidFill>
              </a:rPr>
              <a:t>Planning de réalisation des essais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E035CFA-A62F-57C0-DE99-AA447969A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19AB469-6F27-B8F5-EDF8-DFCF810504E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34B2717-6FA8-2FEC-104C-730989A649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10298909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634B69-D5F7-CC72-8F09-0ABDDBAA9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069E464-3694-AC5B-53CB-0890BF015B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CB45462-4E7D-9241-C865-17C314AF4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Planning des essais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3A948A-B5D1-220F-407E-6ACA8D4259F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DECDE40-6886-87DA-82C7-74C668BC6B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800" dirty="0">
                <a:latin typeface="+mn-lt"/>
                <a:sym typeface="Wingdings" panose="05000000000000000000" pitchFamily="2" charset="2"/>
              </a:rPr>
              <a:t>06 février 2025 – essai sablage</a:t>
            </a:r>
            <a:endParaRPr lang="fr-FR" sz="2400" dirty="0">
              <a:solidFill>
                <a:srgbClr val="0070C0"/>
              </a:solidFill>
              <a:latin typeface="+mn-lt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Avec colis « Andra » volontairement contaminés par de la poussière de plomb – contamination à hauteur de 10000 µg/m²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800" dirty="0">
                <a:latin typeface="+mn-lt"/>
                <a:sym typeface="Wingdings" panose="05000000000000000000" pitchFamily="2" charset="2"/>
              </a:rPr>
              <a:t>07 février 2025 – essai air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Avec colis « Andra » volontairement contaminés par de la poussière de plomb – contamination à hauteur de 5000 µg/m²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800" dirty="0">
                <a:latin typeface="+mn-lt"/>
                <a:sym typeface="Wingdings" panose="05000000000000000000" pitchFamily="2" charset="2"/>
              </a:rPr>
              <a:t>A programmer ultérieurement (selon possibilité producteurs)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Avec colis du CERN envoyés le 10/01/25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Avec colis CEA -&gt; échanges en cours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Avec colis </a:t>
            </a:r>
            <a:r>
              <a:rPr lang="fr-FR" sz="2400" dirty="0" err="1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Cisbio</a:t>
            </a: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 -&gt; échanges à avoir après le renouvellement du lot</a:t>
            </a:r>
            <a:endParaRPr lang="fr-FR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6628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3D4D05-E3ED-E210-C3D9-6049EB31B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604DF86-95AF-9CB0-A61C-3BE63ADBC8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fr-FR" sz="3100" dirty="0">
                <a:solidFill>
                  <a:srgbClr val="0850A3"/>
                </a:solidFill>
              </a:rPr>
              <a:t>Echanges sur l’intégration des exigences dans les spécifications Andra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D1EB5B-5CC9-C1B4-146E-FE628A989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C1C5D9-3DAD-BE81-C11A-336DB2C2D5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BDE432D-A0FD-DE38-2ECE-EF26304FDA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16117178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76A86-10C9-62DD-3769-46695A7C2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AD5C1EA-7E67-417B-7668-BA02FB47E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A93335B-BCA0-7687-8FF1-371CE0C7D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Mise à jour des spécifications - prise en compte des résultats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AEC4D0-FF70-72CD-04A0-3C33E1C920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2F8909-53F6-A8BC-5CBA-2B2D07A6DF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800" dirty="0">
                <a:latin typeface="+mn-lt"/>
                <a:sym typeface="Wingdings" panose="05000000000000000000" pitchFamily="2" charset="2"/>
              </a:rPr>
              <a:t>Rappel de l’objectif des essais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  <a:sym typeface="Wingdings" panose="05000000000000000000" pitchFamily="2" charset="2"/>
              </a:rPr>
              <a:t>Mesurer une concentration volumique (remise en suspension) à partir d’une concentration surfacique lors de 2 opérations identifiées comme pénalisantes au Cires </a:t>
            </a:r>
          </a:p>
          <a:p>
            <a:pPr marL="537750" lvl="1" indent="-285750">
              <a:buFont typeface="Arial" panose="020B0604020202020204" pitchFamily="34" charset="0"/>
              <a:buChar char="•"/>
            </a:pPr>
            <a:endParaRPr lang="fr-FR" sz="2800" dirty="0">
              <a:latin typeface="+mn-lt"/>
              <a:sym typeface="Wingdings" panose="05000000000000000000" pitchFamily="2" charset="2"/>
            </a:endParaRPr>
          </a:p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2800" dirty="0">
                <a:latin typeface="+mn-lt"/>
                <a:sym typeface="Wingdings" panose="05000000000000000000" pitchFamily="2" charset="2"/>
              </a:rPr>
              <a:t>2 seuils seront à intégrer dans les spécifications TFA et FMA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Pour les faces externes des colis (TFA et FMA) : 1 000 µg/m² 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4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Pour les déchets (TFA) : seuils à définir sur la base des résultats obtenus (si conclusifs)</a:t>
            </a:r>
            <a:endParaRPr lang="fr-FR" sz="4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8421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D3315C-2C9E-4A52-A504-1FD98C4DC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6A82B15-6BB8-0C89-9AAA-D5E29718F7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29CC2B9-E1E9-6D6B-AE11-6C6E56D77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Spécifications FMA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744ADB-05F7-DADC-FBE7-01B3E6ACF6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0E61074-AB9C-E989-E48E-7F74B543DB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2114157"/>
            <a:ext cx="11503026" cy="2951421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3000" dirty="0">
                <a:latin typeface="+mn-lt"/>
                <a:sym typeface="Wingdings" panose="05000000000000000000" pitchFamily="2" charset="2"/>
              </a:rPr>
              <a:t>Proposition Andra : 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Intégration du seuil de 1 000 µg/m² dans la spécification générale ACO.SP.ASRE.99.001 – seuil applicable à tous les colis ;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Pas de seuil à intégrer pour les déchets.</a:t>
            </a:r>
          </a:p>
          <a:p>
            <a:pPr marL="537750" lvl="1" indent="-285750"/>
            <a:r>
              <a:rPr lang="fr-FR" sz="3000" dirty="0">
                <a:latin typeface="+mn-lt"/>
                <a:sym typeface="Wingdings" panose="05000000000000000000" pitchFamily="2" charset="2"/>
              </a:rPr>
              <a:t>Justifications : </a:t>
            </a:r>
            <a:endParaRPr lang="fr-FR" sz="3000" dirty="0">
              <a:latin typeface="+mn-lt"/>
            </a:endParaRP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Aucun lien avec la spécification radiologique ACO.SP.ASRE.99.002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Si intégration dans les différentes spécifications particulières : trop de documents à mettre à jour</a:t>
            </a:r>
          </a:p>
        </p:txBody>
      </p:sp>
    </p:spTree>
    <p:extLst>
      <p:ext uri="{BB962C8B-B14F-4D97-AF65-F5344CB8AC3E}">
        <p14:creationId xmlns:p14="http://schemas.microsoft.com/office/powerpoint/2010/main" val="3167522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BC822-E81C-3D32-AEC1-E548569F5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06EF199-AA06-C661-39D4-CC4FCED3B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A4E1915-5FDE-571A-9FA5-EF744B141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Spécifications TFA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B24033-14FB-30DB-C430-4366F9E0BD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411EC59-BA85-9F06-6162-2875213D68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901" y="1695883"/>
            <a:ext cx="11503026" cy="4726182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3000" dirty="0">
                <a:latin typeface="+mn-lt"/>
                <a:sym typeface="Wingdings" panose="05000000000000000000" pitchFamily="2" charset="2"/>
              </a:rPr>
              <a:t>Plusieurs options possibles pour l’intégration des seuils : 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Spécification générale ;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Spécification physico-chimique ;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Spécification de conditionnement.</a:t>
            </a:r>
          </a:p>
          <a:p>
            <a:pPr marL="537750" lvl="1" indent="-285750"/>
            <a:r>
              <a:rPr lang="fr-FR" sz="3000" dirty="0">
                <a:latin typeface="+mn-lt"/>
                <a:sym typeface="Wingdings" panose="05000000000000000000" pitchFamily="2" charset="2"/>
              </a:rPr>
              <a:t>Seuils à intégrer : </a:t>
            </a:r>
            <a:endParaRPr lang="fr-FR" sz="3000" dirty="0">
              <a:latin typeface="+mn-lt"/>
            </a:endParaRP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Tous les emballages (fermés et ouverts) : 1 000 µg/m² sur faces externes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Déchets contenus dans les emballages ouverts : seuil retenu sur la base des résultats des essais (si conclusifs)</a:t>
            </a:r>
          </a:p>
        </p:txBody>
      </p:sp>
    </p:spTree>
    <p:extLst>
      <p:ext uri="{BB962C8B-B14F-4D97-AF65-F5344CB8AC3E}">
        <p14:creationId xmlns:p14="http://schemas.microsoft.com/office/powerpoint/2010/main" val="2527616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9F70A-1F41-01F3-DCC8-F1DA92311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107FB80-63AF-E477-33A8-2FE90C57F0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C83E7BD-0A50-2860-5587-457F3D3B3B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Spécifications TFA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52FAF1-5C6C-5A76-DDF7-53BA8201B8D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0D420A6-7EE6-EAB6-D788-B962A804D8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901" y="1695883"/>
            <a:ext cx="11503026" cy="4726182"/>
          </a:xfrm>
        </p:spPr>
        <p:txBody>
          <a:bodyPr/>
          <a:lstStyle/>
          <a:p>
            <a:pPr marL="537750" lvl="1" indent="-285750">
              <a:buFont typeface="Arial" panose="020B0604020202020204" pitchFamily="34" charset="0"/>
              <a:buChar char="•"/>
            </a:pPr>
            <a:r>
              <a:rPr lang="fr-FR" sz="3000" dirty="0">
                <a:latin typeface="+mn-lt"/>
                <a:sym typeface="Wingdings" panose="05000000000000000000" pitchFamily="2" charset="2"/>
              </a:rPr>
              <a:t>Proposition Andra : 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Intégration des 2 seuils dans la spécification de conditionnement.</a:t>
            </a:r>
          </a:p>
          <a:p>
            <a:pPr marL="537750" lvl="1" indent="-285750"/>
            <a:r>
              <a:rPr lang="fr-FR" sz="3000" dirty="0">
                <a:latin typeface="+mn-lt"/>
                <a:sym typeface="Wingdings" panose="05000000000000000000" pitchFamily="2" charset="2"/>
              </a:rPr>
              <a:t>Justifications : </a:t>
            </a:r>
            <a:endParaRPr lang="fr-FR" sz="3000" dirty="0">
              <a:latin typeface="+mn-lt"/>
            </a:endParaRP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Spécification de conditionnement autoporteuse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2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Difficulté à intégrer ces seuils dans les autres spécifications (générale et physico-chimique)</a:t>
            </a:r>
          </a:p>
          <a:p>
            <a:pPr marL="1282950" lvl="3" indent="-285750">
              <a:lnSpc>
                <a:spcPct val="100000"/>
              </a:lnSpc>
            </a:pPr>
            <a:r>
              <a:rPr lang="fr-FR" sz="26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 Générale : possible dans paragraphe « déchets autorisés avec restriction »</a:t>
            </a:r>
          </a:p>
          <a:p>
            <a:pPr marL="1282950" lvl="3" indent="-285750">
              <a:lnSpc>
                <a:spcPct val="100000"/>
              </a:lnSpc>
            </a:pPr>
            <a:r>
              <a:rPr lang="fr-FR" sz="26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 Physico-chimique : projet de spécification sous forme de fiches – lien difficile à faire avec les fiches</a:t>
            </a:r>
            <a:endParaRPr lang="fr-FR" sz="2800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2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ACB4354-7D4A-4C2F-6084-366ACFD79F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rmAutofit fontScale="77500" lnSpcReduction="20000"/>
          </a:bodyPr>
          <a:lstStyle/>
          <a:p>
            <a:r>
              <a:rPr lang="fr-FR" sz="4000" dirty="0">
                <a:solidFill>
                  <a:srgbClr val="0850A3"/>
                </a:solidFill>
              </a:rPr>
              <a:t>REX associés aux écarts colis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61AA1B9-2340-FB88-89AC-18D2D7C409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193FA98-B87D-54FE-779A-00E717B44F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331FB9-2D2B-E9C1-8787-BB1DFC6276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3232322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3F77-36EB-F533-4F80-9BDE1A7D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40AA0E8-48E6-3B28-9BD6-DBC0A5C1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B99A48B-1FF5-BD24-5DFC-E60A6B7E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Historique (déchets TFA)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97562-8C74-3938-CD84-7E767BD36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B6D26C-04A2-21DD-C325-03047E56C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827077"/>
            <a:ext cx="11503026" cy="4678498"/>
          </a:xfrm>
        </p:spPr>
        <p:txBody>
          <a:bodyPr/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dirty="0"/>
              <a:t>2018-2019 : Informations de plusieurs sites d’une pollution à la poussière de plomb potentielle des colis de déchets.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dirty="0"/>
              <a:t>2018-2023 : Émission de plusieurs FNCC sur le sujet et mise en place de conditions de prise en charge lourdes.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dirty="0"/>
              <a:t>2023 : Assouplissement des conditions d’acceptation de colis marqués à la poussière de plomb (passage de &gt;LD à </a:t>
            </a:r>
            <a:r>
              <a:rPr lang="fr-FR" dirty="0">
                <a:solidFill>
                  <a:srgbClr val="F35A00"/>
                </a:solidFill>
              </a:rPr>
              <a:t>1 000 µg/m²</a:t>
            </a:r>
            <a:r>
              <a:rPr lang="fr-FR" dirty="0"/>
              <a:t>). Les objectifs étaient : </a:t>
            </a:r>
          </a:p>
          <a:p>
            <a:pPr marL="1030500" lvl="1" indent="-342900" algn="just">
              <a:buFont typeface="+mj-lt"/>
              <a:buAutoNum type="arabicPeriod"/>
            </a:pPr>
            <a:r>
              <a:rPr lang="fr-FR" dirty="0">
                <a:solidFill>
                  <a:srgbClr val="003B8E"/>
                </a:solidFill>
              </a:rPr>
              <a:t>Préserver la salubrité des locaux des CI2A (éviter un phénomène d’accumulation du plomb) ;</a:t>
            </a:r>
          </a:p>
          <a:p>
            <a:pPr marL="1030500" lvl="1" indent="-342900" algn="just">
              <a:buFont typeface="+mj-lt"/>
              <a:buAutoNum type="arabicPeriod"/>
            </a:pPr>
            <a:r>
              <a:rPr lang="fr-FR" dirty="0">
                <a:solidFill>
                  <a:srgbClr val="003B8E"/>
                </a:solidFill>
              </a:rPr>
              <a:t>Fluidifier la prise en charge des colis marqués à la poussière de plomb.</a:t>
            </a:r>
            <a:endParaRPr lang="fr-FR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FR" dirty="0"/>
              <a:t>05/072024 : CODIR exceptionnel - Assouplissement des conditions d’acceptation des colis TFA ouverts de type casiers parois pleines destinés au sablage au Cires marqués à la poussière de plomb (passage à </a:t>
            </a:r>
            <a:r>
              <a:rPr lang="fr-FR" dirty="0">
                <a:solidFill>
                  <a:srgbClr val="F35A00"/>
                </a:solidFill>
              </a:rPr>
              <a:t>5 000 µg/m²</a:t>
            </a:r>
            <a:r>
              <a:rPr lang="fr-FR" dirty="0">
                <a:solidFill>
                  <a:schemeClr val="tx1"/>
                </a:solidFill>
              </a:rPr>
              <a:t> sur la surface des déchets raisonnablement accessibles</a:t>
            </a:r>
            <a:r>
              <a:rPr lang="fr-FR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092537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3F77-36EB-F533-4F80-9BDE1A7D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40AA0E8-48E6-3B28-9BD6-DBC0A5C1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B99A48B-1FF5-BD24-5DFC-E60A6B7E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Contrôles menés par l’</a:t>
            </a:r>
            <a:r>
              <a:rPr lang="fr-FR" dirty="0" err="1"/>
              <a:t>Andra</a:t>
            </a:r>
            <a:r>
              <a:rPr lang="fr-FR" dirty="0"/>
              <a:t> en 2024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97562-8C74-3938-CD84-7E767BD36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B6D26C-04A2-21DD-C325-03047E56C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Pour chaque expédition reçue, un frottis est réalisé sur un colis de chaque conteneur de l’expédition et un frottis sur le plancher du conteneur vide. </a:t>
            </a:r>
          </a:p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Le frottis peut être effectué sur les parois externes du colis, ou bien sur les déchets raisonnablement accessibles dans le cas des colis TFA ouverts de type casier ouvert.</a:t>
            </a:r>
          </a:p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Les résultats </a:t>
            </a:r>
            <a:r>
              <a:rPr lang="fr-FR" sz="2000" dirty="0">
                <a:sym typeface="Wingdings" panose="05000000000000000000" pitchFamily="2" charset="2"/>
              </a:rPr>
              <a:t>selon les seuils définis lors du CODIR exceptionnel</a:t>
            </a:r>
            <a:r>
              <a:rPr lang="fr-FR" sz="2000" dirty="0">
                <a:latin typeface="+mn-lt"/>
                <a:sym typeface="Wingdings" panose="05000000000000000000" pitchFamily="2" charset="2"/>
              </a:rPr>
              <a:t> :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1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FMA-VC (CSA) : aucune NC détectée ;</a:t>
            </a:r>
          </a:p>
          <a:p>
            <a:pPr marL="825750" lvl="2" indent="-285750">
              <a:lnSpc>
                <a:spcPct val="100000"/>
              </a:lnSpc>
            </a:pPr>
            <a:r>
              <a:rPr lang="fr-FR" sz="1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TFA (Cires, 1 398 expéditions et 1 921 conteneurs réceptionnés) :</a:t>
            </a:r>
            <a:endParaRPr lang="fr-FR" sz="1600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  <a:p>
            <a:pPr marL="1282950" lvl="3" indent="-2857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Parois de colis : 13 NC confirmées par une mesure en laboratoire </a:t>
            </a:r>
            <a:r>
              <a:rPr lang="fr-FR" sz="1400" dirty="0">
                <a:solidFill>
                  <a:srgbClr val="00B050"/>
                </a:solidFill>
                <a:cs typeface="Times New Roman" panose="02020603050405020304" pitchFamily="18" charset="0"/>
              </a:rPr>
              <a:t>(&gt; 1 000 µg/m²) ;</a:t>
            </a:r>
          </a:p>
          <a:p>
            <a:pPr marL="1282950" lvl="3" indent="-2857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srgbClr val="00B050"/>
                </a:solidFill>
                <a:cs typeface="Times New Roman" panose="02020603050405020304" pitchFamily="18" charset="0"/>
              </a:rPr>
              <a:t>Déchets accessibles : 17 NC confirmées par une mesure en laboratoire (&gt; 5 000 µg/m²) ;</a:t>
            </a:r>
          </a:p>
          <a:p>
            <a:pPr marL="1282950" lvl="3" indent="-285750"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fr-FR" sz="1400" dirty="0">
                <a:solidFill>
                  <a:srgbClr val="00B050"/>
                </a:solidFill>
                <a:cs typeface="Times New Roman" panose="02020603050405020304" pitchFamily="18" charset="0"/>
              </a:rPr>
              <a:t>Conteneurs : 31 contaminations avec information auprès du site producteur concerné (&gt; 1 000 µg/m²).</a:t>
            </a:r>
          </a:p>
          <a:p>
            <a:pPr marL="1282950" lvl="3" indent="-285750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fr-FR" sz="1400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 marL="1282950" lvl="3" indent="-285750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fr-FR" sz="14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7462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3F77-36EB-F533-4F80-9BDE1A7D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40AA0E8-48E6-3B28-9BD6-DBC0A5C1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B99A48B-1FF5-BD24-5DFC-E60A6B7E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Résultats des contrôles menés par l’</a:t>
            </a:r>
            <a:r>
              <a:rPr lang="fr-FR" dirty="0" err="1"/>
              <a:t>Andra</a:t>
            </a:r>
            <a:r>
              <a:rPr lang="fr-FR" dirty="0"/>
              <a:t> en 2024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97562-8C74-3938-CD84-7E767BD36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B6D26C-04A2-21DD-C325-03047E56C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Répartition des NC par niveaux de contamination </a:t>
            </a:r>
            <a:r>
              <a:rPr lang="fr-FR" sz="2000" dirty="0"/>
              <a:t>(en µg/m²) </a:t>
            </a:r>
            <a:r>
              <a:rPr lang="fr-FR" sz="2000" dirty="0">
                <a:latin typeface="+mn-lt"/>
                <a:sym typeface="Wingdings" panose="05000000000000000000" pitchFamily="2" charset="2"/>
              </a:rPr>
              <a:t>et par surface contrôlée :</a:t>
            </a:r>
            <a:endParaRPr lang="fr-FR" sz="1400" dirty="0">
              <a:solidFill>
                <a:srgbClr val="00B050"/>
              </a:solidFill>
              <a:cs typeface="Times New Roman" panose="02020603050405020304" pitchFamily="18" charset="0"/>
            </a:endParaRPr>
          </a:p>
          <a:p>
            <a:pPr marL="1282950" lvl="3" indent="-285750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fr-FR" sz="1400" dirty="0">
              <a:solidFill>
                <a:srgbClr val="00B050"/>
              </a:solidFill>
              <a:latin typeface="+mn-lt"/>
            </a:endParaRP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27C0A34E-05DB-493B-963F-EB095BC6C3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2109969"/>
              </p:ext>
            </p:extLst>
          </p:nvPr>
        </p:nvGraphicFramePr>
        <p:xfrm>
          <a:off x="419684" y="2161271"/>
          <a:ext cx="5674726" cy="3911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1E469427-84A3-410D-A99D-53EE2D979F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5218629"/>
              </p:ext>
            </p:extLst>
          </p:nvPr>
        </p:nvGraphicFramePr>
        <p:xfrm>
          <a:off x="5788207" y="2200116"/>
          <a:ext cx="5353050" cy="3833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9686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03F77-36EB-F533-4F80-9BDE1A7D26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A40AA0E8-48E6-3B28-9BD6-DBC0A5C12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B99A48B-1FF5-BD24-5DFC-E60A6B7EB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Traitement des NC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497562-8C74-3938-CD84-7E767BD3630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EB6D26C-04A2-21DD-C325-03047E56C7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FNCC unique par site et par producteur utilisateur d’une base externe dès lors qu’une FNCC est déjà ouverte et non clôturée ;</a:t>
            </a:r>
          </a:p>
          <a:p>
            <a:pPr marL="537750" lvl="1" indent="-285750" algn="just"/>
            <a:r>
              <a:rPr lang="fr-FR" sz="20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Application rétroactive du nouveau seuil pour les litiges et FNCC déjà ouverts ;</a:t>
            </a:r>
          </a:p>
          <a:p>
            <a:pPr marL="537750" lvl="1" indent="-285750" algn="just"/>
            <a:r>
              <a:rPr lang="fr-FR" sz="20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Actions restrictives limitées (cas de saturation </a:t>
            </a:r>
            <a:r>
              <a:rPr lang="fr-FR" sz="200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à l’arrivée au </a:t>
            </a:r>
            <a:r>
              <a:rPr lang="fr-FR" sz="2000" dirty="0">
                <a:solidFill>
                  <a:schemeClr val="tx1"/>
                </a:solidFill>
                <a:latin typeface="+mn-lt"/>
                <a:sym typeface="Wingdings" panose="05000000000000000000" pitchFamily="2" charset="2"/>
              </a:rPr>
              <a:t>Cires) et levée des blocages informatiques existants ;</a:t>
            </a:r>
          </a:p>
          <a:p>
            <a:pPr marL="537750" lvl="1" indent="-285750" algn="just"/>
            <a:r>
              <a:rPr lang="fr-FR" sz="2000" dirty="0">
                <a:latin typeface="+mn-lt"/>
                <a:sym typeface="Wingdings" panose="05000000000000000000" pitchFamily="2" charset="2"/>
              </a:rPr>
              <a:t>Pour les sites producteurs concernés :</a:t>
            </a:r>
          </a:p>
          <a:p>
            <a:pPr marL="994950" lvl="2" indent="-285750" algn="just"/>
            <a:r>
              <a:rPr lang="fr-FR" sz="1800" dirty="0">
                <a:latin typeface="+mn-lt"/>
                <a:sym typeface="Wingdings" panose="05000000000000000000" pitchFamily="2" charset="2"/>
              </a:rPr>
              <a:t>Réalisation d’une analyse et définition des dispositions permettant de prévenir l’occurrence de nouveaux écarts,</a:t>
            </a:r>
          </a:p>
          <a:p>
            <a:pPr marL="994950" lvl="2" indent="-285750" algn="just"/>
            <a:r>
              <a:rPr lang="fr-FR" sz="1800" dirty="0">
                <a:latin typeface="+mn-lt"/>
                <a:sym typeface="Wingdings" panose="05000000000000000000" pitchFamily="2" charset="2"/>
              </a:rPr>
              <a:t>Communication/présentation des éléments,</a:t>
            </a:r>
          </a:p>
          <a:p>
            <a:pPr marL="994950" lvl="2" indent="-285750" algn="just"/>
            <a:r>
              <a:rPr lang="fr-FR" sz="1800" dirty="0">
                <a:latin typeface="+mn-lt"/>
                <a:sym typeface="Wingdings" panose="05000000000000000000" pitchFamily="2" charset="2"/>
              </a:rPr>
              <a:t>Validation par l’</a:t>
            </a:r>
            <a:r>
              <a:rPr lang="fr-FR" sz="1800" dirty="0" err="1">
                <a:latin typeface="+mn-lt"/>
                <a:sym typeface="Wingdings" panose="05000000000000000000" pitchFamily="2" charset="2"/>
              </a:rPr>
              <a:t>Andra</a:t>
            </a:r>
            <a:r>
              <a:rPr lang="fr-FR" sz="1800" dirty="0">
                <a:latin typeface="+mn-lt"/>
                <a:sym typeface="Wingdings" panose="05000000000000000000" pitchFamily="2" charset="2"/>
              </a:rPr>
              <a:t> au cas par cas des dispositions de maîtrise.</a:t>
            </a:r>
            <a:endParaRPr lang="fr-FR" sz="1200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5772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BC0FA-1289-787E-5D45-5085E1463A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AD01B5A-1293-1A91-48ED-F67B9AFC53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6074" y="3421380"/>
            <a:ext cx="5938203" cy="708168"/>
          </a:xfrm>
        </p:spPr>
        <p:txBody>
          <a:bodyPr>
            <a:noAutofit/>
          </a:bodyPr>
          <a:lstStyle/>
          <a:p>
            <a:r>
              <a:rPr lang="fr-FR" sz="3100" dirty="0">
                <a:solidFill>
                  <a:srgbClr val="0850A3"/>
                </a:solidFill>
              </a:rPr>
              <a:t>REX associés aux mesures dans l’installation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CD68FA9-807B-7B58-5891-A0104CBC63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374319-2C64-6BC5-08CD-90B7248BED7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1F27848-DE09-744C-F199-A694197AB9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527" r="16527"/>
          <a:stretch/>
        </p:blipFill>
        <p:spPr>
          <a:xfrm>
            <a:off x="7146107" y="1435387"/>
            <a:ext cx="4699819" cy="4680154"/>
          </a:xfrm>
          <a:prstGeom prst="ellipse">
            <a:avLst/>
          </a:prstGeom>
          <a:ln w="28575">
            <a:solidFill>
              <a:srgbClr val="0850A3"/>
            </a:solidFill>
          </a:ln>
        </p:spPr>
      </p:pic>
    </p:spTree>
    <p:extLst>
      <p:ext uri="{BB962C8B-B14F-4D97-AF65-F5344CB8AC3E}">
        <p14:creationId xmlns:p14="http://schemas.microsoft.com/office/powerpoint/2010/main" val="2157712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EE1A7-208E-9176-BC90-830BB985AE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DC89A31-1B0E-5BF8-DEDF-E861C381A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z="800">
                <a:latin typeface="Arial" panose="020B0604020202020204" pitchFamily="34" charset="0"/>
                <a:cs typeface="Arial" panose="020B0604020202020204" pitchFamily="34" charset="0"/>
              </a:rPr>
              <a:t>DIGE/AC/ASC/24-0805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47BBF45-7552-D40D-EC0D-21B2C2BD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1" y="1105858"/>
            <a:ext cx="11503024" cy="461665"/>
          </a:xfrm>
        </p:spPr>
        <p:txBody>
          <a:bodyPr/>
          <a:lstStyle/>
          <a:p>
            <a:r>
              <a:rPr lang="fr-FR" dirty="0"/>
              <a:t>Mesures réalisées sur les CI2A :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637AC0-36B5-6B79-1A71-7CC7C31FC1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/>
              <a:t>DIFFUSION - LIMITÉE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70833D-178C-2729-51EC-49B489BC70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7" y="1680844"/>
            <a:ext cx="11503026" cy="4476387"/>
          </a:xfrm>
        </p:spPr>
        <p:txBody>
          <a:bodyPr/>
          <a:lstStyle/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Depuis 2023, mise en place d’un plan de surveillance CI2A (CSA – Cires) avec pour objectif de garantir la santé/sécurité des travailleurs et la salubrité des installations.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Cette surveillance s’articule autour de 2 axes principaux :</a:t>
            </a:r>
          </a:p>
          <a:p>
            <a:pPr marL="594900" lvl="1" indent="-342900" algn="just"/>
            <a:r>
              <a:rPr lang="fr-FR" sz="2000" b="1" dirty="0">
                <a:latin typeface="+mn-lt"/>
                <a:sym typeface="Wingdings" panose="05000000000000000000" pitchFamily="2" charset="2"/>
              </a:rPr>
              <a:t>Mesures d’ambiance dans l’atmosphère des lieux de travail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Périodicité trimestrielle – le dispositif de prélèvement est disposé à hauteur représentative (entre 1,6 et 1,9 m) et dans les halls de déchargement (BL/BT), le hall d’expédition (BT) et l’alvéole exploitée.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 Résultats exprimés en mg/m</a:t>
            </a:r>
            <a:r>
              <a:rPr lang="fr-FR" sz="2000" baseline="30000" dirty="0">
                <a:latin typeface="+mn-lt"/>
                <a:sym typeface="Wingdings" panose="05000000000000000000" pitchFamily="2" charset="2"/>
              </a:rPr>
              <a:t>3</a:t>
            </a:r>
            <a:r>
              <a:rPr lang="fr-FR" sz="2000" dirty="0">
                <a:latin typeface="+mn-lt"/>
                <a:sym typeface="Wingdings" panose="05000000000000000000" pitchFamily="2" charset="2"/>
              </a:rPr>
              <a:t> ([Pb métal et composés]), comparés à la VLEP 8h (0,1 mg/m</a:t>
            </a:r>
            <a:r>
              <a:rPr lang="fr-FR" sz="2000" baseline="30000" dirty="0">
                <a:latin typeface="+mn-lt"/>
                <a:sym typeface="Wingdings" panose="05000000000000000000" pitchFamily="2" charset="2"/>
              </a:rPr>
              <a:t>3</a:t>
            </a:r>
            <a:r>
              <a:rPr lang="fr-FR" sz="2000" dirty="0">
                <a:latin typeface="+mn-lt"/>
                <a:sym typeface="Wingdings" panose="05000000000000000000" pitchFamily="2" charset="2"/>
              </a:rPr>
              <a:t>)</a:t>
            </a:r>
          </a:p>
          <a:p>
            <a:pPr marL="252000" lvl="1" indent="0" algn="just">
              <a:buNone/>
            </a:pPr>
            <a:endParaRPr lang="fr-FR" sz="2000" dirty="0">
              <a:latin typeface="+mn-lt"/>
              <a:sym typeface="Wingdings" panose="05000000000000000000" pitchFamily="2" charset="2"/>
            </a:endParaRPr>
          </a:p>
          <a:p>
            <a:pPr marL="594900" lvl="1" indent="-342900" algn="just"/>
            <a:r>
              <a:rPr lang="fr-FR" sz="2000" b="1" dirty="0">
                <a:latin typeface="+mn-lt"/>
                <a:sym typeface="Wingdings" panose="05000000000000000000" pitchFamily="2" charset="2"/>
              </a:rPr>
              <a:t>Dépistage surfacique des lieux de travail</a:t>
            </a:r>
          </a:p>
          <a:p>
            <a:pPr marL="252000" lvl="1" indent="0" algn="just">
              <a:buNone/>
            </a:pPr>
            <a:r>
              <a:rPr lang="fr-FR" sz="2000" dirty="0">
                <a:latin typeface="+mn-lt"/>
                <a:sym typeface="Wingdings" panose="05000000000000000000" pitchFamily="2" charset="2"/>
              </a:rPr>
              <a:t>Périodicité trimestrielle – essuyage de surfaces de 0,1 m² pour comparaison à la valeur repère de 1000 µg/m².</a:t>
            </a:r>
          </a:p>
        </p:txBody>
      </p:sp>
    </p:spTree>
    <p:extLst>
      <p:ext uri="{BB962C8B-B14F-4D97-AF65-F5344CB8AC3E}">
        <p14:creationId xmlns:p14="http://schemas.microsoft.com/office/powerpoint/2010/main" val="19444807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S_SHAPE_LOCK" val="TRUE"/>
</p:tagLst>
</file>

<file path=ppt/theme/theme1.xml><?xml version="1.0" encoding="utf-8"?>
<a:theme xmlns:a="http://schemas.openxmlformats.org/drawingml/2006/main" name="Slides de couverture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D8974B82-3F06-4467-B5B8-567EF0A4054C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Montserrat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Montserrat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lides de partie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382F5EFF-45A0-40DD-BDFE-3A9810D0F42F}"/>
    </a:ext>
  </a:extLst>
</a:theme>
</file>

<file path=ppt/theme/theme3.xml><?xml version="1.0" encoding="utf-8"?>
<a:theme xmlns:a="http://schemas.openxmlformats.org/drawingml/2006/main" name="Slides de contenu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BEE94B1F-2E84-41C6-B4C8-43208C32A63C}"/>
    </a:ext>
  </a:extLst>
</a:theme>
</file>

<file path=ppt/theme/theme4.xml><?xml version="1.0" encoding="utf-8"?>
<a:theme xmlns:a="http://schemas.openxmlformats.org/drawingml/2006/main" name="Slides pictogramme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CC208F78-8490-4109-8A07-A85FAA00994D}"/>
    </a:ext>
  </a:extLst>
</a:theme>
</file>

<file path=ppt/theme/theme5.xml><?xml version="1.0" encoding="utf-8"?>
<a:theme xmlns:a="http://schemas.openxmlformats.org/drawingml/2006/main" name="Slides avec image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66E41DD5-5765-46D3-BAA1-7D690F1CF5CF}"/>
    </a:ext>
  </a:extLst>
</a:theme>
</file>

<file path=ppt/theme/theme6.xml><?xml version="1.0" encoding="utf-8"?>
<a:theme xmlns:a="http://schemas.openxmlformats.org/drawingml/2006/main" name="Slides data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BDD01303-3CC9-4121-82CE-E59A49FA725E}"/>
    </a:ext>
  </a:extLst>
</a:theme>
</file>

<file path=ppt/theme/theme7.xml><?xml version="1.0" encoding="utf-8"?>
<a:theme xmlns:a="http://schemas.openxmlformats.org/drawingml/2006/main" name="Slides planning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4B9159ED-C806-43C1-9AE2-FD14498966F1}"/>
    </a:ext>
  </a:extLst>
</a:theme>
</file>

<file path=ppt/theme/theme8.xml><?xml version="1.0" encoding="utf-8"?>
<a:theme xmlns:a="http://schemas.openxmlformats.org/drawingml/2006/main" name="Slides message clé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3A2447C9-4E5A-435F-ACE9-AADE546B8294}"/>
    </a:ext>
  </a:extLst>
</a:theme>
</file>

<file path=ppt/theme/theme9.xml><?xml version="1.0" encoding="utf-8"?>
<a:theme xmlns:a="http://schemas.openxmlformats.org/drawingml/2006/main" name="Slides contact">
  <a:themeElements>
    <a:clrScheme name="Andra Templa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7B381"/>
      </a:accent1>
      <a:accent2>
        <a:srgbClr val="0850A3"/>
      </a:accent2>
      <a:accent3>
        <a:srgbClr val="FEC231"/>
      </a:accent3>
      <a:accent4>
        <a:srgbClr val="6E1455"/>
      </a:accent4>
      <a:accent5>
        <a:srgbClr val="FFEC96"/>
      </a:accent5>
      <a:accent6>
        <a:srgbClr val="A85353"/>
      </a:accent6>
      <a:hlink>
        <a:srgbClr val="0563C1"/>
      </a:hlink>
      <a:folHlink>
        <a:srgbClr val="954F72"/>
      </a:folHlink>
    </a:clrScheme>
    <a:fontScheme name="Custom 17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ésentation1" id="{426D7150-6035-4520-B6A6-C5936CE4BCE2}" vid="{BDAA00B2-A1CB-4AD1-B849-4023A75FC67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00939a9-b5eb-4fc7-85fe-f5cb5b678622">
      <Terms xmlns="http://schemas.microsoft.com/office/infopath/2007/PartnerControls"/>
    </lcf76f155ced4ddcb4097134ff3c332f>
    <TaxCatchAll xmlns="ef2dd3c1-23d0-4263-a6e6-e5f18dac985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43574DA3AF0F4BA2080CB16743DEE4" ma:contentTypeVersion="11" ma:contentTypeDescription="Crée un document." ma:contentTypeScope="" ma:versionID="1dfb221bba401c9c322aa2a3688dad84">
  <xsd:schema xmlns:xsd="http://www.w3.org/2001/XMLSchema" xmlns:xs="http://www.w3.org/2001/XMLSchema" xmlns:p="http://schemas.microsoft.com/office/2006/metadata/properties" xmlns:ns2="000939a9-b5eb-4fc7-85fe-f5cb5b678622" xmlns:ns3="ef2dd3c1-23d0-4263-a6e6-e5f18dac9850" targetNamespace="http://schemas.microsoft.com/office/2006/metadata/properties" ma:root="true" ma:fieldsID="b643a1aaa9209ea1793fd09a4fad0ba0" ns2:_="" ns3:_="">
    <xsd:import namespace="000939a9-b5eb-4fc7-85fe-f5cb5b678622"/>
    <xsd:import namespace="ef2dd3c1-23d0-4263-a6e6-e5f18dac9850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0939a9-b5eb-4fc7-85fe-f5cb5b67862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alises d’images" ma:readOnly="false" ma:fieldId="{5cf76f15-5ced-4ddc-b409-7134ff3c332f}" ma:taxonomyMulti="true" ma:sspId="432f8e39-c526-4815-b5ab-ce933163f2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2dd3c1-23d0-4263-a6e6-e5f18dac9850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878a95e6-113e-42f6-9442-64ffe2cc376c}" ma:internalName="TaxCatchAll" ma:showField="CatchAllData" ma:web="ef2dd3c1-23d0-4263-a6e6-e5f18dac98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F16C2F-18D0-46F3-B62F-F7C3669FA4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70B6CD-1092-4082-9FF5-82B188A7C724}">
  <ds:schemaRefs>
    <ds:schemaRef ds:uri="http://schemas.microsoft.com/office/2006/metadata/properties"/>
    <ds:schemaRef ds:uri="http://schemas.microsoft.com/office/infopath/2007/PartnerControls"/>
    <ds:schemaRef ds:uri="000939a9-b5eb-4fc7-85fe-f5cb5b678622"/>
    <ds:schemaRef ds:uri="ef2dd3c1-23d0-4263-a6e6-e5f18dac9850"/>
  </ds:schemaRefs>
</ds:datastoreItem>
</file>

<file path=customXml/itemProps3.xml><?xml version="1.0" encoding="utf-8"?>
<ds:datastoreItem xmlns:ds="http://schemas.openxmlformats.org/officeDocument/2006/customXml" ds:itemID="{E4560E9C-C76B-433E-B876-02F27D9D0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00939a9-b5eb-4fc7-85fe-f5cb5b678622"/>
    <ds:schemaRef ds:uri="ef2dd3c1-23d0-4263-a6e6-e5f18dac98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COSPEC annuel 2024</Template>
  <TotalTime>2029</TotalTime>
  <Words>1881</Words>
  <Application>Microsoft Office PowerPoint</Application>
  <PresentationFormat>Grand écran</PresentationFormat>
  <Paragraphs>219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9</vt:i4>
      </vt:variant>
      <vt:variant>
        <vt:lpstr>Titres des diapositives</vt:lpstr>
      </vt:variant>
      <vt:variant>
        <vt:i4>27</vt:i4>
      </vt:variant>
    </vt:vector>
  </HeadingPairs>
  <TitlesOfParts>
    <vt:vector size="41" baseType="lpstr">
      <vt:lpstr>Times New Roman</vt:lpstr>
      <vt:lpstr>Satoshi-Bold</vt:lpstr>
      <vt:lpstr>Wingdings</vt:lpstr>
      <vt:lpstr>Arial</vt:lpstr>
      <vt:lpstr>Lacoste Medium</vt:lpstr>
      <vt:lpstr>Slides de couverture</vt:lpstr>
      <vt:lpstr>Slides de partie</vt:lpstr>
      <vt:lpstr>Slides de contenu</vt:lpstr>
      <vt:lpstr>Slides pictogramme</vt:lpstr>
      <vt:lpstr>Slides avec image</vt:lpstr>
      <vt:lpstr>Slides data</vt:lpstr>
      <vt:lpstr>Slides planning</vt:lpstr>
      <vt:lpstr>Slides message clé</vt:lpstr>
      <vt:lpstr>Slides contact</vt:lpstr>
      <vt:lpstr>Présentation PowerPoint</vt:lpstr>
      <vt:lpstr>Plan de la présentation</vt:lpstr>
      <vt:lpstr>Présentation PowerPoint</vt:lpstr>
      <vt:lpstr>Historique (déchets TFA)</vt:lpstr>
      <vt:lpstr>Contrôles menés par l’Andra en 2024 :</vt:lpstr>
      <vt:lpstr>Résultats des contrôles menés par l’Andra en 2024 :</vt:lpstr>
      <vt:lpstr>Traitement des NC :</vt:lpstr>
      <vt:lpstr>Présentation PowerPoint</vt:lpstr>
      <vt:lpstr>Mesures réalisées sur les CI2A :</vt:lpstr>
      <vt:lpstr>Mesures réalisées sur les CI2A :</vt:lpstr>
      <vt:lpstr>REX des mesures :</vt:lpstr>
      <vt:lpstr>Présentation PowerPoint</vt:lpstr>
      <vt:lpstr>Rappel des objectifs des essais</vt:lpstr>
      <vt:lpstr>Essais programmés </vt:lpstr>
      <vt:lpstr>Essais à faire mais non programmés </vt:lpstr>
      <vt:lpstr>Essais envisagés (échanges en cours)</vt:lpstr>
      <vt:lpstr>Essais envisagés (échanges en cours)</vt:lpstr>
      <vt:lpstr>Présentation PowerPoint</vt:lpstr>
      <vt:lpstr>Présentation des essais</vt:lpstr>
      <vt:lpstr>Présentation des essais</vt:lpstr>
      <vt:lpstr>Présentation PowerPoint</vt:lpstr>
      <vt:lpstr>Planning des essais</vt:lpstr>
      <vt:lpstr>Présentation PowerPoint</vt:lpstr>
      <vt:lpstr>Mise à jour des spécifications - prise en compte des résultats</vt:lpstr>
      <vt:lpstr>Spécifications FMA</vt:lpstr>
      <vt:lpstr>Spécifications TFA</vt:lpstr>
      <vt:lpstr>Spécifications TFA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ROBIN Jerome</dc:creator>
  <cp:keywords>Slidor</cp:keywords>
  <cp:lastModifiedBy>DUPONT Emeric</cp:lastModifiedBy>
  <cp:revision>92</cp:revision>
  <dcterms:created xsi:type="dcterms:W3CDTF">2024-11-20T12:53:55Z</dcterms:created>
  <dcterms:modified xsi:type="dcterms:W3CDTF">2025-01-20T12:36:35Z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0x010100B243574DA3AF0F4BA2080CB16743DEE4</vt:lpwstr>
  </property>
</Properties>
</file>