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4" r:id="rId4"/>
  </p:sldMasterIdLst>
  <p:notesMasterIdLst>
    <p:notesMasterId r:id="rId18"/>
  </p:notesMasterIdLst>
  <p:sldIdLst>
    <p:sldId id="283" r:id="rId5"/>
    <p:sldId id="288" r:id="rId6"/>
    <p:sldId id="298" r:id="rId7"/>
    <p:sldId id="319" r:id="rId8"/>
    <p:sldId id="297" r:id="rId9"/>
    <p:sldId id="318" r:id="rId10"/>
    <p:sldId id="326" r:id="rId11"/>
    <p:sldId id="327" r:id="rId12"/>
    <p:sldId id="328" r:id="rId13"/>
    <p:sldId id="330" r:id="rId14"/>
    <p:sldId id="289" r:id="rId15"/>
    <p:sldId id="325" r:id="rId16"/>
    <p:sldId id="276" r:id="rId17"/>
  </p:sldIdLst>
  <p:sldSz cx="12192000" cy="6858000"/>
  <p:notesSz cx="6858000" cy="9144000"/>
  <p:embeddedFontLst>
    <p:embeddedFont>
      <p:font typeface="Aptos Narrow" panose="020B0004020202020204" pitchFamily="34" charset="0"/>
      <p:regular r:id="rId19"/>
      <p:bold r:id="rId20"/>
      <p:italic r:id="rId21"/>
      <p:boldItalic r:id="rId22"/>
    </p:embeddedFont>
    <p:embeddedFont>
      <p:font typeface="Work Sans ExtraLight" pitchFamily="2" charset="0"/>
      <p:regular r:id="rId23"/>
      <p:italic r:id="rId24"/>
    </p:embeddedFont>
    <p:embeddedFont>
      <p:font typeface="Work Sans Light" pitchFamily="2" charset="0"/>
      <p:regular r:id="rId25"/>
      <p:italic r:id="rId26"/>
    </p:embeddedFont>
    <p:embeddedFont>
      <p:font typeface="Work Sans Regular" panose="020B0604020202020204" charset="0"/>
      <p:regular r:id="rId27"/>
    </p:embeddedFont>
  </p:embeddedFontLst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78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E45FD90-3537-3747-D946-9E029F579D24}" name="FROMONOT Isabelle" initials="IF" userId="S::isabelle.fromonot@cyclife.fr::82763b85-24c1-48da-b867-376556df3a2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A70"/>
    <a:srgbClr val="1089FF"/>
    <a:srgbClr val="485B98"/>
    <a:srgbClr val="1057C8"/>
    <a:srgbClr val="009EFF"/>
    <a:srgbClr val="0D6FD3"/>
    <a:srgbClr val="002983"/>
    <a:srgbClr val="128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47" autoAdjust="0"/>
    <p:restoredTop sz="98833" autoAdjust="0"/>
  </p:normalViewPr>
  <p:slideViewPr>
    <p:cSldViewPr snapToGrid="0" snapToObjects="1" showGuides="1">
      <p:cViewPr varScale="1">
        <p:scale>
          <a:sx n="113" d="100"/>
          <a:sy n="113" d="100"/>
        </p:scale>
        <p:origin x="180" y="80"/>
      </p:cViewPr>
      <p:guideLst>
        <p:guide orient="horz" pos="2478"/>
        <p:guide pos="3817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60" d="100"/>
        <a:sy n="60" d="100"/>
      </p:scale>
      <p:origin x="0" y="-21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customXml" Target="../customXml/item3.xml"/><Relationship Id="rId21" Type="http://schemas.openxmlformats.org/officeDocument/2006/relationships/font" Target="fonts/font3.fntdata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7.fntdata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font" Target="fonts/font2.fntdata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6.fntdata"/><Relationship Id="rId32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5.fntdata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font" Target="fonts/font1.fntdata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8D6845-9983-554E-B932-6DCAD53F973F}" type="datetimeFigureOut">
              <a:rPr lang="fr-FR" smtClean="0"/>
              <a:t>13/01/2025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F2F82D-2EDA-C840-918F-D3B143515D8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08967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0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6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1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38.jpe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6854398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1F2EED1-3CDC-E44B-A7E5-06237908FF4B}"/>
              </a:ext>
            </a:extLst>
          </p:cNvPr>
          <p:cNvSpPr/>
          <p:nvPr userDrawn="1"/>
        </p:nvSpPr>
        <p:spPr>
          <a:xfrm>
            <a:off x="6857998" y="1800000"/>
            <a:ext cx="5338800" cy="5058000"/>
          </a:xfrm>
          <a:prstGeom prst="rect">
            <a:avLst/>
          </a:prstGeom>
          <a:solidFill>
            <a:srgbClr val="105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2"/>
              </a:solidFill>
              <a:latin typeface="Work Sans Light"/>
              <a:cs typeface="Work Sans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976836-868F-7148-97E4-970734D2E518}"/>
              </a:ext>
            </a:extLst>
          </p:cNvPr>
          <p:cNvSpPr/>
          <p:nvPr userDrawn="1"/>
        </p:nvSpPr>
        <p:spPr>
          <a:xfrm>
            <a:off x="6858000" y="0"/>
            <a:ext cx="5338800" cy="1800000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noFill/>
              </a:ln>
              <a:solidFill>
                <a:schemeClr val="accent3"/>
              </a:solidFill>
            </a:endParaRPr>
          </a:p>
        </p:txBody>
      </p:sp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95B388A0-A79B-934E-98AE-35600ADA54B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58000" y="0"/>
            <a:ext cx="5335200" cy="1800000"/>
          </a:xfrm>
          <a:prstGeom prst="rect">
            <a:avLst/>
          </a:prstGeom>
          <a:noFill/>
        </p:spPr>
        <p:txBody>
          <a:bodyPr lIns="540000" rIns="90000" anchor="ctr"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fr-FR" dirty="0"/>
              <a:t>Cliquez pour modifier l’en-tête</a:t>
            </a:r>
            <a:br>
              <a:rPr lang="fr-FR" dirty="0"/>
            </a:br>
            <a:r>
              <a:rPr lang="fr-FR" dirty="0"/>
              <a:t>du document</a:t>
            </a:r>
          </a:p>
        </p:txBody>
      </p:sp>
      <p:sp>
        <p:nvSpPr>
          <p:cNvPr id="29" name="Espace réservé du texte 26">
            <a:extLst>
              <a:ext uri="{FF2B5EF4-FFF2-40B4-BE49-F238E27FC236}">
                <a16:creationId xmlns:a16="http://schemas.microsoft.com/office/drawing/2014/main" id="{0D11E9E9-D6E4-F841-8D77-E33222AEE0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58000" y="1800000"/>
            <a:ext cx="5335200" cy="5058000"/>
          </a:xfrm>
          <a:prstGeom prst="rect">
            <a:avLst/>
          </a:prstGeom>
          <a:noFill/>
        </p:spPr>
        <p:txBody>
          <a:bodyPr wrap="square" lIns="540000" tIns="46800" rIns="540000" anchor="ctr">
            <a:noAutofit/>
          </a:bodyPr>
          <a:lstStyle>
            <a:lvl1pPr marL="0" indent="0">
              <a:buFontTx/>
              <a:buNone/>
              <a:defRPr sz="400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fr-FR" dirty="0"/>
              <a:t>Cliquez pour modifier le titre du document</a:t>
            </a:r>
          </a:p>
        </p:txBody>
      </p:sp>
      <p:pic>
        <p:nvPicPr>
          <p:cNvPr id="9" name="Picture 11">
            <a:extLst>
              <a:ext uri="{FF2B5EF4-FFF2-40B4-BE49-F238E27FC236}">
                <a16:creationId xmlns:a16="http://schemas.microsoft.com/office/drawing/2014/main" id="{6B1920B0-EF48-471A-A0F5-0FCCE36BBA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757" y="471200"/>
            <a:ext cx="2117913" cy="76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1486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6D61D5D8-D973-424D-A7F8-CACE24B916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4632" y="1693864"/>
            <a:ext cx="7412736" cy="1462084"/>
          </a:xfrm>
        </p:spPr>
        <p:txBody>
          <a:bodyPr anchor="b"/>
          <a:lstStyle>
            <a:lvl1pPr>
              <a:defRPr b="0" i="0">
                <a:solidFill>
                  <a:srgbClr val="1057C8"/>
                </a:solidFill>
                <a:latin typeface="Work Sans Regular"/>
                <a:cs typeface="Work Sans Regular"/>
              </a:defRPr>
            </a:lvl1pPr>
          </a:lstStyle>
          <a:p>
            <a:r>
              <a:rPr lang="fr-FR" dirty="0"/>
              <a:t>Modifiez le titre </a:t>
            </a:r>
            <a:br>
              <a:rPr lang="fr-FR" dirty="0"/>
            </a:br>
            <a:r>
              <a:rPr lang="fr-FR" dirty="0"/>
              <a:t>de la partie</a:t>
            </a:r>
          </a:p>
        </p:txBody>
      </p:sp>
      <p:sp>
        <p:nvSpPr>
          <p:cNvPr id="9" name="Sous-titre 2">
            <a:extLst>
              <a:ext uri="{FF2B5EF4-FFF2-40B4-BE49-F238E27FC236}">
                <a16:creationId xmlns:a16="http://schemas.microsoft.com/office/drawing/2014/main" id="{016FE6CD-5939-174E-9D46-FAE692C1749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94632" y="3278144"/>
            <a:ext cx="7412736" cy="1655762"/>
          </a:xfrm>
        </p:spPr>
        <p:txBody>
          <a:bodyPr lIns="144000" anchor="t"/>
          <a:lstStyle>
            <a:lvl1pPr marL="0" indent="0" algn="l">
              <a:buNone/>
              <a:defRPr sz="2400">
                <a:solidFill>
                  <a:srgbClr val="1057C8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sous-titre </a:t>
            </a:r>
            <a:br>
              <a:rPr lang="fr-FR" dirty="0"/>
            </a:br>
            <a:r>
              <a:rPr lang="fr-FR" dirty="0"/>
              <a:t>de la partie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D14E72C4-0A18-774B-8506-5B7FC746B996}"/>
              </a:ext>
            </a:extLst>
          </p:cNvPr>
          <p:cNvSpPr txBox="1">
            <a:spLocks/>
          </p:cNvSpPr>
          <p:nvPr userDrawn="1"/>
        </p:nvSpPr>
        <p:spPr>
          <a:xfrm>
            <a:off x="801624" y="1693906"/>
            <a:ext cx="3240024" cy="3240000"/>
          </a:xfrm>
          <a:prstGeom prst="rect">
            <a:avLst/>
          </a:prstGeom>
          <a:solidFill>
            <a:srgbClr val="1057C8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rgbClr val="009EFF"/>
                </a:solidFill>
                <a:latin typeface="Work Sans Regular Roman" pitchFamily="2" charset="77"/>
                <a:ea typeface="+mj-ea"/>
                <a:cs typeface="+mj-cs"/>
              </a:defRPr>
            </a:lvl1pPr>
          </a:lstStyle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975B5641-E5F4-8E46-891F-81C17D2E991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1688" y="1693819"/>
            <a:ext cx="3240087" cy="3240087"/>
          </a:xfrm>
        </p:spPr>
        <p:txBody>
          <a:bodyPr anchor="ctr"/>
          <a:lstStyle>
            <a:lvl1pPr algn="ctr">
              <a:defRPr sz="1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3E04947-8DE8-AB42-889E-4818AACB1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64915E9-A575-46DE-B01F-99364C1DEA9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5208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_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6D61D5D8-D973-424D-A7F8-CACE24B916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4632" y="1693864"/>
            <a:ext cx="7412736" cy="1462084"/>
          </a:xfrm>
        </p:spPr>
        <p:txBody>
          <a:bodyPr anchor="b"/>
          <a:lstStyle>
            <a:lvl1pPr>
              <a:defRPr b="0" i="0">
                <a:solidFill>
                  <a:srgbClr val="1089FF"/>
                </a:solidFill>
                <a:latin typeface="Work Sans Regular"/>
                <a:cs typeface="Work Sans Regular"/>
              </a:defRPr>
            </a:lvl1pPr>
          </a:lstStyle>
          <a:p>
            <a:r>
              <a:rPr lang="fr-FR" dirty="0"/>
              <a:t>Modifiez le titre </a:t>
            </a:r>
            <a:br>
              <a:rPr lang="fr-FR" dirty="0"/>
            </a:br>
            <a:r>
              <a:rPr lang="fr-FR" dirty="0"/>
              <a:t>de la partie</a:t>
            </a:r>
          </a:p>
        </p:txBody>
      </p:sp>
      <p:sp>
        <p:nvSpPr>
          <p:cNvPr id="9" name="Sous-titre 2">
            <a:extLst>
              <a:ext uri="{FF2B5EF4-FFF2-40B4-BE49-F238E27FC236}">
                <a16:creationId xmlns:a16="http://schemas.microsoft.com/office/drawing/2014/main" id="{016FE6CD-5939-174E-9D46-FAE692C1749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94632" y="3278144"/>
            <a:ext cx="7412736" cy="1655762"/>
          </a:xfrm>
        </p:spPr>
        <p:txBody>
          <a:bodyPr lIns="144000" anchor="t"/>
          <a:lstStyle>
            <a:lvl1pPr marL="0" indent="0" algn="l">
              <a:buNone/>
              <a:defRPr sz="2400">
                <a:solidFill>
                  <a:srgbClr val="1089FF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sous-titre </a:t>
            </a:r>
            <a:br>
              <a:rPr lang="fr-FR" dirty="0"/>
            </a:br>
            <a:r>
              <a:rPr lang="fr-FR" dirty="0"/>
              <a:t>de la partie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D14E72C4-0A18-774B-8506-5B7FC746B996}"/>
              </a:ext>
            </a:extLst>
          </p:cNvPr>
          <p:cNvSpPr txBox="1">
            <a:spLocks/>
          </p:cNvSpPr>
          <p:nvPr userDrawn="1"/>
        </p:nvSpPr>
        <p:spPr>
          <a:xfrm>
            <a:off x="801624" y="1693906"/>
            <a:ext cx="3240024" cy="3240000"/>
          </a:xfrm>
          <a:prstGeom prst="rect">
            <a:avLst/>
          </a:prstGeom>
          <a:solidFill>
            <a:srgbClr val="1089FF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rgbClr val="009EFF"/>
                </a:solidFill>
                <a:latin typeface="Work Sans Regular Roman" pitchFamily="2" charset="77"/>
                <a:ea typeface="+mj-ea"/>
                <a:cs typeface="+mj-cs"/>
              </a:defRPr>
            </a:lvl1pPr>
          </a:lstStyle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975B5641-E5F4-8E46-891F-81C17D2E991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1688" y="1693863"/>
            <a:ext cx="3240087" cy="3240087"/>
          </a:xfrm>
        </p:spPr>
        <p:txBody>
          <a:bodyPr anchor="ctr"/>
          <a:lstStyle>
            <a:lvl1pPr algn="ctr">
              <a:defRPr sz="1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3E04947-8DE8-AB42-889E-4818AACB1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79791D3-527D-4289-A985-806433ED4B0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5151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Grand texte dans carto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5732" y="0"/>
            <a:ext cx="6806268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9FBB64D-1769-5D4B-8B7A-3845F0722E08}"/>
              </a:ext>
            </a:extLst>
          </p:cNvPr>
          <p:cNvSpPr>
            <a:spLocks noChangeAspect="1"/>
          </p:cNvSpPr>
          <p:nvPr userDrawn="1"/>
        </p:nvSpPr>
        <p:spPr>
          <a:xfrm>
            <a:off x="2054931" y="903436"/>
            <a:ext cx="5040000" cy="504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0" tIns="46800" rIns="540000" rtlCol="0" anchor="ctr"/>
          <a:lstStyle/>
          <a:p>
            <a:pPr algn="ctr"/>
            <a:endParaRPr lang="fr-FR"/>
          </a:p>
        </p:txBody>
      </p:sp>
      <p:sp>
        <p:nvSpPr>
          <p:cNvPr id="8" name="Sous-titre 2">
            <a:extLst>
              <a:ext uri="{FF2B5EF4-FFF2-40B4-BE49-F238E27FC236}">
                <a16:creationId xmlns:a16="http://schemas.microsoft.com/office/drawing/2014/main" id="{EFB837E6-C1CF-6645-8CFE-FC21C33EFDA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54931" y="903436"/>
            <a:ext cx="5040000" cy="5040000"/>
          </a:xfrm>
        </p:spPr>
        <p:txBody>
          <a:bodyPr lIns="540000" tIns="0" rIns="540000" bIns="0" anchor="ctr"/>
          <a:lstStyle>
            <a:lvl1pPr marL="404813" indent="-404813" algn="l">
              <a:buFont typeface="Work Sans Light" pitchFamily="2" charset="77"/>
              <a:buChar char="→"/>
              <a:tabLst/>
              <a:defRPr sz="3000" b="0" i="0">
                <a:solidFill>
                  <a:schemeClr val="bg1"/>
                </a:solidFill>
                <a:latin typeface="Work Sans Light"/>
                <a:cs typeface="Work Sans 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entrer votre texte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885B19C-CD9A-0845-ABDA-4E61421DA1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CF1E47C-6CFD-4B7F-B3F7-2BB1884524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5235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nd texte dans carto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5850" y="8359"/>
            <a:ext cx="6370535" cy="685320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9FBB64D-1769-5D4B-8B7A-3845F0722E08}"/>
              </a:ext>
            </a:extLst>
          </p:cNvPr>
          <p:cNvSpPr>
            <a:spLocks noChangeAspect="1"/>
          </p:cNvSpPr>
          <p:nvPr userDrawn="1"/>
        </p:nvSpPr>
        <p:spPr>
          <a:xfrm>
            <a:off x="2054931" y="903436"/>
            <a:ext cx="5040000" cy="504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0" tIns="46800" rIns="540000" rtlCol="0" anchor="ctr"/>
          <a:lstStyle/>
          <a:p>
            <a:pPr algn="ctr"/>
            <a:endParaRPr lang="fr-FR"/>
          </a:p>
        </p:txBody>
      </p:sp>
      <p:sp>
        <p:nvSpPr>
          <p:cNvPr id="8" name="Sous-titre 2">
            <a:extLst>
              <a:ext uri="{FF2B5EF4-FFF2-40B4-BE49-F238E27FC236}">
                <a16:creationId xmlns:a16="http://schemas.microsoft.com/office/drawing/2014/main" id="{EFB837E6-C1CF-6645-8CFE-FC21C33EFDA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54931" y="903436"/>
            <a:ext cx="5040000" cy="5040000"/>
          </a:xfrm>
        </p:spPr>
        <p:txBody>
          <a:bodyPr lIns="540000" tIns="0" rIns="540000" bIns="0" anchor="ctr"/>
          <a:lstStyle>
            <a:lvl1pPr marL="404813" indent="-404813" algn="l">
              <a:buFont typeface="Work Sans Light" pitchFamily="2" charset="77"/>
              <a:buChar char="→"/>
              <a:tabLst/>
              <a:defRPr sz="3000" b="0" i="0">
                <a:solidFill>
                  <a:schemeClr val="bg1"/>
                </a:solidFill>
                <a:latin typeface="Work Sans Light"/>
                <a:cs typeface="Work Sans 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entrer votre texte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885B19C-CD9A-0845-ABDA-4E61421DA1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CF1E47C-6CFD-4B7F-B3F7-2BB18845242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5730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AE39314-8529-47E3-994A-37A5AD1A130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318" y="471200"/>
            <a:ext cx="2119352" cy="760432"/>
          </a:xfrm>
          <a:prstGeom prst="rect">
            <a:avLst/>
          </a:prstGeom>
        </p:spPr>
      </p:pic>
      <p:sp>
        <p:nvSpPr>
          <p:cNvPr id="9" name="Titre 1">
            <a:extLst>
              <a:ext uri="{FF2B5EF4-FFF2-40B4-BE49-F238E27FC236}">
                <a16:creationId xmlns:a16="http://schemas.microsoft.com/office/drawing/2014/main" id="{589B94EC-08E7-4059-9FFF-A9D1D7801AE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0"/>
            <a:ext cx="9673389" cy="1371600"/>
          </a:xfrm>
        </p:spPr>
        <p:txBody>
          <a:bodyPr lIns="360000" rIns="540000" anchor="ctr"/>
          <a:lstStyle>
            <a:lvl1pPr marL="365125" indent="-365125" algn="l">
              <a:buFont typeface="+mj-lt"/>
              <a:buAutoNum type="arabicPeriod"/>
              <a:tabLst/>
              <a:defRPr sz="3000" b="0" i="0">
                <a:solidFill>
                  <a:srgbClr val="1089FF"/>
                </a:solidFill>
                <a:latin typeface="Work Sans ExtraLight"/>
                <a:cs typeface="Work Sans ExtraLight"/>
              </a:defRPr>
            </a:lvl1pPr>
          </a:lstStyle>
          <a:p>
            <a:r>
              <a:rPr lang="fr-FR" dirty="0"/>
              <a:t>Cliquez pour ajouter un titre sur une ligne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C98F01CC-2D0F-466E-A97E-EB5F1294D54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0363" y="1743075"/>
            <a:ext cx="11222372" cy="3946525"/>
          </a:xfrm>
        </p:spPr>
        <p:txBody>
          <a:bodyPr/>
          <a:lstStyle/>
          <a:p>
            <a:pPr lvl="0"/>
            <a:r>
              <a:rPr lang="fr-FR" dirty="0"/>
              <a:t>Cliquez pour entrer votre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B9201435-66FD-44EA-AB64-1363325C65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  <p:sp>
        <p:nvSpPr>
          <p:cNvPr id="12" name="Espace réservé du numéro de diapositive 1">
            <a:extLst>
              <a:ext uri="{FF2B5EF4-FFF2-40B4-BE49-F238E27FC236}">
                <a16:creationId xmlns:a16="http://schemas.microsoft.com/office/drawing/2014/main" id="{2E676D7C-1B6E-4048-B342-616A2A409A0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181564" y="6336127"/>
            <a:ext cx="2650436" cy="182562"/>
          </a:xfrm>
        </p:spPr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4981487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Grand texte dans cartouc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A2B0CA04-7DCA-47C1-9EC5-553FEE8444A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0"/>
            <a:ext cx="9673389" cy="1371600"/>
          </a:xfrm>
        </p:spPr>
        <p:txBody>
          <a:bodyPr lIns="360000" rIns="540000" anchor="ctr"/>
          <a:lstStyle>
            <a:lvl1pPr marL="365125" indent="-365125" algn="l">
              <a:buFont typeface="+mj-lt"/>
              <a:buAutoNum type="arabicPeriod"/>
              <a:tabLst/>
              <a:defRPr sz="3000" b="0" i="0">
                <a:solidFill>
                  <a:srgbClr val="1089FF"/>
                </a:solidFill>
                <a:latin typeface="Work Sans ExtraLight"/>
                <a:cs typeface="Work Sans ExtraLight"/>
              </a:defRPr>
            </a:lvl1pPr>
          </a:lstStyle>
          <a:p>
            <a:r>
              <a:rPr lang="fr-FR" dirty="0"/>
              <a:t>Cliquez pour ajouter un titre sur une ligne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9A33A42C-CA51-43BC-9D27-658F8C093E0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0363" y="1743075"/>
            <a:ext cx="11222372" cy="3946525"/>
          </a:xfrm>
        </p:spPr>
        <p:txBody>
          <a:bodyPr/>
          <a:lstStyle/>
          <a:p>
            <a:pPr lvl="0"/>
            <a:r>
              <a:rPr lang="fr-FR" dirty="0"/>
              <a:t>Cliquez pour entrer votre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12" name="Picture 6">
            <a:extLst>
              <a:ext uri="{FF2B5EF4-FFF2-40B4-BE49-F238E27FC236}">
                <a16:creationId xmlns:a16="http://schemas.microsoft.com/office/drawing/2014/main" id="{D07DA5D7-130A-4645-9933-290EE67820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  <p:sp>
        <p:nvSpPr>
          <p:cNvPr id="13" name="Espace réservé du numéro de diapositive 1">
            <a:extLst>
              <a:ext uri="{FF2B5EF4-FFF2-40B4-BE49-F238E27FC236}">
                <a16:creationId xmlns:a16="http://schemas.microsoft.com/office/drawing/2014/main" id="{0C590194-D962-4F29-8029-C185F61D2D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181564" y="6336127"/>
            <a:ext cx="2650436" cy="182562"/>
          </a:xfrm>
        </p:spPr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65904610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1">
            <a:extLst>
              <a:ext uri="{FF2B5EF4-FFF2-40B4-BE49-F238E27FC236}">
                <a16:creationId xmlns:a16="http://schemas.microsoft.com/office/drawing/2014/main" id="{9FEE5E5B-8D07-47DB-96CC-4F8A9FEE2A3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0"/>
            <a:ext cx="9673389" cy="1371600"/>
          </a:xfrm>
        </p:spPr>
        <p:txBody>
          <a:bodyPr lIns="360000" rIns="540000" anchor="ctr"/>
          <a:lstStyle>
            <a:lvl1pPr marL="365125" indent="-365125" algn="l">
              <a:buFont typeface="+mj-lt"/>
              <a:buAutoNum type="arabicPeriod"/>
              <a:tabLst/>
              <a:defRPr sz="3000" b="0" i="0">
                <a:solidFill>
                  <a:srgbClr val="1089FF"/>
                </a:solidFill>
                <a:latin typeface="Work Sans ExtraLight"/>
                <a:cs typeface="Work Sans ExtraLight"/>
              </a:defRPr>
            </a:lvl1pPr>
          </a:lstStyle>
          <a:p>
            <a:r>
              <a:rPr lang="fr-FR" dirty="0"/>
              <a:t>Cliquez pour ajouter un titre sur une ligne</a:t>
            </a:r>
          </a:p>
        </p:txBody>
      </p:sp>
      <p:sp>
        <p:nvSpPr>
          <p:cNvPr id="10" name="Espace réservé du texte 3">
            <a:extLst>
              <a:ext uri="{FF2B5EF4-FFF2-40B4-BE49-F238E27FC236}">
                <a16:creationId xmlns:a16="http://schemas.microsoft.com/office/drawing/2014/main" id="{B0E35230-BD01-40D8-BF1C-E16F475429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60363" y="1743075"/>
            <a:ext cx="11222372" cy="3946525"/>
          </a:xfrm>
        </p:spPr>
        <p:txBody>
          <a:bodyPr/>
          <a:lstStyle/>
          <a:p>
            <a:pPr lvl="0"/>
            <a:r>
              <a:rPr lang="fr-FR" dirty="0"/>
              <a:t>Cliquez pour entrer votre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11" name="Picture 6">
            <a:extLst>
              <a:ext uri="{FF2B5EF4-FFF2-40B4-BE49-F238E27FC236}">
                <a16:creationId xmlns:a16="http://schemas.microsoft.com/office/drawing/2014/main" id="{A80FB361-8005-4BFF-9987-6BBA2124F4D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  <p:sp>
        <p:nvSpPr>
          <p:cNvPr id="12" name="Espace réservé du numéro de diapositive 1">
            <a:extLst>
              <a:ext uri="{FF2B5EF4-FFF2-40B4-BE49-F238E27FC236}">
                <a16:creationId xmlns:a16="http://schemas.microsoft.com/office/drawing/2014/main" id="{5C9AADF5-4BB9-47B8-9BDE-42CD818873A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181564" y="6336127"/>
            <a:ext cx="2650436" cy="182562"/>
          </a:xfrm>
        </p:spPr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1922259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>
            <a:extLst>
              <a:ext uri="{FF2B5EF4-FFF2-40B4-BE49-F238E27FC236}">
                <a16:creationId xmlns:a16="http://schemas.microsoft.com/office/drawing/2014/main" id="{ABEFDBFD-30CA-384E-B040-FA15205531F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0"/>
            <a:ext cx="9673389" cy="1371600"/>
          </a:xfrm>
        </p:spPr>
        <p:txBody>
          <a:bodyPr lIns="360000" rIns="540000" anchor="ctr"/>
          <a:lstStyle>
            <a:lvl1pPr marL="365125" indent="-365125" algn="l">
              <a:buFont typeface="+mj-lt"/>
              <a:buAutoNum type="arabicPeriod"/>
              <a:tabLst/>
              <a:defRPr sz="3000" b="0" i="0">
                <a:solidFill>
                  <a:srgbClr val="1089FF"/>
                </a:solidFill>
                <a:latin typeface="Work Sans ExtraLight"/>
                <a:cs typeface="Work Sans ExtraLight"/>
              </a:defRPr>
            </a:lvl1pPr>
          </a:lstStyle>
          <a:p>
            <a:r>
              <a:rPr lang="fr-FR" dirty="0"/>
              <a:t>Cliquez pour ajouter un titre sur une ligne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529E65E-A125-B245-9F61-EEBBE2F1797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  <p:sp>
        <p:nvSpPr>
          <p:cNvPr id="8" name="Espace réservé du texte 3"/>
          <p:cNvSpPr>
            <a:spLocks noGrp="1"/>
          </p:cNvSpPr>
          <p:nvPr>
            <p:ph type="body" sz="quarter" idx="11" hasCustomPrompt="1"/>
          </p:nvPr>
        </p:nvSpPr>
        <p:spPr>
          <a:xfrm>
            <a:off x="360363" y="1743075"/>
            <a:ext cx="11222372" cy="3946525"/>
          </a:xfrm>
        </p:spPr>
        <p:txBody>
          <a:bodyPr/>
          <a:lstStyle/>
          <a:p>
            <a:pPr lvl="0"/>
            <a:r>
              <a:rPr lang="fr-FR" dirty="0"/>
              <a:t>Cliquez pour entrer votre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2D5FE28-F6E8-4C44-A22A-AA4710B5871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83249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BFD90A6-B6BA-5D40-99A5-FF0CFDF8BAEA}"/>
              </a:ext>
            </a:extLst>
          </p:cNvPr>
          <p:cNvSpPr/>
          <p:nvPr userDrawn="1"/>
        </p:nvSpPr>
        <p:spPr>
          <a:xfrm>
            <a:off x="6853200" y="0"/>
            <a:ext cx="53388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fr-FR"/>
          </a:p>
        </p:txBody>
      </p:sp>
      <p:sp>
        <p:nvSpPr>
          <p:cNvPr id="6" name="Sous-titre 2">
            <a:extLst>
              <a:ext uri="{FF2B5EF4-FFF2-40B4-BE49-F238E27FC236}">
                <a16:creationId xmlns:a16="http://schemas.microsoft.com/office/drawing/2014/main" id="{9D35D72B-67EA-0445-9166-B3E12F2D0D4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6853200" y="0"/>
            <a:ext cx="5338800" cy="5760000"/>
          </a:xfrm>
        </p:spPr>
        <p:txBody>
          <a:bodyPr lIns="540000" rIns="540000" anchor="ctr" anchorCtr="0"/>
          <a:lstStyle>
            <a:lvl1pPr marL="0" indent="0" algn="ctr">
              <a:buNone/>
              <a:defRPr sz="300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entrer du texte personnalisé. N’oubliez pas de varier les graisses pour créer texture et hiérarchie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B83E578-AF8E-3441-B316-ECB4C43B27F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511" y="6046256"/>
            <a:ext cx="1028700" cy="685800"/>
          </a:xfrm>
          <a:prstGeom prst="rect">
            <a:avLst/>
          </a:prstGeom>
        </p:spPr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B70E364-EDF8-9849-85E9-3BB8967D85C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4" name="Image 3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0"/>
          <a:stretch/>
        </p:blipFill>
        <p:spPr>
          <a:xfrm>
            <a:off x="-61951" y="-6171"/>
            <a:ext cx="691515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2062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4800" y="0"/>
            <a:ext cx="6097199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C0F477C-8E63-8146-8BCD-A58474F6A3F2}"/>
              </a:ext>
            </a:extLst>
          </p:cNvPr>
          <p:cNvSpPr>
            <a:spLocks noChangeAspect="1"/>
          </p:cNvSpPr>
          <p:nvPr userDrawn="1"/>
        </p:nvSpPr>
        <p:spPr>
          <a:xfrm>
            <a:off x="6094800" y="0"/>
            <a:ext cx="1371600" cy="1371600"/>
          </a:xfrm>
          <a:prstGeom prst="rect">
            <a:avLst/>
          </a:prstGeom>
          <a:solidFill>
            <a:srgbClr val="1057C8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B37232E-08BE-1145-9B4C-68E6BF275E9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" y="0"/>
            <a:ext cx="6059387" cy="1371600"/>
          </a:xfrm>
        </p:spPr>
        <p:txBody>
          <a:bodyPr lIns="360000" rIns="540000" anchor="ctr"/>
          <a:lstStyle>
            <a:lvl1pPr marL="365125" indent="-365125" algn="l">
              <a:buFont typeface="+mj-lt"/>
              <a:buAutoNum type="arabicPeriod"/>
              <a:tabLst/>
              <a:defRPr sz="3000" b="0" i="0">
                <a:solidFill>
                  <a:srgbClr val="1089FF"/>
                </a:solidFill>
                <a:latin typeface="Work Sans ExtraLight"/>
                <a:cs typeface="Work Sans ExtraLight"/>
              </a:defRPr>
            </a:lvl1pPr>
          </a:lstStyle>
          <a:p>
            <a:r>
              <a:rPr lang="fr-FR" dirty="0"/>
              <a:t>Cliquez pour ajouter un titre sur deux lignes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46F7B87-59B0-C340-9A2D-A82FE2032EAA}"/>
              </a:ext>
            </a:extLst>
          </p:cNvPr>
          <p:cNvSpPr txBox="1"/>
          <p:nvPr userDrawn="1"/>
        </p:nvSpPr>
        <p:spPr>
          <a:xfrm>
            <a:off x="6207679" y="-153157"/>
            <a:ext cx="137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600" b="0" i="0" dirty="0">
                <a:solidFill>
                  <a:schemeClr val="bg1"/>
                </a:solidFill>
                <a:latin typeface="Work Sans ExtraLight"/>
                <a:cs typeface="Work Sans ExtraLight"/>
              </a:rPr>
              <a:t>→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6516F8A-284B-D04B-A98F-757FA5C08E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E3DB67-EEC3-864F-AA9B-084794469228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Espace réservé du texte 3"/>
          <p:cNvSpPr>
            <a:spLocks noGrp="1"/>
          </p:cNvSpPr>
          <p:nvPr>
            <p:ph type="body" sz="quarter" idx="11" hasCustomPrompt="1"/>
          </p:nvPr>
        </p:nvSpPr>
        <p:spPr>
          <a:xfrm>
            <a:off x="360363" y="1743075"/>
            <a:ext cx="5327650" cy="3946525"/>
          </a:xfrm>
        </p:spPr>
        <p:txBody>
          <a:bodyPr/>
          <a:lstStyle/>
          <a:p>
            <a:pPr lvl="0"/>
            <a:r>
              <a:rPr lang="fr-FR" dirty="0"/>
              <a:t>Cliquez pour entrer votre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2A01C9-E940-401D-81BF-0E2F2D208E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5114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6854398" cy="685799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1F2EED1-3CDC-E44B-A7E5-06237908FF4B}"/>
              </a:ext>
            </a:extLst>
          </p:cNvPr>
          <p:cNvSpPr/>
          <p:nvPr userDrawn="1"/>
        </p:nvSpPr>
        <p:spPr>
          <a:xfrm>
            <a:off x="6857998" y="1800000"/>
            <a:ext cx="5338800" cy="5058000"/>
          </a:xfrm>
          <a:prstGeom prst="rect">
            <a:avLst/>
          </a:prstGeom>
          <a:solidFill>
            <a:srgbClr val="105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2"/>
              </a:solidFill>
              <a:latin typeface="Work Sans Light"/>
              <a:cs typeface="Work Sans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976836-868F-7148-97E4-970734D2E518}"/>
              </a:ext>
            </a:extLst>
          </p:cNvPr>
          <p:cNvSpPr/>
          <p:nvPr userDrawn="1"/>
        </p:nvSpPr>
        <p:spPr>
          <a:xfrm>
            <a:off x="6858000" y="0"/>
            <a:ext cx="5338800" cy="1800000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noFill/>
              </a:ln>
              <a:solidFill>
                <a:schemeClr val="accent3"/>
              </a:solidFill>
            </a:endParaRPr>
          </a:p>
        </p:txBody>
      </p:sp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95B388A0-A79B-934E-98AE-35600ADA54B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58000" y="0"/>
            <a:ext cx="5335200" cy="1800000"/>
          </a:xfrm>
          <a:prstGeom prst="rect">
            <a:avLst/>
          </a:prstGeom>
          <a:noFill/>
        </p:spPr>
        <p:txBody>
          <a:bodyPr lIns="540000" rIns="90000" anchor="ctr"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fr-FR" dirty="0"/>
              <a:t>Cliquez pour modifier l’en-tête</a:t>
            </a:r>
            <a:br>
              <a:rPr lang="fr-FR" dirty="0"/>
            </a:br>
            <a:r>
              <a:rPr lang="fr-FR" dirty="0"/>
              <a:t>du document</a:t>
            </a:r>
          </a:p>
        </p:txBody>
      </p:sp>
      <p:sp>
        <p:nvSpPr>
          <p:cNvPr id="29" name="Espace réservé du texte 26">
            <a:extLst>
              <a:ext uri="{FF2B5EF4-FFF2-40B4-BE49-F238E27FC236}">
                <a16:creationId xmlns:a16="http://schemas.microsoft.com/office/drawing/2014/main" id="{0D11E9E9-D6E4-F841-8D77-E33222AEE0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58000" y="1800000"/>
            <a:ext cx="5335200" cy="5058000"/>
          </a:xfrm>
          <a:prstGeom prst="rect">
            <a:avLst/>
          </a:prstGeom>
          <a:noFill/>
        </p:spPr>
        <p:txBody>
          <a:bodyPr wrap="square" lIns="540000" tIns="46800" rIns="540000" anchor="ctr">
            <a:noAutofit/>
          </a:bodyPr>
          <a:lstStyle>
            <a:lvl1pPr marL="0" indent="0">
              <a:buFontTx/>
              <a:buNone/>
              <a:defRPr sz="400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fr-FR" dirty="0"/>
              <a:t>Cliquez pour modifier le titre du document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DEB3FDB-B770-4E6E-BACC-BEE92FE7E8E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0318" y="471200"/>
            <a:ext cx="2119352" cy="76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1930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e +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4800" y="0"/>
            <a:ext cx="6097199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C0F477C-8E63-8146-8BCD-A58474F6A3F2}"/>
              </a:ext>
            </a:extLst>
          </p:cNvPr>
          <p:cNvSpPr>
            <a:spLocks noChangeAspect="1"/>
          </p:cNvSpPr>
          <p:nvPr userDrawn="1"/>
        </p:nvSpPr>
        <p:spPr>
          <a:xfrm>
            <a:off x="6094800" y="0"/>
            <a:ext cx="1371600" cy="1371600"/>
          </a:xfrm>
          <a:prstGeom prst="rect">
            <a:avLst/>
          </a:prstGeom>
          <a:solidFill>
            <a:srgbClr val="1057C8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B37232E-08BE-1145-9B4C-68E6BF275E9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" y="0"/>
            <a:ext cx="6059387" cy="1371600"/>
          </a:xfrm>
        </p:spPr>
        <p:txBody>
          <a:bodyPr lIns="360000" rIns="540000" anchor="ctr"/>
          <a:lstStyle>
            <a:lvl1pPr marL="365125" indent="-365125" algn="l">
              <a:buFont typeface="+mj-lt"/>
              <a:buAutoNum type="arabicPeriod"/>
              <a:tabLst/>
              <a:defRPr sz="3000" b="0" i="0">
                <a:solidFill>
                  <a:srgbClr val="1089FF"/>
                </a:solidFill>
                <a:latin typeface="Work Sans ExtraLight"/>
                <a:cs typeface="Work Sans ExtraLight"/>
              </a:defRPr>
            </a:lvl1pPr>
          </a:lstStyle>
          <a:p>
            <a:r>
              <a:rPr lang="fr-FR" dirty="0"/>
              <a:t>Cliquez pour ajouter un titre sur deux lignes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46F7B87-59B0-C340-9A2D-A82FE2032EAA}"/>
              </a:ext>
            </a:extLst>
          </p:cNvPr>
          <p:cNvSpPr txBox="1"/>
          <p:nvPr userDrawn="1"/>
        </p:nvSpPr>
        <p:spPr>
          <a:xfrm>
            <a:off x="6207679" y="-153157"/>
            <a:ext cx="137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600" b="0" i="0" dirty="0">
                <a:solidFill>
                  <a:schemeClr val="bg1"/>
                </a:solidFill>
                <a:latin typeface="Work Sans ExtraLight"/>
                <a:cs typeface="Work Sans ExtraLight"/>
              </a:rPr>
              <a:t>→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6516F8A-284B-D04B-A98F-757FA5C08E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E3DB67-EEC3-864F-AA9B-084794469228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Espace réservé du texte 3"/>
          <p:cNvSpPr>
            <a:spLocks noGrp="1"/>
          </p:cNvSpPr>
          <p:nvPr>
            <p:ph type="body" sz="quarter" idx="11" hasCustomPrompt="1"/>
          </p:nvPr>
        </p:nvSpPr>
        <p:spPr>
          <a:xfrm>
            <a:off x="360363" y="1743075"/>
            <a:ext cx="5327650" cy="3946525"/>
          </a:xfrm>
        </p:spPr>
        <p:txBody>
          <a:bodyPr/>
          <a:lstStyle/>
          <a:p>
            <a:pPr lvl="0"/>
            <a:r>
              <a:rPr lang="fr-FR" dirty="0"/>
              <a:t>Cliquez pour entrer votre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2A01C9-E940-401D-81BF-0E2F2D208E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1076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e + Image 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4800" y="0"/>
            <a:ext cx="6097199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C0F477C-8E63-8146-8BCD-A58474F6A3F2}"/>
              </a:ext>
            </a:extLst>
          </p:cNvPr>
          <p:cNvSpPr>
            <a:spLocks noChangeAspect="1"/>
          </p:cNvSpPr>
          <p:nvPr userDrawn="1"/>
        </p:nvSpPr>
        <p:spPr>
          <a:xfrm>
            <a:off x="6094800" y="0"/>
            <a:ext cx="1371600" cy="1371600"/>
          </a:xfrm>
          <a:prstGeom prst="rect">
            <a:avLst/>
          </a:prstGeom>
          <a:solidFill>
            <a:srgbClr val="1057C8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1B37232E-08BE-1145-9B4C-68E6BF275E9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" y="0"/>
            <a:ext cx="6059387" cy="1371600"/>
          </a:xfrm>
        </p:spPr>
        <p:txBody>
          <a:bodyPr lIns="360000" rIns="540000" anchor="ctr"/>
          <a:lstStyle>
            <a:lvl1pPr marL="365125" indent="-365125" algn="l">
              <a:buFont typeface="+mj-lt"/>
              <a:buAutoNum type="arabicPeriod"/>
              <a:tabLst/>
              <a:defRPr sz="3000" b="0" i="0">
                <a:solidFill>
                  <a:srgbClr val="1089FF"/>
                </a:solidFill>
                <a:latin typeface="Work Sans ExtraLight"/>
                <a:cs typeface="Work Sans ExtraLight"/>
              </a:defRPr>
            </a:lvl1pPr>
          </a:lstStyle>
          <a:p>
            <a:r>
              <a:rPr lang="fr-FR" dirty="0"/>
              <a:t>Cliquez pour ajouter un titre sur deux lignes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846F7B87-59B0-C340-9A2D-A82FE2032EAA}"/>
              </a:ext>
            </a:extLst>
          </p:cNvPr>
          <p:cNvSpPr txBox="1"/>
          <p:nvPr userDrawn="1"/>
        </p:nvSpPr>
        <p:spPr>
          <a:xfrm>
            <a:off x="6207679" y="-153157"/>
            <a:ext cx="137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600" b="0" i="0" dirty="0">
                <a:solidFill>
                  <a:schemeClr val="bg1"/>
                </a:solidFill>
                <a:latin typeface="Work Sans ExtraLight"/>
                <a:cs typeface="Work Sans ExtraLight"/>
              </a:rPr>
              <a:t>→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6516F8A-284B-D04B-A98F-757FA5C08E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E3DB67-EEC3-864F-AA9B-084794469228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Espace réservé du texte 3"/>
          <p:cNvSpPr>
            <a:spLocks noGrp="1"/>
          </p:cNvSpPr>
          <p:nvPr>
            <p:ph type="body" sz="quarter" idx="11" hasCustomPrompt="1"/>
          </p:nvPr>
        </p:nvSpPr>
        <p:spPr>
          <a:xfrm>
            <a:off x="360363" y="1743075"/>
            <a:ext cx="5327650" cy="3946525"/>
          </a:xfrm>
        </p:spPr>
        <p:txBody>
          <a:bodyPr/>
          <a:lstStyle/>
          <a:p>
            <a:pPr lvl="0"/>
            <a:r>
              <a:rPr lang="fr-FR" dirty="0"/>
              <a:t>Cliquez pour entrer votre texte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D2A01C9-E940-401D-81BF-0E2F2D208E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03585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idé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28585B8-6DD6-7A4B-A762-79EBD154325C}"/>
              </a:ext>
            </a:extLst>
          </p:cNvPr>
          <p:cNvSpPr/>
          <p:nvPr userDrawn="1"/>
        </p:nvSpPr>
        <p:spPr>
          <a:xfrm>
            <a:off x="6276000" y="4971599"/>
            <a:ext cx="5553438" cy="900000"/>
          </a:xfrm>
          <a:prstGeom prst="rect">
            <a:avLst/>
          </a:prstGeom>
          <a:solidFill>
            <a:srgbClr val="001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6583A5EE-7F02-D846-9F28-980E9652D3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0"/>
            <a:ext cx="9673389" cy="1371600"/>
          </a:xfrm>
        </p:spPr>
        <p:txBody>
          <a:bodyPr lIns="360000" rIns="540000" anchor="ctr"/>
          <a:lstStyle>
            <a:lvl1pPr marL="365125" indent="-365125" algn="l">
              <a:buFont typeface="+mj-lt"/>
              <a:buAutoNum type="arabicPeriod"/>
              <a:tabLst/>
              <a:defRPr sz="3000" b="0" i="0">
                <a:solidFill>
                  <a:srgbClr val="001A70"/>
                </a:solidFill>
                <a:latin typeface="Work Sans ExtraLight"/>
                <a:cs typeface="Work Sans ExtraLight"/>
              </a:defRPr>
            </a:lvl1pPr>
          </a:lstStyle>
          <a:p>
            <a:r>
              <a:rPr lang="fr-FR" dirty="0"/>
              <a:t>Cliquez pour ajouter un titre sur une ligne</a:t>
            </a:r>
          </a:p>
        </p:txBody>
      </p:sp>
      <p:sp>
        <p:nvSpPr>
          <p:cNvPr id="14" name="Espace réservé du texte 3">
            <a:extLst>
              <a:ext uri="{FF2B5EF4-FFF2-40B4-BE49-F238E27FC236}">
                <a16:creationId xmlns:a16="http://schemas.microsoft.com/office/drawing/2014/main" id="{DD5EF2D4-5FE8-4345-8A7A-C84A79F1657B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6276000" y="4977157"/>
            <a:ext cx="5558400" cy="900000"/>
          </a:xfrm>
          <a:noFill/>
        </p:spPr>
        <p:txBody>
          <a:bodyPr anchor="ctr" anchorCtr="0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Cliquez pour entrer votre texte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E6CD19A-0E42-1844-A025-635765ACB5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709B73C-B87B-1D42-BC3A-421361D23A1D}"/>
              </a:ext>
            </a:extLst>
          </p:cNvPr>
          <p:cNvSpPr/>
          <p:nvPr userDrawn="1"/>
        </p:nvSpPr>
        <p:spPr>
          <a:xfrm>
            <a:off x="360000" y="4971599"/>
            <a:ext cx="5553600" cy="900000"/>
          </a:xfrm>
          <a:prstGeom prst="rect">
            <a:avLst/>
          </a:prstGeom>
          <a:solidFill>
            <a:srgbClr val="001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D2005ED9-2338-464F-9C8E-A231B532C63B}"/>
              </a:ext>
            </a:extLst>
          </p:cNvPr>
          <p:cNvSpPr>
            <a:spLocks noGrp="1"/>
          </p:cNvSpPr>
          <p:nvPr>
            <p:ph type="body" sz="half" idx="13" hasCustomPrompt="1"/>
          </p:nvPr>
        </p:nvSpPr>
        <p:spPr>
          <a:xfrm>
            <a:off x="360000" y="4977157"/>
            <a:ext cx="5558400" cy="900000"/>
          </a:xfrm>
          <a:noFill/>
        </p:spPr>
        <p:txBody>
          <a:bodyPr anchor="ctr" anchorCtr="0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Cliquez pour entrer votre texte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9A1C578-3F87-4A44-B75B-BBEA17F4AB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01545" y="1282003"/>
            <a:ext cx="5502348" cy="366823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86"/>
          <a:stretch/>
        </p:blipFill>
        <p:spPr>
          <a:xfrm>
            <a:off x="376693" y="1273179"/>
            <a:ext cx="5531972" cy="3677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3549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s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24327" y="778453"/>
            <a:ext cx="3407673" cy="522925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7C7F262-66D1-8241-B920-57F6D2796F0D}"/>
              </a:ext>
            </a:extLst>
          </p:cNvPr>
          <p:cNvSpPr/>
          <p:nvPr userDrawn="1"/>
        </p:nvSpPr>
        <p:spPr>
          <a:xfrm>
            <a:off x="360001" y="778453"/>
            <a:ext cx="7819198" cy="5212800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99A184D-7C9F-8E4D-9AB1-C7D29828C360}"/>
              </a:ext>
            </a:extLst>
          </p:cNvPr>
          <p:cNvSpPr>
            <a:spLocks noChangeAspect="1"/>
          </p:cNvSpPr>
          <p:nvPr userDrawn="1"/>
        </p:nvSpPr>
        <p:spPr>
          <a:xfrm>
            <a:off x="360000" y="778453"/>
            <a:ext cx="2606400" cy="2606400"/>
          </a:xfrm>
          <a:prstGeom prst="rect">
            <a:avLst/>
          </a:prstGeom>
          <a:solidFill>
            <a:srgbClr val="105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5DF7E3-B525-D04B-A994-A440B6B9EC82}"/>
              </a:ext>
            </a:extLst>
          </p:cNvPr>
          <p:cNvSpPr>
            <a:spLocks noChangeAspect="1"/>
          </p:cNvSpPr>
          <p:nvPr userDrawn="1"/>
        </p:nvSpPr>
        <p:spPr>
          <a:xfrm>
            <a:off x="2966400" y="778452"/>
            <a:ext cx="5212800" cy="5212800"/>
          </a:xfrm>
          <a:prstGeom prst="rect">
            <a:avLst/>
          </a:prstGeom>
          <a:solidFill>
            <a:srgbClr val="001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4E95B97D-FA21-C441-8D9E-67E0F55037C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6398" y="778452"/>
            <a:ext cx="5212800" cy="5212800"/>
          </a:xfrm>
        </p:spPr>
        <p:txBody>
          <a:bodyPr lIns="540000" rIns="540000" anchor="ctr" anchorCtr="0"/>
          <a:lstStyle>
            <a:lvl1pPr marL="0" indent="0" algn="l">
              <a:buNone/>
              <a:defRPr sz="300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entrer du texte personnalisé. N’oubliez pas de varier les graisses pour créer texture et hiérarchie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9B7E034-DE02-0940-B995-36FF81FDB086}"/>
              </a:ext>
            </a:extLst>
          </p:cNvPr>
          <p:cNvSpPr txBox="1"/>
          <p:nvPr userDrawn="1"/>
        </p:nvSpPr>
        <p:spPr>
          <a:xfrm>
            <a:off x="338341" y="1051685"/>
            <a:ext cx="2606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0" b="0" i="0" dirty="0">
                <a:solidFill>
                  <a:schemeClr val="bg1"/>
                </a:solidFill>
                <a:latin typeface="Work Sans ExtraLight"/>
                <a:cs typeface="Work Sans ExtraLight"/>
              </a:rPr>
              <a:t>→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81B7B04-A069-A242-BBFE-C56B9FDED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BD3365B-5C95-432E-AFC4-9706AC02AA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78169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ocs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24327" y="778453"/>
            <a:ext cx="3407673" cy="522925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7C7F262-66D1-8241-B920-57F6D2796F0D}"/>
              </a:ext>
            </a:extLst>
          </p:cNvPr>
          <p:cNvSpPr/>
          <p:nvPr userDrawn="1"/>
        </p:nvSpPr>
        <p:spPr>
          <a:xfrm>
            <a:off x="360001" y="778453"/>
            <a:ext cx="7819198" cy="5212800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99A184D-7C9F-8E4D-9AB1-C7D29828C360}"/>
              </a:ext>
            </a:extLst>
          </p:cNvPr>
          <p:cNvSpPr>
            <a:spLocks noChangeAspect="1"/>
          </p:cNvSpPr>
          <p:nvPr userDrawn="1"/>
        </p:nvSpPr>
        <p:spPr>
          <a:xfrm>
            <a:off x="360000" y="778453"/>
            <a:ext cx="2606400" cy="2606400"/>
          </a:xfrm>
          <a:prstGeom prst="rect">
            <a:avLst/>
          </a:prstGeom>
          <a:solidFill>
            <a:srgbClr val="105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5DF7E3-B525-D04B-A994-A440B6B9EC82}"/>
              </a:ext>
            </a:extLst>
          </p:cNvPr>
          <p:cNvSpPr>
            <a:spLocks noChangeAspect="1"/>
          </p:cNvSpPr>
          <p:nvPr userDrawn="1"/>
        </p:nvSpPr>
        <p:spPr>
          <a:xfrm>
            <a:off x="2966400" y="778452"/>
            <a:ext cx="5212800" cy="5212800"/>
          </a:xfrm>
          <a:prstGeom prst="rect">
            <a:avLst/>
          </a:prstGeom>
          <a:solidFill>
            <a:srgbClr val="001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4E95B97D-FA21-C441-8D9E-67E0F55037C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6398" y="778452"/>
            <a:ext cx="5212800" cy="5212800"/>
          </a:xfrm>
        </p:spPr>
        <p:txBody>
          <a:bodyPr lIns="540000" rIns="540000" anchor="ctr" anchorCtr="0"/>
          <a:lstStyle>
            <a:lvl1pPr marL="0" indent="0" algn="l">
              <a:buNone/>
              <a:defRPr sz="300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entrer du texte personnalisé. N’oubliez pas de varier les graisses pour créer texture et hiérarchie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9B7E034-DE02-0940-B995-36FF81FDB086}"/>
              </a:ext>
            </a:extLst>
          </p:cNvPr>
          <p:cNvSpPr txBox="1"/>
          <p:nvPr userDrawn="1"/>
        </p:nvSpPr>
        <p:spPr>
          <a:xfrm>
            <a:off x="338341" y="1051685"/>
            <a:ext cx="2606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0" b="0" i="0" dirty="0">
                <a:solidFill>
                  <a:schemeClr val="bg1"/>
                </a:solidFill>
                <a:latin typeface="Work Sans ExtraLight"/>
                <a:cs typeface="Work Sans ExtraLight"/>
              </a:rPr>
              <a:t>→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81B7B04-A069-A242-BBFE-C56B9FDED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BD3365B-5C95-432E-AFC4-9706AC02AA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7386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ocs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24327" y="778453"/>
            <a:ext cx="3407673" cy="522925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7C7F262-66D1-8241-B920-57F6D2796F0D}"/>
              </a:ext>
            </a:extLst>
          </p:cNvPr>
          <p:cNvSpPr/>
          <p:nvPr userDrawn="1"/>
        </p:nvSpPr>
        <p:spPr>
          <a:xfrm>
            <a:off x="360001" y="778453"/>
            <a:ext cx="7819198" cy="5212800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99A184D-7C9F-8E4D-9AB1-C7D29828C360}"/>
              </a:ext>
            </a:extLst>
          </p:cNvPr>
          <p:cNvSpPr>
            <a:spLocks noChangeAspect="1"/>
          </p:cNvSpPr>
          <p:nvPr userDrawn="1"/>
        </p:nvSpPr>
        <p:spPr>
          <a:xfrm>
            <a:off x="360000" y="778453"/>
            <a:ext cx="2606400" cy="2606400"/>
          </a:xfrm>
          <a:prstGeom prst="rect">
            <a:avLst/>
          </a:prstGeom>
          <a:solidFill>
            <a:srgbClr val="105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15DF7E3-B525-D04B-A994-A440B6B9EC82}"/>
              </a:ext>
            </a:extLst>
          </p:cNvPr>
          <p:cNvSpPr>
            <a:spLocks noChangeAspect="1"/>
          </p:cNvSpPr>
          <p:nvPr userDrawn="1"/>
        </p:nvSpPr>
        <p:spPr>
          <a:xfrm>
            <a:off x="2966400" y="778452"/>
            <a:ext cx="5212800" cy="5212800"/>
          </a:xfrm>
          <a:prstGeom prst="rect">
            <a:avLst/>
          </a:prstGeom>
          <a:solidFill>
            <a:srgbClr val="001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4E95B97D-FA21-C441-8D9E-67E0F55037C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6398" y="778452"/>
            <a:ext cx="5212800" cy="5212800"/>
          </a:xfrm>
        </p:spPr>
        <p:txBody>
          <a:bodyPr lIns="540000" rIns="540000" anchor="ctr" anchorCtr="0"/>
          <a:lstStyle>
            <a:lvl1pPr marL="0" indent="0" algn="l">
              <a:buNone/>
              <a:defRPr sz="300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entrer du texte personnalisé. N’oubliez pas de varier les graisses pour créer texture et hiérarchie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D9B7E034-DE02-0940-B995-36FF81FDB086}"/>
              </a:ext>
            </a:extLst>
          </p:cNvPr>
          <p:cNvSpPr txBox="1"/>
          <p:nvPr userDrawn="1"/>
        </p:nvSpPr>
        <p:spPr>
          <a:xfrm>
            <a:off x="338341" y="1051685"/>
            <a:ext cx="2606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0" b="0" i="0" dirty="0">
                <a:solidFill>
                  <a:schemeClr val="bg1"/>
                </a:solidFill>
                <a:latin typeface="Work Sans ExtraLight"/>
                <a:cs typeface="Work Sans ExtraLight"/>
              </a:rPr>
              <a:t>→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81B7B04-A069-A242-BBFE-C56B9FDED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BD3365B-5C95-432E-AFC4-9706AC02AA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5968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locs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136CF62-144B-564D-9BC8-6896786CB829}"/>
              </a:ext>
            </a:extLst>
          </p:cNvPr>
          <p:cNvSpPr/>
          <p:nvPr userDrawn="1"/>
        </p:nvSpPr>
        <p:spPr>
          <a:xfrm>
            <a:off x="8428400" y="778008"/>
            <a:ext cx="3386641" cy="5213245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1089FF"/>
              </a:solidFill>
            </a:endParaRP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CAE840DB-2CA1-42C7-A995-8AA144086416}"/>
              </a:ext>
            </a:extLst>
          </p:cNvPr>
          <p:cNvSpPr/>
          <p:nvPr userDrawn="1"/>
        </p:nvSpPr>
        <p:spPr>
          <a:xfrm>
            <a:off x="9093782" y="2356691"/>
            <a:ext cx="2055876" cy="205587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 descr="Une image contenant texte, casino, scène, pièce&#10;&#10;Description générée automatiquement">
            <a:extLst>
              <a:ext uri="{FF2B5EF4-FFF2-40B4-BE49-F238E27FC236}">
                <a16:creationId xmlns:a16="http://schemas.microsoft.com/office/drawing/2014/main" id="{79C6C6B9-9152-4BDE-A611-0A4F53A51D6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70589" y="2356914"/>
            <a:ext cx="2079069" cy="207906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8576915-D171-5849-8B0F-E8CC0BD14971}"/>
              </a:ext>
            </a:extLst>
          </p:cNvPr>
          <p:cNvSpPr/>
          <p:nvPr userDrawn="1"/>
        </p:nvSpPr>
        <p:spPr>
          <a:xfrm>
            <a:off x="360001" y="778453"/>
            <a:ext cx="7819198" cy="5212800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089FF"/>
              </a:solidFill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9B3B66A-4867-7748-880A-1F3ECEC0DF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C2A086-7D57-CF4E-87D0-EAAE76977E7F}"/>
              </a:ext>
            </a:extLst>
          </p:cNvPr>
          <p:cNvSpPr>
            <a:spLocks noChangeAspect="1"/>
          </p:cNvSpPr>
          <p:nvPr userDrawn="1"/>
        </p:nvSpPr>
        <p:spPr>
          <a:xfrm>
            <a:off x="360000" y="778453"/>
            <a:ext cx="2606400" cy="2606400"/>
          </a:xfrm>
          <a:prstGeom prst="rect">
            <a:avLst/>
          </a:prstGeom>
          <a:solidFill>
            <a:srgbClr val="001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9B7E034-DE02-0940-B995-36FF81FDB086}"/>
              </a:ext>
            </a:extLst>
          </p:cNvPr>
          <p:cNvSpPr txBox="1"/>
          <p:nvPr userDrawn="1"/>
        </p:nvSpPr>
        <p:spPr>
          <a:xfrm>
            <a:off x="338341" y="1051685"/>
            <a:ext cx="2606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0" b="0" i="0" dirty="0">
                <a:solidFill>
                  <a:schemeClr val="bg1"/>
                </a:solidFill>
                <a:latin typeface="Work Sans ExtraLight"/>
                <a:cs typeface="Work Sans ExtraLight"/>
              </a:rPr>
              <a:t>→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5DF7E3-B525-D04B-A994-A440B6B9EC82}"/>
              </a:ext>
            </a:extLst>
          </p:cNvPr>
          <p:cNvSpPr>
            <a:spLocks noChangeAspect="1"/>
          </p:cNvSpPr>
          <p:nvPr userDrawn="1"/>
        </p:nvSpPr>
        <p:spPr>
          <a:xfrm>
            <a:off x="2966400" y="778453"/>
            <a:ext cx="5212800" cy="5212800"/>
          </a:xfrm>
          <a:prstGeom prst="rect">
            <a:avLst/>
          </a:prstGeom>
          <a:solidFill>
            <a:srgbClr val="105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4E95B97D-FA21-C441-8D9E-67E0F55037C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6398" y="778452"/>
            <a:ext cx="5212800" cy="5212800"/>
          </a:xfrm>
        </p:spPr>
        <p:txBody>
          <a:bodyPr lIns="540000" rIns="540000" anchor="ctr" anchorCtr="0"/>
          <a:lstStyle>
            <a:lvl1pPr marL="0" indent="0" algn="l">
              <a:buNone/>
              <a:defRPr sz="300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entrer du texte personnalisé. N’oubliez pas de varier les graisses pour créer texture et hiérarchie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C140C9D-2869-48B2-AD59-FFD04A0BD37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2700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locs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136CF62-144B-564D-9BC8-6896786CB829}"/>
              </a:ext>
            </a:extLst>
          </p:cNvPr>
          <p:cNvSpPr/>
          <p:nvPr userDrawn="1"/>
        </p:nvSpPr>
        <p:spPr>
          <a:xfrm>
            <a:off x="8428400" y="778008"/>
            <a:ext cx="3386641" cy="5213245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1089FF"/>
              </a:solidFill>
            </a:endParaRPr>
          </a:p>
        </p:txBody>
      </p:sp>
      <p:sp>
        <p:nvSpPr>
          <p:cNvPr id="18" name="Ellipse 17">
            <a:extLst>
              <a:ext uri="{FF2B5EF4-FFF2-40B4-BE49-F238E27FC236}">
                <a16:creationId xmlns:a16="http://schemas.microsoft.com/office/drawing/2014/main" id="{F699A308-1216-40AF-B0A6-3A0CF06D0696}"/>
              </a:ext>
            </a:extLst>
          </p:cNvPr>
          <p:cNvSpPr/>
          <p:nvPr userDrawn="1"/>
        </p:nvSpPr>
        <p:spPr>
          <a:xfrm>
            <a:off x="9093782" y="2356691"/>
            <a:ext cx="2055876" cy="205587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CEC6192-5D5D-4FBE-A71A-12969A60781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6042" y="2273321"/>
            <a:ext cx="2311356" cy="231135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28576915-D171-5849-8B0F-E8CC0BD14971}"/>
              </a:ext>
            </a:extLst>
          </p:cNvPr>
          <p:cNvSpPr/>
          <p:nvPr userDrawn="1"/>
        </p:nvSpPr>
        <p:spPr>
          <a:xfrm>
            <a:off x="360001" y="778453"/>
            <a:ext cx="7819198" cy="5212800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089FF"/>
              </a:solidFill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9B3B66A-4867-7748-880A-1F3ECEC0DF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C2A086-7D57-CF4E-87D0-EAAE76977E7F}"/>
              </a:ext>
            </a:extLst>
          </p:cNvPr>
          <p:cNvSpPr>
            <a:spLocks noChangeAspect="1"/>
          </p:cNvSpPr>
          <p:nvPr userDrawn="1"/>
        </p:nvSpPr>
        <p:spPr>
          <a:xfrm>
            <a:off x="360000" y="778453"/>
            <a:ext cx="2606400" cy="2606400"/>
          </a:xfrm>
          <a:prstGeom prst="rect">
            <a:avLst/>
          </a:prstGeom>
          <a:solidFill>
            <a:srgbClr val="001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9B7E034-DE02-0940-B995-36FF81FDB086}"/>
              </a:ext>
            </a:extLst>
          </p:cNvPr>
          <p:cNvSpPr txBox="1"/>
          <p:nvPr userDrawn="1"/>
        </p:nvSpPr>
        <p:spPr>
          <a:xfrm>
            <a:off x="338341" y="1051685"/>
            <a:ext cx="2606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0" b="0" i="0" dirty="0">
                <a:solidFill>
                  <a:schemeClr val="bg1"/>
                </a:solidFill>
                <a:latin typeface="Work Sans ExtraLight"/>
                <a:cs typeface="Work Sans ExtraLight"/>
              </a:rPr>
              <a:t>→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5DF7E3-B525-D04B-A994-A440B6B9EC82}"/>
              </a:ext>
            </a:extLst>
          </p:cNvPr>
          <p:cNvSpPr>
            <a:spLocks noChangeAspect="1"/>
          </p:cNvSpPr>
          <p:nvPr userDrawn="1"/>
        </p:nvSpPr>
        <p:spPr>
          <a:xfrm>
            <a:off x="2966400" y="778453"/>
            <a:ext cx="5212800" cy="5212800"/>
          </a:xfrm>
          <a:prstGeom prst="rect">
            <a:avLst/>
          </a:prstGeom>
          <a:solidFill>
            <a:srgbClr val="105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4E95B97D-FA21-C441-8D9E-67E0F55037C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6398" y="778452"/>
            <a:ext cx="5212800" cy="5212800"/>
          </a:xfrm>
        </p:spPr>
        <p:txBody>
          <a:bodyPr lIns="540000" rIns="540000" anchor="ctr" anchorCtr="0"/>
          <a:lstStyle>
            <a:lvl1pPr marL="0" indent="0" algn="l">
              <a:buNone/>
              <a:defRPr sz="300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entrer du texte personnalisé. N’oubliez pas de varier les graisses pour créer texture et hiérarchie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C140C9D-2869-48B2-AD59-FFD04A0BD37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EC54486A-4C48-407A-B32F-4295CA14CA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146" y="2708146"/>
            <a:ext cx="1441707" cy="14417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2558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ocs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28576915-D171-5849-8B0F-E8CC0BD14971}"/>
              </a:ext>
            </a:extLst>
          </p:cNvPr>
          <p:cNvSpPr/>
          <p:nvPr userDrawn="1"/>
        </p:nvSpPr>
        <p:spPr>
          <a:xfrm>
            <a:off x="360001" y="778453"/>
            <a:ext cx="7819198" cy="5212800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089FF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136CF62-144B-564D-9BC8-6896786CB829}"/>
              </a:ext>
            </a:extLst>
          </p:cNvPr>
          <p:cNvSpPr/>
          <p:nvPr userDrawn="1"/>
        </p:nvSpPr>
        <p:spPr>
          <a:xfrm>
            <a:off x="8428400" y="778008"/>
            <a:ext cx="3386641" cy="5213245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1089FF"/>
              </a:solidFill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9B3B66A-4867-7748-880A-1F3ECEC0DF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C2A086-7D57-CF4E-87D0-EAAE76977E7F}"/>
              </a:ext>
            </a:extLst>
          </p:cNvPr>
          <p:cNvSpPr>
            <a:spLocks noChangeAspect="1"/>
          </p:cNvSpPr>
          <p:nvPr userDrawn="1"/>
        </p:nvSpPr>
        <p:spPr>
          <a:xfrm>
            <a:off x="360000" y="778453"/>
            <a:ext cx="2606400" cy="2606400"/>
          </a:xfrm>
          <a:prstGeom prst="rect">
            <a:avLst/>
          </a:prstGeom>
          <a:solidFill>
            <a:srgbClr val="001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9B7E034-DE02-0940-B995-36FF81FDB086}"/>
              </a:ext>
            </a:extLst>
          </p:cNvPr>
          <p:cNvSpPr txBox="1"/>
          <p:nvPr userDrawn="1"/>
        </p:nvSpPr>
        <p:spPr>
          <a:xfrm>
            <a:off x="338341" y="1051685"/>
            <a:ext cx="2606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0" b="0" i="0" dirty="0">
                <a:solidFill>
                  <a:schemeClr val="bg1"/>
                </a:solidFill>
                <a:latin typeface="Work Sans ExtraLight"/>
                <a:cs typeface="Work Sans ExtraLight"/>
              </a:rPr>
              <a:t>→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5DF7E3-B525-D04B-A994-A440B6B9EC82}"/>
              </a:ext>
            </a:extLst>
          </p:cNvPr>
          <p:cNvSpPr>
            <a:spLocks noChangeAspect="1"/>
          </p:cNvSpPr>
          <p:nvPr userDrawn="1"/>
        </p:nvSpPr>
        <p:spPr>
          <a:xfrm>
            <a:off x="2966400" y="778453"/>
            <a:ext cx="5212800" cy="5212800"/>
          </a:xfrm>
          <a:prstGeom prst="rect">
            <a:avLst/>
          </a:prstGeom>
          <a:solidFill>
            <a:srgbClr val="105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4E95B97D-FA21-C441-8D9E-67E0F55037C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6398" y="778452"/>
            <a:ext cx="5212800" cy="5212800"/>
          </a:xfrm>
        </p:spPr>
        <p:txBody>
          <a:bodyPr lIns="540000" rIns="540000" anchor="ctr" anchorCtr="0"/>
          <a:lstStyle>
            <a:lvl1pPr marL="0" indent="0" algn="l">
              <a:buNone/>
              <a:defRPr sz="300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entrer du texte personnalisé. N’oubliez pas de varier les graisses pour créer texture et hiérarchie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C140C9D-2869-48B2-AD59-FFD04A0BD3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3781" y="2356914"/>
            <a:ext cx="2055877" cy="2055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9634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ocs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8576915-D171-5849-8B0F-E8CC0BD14971}"/>
              </a:ext>
            </a:extLst>
          </p:cNvPr>
          <p:cNvSpPr/>
          <p:nvPr userDrawn="1"/>
        </p:nvSpPr>
        <p:spPr>
          <a:xfrm>
            <a:off x="360001" y="778453"/>
            <a:ext cx="7819198" cy="5212800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089FF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136CF62-144B-564D-9BC8-6896786CB829}"/>
              </a:ext>
            </a:extLst>
          </p:cNvPr>
          <p:cNvSpPr/>
          <p:nvPr userDrawn="1"/>
        </p:nvSpPr>
        <p:spPr>
          <a:xfrm>
            <a:off x="8428400" y="796296"/>
            <a:ext cx="3386641" cy="5213245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1089FF"/>
              </a:solidFill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9B3B66A-4867-7748-880A-1F3ECEC0DF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C2A086-7D57-CF4E-87D0-EAAE76977E7F}"/>
              </a:ext>
            </a:extLst>
          </p:cNvPr>
          <p:cNvSpPr>
            <a:spLocks noChangeAspect="1"/>
          </p:cNvSpPr>
          <p:nvPr userDrawn="1"/>
        </p:nvSpPr>
        <p:spPr>
          <a:xfrm>
            <a:off x="360000" y="778453"/>
            <a:ext cx="2606400" cy="2606400"/>
          </a:xfrm>
          <a:prstGeom prst="rect">
            <a:avLst/>
          </a:prstGeom>
          <a:solidFill>
            <a:srgbClr val="001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9B7E034-DE02-0940-B995-36FF81FDB086}"/>
              </a:ext>
            </a:extLst>
          </p:cNvPr>
          <p:cNvSpPr txBox="1"/>
          <p:nvPr userDrawn="1"/>
        </p:nvSpPr>
        <p:spPr>
          <a:xfrm>
            <a:off x="338341" y="1051685"/>
            <a:ext cx="2606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0" b="0" i="0" dirty="0">
                <a:solidFill>
                  <a:schemeClr val="bg1"/>
                </a:solidFill>
                <a:latin typeface="Work Sans ExtraLight"/>
                <a:cs typeface="Work Sans ExtraLight"/>
              </a:rPr>
              <a:t>→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5DF7E3-B525-D04B-A994-A440B6B9EC82}"/>
              </a:ext>
            </a:extLst>
          </p:cNvPr>
          <p:cNvSpPr>
            <a:spLocks noChangeAspect="1"/>
          </p:cNvSpPr>
          <p:nvPr userDrawn="1"/>
        </p:nvSpPr>
        <p:spPr>
          <a:xfrm>
            <a:off x="2966400" y="778453"/>
            <a:ext cx="5212800" cy="5212800"/>
          </a:xfrm>
          <a:prstGeom prst="rect">
            <a:avLst/>
          </a:prstGeom>
          <a:solidFill>
            <a:srgbClr val="105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4E95B97D-FA21-C441-8D9E-67E0F55037C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6398" y="778452"/>
            <a:ext cx="5212800" cy="5212800"/>
          </a:xfrm>
        </p:spPr>
        <p:txBody>
          <a:bodyPr lIns="540000" rIns="540000" anchor="ctr" anchorCtr="0"/>
          <a:lstStyle>
            <a:lvl1pPr marL="0" indent="0" algn="l">
              <a:buNone/>
              <a:defRPr sz="300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entrer du texte personnalisé. N’oubliez pas de varier les graisses pour créer texture et hiérarchie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C140C9D-2869-48B2-AD59-FFD04A0BD3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3781" y="2356914"/>
            <a:ext cx="2055877" cy="2055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1178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r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"/>
            <a:ext cx="6854398" cy="6858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A1F2EED1-3CDC-E44B-A7E5-06237908FF4B}"/>
              </a:ext>
            </a:extLst>
          </p:cNvPr>
          <p:cNvSpPr/>
          <p:nvPr userDrawn="1"/>
        </p:nvSpPr>
        <p:spPr>
          <a:xfrm>
            <a:off x="6857998" y="1800000"/>
            <a:ext cx="5338800" cy="5058000"/>
          </a:xfrm>
          <a:prstGeom prst="rect">
            <a:avLst/>
          </a:prstGeom>
          <a:solidFill>
            <a:srgbClr val="105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accent2"/>
              </a:solidFill>
              <a:latin typeface="Work Sans Light"/>
              <a:cs typeface="Work Sans Ligh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C976836-868F-7148-97E4-970734D2E518}"/>
              </a:ext>
            </a:extLst>
          </p:cNvPr>
          <p:cNvSpPr/>
          <p:nvPr userDrawn="1"/>
        </p:nvSpPr>
        <p:spPr>
          <a:xfrm>
            <a:off x="6858000" y="0"/>
            <a:ext cx="5338800" cy="1800000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noFill/>
              </a:ln>
              <a:solidFill>
                <a:schemeClr val="accent3"/>
              </a:solidFill>
            </a:endParaRPr>
          </a:p>
        </p:txBody>
      </p:sp>
      <p:sp>
        <p:nvSpPr>
          <p:cNvPr id="28" name="Espace réservé du texte 26">
            <a:extLst>
              <a:ext uri="{FF2B5EF4-FFF2-40B4-BE49-F238E27FC236}">
                <a16:creationId xmlns:a16="http://schemas.microsoft.com/office/drawing/2014/main" id="{95B388A0-A79B-934E-98AE-35600ADA54B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858000" y="0"/>
            <a:ext cx="5335200" cy="1800000"/>
          </a:xfrm>
          <a:prstGeom prst="rect">
            <a:avLst/>
          </a:prstGeom>
          <a:noFill/>
        </p:spPr>
        <p:txBody>
          <a:bodyPr lIns="540000" rIns="90000" anchor="ctr">
            <a:noAutofit/>
          </a:bodyPr>
          <a:lstStyle>
            <a:lvl1pPr marL="0" indent="0">
              <a:buFontTx/>
              <a:buNone/>
              <a:defRPr sz="2000">
                <a:solidFill>
                  <a:schemeClr val="bg1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fr-FR" dirty="0"/>
              <a:t>Cliquez pour modifier l’en-tête</a:t>
            </a:r>
            <a:br>
              <a:rPr lang="fr-FR" dirty="0"/>
            </a:br>
            <a:r>
              <a:rPr lang="fr-FR" dirty="0"/>
              <a:t>du document</a:t>
            </a:r>
          </a:p>
        </p:txBody>
      </p:sp>
      <p:sp>
        <p:nvSpPr>
          <p:cNvPr id="29" name="Espace réservé du texte 26">
            <a:extLst>
              <a:ext uri="{FF2B5EF4-FFF2-40B4-BE49-F238E27FC236}">
                <a16:creationId xmlns:a16="http://schemas.microsoft.com/office/drawing/2014/main" id="{0D11E9E9-D6E4-F841-8D77-E33222AEE05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58000" y="1800000"/>
            <a:ext cx="5335200" cy="5058000"/>
          </a:xfrm>
          <a:prstGeom prst="rect">
            <a:avLst/>
          </a:prstGeom>
          <a:noFill/>
        </p:spPr>
        <p:txBody>
          <a:bodyPr wrap="square" lIns="540000" tIns="46800" rIns="540000" anchor="ctr">
            <a:noAutofit/>
          </a:bodyPr>
          <a:lstStyle>
            <a:lvl1pPr marL="0" indent="0">
              <a:buFontTx/>
              <a:buNone/>
              <a:defRPr sz="400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fr-FR" dirty="0"/>
              <a:t>Cliquez pour modifier le titre du document</a:t>
            </a:r>
          </a:p>
        </p:txBody>
      </p:sp>
      <p:pic>
        <p:nvPicPr>
          <p:cNvPr id="10" name="Picture 11">
            <a:extLst>
              <a:ext uri="{FF2B5EF4-FFF2-40B4-BE49-F238E27FC236}">
                <a16:creationId xmlns:a16="http://schemas.microsoft.com/office/drawing/2014/main" id="{BCF2242F-0295-43EA-8FC3-8EF4C4C7CA8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1757" y="471200"/>
            <a:ext cx="2117913" cy="760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87249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ocs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8576915-D171-5849-8B0F-E8CC0BD14971}"/>
              </a:ext>
            </a:extLst>
          </p:cNvPr>
          <p:cNvSpPr/>
          <p:nvPr userDrawn="1"/>
        </p:nvSpPr>
        <p:spPr>
          <a:xfrm>
            <a:off x="360001" y="778453"/>
            <a:ext cx="7819198" cy="5212800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089FF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136CF62-144B-564D-9BC8-6896786CB829}"/>
              </a:ext>
            </a:extLst>
          </p:cNvPr>
          <p:cNvSpPr/>
          <p:nvPr userDrawn="1"/>
        </p:nvSpPr>
        <p:spPr>
          <a:xfrm>
            <a:off x="8428400" y="778008"/>
            <a:ext cx="3386641" cy="5213245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1089FF"/>
              </a:solidFill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9B3B66A-4867-7748-880A-1F3ECEC0DF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C2A086-7D57-CF4E-87D0-EAAE76977E7F}"/>
              </a:ext>
            </a:extLst>
          </p:cNvPr>
          <p:cNvSpPr>
            <a:spLocks noChangeAspect="1"/>
          </p:cNvSpPr>
          <p:nvPr userDrawn="1"/>
        </p:nvSpPr>
        <p:spPr>
          <a:xfrm>
            <a:off x="360000" y="778453"/>
            <a:ext cx="2606400" cy="2606400"/>
          </a:xfrm>
          <a:prstGeom prst="rect">
            <a:avLst/>
          </a:prstGeom>
          <a:solidFill>
            <a:srgbClr val="001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9B7E034-DE02-0940-B995-36FF81FDB086}"/>
              </a:ext>
            </a:extLst>
          </p:cNvPr>
          <p:cNvSpPr txBox="1"/>
          <p:nvPr userDrawn="1"/>
        </p:nvSpPr>
        <p:spPr>
          <a:xfrm>
            <a:off x="338341" y="1051685"/>
            <a:ext cx="2606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0" b="0" i="0" dirty="0">
                <a:solidFill>
                  <a:schemeClr val="bg1"/>
                </a:solidFill>
                <a:latin typeface="Work Sans ExtraLight"/>
                <a:cs typeface="Work Sans ExtraLight"/>
              </a:rPr>
              <a:t>→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5DF7E3-B525-D04B-A994-A440B6B9EC82}"/>
              </a:ext>
            </a:extLst>
          </p:cNvPr>
          <p:cNvSpPr>
            <a:spLocks noChangeAspect="1"/>
          </p:cNvSpPr>
          <p:nvPr userDrawn="1"/>
        </p:nvSpPr>
        <p:spPr>
          <a:xfrm>
            <a:off x="2966400" y="778453"/>
            <a:ext cx="5212800" cy="5212800"/>
          </a:xfrm>
          <a:prstGeom prst="rect">
            <a:avLst/>
          </a:prstGeom>
          <a:solidFill>
            <a:srgbClr val="105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4E95B97D-FA21-C441-8D9E-67E0F55037C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6398" y="778452"/>
            <a:ext cx="5212800" cy="5212800"/>
          </a:xfrm>
        </p:spPr>
        <p:txBody>
          <a:bodyPr lIns="540000" rIns="540000" anchor="ctr" anchorCtr="0"/>
          <a:lstStyle>
            <a:lvl1pPr marL="0" indent="0" algn="l">
              <a:buNone/>
              <a:defRPr sz="300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entrer du texte personnalisé. N’oubliez pas de varier les graisses pour créer texture et hiérarchie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C140C9D-2869-48B2-AD59-FFD04A0BD3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3781" y="2356914"/>
            <a:ext cx="2055877" cy="2055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74898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Blocs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136CF62-144B-564D-9BC8-6896786CB829}"/>
              </a:ext>
            </a:extLst>
          </p:cNvPr>
          <p:cNvSpPr/>
          <p:nvPr userDrawn="1"/>
        </p:nvSpPr>
        <p:spPr>
          <a:xfrm>
            <a:off x="8428400" y="778008"/>
            <a:ext cx="3386641" cy="5213245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1089FF"/>
              </a:solidFill>
            </a:endParaRPr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25A759EF-273B-4ADF-9184-3860D8D0CF4F}"/>
              </a:ext>
            </a:extLst>
          </p:cNvPr>
          <p:cNvSpPr/>
          <p:nvPr userDrawn="1"/>
        </p:nvSpPr>
        <p:spPr>
          <a:xfrm>
            <a:off x="9093782" y="2356691"/>
            <a:ext cx="2055876" cy="205587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576915-D171-5849-8B0F-E8CC0BD14971}"/>
              </a:ext>
            </a:extLst>
          </p:cNvPr>
          <p:cNvSpPr/>
          <p:nvPr userDrawn="1"/>
        </p:nvSpPr>
        <p:spPr>
          <a:xfrm>
            <a:off x="360001" y="778453"/>
            <a:ext cx="7819198" cy="5212800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089FF"/>
              </a:solidFill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9B3B66A-4867-7748-880A-1F3ECEC0DF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C2A086-7D57-CF4E-87D0-EAAE76977E7F}"/>
              </a:ext>
            </a:extLst>
          </p:cNvPr>
          <p:cNvSpPr>
            <a:spLocks noChangeAspect="1"/>
          </p:cNvSpPr>
          <p:nvPr userDrawn="1"/>
        </p:nvSpPr>
        <p:spPr>
          <a:xfrm>
            <a:off x="360000" y="778453"/>
            <a:ext cx="2606400" cy="2606400"/>
          </a:xfrm>
          <a:prstGeom prst="rect">
            <a:avLst/>
          </a:prstGeom>
          <a:solidFill>
            <a:srgbClr val="001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9B7E034-DE02-0940-B995-36FF81FDB086}"/>
              </a:ext>
            </a:extLst>
          </p:cNvPr>
          <p:cNvSpPr txBox="1"/>
          <p:nvPr userDrawn="1"/>
        </p:nvSpPr>
        <p:spPr>
          <a:xfrm>
            <a:off x="338341" y="1051685"/>
            <a:ext cx="2606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0" b="0" i="0" dirty="0">
                <a:solidFill>
                  <a:schemeClr val="bg1"/>
                </a:solidFill>
                <a:latin typeface="Work Sans ExtraLight"/>
                <a:cs typeface="Work Sans ExtraLight"/>
              </a:rPr>
              <a:t>→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5DF7E3-B525-D04B-A994-A440B6B9EC82}"/>
              </a:ext>
            </a:extLst>
          </p:cNvPr>
          <p:cNvSpPr>
            <a:spLocks noChangeAspect="1"/>
          </p:cNvSpPr>
          <p:nvPr userDrawn="1"/>
        </p:nvSpPr>
        <p:spPr>
          <a:xfrm>
            <a:off x="2966400" y="778453"/>
            <a:ext cx="5212800" cy="5212800"/>
          </a:xfrm>
          <a:prstGeom prst="rect">
            <a:avLst/>
          </a:prstGeom>
          <a:solidFill>
            <a:srgbClr val="105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4E95B97D-FA21-C441-8D9E-67E0F55037C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6398" y="778452"/>
            <a:ext cx="5212800" cy="5212800"/>
          </a:xfrm>
        </p:spPr>
        <p:txBody>
          <a:bodyPr lIns="540000" rIns="540000" anchor="ctr" anchorCtr="0"/>
          <a:lstStyle>
            <a:lvl1pPr marL="0" indent="0" algn="l">
              <a:buNone/>
              <a:defRPr sz="300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entrer du texte personnalisé. N’oubliez pas de varier les graisses pour créer texture et hiérarchie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C140C9D-2869-48B2-AD59-FFD04A0BD3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  <p:pic>
        <p:nvPicPr>
          <p:cNvPr id="5" name="Image 4" descr="Une image contenant texte, extérieur, signe&#10;&#10;Description générée automatiquement">
            <a:extLst>
              <a:ext uri="{FF2B5EF4-FFF2-40B4-BE49-F238E27FC236}">
                <a16:creationId xmlns:a16="http://schemas.microsoft.com/office/drawing/2014/main" id="{9AB4823D-6A43-4D0E-84E7-01ABC2944F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75146" y="2708146"/>
            <a:ext cx="1441707" cy="1441707"/>
          </a:xfrm>
          <a:prstGeom prst="rect">
            <a:avLst/>
          </a:prstGeom>
        </p:spPr>
      </p:pic>
      <p:pic>
        <p:nvPicPr>
          <p:cNvPr id="7" name="Image 6" descr="Une image contenant texte, extérieur, signe&#10;&#10;Description générée automatiquement">
            <a:extLst>
              <a:ext uri="{FF2B5EF4-FFF2-40B4-BE49-F238E27FC236}">
                <a16:creationId xmlns:a16="http://schemas.microsoft.com/office/drawing/2014/main" id="{4140FD55-C3C5-4786-8393-AFB0C24F2A3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5237" y="1974044"/>
            <a:ext cx="2872966" cy="2872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5908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Blocs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8576915-D171-5849-8B0F-E8CC0BD14971}"/>
              </a:ext>
            </a:extLst>
          </p:cNvPr>
          <p:cNvSpPr/>
          <p:nvPr userDrawn="1"/>
        </p:nvSpPr>
        <p:spPr>
          <a:xfrm>
            <a:off x="360001" y="778453"/>
            <a:ext cx="7819198" cy="5212800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089FF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136CF62-144B-564D-9BC8-6896786CB829}"/>
              </a:ext>
            </a:extLst>
          </p:cNvPr>
          <p:cNvSpPr/>
          <p:nvPr userDrawn="1"/>
        </p:nvSpPr>
        <p:spPr>
          <a:xfrm>
            <a:off x="8428400" y="778008"/>
            <a:ext cx="3386641" cy="5213245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1089FF"/>
              </a:solidFill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9B3B66A-4867-7748-880A-1F3ECEC0DF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C2A086-7D57-CF4E-87D0-EAAE76977E7F}"/>
              </a:ext>
            </a:extLst>
          </p:cNvPr>
          <p:cNvSpPr>
            <a:spLocks noChangeAspect="1"/>
          </p:cNvSpPr>
          <p:nvPr userDrawn="1"/>
        </p:nvSpPr>
        <p:spPr>
          <a:xfrm>
            <a:off x="360000" y="778453"/>
            <a:ext cx="2606400" cy="2606400"/>
          </a:xfrm>
          <a:prstGeom prst="rect">
            <a:avLst/>
          </a:prstGeom>
          <a:solidFill>
            <a:srgbClr val="001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9B7E034-DE02-0940-B995-36FF81FDB086}"/>
              </a:ext>
            </a:extLst>
          </p:cNvPr>
          <p:cNvSpPr txBox="1"/>
          <p:nvPr userDrawn="1"/>
        </p:nvSpPr>
        <p:spPr>
          <a:xfrm>
            <a:off x="338341" y="1051685"/>
            <a:ext cx="2606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0" b="0" i="0" dirty="0">
                <a:solidFill>
                  <a:schemeClr val="bg1"/>
                </a:solidFill>
                <a:latin typeface="Work Sans ExtraLight"/>
                <a:cs typeface="Work Sans ExtraLight"/>
              </a:rPr>
              <a:t>→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5DF7E3-B525-D04B-A994-A440B6B9EC82}"/>
              </a:ext>
            </a:extLst>
          </p:cNvPr>
          <p:cNvSpPr>
            <a:spLocks noChangeAspect="1"/>
          </p:cNvSpPr>
          <p:nvPr userDrawn="1"/>
        </p:nvSpPr>
        <p:spPr>
          <a:xfrm>
            <a:off x="2966400" y="778453"/>
            <a:ext cx="5212800" cy="5212800"/>
          </a:xfrm>
          <a:prstGeom prst="rect">
            <a:avLst/>
          </a:prstGeom>
          <a:solidFill>
            <a:srgbClr val="105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4E95B97D-FA21-C441-8D9E-67E0F55037C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6398" y="778452"/>
            <a:ext cx="5212800" cy="5212800"/>
          </a:xfrm>
        </p:spPr>
        <p:txBody>
          <a:bodyPr lIns="540000" rIns="540000" anchor="ctr" anchorCtr="0"/>
          <a:lstStyle>
            <a:lvl1pPr marL="0" indent="0" algn="l">
              <a:buNone/>
              <a:defRPr sz="300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entrer du texte personnalisé. N’oubliez pas de varier les graisses pour créer texture et hiérarchie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C140C9D-2869-48B2-AD59-FFD04A0BD3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  <p:sp>
        <p:nvSpPr>
          <p:cNvPr id="17" name="Ellipse 16">
            <a:extLst>
              <a:ext uri="{FF2B5EF4-FFF2-40B4-BE49-F238E27FC236}">
                <a16:creationId xmlns:a16="http://schemas.microsoft.com/office/drawing/2014/main" id="{CFD9B9AF-F52D-40F8-BDB3-C5FF2E5BC7E7}"/>
              </a:ext>
            </a:extLst>
          </p:cNvPr>
          <p:cNvSpPr/>
          <p:nvPr userDrawn="1"/>
        </p:nvSpPr>
        <p:spPr>
          <a:xfrm>
            <a:off x="9093782" y="2356691"/>
            <a:ext cx="2055876" cy="2055877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DB2581E-D688-4B67-8B61-9F1DB97AB0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63917" y="2356690"/>
            <a:ext cx="2055877" cy="2055877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37479204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ocs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28576915-D171-5849-8B0F-E8CC0BD14971}"/>
              </a:ext>
            </a:extLst>
          </p:cNvPr>
          <p:cNvSpPr/>
          <p:nvPr userDrawn="1"/>
        </p:nvSpPr>
        <p:spPr>
          <a:xfrm>
            <a:off x="360001" y="778453"/>
            <a:ext cx="7819198" cy="5212800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089FF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136CF62-144B-564D-9BC8-6896786CB829}"/>
              </a:ext>
            </a:extLst>
          </p:cNvPr>
          <p:cNvSpPr/>
          <p:nvPr userDrawn="1"/>
        </p:nvSpPr>
        <p:spPr>
          <a:xfrm>
            <a:off x="8428400" y="778008"/>
            <a:ext cx="3386641" cy="5213245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1089FF"/>
              </a:solidFill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9B3B66A-4867-7748-880A-1F3ECEC0DF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C2A086-7D57-CF4E-87D0-EAAE76977E7F}"/>
              </a:ext>
            </a:extLst>
          </p:cNvPr>
          <p:cNvSpPr>
            <a:spLocks noChangeAspect="1"/>
          </p:cNvSpPr>
          <p:nvPr userDrawn="1"/>
        </p:nvSpPr>
        <p:spPr>
          <a:xfrm>
            <a:off x="360000" y="778453"/>
            <a:ext cx="2606400" cy="2606400"/>
          </a:xfrm>
          <a:prstGeom prst="rect">
            <a:avLst/>
          </a:prstGeom>
          <a:solidFill>
            <a:srgbClr val="001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9B7E034-DE02-0940-B995-36FF81FDB086}"/>
              </a:ext>
            </a:extLst>
          </p:cNvPr>
          <p:cNvSpPr txBox="1"/>
          <p:nvPr userDrawn="1"/>
        </p:nvSpPr>
        <p:spPr>
          <a:xfrm>
            <a:off x="338341" y="1051685"/>
            <a:ext cx="2606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0" b="0" i="0" dirty="0">
                <a:solidFill>
                  <a:schemeClr val="bg1"/>
                </a:solidFill>
                <a:latin typeface="Work Sans ExtraLight"/>
                <a:cs typeface="Work Sans ExtraLight"/>
              </a:rPr>
              <a:t>→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5DF7E3-B525-D04B-A994-A440B6B9EC82}"/>
              </a:ext>
            </a:extLst>
          </p:cNvPr>
          <p:cNvSpPr>
            <a:spLocks noChangeAspect="1"/>
          </p:cNvSpPr>
          <p:nvPr userDrawn="1"/>
        </p:nvSpPr>
        <p:spPr>
          <a:xfrm>
            <a:off x="2966400" y="778453"/>
            <a:ext cx="5212800" cy="5212800"/>
          </a:xfrm>
          <a:prstGeom prst="rect">
            <a:avLst/>
          </a:prstGeom>
          <a:solidFill>
            <a:srgbClr val="105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4E95B97D-FA21-C441-8D9E-67E0F55037C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6398" y="778452"/>
            <a:ext cx="5212800" cy="5212800"/>
          </a:xfrm>
        </p:spPr>
        <p:txBody>
          <a:bodyPr lIns="540000" rIns="540000" anchor="ctr" anchorCtr="0"/>
          <a:lstStyle>
            <a:lvl1pPr marL="0" indent="0" algn="l">
              <a:buNone/>
              <a:defRPr sz="300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entrer du texte personnalisé. N’oubliez pas de varier les graisses pour créer texture et hiérarchie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C140C9D-2869-48B2-AD59-FFD04A0BD3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3781" y="2356914"/>
            <a:ext cx="2055877" cy="2055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101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locs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28576915-D171-5849-8B0F-E8CC0BD14971}"/>
              </a:ext>
            </a:extLst>
          </p:cNvPr>
          <p:cNvSpPr/>
          <p:nvPr userDrawn="1"/>
        </p:nvSpPr>
        <p:spPr>
          <a:xfrm>
            <a:off x="360001" y="778453"/>
            <a:ext cx="7819198" cy="5212800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089FF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136CF62-144B-564D-9BC8-6896786CB829}"/>
              </a:ext>
            </a:extLst>
          </p:cNvPr>
          <p:cNvSpPr/>
          <p:nvPr userDrawn="1"/>
        </p:nvSpPr>
        <p:spPr>
          <a:xfrm>
            <a:off x="8428400" y="778008"/>
            <a:ext cx="3386641" cy="5213245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1089FF"/>
              </a:solidFill>
            </a:endParaRP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9B3B66A-4867-7748-880A-1F3ECEC0DF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9C2A086-7D57-CF4E-87D0-EAAE76977E7F}"/>
              </a:ext>
            </a:extLst>
          </p:cNvPr>
          <p:cNvSpPr>
            <a:spLocks noChangeAspect="1"/>
          </p:cNvSpPr>
          <p:nvPr userDrawn="1"/>
        </p:nvSpPr>
        <p:spPr>
          <a:xfrm>
            <a:off x="360000" y="778453"/>
            <a:ext cx="2606400" cy="2606400"/>
          </a:xfrm>
          <a:prstGeom prst="rect">
            <a:avLst/>
          </a:prstGeom>
          <a:solidFill>
            <a:srgbClr val="001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9B7E034-DE02-0940-B995-36FF81FDB086}"/>
              </a:ext>
            </a:extLst>
          </p:cNvPr>
          <p:cNvSpPr txBox="1"/>
          <p:nvPr userDrawn="1"/>
        </p:nvSpPr>
        <p:spPr>
          <a:xfrm>
            <a:off x="338341" y="1051685"/>
            <a:ext cx="26064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2000" b="0" i="0" dirty="0">
                <a:solidFill>
                  <a:schemeClr val="bg1"/>
                </a:solidFill>
                <a:latin typeface="Work Sans ExtraLight"/>
                <a:cs typeface="Work Sans ExtraLight"/>
              </a:rPr>
              <a:t>→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15DF7E3-B525-D04B-A994-A440B6B9EC82}"/>
              </a:ext>
            </a:extLst>
          </p:cNvPr>
          <p:cNvSpPr>
            <a:spLocks noChangeAspect="1"/>
          </p:cNvSpPr>
          <p:nvPr userDrawn="1"/>
        </p:nvSpPr>
        <p:spPr>
          <a:xfrm>
            <a:off x="2966400" y="778453"/>
            <a:ext cx="5212800" cy="5212800"/>
          </a:xfrm>
          <a:prstGeom prst="rect">
            <a:avLst/>
          </a:prstGeom>
          <a:solidFill>
            <a:srgbClr val="105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4E95B97D-FA21-C441-8D9E-67E0F55037C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966398" y="778452"/>
            <a:ext cx="5212800" cy="5212800"/>
          </a:xfrm>
        </p:spPr>
        <p:txBody>
          <a:bodyPr lIns="540000" rIns="540000" anchor="ctr" anchorCtr="0"/>
          <a:lstStyle>
            <a:lvl1pPr marL="0" indent="0" algn="l">
              <a:buNone/>
              <a:defRPr sz="300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entrer du texte personnalisé. N’oubliez pas de varier les graisses pour créer texture et hiérarchie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C140C9D-2869-48B2-AD59-FFD04A0BD3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3782" y="2356914"/>
            <a:ext cx="2055876" cy="2055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94443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675"/>
            <a:ext cx="10287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51AFCEA-46D3-ED43-822D-D3C00CCB477C}"/>
              </a:ext>
            </a:extLst>
          </p:cNvPr>
          <p:cNvSpPr/>
          <p:nvPr userDrawn="1"/>
        </p:nvSpPr>
        <p:spPr>
          <a:xfrm>
            <a:off x="6096000" y="0"/>
            <a:ext cx="6096000" cy="6858000"/>
          </a:xfrm>
          <a:prstGeom prst="rect">
            <a:avLst/>
          </a:prstGeom>
          <a:solidFill>
            <a:srgbClr val="1089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5059E3D-837A-6441-9ABE-FE3352A318B7}"/>
              </a:ext>
            </a:extLst>
          </p:cNvPr>
          <p:cNvSpPr txBox="1"/>
          <p:nvPr userDrawn="1"/>
        </p:nvSpPr>
        <p:spPr>
          <a:xfrm>
            <a:off x="6345213" y="-21518"/>
            <a:ext cx="13716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0" b="0" i="0" dirty="0">
                <a:solidFill>
                  <a:schemeClr val="bg1"/>
                </a:solidFill>
                <a:latin typeface="Work Sans ExtraLight"/>
                <a:cs typeface="Work Sans ExtraLight"/>
              </a:rPr>
              <a:t>→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6A2DF60-702F-CB45-A405-B540757BB4DC}"/>
              </a:ext>
            </a:extLst>
          </p:cNvPr>
          <p:cNvSpPr>
            <a:spLocks noChangeAspect="1"/>
          </p:cNvSpPr>
          <p:nvPr userDrawn="1"/>
        </p:nvSpPr>
        <p:spPr>
          <a:xfrm>
            <a:off x="7870799" y="1800000"/>
            <a:ext cx="4321200" cy="5058000"/>
          </a:xfrm>
          <a:prstGeom prst="rect">
            <a:avLst/>
          </a:prstGeom>
          <a:solidFill>
            <a:srgbClr val="105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21B925A-D11D-3C41-8AC5-9F8B858F3E45}"/>
              </a:ext>
            </a:extLst>
          </p:cNvPr>
          <p:cNvSpPr>
            <a:spLocks/>
          </p:cNvSpPr>
          <p:nvPr userDrawn="1"/>
        </p:nvSpPr>
        <p:spPr>
          <a:xfrm>
            <a:off x="7870799" y="0"/>
            <a:ext cx="4320000" cy="1800000"/>
          </a:xfrm>
          <a:prstGeom prst="rect">
            <a:avLst/>
          </a:prstGeom>
          <a:solidFill>
            <a:srgbClr val="001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54E67317-1F95-DF46-A1A1-16BB9F14BF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E3DB67-EEC3-864F-AA9B-084794469228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Sous-titre 2">
            <a:extLst>
              <a:ext uri="{FF2B5EF4-FFF2-40B4-BE49-F238E27FC236}">
                <a16:creationId xmlns:a16="http://schemas.microsoft.com/office/drawing/2014/main" id="{C09741AB-11D3-1141-ACA0-BEF7D3D80C40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870799" y="-675"/>
            <a:ext cx="4320000" cy="1800000"/>
          </a:xfrm>
        </p:spPr>
        <p:txBody>
          <a:bodyPr lIns="540000" rIns="540000" anchor="ctr" anchorCtr="0"/>
          <a:lstStyle>
            <a:lvl1pPr marL="0" indent="0" algn="l">
              <a:buNone/>
              <a:defRPr sz="3000" b="0" i="0">
                <a:solidFill>
                  <a:schemeClr val="bg1"/>
                </a:solidFill>
                <a:latin typeface="Work Sans Light"/>
                <a:cs typeface="Work Sans 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titre</a:t>
            </a:r>
          </a:p>
        </p:txBody>
      </p:sp>
      <p:sp>
        <p:nvSpPr>
          <p:cNvPr id="13" name="Espace réservé du texte 3">
            <a:extLst>
              <a:ext uri="{FF2B5EF4-FFF2-40B4-BE49-F238E27FC236}">
                <a16:creationId xmlns:a16="http://schemas.microsoft.com/office/drawing/2014/main" id="{7CFF4995-53A3-E948-B416-1A333E4DFF9C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868398" y="1799325"/>
            <a:ext cx="4323602" cy="3811588"/>
          </a:xfrm>
        </p:spPr>
        <p:txBody>
          <a:bodyPr lIns="540000" tIns="46800" rIns="540000" anchor="ctr" anchorCtr="0"/>
          <a:lstStyle>
            <a:lvl1pPr marL="227013" indent="-227013">
              <a:buClr>
                <a:schemeClr val="bg1"/>
              </a:buClr>
              <a:buFont typeface="Police système"/>
              <a:buChar char="∙"/>
              <a:tabLst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Cliquez pour entrer votre liste à puces, n’oubliez pas de varier les graisses pour mettre en avant vos informations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506F314-9279-439B-BDCF-5AF4F7CC61B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254" y="6249325"/>
            <a:ext cx="785671" cy="2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19817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dé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207581" y="1332410"/>
            <a:ext cx="3621423" cy="3632872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56"/>
          <a:stretch/>
        </p:blipFill>
        <p:spPr>
          <a:xfrm>
            <a:off x="4280750" y="1332410"/>
            <a:ext cx="3609075" cy="3622147"/>
          </a:xfrm>
          <a:prstGeom prst="rect">
            <a:avLst/>
          </a:prstGeom>
        </p:spPr>
      </p:pic>
      <p:pic>
        <p:nvPicPr>
          <p:cNvPr id="26" name="Image 25"/>
          <p:cNvPicPr>
            <a:picLocks noChangeAspect="1"/>
          </p:cNvPicPr>
          <p:nvPr userDrawn="1"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46"/>
          <a:stretch/>
        </p:blipFill>
        <p:spPr>
          <a:xfrm flipH="1">
            <a:off x="362996" y="1332215"/>
            <a:ext cx="3600000" cy="3627704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80F8BCC8-EBDE-254F-988B-2A1B8C4B5D29}"/>
              </a:ext>
            </a:extLst>
          </p:cNvPr>
          <p:cNvSpPr>
            <a:spLocks noChangeAspect="1"/>
          </p:cNvSpPr>
          <p:nvPr userDrawn="1"/>
        </p:nvSpPr>
        <p:spPr>
          <a:xfrm>
            <a:off x="8189293" y="1305936"/>
            <a:ext cx="1371600" cy="1371600"/>
          </a:xfrm>
          <a:prstGeom prst="rect">
            <a:avLst/>
          </a:prstGeom>
          <a:solidFill>
            <a:srgbClr val="1089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AF0916D-F695-694B-86F5-B1E63F1E28F1}"/>
              </a:ext>
            </a:extLst>
          </p:cNvPr>
          <p:cNvSpPr/>
          <p:nvPr userDrawn="1"/>
        </p:nvSpPr>
        <p:spPr>
          <a:xfrm>
            <a:off x="362996" y="4959920"/>
            <a:ext cx="3600000" cy="1022257"/>
          </a:xfrm>
          <a:prstGeom prst="rect">
            <a:avLst/>
          </a:prstGeom>
          <a:solidFill>
            <a:srgbClr val="001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1174C1E8-4E87-5144-B59D-3CB4F80699E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FF3F56B6-57E1-6940-B5DD-8815D7D4269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0" y="0"/>
            <a:ext cx="9673389" cy="1304411"/>
          </a:xfrm>
        </p:spPr>
        <p:txBody>
          <a:bodyPr lIns="360000" rIns="540000" anchor="ctr"/>
          <a:lstStyle>
            <a:lvl1pPr marL="365125" indent="-365125" algn="l">
              <a:buFont typeface="+mj-lt"/>
              <a:buAutoNum type="arabicPeriod"/>
              <a:tabLst/>
              <a:defRPr sz="3000" b="0" i="0">
                <a:solidFill>
                  <a:srgbClr val="001A70"/>
                </a:solidFill>
                <a:latin typeface="Work Sans ExtraLight"/>
                <a:cs typeface="Work Sans ExtraLight"/>
              </a:defRPr>
            </a:lvl1pPr>
          </a:lstStyle>
          <a:p>
            <a:r>
              <a:rPr lang="fr-FR" dirty="0"/>
              <a:t>Cliquez pour ajouter un titre sur une ligne</a:t>
            </a:r>
          </a:p>
        </p:txBody>
      </p:sp>
      <p:sp>
        <p:nvSpPr>
          <p:cNvPr id="9" name="Espace réservé du texte 3">
            <a:extLst>
              <a:ext uri="{FF2B5EF4-FFF2-40B4-BE49-F238E27FC236}">
                <a16:creationId xmlns:a16="http://schemas.microsoft.com/office/drawing/2014/main" id="{2EF68F9E-1FD7-9B43-8ED6-5A8E18021FB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362996" y="4965281"/>
            <a:ext cx="3600000" cy="1022257"/>
          </a:xfrm>
          <a:noFill/>
        </p:spPr>
        <p:txBody>
          <a:bodyPr anchor="ctr" anchorCtr="0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Cliquez pour entrer votre texte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4DDC910-8F37-B341-87BF-9EF61F8C310B}"/>
              </a:ext>
            </a:extLst>
          </p:cNvPr>
          <p:cNvSpPr>
            <a:spLocks noChangeAspect="1"/>
          </p:cNvSpPr>
          <p:nvPr userDrawn="1"/>
        </p:nvSpPr>
        <p:spPr>
          <a:xfrm>
            <a:off x="362996" y="1360800"/>
            <a:ext cx="1371600" cy="1371600"/>
          </a:xfrm>
          <a:prstGeom prst="rect">
            <a:avLst/>
          </a:prstGeom>
          <a:solidFill>
            <a:srgbClr val="001A70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D2EFB2-CFF1-2849-8DF8-6869E49F2CDF}"/>
              </a:ext>
            </a:extLst>
          </p:cNvPr>
          <p:cNvSpPr>
            <a:spLocks noChangeAspect="1"/>
          </p:cNvSpPr>
          <p:nvPr userDrawn="1"/>
        </p:nvSpPr>
        <p:spPr>
          <a:xfrm>
            <a:off x="4289826" y="1324224"/>
            <a:ext cx="1371600" cy="1371600"/>
          </a:xfrm>
          <a:prstGeom prst="rect">
            <a:avLst/>
          </a:prstGeom>
          <a:solidFill>
            <a:srgbClr val="1057C8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9F3549B3-DD2D-1540-886E-5920A95CC017}"/>
              </a:ext>
            </a:extLst>
          </p:cNvPr>
          <p:cNvSpPr txBox="1"/>
          <p:nvPr userDrawn="1"/>
        </p:nvSpPr>
        <p:spPr>
          <a:xfrm>
            <a:off x="4297126" y="1554824"/>
            <a:ext cx="1357230" cy="1015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600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Work Sans ExtraLight"/>
                <a:cs typeface="Work Sans ExtraLight"/>
                <a:sym typeface="Arial"/>
              </a:rPr>
              <a:t>02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D9554B3-850B-9F4D-A47B-5D2F6F36A165}"/>
              </a:ext>
            </a:extLst>
          </p:cNvPr>
          <p:cNvSpPr txBox="1"/>
          <p:nvPr userDrawn="1"/>
        </p:nvSpPr>
        <p:spPr>
          <a:xfrm>
            <a:off x="8211951" y="1548299"/>
            <a:ext cx="1364873" cy="1015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600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Work Sans ExtraLight"/>
                <a:cs typeface="Work Sans ExtraLight"/>
                <a:sym typeface="Arial"/>
              </a:rPr>
              <a:t>03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5183AFE-769A-9B42-8E85-F9FB3C8449F3}"/>
              </a:ext>
            </a:extLst>
          </p:cNvPr>
          <p:cNvSpPr txBox="1"/>
          <p:nvPr userDrawn="1"/>
        </p:nvSpPr>
        <p:spPr>
          <a:xfrm>
            <a:off x="369656" y="1552467"/>
            <a:ext cx="1367003" cy="10156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600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Work Sans ExtraLight"/>
                <a:cs typeface="Work Sans ExtraLight"/>
                <a:sym typeface="Arial"/>
              </a:rPr>
              <a:t>01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D9BB6B0-1ADB-5F4E-AA0F-2B21BFEDF70D}"/>
              </a:ext>
            </a:extLst>
          </p:cNvPr>
          <p:cNvSpPr/>
          <p:nvPr userDrawn="1"/>
        </p:nvSpPr>
        <p:spPr>
          <a:xfrm>
            <a:off x="4289826" y="4959919"/>
            <a:ext cx="3600000" cy="1022257"/>
          </a:xfrm>
          <a:prstGeom prst="rect">
            <a:avLst/>
          </a:prstGeom>
          <a:solidFill>
            <a:srgbClr val="105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Espace réservé du texte 3">
            <a:extLst>
              <a:ext uri="{FF2B5EF4-FFF2-40B4-BE49-F238E27FC236}">
                <a16:creationId xmlns:a16="http://schemas.microsoft.com/office/drawing/2014/main" id="{B86948CA-6F22-FD43-83BB-4E34F1031034}"/>
              </a:ext>
            </a:extLst>
          </p:cNvPr>
          <p:cNvSpPr>
            <a:spLocks noGrp="1"/>
          </p:cNvSpPr>
          <p:nvPr>
            <p:ph type="body" sz="half" idx="11" hasCustomPrompt="1"/>
          </p:nvPr>
        </p:nvSpPr>
        <p:spPr>
          <a:xfrm>
            <a:off x="4289826" y="4965281"/>
            <a:ext cx="3600000" cy="1022257"/>
          </a:xfrm>
          <a:noFill/>
        </p:spPr>
        <p:txBody>
          <a:bodyPr anchor="ctr" anchorCtr="0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Cliquez pour entrer votre texte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598E4D3-2DBD-284F-BE73-AB7B8F68642E}"/>
              </a:ext>
            </a:extLst>
          </p:cNvPr>
          <p:cNvSpPr/>
          <p:nvPr userDrawn="1"/>
        </p:nvSpPr>
        <p:spPr>
          <a:xfrm>
            <a:off x="8207581" y="4961932"/>
            <a:ext cx="3600000" cy="1022257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space réservé du texte 3">
            <a:extLst>
              <a:ext uri="{FF2B5EF4-FFF2-40B4-BE49-F238E27FC236}">
                <a16:creationId xmlns:a16="http://schemas.microsoft.com/office/drawing/2014/main" id="{8553E606-20A2-6243-A6AF-4247FE1B7F9E}"/>
              </a:ext>
            </a:extLst>
          </p:cNvPr>
          <p:cNvSpPr>
            <a:spLocks noGrp="1"/>
          </p:cNvSpPr>
          <p:nvPr>
            <p:ph type="body" sz="half" idx="12" hasCustomPrompt="1"/>
          </p:nvPr>
        </p:nvSpPr>
        <p:spPr>
          <a:xfrm>
            <a:off x="8207581" y="4965281"/>
            <a:ext cx="3600000" cy="1022257"/>
          </a:xfrm>
          <a:noFill/>
        </p:spPr>
        <p:txBody>
          <a:bodyPr anchor="ctr" anchorCtr="0"/>
          <a:lstStyle>
            <a:lvl1pPr marL="0" indent="0" algn="ctr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Cliquez pour entrer votre texte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D67027C-9741-4446-9221-EC574E7076BC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172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itation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38800" y="5146"/>
            <a:ext cx="6853200" cy="6852853"/>
          </a:xfrm>
          <a:prstGeom prst="rect">
            <a:avLst/>
          </a:prstGeom>
        </p:spPr>
      </p:pic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4D5A385C-CD0E-5746-A8D1-0D10AE1663F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F086A38-9B3E-694F-8668-2ADA2F80976B}"/>
              </a:ext>
            </a:extLst>
          </p:cNvPr>
          <p:cNvSpPr/>
          <p:nvPr userDrawn="1"/>
        </p:nvSpPr>
        <p:spPr>
          <a:xfrm>
            <a:off x="0" y="0"/>
            <a:ext cx="5338800" cy="4701600"/>
          </a:xfrm>
          <a:prstGeom prst="rect">
            <a:avLst/>
          </a:prstGeom>
          <a:solidFill>
            <a:srgbClr val="1089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fr-FR"/>
          </a:p>
        </p:txBody>
      </p:sp>
      <p:sp>
        <p:nvSpPr>
          <p:cNvPr id="5" name="Sous-titre 2">
            <a:extLst>
              <a:ext uri="{FF2B5EF4-FFF2-40B4-BE49-F238E27FC236}">
                <a16:creationId xmlns:a16="http://schemas.microsoft.com/office/drawing/2014/main" id="{135FFD7D-B228-B64A-929C-89266AE0296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0" y="1"/>
            <a:ext cx="5338800" cy="4695294"/>
          </a:xfrm>
        </p:spPr>
        <p:txBody>
          <a:bodyPr lIns="360000" rIns="540000" anchor="ctr" anchorCtr="0"/>
          <a:lstStyle>
            <a:lvl1pPr marL="0" indent="0" algn="l">
              <a:buNone/>
              <a:defRPr sz="300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entrer </a:t>
            </a:r>
            <a:br>
              <a:rPr lang="fr-FR" dirty="0"/>
            </a:br>
            <a:r>
              <a:rPr lang="fr-FR" dirty="0"/>
              <a:t>une citation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D29BADD-A6E0-C24C-8D78-8D7F30788E10}"/>
              </a:ext>
            </a:extLst>
          </p:cNvPr>
          <p:cNvSpPr>
            <a:spLocks/>
          </p:cNvSpPr>
          <p:nvPr userDrawn="1"/>
        </p:nvSpPr>
        <p:spPr>
          <a:xfrm>
            <a:off x="-1" y="4700031"/>
            <a:ext cx="5340157" cy="2160000"/>
          </a:xfrm>
          <a:prstGeom prst="rect">
            <a:avLst/>
          </a:prstGeom>
          <a:solidFill>
            <a:srgbClr val="001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40000" tIns="46800" rIns="540000" bIns="1080000" rtlCol="0" anchor="ctr"/>
          <a:lstStyle/>
          <a:p>
            <a:pPr algn="ctr"/>
            <a:endParaRPr lang="fr-FR"/>
          </a:p>
        </p:txBody>
      </p:sp>
      <p:sp>
        <p:nvSpPr>
          <p:cNvPr id="11" name="Espace réservé du texte 2">
            <a:extLst>
              <a:ext uri="{FF2B5EF4-FFF2-40B4-BE49-F238E27FC236}">
                <a16:creationId xmlns:a16="http://schemas.microsoft.com/office/drawing/2014/main" id="{00976B30-A6CA-E441-AD97-5F3A17E81D52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1" y="4706336"/>
            <a:ext cx="5338800" cy="1283370"/>
          </a:xfrm>
        </p:spPr>
        <p:txBody>
          <a:bodyPr lIns="360000" tIns="360000" rIns="540000" bIns="46800"/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entrer le nom de la personne citée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2227223-B1B4-40EF-A11A-8DEC8C3747A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254" y="6249325"/>
            <a:ext cx="785671" cy="2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09266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tation 02">
    <p:bg>
      <p:bgPr>
        <a:solidFill>
          <a:srgbClr val="1057C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F6F8FA7D-CF56-AD41-BC77-F69441A7996C}"/>
              </a:ext>
            </a:extLst>
          </p:cNvPr>
          <p:cNvSpPr/>
          <p:nvPr userDrawn="1"/>
        </p:nvSpPr>
        <p:spPr>
          <a:xfrm>
            <a:off x="6853200" y="-2"/>
            <a:ext cx="5338800" cy="6858001"/>
          </a:xfrm>
          <a:prstGeom prst="rect">
            <a:avLst/>
          </a:prstGeom>
          <a:solidFill>
            <a:srgbClr val="1089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endParaRPr lang="fr-FR" dirty="0"/>
          </a:p>
        </p:txBody>
      </p:sp>
      <p:sp>
        <p:nvSpPr>
          <p:cNvPr id="6" name="Sous-titre 2">
            <a:extLst>
              <a:ext uri="{FF2B5EF4-FFF2-40B4-BE49-F238E27FC236}">
                <a16:creationId xmlns:a16="http://schemas.microsoft.com/office/drawing/2014/main" id="{7D2EAC24-EAA6-1A41-8381-DA7DAB5CE22D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0" y="-2"/>
            <a:ext cx="6853200" cy="4507832"/>
          </a:xfrm>
        </p:spPr>
        <p:txBody>
          <a:bodyPr lIns="1080000" rIns="540000" anchor="ctr" anchorCtr="0"/>
          <a:lstStyle>
            <a:lvl1pPr marL="47625" indent="0" algn="l">
              <a:buNone/>
              <a:tabLst/>
              <a:defRPr sz="300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entrer </a:t>
            </a:r>
            <a:br>
              <a:rPr lang="fr-FR" dirty="0"/>
            </a:br>
            <a:r>
              <a:rPr lang="fr-FR" dirty="0"/>
              <a:t>une citation</a:t>
            </a:r>
          </a:p>
        </p:txBody>
      </p:sp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B1C16D72-A469-4349-9F57-7BE8A1D52FE6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0" y="4507830"/>
            <a:ext cx="6853199" cy="1283370"/>
          </a:xfrm>
        </p:spPr>
        <p:txBody>
          <a:bodyPr lIns="540000" tIns="360000" rIns="540000" bIns="46800"/>
          <a:lstStyle>
            <a:lvl1pPr marL="587375" indent="0">
              <a:buNone/>
              <a:tabLst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entrer le nom de la personne citée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AE19546F-A38D-8E4B-8D01-17E5C1A58F36}"/>
              </a:ext>
            </a:extLst>
          </p:cNvPr>
          <p:cNvSpPr txBox="1"/>
          <p:nvPr userDrawn="1"/>
        </p:nvSpPr>
        <p:spPr>
          <a:xfrm>
            <a:off x="0" y="9418"/>
            <a:ext cx="1345239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5000" b="0" i="0" dirty="0">
                <a:solidFill>
                  <a:srgbClr val="1289FF"/>
                </a:solidFill>
                <a:latin typeface="Work Sans Light"/>
                <a:cs typeface="Work Sans Light"/>
              </a:rPr>
              <a:t>“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C307101-5269-F246-BF5B-43F6AAC6ABF7}"/>
              </a:ext>
            </a:extLst>
          </p:cNvPr>
          <p:cNvSpPr txBox="1"/>
          <p:nvPr userDrawn="1"/>
        </p:nvSpPr>
        <p:spPr>
          <a:xfrm>
            <a:off x="5507959" y="695818"/>
            <a:ext cx="1345239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5000" b="0" i="0" dirty="0">
                <a:solidFill>
                  <a:srgbClr val="1289FF"/>
                </a:solidFill>
                <a:latin typeface="Work Sans Light"/>
                <a:cs typeface="Work Sans Light"/>
              </a:rPr>
              <a:t>„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0D612DC-2254-A944-8D8C-D4E04E5636F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E3DB67-EEC3-864F-AA9B-084794469228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BDE17E1-500F-40F7-B685-0F9FA6DA7F5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254" y="6249325"/>
            <a:ext cx="785671" cy="2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45301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r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-1"/>
            <a:ext cx="12192000" cy="6858001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3AA2937-682D-5C41-8F91-9A8BD7C7B0ED}"/>
              </a:ext>
            </a:extLst>
          </p:cNvPr>
          <p:cNvSpPr/>
          <p:nvPr userDrawn="1"/>
        </p:nvSpPr>
        <p:spPr>
          <a:xfrm>
            <a:off x="816858" y="0"/>
            <a:ext cx="5040001" cy="5034600"/>
          </a:xfrm>
          <a:prstGeom prst="rect">
            <a:avLst/>
          </a:prstGeom>
          <a:solidFill>
            <a:srgbClr val="1089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15F2934E-F8C8-0343-BA36-3D25C8990712}"/>
              </a:ext>
            </a:extLst>
          </p:cNvPr>
          <p:cNvSpPr txBox="1"/>
          <p:nvPr userDrawn="1"/>
        </p:nvSpPr>
        <p:spPr>
          <a:xfrm>
            <a:off x="1269932" y="1893680"/>
            <a:ext cx="43561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0" b="0" i="0" dirty="0">
                <a:solidFill>
                  <a:schemeClr val="bg1"/>
                </a:solidFill>
                <a:latin typeface="Work Sans ExtraLight"/>
                <a:cs typeface="Work Sans ExtraLight"/>
              </a:rPr>
              <a:t>Merci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0EE42D5-671C-4B57-8577-DB0F52E1DED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9932" y="409849"/>
            <a:ext cx="2246649" cy="806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58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_02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88159929-A742-334A-B1AF-1593373A0717}"/>
              </a:ext>
            </a:extLst>
          </p:cNvPr>
          <p:cNvSpPr/>
          <p:nvPr userDrawn="1"/>
        </p:nvSpPr>
        <p:spPr>
          <a:xfrm>
            <a:off x="0" y="0"/>
            <a:ext cx="5338800" cy="1800000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noFill/>
              </a:ln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18FD5BF-99D2-48C7-8867-1EC5426F7D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416" y="505384"/>
            <a:ext cx="2119352" cy="76043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4790E3B2-4A64-9441-85B3-521A645E992A}"/>
              </a:ext>
            </a:extLst>
          </p:cNvPr>
          <p:cNvSpPr/>
          <p:nvPr userDrawn="1"/>
        </p:nvSpPr>
        <p:spPr>
          <a:xfrm>
            <a:off x="0" y="1800000"/>
            <a:ext cx="5338800" cy="5058000"/>
          </a:xfrm>
          <a:prstGeom prst="rect">
            <a:avLst/>
          </a:prstGeom>
          <a:solidFill>
            <a:srgbClr val="105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u texte 26">
            <a:extLst>
              <a:ext uri="{FF2B5EF4-FFF2-40B4-BE49-F238E27FC236}">
                <a16:creationId xmlns:a16="http://schemas.microsoft.com/office/drawing/2014/main" id="{3CE51BA2-D309-3641-97BB-478096218B7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800000"/>
            <a:ext cx="5335200" cy="5058000"/>
          </a:xfrm>
          <a:prstGeom prst="rect">
            <a:avLst/>
          </a:prstGeom>
          <a:noFill/>
        </p:spPr>
        <p:txBody>
          <a:bodyPr wrap="square" lIns="540000" tIns="46800" rIns="540000" anchor="ctr">
            <a:noAutofit/>
          </a:bodyPr>
          <a:lstStyle>
            <a:lvl1pPr marL="0" indent="0">
              <a:buFontTx/>
              <a:buNone/>
              <a:defRPr sz="4000" b="0" i="0">
                <a:solidFill>
                  <a:schemeClr val="bg1"/>
                </a:solidFill>
                <a:latin typeface="Work Sans ExtraLight"/>
                <a:cs typeface="Work Sans ExtraLight"/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fr-FR" dirty="0"/>
              <a:t>Cliquez pour modifier le titre du document</a:t>
            </a:r>
          </a:p>
        </p:txBody>
      </p:sp>
    </p:spTree>
    <p:extLst>
      <p:ext uri="{BB962C8B-B14F-4D97-AF65-F5344CB8AC3E}">
        <p14:creationId xmlns:p14="http://schemas.microsoft.com/office/powerpoint/2010/main" val="3736574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132FD19-4377-D54D-84E2-F3D7425A112B}"/>
              </a:ext>
            </a:extLst>
          </p:cNvPr>
          <p:cNvSpPr/>
          <p:nvPr userDrawn="1"/>
        </p:nvSpPr>
        <p:spPr>
          <a:xfrm>
            <a:off x="768841" y="1176940"/>
            <a:ext cx="5040000" cy="1677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F8524AD-E2F2-4C44-93CA-4BC07886C0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0748" y="1634420"/>
            <a:ext cx="2117913" cy="76043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27899A6-6170-234E-890C-DF8F5B900811}"/>
              </a:ext>
            </a:extLst>
          </p:cNvPr>
          <p:cNvSpPr/>
          <p:nvPr userDrawn="1"/>
        </p:nvSpPr>
        <p:spPr>
          <a:xfrm>
            <a:off x="768840" y="2852740"/>
            <a:ext cx="5040001" cy="3358800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77D19DD4-617D-DF41-BF17-DB206495B11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8840" y="2852740"/>
            <a:ext cx="5038725" cy="2160000"/>
          </a:xfrm>
        </p:spPr>
        <p:txBody>
          <a:bodyPr lIns="540000" tIns="540000" rIns="540000" bIns="0"/>
          <a:lstStyle>
            <a:lvl1pPr marL="46038" indent="0">
              <a:tabLst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 titre du document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E89206AE-32A9-AA4D-8972-42F66C97DAB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68840" y="5012475"/>
            <a:ext cx="5038725" cy="1199331"/>
          </a:xfrm>
        </p:spPr>
        <p:txBody>
          <a:bodyPr lIns="540000" tIns="0" rIns="540000" bIns="0" anchor="ctr" anchorCtr="0"/>
          <a:lstStyle>
            <a:lvl1pPr marL="46038" indent="0">
              <a:buNone/>
              <a:tabLst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Cliquez pour modifier le sous-titre du document</a:t>
            </a:r>
          </a:p>
        </p:txBody>
      </p:sp>
    </p:spTree>
    <p:extLst>
      <p:ext uri="{BB962C8B-B14F-4D97-AF65-F5344CB8AC3E}">
        <p14:creationId xmlns:p14="http://schemas.microsoft.com/office/powerpoint/2010/main" val="23395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_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132FD19-4377-D54D-84E2-F3D7425A112B}"/>
              </a:ext>
            </a:extLst>
          </p:cNvPr>
          <p:cNvSpPr/>
          <p:nvPr userDrawn="1"/>
        </p:nvSpPr>
        <p:spPr>
          <a:xfrm>
            <a:off x="768841" y="1176940"/>
            <a:ext cx="5040000" cy="1677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F8524AD-E2F2-4C44-93CA-4BC07886C0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0748" y="1634420"/>
            <a:ext cx="2117913" cy="76043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27899A6-6170-234E-890C-DF8F5B900811}"/>
              </a:ext>
            </a:extLst>
          </p:cNvPr>
          <p:cNvSpPr/>
          <p:nvPr userDrawn="1"/>
        </p:nvSpPr>
        <p:spPr>
          <a:xfrm>
            <a:off x="768840" y="2852740"/>
            <a:ext cx="5040001" cy="3358800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77D19DD4-617D-DF41-BF17-DB206495B11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68840" y="2852740"/>
            <a:ext cx="5038725" cy="2160000"/>
          </a:xfrm>
        </p:spPr>
        <p:txBody>
          <a:bodyPr lIns="540000" tIns="540000" rIns="540000" bIns="0"/>
          <a:lstStyle>
            <a:lvl1pPr marL="46038" indent="0">
              <a:tabLst/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 titre du document</a:t>
            </a:r>
          </a:p>
        </p:txBody>
      </p:sp>
      <p:sp>
        <p:nvSpPr>
          <p:cNvPr id="16" name="Espace réservé du texte 3">
            <a:extLst>
              <a:ext uri="{FF2B5EF4-FFF2-40B4-BE49-F238E27FC236}">
                <a16:creationId xmlns:a16="http://schemas.microsoft.com/office/drawing/2014/main" id="{E89206AE-32A9-AA4D-8972-42F66C97DAB9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768840" y="5012475"/>
            <a:ext cx="5038725" cy="1199331"/>
          </a:xfrm>
        </p:spPr>
        <p:txBody>
          <a:bodyPr lIns="540000" tIns="0" rIns="540000" bIns="0" anchor="ctr" anchorCtr="0"/>
          <a:lstStyle>
            <a:lvl1pPr marL="46038" indent="0">
              <a:buNone/>
              <a:tabLst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Cliquez pour modifier le sous-titre du document</a:t>
            </a:r>
          </a:p>
        </p:txBody>
      </p:sp>
    </p:spTree>
    <p:extLst>
      <p:ext uri="{BB962C8B-B14F-4D97-AF65-F5344CB8AC3E}">
        <p14:creationId xmlns:p14="http://schemas.microsoft.com/office/powerpoint/2010/main" val="22675162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4DDB2F69-7F94-47C6-AC22-82F4CFC9548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0AC3E4F2-03B4-524D-BE6A-1E5DFB19CFB2}"/>
              </a:ext>
            </a:extLst>
          </p:cNvPr>
          <p:cNvSpPr/>
          <p:nvPr userDrawn="1"/>
        </p:nvSpPr>
        <p:spPr>
          <a:xfrm>
            <a:off x="8593111" y="2007481"/>
            <a:ext cx="3236400" cy="3240000"/>
          </a:xfrm>
          <a:prstGeom prst="rect">
            <a:avLst/>
          </a:prstGeom>
          <a:solidFill>
            <a:srgbClr val="108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FA1C38F-A97B-3B4F-A382-756695F1D8B6}"/>
              </a:ext>
            </a:extLst>
          </p:cNvPr>
          <p:cNvSpPr/>
          <p:nvPr userDrawn="1"/>
        </p:nvSpPr>
        <p:spPr>
          <a:xfrm>
            <a:off x="4464864" y="2007481"/>
            <a:ext cx="3236400" cy="3240000"/>
          </a:xfrm>
          <a:prstGeom prst="rect">
            <a:avLst/>
          </a:prstGeom>
          <a:solidFill>
            <a:srgbClr val="105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03BC706-A15C-254C-B804-F947DB2A927A}"/>
              </a:ext>
            </a:extLst>
          </p:cNvPr>
          <p:cNvSpPr/>
          <p:nvPr userDrawn="1"/>
        </p:nvSpPr>
        <p:spPr>
          <a:xfrm>
            <a:off x="376959" y="2007481"/>
            <a:ext cx="3236400" cy="3240000"/>
          </a:xfrm>
          <a:prstGeom prst="rect">
            <a:avLst/>
          </a:prstGeom>
          <a:solidFill>
            <a:srgbClr val="001A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83B4F50-1DC9-0B40-913E-B4FFD1566727}"/>
              </a:ext>
            </a:extLst>
          </p:cNvPr>
          <p:cNvSpPr txBox="1"/>
          <p:nvPr userDrawn="1"/>
        </p:nvSpPr>
        <p:spPr>
          <a:xfrm>
            <a:off x="241655" y="495909"/>
            <a:ext cx="44111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0" i="0" dirty="0">
                <a:ln>
                  <a:noFill/>
                </a:ln>
                <a:solidFill>
                  <a:srgbClr val="001A70"/>
                </a:solidFill>
                <a:latin typeface="Work Sans ExtraLight"/>
                <a:cs typeface="Work Sans ExtraLight"/>
              </a:rPr>
              <a:t>Sommaire</a:t>
            </a:r>
          </a:p>
        </p:txBody>
      </p:sp>
      <p:sp>
        <p:nvSpPr>
          <p:cNvPr id="15" name="Espace réservé du texte 2">
            <a:extLst>
              <a:ext uri="{FF2B5EF4-FFF2-40B4-BE49-F238E27FC236}">
                <a16:creationId xmlns:a16="http://schemas.microsoft.com/office/drawing/2014/main" id="{9963BD41-EB2F-5346-B2E9-DAD773A39E22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60000" y="2007481"/>
            <a:ext cx="3240000" cy="3240000"/>
          </a:xfrm>
          <a:noFill/>
          <a:ln>
            <a:noFill/>
          </a:ln>
        </p:spPr>
        <p:txBody>
          <a:bodyPr lIns="360000" tIns="46800" rIns="360000" anchor="ctr">
            <a:normAutofit/>
          </a:bodyPr>
          <a:lstStyle>
            <a:lvl1pPr marL="0" indent="444500" algn="ctr">
              <a:lnSpc>
                <a:spcPct val="110000"/>
              </a:lnSpc>
              <a:buClr>
                <a:schemeClr val="bg1"/>
              </a:buClr>
              <a:buSzPct val="200000"/>
              <a:buFont typeface="+mj-lt"/>
              <a:buAutoNum type="arabicPeriod"/>
              <a:tabLst/>
              <a:defRPr sz="2400" b="0" i="0">
                <a:solidFill>
                  <a:schemeClr val="bg2"/>
                </a:solidFill>
                <a:latin typeface="Work Sans ExtraLight"/>
                <a:cs typeface="Work Sans ExtraLigh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entrer un premier élément de sommaire</a:t>
            </a:r>
          </a:p>
        </p:txBody>
      </p:sp>
      <p:sp>
        <p:nvSpPr>
          <p:cNvPr id="16" name="Espace réservé du texte 2">
            <a:extLst>
              <a:ext uri="{FF2B5EF4-FFF2-40B4-BE49-F238E27FC236}">
                <a16:creationId xmlns:a16="http://schemas.microsoft.com/office/drawing/2014/main" id="{7D241388-1AF1-3D41-A548-37CCB3BDC240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4467520" y="2007481"/>
            <a:ext cx="3240000" cy="3240000"/>
          </a:xfrm>
          <a:noFill/>
          <a:ln>
            <a:noFill/>
          </a:ln>
        </p:spPr>
        <p:txBody>
          <a:bodyPr lIns="360000" tIns="46800" rIns="360000" anchor="ctr">
            <a:normAutofit/>
          </a:bodyPr>
          <a:lstStyle>
            <a:lvl1pPr marL="12700" indent="520700" algn="ctr">
              <a:lnSpc>
                <a:spcPct val="110000"/>
              </a:lnSpc>
              <a:buClr>
                <a:schemeClr val="bg1"/>
              </a:buClr>
              <a:buSzPct val="200000"/>
              <a:buFont typeface="+mj-lt"/>
              <a:buAutoNum type="arabicPeriod" startAt="2"/>
              <a:tabLst/>
              <a:defRPr sz="2400" b="0" i="0">
                <a:solidFill>
                  <a:schemeClr val="bg2"/>
                </a:solidFill>
                <a:latin typeface="Work Sans ExtraLight"/>
                <a:cs typeface="Work Sans ExtraLigh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entrer un deuxième élément</a:t>
            </a:r>
          </a:p>
        </p:txBody>
      </p:sp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4D10867D-B42A-2941-B971-C79B5C0E4B27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8575041" y="2007481"/>
            <a:ext cx="3240000" cy="3240000"/>
          </a:xfrm>
          <a:noFill/>
        </p:spPr>
        <p:txBody>
          <a:bodyPr lIns="360000" tIns="46800" rIns="360000" anchor="ctr">
            <a:normAutofit/>
          </a:bodyPr>
          <a:lstStyle>
            <a:lvl1pPr marL="12700" indent="520700" algn="ctr">
              <a:lnSpc>
                <a:spcPct val="110000"/>
              </a:lnSpc>
              <a:buClr>
                <a:schemeClr val="bg1"/>
              </a:buClr>
              <a:buSzPct val="200000"/>
              <a:buFont typeface="+mj-lt"/>
              <a:buAutoNum type="arabicPeriod" startAt="3"/>
              <a:tabLst/>
              <a:defRPr sz="2400" b="0" i="0">
                <a:solidFill>
                  <a:schemeClr val="bg2"/>
                </a:solidFill>
                <a:latin typeface="Work Sans ExtraLight"/>
                <a:cs typeface="Work Sans ExtraLigh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Cliquez pour entrer un troisième élément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D1DC0971-8307-7B4A-BF71-56942FC4814B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3275998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_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DE5A2CCF-F64F-E347-B9D9-46589EFD8856}"/>
              </a:ext>
            </a:extLst>
          </p:cNvPr>
          <p:cNvSpPr/>
          <p:nvPr userDrawn="1"/>
        </p:nvSpPr>
        <p:spPr>
          <a:xfrm>
            <a:off x="0" y="0"/>
            <a:ext cx="6858000" cy="6858000"/>
          </a:xfrm>
          <a:prstGeom prst="rect">
            <a:avLst/>
          </a:prstGeom>
          <a:solidFill>
            <a:srgbClr val="1057C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36778AFE-7159-3042-A267-496E73128C0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2" name="Espace réservé du texte 3">
            <a:extLst>
              <a:ext uri="{FF2B5EF4-FFF2-40B4-BE49-F238E27FC236}">
                <a16:creationId xmlns:a16="http://schemas.microsoft.com/office/drawing/2014/main" id="{9974D4C9-61B4-CA4A-94E9-7909D7FF0A18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484633" y="1930391"/>
            <a:ext cx="5714461" cy="3600000"/>
          </a:xfrm>
        </p:spPr>
        <p:txBody>
          <a:bodyPr/>
          <a:lstStyle>
            <a:lvl1pPr marL="269875" indent="-269875">
              <a:buFont typeface="+mj-lt"/>
              <a:buAutoNum type="arabicPeriod"/>
              <a:tabLst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Cliquez pour entrer votre sommaire dans une liste à numéros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DB7E8260-CB8E-464C-A727-95E0DC23D916}"/>
              </a:ext>
            </a:extLst>
          </p:cNvPr>
          <p:cNvSpPr txBox="1"/>
          <p:nvPr userDrawn="1"/>
        </p:nvSpPr>
        <p:spPr>
          <a:xfrm>
            <a:off x="241655" y="495909"/>
            <a:ext cx="44111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b="0" i="0" dirty="0">
                <a:ln>
                  <a:noFill/>
                </a:ln>
                <a:solidFill>
                  <a:schemeClr val="bg1"/>
                </a:solidFill>
                <a:latin typeface="Work Sans ExtraLight"/>
                <a:cs typeface="Work Sans ExtraLight"/>
              </a:rPr>
              <a:t>Sommaire</a:t>
            </a:r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58000" y="-1"/>
            <a:ext cx="5334000" cy="68580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B89138A-DC94-4144-956C-0006BD53EA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254" y="6249325"/>
            <a:ext cx="785671" cy="2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572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calaire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>
            <a:extLst>
              <a:ext uri="{FF2B5EF4-FFF2-40B4-BE49-F238E27FC236}">
                <a16:creationId xmlns:a16="http://schemas.microsoft.com/office/drawing/2014/main" id="{6D61D5D8-D973-424D-A7F8-CACE24B916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94632" y="1693864"/>
            <a:ext cx="7412736" cy="1462084"/>
          </a:xfrm>
        </p:spPr>
        <p:txBody>
          <a:bodyPr anchor="b"/>
          <a:lstStyle>
            <a:lvl1pPr>
              <a:defRPr b="0" i="0">
                <a:solidFill>
                  <a:srgbClr val="001A70"/>
                </a:solidFill>
                <a:latin typeface="Work Sans Regular"/>
                <a:cs typeface="Work Sans Regular"/>
              </a:defRPr>
            </a:lvl1pPr>
          </a:lstStyle>
          <a:p>
            <a:r>
              <a:rPr lang="fr-FR" dirty="0"/>
              <a:t>Modifiez le titre </a:t>
            </a:r>
            <a:br>
              <a:rPr lang="fr-FR" dirty="0"/>
            </a:br>
            <a:r>
              <a:rPr lang="fr-FR" dirty="0"/>
              <a:t>de la partie</a:t>
            </a:r>
          </a:p>
        </p:txBody>
      </p:sp>
      <p:sp>
        <p:nvSpPr>
          <p:cNvPr id="9" name="Sous-titre 2">
            <a:extLst>
              <a:ext uri="{FF2B5EF4-FFF2-40B4-BE49-F238E27FC236}">
                <a16:creationId xmlns:a16="http://schemas.microsoft.com/office/drawing/2014/main" id="{016FE6CD-5939-174E-9D46-FAE692C1749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294632" y="3278144"/>
            <a:ext cx="7412736" cy="1655762"/>
          </a:xfrm>
        </p:spPr>
        <p:txBody>
          <a:bodyPr lIns="144000" anchor="t"/>
          <a:lstStyle>
            <a:lvl1pPr marL="0" indent="0" algn="l">
              <a:buNone/>
              <a:defRPr sz="2400">
                <a:solidFill>
                  <a:srgbClr val="001A7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Cliquez pour modifier le sous-titre </a:t>
            </a:r>
            <a:br>
              <a:rPr lang="fr-FR" dirty="0"/>
            </a:br>
            <a:r>
              <a:rPr lang="fr-FR" dirty="0"/>
              <a:t>de la partie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D14E72C4-0A18-774B-8506-5B7FC746B996}"/>
              </a:ext>
            </a:extLst>
          </p:cNvPr>
          <p:cNvSpPr txBox="1">
            <a:spLocks/>
          </p:cNvSpPr>
          <p:nvPr userDrawn="1"/>
        </p:nvSpPr>
        <p:spPr>
          <a:xfrm>
            <a:off x="801624" y="1693906"/>
            <a:ext cx="3240024" cy="3240000"/>
          </a:xfrm>
          <a:prstGeom prst="rect">
            <a:avLst/>
          </a:prstGeom>
          <a:solidFill>
            <a:srgbClr val="001A70"/>
          </a:solid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i="0" kern="1200" baseline="0">
                <a:solidFill>
                  <a:srgbClr val="009EFF"/>
                </a:solidFill>
                <a:latin typeface="Work Sans Regular Roman" pitchFamily="2" charset="77"/>
                <a:ea typeface="+mj-ea"/>
                <a:cs typeface="+mj-cs"/>
              </a:defRPr>
            </a:lvl1pPr>
          </a:lstStyle>
          <a:p>
            <a:pPr algn="ctr"/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975B5641-E5F4-8E46-891F-81C17D2E991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01688" y="1693863"/>
            <a:ext cx="3240087" cy="3240087"/>
          </a:xfrm>
        </p:spPr>
        <p:txBody>
          <a:bodyPr anchor="ctr"/>
          <a:lstStyle>
            <a:lvl1pPr algn="ctr">
              <a:defRPr sz="120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N°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3E04947-8DE8-AB42-889E-4818AACB13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698FB6F-3258-422B-A414-F9679923F67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7" y="6256751"/>
            <a:ext cx="785138" cy="28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657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46A7644-1B2C-DE44-A87E-CADA47215C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329" y="365125"/>
            <a:ext cx="1144767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0C6785D-B0EF-FE40-89DA-250383D621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84329" y="1825625"/>
            <a:ext cx="1144767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E9FD577-500E-BC4B-810E-44F46429AE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81564" y="6336127"/>
            <a:ext cx="2650436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Work Sans Regular Roman" pitchFamily="2" charset="77"/>
              </a:defRPr>
            </a:lvl1pPr>
          </a:lstStyle>
          <a:p>
            <a:fld id="{2EE3DB67-EEC3-864F-AA9B-084794469228}" type="slidenum">
              <a:rPr lang="fr-FR" smtClean="0"/>
              <a:pPr/>
              <a:t>‹N°›</a:t>
            </a:fld>
            <a:endParaRPr lang="fr-FR" dirty="0">
              <a:latin typeface="Work Sans Regular Roman" pitchFamily="2" charset="77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837213C0-50EA-2CED-3203-BC5FA441986E}"/>
              </a:ext>
            </a:extLst>
          </p:cNvPr>
          <p:cNvSpPr txBox="1"/>
          <p:nvPr userDrawn="1">
            <p:extLst>
              <p:ext uri="{1162E1C5-73C7-4A58-AE30-91384D911F3F}">
                <p184:classification xmlns:p184="http://schemas.microsoft.com/office/powerpoint/2018/4/main" val="ftr"/>
              </p:ext>
            </p:extLst>
          </p:nvPr>
        </p:nvSpPr>
        <p:spPr>
          <a:xfrm>
            <a:off x="10891838" y="6703060"/>
            <a:ext cx="1254125" cy="91440"/>
          </a:xfrm>
          <a:prstGeom prst="rect">
            <a:avLst/>
          </a:prstGeom>
        </p:spPr>
        <p:txBody>
          <a:bodyPr horzOverflow="overflow" lIns="0" tIns="0" rIns="0" bIns="0">
            <a:spAutoFit/>
          </a:bodyPr>
          <a:lstStyle/>
          <a:p>
            <a:pPr algn="l"/>
            <a:r>
              <a:rPr lang="fr-FR" sz="6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Niveau confidentialité : Interne (C=1)///</a:t>
            </a:r>
          </a:p>
        </p:txBody>
      </p:sp>
    </p:spTree>
    <p:extLst>
      <p:ext uri="{BB962C8B-B14F-4D97-AF65-F5344CB8AC3E}">
        <p14:creationId xmlns:p14="http://schemas.microsoft.com/office/powerpoint/2010/main" val="40348888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717" r:id="rId2"/>
    <p:sldLayoutId id="2147483732" r:id="rId3"/>
    <p:sldLayoutId id="2147483660" r:id="rId4"/>
    <p:sldLayoutId id="2147483678" r:id="rId5"/>
    <p:sldLayoutId id="2147483718" r:id="rId6"/>
    <p:sldLayoutId id="2147483679" r:id="rId7"/>
    <p:sldLayoutId id="2147483680" r:id="rId8"/>
    <p:sldLayoutId id="2147483696" r:id="rId9"/>
    <p:sldLayoutId id="2147483695" r:id="rId10"/>
    <p:sldLayoutId id="2147483681" r:id="rId11"/>
    <p:sldLayoutId id="2147483719" r:id="rId12"/>
    <p:sldLayoutId id="2147483682" r:id="rId13"/>
    <p:sldLayoutId id="2147483731" r:id="rId14"/>
    <p:sldLayoutId id="2147483720" r:id="rId15"/>
    <p:sldLayoutId id="2147483730" r:id="rId16"/>
    <p:sldLayoutId id="2147483686" r:id="rId17"/>
    <p:sldLayoutId id="2147483683" r:id="rId18"/>
    <p:sldLayoutId id="2147483685" r:id="rId19"/>
    <p:sldLayoutId id="2147483722" r:id="rId20"/>
    <p:sldLayoutId id="2147483721" r:id="rId21"/>
    <p:sldLayoutId id="2147483687" r:id="rId22"/>
    <p:sldLayoutId id="2147483688" r:id="rId23"/>
    <p:sldLayoutId id="2147483723" r:id="rId24"/>
    <p:sldLayoutId id="2147483724" r:id="rId25"/>
    <p:sldLayoutId id="2147483715" r:id="rId26"/>
    <p:sldLayoutId id="2147483725" r:id="rId27"/>
    <p:sldLayoutId id="2147483712" r:id="rId28"/>
    <p:sldLayoutId id="2147483710" r:id="rId29"/>
    <p:sldLayoutId id="2147483713" r:id="rId30"/>
    <p:sldLayoutId id="2147483727" r:id="rId31"/>
    <p:sldLayoutId id="2147483726" r:id="rId32"/>
    <p:sldLayoutId id="2147483711" r:id="rId33"/>
    <p:sldLayoutId id="2147483714" r:id="rId34"/>
    <p:sldLayoutId id="2147483690" r:id="rId35"/>
    <p:sldLayoutId id="2147483691" r:id="rId36"/>
    <p:sldLayoutId id="2147483697" r:id="rId37"/>
    <p:sldLayoutId id="2147483693" r:id="rId38"/>
    <p:sldLayoutId id="2147483694" r:id="rId3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 baseline="0">
          <a:solidFill>
            <a:srgbClr val="001A70"/>
          </a:solidFill>
          <a:latin typeface="Work Sans Light"/>
          <a:ea typeface="+mj-ea"/>
          <a:cs typeface="Work Sans Light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Police système"/>
        <a:buNone/>
        <a:tabLst/>
        <a:defRPr sz="1600" b="0" i="0" u="none" kern="1200" baseline="0">
          <a:solidFill>
            <a:srgbClr val="001A70"/>
          </a:solidFill>
          <a:latin typeface="Work Sans Light"/>
          <a:ea typeface="+mn-ea"/>
          <a:cs typeface="Work Sans Light"/>
        </a:defRPr>
      </a:lvl1pPr>
      <a:lvl2pPr marL="539750" indent="-18415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tabLst/>
        <a:defRPr sz="1600" b="0" i="0" kern="1200" baseline="0">
          <a:solidFill>
            <a:srgbClr val="001A70"/>
          </a:solidFill>
          <a:latin typeface="Work Sans Light"/>
          <a:ea typeface="+mn-ea"/>
          <a:cs typeface="Work Sans Light"/>
        </a:defRPr>
      </a:lvl2pPr>
      <a:lvl3pPr marL="898525" indent="-187325" algn="l" defTabSz="914400" rtl="0" eaLnBrk="1" latinLnBrk="0" hangingPunct="1">
        <a:lnSpc>
          <a:spcPct val="90000"/>
        </a:lnSpc>
        <a:spcBef>
          <a:spcPts val="500"/>
        </a:spcBef>
        <a:buFont typeface="Lucida Grande"/>
        <a:buChar char="-"/>
        <a:tabLst/>
        <a:defRPr sz="1400" b="0" i="0" kern="1200" baseline="0">
          <a:solidFill>
            <a:srgbClr val="001A70"/>
          </a:solidFill>
          <a:latin typeface="Work Sans Light"/>
          <a:ea typeface="+mn-ea"/>
          <a:cs typeface="Work Sans Light"/>
        </a:defRPr>
      </a:lvl3pPr>
      <a:lvl4pPr marL="1257300" indent="-180975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tabLst/>
        <a:defRPr sz="1400" b="0" i="0" kern="1200" baseline="0">
          <a:solidFill>
            <a:srgbClr val="001A70"/>
          </a:solidFill>
          <a:latin typeface="Work Sans Light"/>
          <a:ea typeface="+mn-ea"/>
          <a:cs typeface="Work Sans Light"/>
        </a:defRPr>
      </a:lvl4pPr>
      <a:lvl5pPr marL="1616075" indent="-184150" algn="l" defTabSz="914400" rtl="0" eaLnBrk="1" latinLnBrk="0" hangingPunct="1">
        <a:lnSpc>
          <a:spcPct val="90000"/>
        </a:lnSpc>
        <a:spcBef>
          <a:spcPts val="500"/>
        </a:spcBef>
        <a:buFont typeface="Lucida Grande"/>
        <a:buChar char="-"/>
        <a:tabLst/>
        <a:defRPr sz="1200" b="0" i="0" kern="1200" baseline="0">
          <a:solidFill>
            <a:srgbClr val="001A70"/>
          </a:solidFill>
          <a:latin typeface="Work Sans Light"/>
          <a:ea typeface="+mn-ea"/>
          <a:cs typeface="Work Sans Light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svg"/><Relationship Id="rId7" Type="http://schemas.openxmlformats.org/officeDocument/2006/relationships/image" Target="../media/image51.sv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0.png"/><Relationship Id="rId5" Type="http://schemas.openxmlformats.org/officeDocument/2006/relationships/image" Target="../media/image49.sv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sv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5.svg"/><Relationship Id="rId4" Type="http://schemas.openxmlformats.org/officeDocument/2006/relationships/image" Target="../media/image4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fr-FR" dirty="0"/>
              <a:t>PROBLEMATIQUE PLOMB REX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 CYCLIFE  France</a:t>
            </a:r>
          </a:p>
        </p:txBody>
      </p:sp>
    </p:spTree>
    <p:extLst>
      <p:ext uri="{BB962C8B-B14F-4D97-AF65-F5344CB8AC3E}">
        <p14:creationId xmlns:p14="http://schemas.microsoft.com/office/powerpoint/2010/main" val="1049769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D834E6-7198-3F2F-E75B-3F2BD3EEF1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CC8414F-98D9-D617-BB1C-DBDDDA0657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10212224" cy="1371600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3 – Exposition du personnel – FNP et suivi médical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8D3C1650-903C-C1C4-F6E2-1DE0FB35D6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10</a:t>
            </a:fld>
            <a:endParaRPr lang="fr-FR" dirty="0">
              <a:latin typeface="Work Sans Regular Roman" pitchFamily="2" charset="77"/>
            </a:endParaRP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956A379E-B346-3790-989C-AA70E67455A7}"/>
              </a:ext>
            </a:extLst>
          </p:cNvPr>
          <p:cNvGrpSpPr/>
          <p:nvPr/>
        </p:nvGrpSpPr>
        <p:grpSpPr>
          <a:xfrm>
            <a:off x="1020650" y="1534320"/>
            <a:ext cx="3261575" cy="2344519"/>
            <a:chOff x="1020650" y="1270307"/>
            <a:chExt cx="3261575" cy="2344519"/>
          </a:xfrm>
        </p:grpSpPr>
        <p:pic>
          <p:nvPicPr>
            <p:cNvPr id="6" name="Graphique 5" descr="Mille avec un remplissage uni">
              <a:extLst>
                <a:ext uri="{FF2B5EF4-FFF2-40B4-BE49-F238E27FC236}">
                  <a16:creationId xmlns:a16="http://schemas.microsoft.com/office/drawing/2014/main" id="{7D830DDF-D3F4-36A8-27AF-9995452446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194237" y="1270307"/>
              <a:ext cx="914400" cy="914400"/>
            </a:xfrm>
            <a:prstGeom prst="rect">
              <a:avLst/>
            </a:prstGeom>
          </p:spPr>
        </p:pic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CC53926B-3FE9-5659-B668-FC9154B50644}"/>
                </a:ext>
              </a:extLst>
            </p:cNvPr>
            <p:cNvSpPr txBox="1"/>
            <p:nvPr/>
          </p:nvSpPr>
          <p:spPr>
            <a:xfrm>
              <a:off x="1982023" y="2184707"/>
              <a:ext cx="13388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800" dirty="0">
                  <a:solidFill>
                    <a:srgbClr val="001A70"/>
                  </a:solidFill>
                </a:rPr>
                <a:t>Objectif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A6D0B6E0-3AFE-F749-0825-0E8BB666AED8}"/>
                </a:ext>
              </a:extLst>
            </p:cNvPr>
            <p:cNvSpPr txBox="1"/>
            <p:nvPr/>
          </p:nvSpPr>
          <p:spPr>
            <a:xfrm>
              <a:off x="1020650" y="2783829"/>
              <a:ext cx="3261575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600" dirty="0">
                  <a:solidFill>
                    <a:srgbClr val="001A70"/>
                  </a:solidFill>
                  <a:latin typeface="Work Sans Light"/>
                </a:rPr>
                <a:t>Déclencher un suivis médical rigoureux et une plombémie annuelle.</a:t>
              </a:r>
            </a:p>
          </p:txBody>
        </p:sp>
      </p:grp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AD04405D-EE10-4F54-7BBD-22989612F4F6}"/>
              </a:ext>
            </a:extLst>
          </p:cNvPr>
          <p:cNvGrpSpPr/>
          <p:nvPr/>
        </p:nvGrpSpPr>
        <p:grpSpPr>
          <a:xfrm>
            <a:off x="4715576" y="1534320"/>
            <a:ext cx="3261575" cy="5052952"/>
            <a:chOff x="4715576" y="1270307"/>
            <a:chExt cx="3261575" cy="5052952"/>
          </a:xfrm>
        </p:grpSpPr>
        <p:pic>
          <p:nvPicPr>
            <p:cNvPr id="13" name="Graphique 12" descr="Éclair avec un remplissage uni">
              <a:extLst>
                <a:ext uri="{FF2B5EF4-FFF2-40B4-BE49-F238E27FC236}">
                  <a16:creationId xmlns:a16="http://schemas.microsoft.com/office/drawing/2014/main" id="{0A67402C-E3BD-F6D5-FD30-7F7CFE783E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889163" y="1270307"/>
              <a:ext cx="914400" cy="914400"/>
            </a:xfrm>
            <a:prstGeom prst="rect">
              <a:avLst/>
            </a:prstGeom>
          </p:spPr>
        </p:pic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2BCC9396-9585-090B-7A83-E24CA630CCE1}"/>
                </a:ext>
              </a:extLst>
            </p:cNvPr>
            <p:cNvSpPr txBox="1"/>
            <p:nvPr/>
          </p:nvSpPr>
          <p:spPr>
            <a:xfrm>
              <a:off x="5713017" y="2184707"/>
              <a:ext cx="126669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800" dirty="0">
                  <a:solidFill>
                    <a:srgbClr val="001A70"/>
                  </a:solidFill>
                </a:rPr>
                <a:t>Actions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12763094-E74F-1CBA-74C4-06954CA950EA}"/>
                </a:ext>
              </a:extLst>
            </p:cNvPr>
            <p:cNvSpPr txBox="1"/>
            <p:nvPr/>
          </p:nvSpPr>
          <p:spPr>
            <a:xfrm>
              <a:off x="4715576" y="2783829"/>
              <a:ext cx="3261575" cy="353943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600" dirty="0">
                  <a:solidFill>
                    <a:srgbClr val="001A70"/>
                  </a:solidFill>
                  <a:latin typeface="Work Sans Light"/>
                </a:rPr>
                <a:t>En 2023, </a:t>
              </a:r>
            </a:p>
            <a:p>
              <a:r>
                <a:rPr lang="fr-FR" sz="1600" dirty="0">
                  <a:solidFill>
                    <a:srgbClr val="001A70"/>
                  </a:solidFill>
                  <a:latin typeface="Work Sans Light"/>
                </a:rPr>
                <a:t>modification des Fiches de Postes et Nuisances de 7 postes. Les postes déjà exposés à la problématique plomb remontée par les CNPE.</a:t>
              </a:r>
            </a:p>
            <a:p>
              <a:br>
                <a:rPr lang="fr-FR" sz="1600" dirty="0">
                  <a:solidFill>
                    <a:srgbClr val="001A70"/>
                  </a:solidFill>
                  <a:latin typeface="Work Sans Light"/>
                </a:rPr>
              </a:br>
              <a:r>
                <a:rPr lang="fr-FR" sz="1600" dirty="0">
                  <a:solidFill>
                    <a:srgbClr val="001A70"/>
                  </a:solidFill>
                  <a:latin typeface="Work Sans Light"/>
                </a:rPr>
                <a:t>En 2024, </a:t>
              </a:r>
            </a:p>
            <a:p>
              <a:r>
                <a:rPr lang="fr-FR" sz="1600" dirty="0">
                  <a:solidFill>
                    <a:srgbClr val="001A70"/>
                  </a:solidFill>
                  <a:latin typeface="Work Sans Light"/>
                </a:rPr>
                <a:t>7 postes supplémentaires considérés exposé au plomb et passage d’une exposition potentielle à faible voir modérée pour les postes déjà exposés. </a:t>
              </a: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07435ACF-7AC4-ECC3-DA21-218370A9A6DC}"/>
              </a:ext>
            </a:extLst>
          </p:cNvPr>
          <p:cNvGrpSpPr/>
          <p:nvPr/>
        </p:nvGrpSpPr>
        <p:grpSpPr>
          <a:xfrm>
            <a:off x="8065379" y="1532323"/>
            <a:ext cx="3261575" cy="2808181"/>
            <a:chOff x="8065379" y="1268310"/>
            <a:chExt cx="3261575" cy="2808181"/>
          </a:xfrm>
        </p:grpSpPr>
        <p:pic>
          <p:nvPicPr>
            <p:cNvPr id="17" name="Graphique 16" descr="Poignée de main avec un remplissage uni">
              <a:extLst>
                <a:ext uri="{FF2B5EF4-FFF2-40B4-BE49-F238E27FC236}">
                  <a16:creationId xmlns:a16="http://schemas.microsoft.com/office/drawing/2014/main" id="{6ECA8F4E-E524-A494-A1FE-2335A18C7FC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238966" y="1268310"/>
              <a:ext cx="914400" cy="914400"/>
            </a:xfrm>
            <a:prstGeom prst="rect">
              <a:avLst/>
            </a:prstGeom>
          </p:spPr>
        </p:pic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E189BA84-9210-270C-DED5-87BF86DAE881}"/>
                </a:ext>
              </a:extLst>
            </p:cNvPr>
            <p:cNvSpPr txBox="1"/>
            <p:nvPr/>
          </p:nvSpPr>
          <p:spPr>
            <a:xfrm>
              <a:off x="8941568" y="2184707"/>
              <a:ext cx="15091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800" dirty="0">
                  <a:solidFill>
                    <a:srgbClr val="001A70"/>
                  </a:solidFill>
                </a:rPr>
                <a:t>Résultats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3B5B79E9-C36F-A33F-5E96-013690277E1C}"/>
                </a:ext>
              </a:extLst>
            </p:cNvPr>
            <p:cNvSpPr txBox="1"/>
            <p:nvPr/>
          </p:nvSpPr>
          <p:spPr>
            <a:xfrm>
              <a:off x="8065379" y="2783829"/>
              <a:ext cx="3261575" cy="129266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600" dirty="0">
                  <a:solidFill>
                    <a:srgbClr val="001A70"/>
                  </a:solidFill>
                  <a:latin typeface="Work Sans Light"/>
                </a:rPr>
                <a:t>100% des analyses sont négatives</a:t>
              </a:r>
            </a:p>
            <a:p>
              <a:r>
                <a:rPr lang="fr-FR" sz="1600" dirty="0">
                  <a:solidFill>
                    <a:srgbClr val="001A70"/>
                  </a:solidFill>
                  <a:latin typeface="Work Sans Light"/>
                </a:rPr>
                <a:t>(Seuil inférieur au seuil du code de la santé publique – 50µg/L)</a:t>
              </a:r>
            </a:p>
            <a:p>
              <a:endParaRPr lang="fr-FR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1490106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6F16DBE-8D1A-E743-A395-ECBA126C7E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98677" y="2424906"/>
            <a:ext cx="7412736" cy="1462084"/>
          </a:xfrm>
        </p:spPr>
        <p:txBody>
          <a:bodyPr>
            <a:normAutofit/>
          </a:bodyPr>
          <a:lstStyle/>
          <a:p>
            <a:r>
              <a:rPr lang="fr-FR" dirty="0"/>
              <a:t>Actions réalisées &amp; Proposition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3BF7527-CA23-B443-8C62-F5F0B012BA8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4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4E076AB-AD53-FF4C-B341-2E0F9B3F8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11</a:t>
            </a:fld>
            <a:endParaRPr lang="fr-FR" dirty="0">
              <a:latin typeface="Work Sans Regular Roma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7278046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4 – Actions réalisées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2C2BE4E-9BD0-4B41-BE8A-7BDCB7CB11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12</a:t>
            </a:fld>
            <a:endParaRPr lang="fr-FR" dirty="0">
              <a:latin typeface="Work Sans Regular Roman" pitchFamily="2" charset="77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959475" y="1743075"/>
            <a:ext cx="10623259" cy="3946525"/>
          </a:xfrm>
        </p:spPr>
        <p:txBody>
          <a:bodyPr/>
          <a:lstStyle/>
          <a:p>
            <a:r>
              <a:rPr lang="fr-FR" dirty="0"/>
              <a:t>Dans l’attente de nouvelles informations, REX en cours sur les mesures appliquées lors de conditionnement des colis TFA: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Dépollution par aspiration (THE) dès la sortie de la zone de conditionnement.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Nettoyage à la lingette humide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Contrôle de la pollution au plomb effectué par sondage.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r>
              <a:rPr lang="fr-FR" dirty="0"/>
              <a:t>Cyclife France propose de modifier le seuil de 1000 µg/cm² sur les emballages.</a:t>
            </a:r>
          </a:p>
        </p:txBody>
      </p:sp>
    </p:spTree>
    <p:extLst>
      <p:ext uri="{BB962C8B-B14F-4D97-AF65-F5344CB8AC3E}">
        <p14:creationId xmlns:p14="http://schemas.microsoft.com/office/powerpoint/2010/main" val="28105775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7717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D754328-6245-3F41-9D3B-46DE3DA5762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2</a:t>
            </a:fld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dirty="0"/>
              <a:t>Détection de poussière de plomb </a:t>
            </a:r>
          </a:p>
          <a:p>
            <a:r>
              <a:rPr lang="fr-FR" dirty="0"/>
              <a:t>Mesures et interprétations</a:t>
            </a:r>
          </a:p>
          <a:p>
            <a:r>
              <a:rPr lang="fr-FR" dirty="0"/>
              <a:t>Exposition du personnel</a:t>
            </a:r>
          </a:p>
          <a:p>
            <a:r>
              <a:rPr lang="fr-FR" dirty="0"/>
              <a:t>Actions réalisées &amp; proposition</a:t>
            </a:r>
          </a:p>
          <a:p>
            <a:pPr marL="0" indent="0">
              <a:buNone/>
            </a:pPr>
            <a:endParaRPr lang="fr-FR" dirty="0"/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7831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36677" y="2808244"/>
            <a:ext cx="7412736" cy="1462084"/>
          </a:xfrm>
        </p:spPr>
        <p:txBody>
          <a:bodyPr>
            <a:normAutofit fontScale="90000"/>
          </a:bodyPr>
          <a:lstStyle/>
          <a:p>
            <a:r>
              <a:rPr lang="fr-FR" dirty="0"/>
              <a:t>Détection de poussière de plomb </a:t>
            </a:r>
            <a:br>
              <a:rPr lang="fr-FR" dirty="0"/>
            </a:b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3</a:t>
            </a:fld>
            <a:endParaRPr lang="fr-FR" dirty="0">
              <a:latin typeface="Work Sans Regular Roma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81915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/>
              <a:t>Détection de poussière de plomb </a:t>
            </a: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2C2BE4E-9BD0-4B41-BE8A-7BDCB7CB11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9181564" y="6467650"/>
            <a:ext cx="2650436" cy="182562"/>
          </a:xfrm>
        </p:spPr>
        <p:txBody>
          <a:bodyPr/>
          <a:lstStyle/>
          <a:p>
            <a:fld id="{2EE3DB67-EEC3-864F-AA9B-084794469228}" type="slidenum">
              <a:rPr lang="fr-FR" smtClean="0"/>
              <a:pPr/>
              <a:t>4</a:t>
            </a:fld>
            <a:endParaRPr lang="fr-FR" dirty="0">
              <a:latin typeface="Work Sans Regular Roman" pitchFamily="2" charset="77"/>
            </a:endParaRP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D153D361-6821-7BB2-6108-60355A541844}"/>
              </a:ext>
            </a:extLst>
          </p:cNvPr>
          <p:cNvGrpSpPr/>
          <p:nvPr/>
        </p:nvGrpSpPr>
        <p:grpSpPr>
          <a:xfrm>
            <a:off x="1622588" y="2358026"/>
            <a:ext cx="2342368" cy="2639142"/>
            <a:chOff x="1622588" y="2358026"/>
            <a:chExt cx="2342368" cy="2639142"/>
          </a:xfrm>
        </p:grpSpPr>
        <p:pic>
          <p:nvPicPr>
            <p:cNvPr id="10" name="Graphique 9" descr="Calendrier journalier avec un remplissage uni">
              <a:extLst>
                <a:ext uri="{FF2B5EF4-FFF2-40B4-BE49-F238E27FC236}">
                  <a16:creationId xmlns:a16="http://schemas.microsoft.com/office/drawing/2014/main" id="{1CE8C25F-FAC4-ECCD-41D1-711828EA1E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336572" y="2358026"/>
              <a:ext cx="914400" cy="914400"/>
            </a:xfrm>
            <a:prstGeom prst="rect">
              <a:avLst/>
            </a:prstGeom>
          </p:spPr>
        </p:pic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3518927B-D0F8-A2F1-2CEE-883EBA44B196}"/>
                </a:ext>
              </a:extLst>
            </p:cNvPr>
            <p:cNvSpPr txBox="1"/>
            <p:nvPr/>
          </p:nvSpPr>
          <p:spPr>
            <a:xfrm>
              <a:off x="1622588" y="3251979"/>
              <a:ext cx="234236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>
                  <a:solidFill>
                    <a:srgbClr val="485B98"/>
                  </a:solidFill>
                </a:rPr>
                <a:t>28 février 2024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BDFBE08D-5D6F-7E61-D945-95D93F936220}"/>
                </a:ext>
              </a:extLst>
            </p:cNvPr>
            <p:cNvSpPr txBox="1"/>
            <p:nvPr/>
          </p:nvSpPr>
          <p:spPr>
            <a:xfrm>
              <a:off x="1622588" y="3827617"/>
              <a:ext cx="2342368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L’ANDRA détecte des marquages à la poussière de plomb sur deux casiers C2 émanant  de deux de nos bases externes.</a:t>
              </a:r>
            </a:p>
          </p:txBody>
        </p:sp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5F627346-A635-C55E-1DDF-2005DB904B70}"/>
              </a:ext>
            </a:extLst>
          </p:cNvPr>
          <p:cNvGrpSpPr/>
          <p:nvPr/>
        </p:nvGrpSpPr>
        <p:grpSpPr>
          <a:xfrm>
            <a:off x="4543626" y="2358026"/>
            <a:ext cx="2415883" cy="1777368"/>
            <a:chOff x="5062154" y="2358026"/>
            <a:chExt cx="2415883" cy="1777368"/>
          </a:xfrm>
        </p:grpSpPr>
        <p:pic>
          <p:nvPicPr>
            <p:cNvPr id="8" name="Graphique 7" descr="Tubes à essai avec un remplissage uni">
              <a:extLst>
                <a:ext uri="{FF2B5EF4-FFF2-40B4-BE49-F238E27FC236}">
                  <a16:creationId xmlns:a16="http://schemas.microsoft.com/office/drawing/2014/main" id="{2E767056-BAD6-E387-7CB6-4B1C5E83B9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5776139" y="2358026"/>
              <a:ext cx="914400" cy="914400"/>
            </a:xfrm>
            <a:prstGeom prst="rect">
              <a:avLst/>
            </a:prstGeom>
          </p:spPr>
        </p:pic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0EC4861C-0185-B7B9-58BD-403215F839EC}"/>
                </a:ext>
              </a:extLst>
            </p:cNvPr>
            <p:cNvSpPr txBox="1"/>
            <p:nvPr/>
          </p:nvSpPr>
          <p:spPr>
            <a:xfrm>
              <a:off x="5062154" y="3827617"/>
              <a:ext cx="241588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Valeur mesurée : 1362 µg/m².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690B0E99-6997-CDB3-FC67-BC42E56E17BC}"/>
                </a:ext>
              </a:extLst>
            </p:cNvPr>
            <p:cNvSpPr txBox="1"/>
            <p:nvPr/>
          </p:nvSpPr>
          <p:spPr>
            <a:xfrm>
              <a:off x="5489689" y="3251979"/>
              <a:ext cx="148730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>
                  <a:solidFill>
                    <a:srgbClr val="485B98"/>
                  </a:solidFill>
                </a:rPr>
                <a:t>1 casier</a:t>
              </a:r>
            </a:p>
          </p:txBody>
        </p:sp>
      </p:grpSp>
      <p:grpSp>
        <p:nvGrpSpPr>
          <p:cNvPr id="22" name="Groupe 21">
            <a:extLst>
              <a:ext uri="{FF2B5EF4-FFF2-40B4-BE49-F238E27FC236}">
                <a16:creationId xmlns:a16="http://schemas.microsoft.com/office/drawing/2014/main" id="{6B2D03AD-16A6-871E-E78B-049E87B5C487}"/>
              </a:ext>
            </a:extLst>
          </p:cNvPr>
          <p:cNvGrpSpPr/>
          <p:nvPr/>
        </p:nvGrpSpPr>
        <p:grpSpPr>
          <a:xfrm>
            <a:off x="7538179" y="2358026"/>
            <a:ext cx="2342368" cy="1777368"/>
            <a:chOff x="9167767" y="2358026"/>
            <a:chExt cx="2342368" cy="1777368"/>
          </a:xfrm>
        </p:grpSpPr>
        <p:pic>
          <p:nvPicPr>
            <p:cNvPr id="15" name="Graphique 14" descr="Tubes à essai avec un remplissage uni">
              <a:extLst>
                <a:ext uri="{FF2B5EF4-FFF2-40B4-BE49-F238E27FC236}">
                  <a16:creationId xmlns:a16="http://schemas.microsoft.com/office/drawing/2014/main" id="{3C65E1A4-28F6-BEF6-C54E-F014284B19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881751" y="2358026"/>
              <a:ext cx="914400" cy="914400"/>
            </a:xfrm>
            <a:prstGeom prst="rect">
              <a:avLst/>
            </a:prstGeom>
          </p:spPr>
        </p:pic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855D3A3C-9300-DD98-6D49-4EF329631612}"/>
                </a:ext>
              </a:extLst>
            </p:cNvPr>
            <p:cNvSpPr txBox="1"/>
            <p:nvPr/>
          </p:nvSpPr>
          <p:spPr>
            <a:xfrm>
              <a:off x="9167767" y="3827617"/>
              <a:ext cx="23423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Valeur mesurée 2975 µg/m².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3E4C8E4B-402E-4836-D845-945F2D1BAA63}"/>
                </a:ext>
              </a:extLst>
            </p:cNvPr>
            <p:cNvSpPr txBox="1"/>
            <p:nvPr/>
          </p:nvSpPr>
          <p:spPr>
            <a:xfrm>
              <a:off x="9524760" y="3251979"/>
              <a:ext cx="162838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dirty="0">
                  <a:solidFill>
                    <a:srgbClr val="485B98"/>
                  </a:solidFill>
                </a:rPr>
                <a:t>Déchets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0610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/>
              <a:t>Mesures et interprétation</a:t>
            </a:r>
          </a:p>
        </p:txBody>
      </p:sp>
      <p:sp>
        <p:nvSpPr>
          <p:cNvPr id="6" name="Sous-titre 5">
            <a:extLst>
              <a:ext uri="{FF2B5EF4-FFF2-40B4-BE49-F238E27FC236}">
                <a16:creationId xmlns:a16="http://schemas.microsoft.com/office/drawing/2014/main" id="{36C49A01-AB75-418A-2656-E9B98B966D2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Prélèvements surfaciques sur colis 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2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5</a:t>
            </a:fld>
            <a:endParaRPr lang="fr-FR" dirty="0">
              <a:latin typeface="Work Sans Regular Roma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3766177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2C2BE4E-9BD0-4B41-BE8A-7BDCB7CB112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6</a:t>
            </a:fld>
            <a:endParaRPr lang="fr-FR" dirty="0">
              <a:latin typeface="Work Sans Regular Roman" pitchFamily="2" charset="77"/>
            </a:endParaRP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1"/>
          </p:nvPr>
        </p:nvSpPr>
        <p:spPr>
          <a:xfrm>
            <a:off x="1072281" y="963360"/>
            <a:ext cx="10510453" cy="5174974"/>
          </a:xfrm>
        </p:spPr>
        <p:txBody>
          <a:bodyPr/>
          <a:lstStyle/>
          <a:p>
            <a:r>
              <a:rPr lang="fr-FR" b="1" dirty="0"/>
              <a:t>Sur CENTRACO :</a:t>
            </a:r>
          </a:p>
          <a:p>
            <a:r>
              <a:rPr lang="fr-FR" b="1" dirty="0"/>
              <a:t>Arrêt des expéditions </a:t>
            </a:r>
            <a:r>
              <a:rPr lang="fr-FR" dirty="0"/>
              <a:t>vers l’ANDRA. </a:t>
            </a:r>
          </a:p>
          <a:p>
            <a:r>
              <a:rPr lang="fr-FR" dirty="0"/>
              <a:t>Mise en place d’un </a:t>
            </a:r>
            <a:r>
              <a:rPr lang="fr-FR" b="1" dirty="0"/>
              <a:t>contrôle systématique par frottis </a:t>
            </a:r>
            <a:r>
              <a:rPr lang="fr-FR" dirty="0"/>
              <a:t>pour les emballages à destination du FMA et du CIRES en sortie des locaux de conditionnements ainsi que dans les locaux d’expéditions. Attente de retour des analyses avant la reprise des expéditions.</a:t>
            </a:r>
          </a:p>
          <a:p>
            <a:r>
              <a:rPr lang="fr-FR" dirty="0"/>
              <a:t>Les contrôles réalisés par le </a:t>
            </a:r>
            <a:r>
              <a:rPr lang="fr-FR" b="1" dirty="0"/>
              <a:t>service SRE </a:t>
            </a:r>
            <a:r>
              <a:rPr lang="fr-FR" dirty="0"/>
              <a:t>ont porté sur les emballages, les murs, les sols, les zones de découpes…</a:t>
            </a:r>
          </a:p>
        </p:txBody>
      </p:sp>
      <p:graphicFrame>
        <p:nvGraphicFramePr>
          <p:cNvPr id="10" name="Tableau 9">
            <a:extLst>
              <a:ext uri="{FF2B5EF4-FFF2-40B4-BE49-F238E27FC236}">
                <a16:creationId xmlns:a16="http://schemas.microsoft.com/office/drawing/2014/main" id="{A45990BE-DD3A-2A84-0125-89A4EE634EF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8378350"/>
              </p:ext>
            </p:extLst>
          </p:nvPr>
        </p:nvGraphicFramePr>
        <p:xfrm>
          <a:off x="1695115" y="3361993"/>
          <a:ext cx="8128000" cy="2751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322841463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088949051"/>
                    </a:ext>
                  </a:extLst>
                </a:gridCol>
                <a:gridCol w="1967914">
                  <a:extLst>
                    <a:ext uri="{9D8B030D-6E8A-4147-A177-3AD203B41FA5}">
                      <a16:colId xmlns:a16="http://schemas.microsoft.com/office/drawing/2014/main" val="1792284208"/>
                    </a:ext>
                  </a:extLst>
                </a:gridCol>
                <a:gridCol w="2096086">
                  <a:extLst>
                    <a:ext uri="{9D8B030D-6E8A-4147-A177-3AD203B41FA5}">
                      <a16:colId xmlns:a16="http://schemas.microsoft.com/office/drawing/2014/main" val="1923147958"/>
                    </a:ext>
                  </a:extLst>
                </a:gridCol>
              </a:tblGrid>
              <a:tr h="45850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Type d'analyse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Support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Nombre d'analyses 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Résultats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</a:b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&gt; 1000µg/m²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691155"/>
                  </a:ext>
                </a:extLst>
              </a:tr>
              <a:tr h="45850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Surfacique</a:t>
                      </a:r>
                    </a:p>
                  </a:txBody>
                  <a:tcPr marL="6350" marR="6350" marT="635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Colis</a:t>
                      </a:r>
                    </a:p>
                  </a:txBody>
                  <a:tcPr marL="6350" marR="6350" marT="635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869</a:t>
                      </a:r>
                    </a:p>
                  </a:txBody>
                  <a:tcPr marL="6350" marR="6350" marT="635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22</a:t>
                      </a:r>
                    </a:p>
                  </a:txBody>
                  <a:tcPr marL="6350" marR="6350" marT="6350" marB="0" anchor="ctr" anchorCtr="1"/>
                </a:tc>
                <a:extLst>
                  <a:ext uri="{0D108BD9-81ED-4DB2-BD59-A6C34878D82A}">
                    <a16:rowId xmlns:a16="http://schemas.microsoft.com/office/drawing/2014/main" val="2047204839"/>
                  </a:ext>
                </a:extLst>
              </a:tr>
              <a:tr h="45850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Surfacique</a:t>
                      </a:r>
                    </a:p>
                  </a:txBody>
                  <a:tcPr marL="6350" marR="6350" marT="635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conteneur</a:t>
                      </a:r>
                    </a:p>
                  </a:txBody>
                  <a:tcPr marL="6350" marR="6350" marT="635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10</a:t>
                      </a:r>
                    </a:p>
                  </a:txBody>
                  <a:tcPr marL="6350" marR="6350" marT="635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</a:t>
                      </a:r>
                    </a:p>
                  </a:txBody>
                  <a:tcPr marL="6350" marR="6350" marT="6350" marB="0" anchor="ctr" anchorCtr="1"/>
                </a:tc>
                <a:extLst>
                  <a:ext uri="{0D108BD9-81ED-4DB2-BD59-A6C34878D82A}">
                    <a16:rowId xmlns:a16="http://schemas.microsoft.com/office/drawing/2014/main" val="119485921"/>
                  </a:ext>
                </a:extLst>
              </a:tr>
              <a:tr h="458507"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Surfacique</a:t>
                      </a:r>
                    </a:p>
                  </a:txBody>
                  <a:tcPr marL="6350" marR="6350" marT="635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Sols et mûrs</a:t>
                      </a:r>
                    </a:p>
                  </a:txBody>
                  <a:tcPr marL="6350" marR="6350" marT="635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46</a:t>
                      </a:r>
                    </a:p>
                  </a:txBody>
                  <a:tcPr marL="6350" marR="6350" marT="635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13</a:t>
                      </a:r>
                    </a:p>
                  </a:txBody>
                  <a:tcPr marL="6350" marR="6350" marT="6350" marB="0" anchor="ctr" anchorCtr="1"/>
                </a:tc>
                <a:extLst>
                  <a:ext uri="{0D108BD9-81ED-4DB2-BD59-A6C34878D82A}">
                    <a16:rowId xmlns:a16="http://schemas.microsoft.com/office/drawing/2014/main" val="1550489153"/>
                  </a:ext>
                </a:extLst>
              </a:tr>
              <a:tr h="458507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Surfacique</a:t>
                      </a:r>
                    </a:p>
                  </a:txBody>
                  <a:tcPr marL="6350" marR="6350" marT="6350" marB="0" anchor="ctr" anchorCtr="1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Zone de découpe</a:t>
                      </a:r>
                    </a:p>
                  </a:txBody>
                  <a:tcPr marL="6350" marR="6350" marT="6350" marB="0" anchor="ctr" anchorCtr="1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36</a:t>
                      </a:r>
                    </a:p>
                  </a:txBody>
                  <a:tcPr marL="6350" marR="6350" marT="6350" marB="0" anchor="ctr" anchorCtr="1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20</a:t>
                      </a:r>
                    </a:p>
                  </a:txBody>
                  <a:tcPr marL="6350" marR="6350" marT="6350" marB="0" anchor="ctr" anchorCtr="1"/>
                </a:tc>
                <a:extLst>
                  <a:ext uri="{0D108BD9-81ED-4DB2-BD59-A6C34878D82A}">
                    <a16:rowId xmlns:a16="http://schemas.microsoft.com/office/drawing/2014/main" val="2902179539"/>
                  </a:ext>
                </a:extLst>
              </a:tr>
              <a:tr h="458507">
                <a:tc gridSpan="2">
                  <a:txBody>
                    <a:bodyPr/>
                    <a:lstStyle/>
                    <a:p>
                      <a:pPr marL="0" algn="ctr" defTabSz="914400" rtl="0" eaLnBrk="1" fontAlgn="ctr" latinLnBrk="0" hangingPunct="1"/>
                      <a:r>
                        <a:rPr lang="fr-FR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marL="6350" marR="6350" marT="6350" marB="0" anchor="ctr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961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56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91834941"/>
                  </a:ext>
                </a:extLst>
              </a:tr>
            </a:tbl>
          </a:graphicData>
        </a:graphic>
      </p:graphicFrame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2 – Mesures et interprétation - Surfacique</a:t>
            </a:r>
          </a:p>
        </p:txBody>
      </p:sp>
    </p:spTree>
    <p:extLst>
      <p:ext uri="{BB962C8B-B14F-4D97-AF65-F5344CB8AC3E}">
        <p14:creationId xmlns:p14="http://schemas.microsoft.com/office/powerpoint/2010/main" val="80006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0C32DC-0955-4B35-1B65-23DA7014245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2 – Mesures et interprétation - Surfacique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EFBD888-2A49-D2AB-21EC-32A72C2DE3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7</a:t>
            </a:fld>
            <a:endParaRPr lang="fr-FR" dirty="0">
              <a:latin typeface="Work Sans Regular Roman" pitchFamily="2" charset="77"/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5C9BC61-D0BF-9953-36A6-30C1AB72A21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80183" y="1743075"/>
            <a:ext cx="10602551" cy="3946525"/>
          </a:xfrm>
        </p:spPr>
        <p:txBody>
          <a:bodyPr/>
          <a:lstStyle/>
          <a:p>
            <a:r>
              <a:rPr lang="fr-FR" b="1" dirty="0"/>
              <a:t>Sur les bases externes :</a:t>
            </a:r>
          </a:p>
          <a:p>
            <a:r>
              <a:rPr lang="fr-FR" b="1" dirty="0"/>
              <a:t>Arrêt des expéditions vers l’ANDRA. </a:t>
            </a:r>
          </a:p>
          <a:p>
            <a:r>
              <a:rPr lang="fr-FR" dirty="0"/>
              <a:t>Mise en place d’un </a:t>
            </a:r>
            <a:r>
              <a:rPr lang="fr-FR" b="1" dirty="0"/>
              <a:t>contrôle systématique par frottis pour les emballages à destination du CIRES</a:t>
            </a:r>
            <a:r>
              <a:rPr lang="fr-FR" dirty="0"/>
              <a:t>, attente de retour des analyses avant la reprise des expéditions. Les autorisations d’expéditions sont données par </a:t>
            </a:r>
            <a:r>
              <a:rPr lang="fr-FR" dirty="0" err="1"/>
              <a:t>CFr</a:t>
            </a:r>
            <a:r>
              <a:rPr lang="fr-FR" dirty="0"/>
              <a:t> après contrôle des bordereaux d’analyses (&lt; 1000 µg/m²). </a:t>
            </a:r>
          </a:p>
        </p:txBody>
      </p:sp>
    </p:spTree>
    <p:extLst>
      <p:ext uri="{BB962C8B-B14F-4D97-AF65-F5344CB8AC3E}">
        <p14:creationId xmlns:p14="http://schemas.microsoft.com/office/powerpoint/2010/main" val="2673641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FE93765A-1498-8228-7F57-4DE4B9EC3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Exposition du personnel</a:t>
            </a:r>
          </a:p>
        </p:txBody>
      </p:sp>
      <p:sp>
        <p:nvSpPr>
          <p:cNvPr id="6" name="Sous-titre 5">
            <a:extLst>
              <a:ext uri="{FF2B5EF4-FFF2-40B4-BE49-F238E27FC236}">
                <a16:creationId xmlns:a16="http://schemas.microsoft.com/office/drawing/2014/main" id="{FD5BA54B-91F5-D77D-4335-500E6DFA8CA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VLEP – Suivi médical et REX</a:t>
            </a:r>
          </a:p>
        </p:txBody>
      </p:sp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9F70C611-2C3C-E21C-54B1-F229AD7905B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fr-FR" dirty="0"/>
              <a:t>3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1CA4249-18F9-6EBD-6773-E2D07E1BC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8</a:t>
            </a:fld>
            <a:endParaRPr lang="fr-FR" dirty="0">
              <a:latin typeface="Work Sans Regular Roman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884368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A0AF936-2637-F1E8-677F-270BDB82297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3 – Exposition du personnel – VLEP 2024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A311257-00FB-1EDC-D8AF-FC308B27ED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E3DB67-EEC3-864F-AA9B-084794469228}" type="slidenum">
              <a:rPr lang="fr-FR" smtClean="0"/>
              <a:pPr/>
              <a:t>9</a:t>
            </a:fld>
            <a:endParaRPr lang="fr-FR" dirty="0">
              <a:latin typeface="Work Sans Regular Roman" pitchFamily="2" charset="77"/>
            </a:endParaRP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7BF6101-0636-71D2-ED73-98D947D7F89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363" y="1371601"/>
            <a:ext cx="11222372" cy="790654"/>
          </a:xfrm>
        </p:spPr>
        <p:txBody>
          <a:bodyPr/>
          <a:lstStyle/>
          <a:p>
            <a:r>
              <a:rPr lang="fr-FR" dirty="0"/>
              <a:t>Campagne de Vérification des VLEP en 2024 -&gt; </a:t>
            </a:r>
            <a:r>
              <a:rPr lang="fr-FR" b="1" dirty="0"/>
              <a:t>12 postes étudiés </a:t>
            </a:r>
            <a:r>
              <a:rPr lang="fr-FR" dirty="0"/>
              <a:t>(3 Opérateurs minimum par poste)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DECCC1BB-73E7-17B0-A512-D774777236D4}"/>
              </a:ext>
            </a:extLst>
          </p:cNvPr>
          <p:cNvGrpSpPr/>
          <p:nvPr/>
        </p:nvGrpSpPr>
        <p:grpSpPr>
          <a:xfrm>
            <a:off x="903132" y="2480748"/>
            <a:ext cx="3153713" cy="1200329"/>
            <a:chOff x="1366771" y="3866366"/>
            <a:chExt cx="3153713" cy="1200329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9D435A6D-72B4-1FEC-96AF-212B2597E4C3}"/>
                </a:ext>
              </a:extLst>
            </p:cNvPr>
            <p:cNvSpPr txBox="1"/>
            <p:nvPr/>
          </p:nvSpPr>
          <p:spPr>
            <a:xfrm>
              <a:off x="1366771" y="3866366"/>
              <a:ext cx="854835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7200" b="1" dirty="0">
                  <a:solidFill>
                    <a:srgbClr val="001A70"/>
                  </a:solidFill>
                </a:rPr>
                <a:t>9</a:t>
              </a: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1DC2162D-122B-D2A9-E78A-36699A6BC7EF}"/>
                </a:ext>
              </a:extLst>
            </p:cNvPr>
            <p:cNvSpPr txBox="1"/>
            <p:nvPr/>
          </p:nvSpPr>
          <p:spPr>
            <a:xfrm>
              <a:off x="2042912" y="4143364"/>
              <a:ext cx="247757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dirty="0">
                  <a:solidFill>
                    <a:schemeClr val="accent2">
                      <a:lumMod val="50000"/>
                    </a:schemeClr>
                  </a:solidFill>
                </a:rPr>
                <a:t>Résultats inférieurs à 10% de la VLEP </a:t>
              </a: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AE1255FE-CEAB-E7A6-8C49-11CAC7D9A180}"/>
              </a:ext>
            </a:extLst>
          </p:cNvPr>
          <p:cNvGrpSpPr/>
          <p:nvPr/>
        </p:nvGrpSpPr>
        <p:grpSpPr>
          <a:xfrm>
            <a:off x="4666077" y="2480748"/>
            <a:ext cx="3153713" cy="1200329"/>
            <a:chOff x="1366771" y="3866366"/>
            <a:chExt cx="3153713" cy="1200329"/>
          </a:xfrm>
        </p:grpSpPr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CD0A692E-7E1E-F54D-72DE-FB39CFE3032F}"/>
                </a:ext>
              </a:extLst>
            </p:cNvPr>
            <p:cNvSpPr txBox="1"/>
            <p:nvPr/>
          </p:nvSpPr>
          <p:spPr>
            <a:xfrm>
              <a:off x="1366771" y="3866366"/>
              <a:ext cx="854835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7200" b="1" dirty="0">
                  <a:solidFill>
                    <a:srgbClr val="001A70"/>
                  </a:solidFill>
                </a:rPr>
                <a:t>2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59C2829B-AA71-0E6A-85FE-1341C8FA7902}"/>
                </a:ext>
              </a:extLst>
            </p:cNvPr>
            <p:cNvSpPr txBox="1"/>
            <p:nvPr/>
          </p:nvSpPr>
          <p:spPr>
            <a:xfrm>
              <a:off x="2042912" y="4143364"/>
              <a:ext cx="2477572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dirty="0">
                  <a:solidFill>
                    <a:schemeClr val="accent2">
                      <a:lumMod val="50000"/>
                    </a:schemeClr>
                  </a:solidFill>
                </a:rPr>
                <a:t>Résultats compris entre 10% et 15% de la VLEP</a:t>
              </a:r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657FB0B0-5515-B6CD-AF22-9D9B2B5581A3}"/>
              </a:ext>
            </a:extLst>
          </p:cNvPr>
          <p:cNvGrpSpPr/>
          <p:nvPr/>
        </p:nvGrpSpPr>
        <p:grpSpPr>
          <a:xfrm>
            <a:off x="8429022" y="2480748"/>
            <a:ext cx="3558123" cy="1453655"/>
            <a:chOff x="8429022" y="3826588"/>
            <a:chExt cx="3558123" cy="1453655"/>
          </a:xfrm>
        </p:grpSpPr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AB0475A5-1B72-AFC5-2AD3-06444FC35B70}"/>
                </a:ext>
              </a:extLst>
            </p:cNvPr>
            <p:cNvGrpSpPr/>
            <p:nvPr/>
          </p:nvGrpSpPr>
          <p:grpSpPr>
            <a:xfrm>
              <a:off x="8429022" y="3826588"/>
              <a:ext cx="3153713" cy="1200329"/>
              <a:chOff x="1366771" y="3866366"/>
              <a:chExt cx="3153713" cy="1200329"/>
            </a:xfrm>
          </p:grpSpPr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1F5680EC-25F3-DF52-CF2A-7F010D659DA0}"/>
                  </a:ext>
                </a:extLst>
              </p:cNvPr>
              <p:cNvSpPr txBox="1"/>
              <p:nvPr/>
            </p:nvSpPr>
            <p:spPr>
              <a:xfrm>
                <a:off x="1366771" y="3866366"/>
                <a:ext cx="854835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7200" b="1" dirty="0">
                    <a:solidFill>
                      <a:srgbClr val="001A70"/>
                    </a:solidFill>
                  </a:rPr>
                  <a:t>1</a:t>
                </a:r>
              </a:p>
            </p:txBody>
          </p:sp>
          <p:sp>
            <p:nvSpPr>
              <p:cNvPr id="14" name="ZoneTexte 13">
                <a:extLst>
                  <a:ext uri="{FF2B5EF4-FFF2-40B4-BE49-F238E27FC236}">
                    <a16:creationId xmlns:a16="http://schemas.microsoft.com/office/drawing/2014/main" id="{B69FCA4E-1285-6B8E-5536-B9190D124297}"/>
                  </a:ext>
                </a:extLst>
              </p:cNvPr>
              <p:cNvSpPr txBox="1"/>
              <p:nvPr/>
            </p:nvSpPr>
            <p:spPr>
              <a:xfrm>
                <a:off x="2042912" y="4143364"/>
                <a:ext cx="2477572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dirty="0">
                    <a:solidFill>
                      <a:schemeClr val="accent2">
                        <a:lumMod val="50000"/>
                      </a:schemeClr>
                    </a:solidFill>
                  </a:rPr>
                  <a:t>Résultat à 70,7 % de la VLEP</a:t>
                </a:r>
              </a:p>
            </p:txBody>
          </p:sp>
        </p:grp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42424030-50C0-4BBE-064C-E93D1DFCA397}"/>
                </a:ext>
              </a:extLst>
            </p:cNvPr>
            <p:cNvSpPr txBox="1"/>
            <p:nvPr/>
          </p:nvSpPr>
          <p:spPr>
            <a:xfrm>
              <a:off x="8590209" y="4757023"/>
              <a:ext cx="3396936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dirty="0">
                  <a:solidFill>
                    <a:schemeClr val="tx2">
                      <a:lumMod val="50000"/>
                      <a:lumOff val="50000"/>
                    </a:schemeClr>
                  </a:solidFill>
                </a:rPr>
                <a:t>(Dû à un test de découpe de matériel avec peinture au plomb)</a:t>
              </a:r>
            </a:p>
          </p:txBody>
        </p:sp>
      </p:grpSp>
      <p:sp>
        <p:nvSpPr>
          <p:cNvPr id="18" name="ZoneTexte 17">
            <a:extLst>
              <a:ext uri="{FF2B5EF4-FFF2-40B4-BE49-F238E27FC236}">
                <a16:creationId xmlns:a16="http://schemas.microsoft.com/office/drawing/2014/main" id="{8C819FB3-7B94-0BAE-1AF8-227EE941B7DD}"/>
              </a:ext>
            </a:extLst>
          </p:cNvPr>
          <p:cNvSpPr txBox="1"/>
          <p:nvPr/>
        </p:nvSpPr>
        <p:spPr>
          <a:xfrm>
            <a:off x="2229656" y="5728217"/>
            <a:ext cx="793177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rgbClr val="001A70"/>
                </a:solidFill>
                <a:latin typeface="Work Sans Light"/>
              </a:rPr>
              <a:t>Pour rappel la VLEP du plomb métallique et ses composés est de 0,1 mg/m</a:t>
            </a:r>
            <a:r>
              <a:rPr lang="fr-FR" sz="1600" baseline="30000" dirty="0">
                <a:solidFill>
                  <a:srgbClr val="001A70"/>
                </a:solidFill>
                <a:latin typeface="Work Sans Light"/>
              </a:rPr>
              <a:t>3</a:t>
            </a:r>
            <a:r>
              <a:rPr lang="fr-FR" sz="1600" dirty="0">
                <a:solidFill>
                  <a:srgbClr val="001A70"/>
                </a:solidFill>
                <a:latin typeface="Work Sans Ligh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74517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theme1.xml><?xml version="1.0" encoding="utf-8"?>
<a:theme xmlns:a="http://schemas.openxmlformats.org/drawingml/2006/main" name="Conception personnalisée">
  <a:themeElements>
    <a:clrScheme name="EDF_BLEU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1A70"/>
      </a:accent1>
      <a:accent2>
        <a:srgbClr val="1057C8"/>
      </a:accent2>
      <a:accent3>
        <a:srgbClr val="1089FF"/>
      </a:accent3>
      <a:accent4>
        <a:srgbClr val="FFB210"/>
      </a:accent4>
      <a:accent5>
        <a:srgbClr val="FF861D"/>
      </a:accent5>
      <a:accent6>
        <a:srgbClr val="FE5716"/>
      </a:accent6>
      <a:hlink>
        <a:srgbClr val="001A70"/>
      </a:hlink>
      <a:folHlink>
        <a:srgbClr val="1057C8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echnology xmlns="fd11f607-0cba-4c16-ab7f-347f09237bba">None</Technology>
    <Confidential xmlns="fd11f607-0cba-4c16-ab7f-347f09237bba">Public</Confidential>
    <Categories0 xmlns="fd11f607-0cba-4c16-ab7f-347f09237bba">Template</Categories0>
    <Type_x0020_of_x0020_documents xmlns="fd11f607-0cba-4c16-ab7f-347f09237bba">All</Type_x0020_of_x0020_document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5798476D90924F855BCC25E33858D6" ma:contentTypeVersion="9" ma:contentTypeDescription="Create a new document." ma:contentTypeScope="" ma:versionID="782c0dfad670c451429967e1c4245ed3">
  <xsd:schema xmlns:xsd="http://www.w3.org/2001/XMLSchema" xmlns:xs="http://www.w3.org/2001/XMLSchema" xmlns:p="http://schemas.microsoft.com/office/2006/metadata/properties" xmlns:ns2="fd11f607-0cba-4c16-ab7f-347f09237bba" targetNamespace="http://schemas.microsoft.com/office/2006/metadata/properties" ma:root="true" ma:fieldsID="ede7362a7df3c5fd3bf8502377a9ca1e" ns2:_="">
    <xsd:import namespace="fd11f607-0cba-4c16-ab7f-347f09237bba"/>
    <xsd:element name="properties">
      <xsd:complexType>
        <xsd:sequence>
          <xsd:element name="documentManagement">
            <xsd:complexType>
              <xsd:all>
                <xsd:element ref="ns2:Categories0"/>
                <xsd:element ref="ns2:Technology"/>
                <xsd:element ref="ns2:Type_x0020_of_x0020_documents"/>
                <xsd:element ref="ns2:Confidential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11f607-0cba-4c16-ab7f-347f09237bba" elementFormDefault="qualified">
    <xsd:import namespace="http://schemas.microsoft.com/office/2006/documentManagement/types"/>
    <xsd:import namespace="http://schemas.microsoft.com/office/infopath/2007/PartnerControls"/>
    <xsd:element name="Categories0" ma:index="2" ma:displayName="Type of Documents" ma:format="Dropdown" ma:internalName="Categories0">
      <xsd:simpleType>
        <xsd:restriction base="dms:Choice">
          <xsd:enumeration value="Abstract"/>
          <xsd:enumeration value="Advertorial"/>
          <xsd:enumeration value="Brochure"/>
          <xsd:enumeration value="Charter"/>
          <xsd:enumeration value="Customer References"/>
          <xsd:enumeration value="CV"/>
          <xsd:enumeration value="Factsheet"/>
          <xsd:enumeration value="Key Learnings (REX)"/>
          <xsd:enumeration value="Minutes"/>
          <xsd:enumeration value="Organisation Chart"/>
          <xsd:enumeration value="Presentation for Customers and Events"/>
          <xsd:enumeration value="Reporting"/>
          <xsd:enumeration value="Study"/>
          <xsd:enumeration value="Template"/>
          <xsd:enumeration value="Tips"/>
        </xsd:restriction>
      </xsd:simpleType>
    </xsd:element>
    <xsd:element name="Technology" ma:index="3" ma:displayName="Technology" ma:format="Dropdown" ma:internalName="Technology">
      <xsd:simpleType>
        <xsd:restriction base="dms:Choice">
          <xsd:enumeration value="Consultancy"/>
          <xsd:enumeration value="Decommissioning and Dismantling"/>
          <xsd:enumeration value="Deco. &amp; Dism + Waste Management"/>
          <xsd:enumeration value="Mobile Units"/>
          <xsd:enumeration value="Waste Management"/>
          <xsd:enumeration value="All"/>
          <xsd:enumeration value="None"/>
        </xsd:restriction>
      </xsd:simpleType>
    </xsd:element>
    <xsd:element name="Type_x0020_of_x0020_documents" ma:index="4" ma:displayName="Country" ma:format="Dropdown" ma:internalName="Type_x0020_of_x0020_documents">
      <xsd:simpleType>
        <xsd:restriction base="dms:Choice">
          <xsd:enumeration value="Belgium"/>
          <xsd:enumeration value="Estonia"/>
          <xsd:enumeration value="Finland"/>
          <xsd:enumeration value="France"/>
          <xsd:enumeration value="Germany"/>
          <xsd:enumeration value="Italy"/>
          <xsd:enumeration value="Japan"/>
          <xsd:enumeration value="Lithuania"/>
          <xsd:enumeration value="Norway"/>
          <xsd:enumeration value="Sweden"/>
          <xsd:enumeration value="Taiwan"/>
          <xsd:enumeration value="UK"/>
          <xsd:enumeration value="2 and more countries"/>
          <xsd:enumeration value="All"/>
          <xsd:enumeration value="None"/>
        </xsd:restriction>
      </xsd:simpleType>
    </xsd:element>
    <xsd:element name="Confidential" ma:index="5" ma:displayName="Private/Public" ma:default="Public" ma:format="Dropdown" ma:internalName="Confidential">
      <xsd:simpleType>
        <xsd:restriction base="dms:Choice">
          <xsd:enumeration value="Private"/>
          <xsd:enumeration value="Public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10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A337B3F-EC5A-4328-A66D-D0B99F68FA08}">
  <ds:schemaRefs>
    <ds:schemaRef ds:uri="http://schemas.microsoft.com/office/2006/metadata/properties"/>
    <ds:schemaRef ds:uri="http://schemas.microsoft.com/office/infopath/2007/PartnerControls"/>
    <ds:schemaRef ds:uri="fd11f607-0cba-4c16-ab7f-347f09237bba"/>
  </ds:schemaRefs>
</ds:datastoreItem>
</file>

<file path=customXml/itemProps2.xml><?xml version="1.0" encoding="utf-8"?>
<ds:datastoreItem xmlns:ds="http://schemas.openxmlformats.org/officeDocument/2006/customXml" ds:itemID="{572F1855-7D90-46D3-AE3A-702B40D0A7B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BF38AF-6EAC-4CD0-AF03-66578CC12C9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d11f607-0cba-4c16-ab7f-347f09237bb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7429</TotalTime>
  <Words>543</Words>
  <Application>Microsoft Office PowerPoint</Application>
  <PresentationFormat>Grand écran</PresentationFormat>
  <Paragraphs>96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23" baseType="lpstr">
      <vt:lpstr>Lucida Grande</vt:lpstr>
      <vt:lpstr>Work Sans Regular Roman</vt:lpstr>
      <vt:lpstr>Calibri</vt:lpstr>
      <vt:lpstr>Aptos Narrow</vt:lpstr>
      <vt:lpstr>Work Sans Light</vt:lpstr>
      <vt:lpstr>Work Sans ExtraLight</vt:lpstr>
      <vt:lpstr>Work Sans Regular</vt:lpstr>
      <vt:lpstr>Arial</vt:lpstr>
      <vt:lpstr>Police système</vt:lpstr>
      <vt:lpstr>Conception personnalisée</vt:lpstr>
      <vt:lpstr>Présentation PowerPoint</vt:lpstr>
      <vt:lpstr>Présentation PowerPoint</vt:lpstr>
      <vt:lpstr>Détection de poussière de plomb  </vt:lpstr>
      <vt:lpstr>Détection de poussière de plomb </vt:lpstr>
      <vt:lpstr>Mesures et interprétation</vt:lpstr>
      <vt:lpstr>2 – Mesures et interprétation - Surfacique</vt:lpstr>
      <vt:lpstr>2 – Mesures et interprétation - Surfacique</vt:lpstr>
      <vt:lpstr>Exposition du personnel</vt:lpstr>
      <vt:lpstr>3 – Exposition du personnel – VLEP 2024</vt:lpstr>
      <vt:lpstr>3 – Exposition du personnel – FNP et suivi médical</vt:lpstr>
      <vt:lpstr>Actions réalisées &amp; Proposition</vt:lpstr>
      <vt:lpstr>4 – Actions réalisées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2021-cyclife-ppt-template-blue-fr</dc:title>
  <dc:subject/>
  <dc:creator>marion grenier</dc:creator>
  <cp:keywords/>
  <dc:description/>
  <cp:lastModifiedBy>PERON Jean-Luc</cp:lastModifiedBy>
  <cp:revision>244</cp:revision>
  <dcterms:created xsi:type="dcterms:W3CDTF">2020-10-20T14:03:35Z</dcterms:created>
  <dcterms:modified xsi:type="dcterms:W3CDTF">2025-01-13T16:02:51Z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0x0101006C5798476D90924F855BCC25E33858D6</vt:lpwstr>
  </property>
  <property fmtid="{D5CDD505-2E9C-101B-9397-08002B2CF9AE}" pid="3" name="MSIP_Label_2da1dab6-5dc6-4b82-bfc1-0d055081e2e2_Enabled">
    <vt:lpwstr>true</vt:lpwstr>
  </property>
  <property fmtid="{D5CDD505-2E9C-101B-9397-08002B2CF9AE}" pid="4" name="MSIP_Label_2da1dab6-5dc6-4b82-bfc1-0d055081e2e2_SetDate">
    <vt:lpwstr>2024-12-02T08:37:08Z</vt:lpwstr>
  </property>
  <property fmtid="{D5CDD505-2E9C-101B-9397-08002B2CF9AE}" pid="5" name="MSIP_Label_2da1dab6-5dc6-4b82-bfc1-0d055081e2e2_Method">
    <vt:lpwstr>Privileged</vt:lpwstr>
  </property>
  <property fmtid="{D5CDD505-2E9C-101B-9397-08002B2CF9AE}" pid="6" name="MSIP_Label_2da1dab6-5dc6-4b82-bfc1-0d055081e2e2_Name">
    <vt:lpwstr>Interne (C=1)</vt:lpwstr>
  </property>
  <property fmtid="{D5CDD505-2E9C-101B-9397-08002B2CF9AE}" pid="7" name="MSIP_Label_2da1dab6-5dc6-4b82-bfc1-0d055081e2e2_SiteId">
    <vt:lpwstr>9e4ed65f-a541-4462-ad19-6646c8086cca</vt:lpwstr>
  </property>
  <property fmtid="{D5CDD505-2E9C-101B-9397-08002B2CF9AE}" pid="8" name="MSIP_Label_2da1dab6-5dc6-4b82-bfc1-0d055081e2e2_ActionId">
    <vt:lpwstr>e3e3dd4d-d71a-4350-8c3e-998e598a85c9</vt:lpwstr>
  </property>
  <property fmtid="{D5CDD505-2E9C-101B-9397-08002B2CF9AE}" pid="9" name="MSIP_Label_2da1dab6-5dc6-4b82-bfc1-0d055081e2e2_ContentBits">
    <vt:lpwstr>2</vt:lpwstr>
  </property>
  <property fmtid="{D5CDD505-2E9C-101B-9397-08002B2CF9AE}" pid="10" name="ClassificationContentMarkingFooterLocations">
    <vt:lpwstr>Conception personnalisée:5</vt:lpwstr>
  </property>
  <property fmtid="{D5CDD505-2E9C-101B-9397-08002B2CF9AE}" pid="11" name="ClassificationContentMarkingFooterText">
    <vt:lpwstr>Niveau confidentialité : Interne (C=1)///</vt:lpwstr>
  </property>
</Properties>
</file>