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4" r:id="rId4"/>
    <p:sldId id="267" r:id="rId5"/>
    <p:sldId id="258" r:id="rId6"/>
    <p:sldId id="259" r:id="rId7"/>
    <p:sldId id="268" r:id="rId8"/>
    <p:sldId id="278" r:id="rId9"/>
    <p:sldId id="269" r:id="rId10"/>
    <p:sldId id="27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84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D8AF8D-A6EA-4D97-BABD-EBF82B8B7F9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636443-CDC2-4230-A687-737E50DD28E9}">
      <dgm:prSet phldrT="[Tekst]"/>
      <dgm:spPr/>
      <dgm:t>
        <a:bodyPr/>
        <a:lstStyle/>
        <a:p>
          <a:r>
            <a:rPr lang="pl-PL" dirty="0"/>
            <a:t>FoCal </a:t>
          </a:r>
          <a:r>
            <a:rPr lang="en-US" dirty="0"/>
            <a:t>cooling system</a:t>
          </a:r>
        </a:p>
      </dgm:t>
    </dgm:pt>
    <dgm:pt modelId="{32588733-E5F0-4D2A-A344-AA5629EE7B92}" type="parTrans" cxnId="{80CCF9C1-7BF9-400B-BBB8-6800FAF6A5A0}">
      <dgm:prSet/>
      <dgm:spPr/>
      <dgm:t>
        <a:bodyPr/>
        <a:lstStyle/>
        <a:p>
          <a:endParaRPr lang="en-US"/>
        </a:p>
      </dgm:t>
    </dgm:pt>
    <dgm:pt modelId="{316B1F44-CE57-4079-B123-C6E586271377}" type="sibTrans" cxnId="{80CCF9C1-7BF9-400B-BBB8-6800FAF6A5A0}">
      <dgm:prSet/>
      <dgm:spPr/>
      <dgm:t>
        <a:bodyPr/>
        <a:lstStyle/>
        <a:p>
          <a:endParaRPr lang="en-US"/>
        </a:p>
      </dgm:t>
    </dgm:pt>
    <dgm:pt modelId="{8F58B861-657E-443B-9287-B75AE2C4E68E}">
      <dgm:prSet phldrT="[Tekst]"/>
      <dgm:spPr/>
      <dgm:t>
        <a:bodyPr/>
        <a:lstStyle/>
        <a:p>
          <a:r>
            <a:rPr lang="pl-PL" dirty="0"/>
            <a:t>FoCal-E </a:t>
          </a:r>
          <a:r>
            <a:rPr lang="en-US" dirty="0"/>
            <a:t>cooling system</a:t>
          </a:r>
        </a:p>
      </dgm:t>
    </dgm:pt>
    <dgm:pt modelId="{0DC26951-5A9F-42E5-B2C0-19F807203CD4}" type="parTrans" cxnId="{1E10807F-4688-4055-9517-33D90B097C82}">
      <dgm:prSet/>
      <dgm:spPr/>
      <dgm:t>
        <a:bodyPr/>
        <a:lstStyle/>
        <a:p>
          <a:endParaRPr lang="en-US"/>
        </a:p>
      </dgm:t>
    </dgm:pt>
    <dgm:pt modelId="{0AEBAC56-0A7C-4229-9C12-7CE035EB87ED}" type="sibTrans" cxnId="{1E10807F-4688-4055-9517-33D90B097C82}">
      <dgm:prSet/>
      <dgm:spPr/>
      <dgm:t>
        <a:bodyPr/>
        <a:lstStyle/>
        <a:p>
          <a:endParaRPr lang="en-US"/>
        </a:p>
      </dgm:t>
    </dgm:pt>
    <dgm:pt modelId="{B70A195B-2B9E-4495-9F39-659C272D5909}">
      <dgm:prSet phldrT="[Tekst]"/>
      <dgm:spPr/>
      <dgm:t>
        <a:bodyPr/>
        <a:lstStyle/>
        <a:p>
          <a:r>
            <a:rPr lang="pl-PL" dirty="0"/>
            <a:t>FoCal-H </a:t>
          </a:r>
          <a:r>
            <a:rPr lang="en-US" dirty="0"/>
            <a:t>cooling system</a:t>
          </a:r>
        </a:p>
      </dgm:t>
    </dgm:pt>
    <dgm:pt modelId="{460E42AD-F775-413A-A851-7E05BED34466}" type="parTrans" cxnId="{DB3CFDCE-2225-427E-96CF-6099DEC4FDC3}">
      <dgm:prSet/>
      <dgm:spPr/>
      <dgm:t>
        <a:bodyPr/>
        <a:lstStyle/>
        <a:p>
          <a:endParaRPr lang="en-US"/>
        </a:p>
      </dgm:t>
    </dgm:pt>
    <dgm:pt modelId="{AC78258A-C557-4C2F-BC8C-AFCE8A3E93E6}" type="sibTrans" cxnId="{DB3CFDCE-2225-427E-96CF-6099DEC4FDC3}">
      <dgm:prSet/>
      <dgm:spPr/>
      <dgm:t>
        <a:bodyPr/>
        <a:lstStyle/>
        <a:p>
          <a:endParaRPr lang="en-US"/>
        </a:p>
      </dgm:t>
    </dgm:pt>
    <dgm:pt modelId="{3ABAAB3B-EAEA-41D2-9BCA-B3EF0EB41D23}">
      <dgm:prSet phldrT="[Tekst]"/>
      <dgm:spPr/>
      <dgm:t>
        <a:bodyPr/>
        <a:lstStyle/>
        <a:p>
          <a:r>
            <a:rPr lang="pl-PL" dirty="0"/>
            <a:t>FoCal-E </a:t>
          </a:r>
          <a:r>
            <a:rPr lang="en-US" dirty="0"/>
            <a:t>active volume cooling system</a:t>
          </a:r>
        </a:p>
      </dgm:t>
    </dgm:pt>
    <dgm:pt modelId="{7352DA9B-537F-4775-8DFF-C3C029222B27}" type="parTrans" cxnId="{3FFCAD42-8672-4F1A-815D-2E024A4A4C96}">
      <dgm:prSet/>
      <dgm:spPr/>
      <dgm:t>
        <a:bodyPr/>
        <a:lstStyle/>
        <a:p>
          <a:endParaRPr lang="en-US"/>
        </a:p>
      </dgm:t>
    </dgm:pt>
    <dgm:pt modelId="{5E7B46E6-D8A2-451F-A4BD-5E7E9DB23B91}" type="sibTrans" cxnId="{3FFCAD42-8672-4F1A-815D-2E024A4A4C96}">
      <dgm:prSet/>
      <dgm:spPr/>
      <dgm:t>
        <a:bodyPr/>
        <a:lstStyle/>
        <a:p>
          <a:endParaRPr lang="en-US"/>
        </a:p>
      </dgm:t>
    </dgm:pt>
    <dgm:pt modelId="{F532BD2A-0DA9-4AEB-9683-940A43EC3B5A}">
      <dgm:prSet phldrT="[Tekst]"/>
      <dgm:spPr/>
      <dgm:t>
        <a:bodyPr/>
        <a:lstStyle/>
        <a:p>
          <a:r>
            <a:rPr lang="en-US" dirty="0"/>
            <a:t>FoCal-E readout electronics</a:t>
          </a:r>
          <a:r>
            <a:rPr lang="pl-PL" dirty="0"/>
            <a:t> </a:t>
          </a:r>
          <a:r>
            <a:rPr lang="pl-PL" dirty="0" err="1"/>
            <a:t>cooling</a:t>
          </a:r>
          <a:r>
            <a:rPr lang="pl-PL" dirty="0"/>
            <a:t> system</a:t>
          </a:r>
          <a:endParaRPr lang="en-US" dirty="0"/>
        </a:p>
      </dgm:t>
    </dgm:pt>
    <dgm:pt modelId="{B5361FE0-4B7A-488D-BC74-C2EC8AEF2221}" type="parTrans" cxnId="{98D70033-C460-4697-BBDC-428E8A7E51AD}">
      <dgm:prSet/>
      <dgm:spPr/>
      <dgm:t>
        <a:bodyPr/>
        <a:lstStyle/>
        <a:p>
          <a:endParaRPr lang="en-US"/>
        </a:p>
      </dgm:t>
    </dgm:pt>
    <dgm:pt modelId="{DA3E0263-B33A-4751-9FB3-30179CFB6A4D}" type="sibTrans" cxnId="{98D70033-C460-4697-BBDC-428E8A7E51AD}">
      <dgm:prSet/>
      <dgm:spPr/>
      <dgm:t>
        <a:bodyPr/>
        <a:lstStyle/>
        <a:p>
          <a:endParaRPr lang="en-US"/>
        </a:p>
      </dgm:t>
    </dgm:pt>
    <dgm:pt modelId="{55AC8F31-3147-44C9-833C-2882DFCD6C42}">
      <dgm:prSet phldrT="[Tekst]"/>
      <dgm:spPr/>
      <dgm:t>
        <a:bodyPr/>
        <a:lstStyle/>
        <a:p>
          <a:r>
            <a:rPr lang="en-US" dirty="0"/>
            <a:t>Electronic</a:t>
          </a:r>
          <a:r>
            <a:rPr lang="pl-PL" dirty="0"/>
            <a:t>s</a:t>
          </a:r>
          <a:r>
            <a:rPr lang="en-US" dirty="0"/>
            <a:t> cooling system</a:t>
          </a:r>
        </a:p>
      </dgm:t>
    </dgm:pt>
    <dgm:pt modelId="{14CBA8B9-C2EE-4F41-8472-7904B68E6A05}" type="parTrans" cxnId="{F8A2CF5D-309F-4946-B0A2-352B9CA3E709}">
      <dgm:prSet/>
      <dgm:spPr/>
      <dgm:t>
        <a:bodyPr/>
        <a:lstStyle/>
        <a:p>
          <a:endParaRPr lang="en-US"/>
        </a:p>
      </dgm:t>
    </dgm:pt>
    <dgm:pt modelId="{EDF06F05-B716-4F9A-AB9F-A090F191DB78}" type="sibTrans" cxnId="{F8A2CF5D-309F-4946-B0A2-352B9CA3E709}">
      <dgm:prSet/>
      <dgm:spPr/>
      <dgm:t>
        <a:bodyPr/>
        <a:lstStyle/>
        <a:p>
          <a:endParaRPr lang="en-US"/>
        </a:p>
      </dgm:t>
    </dgm:pt>
    <dgm:pt modelId="{DF537450-FC73-42F4-AA77-1BFBD59C0A65}">
      <dgm:prSet phldrT="[Tekst]"/>
      <dgm:spPr/>
      <dgm:t>
        <a:bodyPr/>
        <a:lstStyle/>
        <a:p>
          <a:r>
            <a:rPr lang="en-US" dirty="0" err="1"/>
            <a:t>SiPMs</a:t>
          </a:r>
          <a:r>
            <a:rPr lang="en-US" dirty="0"/>
            <a:t> thermal stabilization system</a:t>
          </a:r>
        </a:p>
      </dgm:t>
    </dgm:pt>
    <dgm:pt modelId="{EAE900C9-DD9B-425F-B0C1-06720A7D8834}" type="parTrans" cxnId="{D20788F9-D77B-4521-A30C-1E900D5804AD}">
      <dgm:prSet/>
      <dgm:spPr/>
      <dgm:t>
        <a:bodyPr/>
        <a:lstStyle/>
        <a:p>
          <a:endParaRPr lang="en-US"/>
        </a:p>
      </dgm:t>
    </dgm:pt>
    <dgm:pt modelId="{0A1C0F05-24C5-48E8-9808-F50DE56729EE}" type="sibTrans" cxnId="{D20788F9-D77B-4521-A30C-1E900D5804AD}">
      <dgm:prSet/>
      <dgm:spPr/>
      <dgm:t>
        <a:bodyPr/>
        <a:lstStyle/>
        <a:p>
          <a:endParaRPr lang="en-US"/>
        </a:p>
      </dgm:t>
    </dgm:pt>
    <dgm:pt modelId="{3EC4D4BA-D099-45E2-81A5-B71B0306AE36}">
      <dgm:prSet phldrT="[Tekst]"/>
      <dgm:spPr/>
      <dgm:t>
        <a:bodyPr/>
        <a:lstStyle/>
        <a:p>
          <a:r>
            <a:rPr lang="en-US" dirty="0"/>
            <a:t>FoCal-E pixel Readout </a:t>
          </a:r>
          <a:r>
            <a:rPr lang="pl-PL" dirty="0" err="1"/>
            <a:t>crates</a:t>
          </a:r>
          <a:r>
            <a:rPr lang="pl-PL" dirty="0"/>
            <a:t> </a:t>
          </a:r>
          <a:r>
            <a:rPr lang="pl-PL" dirty="0" err="1"/>
            <a:t>cooling</a:t>
          </a:r>
          <a:r>
            <a:rPr lang="pl-PL" dirty="0"/>
            <a:t> system</a:t>
          </a:r>
          <a:endParaRPr lang="en-US" dirty="0"/>
        </a:p>
      </dgm:t>
    </dgm:pt>
    <dgm:pt modelId="{054D0240-909E-4BB3-8B97-5F6D7C4A5417}" type="parTrans" cxnId="{3AC0ECB8-0425-46A7-837E-6C4450AD7B59}">
      <dgm:prSet/>
      <dgm:spPr/>
      <dgm:t>
        <a:bodyPr/>
        <a:lstStyle/>
        <a:p>
          <a:endParaRPr lang="en-US"/>
        </a:p>
      </dgm:t>
    </dgm:pt>
    <dgm:pt modelId="{14B9F773-623C-45C0-8285-BE8A887338C3}" type="sibTrans" cxnId="{3AC0ECB8-0425-46A7-837E-6C4450AD7B59}">
      <dgm:prSet/>
      <dgm:spPr/>
      <dgm:t>
        <a:bodyPr/>
        <a:lstStyle/>
        <a:p>
          <a:endParaRPr lang="en-US"/>
        </a:p>
      </dgm:t>
    </dgm:pt>
    <dgm:pt modelId="{750DA041-6ACB-4CC3-BD7A-FBCE16250764}" type="pres">
      <dgm:prSet presAssocID="{69D8AF8D-A6EA-4D97-BABD-EBF82B8B7F9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58B8B73-0E29-4A9A-96CE-2EF795C36EE8}" type="pres">
      <dgm:prSet presAssocID="{7B636443-CDC2-4230-A687-737E50DD28E9}" presName="hierRoot1" presStyleCnt="0">
        <dgm:presLayoutVars>
          <dgm:hierBranch val="init"/>
        </dgm:presLayoutVars>
      </dgm:prSet>
      <dgm:spPr/>
    </dgm:pt>
    <dgm:pt modelId="{A5B1850C-4D82-4141-810C-65764DA75B50}" type="pres">
      <dgm:prSet presAssocID="{7B636443-CDC2-4230-A687-737E50DD28E9}" presName="rootComposite1" presStyleCnt="0"/>
      <dgm:spPr/>
    </dgm:pt>
    <dgm:pt modelId="{AF8666CD-960B-43AD-B457-0073CA22AE49}" type="pres">
      <dgm:prSet presAssocID="{7B636443-CDC2-4230-A687-737E50DD28E9}" presName="rootText1" presStyleLbl="node0" presStyleIdx="0" presStyleCnt="1">
        <dgm:presLayoutVars>
          <dgm:chPref val="3"/>
        </dgm:presLayoutVars>
      </dgm:prSet>
      <dgm:spPr/>
    </dgm:pt>
    <dgm:pt modelId="{A1421C75-26A3-4928-A6DB-117A87D23B78}" type="pres">
      <dgm:prSet presAssocID="{7B636443-CDC2-4230-A687-737E50DD28E9}" presName="rootConnector1" presStyleLbl="node1" presStyleIdx="0" presStyleCnt="0"/>
      <dgm:spPr/>
    </dgm:pt>
    <dgm:pt modelId="{C5C797AA-53EE-4199-9102-FC194CE7EF94}" type="pres">
      <dgm:prSet presAssocID="{7B636443-CDC2-4230-A687-737E50DD28E9}" presName="hierChild2" presStyleCnt="0"/>
      <dgm:spPr/>
    </dgm:pt>
    <dgm:pt modelId="{DD7F78B4-B04C-4515-BEC7-113753F47469}" type="pres">
      <dgm:prSet presAssocID="{0DC26951-5A9F-42E5-B2C0-19F807203CD4}" presName="Name37" presStyleLbl="parChTrans1D2" presStyleIdx="0" presStyleCnt="2"/>
      <dgm:spPr/>
    </dgm:pt>
    <dgm:pt modelId="{F9D56FBF-DE93-4334-9986-9A300B7C8915}" type="pres">
      <dgm:prSet presAssocID="{8F58B861-657E-443B-9287-B75AE2C4E68E}" presName="hierRoot2" presStyleCnt="0">
        <dgm:presLayoutVars>
          <dgm:hierBranch val="init"/>
        </dgm:presLayoutVars>
      </dgm:prSet>
      <dgm:spPr/>
    </dgm:pt>
    <dgm:pt modelId="{F7762FC5-B802-4E8F-B3C4-E043C5E21A91}" type="pres">
      <dgm:prSet presAssocID="{8F58B861-657E-443B-9287-B75AE2C4E68E}" presName="rootComposite" presStyleCnt="0"/>
      <dgm:spPr/>
    </dgm:pt>
    <dgm:pt modelId="{03E705F8-EFE0-4468-8DD9-8618088D5915}" type="pres">
      <dgm:prSet presAssocID="{8F58B861-657E-443B-9287-B75AE2C4E68E}" presName="rootText" presStyleLbl="node2" presStyleIdx="0" presStyleCnt="2">
        <dgm:presLayoutVars>
          <dgm:chPref val="3"/>
        </dgm:presLayoutVars>
      </dgm:prSet>
      <dgm:spPr/>
    </dgm:pt>
    <dgm:pt modelId="{4170C178-E398-4094-9FF3-8CBAB7DF6079}" type="pres">
      <dgm:prSet presAssocID="{8F58B861-657E-443B-9287-B75AE2C4E68E}" presName="rootConnector" presStyleLbl="node2" presStyleIdx="0" presStyleCnt="2"/>
      <dgm:spPr/>
    </dgm:pt>
    <dgm:pt modelId="{15AFE2F9-BCF9-45AB-B3D4-CC15B1F4035F}" type="pres">
      <dgm:prSet presAssocID="{8F58B861-657E-443B-9287-B75AE2C4E68E}" presName="hierChild4" presStyleCnt="0"/>
      <dgm:spPr/>
    </dgm:pt>
    <dgm:pt modelId="{DBDA5285-A334-4E98-9D32-1CC6DDCA2151}" type="pres">
      <dgm:prSet presAssocID="{7352DA9B-537F-4775-8DFF-C3C029222B27}" presName="Name37" presStyleLbl="parChTrans1D3" presStyleIdx="0" presStyleCnt="5"/>
      <dgm:spPr/>
    </dgm:pt>
    <dgm:pt modelId="{CF00C50E-A2AA-4A22-9894-56388760DBC3}" type="pres">
      <dgm:prSet presAssocID="{3ABAAB3B-EAEA-41D2-9BCA-B3EF0EB41D23}" presName="hierRoot2" presStyleCnt="0">
        <dgm:presLayoutVars>
          <dgm:hierBranch val="init"/>
        </dgm:presLayoutVars>
      </dgm:prSet>
      <dgm:spPr/>
    </dgm:pt>
    <dgm:pt modelId="{2AE22A24-AA0C-48CB-A380-C51D6BA27802}" type="pres">
      <dgm:prSet presAssocID="{3ABAAB3B-EAEA-41D2-9BCA-B3EF0EB41D23}" presName="rootComposite" presStyleCnt="0"/>
      <dgm:spPr/>
    </dgm:pt>
    <dgm:pt modelId="{6406B5A7-2D25-4ACD-A77A-7B1BEA83073B}" type="pres">
      <dgm:prSet presAssocID="{3ABAAB3B-EAEA-41D2-9BCA-B3EF0EB41D23}" presName="rootText" presStyleLbl="node3" presStyleIdx="0" presStyleCnt="5">
        <dgm:presLayoutVars>
          <dgm:chPref val="3"/>
        </dgm:presLayoutVars>
      </dgm:prSet>
      <dgm:spPr/>
    </dgm:pt>
    <dgm:pt modelId="{ADA3D8FD-5B0F-4207-9E77-9E785DE59AFC}" type="pres">
      <dgm:prSet presAssocID="{3ABAAB3B-EAEA-41D2-9BCA-B3EF0EB41D23}" presName="rootConnector" presStyleLbl="node3" presStyleIdx="0" presStyleCnt="5"/>
      <dgm:spPr/>
    </dgm:pt>
    <dgm:pt modelId="{579F5689-0315-4711-8E6D-67445688994C}" type="pres">
      <dgm:prSet presAssocID="{3ABAAB3B-EAEA-41D2-9BCA-B3EF0EB41D23}" presName="hierChild4" presStyleCnt="0"/>
      <dgm:spPr/>
    </dgm:pt>
    <dgm:pt modelId="{0C5EB808-2FEE-42EC-8014-4814FB69BA18}" type="pres">
      <dgm:prSet presAssocID="{3ABAAB3B-EAEA-41D2-9BCA-B3EF0EB41D23}" presName="hierChild5" presStyleCnt="0"/>
      <dgm:spPr/>
    </dgm:pt>
    <dgm:pt modelId="{06DB9E43-7ABF-4FD0-A198-BAFF9E8D713D}" type="pres">
      <dgm:prSet presAssocID="{B5361FE0-4B7A-488D-BC74-C2EC8AEF2221}" presName="Name37" presStyleLbl="parChTrans1D3" presStyleIdx="1" presStyleCnt="5"/>
      <dgm:spPr/>
    </dgm:pt>
    <dgm:pt modelId="{7D657C21-988F-45CB-8F93-4182F86D5F21}" type="pres">
      <dgm:prSet presAssocID="{F532BD2A-0DA9-4AEB-9683-940A43EC3B5A}" presName="hierRoot2" presStyleCnt="0">
        <dgm:presLayoutVars>
          <dgm:hierBranch val="init"/>
        </dgm:presLayoutVars>
      </dgm:prSet>
      <dgm:spPr/>
    </dgm:pt>
    <dgm:pt modelId="{DD842773-CC01-4B12-AAA4-6E1BFDD31B64}" type="pres">
      <dgm:prSet presAssocID="{F532BD2A-0DA9-4AEB-9683-940A43EC3B5A}" presName="rootComposite" presStyleCnt="0"/>
      <dgm:spPr/>
    </dgm:pt>
    <dgm:pt modelId="{D74D66EB-2CDC-4458-960E-8136185FA031}" type="pres">
      <dgm:prSet presAssocID="{F532BD2A-0DA9-4AEB-9683-940A43EC3B5A}" presName="rootText" presStyleLbl="node3" presStyleIdx="1" presStyleCnt="5">
        <dgm:presLayoutVars>
          <dgm:chPref val="3"/>
        </dgm:presLayoutVars>
      </dgm:prSet>
      <dgm:spPr/>
    </dgm:pt>
    <dgm:pt modelId="{EB336CE9-F590-4645-8477-1CE26D9B52FC}" type="pres">
      <dgm:prSet presAssocID="{F532BD2A-0DA9-4AEB-9683-940A43EC3B5A}" presName="rootConnector" presStyleLbl="node3" presStyleIdx="1" presStyleCnt="5"/>
      <dgm:spPr/>
    </dgm:pt>
    <dgm:pt modelId="{01E3229A-EC68-4138-AF80-38B2E11964F1}" type="pres">
      <dgm:prSet presAssocID="{F532BD2A-0DA9-4AEB-9683-940A43EC3B5A}" presName="hierChild4" presStyleCnt="0"/>
      <dgm:spPr/>
    </dgm:pt>
    <dgm:pt modelId="{E562F95E-8121-4166-8511-CAE1F05930A0}" type="pres">
      <dgm:prSet presAssocID="{F532BD2A-0DA9-4AEB-9683-940A43EC3B5A}" presName="hierChild5" presStyleCnt="0"/>
      <dgm:spPr/>
    </dgm:pt>
    <dgm:pt modelId="{EB948663-391B-4D7F-98CC-3695D1EEE419}" type="pres">
      <dgm:prSet presAssocID="{054D0240-909E-4BB3-8B97-5F6D7C4A5417}" presName="Name37" presStyleLbl="parChTrans1D3" presStyleIdx="2" presStyleCnt="5"/>
      <dgm:spPr/>
    </dgm:pt>
    <dgm:pt modelId="{60364C16-7FA7-4174-A397-CF858FCC451C}" type="pres">
      <dgm:prSet presAssocID="{3EC4D4BA-D099-45E2-81A5-B71B0306AE36}" presName="hierRoot2" presStyleCnt="0">
        <dgm:presLayoutVars>
          <dgm:hierBranch val="init"/>
        </dgm:presLayoutVars>
      </dgm:prSet>
      <dgm:spPr/>
    </dgm:pt>
    <dgm:pt modelId="{06884265-056E-4AFC-A9CC-4B4623A2D927}" type="pres">
      <dgm:prSet presAssocID="{3EC4D4BA-D099-45E2-81A5-B71B0306AE36}" presName="rootComposite" presStyleCnt="0"/>
      <dgm:spPr/>
    </dgm:pt>
    <dgm:pt modelId="{89425224-4325-4042-8C01-DCFB3A73665D}" type="pres">
      <dgm:prSet presAssocID="{3EC4D4BA-D099-45E2-81A5-B71B0306AE36}" presName="rootText" presStyleLbl="node3" presStyleIdx="2" presStyleCnt="5" custLinFactNeighborX="-2000" custLinFactNeighborY="351">
        <dgm:presLayoutVars>
          <dgm:chPref val="3"/>
        </dgm:presLayoutVars>
      </dgm:prSet>
      <dgm:spPr/>
    </dgm:pt>
    <dgm:pt modelId="{9DA29366-1355-4399-BC56-3BA0F24E6756}" type="pres">
      <dgm:prSet presAssocID="{3EC4D4BA-D099-45E2-81A5-B71B0306AE36}" presName="rootConnector" presStyleLbl="node3" presStyleIdx="2" presStyleCnt="5"/>
      <dgm:spPr/>
    </dgm:pt>
    <dgm:pt modelId="{A1DBEF5E-9014-4937-BFDC-0ABE9CB24AED}" type="pres">
      <dgm:prSet presAssocID="{3EC4D4BA-D099-45E2-81A5-B71B0306AE36}" presName="hierChild4" presStyleCnt="0"/>
      <dgm:spPr/>
    </dgm:pt>
    <dgm:pt modelId="{1329D6E1-FEF4-4B7F-8D92-24C6882245CF}" type="pres">
      <dgm:prSet presAssocID="{3EC4D4BA-D099-45E2-81A5-B71B0306AE36}" presName="hierChild5" presStyleCnt="0"/>
      <dgm:spPr/>
    </dgm:pt>
    <dgm:pt modelId="{C67B61D0-E6BD-4225-A81F-4F4AC9FD2D8C}" type="pres">
      <dgm:prSet presAssocID="{8F58B861-657E-443B-9287-B75AE2C4E68E}" presName="hierChild5" presStyleCnt="0"/>
      <dgm:spPr/>
    </dgm:pt>
    <dgm:pt modelId="{F7FF717C-D2BB-4A60-8518-B78437501AD6}" type="pres">
      <dgm:prSet presAssocID="{460E42AD-F775-413A-A851-7E05BED34466}" presName="Name37" presStyleLbl="parChTrans1D2" presStyleIdx="1" presStyleCnt="2"/>
      <dgm:spPr/>
    </dgm:pt>
    <dgm:pt modelId="{AF4C13DA-6AC7-4D49-8F05-F7503D3C003D}" type="pres">
      <dgm:prSet presAssocID="{B70A195B-2B9E-4495-9F39-659C272D5909}" presName="hierRoot2" presStyleCnt="0">
        <dgm:presLayoutVars>
          <dgm:hierBranch val="init"/>
        </dgm:presLayoutVars>
      </dgm:prSet>
      <dgm:spPr/>
    </dgm:pt>
    <dgm:pt modelId="{BEAA5534-D2F8-47E1-92D0-404801A45D4F}" type="pres">
      <dgm:prSet presAssocID="{B70A195B-2B9E-4495-9F39-659C272D5909}" presName="rootComposite" presStyleCnt="0"/>
      <dgm:spPr/>
    </dgm:pt>
    <dgm:pt modelId="{3D7BB14C-E172-4C19-AC05-2ED12DCD2DD6}" type="pres">
      <dgm:prSet presAssocID="{B70A195B-2B9E-4495-9F39-659C272D5909}" presName="rootText" presStyleLbl="node2" presStyleIdx="1" presStyleCnt="2">
        <dgm:presLayoutVars>
          <dgm:chPref val="3"/>
        </dgm:presLayoutVars>
      </dgm:prSet>
      <dgm:spPr/>
    </dgm:pt>
    <dgm:pt modelId="{1B51A25A-8E22-4E08-8DCF-DECD086EBCB0}" type="pres">
      <dgm:prSet presAssocID="{B70A195B-2B9E-4495-9F39-659C272D5909}" presName="rootConnector" presStyleLbl="node2" presStyleIdx="1" presStyleCnt="2"/>
      <dgm:spPr/>
    </dgm:pt>
    <dgm:pt modelId="{F8AD3B43-4B4B-49C3-A818-B0A0B1733368}" type="pres">
      <dgm:prSet presAssocID="{B70A195B-2B9E-4495-9F39-659C272D5909}" presName="hierChild4" presStyleCnt="0"/>
      <dgm:spPr/>
    </dgm:pt>
    <dgm:pt modelId="{E3D2EA2D-6BB3-49DE-BEA4-2FAA50AAE48C}" type="pres">
      <dgm:prSet presAssocID="{14CBA8B9-C2EE-4F41-8472-7904B68E6A05}" presName="Name37" presStyleLbl="parChTrans1D3" presStyleIdx="3" presStyleCnt="5"/>
      <dgm:spPr/>
    </dgm:pt>
    <dgm:pt modelId="{DB926015-FEEA-46F5-A450-B5845F115303}" type="pres">
      <dgm:prSet presAssocID="{55AC8F31-3147-44C9-833C-2882DFCD6C42}" presName="hierRoot2" presStyleCnt="0">
        <dgm:presLayoutVars>
          <dgm:hierBranch val="init"/>
        </dgm:presLayoutVars>
      </dgm:prSet>
      <dgm:spPr/>
    </dgm:pt>
    <dgm:pt modelId="{415C52F9-5C06-47D7-8DDA-B22C99DAF894}" type="pres">
      <dgm:prSet presAssocID="{55AC8F31-3147-44C9-833C-2882DFCD6C42}" presName="rootComposite" presStyleCnt="0"/>
      <dgm:spPr/>
    </dgm:pt>
    <dgm:pt modelId="{78BF8B4F-EA80-4059-BD21-2E9E4F3DE3CE}" type="pres">
      <dgm:prSet presAssocID="{55AC8F31-3147-44C9-833C-2882DFCD6C42}" presName="rootText" presStyleLbl="node3" presStyleIdx="3" presStyleCnt="5">
        <dgm:presLayoutVars>
          <dgm:chPref val="3"/>
        </dgm:presLayoutVars>
      </dgm:prSet>
      <dgm:spPr/>
    </dgm:pt>
    <dgm:pt modelId="{C4102473-F2E5-4D90-B62E-B5243D526B49}" type="pres">
      <dgm:prSet presAssocID="{55AC8F31-3147-44C9-833C-2882DFCD6C42}" presName="rootConnector" presStyleLbl="node3" presStyleIdx="3" presStyleCnt="5"/>
      <dgm:spPr/>
    </dgm:pt>
    <dgm:pt modelId="{80112FCF-D611-443A-AFA3-6648C6D67E92}" type="pres">
      <dgm:prSet presAssocID="{55AC8F31-3147-44C9-833C-2882DFCD6C42}" presName="hierChild4" presStyleCnt="0"/>
      <dgm:spPr/>
    </dgm:pt>
    <dgm:pt modelId="{800F5365-F260-4B34-A975-B43241543555}" type="pres">
      <dgm:prSet presAssocID="{55AC8F31-3147-44C9-833C-2882DFCD6C42}" presName="hierChild5" presStyleCnt="0"/>
      <dgm:spPr/>
    </dgm:pt>
    <dgm:pt modelId="{0E0A0B28-83A3-4E4F-AD96-18919CA1C219}" type="pres">
      <dgm:prSet presAssocID="{EAE900C9-DD9B-425F-B0C1-06720A7D8834}" presName="Name37" presStyleLbl="parChTrans1D3" presStyleIdx="4" presStyleCnt="5"/>
      <dgm:spPr/>
    </dgm:pt>
    <dgm:pt modelId="{5E62AC96-9902-4047-8C5F-B328716797F6}" type="pres">
      <dgm:prSet presAssocID="{DF537450-FC73-42F4-AA77-1BFBD59C0A65}" presName="hierRoot2" presStyleCnt="0">
        <dgm:presLayoutVars>
          <dgm:hierBranch val="init"/>
        </dgm:presLayoutVars>
      </dgm:prSet>
      <dgm:spPr/>
    </dgm:pt>
    <dgm:pt modelId="{3A2BD8A8-B3F9-41BC-B5F0-70C37203781B}" type="pres">
      <dgm:prSet presAssocID="{DF537450-FC73-42F4-AA77-1BFBD59C0A65}" presName="rootComposite" presStyleCnt="0"/>
      <dgm:spPr/>
    </dgm:pt>
    <dgm:pt modelId="{FA33DB25-8BBE-4318-8F05-7B4588E77642}" type="pres">
      <dgm:prSet presAssocID="{DF537450-FC73-42F4-AA77-1BFBD59C0A65}" presName="rootText" presStyleLbl="node3" presStyleIdx="4" presStyleCnt="5">
        <dgm:presLayoutVars>
          <dgm:chPref val="3"/>
        </dgm:presLayoutVars>
      </dgm:prSet>
      <dgm:spPr/>
    </dgm:pt>
    <dgm:pt modelId="{AA3EB608-5006-49C3-9B13-59B61094BFEB}" type="pres">
      <dgm:prSet presAssocID="{DF537450-FC73-42F4-AA77-1BFBD59C0A65}" presName="rootConnector" presStyleLbl="node3" presStyleIdx="4" presStyleCnt="5"/>
      <dgm:spPr/>
    </dgm:pt>
    <dgm:pt modelId="{3255950A-203B-47BD-A301-85422A1C831B}" type="pres">
      <dgm:prSet presAssocID="{DF537450-FC73-42F4-AA77-1BFBD59C0A65}" presName="hierChild4" presStyleCnt="0"/>
      <dgm:spPr/>
    </dgm:pt>
    <dgm:pt modelId="{3F4CA098-7932-4CBD-B2B6-9806C74E00C6}" type="pres">
      <dgm:prSet presAssocID="{DF537450-FC73-42F4-AA77-1BFBD59C0A65}" presName="hierChild5" presStyleCnt="0"/>
      <dgm:spPr/>
    </dgm:pt>
    <dgm:pt modelId="{518BD07C-9FF6-4BD8-96E1-6CA7F3AC1A49}" type="pres">
      <dgm:prSet presAssocID="{B70A195B-2B9E-4495-9F39-659C272D5909}" presName="hierChild5" presStyleCnt="0"/>
      <dgm:spPr/>
    </dgm:pt>
    <dgm:pt modelId="{3507B569-E131-4852-8E87-53A18743FB7B}" type="pres">
      <dgm:prSet presAssocID="{7B636443-CDC2-4230-A687-737E50DD28E9}" presName="hierChild3" presStyleCnt="0"/>
      <dgm:spPr/>
    </dgm:pt>
  </dgm:ptLst>
  <dgm:cxnLst>
    <dgm:cxn modelId="{14DC1F04-64F1-4BF8-A2BD-E2B811848271}" type="presOf" srcId="{0DC26951-5A9F-42E5-B2C0-19F807203CD4}" destId="{DD7F78B4-B04C-4515-BEC7-113753F47469}" srcOrd="0" destOrd="0" presId="urn:microsoft.com/office/officeart/2005/8/layout/orgChart1"/>
    <dgm:cxn modelId="{9078D404-DD7F-48B1-AEB5-2C2F8195BC58}" type="presOf" srcId="{7B636443-CDC2-4230-A687-737E50DD28E9}" destId="{AF8666CD-960B-43AD-B457-0073CA22AE49}" srcOrd="0" destOrd="0" presId="urn:microsoft.com/office/officeart/2005/8/layout/orgChart1"/>
    <dgm:cxn modelId="{9DE6D71F-E075-464A-AE06-0A9A221750CA}" type="presOf" srcId="{DF537450-FC73-42F4-AA77-1BFBD59C0A65}" destId="{FA33DB25-8BBE-4318-8F05-7B4588E77642}" srcOrd="0" destOrd="0" presId="urn:microsoft.com/office/officeart/2005/8/layout/orgChart1"/>
    <dgm:cxn modelId="{5DF7712B-9C6A-467D-94C9-A56BC1B610D2}" type="presOf" srcId="{3ABAAB3B-EAEA-41D2-9BCA-B3EF0EB41D23}" destId="{6406B5A7-2D25-4ACD-A77A-7B1BEA83073B}" srcOrd="0" destOrd="0" presId="urn:microsoft.com/office/officeart/2005/8/layout/orgChart1"/>
    <dgm:cxn modelId="{98D70033-C460-4697-BBDC-428E8A7E51AD}" srcId="{8F58B861-657E-443B-9287-B75AE2C4E68E}" destId="{F532BD2A-0DA9-4AEB-9683-940A43EC3B5A}" srcOrd="1" destOrd="0" parTransId="{B5361FE0-4B7A-488D-BC74-C2EC8AEF2221}" sibTransId="{DA3E0263-B33A-4751-9FB3-30179CFB6A4D}"/>
    <dgm:cxn modelId="{A04E7337-B6EB-4413-8AEE-D08D96FCF342}" type="presOf" srcId="{B5361FE0-4B7A-488D-BC74-C2EC8AEF2221}" destId="{06DB9E43-7ABF-4FD0-A198-BAFF9E8D713D}" srcOrd="0" destOrd="0" presId="urn:microsoft.com/office/officeart/2005/8/layout/orgChart1"/>
    <dgm:cxn modelId="{1C787737-798B-4CE5-B42A-DD066F368852}" type="presOf" srcId="{F532BD2A-0DA9-4AEB-9683-940A43EC3B5A}" destId="{D74D66EB-2CDC-4458-960E-8136185FA031}" srcOrd="0" destOrd="0" presId="urn:microsoft.com/office/officeart/2005/8/layout/orgChart1"/>
    <dgm:cxn modelId="{ACA1AA3B-10E0-4FEA-A090-0315BBBEA6CF}" type="presOf" srcId="{3EC4D4BA-D099-45E2-81A5-B71B0306AE36}" destId="{9DA29366-1355-4399-BC56-3BA0F24E6756}" srcOrd="1" destOrd="0" presId="urn:microsoft.com/office/officeart/2005/8/layout/orgChart1"/>
    <dgm:cxn modelId="{A3A8AE5B-084B-4D78-8B1F-327DCAC7536C}" type="presOf" srcId="{460E42AD-F775-413A-A851-7E05BED34466}" destId="{F7FF717C-D2BB-4A60-8518-B78437501AD6}" srcOrd="0" destOrd="0" presId="urn:microsoft.com/office/officeart/2005/8/layout/orgChart1"/>
    <dgm:cxn modelId="{F8A2CF5D-309F-4946-B0A2-352B9CA3E709}" srcId="{B70A195B-2B9E-4495-9F39-659C272D5909}" destId="{55AC8F31-3147-44C9-833C-2882DFCD6C42}" srcOrd="0" destOrd="0" parTransId="{14CBA8B9-C2EE-4F41-8472-7904B68E6A05}" sibTransId="{EDF06F05-B716-4F9A-AB9F-A090F191DB78}"/>
    <dgm:cxn modelId="{3FFCAD42-8672-4F1A-815D-2E024A4A4C96}" srcId="{8F58B861-657E-443B-9287-B75AE2C4E68E}" destId="{3ABAAB3B-EAEA-41D2-9BCA-B3EF0EB41D23}" srcOrd="0" destOrd="0" parTransId="{7352DA9B-537F-4775-8DFF-C3C029222B27}" sibTransId="{5E7B46E6-D8A2-451F-A4BD-5E7E9DB23B91}"/>
    <dgm:cxn modelId="{8607C948-F582-49EF-BA7B-E32E0607468A}" type="presOf" srcId="{55AC8F31-3147-44C9-833C-2882DFCD6C42}" destId="{78BF8B4F-EA80-4059-BD21-2E9E4F3DE3CE}" srcOrd="0" destOrd="0" presId="urn:microsoft.com/office/officeart/2005/8/layout/orgChart1"/>
    <dgm:cxn modelId="{F1A9BF69-E50C-446F-B8B0-073B7549ED2F}" type="presOf" srcId="{7B636443-CDC2-4230-A687-737E50DD28E9}" destId="{A1421C75-26A3-4928-A6DB-117A87D23B78}" srcOrd="1" destOrd="0" presId="urn:microsoft.com/office/officeart/2005/8/layout/orgChart1"/>
    <dgm:cxn modelId="{61FD2A6D-D898-43F2-BAF9-F1FE3B8D0A3A}" type="presOf" srcId="{3EC4D4BA-D099-45E2-81A5-B71B0306AE36}" destId="{89425224-4325-4042-8C01-DCFB3A73665D}" srcOrd="0" destOrd="0" presId="urn:microsoft.com/office/officeart/2005/8/layout/orgChart1"/>
    <dgm:cxn modelId="{7BEFEF51-DFCF-47FC-9002-A1408D41EB97}" type="presOf" srcId="{8F58B861-657E-443B-9287-B75AE2C4E68E}" destId="{03E705F8-EFE0-4468-8DD9-8618088D5915}" srcOrd="0" destOrd="0" presId="urn:microsoft.com/office/officeart/2005/8/layout/orgChart1"/>
    <dgm:cxn modelId="{DD189D72-0A5F-44B6-8770-A1DD690B7DEA}" type="presOf" srcId="{EAE900C9-DD9B-425F-B0C1-06720A7D8834}" destId="{0E0A0B28-83A3-4E4F-AD96-18919CA1C219}" srcOrd="0" destOrd="0" presId="urn:microsoft.com/office/officeart/2005/8/layout/orgChart1"/>
    <dgm:cxn modelId="{F16DB775-B618-499E-AD63-C3693F37ED5D}" type="presOf" srcId="{55AC8F31-3147-44C9-833C-2882DFCD6C42}" destId="{C4102473-F2E5-4D90-B62E-B5243D526B49}" srcOrd="1" destOrd="0" presId="urn:microsoft.com/office/officeart/2005/8/layout/orgChart1"/>
    <dgm:cxn modelId="{B861EE58-AA9B-4069-A8B7-91EDDFABAED6}" type="presOf" srcId="{3ABAAB3B-EAEA-41D2-9BCA-B3EF0EB41D23}" destId="{ADA3D8FD-5B0F-4207-9E77-9E785DE59AFC}" srcOrd="1" destOrd="0" presId="urn:microsoft.com/office/officeart/2005/8/layout/orgChart1"/>
    <dgm:cxn modelId="{1E10807F-4688-4055-9517-33D90B097C82}" srcId="{7B636443-CDC2-4230-A687-737E50DD28E9}" destId="{8F58B861-657E-443B-9287-B75AE2C4E68E}" srcOrd="0" destOrd="0" parTransId="{0DC26951-5A9F-42E5-B2C0-19F807203CD4}" sibTransId="{0AEBAC56-0A7C-4229-9C12-7CE035EB87ED}"/>
    <dgm:cxn modelId="{94DE8580-70EF-453B-A0A0-151522BE3E67}" type="presOf" srcId="{14CBA8B9-C2EE-4F41-8472-7904B68E6A05}" destId="{E3D2EA2D-6BB3-49DE-BEA4-2FAA50AAE48C}" srcOrd="0" destOrd="0" presId="urn:microsoft.com/office/officeart/2005/8/layout/orgChart1"/>
    <dgm:cxn modelId="{A025A889-7E21-4B75-94DA-4CD1FFABFC81}" type="presOf" srcId="{69D8AF8D-A6EA-4D97-BABD-EBF82B8B7F9C}" destId="{750DA041-6ACB-4CC3-BD7A-FBCE16250764}" srcOrd="0" destOrd="0" presId="urn:microsoft.com/office/officeart/2005/8/layout/orgChart1"/>
    <dgm:cxn modelId="{5FD1B48A-27C0-4C20-8404-F2FDD5373DC2}" type="presOf" srcId="{F532BD2A-0DA9-4AEB-9683-940A43EC3B5A}" destId="{EB336CE9-F590-4645-8477-1CE26D9B52FC}" srcOrd="1" destOrd="0" presId="urn:microsoft.com/office/officeart/2005/8/layout/orgChart1"/>
    <dgm:cxn modelId="{6266C88B-D2B1-4026-8FC3-A40C63682012}" type="presOf" srcId="{DF537450-FC73-42F4-AA77-1BFBD59C0A65}" destId="{AA3EB608-5006-49C3-9B13-59B61094BFEB}" srcOrd="1" destOrd="0" presId="urn:microsoft.com/office/officeart/2005/8/layout/orgChart1"/>
    <dgm:cxn modelId="{2A0CA68E-399E-450E-901D-8D332046A7BB}" type="presOf" srcId="{B70A195B-2B9E-4495-9F39-659C272D5909}" destId="{3D7BB14C-E172-4C19-AC05-2ED12DCD2DD6}" srcOrd="0" destOrd="0" presId="urn:microsoft.com/office/officeart/2005/8/layout/orgChart1"/>
    <dgm:cxn modelId="{A32D3191-1457-4EEE-825E-7BE9EB35F517}" type="presOf" srcId="{8F58B861-657E-443B-9287-B75AE2C4E68E}" destId="{4170C178-E398-4094-9FF3-8CBAB7DF6079}" srcOrd="1" destOrd="0" presId="urn:microsoft.com/office/officeart/2005/8/layout/orgChart1"/>
    <dgm:cxn modelId="{B4A1A1A5-0614-4AAA-B873-31868D64EBCE}" type="presOf" srcId="{7352DA9B-537F-4775-8DFF-C3C029222B27}" destId="{DBDA5285-A334-4E98-9D32-1CC6DDCA2151}" srcOrd="0" destOrd="0" presId="urn:microsoft.com/office/officeart/2005/8/layout/orgChart1"/>
    <dgm:cxn modelId="{3AC0ECB8-0425-46A7-837E-6C4450AD7B59}" srcId="{8F58B861-657E-443B-9287-B75AE2C4E68E}" destId="{3EC4D4BA-D099-45E2-81A5-B71B0306AE36}" srcOrd="2" destOrd="0" parTransId="{054D0240-909E-4BB3-8B97-5F6D7C4A5417}" sibTransId="{14B9F773-623C-45C0-8285-BE8A887338C3}"/>
    <dgm:cxn modelId="{80CCF9C1-7BF9-400B-BBB8-6800FAF6A5A0}" srcId="{69D8AF8D-A6EA-4D97-BABD-EBF82B8B7F9C}" destId="{7B636443-CDC2-4230-A687-737E50DD28E9}" srcOrd="0" destOrd="0" parTransId="{32588733-E5F0-4D2A-A344-AA5629EE7B92}" sibTransId="{316B1F44-CE57-4079-B123-C6E586271377}"/>
    <dgm:cxn modelId="{DB3CFDCE-2225-427E-96CF-6099DEC4FDC3}" srcId="{7B636443-CDC2-4230-A687-737E50DD28E9}" destId="{B70A195B-2B9E-4495-9F39-659C272D5909}" srcOrd="1" destOrd="0" parTransId="{460E42AD-F775-413A-A851-7E05BED34466}" sibTransId="{AC78258A-C557-4C2F-BC8C-AFCE8A3E93E6}"/>
    <dgm:cxn modelId="{C54C9BEE-3C08-401E-8E3B-721DF61DA22F}" type="presOf" srcId="{B70A195B-2B9E-4495-9F39-659C272D5909}" destId="{1B51A25A-8E22-4E08-8DCF-DECD086EBCB0}" srcOrd="1" destOrd="0" presId="urn:microsoft.com/office/officeart/2005/8/layout/orgChart1"/>
    <dgm:cxn modelId="{70312AF7-35DC-48BB-BE93-2100ED2F6FA5}" type="presOf" srcId="{054D0240-909E-4BB3-8B97-5F6D7C4A5417}" destId="{EB948663-391B-4D7F-98CC-3695D1EEE419}" srcOrd="0" destOrd="0" presId="urn:microsoft.com/office/officeart/2005/8/layout/orgChart1"/>
    <dgm:cxn modelId="{D20788F9-D77B-4521-A30C-1E900D5804AD}" srcId="{B70A195B-2B9E-4495-9F39-659C272D5909}" destId="{DF537450-FC73-42F4-AA77-1BFBD59C0A65}" srcOrd="1" destOrd="0" parTransId="{EAE900C9-DD9B-425F-B0C1-06720A7D8834}" sibTransId="{0A1C0F05-24C5-48E8-9808-F50DE56729EE}"/>
    <dgm:cxn modelId="{0BCC3EF6-F5D0-4F48-B389-1D2C89CC23E1}" type="presParOf" srcId="{750DA041-6ACB-4CC3-BD7A-FBCE16250764}" destId="{458B8B73-0E29-4A9A-96CE-2EF795C36EE8}" srcOrd="0" destOrd="0" presId="urn:microsoft.com/office/officeart/2005/8/layout/orgChart1"/>
    <dgm:cxn modelId="{7C68BE91-706E-4D06-AFDD-ADCD7BD737FE}" type="presParOf" srcId="{458B8B73-0E29-4A9A-96CE-2EF795C36EE8}" destId="{A5B1850C-4D82-4141-810C-65764DA75B50}" srcOrd="0" destOrd="0" presId="urn:microsoft.com/office/officeart/2005/8/layout/orgChart1"/>
    <dgm:cxn modelId="{89A4EC2F-EC60-4A5F-BBB1-2F130DFB7C32}" type="presParOf" srcId="{A5B1850C-4D82-4141-810C-65764DA75B50}" destId="{AF8666CD-960B-43AD-B457-0073CA22AE49}" srcOrd="0" destOrd="0" presId="urn:microsoft.com/office/officeart/2005/8/layout/orgChart1"/>
    <dgm:cxn modelId="{64068AAD-5C17-41DA-8D40-B0702B19A94C}" type="presParOf" srcId="{A5B1850C-4D82-4141-810C-65764DA75B50}" destId="{A1421C75-26A3-4928-A6DB-117A87D23B78}" srcOrd="1" destOrd="0" presId="urn:microsoft.com/office/officeart/2005/8/layout/orgChart1"/>
    <dgm:cxn modelId="{03822A43-3083-4E7A-BF3B-1A8739615FB4}" type="presParOf" srcId="{458B8B73-0E29-4A9A-96CE-2EF795C36EE8}" destId="{C5C797AA-53EE-4199-9102-FC194CE7EF94}" srcOrd="1" destOrd="0" presId="urn:microsoft.com/office/officeart/2005/8/layout/orgChart1"/>
    <dgm:cxn modelId="{DF9CDBCD-00FE-4588-B049-0C1B92686A3B}" type="presParOf" srcId="{C5C797AA-53EE-4199-9102-FC194CE7EF94}" destId="{DD7F78B4-B04C-4515-BEC7-113753F47469}" srcOrd="0" destOrd="0" presId="urn:microsoft.com/office/officeart/2005/8/layout/orgChart1"/>
    <dgm:cxn modelId="{14C45B7F-BD3D-4FC3-901B-4732689E12D0}" type="presParOf" srcId="{C5C797AA-53EE-4199-9102-FC194CE7EF94}" destId="{F9D56FBF-DE93-4334-9986-9A300B7C8915}" srcOrd="1" destOrd="0" presId="urn:microsoft.com/office/officeart/2005/8/layout/orgChart1"/>
    <dgm:cxn modelId="{B960C27A-C51D-4108-92DE-722746506087}" type="presParOf" srcId="{F9D56FBF-DE93-4334-9986-9A300B7C8915}" destId="{F7762FC5-B802-4E8F-B3C4-E043C5E21A91}" srcOrd="0" destOrd="0" presId="urn:microsoft.com/office/officeart/2005/8/layout/orgChart1"/>
    <dgm:cxn modelId="{C50BC228-60AB-4841-8263-DC1919A2B8C8}" type="presParOf" srcId="{F7762FC5-B802-4E8F-B3C4-E043C5E21A91}" destId="{03E705F8-EFE0-4468-8DD9-8618088D5915}" srcOrd="0" destOrd="0" presId="urn:microsoft.com/office/officeart/2005/8/layout/orgChart1"/>
    <dgm:cxn modelId="{F5B8CC56-7325-44CC-B958-DAA54EFBB786}" type="presParOf" srcId="{F7762FC5-B802-4E8F-B3C4-E043C5E21A91}" destId="{4170C178-E398-4094-9FF3-8CBAB7DF6079}" srcOrd="1" destOrd="0" presId="urn:microsoft.com/office/officeart/2005/8/layout/orgChart1"/>
    <dgm:cxn modelId="{E619D879-63A9-4EAE-9A6D-CA673C6A8C0B}" type="presParOf" srcId="{F9D56FBF-DE93-4334-9986-9A300B7C8915}" destId="{15AFE2F9-BCF9-45AB-B3D4-CC15B1F4035F}" srcOrd="1" destOrd="0" presId="urn:microsoft.com/office/officeart/2005/8/layout/orgChart1"/>
    <dgm:cxn modelId="{F7B628F3-852B-431C-8F44-A7CB40E184DB}" type="presParOf" srcId="{15AFE2F9-BCF9-45AB-B3D4-CC15B1F4035F}" destId="{DBDA5285-A334-4E98-9D32-1CC6DDCA2151}" srcOrd="0" destOrd="0" presId="urn:microsoft.com/office/officeart/2005/8/layout/orgChart1"/>
    <dgm:cxn modelId="{5CBDD416-1241-4777-B8B9-3329303C6BBC}" type="presParOf" srcId="{15AFE2F9-BCF9-45AB-B3D4-CC15B1F4035F}" destId="{CF00C50E-A2AA-4A22-9894-56388760DBC3}" srcOrd="1" destOrd="0" presId="urn:microsoft.com/office/officeart/2005/8/layout/orgChart1"/>
    <dgm:cxn modelId="{1F50DC68-E6B1-42B4-B0D4-6C46C96B1FD3}" type="presParOf" srcId="{CF00C50E-A2AA-4A22-9894-56388760DBC3}" destId="{2AE22A24-AA0C-48CB-A380-C51D6BA27802}" srcOrd="0" destOrd="0" presId="urn:microsoft.com/office/officeart/2005/8/layout/orgChart1"/>
    <dgm:cxn modelId="{25228A9F-37D0-42CB-AE33-2F6F49CCCC06}" type="presParOf" srcId="{2AE22A24-AA0C-48CB-A380-C51D6BA27802}" destId="{6406B5A7-2D25-4ACD-A77A-7B1BEA83073B}" srcOrd="0" destOrd="0" presId="urn:microsoft.com/office/officeart/2005/8/layout/orgChart1"/>
    <dgm:cxn modelId="{8A9FCBA2-34D9-4EE2-93E0-7E32118C4053}" type="presParOf" srcId="{2AE22A24-AA0C-48CB-A380-C51D6BA27802}" destId="{ADA3D8FD-5B0F-4207-9E77-9E785DE59AFC}" srcOrd="1" destOrd="0" presId="urn:microsoft.com/office/officeart/2005/8/layout/orgChart1"/>
    <dgm:cxn modelId="{D3D61D4D-6D13-4EDA-9306-A7603868E257}" type="presParOf" srcId="{CF00C50E-A2AA-4A22-9894-56388760DBC3}" destId="{579F5689-0315-4711-8E6D-67445688994C}" srcOrd="1" destOrd="0" presId="urn:microsoft.com/office/officeart/2005/8/layout/orgChart1"/>
    <dgm:cxn modelId="{C4E6ECC2-D25D-4114-BFE8-0049EDF9DDF4}" type="presParOf" srcId="{CF00C50E-A2AA-4A22-9894-56388760DBC3}" destId="{0C5EB808-2FEE-42EC-8014-4814FB69BA18}" srcOrd="2" destOrd="0" presId="urn:microsoft.com/office/officeart/2005/8/layout/orgChart1"/>
    <dgm:cxn modelId="{B13892D6-CC77-4C34-B57B-4963F66A068C}" type="presParOf" srcId="{15AFE2F9-BCF9-45AB-B3D4-CC15B1F4035F}" destId="{06DB9E43-7ABF-4FD0-A198-BAFF9E8D713D}" srcOrd="2" destOrd="0" presId="urn:microsoft.com/office/officeart/2005/8/layout/orgChart1"/>
    <dgm:cxn modelId="{BD761A27-CCF5-4AE6-A44E-7D30A0EEED2C}" type="presParOf" srcId="{15AFE2F9-BCF9-45AB-B3D4-CC15B1F4035F}" destId="{7D657C21-988F-45CB-8F93-4182F86D5F21}" srcOrd="3" destOrd="0" presId="urn:microsoft.com/office/officeart/2005/8/layout/orgChart1"/>
    <dgm:cxn modelId="{59F6A6EA-40C4-4687-BA29-E0493823D603}" type="presParOf" srcId="{7D657C21-988F-45CB-8F93-4182F86D5F21}" destId="{DD842773-CC01-4B12-AAA4-6E1BFDD31B64}" srcOrd="0" destOrd="0" presId="urn:microsoft.com/office/officeart/2005/8/layout/orgChart1"/>
    <dgm:cxn modelId="{8E25637C-09AB-4F4D-83FE-82A154EFE055}" type="presParOf" srcId="{DD842773-CC01-4B12-AAA4-6E1BFDD31B64}" destId="{D74D66EB-2CDC-4458-960E-8136185FA031}" srcOrd="0" destOrd="0" presId="urn:microsoft.com/office/officeart/2005/8/layout/orgChart1"/>
    <dgm:cxn modelId="{AA0FD5EA-CC5F-4559-BD43-0FF350077223}" type="presParOf" srcId="{DD842773-CC01-4B12-AAA4-6E1BFDD31B64}" destId="{EB336CE9-F590-4645-8477-1CE26D9B52FC}" srcOrd="1" destOrd="0" presId="urn:microsoft.com/office/officeart/2005/8/layout/orgChart1"/>
    <dgm:cxn modelId="{882F3183-8B07-4253-B4AA-E3B5005F54ED}" type="presParOf" srcId="{7D657C21-988F-45CB-8F93-4182F86D5F21}" destId="{01E3229A-EC68-4138-AF80-38B2E11964F1}" srcOrd="1" destOrd="0" presId="urn:microsoft.com/office/officeart/2005/8/layout/orgChart1"/>
    <dgm:cxn modelId="{5407D0A7-34E3-4E86-B5A8-01F5CA982B92}" type="presParOf" srcId="{7D657C21-988F-45CB-8F93-4182F86D5F21}" destId="{E562F95E-8121-4166-8511-CAE1F05930A0}" srcOrd="2" destOrd="0" presId="urn:microsoft.com/office/officeart/2005/8/layout/orgChart1"/>
    <dgm:cxn modelId="{01481DF2-28A6-4EDB-9743-9AF3622960C7}" type="presParOf" srcId="{15AFE2F9-BCF9-45AB-B3D4-CC15B1F4035F}" destId="{EB948663-391B-4D7F-98CC-3695D1EEE419}" srcOrd="4" destOrd="0" presId="urn:microsoft.com/office/officeart/2005/8/layout/orgChart1"/>
    <dgm:cxn modelId="{0CE09CBA-3516-4DFC-A776-E9049D1EFCBE}" type="presParOf" srcId="{15AFE2F9-BCF9-45AB-B3D4-CC15B1F4035F}" destId="{60364C16-7FA7-4174-A397-CF858FCC451C}" srcOrd="5" destOrd="0" presId="urn:microsoft.com/office/officeart/2005/8/layout/orgChart1"/>
    <dgm:cxn modelId="{59821D6C-953B-4982-B6E1-3B86F1CE7547}" type="presParOf" srcId="{60364C16-7FA7-4174-A397-CF858FCC451C}" destId="{06884265-056E-4AFC-A9CC-4B4623A2D927}" srcOrd="0" destOrd="0" presId="urn:microsoft.com/office/officeart/2005/8/layout/orgChart1"/>
    <dgm:cxn modelId="{BC588E81-BD49-4B79-84DB-5BFC6E45AB41}" type="presParOf" srcId="{06884265-056E-4AFC-A9CC-4B4623A2D927}" destId="{89425224-4325-4042-8C01-DCFB3A73665D}" srcOrd="0" destOrd="0" presId="urn:microsoft.com/office/officeart/2005/8/layout/orgChart1"/>
    <dgm:cxn modelId="{13C94FD3-E526-4EE5-9E66-E0705656A211}" type="presParOf" srcId="{06884265-056E-4AFC-A9CC-4B4623A2D927}" destId="{9DA29366-1355-4399-BC56-3BA0F24E6756}" srcOrd="1" destOrd="0" presId="urn:microsoft.com/office/officeart/2005/8/layout/orgChart1"/>
    <dgm:cxn modelId="{FB18F814-9DE0-4B8F-AEE5-5665739A839E}" type="presParOf" srcId="{60364C16-7FA7-4174-A397-CF858FCC451C}" destId="{A1DBEF5E-9014-4937-BFDC-0ABE9CB24AED}" srcOrd="1" destOrd="0" presId="urn:microsoft.com/office/officeart/2005/8/layout/orgChart1"/>
    <dgm:cxn modelId="{5324DCF3-E572-40DF-8118-BADA1DDEB96D}" type="presParOf" srcId="{60364C16-7FA7-4174-A397-CF858FCC451C}" destId="{1329D6E1-FEF4-4B7F-8D92-24C6882245CF}" srcOrd="2" destOrd="0" presId="urn:microsoft.com/office/officeart/2005/8/layout/orgChart1"/>
    <dgm:cxn modelId="{534AB339-58E8-4FD8-9589-525830B2F77B}" type="presParOf" srcId="{F9D56FBF-DE93-4334-9986-9A300B7C8915}" destId="{C67B61D0-E6BD-4225-A81F-4F4AC9FD2D8C}" srcOrd="2" destOrd="0" presId="urn:microsoft.com/office/officeart/2005/8/layout/orgChart1"/>
    <dgm:cxn modelId="{31BCFCB9-5954-440E-B618-B37C6F59151E}" type="presParOf" srcId="{C5C797AA-53EE-4199-9102-FC194CE7EF94}" destId="{F7FF717C-D2BB-4A60-8518-B78437501AD6}" srcOrd="2" destOrd="0" presId="urn:microsoft.com/office/officeart/2005/8/layout/orgChart1"/>
    <dgm:cxn modelId="{95DCD2A1-A14B-4378-8DEB-C5068527AA7C}" type="presParOf" srcId="{C5C797AA-53EE-4199-9102-FC194CE7EF94}" destId="{AF4C13DA-6AC7-4D49-8F05-F7503D3C003D}" srcOrd="3" destOrd="0" presId="urn:microsoft.com/office/officeart/2005/8/layout/orgChart1"/>
    <dgm:cxn modelId="{56DAC4E3-86EE-4EB5-8FFF-5FD6B695210A}" type="presParOf" srcId="{AF4C13DA-6AC7-4D49-8F05-F7503D3C003D}" destId="{BEAA5534-D2F8-47E1-92D0-404801A45D4F}" srcOrd="0" destOrd="0" presId="urn:microsoft.com/office/officeart/2005/8/layout/orgChart1"/>
    <dgm:cxn modelId="{51AB241E-242A-4F6E-9A36-7D7C2388D375}" type="presParOf" srcId="{BEAA5534-D2F8-47E1-92D0-404801A45D4F}" destId="{3D7BB14C-E172-4C19-AC05-2ED12DCD2DD6}" srcOrd="0" destOrd="0" presId="urn:microsoft.com/office/officeart/2005/8/layout/orgChart1"/>
    <dgm:cxn modelId="{9E60390C-0796-48E8-B1F4-A8F356144C9A}" type="presParOf" srcId="{BEAA5534-D2F8-47E1-92D0-404801A45D4F}" destId="{1B51A25A-8E22-4E08-8DCF-DECD086EBCB0}" srcOrd="1" destOrd="0" presId="urn:microsoft.com/office/officeart/2005/8/layout/orgChart1"/>
    <dgm:cxn modelId="{B9BC22BF-B0B2-42B4-AD56-6F57DD3DE6DA}" type="presParOf" srcId="{AF4C13DA-6AC7-4D49-8F05-F7503D3C003D}" destId="{F8AD3B43-4B4B-49C3-A818-B0A0B1733368}" srcOrd="1" destOrd="0" presId="urn:microsoft.com/office/officeart/2005/8/layout/orgChart1"/>
    <dgm:cxn modelId="{1E0B9559-6829-4A6B-AC4D-54102C188D78}" type="presParOf" srcId="{F8AD3B43-4B4B-49C3-A818-B0A0B1733368}" destId="{E3D2EA2D-6BB3-49DE-BEA4-2FAA50AAE48C}" srcOrd="0" destOrd="0" presId="urn:microsoft.com/office/officeart/2005/8/layout/orgChart1"/>
    <dgm:cxn modelId="{1FFF0489-4988-41B0-940A-C13E04D3112A}" type="presParOf" srcId="{F8AD3B43-4B4B-49C3-A818-B0A0B1733368}" destId="{DB926015-FEEA-46F5-A450-B5845F115303}" srcOrd="1" destOrd="0" presId="urn:microsoft.com/office/officeart/2005/8/layout/orgChart1"/>
    <dgm:cxn modelId="{472A7940-13C1-4B9F-8A5A-29F884DF95C0}" type="presParOf" srcId="{DB926015-FEEA-46F5-A450-B5845F115303}" destId="{415C52F9-5C06-47D7-8DDA-B22C99DAF894}" srcOrd="0" destOrd="0" presId="urn:microsoft.com/office/officeart/2005/8/layout/orgChart1"/>
    <dgm:cxn modelId="{CC833D86-EBE8-40BA-A49B-3C8D9715E498}" type="presParOf" srcId="{415C52F9-5C06-47D7-8DDA-B22C99DAF894}" destId="{78BF8B4F-EA80-4059-BD21-2E9E4F3DE3CE}" srcOrd="0" destOrd="0" presId="urn:microsoft.com/office/officeart/2005/8/layout/orgChart1"/>
    <dgm:cxn modelId="{7F3D7AB4-8615-43BE-9DE5-E8222F9E3AA9}" type="presParOf" srcId="{415C52F9-5C06-47D7-8DDA-B22C99DAF894}" destId="{C4102473-F2E5-4D90-B62E-B5243D526B49}" srcOrd="1" destOrd="0" presId="urn:microsoft.com/office/officeart/2005/8/layout/orgChart1"/>
    <dgm:cxn modelId="{4E401577-EB9A-4941-9E8C-C3D236BC3193}" type="presParOf" srcId="{DB926015-FEEA-46F5-A450-B5845F115303}" destId="{80112FCF-D611-443A-AFA3-6648C6D67E92}" srcOrd="1" destOrd="0" presId="urn:microsoft.com/office/officeart/2005/8/layout/orgChart1"/>
    <dgm:cxn modelId="{6CB2A75B-BFF4-47E6-B0C6-1556952B48A7}" type="presParOf" srcId="{DB926015-FEEA-46F5-A450-B5845F115303}" destId="{800F5365-F260-4B34-A975-B43241543555}" srcOrd="2" destOrd="0" presId="urn:microsoft.com/office/officeart/2005/8/layout/orgChart1"/>
    <dgm:cxn modelId="{84144222-BF4D-4B49-87ED-EFC7E6D36C3D}" type="presParOf" srcId="{F8AD3B43-4B4B-49C3-A818-B0A0B1733368}" destId="{0E0A0B28-83A3-4E4F-AD96-18919CA1C219}" srcOrd="2" destOrd="0" presId="urn:microsoft.com/office/officeart/2005/8/layout/orgChart1"/>
    <dgm:cxn modelId="{2A353125-200B-4F65-8073-2F96419F6B36}" type="presParOf" srcId="{F8AD3B43-4B4B-49C3-A818-B0A0B1733368}" destId="{5E62AC96-9902-4047-8C5F-B328716797F6}" srcOrd="3" destOrd="0" presId="urn:microsoft.com/office/officeart/2005/8/layout/orgChart1"/>
    <dgm:cxn modelId="{40D6D5B7-773B-4473-B4F7-9DE6496F0AFB}" type="presParOf" srcId="{5E62AC96-9902-4047-8C5F-B328716797F6}" destId="{3A2BD8A8-B3F9-41BC-B5F0-70C37203781B}" srcOrd="0" destOrd="0" presId="urn:microsoft.com/office/officeart/2005/8/layout/orgChart1"/>
    <dgm:cxn modelId="{5A6D587C-D2AA-492D-BA61-6B02E37DD3B6}" type="presParOf" srcId="{3A2BD8A8-B3F9-41BC-B5F0-70C37203781B}" destId="{FA33DB25-8BBE-4318-8F05-7B4588E77642}" srcOrd="0" destOrd="0" presId="urn:microsoft.com/office/officeart/2005/8/layout/orgChart1"/>
    <dgm:cxn modelId="{23272E7B-36D9-4ABC-BFBF-575345AE33F9}" type="presParOf" srcId="{3A2BD8A8-B3F9-41BC-B5F0-70C37203781B}" destId="{AA3EB608-5006-49C3-9B13-59B61094BFEB}" srcOrd="1" destOrd="0" presId="urn:microsoft.com/office/officeart/2005/8/layout/orgChart1"/>
    <dgm:cxn modelId="{66397C8A-5D89-4F4A-89DA-54177E9F3C7F}" type="presParOf" srcId="{5E62AC96-9902-4047-8C5F-B328716797F6}" destId="{3255950A-203B-47BD-A301-85422A1C831B}" srcOrd="1" destOrd="0" presId="urn:microsoft.com/office/officeart/2005/8/layout/orgChart1"/>
    <dgm:cxn modelId="{52A879EF-8F07-450B-8A0A-5F9156D8F074}" type="presParOf" srcId="{5E62AC96-9902-4047-8C5F-B328716797F6}" destId="{3F4CA098-7932-4CBD-B2B6-9806C74E00C6}" srcOrd="2" destOrd="0" presId="urn:microsoft.com/office/officeart/2005/8/layout/orgChart1"/>
    <dgm:cxn modelId="{75C7077B-0769-4603-9381-37CE5468838A}" type="presParOf" srcId="{AF4C13DA-6AC7-4D49-8F05-F7503D3C003D}" destId="{518BD07C-9FF6-4BD8-96E1-6CA7F3AC1A49}" srcOrd="2" destOrd="0" presId="urn:microsoft.com/office/officeart/2005/8/layout/orgChart1"/>
    <dgm:cxn modelId="{46D06F5F-F947-4B2E-8CF3-C3276F5930F6}" type="presParOf" srcId="{458B8B73-0E29-4A9A-96CE-2EF795C36EE8}" destId="{3507B569-E131-4852-8E87-53A18743FB7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A0B28-83A3-4E4F-AD96-18919CA1C219}">
      <dsp:nvSpPr>
        <dsp:cNvPr id="0" name=""/>
        <dsp:cNvSpPr/>
      </dsp:nvSpPr>
      <dsp:spPr>
        <a:xfrm>
          <a:off x="5997009" y="1876495"/>
          <a:ext cx="232286" cy="1811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1835"/>
              </a:lnTo>
              <a:lnTo>
                <a:pt x="232286" y="181183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2EA2D-6BB3-49DE-BEA4-2FAA50AAE48C}">
      <dsp:nvSpPr>
        <dsp:cNvPr id="0" name=""/>
        <dsp:cNvSpPr/>
      </dsp:nvSpPr>
      <dsp:spPr>
        <a:xfrm>
          <a:off x="5997009" y="1876495"/>
          <a:ext cx="232286" cy="7123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345"/>
              </a:lnTo>
              <a:lnTo>
                <a:pt x="232286" y="71234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F717C-D2BB-4A60-8518-B78437501AD6}">
      <dsp:nvSpPr>
        <dsp:cNvPr id="0" name=""/>
        <dsp:cNvSpPr/>
      </dsp:nvSpPr>
      <dsp:spPr>
        <a:xfrm>
          <a:off x="5679551" y="777005"/>
          <a:ext cx="936889" cy="325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600"/>
              </a:lnTo>
              <a:lnTo>
                <a:pt x="936889" y="162600"/>
              </a:lnTo>
              <a:lnTo>
                <a:pt x="936889" y="3252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48663-391B-4D7F-98CC-3695D1EEE419}">
      <dsp:nvSpPr>
        <dsp:cNvPr id="0" name=""/>
        <dsp:cNvSpPr/>
      </dsp:nvSpPr>
      <dsp:spPr>
        <a:xfrm>
          <a:off x="4123230" y="1876495"/>
          <a:ext cx="201315" cy="2914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4042"/>
              </a:lnTo>
              <a:lnTo>
                <a:pt x="201315" y="291404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B9E43-7ABF-4FD0-A198-BAFF9E8D713D}">
      <dsp:nvSpPr>
        <dsp:cNvPr id="0" name=""/>
        <dsp:cNvSpPr/>
      </dsp:nvSpPr>
      <dsp:spPr>
        <a:xfrm>
          <a:off x="4123230" y="1876495"/>
          <a:ext cx="232286" cy="1811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1835"/>
              </a:lnTo>
              <a:lnTo>
                <a:pt x="232286" y="181183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A5285-A334-4E98-9D32-1CC6DDCA2151}">
      <dsp:nvSpPr>
        <dsp:cNvPr id="0" name=""/>
        <dsp:cNvSpPr/>
      </dsp:nvSpPr>
      <dsp:spPr>
        <a:xfrm>
          <a:off x="4123230" y="1876495"/>
          <a:ext cx="232286" cy="7123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345"/>
              </a:lnTo>
              <a:lnTo>
                <a:pt x="232286" y="71234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F78B4-B04C-4515-BEC7-113753F47469}">
      <dsp:nvSpPr>
        <dsp:cNvPr id="0" name=""/>
        <dsp:cNvSpPr/>
      </dsp:nvSpPr>
      <dsp:spPr>
        <a:xfrm>
          <a:off x="4742661" y="777005"/>
          <a:ext cx="936889" cy="325201"/>
        </a:xfrm>
        <a:custGeom>
          <a:avLst/>
          <a:gdLst/>
          <a:ahLst/>
          <a:cxnLst/>
          <a:rect l="0" t="0" r="0" b="0"/>
          <a:pathLst>
            <a:path>
              <a:moveTo>
                <a:pt x="936889" y="0"/>
              </a:moveTo>
              <a:lnTo>
                <a:pt x="936889" y="162600"/>
              </a:lnTo>
              <a:lnTo>
                <a:pt x="0" y="162600"/>
              </a:lnTo>
              <a:lnTo>
                <a:pt x="0" y="3252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666CD-960B-43AD-B457-0073CA22AE49}">
      <dsp:nvSpPr>
        <dsp:cNvPr id="0" name=""/>
        <dsp:cNvSpPr/>
      </dsp:nvSpPr>
      <dsp:spPr>
        <a:xfrm>
          <a:off x="4905262" y="2717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FoCal </a:t>
          </a:r>
          <a:r>
            <a:rPr lang="en-US" sz="1700" kern="1200" dirty="0"/>
            <a:t>cooling system</a:t>
          </a:r>
        </a:p>
      </dsp:txBody>
      <dsp:txXfrm>
        <a:off x="4905262" y="2717"/>
        <a:ext cx="1548577" cy="774288"/>
      </dsp:txXfrm>
    </dsp:sp>
    <dsp:sp modelId="{03E705F8-EFE0-4468-8DD9-8618088D5915}">
      <dsp:nvSpPr>
        <dsp:cNvPr id="0" name=""/>
        <dsp:cNvSpPr/>
      </dsp:nvSpPr>
      <dsp:spPr>
        <a:xfrm>
          <a:off x="3968373" y="1102207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FoCal-E </a:t>
          </a:r>
          <a:r>
            <a:rPr lang="en-US" sz="1700" kern="1200" dirty="0"/>
            <a:t>cooling system</a:t>
          </a:r>
        </a:p>
      </dsp:txBody>
      <dsp:txXfrm>
        <a:off x="3968373" y="1102207"/>
        <a:ext cx="1548577" cy="774288"/>
      </dsp:txXfrm>
    </dsp:sp>
    <dsp:sp modelId="{6406B5A7-2D25-4ACD-A77A-7B1BEA83073B}">
      <dsp:nvSpPr>
        <dsp:cNvPr id="0" name=""/>
        <dsp:cNvSpPr/>
      </dsp:nvSpPr>
      <dsp:spPr>
        <a:xfrm>
          <a:off x="4355517" y="2201697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FoCal-E </a:t>
          </a:r>
          <a:r>
            <a:rPr lang="en-US" sz="1700" kern="1200" dirty="0"/>
            <a:t>active volume cooling system</a:t>
          </a:r>
        </a:p>
      </dsp:txBody>
      <dsp:txXfrm>
        <a:off x="4355517" y="2201697"/>
        <a:ext cx="1548577" cy="774288"/>
      </dsp:txXfrm>
    </dsp:sp>
    <dsp:sp modelId="{D74D66EB-2CDC-4458-960E-8136185FA031}">
      <dsp:nvSpPr>
        <dsp:cNvPr id="0" name=""/>
        <dsp:cNvSpPr/>
      </dsp:nvSpPr>
      <dsp:spPr>
        <a:xfrm>
          <a:off x="4355517" y="3301187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FoCal-E readout electronics</a:t>
          </a:r>
          <a:r>
            <a:rPr lang="pl-PL" sz="1700" kern="1200" dirty="0"/>
            <a:t> </a:t>
          </a:r>
          <a:r>
            <a:rPr lang="pl-PL" sz="1700" kern="1200" dirty="0" err="1"/>
            <a:t>cooling</a:t>
          </a:r>
          <a:r>
            <a:rPr lang="pl-PL" sz="1700" kern="1200" dirty="0"/>
            <a:t> system</a:t>
          </a:r>
          <a:endParaRPr lang="en-US" sz="1700" kern="1200" dirty="0"/>
        </a:p>
      </dsp:txBody>
      <dsp:txXfrm>
        <a:off x="4355517" y="3301187"/>
        <a:ext cx="1548577" cy="774288"/>
      </dsp:txXfrm>
    </dsp:sp>
    <dsp:sp modelId="{89425224-4325-4042-8C01-DCFB3A73665D}">
      <dsp:nvSpPr>
        <dsp:cNvPr id="0" name=""/>
        <dsp:cNvSpPr/>
      </dsp:nvSpPr>
      <dsp:spPr>
        <a:xfrm>
          <a:off x="4324546" y="4403394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FoCal-E pixel Readout </a:t>
          </a:r>
          <a:r>
            <a:rPr lang="pl-PL" sz="1700" kern="1200" dirty="0" err="1"/>
            <a:t>crates</a:t>
          </a:r>
          <a:r>
            <a:rPr lang="pl-PL" sz="1700" kern="1200" dirty="0"/>
            <a:t> </a:t>
          </a:r>
          <a:r>
            <a:rPr lang="pl-PL" sz="1700" kern="1200" dirty="0" err="1"/>
            <a:t>cooling</a:t>
          </a:r>
          <a:r>
            <a:rPr lang="pl-PL" sz="1700" kern="1200" dirty="0"/>
            <a:t> system</a:t>
          </a:r>
          <a:endParaRPr lang="en-US" sz="1700" kern="1200" dirty="0"/>
        </a:p>
      </dsp:txBody>
      <dsp:txXfrm>
        <a:off x="4324546" y="4403394"/>
        <a:ext cx="1548577" cy="774288"/>
      </dsp:txXfrm>
    </dsp:sp>
    <dsp:sp modelId="{3D7BB14C-E172-4C19-AC05-2ED12DCD2DD6}">
      <dsp:nvSpPr>
        <dsp:cNvPr id="0" name=""/>
        <dsp:cNvSpPr/>
      </dsp:nvSpPr>
      <dsp:spPr>
        <a:xfrm>
          <a:off x="5842151" y="1102207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FoCal-H </a:t>
          </a:r>
          <a:r>
            <a:rPr lang="en-US" sz="1700" kern="1200" dirty="0"/>
            <a:t>cooling system</a:t>
          </a:r>
        </a:p>
      </dsp:txBody>
      <dsp:txXfrm>
        <a:off x="5842151" y="1102207"/>
        <a:ext cx="1548577" cy="774288"/>
      </dsp:txXfrm>
    </dsp:sp>
    <dsp:sp modelId="{78BF8B4F-EA80-4059-BD21-2E9E4F3DE3CE}">
      <dsp:nvSpPr>
        <dsp:cNvPr id="0" name=""/>
        <dsp:cNvSpPr/>
      </dsp:nvSpPr>
      <dsp:spPr>
        <a:xfrm>
          <a:off x="6229296" y="2201697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Electronic</a:t>
          </a:r>
          <a:r>
            <a:rPr lang="pl-PL" sz="1700" kern="1200" dirty="0"/>
            <a:t>s</a:t>
          </a:r>
          <a:r>
            <a:rPr lang="en-US" sz="1700" kern="1200" dirty="0"/>
            <a:t> cooling system</a:t>
          </a:r>
        </a:p>
      </dsp:txBody>
      <dsp:txXfrm>
        <a:off x="6229296" y="2201697"/>
        <a:ext cx="1548577" cy="774288"/>
      </dsp:txXfrm>
    </dsp:sp>
    <dsp:sp modelId="{FA33DB25-8BBE-4318-8F05-7B4588E77642}">
      <dsp:nvSpPr>
        <dsp:cNvPr id="0" name=""/>
        <dsp:cNvSpPr/>
      </dsp:nvSpPr>
      <dsp:spPr>
        <a:xfrm>
          <a:off x="6229296" y="3301187"/>
          <a:ext cx="1548577" cy="774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SiPMs</a:t>
          </a:r>
          <a:r>
            <a:rPr lang="en-US" sz="1700" kern="1200" dirty="0"/>
            <a:t> thermal stabilization system</a:t>
          </a:r>
        </a:p>
      </dsp:txBody>
      <dsp:txXfrm>
        <a:off x="6229296" y="3301187"/>
        <a:ext cx="1548577" cy="77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69DD5-F4E5-49CD-8EB4-D589350C109A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BDD72-240A-4B3E-8575-1A6780C524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80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AB19DA-CEA9-1B4B-9DCE-9E4BA7B108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0696617-A230-8FCC-F4AE-D0E6AF85E5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353E69-6510-5A0A-CEED-0BF476674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E1F56-90C9-4920-A9D0-186E2A2D9C7A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EE46167-04B5-181F-F608-5B42D3F83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A5E43C2-43A4-8419-B204-35FC678C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39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140BF9-E973-701A-9A56-768451838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1A0BC47-D591-D232-FEB4-DD3F0F099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9924182-9743-2418-6103-074F8AAFD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1693-1991-41A6-9083-BDCEA6E27BED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2D9547F-AAFF-2E78-0685-FEB6BFC2D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4758647-2AA3-C112-A73C-73C4B60C2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4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980DB3E-8D3C-547E-3F95-65042B025E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D6D0FF4-C754-B8E8-7556-55893CAAB3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75ADAA-C25B-2A98-C9A5-76D30AC2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26A17-34D8-452D-BEA4-2E6350723DB8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30B86E9-32CA-F036-ABAB-9A2A8D8A0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62BA7F5-E03E-5A6A-B25E-C11AF339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9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1EE10C-9B8C-3143-0249-EFE4A9C0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367CABB-A8F4-5FA2-AB5C-D5236A558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B0565A3-54F0-586A-792E-509E09A8B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26E7-0912-4C8A-84EF-4390C586BF12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F0C9123-E850-8F50-DE6D-E6DB52606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9DA8401-B031-9C9F-1ACE-0D2979852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7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321C7F-D892-6A68-4A46-CAD59791B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69C1B1E-8F63-9716-D6EE-20ABFE2DC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87F12D-B502-43C9-91DC-C642CCD6A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83C50-2893-41DC-818E-58E939E96120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5F4F8A-1E63-75EE-96A0-D30EE1FD4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FAC9DF3-9515-0E4A-D75D-F40F8BFB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93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DA7A6A3-A36F-121C-BEEE-412ACE807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B55527-5629-D2E4-9625-882D6F8DC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CE4AAB-457E-866A-85D2-2A1BA9907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AB79D52-11D8-0FAE-5B0B-C68847F5E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5986-900E-4F6C-8FD0-55ECE3EF395A}" type="datetime1">
              <a:rPr lang="en-GB" smtClean="0"/>
              <a:t>18/12/2024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2DF2256-8226-F578-E879-8D12C006D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877219-7BDC-3BA2-4E07-527CE5B7C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8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387A48-F814-25A6-7035-0373074ED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14830AE-C30D-8ACA-8545-060A44352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07EA413-01DE-764D-865C-1D113DAFA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5552646-E3E1-8939-178D-7BA6DEED35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34B631C-9DE8-4BF6-EE6F-CFDC95D9C9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24AF7FF-F697-1F74-AA9A-3F223413C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28A7-CB17-4769-AC32-2DFE06B8EA0B}" type="datetime1">
              <a:rPr lang="en-GB" smtClean="0"/>
              <a:t>18/12/2024</a:t>
            </a:fld>
            <a:endParaRPr lang="en-US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24C81C8-E62D-E713-DF44-01F232EDF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1CABDEE-17D1-0F3D-8B0A-E07D36E7C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2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4869BE8-C784-4E34-9C04-BFAC5675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342CF93-D5F5-C9C5-678A-B1BDDC56B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6FEA-7347-42DF-B3EE-BB2A9556228F}" type="datetime1">
              <a:rPr lang="en-GB" smtClean="0"/>
              <a:t>18/12/2024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FF5C148-4894-EB72-6158-375501CBF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82871A9-34EF-9CD7-678B-8EE3BA6ED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7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FC3D864-9C2D-435C-933A-CC706E2F0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3AF8-8CD9-4686-BBCC-146AFD40AB0A}" type="datetime1">
              <a:rPr lang="en-GB" smtClean="0"/>
              <a:t>18/12/2024</a:t>
            </a:fld>
            <a:endParaRPr lang="en-US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7E66B7C-0B6B-0C57-F1AC-4FB93D11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181CB3D-B7D9-50F3-357E-0C4D6211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5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2D7D1B-FA02-E1B0-C60F-557B93A56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D890919-68B1-7BAF-BE70-33DB3D5C4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2AF860D-55C7-B189-26F2-88462A490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3D3BE5A-00C9-959C-5CB8-3546AFACE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B5D7A-ECE3-4311-B9F2-C85646EEEAFE}" type="datetime1">
              <a:rPr lang="en-GB" smtClean="0"/>
              <a:t>18/12/2024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7F2A66B-C7C9-7549-44F5-B8434F8EB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B19EF7E-4C80-2148-B4A7-591BF3E8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8F0EF5-2F4C-1891-6955-D98FAB85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4AB91E4-91EA-07A0-FAD3-F374EF971D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7741FEE-A923-CFA1-4901-01309FC7A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8E7C980-CD49-81E6-38FB-D36FDB1F1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DD81-4A80-4D49-A586-D06096A1608C}" type="datetime1">
              <a:rPr lang="en-GB" smtClean="0"/>
              <a:t>18/12/2024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FF5D22F-8D1E-1DF3-95E5-5DE8ABD4C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9C66E18-0314-7CB0-D5B6-A1D6BE675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45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E2BBB87-FDE5-149F-7949-E8A63673C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4505774-FC22-F06A-9E81-DC257A77C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CB9103B-346A-2353-B778-640CE8CCB8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E26FDD-8071-49F7-A030-BC05175065C6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EC084EC-1645-BFD5-2567-9AF97095EB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E8CE0EB-EDC7-6771-B1CC-1DDD72ADE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A77270-654E-4127-963C-49EA3B9A6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maciej.czarnynoga@pw.edu.p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mailto:maciej.marek.czarnynoga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with a graphic design&#10;&#10;Description automatically generated with medium confidence">
            <a:extLst>
              <a:ext uri="{FF2B5EF4-FFF2-40B4-BE49-F238E27FC236}">
                <a16:creationId xmlns:a16="http://schemas.microsoft.com/office/drawing/2014/main" id="{74F6C846-2F8F-5727-AC0A-490826519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" y="0"/>
            <a:ext cx="3043654" cy="2146789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3891AE52-56BC-9CA6-7551-4CA7C7BE7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2407" y="2427272"/>
            <a:ext cx="9144000" cy="1154952"/>
          </a:xfrm>
        </p:spPr>
        <p:txBody>
          <a:bodyPr>
            <a:normAutofit/>
          </a:bodyPr>
          <a:lstStyle/>
          <a:p>
            <a:r>
              <a:rPr lang="en-US" dirty="0"/>
              <a:t>FoCal</a:t>
            </a:r>
            <a:r>
              <a:rPr lang="pl-PL" dirty="0"/>
              <a:t>-H </a:t>
            </a:r>
            <a:r>
              <a:rPr lang="pl-PL" dirty="0" err="1"/>
              <a:t>cooling</a:t>
            </a:r>
            <a:r>
              <a:rPr lang="pl-PL" dirty="0"/>
              <a:t> system</a:t>
            </a:r>
            <a:endParaRPr lang="en-US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E6CBFA7-D707-3ADA-FBF5-7E978ACA55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2707"/>
            <a:ext cx="9144000" cy="1655762"/>
          </a:xfrm>
        </p:spPr>
        <p:txBody>
          <a:bodyPr/>
          <a:lstStyle/>
          <a:p>
            <a:r>
              <a:rPr lang="en-US" dirty="0"/>
              <a:t>Maciej Czarnynoga</a:t>
            </a:r>
            <a:endParaRPr lang="pl-PL" dirty="0"/>
          </a:p>
          <a:p>
            <a:r>
              <a:rPr lang="en-US" dirty="0"/>
              <a:t>on behalf of ALICE-FoCal collaboration</a:t>
            </a:r>
          </a:p>
          <a:p>
            <a:r>
              <a:rPr lang="pl-PL" dirty="0"/>
              <a:t>19</a:t>
            </a:r>
            <a:r>
              <a:rPr lang="en-US" dirty="0"/>
              <a:t>/1</a:t>
            </a:r>
            <a:r>
              <a:rPr lang="pl-PL" dirty="0"/>
              <a:t>2</a:t>
            </a:r>
            <a:r>
              <a:rPr lang="en-US" dirty="0"/>
              <a:t>/2024</a:t>
            </a:r>
          </a:p>
        </p:txBody>
      </p:sp>
      <p:pic>
        <p:nvPicPr>
          <p:cNvPr id="9" name="Picture 8" descr="A logo with a red hexagon and black text&#10;&#10;Description automatically generated">
            <a:extLst>
              <a:ext uri="{FF2B5EF4-FFF2-40B4-BE49-F238E27FC236}">
                <a16:creationId xmlns:a16="http://schemas.microsoft.com/office/drawing/2014/main" id="{3E3D1B37-4368-9D2A-530D-A80B5D5A6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385" y="136525"/>
            <a:ext cx="1394766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56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29993-6104-117F-86D2-5DF9B0292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B4AE32-5E08-5828-E7C6-D23C9574D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Cooling for the electronic</a:t>
            </a:r>
            <a:r>
              <a:rPr lang="pl-PL" dirty="0"/>
              <a:t> -</a:t>
            </a:r>
            <a:r>
              <a:rPr lang="en-US" dirty="0"/>
              <a:t> concept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84D979A-DF73-7B88-F5DA-201799CD4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E1FB-B6A2-47A7-9215-F5D6A49165E4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A5250B5-CC1F-4D60-C110-2E3102F47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10</a:t>
            </a:fld>
            <a:endParaRPr lang="en-US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7789D790-6467-3802-EA04-F784D0329E49}"/>
              </a:ext>
            </a:extLst>
          </p:cNvPr>
          <p:cNvSpPr txBox="1"/>
          <p:nvPr/>
        </p:nvSpPr>
        <p:spPr>
          <a:xfrm>
            <a:off x="543297" y="2551837"/>
            <a:ext cx="1081050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 err="1"/>
              <a:t>Flow</a:t>
            </a:r>
            <a:r>
              <a:rPr lang="pl-PL" sz="2800" dirty="0"/>
              <a:t> – 8.5 l/min,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inlet water temperature the same as for the rest of the system</a:t>
            </a:r>
            <a:r>
              <a:rPr lang="pl-PL" sz="28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 err="1"/>
              <a:t>Pressure</a:t>
            </a:r>
            <a:r>
              <a:rPr lang="pl-PL" sz="2800" dirty="0"/>
              <a:t> drop-</a:t>
            </a:r>
            <a:r>
              <a:rPr lang="en-US" sz="2800" dirty="0"/>
              <a:t>calculation needed</a:t>
            </a:r>
            <a:r>
              <a:rPr lang="pl-PL" sz="2800" dirty="0"/>
              <a:t> ASAP.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SiPMs</a:t>
            </a:r>
            <a:r>
              <a:rPr lang="en-US" sz="2800" dirty="0"/>
              <a:t> thermal stabilization system still has to be designed</a:t>
            </a:r>
          </a:p>
        </p:txBody>
      </p:sp>
    </p:spTree>
    <p:extLst>
      <p:ext uri="{BB962C8B-B14F-4D97-AF65-F5344CB8AC3E}">
        <p14:creationId xmlns:p14="http://schemas.microsoft.com/office/powerpoint/2010/main" val="1848424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a graphic design&#10;&#10;Description automatically generated with medium confidence">
            <a:extLst>
              <a:ext uri="{FF2B5EF4-FFF2-40B4-BE49-F238E27FC236}">
                <a16:creationId xmlns:a16="http://schemas.microsoft.com/office/drawing/2014/main" id="{45D22E70-1E7C-89B2-BCF2-6AAD85B45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0749" y="2576147"/>
            <a:ext cx="3488131" cy="2460293"/>
          </a:xfrm>
          <a:prstGeom prst="rect">
            <a:avLst/>
          </a:prstGeom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A8E432A-5CAE-44E0-A58D-F529BAB2A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2752"/>
            <a:ext cx="8421624" cy="5315025"/>
          </a:xfrm>
        </p:spPr>
        <p:txBody>
          <a:bodyPr/>
          <a:lstStyle/>
          <a:p>
            <a:pPr marL="0" indent="0" algn="ctr">
              <a:buNone/>
            </a:pPr>
            <a:r>
              <a:rPr lang="pl-PL" dirty="0"/>
              <a:t>Author:</a:t>
            </a:r>
          </a:p>
          <a:p>
            <a:pPr marL="0" indent="0" algn="ctr">
              <a:buNone/>
            </a:pPr>
            <a:r>
              <a:rPr lang="pl-PL" dirty="0"/>
              <a:t>Maciej </a:t>
            </a:r>
            <a:r>
              <a:rPr lang="pl-PL" dirty="0" err="1"/>
              <a:t>Czarnynoga</a:t>
            </a: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Email:</a:t>
            </a:r>
          </a:p>
          <a:p>
            <a:pPr marL="0" indent="0" algn="ctr">
              <a:buNone/>
            </a:pPr>
            <a:r>
              <a:rPr lang="en-GB" dirty="0">
                <a:hlinkClick r:id="rId3"/>
              </a:rPr>
              <a:t>maciej.czarnynoga@pw.edu.pl</a:t>
            </a:r>
            <a:endParaRPr lang="en-GB" dirty="0"/>
          </a:p>
          <a:p>
            <a:pPr marL="0" indent="0" algn="ctr">
              <a:buNone/>
            </a:pPr>
            <a:r>
              <a:rPr lang="en-GB" dirty="0">
                <a:hlinkClick r:id="rId4"/>
              </a:rPr>
              <a:t>maciej.marek.czarnynoga@cern.ch</a:t>
            </a: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6B4978F5-7408-4B5F-9A19-707FCECBA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5A827-B3D3-4375-868F-0DF407BC1D71}" type="slidenum">
              <a:rPr lang="pl-PL" smtClean="0"/>
              <a:t>11</a:t>
            </a:fld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60CFC9-3E66-4BF1-A2FD-DF6A88F23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79C1-F314-4A69-932A-0FCB3335C85E}" type="datetime1">
              <a:rPr lang="en-GB" smtClean="0"/>
              <a:t>18/12/2024</a:t>
            </a:fld>
            <a:endParaRPr lang="pl-PL"/>
          </a:p>
        </p:txBody>
      </p:sp>
      <p:pic>
        <p:nvPicPr>
          <p:cNvPr id="6" name="Picture 5" descr="A logo with a circular design&#10;&#10;Description automatically generated">
            <a:extLst>
              <a:ext uri="{FF2B5EF4-FFF2-40B4-BE49-F238E27FC236}">
                <a16:creationId xmlns:a16="http://schemas.microsoft.com/office/drawing/2014/main" id="{9AE709BB-10F4-92E9-94D9-43C583DA84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910" y="188487"/>
            <a:ext cx="1765810" cy="2387660"/>
          </a:xfrm>
          <a:prstGeom prst="rect">
            <a:avLst/>
          </a:prstGeom>
        </p:spPr>
      </p:pic>
      <p:pic>
        <p:nvPicPr>
          <p:cNvPr id="8" name="Picture 4" descr="Warsaw University of Technology">
            <a:extLst>
              <a:ext uri="{FF2B5EF4-FFF2-40B4-BE49-F238E27FC236}">
                <a16:creationId xmlns:a16="http://schemas.microsoft.com/office/drawing/2014/main" id="{569A13CB-FEE0-BDB9-9CE3-0A48AC190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826" y="5083377"/>
            <a:ext cx="3609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441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59EA16-D1EA-CB34-687B-55FE1A504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System structure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B0ED5EC-7B6C-FEC5-A442-254990164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E760-0A11-4C0B-BEE0-CE6FBAFB1583}" type="datetime1">
              <a:rPr lang="en-GB" smtClean="0"/>
              <a:t>18/12/2024</a:t>
            </a:fld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BF26312-45C6-4B1A-549F-1B88C4717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27E1729-1472-254C-0B9D-98A1D3B0EF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4738324"/>
              </p:ext>
            </p:extLst>
          </p:nvPr>
        </p:nvGraphicFramePr>
        <p:xfrm>
          <a:off x="222876" y="1543792"/>
          <a:ext cx="11746247" cy="5177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570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3FB92-A453-795A-B1E2-AA1215121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57173B-5A06-D33B-3E73-02914FE3C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Basic design requirements for electronic</a:t>
            </a:r>
            <a:r>
              <a:rPr lang="pl-PL" dirty="0"/>
              <a:t>s</a:t>
            </a:r>
            <a:r>
              <a:rPr lang="en-US" dirty="0"/>
              <a:t> CS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3777D32-28DD-D852-2F6F-B00FB1C39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E760-0A11-4C0B-BEE0-CE6FBAFB1583}" type="datetime1">
              <a:rPr lang="en-GB" smtClean="0"/>
              <a:t>18/12/2024</a:t>
            </a:fld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87A401C-6D07-7571-828E-703C43FE6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3</a:t>
            </a:fld>
            <a:endParaRPr lang="en-US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26AEE40-83E5-72E8-499D-FA2C7DBA04DF}"/>
              </a:ext>
            </a:extLst>
          </p:cNvPr>
          <p:cNvSpPr txBox="1"/>
          <p:nvPr/>
        </p:nvSpPr>
        <p:spPr>
          <a:xfrm>
            <a:off x="1604513" y="1759789"/>
            <a:ext cx="947180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Remove all heat generated by </a:t>
            </a:r>
            <a:r>
              <a:rPr lang="pl-PL" sz="2400" dirty="0"/>
              <a:t>F</a:t>
            </a:r>
            <a:r>
              <a:rPr lang="en-US" sz="2400" dirty="0" err="1"/>
              <a:t>oCal</a:t>
            </a:r>
            <a:r>
              <a:rPr lang="en-US" sz="2400" dirty="0"/>
              <a:t>-H</a:t>
            </a:r>
            <a:r>
              <a:rPr lang="pl-PL" sz="2400" dirty="0"/>
              <a:t>front-end </a:t>
            </a:r>
            <a:r>
              <a:rPr lang="pl-PL" sz="2400" dirty="0" err="1"/>
              <a:t>electronics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Electronics should stay on ambient temperature </a:t>
            </a:r>
            <a:r>
              <a:rPr lang="pl-PL" sz="2400" dirty="0"/>
              <a:t>≈</a:t>
            </a:r>
            <a:r>
              <a:rPr lang="en-US" sz="2400" dirty="0"/>
              <a:t>20 °C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System work</a:t>
            </a:r>
            <a:r>
              <a:rPr lang="pl-PL" sz="2400" dirty="0"/>
              <a:t>s</a:t>
            </a:r>
            <a:r>
              <a:rPr lang="en-US" sz="2400" dirty="0"/>
              <a:t> with overpressure coolant</a:t>
            </a:r>
            <a:r>
              <a:rPr lang="pl-PL" sz="2400" dirty="0"/>
              <a:t> and</a:t>
            </a:r>
            <a:r>
              <a:rPr lang="en-US" sz="2400" dirty="0"/>
              <a:t> is a part of the focal cooling plant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High reliability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system should be easy to assemble, </a:t>
            </a:r>
            <a:endParaRPr lang="pl-P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Minimization</a:t>
            </a:r>
            <a:r>
              <a:rPr lang="pl-PL" sz="2400" dirty="0"/>
              <a:t> the numer of </a:t>
            </a:r>
            <a:r>
              <a:rPr lang="en-US" sz="2400" dirty="0"/>
              <a:t>active components of the system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Minimization </a:t>
            </a:r>
            <a:r>
              <a:rPr lang="pl-PL" sz="2400" dirty="0"/>
              <a:t>the </a:t>
            </a:r>
            <a:r>
              <a:rPr lang="en-US" sz="2400" dirty="0"/>
              <a:t>number of sensors needed to monitor the system - details need to be decided</a:t>
            </a:r>
            <a:r>
              <a:rPr lang="pl-PL" sz="2400" dirty="0"/>
              <a:t>,</a:t>
            </a:r>
            <a:r>
              <a:rPr lang="en-US" sz="2400" dirty="0"/>
              <a:t> </a:t>
            </a:r>
            <a:endParaRPr lang="pl-P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Standardization of cooling elements (e.g. for </a:t>
            </a:r>
            <a:r>
              <a:rPr lang="en-US" sz="2400" dirty="0" err="1"/>
              <a:t>bPOL</a:t>
            </a:r>
            <a:r>
              <a:rPr lang="en-US" sz="2400" dirty="0"/>
              <a:t>)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1672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48136-D976-5689-3486-C843F50E5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CCEF48-7A26-3946-03E3-1E67C7FCC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Design assumption-heat generation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00C881A-41F4-D2E3-E61A-5D44A954B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7C589-C25B-48C1-91D6-E98EBFD3D803}" type="datetime1">
              <a:rPr lang="en-GB" smtClean="0"/>
              <a:t>18/12/2024</a:t>
            </a:fld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1FB9CDD-30EB-D1A8-9DD8-6E35D9F8F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4</a:t>
            </a:fld>
            <a:endParaRPr lang="en-US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A9E066AF-AAF3-F6DB-8CA6-8705EBD17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20" y="1828911"/>
            <a:ext cx="10262160" cy="1813146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F0E4AE18-6BB1-5791-9423-55800F792C79}"/>
              </a:ext>
            </a:extLst>
          </p:cNvPr>
          <p:cNvSpPr txBox="1"/>
          <p:nvPr/>
        </p:nvSpPr>
        <p:spPr>
          <a:xfrm>
            <a:off x="964920" y="4072270"/>
            <a:ext cx="102621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To calculated 800W, we added an additional 400W to account for a secondary system or potential changes to the current system. For further calculation, we assume 1200W must be removed by the cooling system.</a:t>
            </a:r>
          </a:p>
        </p:txBody>
      </p:sp>
    </p:spTree>
    <p:extLst>
      <p:ext uri="{BB962C8B-B14F-4D97-AF65-F5344CB8AC3E}">
        <p14:creationId xmlns:p14="http://schemas.microsoft.com/office/powerpoint/2010/main" val="47136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6D4F17-1787-7605-D0F1-E8E7481C9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System working parameters - request coolant flow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30823A41-3EBD-768A-7FDF-4490B49974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723" y="1825625"/>
            <a:ext cx="7584554" cy="5032375"/>
          </a:xfrm>
        </p:spPr>
      </p:pic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BF87FAA-0672-81A5-2522-74474B410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8BCDD-1B0C-4550-B70F-F97A0615EB0E}" type="datetime1">
              <a:rPr lang="en-GB" smtClean="0"/>
              <a:t>18/12/2024</a:t>
            </a:fld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0EC6D9D-1672-6569-7A18-1B4C8E749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92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ACDA92-ADA7-B275-B20D-123FCD0D4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System working parameters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B90B73F-6452-C8AA-E4EB-AD75C25C1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/>
              <a:t>Flow</a:t>
            </a:r>
            <a:r>
              <a:rPr lang="pl-PL" dirty="0"/>
              <a:t> = 8.5 l/min</a:t>
            </a:r>
          </a:p>
          <a:p>
            <a:r>
              <a:rPr lang="en-US" dirty="0"/>
              <a:t>Inlet water temperature = the same as for FoCal-E  (not below the dew point)</a:t>
            </a:r>
            <a:endParaRPr lang="pl-PL" dirty="0"/>
          </a:p>
          <a:p>
            <a:r>
              <a:rPr lang="pl-PL" dirty="0" err="1"/>
              <a:t>Pressure</a:t>
            </a:r>
            <a:r>
              <a:rPr lang="pl-PL" dirty="0"/>
              <a:t> drop = </a:t>
            </a:r>
            <a:r>
              <a:rPr lang="en-US" dirty="0"/>
              <a:t>the parameter not defined yet -</a:t>
            </a:r>
            <a:r>
              <a:rPr lang="pl-PL" dirty="0"/>
              <a:t> b</a:t>
            </a:r>
            <a:r>
              <a:rPr lang="en-US" dirty="0" err="1"/>
              <a:t>elow</a:t>
            </a:r>
            <a:r>
              <a:rPr lang="en-US" dirty="0"/>
              <a:t> 1 bar for "laminar flow system</a:t>
            </a:r>
            <a:r>
              <a:rPr lang="pl-PL" dirty="0"/>
              <a:t>”.</a:t>
            </a:r>
            <a:endParaRPr lang="en-US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F23E464-D873-59B3-26CC-6EA733213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E1FB-B6A2-47A7-9215-F5D6A49165E4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1C06F13-D611-2302-4D0B-C94C3C7C8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9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DE73F-7165-2454-EC33-2432EEC81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136AD6-F534-03E7-33E2-9AABE3B15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Cooling for the electronic</a:t>
            </a:r>
            <a:r>
              <a:rPr lang="pl-PL" dirty="0"/>
              <a:t> -</a:t>
            </a:r>
            <a:r>
              <a:rPr lang="en-US" dirty="0"/>
              <a:t> concept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0B8677F-B031-905F-D3E0-838962915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E1FB-B6A2-47A7-9215-F5D6A49165E4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F2A5AE0-18E9-4C7A-2905-6ED6D7E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Obraz 6" descr="Obraz zawierający zrzut ekranu, obwód&#10;&#10;Opis wygenerowany automatycznie">
            <a:extLst>
              <a:ext uri="{FF2B5EF4-FFF2-40B4-BE49-F238E27FC236}">
                <a16:creationId xmlns:a16="http://schemas.microsoft.com/office/drawing/2014/main" id="{57F32A71-BCDD-7DB7-E350-CC1143D28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4938"/>
            <a:ext cx="3678911" cy="2242039"/>
          </a:xfrm>
          <a:prstGeom prst="rect">
            <a:avLst/>
          </a:prstGeom>
        </p:spPr>
      </p:pic>
      <p:pic>
        <p:nvPicPr>
          <p:cNvPr id="9" name="Obraz 8" descr="Obraz zawierający linia, zrzut ekranu, Równolegle, Prostokąt&#10;&#10;Opis wygenerowany automatycznie">
            <a:extLst>
              <a:ext uri="{FF2B5EF4-FFF2-40B4-BE49-F238E27FC236}">
                <a16:creationId xmlns:a16="http://schemas.microsoft.com/office/drawing/2014/main" id="{58CFADFE-2A41-CC33-B822-230BC6C329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172" y="1622017"/>
            <a:ext cx="4521482" cy="4167879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2C400D47-49B7-6A37-32D4-09AF27B969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876" y="1988525"/>
            <a:ext cx="3434862" cy="3434862"/>
          </a:xfrm>
          <a:prstGeom prst="rect">
            <a:avLst/>
          </a:prstGeom>
        </p:spPr>
      </p:pic>
      <p:sp>
        <p:nvSpPr>
          <p:cNvPr id="14" name="Znak plus 13">
            <a:extLst>
              <a:ext uri="{FF2B5EF4-FFF2-40B4-BE49-F238E27FC236}">
                <a16:creationId xmlns:a16="http://schemas.microsoft.com/office/drawing/2014/main" id="{D7F8509F-902B-AAC2-700C-B603940350D1}"/>
              </a:ext>
            </a:extLst>
          </p:cNvPr>
          <p:cNvSpPr/>
          <p:nvPr/>
        </p:nvSpPr>
        <p:spPr>
          <a:xfrm>
            <a:off x="3196017" y="3124931"/>
            <a:ext cx="1162050" cy="116205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nak plus 14">
            <a:extLst>
              <a:ext uri="{FF2B5EF4-FFF2-40B4-BE49-F238E27FC236}">
                <a16:creationId xmlns:a16="http://schemas.microsoft.com/office/drawing/2014/main" id="{244748AA-469C-B8ED-D84E-04F4216FB627}"/>
              </a:ext>
            </a:extLst>
          </p:cNvPr>
          <p:cNvSpPr/>
          <p:nvPr/>
        </p:nvSpPr>
        <p:spPr>
          <a:xfrm>
            <a:off x="7855684" y="3124931"/>
            <a:ext cx="1162050" cy="116205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6554547D-301A-2615-B3C7-C1FAE068B4BF}"/>
              </a:ext>
            </a:extLst>
          </p:cNvPr>
          <p:cNvSpPr txBox="1"/>
          <p:nvPr/>
        </p:nvSpPr>
        <p:spPr>
          <a:xfrm>
            <a:off x="719446" y="5058262"/>
            <a:ext cx="2071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/>
              <a:t>PCB</a:t>
            </a:r>
            <a:endParaRPr lang="en-US" sz="2800" dirty="0"/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E2BCE835-17B9-8E67-4863-4DD0BA6CF348}"/>
              </a:ext>
            </a:extLst>
          </p:cNvPr>
          <p:cNvSpPr txBox="1"/>
          <p:nvPr/>
        </p:nvSpPr>
        <p:spPr>
          <a:xfrm>
            <a:off x="3875172" y="5919223"/>
            <a:ext cx="4521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Custom aluminum adapter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811CC537-79A0-03FB-0EF7-0C9CDF21A346}"/>
              </a:ext>
            </a:extLst>
          </p:cNvPr>
          <p:cNvSpPr txBox="1"/>
          <p:nvPr/>
        </p:nvSpPr>
        <p:spPr>
          <a:xfrm>
            <a:off x="8557404" y="5058262"/>
            <a:ext cx="36518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 </a:t>
            </a:r>
            <a:r>
              <a:rPr lang="pl-PL" sz="2800" dirty="0"/>
              <a:t>S</a:t>
            </a:r>
            <a:r>
              <a:rPr lang="en-US" sz="2800" dirty="0" err="1"/>
              <a:t>tandard</a:t>
            </a:r>
            <a:r>
              <a:rPr lang="en-US" sz="2800" dirty="0"/>
              <a:t> water cooling block</a:t>
            </a:r>
            <a:endParaRPr lang="pl-PL" sz="2800" dirty="0"/>
          </a:p>
          <a:p>
            <a:pPr algn="ctr"/>
            <a:r>
              <a:rPr lang="en-US" sz="2800" dirty="0"/>
              <a:t>commercial product</a:t>
            </a:r>
          </a:p>
        </p:txBody>
      </p:sp>
    </p:spTree>
    <p:extLst>
      <p:ext uri="{BB962C8B-B14F-4D97-AF65-F5344CB8AC3E}">
        <p14:creationId xmlns:p14="http://schemas.microsoft.com/office/powerpoint/2010/main" val="387367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E29C7-F22D-310C-8A19-871C1F923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6584BC-C5CC-ECAE-3514-E058037D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Cooling for the electronic</a:t>
            </a:r>
            <a:r>
              <a:rPr lang="pl-PL" dirty="0"/>
              <a:t> -</a:t>
            </a:r>
            <a:r>
              <a:rPr lang="en-US" dirty="0"/>
              <a:t> concept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8021A6F-F8AB-F57B-DC50-26946DB59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E1FB-B6A2-47A7-9215-F5D6A49165E4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0F8D5E5-3959-7E63-C924-8503C2D10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8</a:t>
            </a:fld>
            <a:endParaRPr lang="en-US"/>
          </a:p>
        </p:txBody>
      </p:sp>
      <p:pic>
        <p:nvPicPr>
          <p:cNvPr id="9" name="Obraz 8" descr="Obraz zawierający zrzut ekranu, przewód, łącznik&#10;&#10;Opis wygenerowany automatycznie">
            <a:extLst>
              <a:ext uri="{FF2B5EF4-FFF2-40B4-BE49-F238E27FC236}">
                <a16:creationId xmlns:a16="http://schemas.microsoft.com/office/drawing/2014/main" id="{0359A9B8-10B8-B4C6-028B-72CE2FE25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404" y="1639341"/>
            <a:ext cx="9306658" cy="502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03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92D09C-CF92-E454-726D-55E203E619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607F41-5496-BD88-FBA9-B279F9060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Cooling for the electronic</a:t>
            </a:r>
            <a:r>
              <a:rPr lang="pl-PL" dirty="0"/>
              <a:t> -</a:t>
            </a:r>
            <a:r>
              <a:rPr lang="en-US" dirty="0"/>
              <a:t> concept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189A3F-E7AF-1A88-7366-792B3F6E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E1FB-B6A2-47A7-9215-F5D6A49165E4}" type="datetime1">
              <a:rPr lang="en-GB" smtClean="0"/>
              <a:t>18/12/2024</a:t>
            </a:fld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2964627-E11C-2E16-6293-3613C5A2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7270-654E-4127-963C-49EA3B9A620C}" type="slidenum">
              <a:rPr lang="en-US" smtClean="0"/>
              <a:t>9</a:t>
            </a:fld>
            <a:endParaRPr lang="en-US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134E6FA4-AE3B-BEA8-CE9D-80A583319A04}"/>
              </a:ext>
            </a:extLst>
          </p:cNvPr>
          <p:cNvSpPr txBox="1"/>
          <p:nvPr/>
        </p:nvSpPr>
        <p:spPr>
          <a:xfrm>
            <a:off x="376053" y="1840240"/>
            <a:ext cx="49005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Pros: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High reliability of standard cooling block -tests done by the manufacturer, high max operating pressure, low risk of a leak, repeatability of performance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Modular construction - the adapter can be easily optimized to follow design changes on the electronic side</a:t>
            </a:r>
            <a:r>
              <a:rPr lang="pl-PL" sz="2400" dirty="0"/>
              <a:t>.</a:t>
            </a:r>
            <a:endParaRPr lang="en-US" sz="2400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23545941-6BB4-88F5-EA94-8018F9456CBC}"/>
              </a:ext>
            </a:extLst>
          </p:cNvPr>
          <p:cNvSpPr txBox="1"/>
          <p:nvPr/>
        </p:nvSpPr>
        <p:spPr>
          <a:xfrm>
            <a:off x="6915401" y="1840240"/>
            <a:ext cx="49005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Cons</a:t>
            </a:r>
            <a:r>
              <a:rPr lang="pl-PL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Water block assembled from two parts (cooling block + adapter) - lower thermal performance (resistance of the interface cooling block-adapter)</a:t>
            </a:r>
            <a:r>
              <a:rPr lang="pl-PL" sz="2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More material, more weight - compared to single-part solution (cooling block + adapter)</a:t>
            </a:r>
            <a:r>
              <a:rPr lang="pl-PL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801648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4354</TotalTime>
  <Words>445</Words>
  <Application>Microsoft Office PowerPoint</Application>
  <PresentationFormat>Panoramiczny</PresentationFormat>
  <Paragraphs>75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Motyw pakietu Office</vt:lpstr>
      <vt:lpstr>FoCal-H cooling system</vt:lpstr>
      <vt:lpstr>System structure</vt:lpstr>
      <vt:lpstr>Basic design requirements for electronics CS</vt:lpstr>
      <vt:lpstr>Design assumption-heat generation</vt:lpstr>
      <vt:lpstr>System working parameters - request coolant flow</vt:lpstr>
      <vt:lpstr>System working parameters</vt:lpstr>
      <vt:lpstr>Cooling for the electronic - concept</vt:lpstr>
      <vt:lpstr>Cooling for the electronic - concept</vt:lpstr>
      <vt:lpstr>Cooling for the electronic - concept</vt:lpstr>
      <vt:lpstr>Cooling for the electronic - concept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to TC</dc:title>
  <dc:creator>Czarnynoga Maciej</dc:creator>
  <cp:lastModifiedBy>Czarnynoga Maciej</cp:lastModifiedBy>
  <cp:revision>39</cp:revision>
  <dcterms:created xsi:type="dcterms:W3CDTF">2024-03-15T14:29:10Z</dcterms:created>
  <dcterms:modified xsi:type="dcterms:W3CDTF">2024-12-18T14:41:04Z</dcterms:modified>
</cp:coreProperties>
</file>