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9" r:id="rId3"/>
  </p:sldMasterIdLst>
  <p:notesMasterIdLst>
    <p:notesMasterId r:id="rId98"/>
  </p:notesMasterIdLst>
  <p:sldIdLst>
    <p:sldId id="256" r:id="rId4"/>
    <p:sldId id="257" r:id="rId5"/>
    <p:sldId id="295" r:id="rId6"/>
    <p:sldId id="597" r:id="rId7"/>
    <p:sldId id="296" r:id="rId8"/>
    <p:sldId id="360" r:id="rId9"/>
    <p:sldId id="362" r:id="rId10"/>
    <p:sldId id="363" r:id="rId11"/>
    <p:sldId id="364" r:id="rId12"/>
    <p:sldId id="306" r:id="rId13"/>
    <p:sldId id="297" r:id="rId14"/>
    <p:sldId id="298" r:id="rId15"/>
    <p:sldId id="299" r:id="rId16"/>
    <p:sldId id="300" r:id="rId17"/>
    <p:sldId id="301" r:id="rId18"/>
    <p:sldId id="302" r:id="rId19"/>
    <p:sldId id="489" r:id="rId20"/>
    <p:sldId id="506" r:id="rId21"/>
    <p:sldId id="507" r:id="rId22"/>
    <p:sldId id="508" r:id="rId23"/>
    <p:sldId id="303" r:id="rId24"/>
    <p:sldId id="502" r:id="rId25"/>
    <p:sldId id="504" r:id="rId26"/>
    <p:sldId id="568" r:id="rId27"/>
    <p:sldId id="505" r:id="rId28"/>
    <p:sldId id="569" r:id="rId29"/>
    <p:sldId id="570" r:id="rId30"/>
    <p:sldId id="509" r:id="rId31"/>
    <p:sldId id="510" r:id="rId32"/>
    <p:sldId id="304" r:id="rId33"/>
    <p:sldId id="305" r:id="rId34"/>
    <p:sldId id="571" r:id="rId35"/>
    <p:sldId id="513" r:id="rId36"/>
    <p:sldId id="307" r:id="rId37"/>
    <p:sldId id="512" r:id="rId38"/>
    <p:sldId id="462" r:id="rId39"/>
    <p:sldId id="309" r:id="rId40"/>
    <p:sldId id="310" r:id="rId41"/>
    <p:sldId id="311" r:id="rId42"/>
    <p:sldId id="572" r:id="rId43"/>
    <p:sldId id="315" r:id="rId44"/>
    <p:sldId id="316" r:id="rId45"/>
    <p:sldId id="515" r:id="rId46"/>
    <p:sldId id="317" r:id="rId47"/>
    <p:sldId id="318" r:id="rId48"/>
    <p:sldId id="326" r:id="rId49"/>
    <p:sldId id="327" r:id="rId50"/>
    <p:sldId id="534" r:id="rId51"/>
    <p:sldId id="330" r:id="rId52"/>
    <p:sldId id="331" r:id="rId53"/>
    <p:sldId id="332" r:id="rId54"/>
    <p:sldId id="333" r:id="rId55"/>
    <p:sldId id="535" r:id="rId56"/>
    <p:sldId id="537" r:id="rId57"/>
    <p:sldId id="538" r:id="rId58"/>
    <p:sldId id="536" r:id="rId59"/>
    <p:sldId id="539" r:id="rId60"/>
    <p:sldId id="540" r:id="rId61"/>
    <p:sldId id="541" r:id="rId62"/>
    <p:sldId id="542" r:id="rId63"/>
    <p:sldId id="339" r:id="rId64"/>
    <p:sldId id="340" r:id="rId65"/>
    <p:sldId id="341" r:id="rId66"/>
    <p:sldId id="343" r:id="rId67"/>
    <p:sldId id="344" r:id="rId68"/>
    <p:sldId id="352" r:id="rId69"/>
    <p:sldId id="596" r:id="rId70"/>
    <p:sldId id="584" r:id="rId71"/>
    <p:sldId id="375" r:id="rId72"/>
    <p:sldId id="376" r:id="rId73"/>
    <p:sldId id="565" r:id="rId74"/>
    <p:sldId id="566" r:id="rId75"/>
    <p:sldId id="582" r:id="rId76"/>
    <p:sldId id="595" r:id="rId77"/>
    <p:sldId id="573" r:id="rId78"/>
    <p:sldId id="574" r:id="rId79"/>
    <p:sldId id="579" r:id="rId80"/>
    <p:sldId id="580" r:id="rId81"/>
    <p:sldId id="581" r:id="rId82"/>
    <p:sldId id="371" r:id="rId83"/>
    <p:sldId id="372" r:id="rId84"/>
    <p:sldId id="585" r:id="rId85"/>
    <p:sldId id="583" r:id="rId86"/>
    <p:sldId id="586" r:id="rId87"/>
    <p:sldId id="370" r:id="rId88"/>
    <p:sldId id="268" r:id="rId89"/>
    <p:sldId id="382" r:id="rId90"/>
    <p:sldId id="335" r:id="rId91"/>
    <p:sldId id="589" r:id="rId92"/>
    <p:sldId id="590" r:id="rId93"/>
    <p:sldId id="591" r:id="rId94"/>
    <p:sldId id="592" r:id="rId95"/>
    <p:sldId id="598" r:id="rId96"/>
    <p:sldId id="594" r:id="rId9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51"/>
    <a:srgbClr val="00B0F0"/>
    <a:srgbClr val="E8F1F6"/>
    <a:srgbClr val="560000"/>
    <a:srgbClr val="005614"/>
    <a:srgbClr val="FFC000"/>
    <a:srgbClr val="ED7D31"/>
    <a:srgbClr val="92D050"/>
    <a:srgbClr val="003B60"/>
    <a:srgbClr val="0E00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E9D68C-5687-44A7-9E53-D03D072A24CF}" v="138" dt="2023-10-07T02:58:41.2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Vidējs stils 2 - izcēlum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9154" autoAdjust="0"/>
  </p:normalViewPr>
  <p:slideViewPr>
    <p:cSldViewPr snapToGrid="0">
      <p:cViewPr>
        <p:scale>
          <a:sx n="75" d="100"/>
          <a:sy n="75" d="100"/>
        </p:scale>
        <p:origin x="1308" y="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tableStyles" Target="tableStyles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103" Type="http://schemas.microsoft.com/office/2016/11/relationships/changesInfo" Target="changesInfos/changesInfo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microsoft.com/office/2015/10/relationships/revisionInfo" Target="revisionInfo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aps Palskis" userId="2304e6b9db7dc6fa" providerId="LiveId" clId="{B9AD8B83-727E-4516-872C-59AEE01BAB81}"/>
    <pc:docChg chg="undo custSel addSld delSld modSld sldOrd modMainMaster">
      <pc:chgData name="Kristaps Palskis" userId="2304e6b9db7dc6fa" providerId="LiveId" clId="{B9AD8B83-727E-4516-872C-59AEE01BAB81}" dt="2023-06-09T16:11:59.830" v="17860" actId="1037"/>
      <pc:docMkLst>
        <pc:docMk/>
      </pc:docMkLst>
      <pc:sldChg chg="addSp modSp mod">
        <pc:chgData name="Kristaps Palskis" userId="2304e6b9db7dc6fa" providerId="LiveId" clId="{B9AD8B83-727E-4516-872C-59AEE01BAB81}" dt="2023-06-08T15:01:39.166" v="1360" actId="114"/>
        <pc:sldMkLst>
          <pc:docMk/>
          <pc:sldMk cId="1157272725" sldId="256"/>
        </pc:sldMkLst>
        <pc:spChg chg="mod">
          <ac:chgData name="Kristaps Palskis" userId="2304e6b9db7dc6fa" providerId="LiveId" clId="{B9AD8B83-727E-4516-872C-59AEE01BAB81}" dt="2023-06-08T14:39:00.999" v="1165" actId="404"/>
          <ac:spMkLst>
            <pc:docMk/>
            <pc:sldMk cId="1157272725" sldId="256"/>
            <ac:spMk id="2" creationId="{35F77139-0355-0FFC-F8F9-15DCDE4BD70F}"/>
          </ac:spMkLst>
        </pc:spChg>
        <pc:spChg chg="add mod">
          <ac:chgData name="Kristaps Palskis" userId="2304e6b9db7dc6fa" providerId="LiveId" clId="{B9AD8B83-727E-4516-872C-59AEE01BAB81}" dt="2023-06-08T15:01:39.166" v="1360" actId="114"/>
          <ac:spMkLst>
            <pc:docMk/>
            <pc:sldMk cId="1157272725" sldId="256"/>
            <ac:spMk id="3" creationId="{894A0F8D-AEC7-BD39-2C02-089C427B35EF}"/>
          </ac:spMkLst>
        </pc:spChg>
        <pc:spChg chg="mod">
          <ac:chgData name="Kristaps Palskis" userId="2304e6b9db7dc6fa" providerId="LiveId" clId="{B9AD8B83-727E-4516-872C-59AEE01BAB81}" dt="2023-06-08T14:37:08.104" v="1145" actId="255"/>
          <ac:spMkLst>
            <pc:docMk/>
            <pc:sldMk cId="1157272725" sldId="256"/>
            <ac:spMk id="4" creationId="{38178D3A-4415-FFAF-14F5-6FCFB6CC36D6}"/>
          </ac:spMkLst>
        </pc:spChg>
        <pc:spChg chg="add mod">
          <ac:chgData name="Kristaps Palskis" userId="2304e6b9db7dc6fa" providerId="LiveId" clId="{B9AD8B83-727E-4516-872C-59AEE01BAB81}" dt="2023-06-08T15:00:50.865" v="1357" actId="1036"/>
          <ac:spMkLst>
            <pc:docMk/>
            <pc:sldMk cId="1157272725" sldId="256"/>
            <ac:spMk id="12" creationId="{6BC6CA6F-0858-B827-74C5-C4BD994ED086}"/>
          </ac:spMkLst>
        </pc:spChg>
        <pc:cxnChg chg="add mod">
          <ac:chgData name="Kristaps Palskis" userId="2304e6b9db7dc6fa" providerId="LiveId" clId="{B9AD8B83-727E-4516-872C-59AEE01BAB81}" dt="2023-06-08T14:45:57.961" v="1305" actId="1038"/>
          <ac:cxnSpMkLst>
            <pc:docMk/>
            <pc:sldMk cId="1157272725" sldId="256"/>
            <ac:cxnSpMk id="6" creationId="{7D1CBCBF-AA29-E350-8DEE-8319D257EB01}"/>
          </ac:cxnSpMkLst>
        </pc:cxnChg>
        <pc:cxnChg chg="add mod">
          <ac:chgData name="Kristaps Palskis" userId="2304e6b9db7dc6fa" providerId="LiveId" clId="{B9AD8B83-727E-4516-872C-59AEE01BAB81}" dt="2023-06-08T15:01:29.851" v="1359" actId="14100"/>
          <ac:cxnSpMkLst>
            <pc:docMk/>
            <pc:sldMk cId="1157272725" sldId="256"/>
            <ac:cxnSpMk id="9" creationId="{549D2EEB-6870-5572-9A47-FBB68E6F1BA0}"/>
          </ac:cxnSpMkLst>
        </pc:cxnChg>
      </pc:sldChg>
      <pc:sldChg chg="del">
        <pc:chgData name="Kristaps Palskis" userId="2304e6b9db7dc6fa" providerId="LiveId" clId="{B9AD8B83-727E-4516-872C-59AEE01BAB81}" dt="2023-06-08T13:33:54.508" v="0" actId="47"/>
        <pc:sldMkLst>
          <pc:docMk/>
          <pc:sldMk cId="3610779795" sldId="259"/>
        </pc:sldMkLst>
      </pc:sldChg>
      <pc:sldChg chg="del">
        <pc:chgData name="Kristaps Palskis" userId="2304e6b9db7dc6fa" providerId="LiveId" clId="{B9AD8B83-727E-4516-872C-59AEE01BAB81}" dt="2023-06-08T13:33:55.561" v="1" actId="47"/>
        <pc:sldMkLst>
          <pc:docMk/>
          <pc:sldMk cId="580001362" sldId="260"/>
        </pc:sldMkLst>
      </pc:sldChg>
      <pc:sldChg chg="del">
        <pc:chgData name="Kristaps Palskis" userId="2304e6b9db7dc6fa" providerId="LiveId" clId="{B9AD8B83-727E-4516-872C-59AEE01BAB81}" dt="2023-06-08T13:33:56.283" v="4" actId="47"/>
        <pc:sldMkLst>
          <pc:docMk/>
          <pc:sldMk cId="1577185366" sldId="263"/>
        </pc:sldMkLst>
      </pc:sldChg>
      <pc:sldChg chg="del">
        <pc:chgData name="Kristaps Palskis" userId="2304e6b9db7dc6fa" providerId="LiveId" clId="{B9AD8B83-727E-4516-872C-59AEE01BAB81}" dt="2023-06-08T13:33:56.599" v="6" actId="47"/>
        <pc:sldMkLst>
          <pc:docMk/>
          <pc:sldMk cId="3890988263" sldId="267"/>
        </pc:sldMkLst>
      </pc:sldChg>
      <pc:sldChg chg="del">
        <pc:chgData name="Kristaps Palskis" userId="2304e6b9db7dc6fa" providerId="LiveId" clId="{B9AD8B83-727E-4516-872C-59AEE01BAB81}" dt="2023-06-08T13:33:56.943" v="8" actId="47"/>
        <pc:sldMkLst>
          <pc:docMk/>
          <pc:sldMk cId="2055327550" sldId="270"/>
        </pc:sldMkLst>
      </pc:sldChg>
      <pc:sldChg chg="del">
        <pc:chgData name="Kristaps Palskis" userId="2304e6b9db7dc6fa" providerId="LiveId" clId="{B9AD8B83-727E-4516-872C-59AEE01BAB81}" dt="2023-06-08T13:33:56.471" v="5" actId="47"/>
        <pc:sldMkLst>
          <pc:docMk/>
          <pc:sldMk cId="2056858579" sldId="274"/>
        </pc:sldMkLst>
      </pc:sldChg>
      <pc:sldChg chg="del">
        <pc:chgData name="Kristaps Palskis" userId="2304e6b9db7dc6fa" providerId="LiveId" clId="{B9AD8B83-727E-4516-872C-59AEE01BAB81}" dt="2023-06-08T13:33:55.843" v="2" actId="47"/>
        <pc:sldMkLst>
          <pc:docMk/>
          <pc:sldMk cId="638578181" sldId="277"/>
        </pc:sldMkLst>
      </pc:sldChg>
      <pc:sldChg chg="del">
        <pc:chgData name="Kristaps Palskis" userId="2304e6b9db7dc6fa" providerId="LiveId" clId="{B9AD8B83-727E-4516-872C-59AEE01BAB81}" dt="2023-06-08T13:33:56.098" v="3" actId="47"/>
        <pc:sldMkLst>
          <pc:docMk/>
          <pc:sldMk cId="1189643251" sldId="278"/>
        </pc:sldMkLst>
      </pc:sldChg>
      <pc:sldChg chg="del">
        <pc:chgData name="Kristaps Palskis" userId="2304e6b9db7dc6fa" providerId="LiveId" clId="{B9AD8B83-727E-4516-872C-59AEE01BAB81}" dt="2023-06-08T13:33:56.723" v="7" actId="47"/>
        <pc:sldMkLst>
          <pc:docMk/>
          <pc:sldMk cId="4197676107" sldId="279"/>
        </pc:sldMkLst>
      </pc:sldChg>
      <pc:sldChg chg="del">
        <pc:chgData name="Kristaps Palskis" userId="2304e6b9db7dc6fa" providerId="LiveId" clId="{B9AD8B83-727E-4516-872C-59AEE01BAB81}" dt="2023-06-08T13:33:57.053" v="9" actId="47"/>
        <pc:sldMkLst>
          <pc:docMk/>
          <pc:sldMk cId="2137588235" sldId="280"/>
        </pc:sldMkLst>
      </pc:sldChg>
      <pc:sldChg chg="del">
        <pc:chgData name="Kristaps Palskis" userId="2304e6b9db7dc6fa" providerId="LiveId" clId="{B9AD8B83-727E-4516-872C-59AEE01BAB81}" dt="2023-06-08T13:33:57.209" v="10" actId="47"/>
        <pc:sldMkLst>
          <pc:docMk/>
          <pc:sldMk cId="561680342" sldId="281"/>
        </pc:sldMkLst>
      </pc:sldChg>
      <pc:sldChg chg="del">
        <pc:chgData name="Kristaps Palskis" userId="2304e6b9db7dc6fa" providerId="LiveId" clId="{B9AD8B83-727E-4516-872C-59AEE01BAB81}" dt="2023-06-08T13:33:57.319" v="11" actId="47"/>
        <pc:sldMkLst>
          <pc:docMk/>
          <pc:sldMk cId="312537815" sldId="282"/>
        </pc:sldMkLst>
      </pc:sldChg>
      <pc:sldChg chg="del">
        <pc:chgData name="Kristaps Palskis" userId="2304e6b9db7dc6fa" providerId="LiveId" clId="{B9AD8B83-727E-4516-872C-59AEE01BAB81}" dt="2023-06-08T13:33:57.476" v="12" actId="47"/>
        <pc:sldMkLst>
          <pc:docMk/>
          <pc:sldMk cId="4173061494" sldId="283"/>
        </pc:sldMkLst>
      </pc:sldChg>
      <pc:sldChg chg="addSp delSp modSp mod">
        <pc:chgData name="Kristaps Palskis" userId="2304e6b9db7dc6fa" providerId="LiveId" clId="{B9AD8B83-727E-4516-872C-59AEE01BAB81}" dt="2023-06-09T15:31:19.038" v="16178" actId="1076"/>
        <pc:sldMkLst>
          <pc:docMk/>
          <pc:sldMk cId="2887078847" sldId="284"/>
        </pc:sldMkLst>
        <pc:spChg chg="mod">
          <ac:chgData name="Kristaps Palskis" userId="2304e6b9db7dc6fa" providerId="LiveId" clId="{B9AD8B83-727E-4516-872C-59AEE01BAB81}" dt="2023-06-08T14:06:14.969" v="454" actId="121"/>
          <ac:spMkLst>
            <pc:docMk/>
            <pc:sldMk cId="2887078847" sldId="284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8T14:15:46.841" v="802" actId="1035"/>
          <ac:spMkLst>
            <pc:docMk/>
            <pc:sldMk cId="2887078847" sldId="284"/>
            <ac:spMk id="3" creationId="{AA0370AA-CE39-2EE3-E85A-77C50B78EFAF}"/>
          </ac:spMkLst>
        </pc:spChg>
        <pc:spChg chg="mod">
          <ac:chgData name="Kristaps Palskis" userId="2304e6b9db7dc6fa" providerId="LiveId" clId="{B9AD8B83-727E-4516-872C-59AEE01BAB81}" dt="2023-06-08T14:09:25.320" v="561" actId="20577"/>
          <ac:spMkLst>
            <pc:docMk/>
            <pc:sldMk cId="2887078847" sldId="284"/>
            <ac:spMk id="4" creationId="{FF00CF85-7583-5B8D-FE4B-89C9BD4BF854}"/>
          </ac:spMkLst>
        </pc:spChg>
        <pc:spChg chg="del">
          <ac:chgData name="Kristaps Palskis" userId="2304e6b9db7dc6fa" providerId="LiveId" clId="{B9AD8B83-727E-4516-872C-59AEE01BAB81}" dt="2023-06-08T14:10:15.120" v="563" actId="478"/>
          <ac:spMkLst>
            <pc:docMk/>
            <pc:sldMk cId="2887078847" sldId="284"/>
            <ac:spMk id="5" creationId="{AB60FF74-45AC-7F52-0CFE-B48FE13C1524}"/>
          </ac:spMkLst>
        </pc:spChg>
        <pc:spChg chg="add mod">
          <ac:chgData name="Kristaps Palskis" userId="2304e6b9db7dc6fa" providerId="LiveId" clId="{B9AD8B83-727E-4516-872C-59AEE01BAB81}" dt="2023-06-08T14:15:46.841" v="802" actId="1035"/>
          <ac:spMkLst>
            <pc:docMk/>
            <pc:sldMk cId="2887078847" sldId="284"/>
            <ac:spMk id="6" creationId="{B779620B-B4FD-8387-D215-B65A0CDF41F1}"/>
          </ac:spMkLst>
        </pc:spChg>
        <pc:spChg chg="del">
          <ac:chgData name="Kristaps Palskis" userId="2304e6b9db7dc6fa" providerId="LiveId" clId="{B9AD8B83-727E-4516-872C-59AEE01BAB81}" dt="2023-06-08T14:10:16.204" v="564" actId="478"/>
          <ac:spMkLst>
            <pc:docMk/>
            <pc:sldMk cId="2887078847" sldId="284"/>
            <ac:spMk id="7" creationId="{92D0259D-E85E-B590-A86E-37FFE9EAEBE5}"/>
          </ac:spMkLst>
        </pc:spChg>
        <pc:spChg chg="del">
          <ac:chgData name="Kristaps Palskis" userId="2304e6b9db7dc6fa" providerId="LiveId" clId="{B9AD8B83-727E-4516-872C-59AEE01BAB81}" dt="2023-06-08T14:10:19.788" v="565" actId="478"/>
          <ac:spMkLst>
            <pc:docMk/>
            <pc:sldMk cId="2887078847" sldId="284"/>
            <ac:spMk id="8" creationId="{E2DF1A77-DEB1-8B0A-961D-CDFF2B0CCDFC}"/>
          </ac:spMkLst>
        </pc:spChg>
        <pc:spChg chg="add mod">
          <ac:chgData name="Kristaps Palskis" userId="2304e6b9db7dc6fa" providerId="LiveId" clId="{B9AD8B83-727E-4516-872C-59AEE01BAB81}" dt="2023-06-08T14:15:46.841" v="802" actId="1035"/>
          <ac:spMkLst>
            <pc:docMk/>
            <pc:sldMk cId="2887078847" sldId="284"/>
            <ac:spMk id="9" creationId="{A1093B37-B3CB-E795-AB4D-1B3F7684454C}"/>
          </ac:spMkLst>
        </pc:spChg>
        <pc:spChg chg="add mod">
          <ac:chgData name="Kristaps Palskis" userId="2304e6b9db7dc6fa" providerId="LiveId" clId="{B9AD8B83-727E-4516-872C-59AEE01BAB81}" dt="2023-06-08T14:15:46.841" v="802" actId="1035"/>
          <ac:spMkLst>
            <pc:docMk/>
            <pc:sldMk cId="2887078847" sldId="284"/>
            <ac:spMk id="10" creationId="{3B1857D0-363D-7EA9-A879-43E5DD249EDA}"/>
          </ac:spMkLst>
        </pc:spChg>
        <pc:spChg chg="add mod">
          <ac:chgData name="Kristaps Palskis" userId="2304e6b9db7dc6fa" providerId="LiveId" clId="{B9AD8B83-727E-4516-872C-59AEE01BAB81}" dt="2023-06-08T15:30:49.017" v="1825" actId="207"/>
          <ac:spMkLst>
            <pc:docMk/>
            <pc:sldMk cId="2887078847" sldId="284"/>
            <ac:spMk id="11" creationId="{A408787A-F66C-1870-6FB5-AD7D6281006F}"/>
          </ac:spMkLst>
        </pc:spChg>
        <pc:spChg chg="add mod">
          <ac:chgData name="Kristaps Palskis" userId="2304e6b9db7dc6fa" providerId="LiveId" clId="{B9AD8B83-727E-4516-872C-59AEE01BAB81}" dt="2023-06-09T15:31:19.038" v="16178" actId="1076"/>
          <ac:spMkLst>
            <pc:docMk/>
            <pc:sldMk cId="2887078847" sldId="284"/>
            <ac:spMk id="12" creationId="{45CA1AB3-70A5-9D63-49EA-9CB2BB25FDB3}"/>
          </ac:spMkLst>
        </pc:spChg>
      </pc:sldChg>
      <pc:sldChg chg="addSp delSp modSp add mod delAnim modAnim">
        <pc:chgData name="Kristaps Palskis" userId="2304e6b9db7dc6fa" providerId="LiveId" clId="{B9AD8B83-727E-4516-872C-59AEE01BAB81}" dt="2023-06-09T12:53:07.914" v="9186"/>
        <pc:sldMkLst>
          <pc:docMk/>
          <pc:sldMk cId="2024672883" sldId="285"/>
        </pc:sldMkLst>
        <pc:spChg chg="mod">
          <ac:chgData name="Kristaps Palskis" userId="2304e6b9db7dc6fa" providerId="LiveId" clId="{B9AD8B83-727E-4516-872C-59AEE01BAB81}" dt="2023-06-08T14:20:36.294" v="843" actId="20577"/>
          <ac:spMkLst>
            <pc:docMk/>
            <pc:sldMk cId="2024672883" sldId="285"/>
            <ac:spMk id="2" creationId="{42C43BCE-A5A4-4FCE-1ED0-8CF4F25C7111}"/>
          </ac:spMkLst>
        </pc:spChg>
        <pc:spChg chg="del">
          <ac:chgData name="Kristaps Palskis" userId="2304e6b9db7dc6fa" providerId="LiveId" clId="{B9AD8B83-727E-4516-872C-59AEE01BAB81}" dt="2023-06-08T14:20:16.327" v="804" actId="478"/>
          <ac:spMkLst>
            <pc:docMk/>
            <pc:sldMk cId="2024672883" sldId="285"/>
            <ac:spMk id="3" creationId="{AA0370AA-CE39-2EE3-E85A-77C50B78EFAF}"/>
          </ac:spMkLst>
        </pc:spChg>
        <pc:spChg chg="mod">
          <ac:chgData name="Kristaps Palskis" userId="2304e6b9db7dc6fa" providerId="LiveId" clId="{B9AD8B83-727E-4516-872C-59AEE01BAB81}" dt="2023-06-09T09:50:59.883" v="3020" actId="20577"/>
          <ac:spMkLst>
            <pc:docMk/>
            <pc:sldMk cId="2024672883" sldId="285"/>
            <ac:spMk id="4" creationId="{FF00CF85-7583-5B8D-FE4B-89C9BD4BF854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5" creationId="{79B574DF-2918-2BC5-93CB-CC908068BFD1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6" creationId="{58F5CCB5-8D9C-9B36-1BD9-C32AB80AF8C6}"/>
          </ac:spMkLst>
        </pc:spChg>
        <pc:spChg chg="del">
          <ac:chgData name="Kristaps Palskis" userId="2304e6b9db7dc6fa" providerId="LiveId" clId="{B9AD8B83-727E-4516-872C-59AEE01BAB81}" dt="2023-06-08T14:20:16.327" v="804" actId="478"/>
          <ac:spMkLst>
            <pc:docMk/>
            <pc:sldMk cId="2024672883" sldId="285"/>
            <ac:spMk id="6" creationId="{B779620B-B4FD-8387-D215-B65A0CDF41F1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7" creationId="{8C27AF55-A918-95FE-B64D-CB00F8F1F222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8" creationId="{0809F0ED-5C5E-6EC5-4809-888E5E474769}"/>
          </ac:spMkLst>
        </pc:spChg>
        <pc:spChg chg="del">
          <ac:chgData name="Kristaps Palskis" userId="2304e6b9db7dc6fa" providerId="LiveId" clId="{B9AD8B83-727E-4516-872C-59AEE01BAB81}" dt="2023-06-08T14:20:16.327" v="804" actId="478"/>
          <ac:spMkLst>
            <pc:docMk/>
            <pc:sldMk cId="2024672883" sldId="285"/>
            <ac:spMk id="9" creationId="{A1093B37-B3CB-E795-AB4D-1B3F7684454C}"/>
          </ac:spMkLst>
        </pc:spChg>
        <pc:spChg chg="del">
          <ac:chgData name="Kristaps Palskis" userId="2304e6b9db7dc6fa" providerId="LiveId" clId="{B9AD8B83-727E-4516-872C-59AEE01BAB81}" dt="2023-06-08T14:20:16.327" v="804" actId="478"/>
          <ac:spMkLst>
            <pc:docMk/>
            <pc:sldMk cId="2024672883" sldId="285"/>
            <ac:spMk id="10" creationId="{3B1857D0-363D-7EA9-A879-43E5DD249EDA}"/>
          </ac:spMkLst>
        </pc:spChg>
        <pc:spChg chg="del">
          <ac:chgData name="Kristaps Palskis" userId="2304e6b9db7dc6fa" providerId="LiveId" clId="{B9AD8B83-727E-4516-872C-59AEE01BAB81}" dt="2023-06-08T14:20:16.327" v="804" actId="478"/>
          <ac:spMkLst>
            <pc:docMk/>
            <pc:sldMk cId="2024672883" sldId="285"/>
            <ac:spMk id="11" creationId="{A408787A-F66C-1870-6FB5-AD7D6281006F}"/>
          </ac:spMkLst>
        </pc:spChg>
        <pc:spChg chg="del">
          <ac:chgData name="Kristaps Palskis" userId="2304e6b9db7dc6fa" providerId="LiveId" clId="{B9AD8B83-727E-4516-872C-59AEE01BAB81}" dt="2023-06-08T14:20:16.327" v="804" actId="478"/>
          <ac:spMkLst>
            <pc:docMk/>
            <pc:sldMk cId="2024672883" sldId="285"/>
            <ac:spMk id="12" creationId="{45CA1AB3-70A5-9D63-49EA-9CB2BB25FDB3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13" creationId="{EDC88A42-EC28-E848-1AAE-F156BBE78B27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14" creationId="{0B4C5B93-9031-119F-A3BF-EBD4FA906B6F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15" creationId="{77CB1CD6-884B-D484-4A96-A9D605588AA2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16" creationId="{1CE7C2D4-88BB-1DC0-537F-3C8CA1D543FB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17" creationId="{87BAC058-18CE-D81A-5039-4AEDBA8CF6E8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18" creationId="{B377A2FE-E47A-A7A1-7BFB-51035A9A3468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19" creationId="{E22317B3-92BA-F95A-B1E8-CF54D46EC2BF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20" creationId="{5CA29230-525E-4573-5234-F116B7DB6CFF}"/>
          </ac:spMkLst>
        </pc:spChg>
        <pc:spChg chg="add del mod">
          <ac:chgData name="Kristaps Palskis" userId="2304e6b9db7dc6fa" providerId="LiveId" clId="{B9AD8B83-727E-4516-872C-59AEE01BAB81}" dt="2023-06-09T09:43:04.777" v="2803" actId="478"/>
          <ac:spMkLst>
            <pc:docMk/>
            <pc:sldMk cId="2024672883" sldId="285"/>
            <ac:spMk id="21" creationId="{4D29B260-9709-52C1-A08A-92A8FC1F8393}"/>
          </ac:spMkLst>
        </pc:spChg>
        <pc:spChg chg="add del mod">
          <ac:chgData name="Kristaps Palskis" userId="2304e6b9db7dc6fa" providerId="LiveId" clId="{B9AD8B83-727E-4516-872C-59AEE01BAB81}" dt="2023-06-09T09:36:21.574" v="2658" actId="478"/>
          <ac:spMkLst>
            <pc:docMk/>
            <pc:sldMk cId="2024672883" sldId="285"/>
            <ac:spMk id="22" creationId="{842825C4-4A41-31CC-34EF-760C79831F79}"/>
          </ac:spMkLst>
        </pc:spChg>
        <pc:spChg chg="add del mod">
          <ac:chgData name="Kristaps Palskis" userId="2304e6b9db7dc6fa" providerId="LiveId" clId="{B9AD8B83-727E-4516-872C-59AEE01BAB81}" dt="2023-06-09T09:36:29.516" v="2667" actId="478"/>
          <ac:spMkLst>
            <pc:docMk/>
            <pc:sldMk cId="2024672883" sldId="285"/>
            <ac:spMk id="23" creationId="{CA52F50A-C4B6-3777-7E27-A890F816648E}"/>
          </ac:spMkLst>
        </pc:spChg>
        <pc:spChg chg="add del mod">
          <ac:chgData name="Kristaps Palskis" userId="2304e6b9db7dc6fa" providerId="LiveId" clId="{B9AD8B83-727E-4516-872C-59AEE01BAB81}" dt="2023-06-09T09:36:24.261" v="2662" actId="478"/>
          <ac:spMkLst>
            <pc:docMk/>
            <pc:sldMk cId="2024672883" sldId="285"/>
            <ac:spMk id="24" creationId="{3ACE8D47-B890-A080-31AB-A412B5C83E37}"/>
          </ac:spMkLst>
        </pc:spChg>
        <pc:spChg chg="add del mod">
          <ac:chgData name="Kristaps Palskis" userId="2304e6b9db7dc6fa" providerId="LiveId" clId="{B9AD8B83-727E-4516-872C-59AEE01BAB81}" dt="2023-06-09T09:36:28.622" v="2666" actId="478"/>
          <ac:spMkLst>
            <pc:docMk/>
            <pc:sldMk cId="2024672883" sldId="285"/>
            <ac:spMk id="25" creationId="{9C432AEC-8CE4-9D6B-C242-CB1C228481B2}"/>
          </ac:spMkLst>
        </pc:spChg>
        <pc:spChg chg="mod">
          <ac:chgData name="Kristaps Palskis" userId="2304e6b9db7dc6fa" providerId="LiveId" clId="{B9AD8B83-727E-4516-872C-59AEE01BAB81}" dt="2023-06-09T09:48:28.868" v="2971" actId="14100"/>
          <ac:spMkLst>
            <pc:docMk/>
            <pc:sldMk cId="2024672883" sldId="285"/>
            <ac:spMk id="47" creationId="{AD4D419F-4136-1576-097A-95AEB0B063B5}"/>
          </ac:spMkLst>
        </pc:spChg>
        <pc:spChg chg="mod">
          <ac:chgData name="Kristaps Palskis" userId="2304e6b9db7dc6fa" providerId="LiveId" clId="{B9AD8B83-727E-4516-872C-59AEE01BAB81}" dt="2023-06-09T09:48:09.759" v="2967" actId="14100"/>
          <ac:spMkLst>
            <pc:docMk/>
            <pc:sldMk cId="2024672883" sldId="285"/>
            <ac:spMk id="49" creationId="{9F37B287-DACE-BD14-1582-6DA0D3AC5D03}"/>
          </ac:spMkLst>
        </pc:spChg>
        <pc:spChg chg="mod">
          <ac:chgData name="Kristaps Palskis" userId="2304e6b9db7dc6fa" providerId="LiveId" clId="{B9AD8B83-727E-4516-872C-59AEE01BAB81}" dt="2023-06-09T09:48:09.759" v="2967" actId="14100"/>
          <ac:spMkLst>
            <pc:docMk/>
            <pc:sldMk cId="2024672883" sldId="285"/>
            <ac:spMk id="50" creationId="{79868A49-F4D6-8952-BA1A-3499EA8F44D0}"/>
          </ac:spMkLst>
        </pc:spChg>
        <pc:spChg chg="del mod">
          <ac:chgData name="Kristaps Palskis" userId="2304e6b9db7dc6fa" providerId="LiveId" clId="{B9AD8B83-727E-4516-872C-59AEE01BAB81}" dt="2023-06-09T09:47:04.970" v="2952" actId="478"/>
          <ac:spMkLst>
            <pc:docMk/>
            <pc:sldMk cId="2024672883" sldId="285"/>
            <ac:spMk id="51" creationId="{818AA37D-06FA-0A8C-B995-7B9ED707639E}"/>
          </ac:spMkLst>
        </pc:spChg>
        <pc:spChg chg="add mod">
          <ac:chgData name="Kristaps Palskis" userId="2304e6b9db7dc6fa" providerId="LiveId" clId="{B9AD8B83-727E-4516-872C-59AEE01BAB81}" dt="2023-06-09T09:48:43.182" v="2973" actId="14100"/>
          <ac:spMkLst>
            <pc:docMk/>
            <pc:sldMk cId="2024672883" sldId="285"/>
            <ac:spMk id="52" creationId="{04BD64EA-97BF-A44F-20A0-F94266C518C3}"/>
          </ac:spMkLst>
        </pc:spChg>
        <pc:spChg chg="add mod">
          <ac:chgData name="Kristaps Palskis" userId="2304e6b9db7dc6fa" providerId="LiveId" clId="{B9AD8B83-727E-4516-872C-59AEE01BAB81}" dt="2023-06-09T09:49:15.504" v="2977" actId="1076"/>
          <ac:spMkLst>
            <pc:docMk/>
            <pc:sldMk cId="2024672883" sldId="285"/>
            <ac:spMk id="53" creationId="{CB535346-AC3B-7C06-DFD7-38C29C0CAE90}"/>
          </ac:spMkLst>
        </pc:spChg>
        <pc:spChg chg="mod">
          <ac:chgData name="Kristaps Palskis" userId="2304e6b9db7dc6fa" providerId="LiveId" clId="{B9AD8B83-727E-4516-872C-59AEE01BAB81}" dt="2023-06-09T09:50:04.655" v="2986" actId="14100"/>
          <ac:spMkLst>
            <pc:docMk/>
            <pc:sldMk cId="2024672883" sldId="285"/>
            <ac:spMk id="55" creationId="{E7888188-784C-EB8D-A0E2-DFF7C8901D0F}"/>
          </ac:spMkLst>
        </pc:spChg>
        <pc:spChg chg="mod">
          <ac:chgData name="Kristaps Palskis" userId="2304e6b9db7dc6fa" providerId="LiveId" clId="{B9AD8B83-727E-4516-872C-59AEE01BAB81}" dt="2023-06-09T09:49:30.504" v="2978" actId="14100"/>
          <ac:spMkLst>
            <pc:docMk/>
            <pc:sldMk cId="2024672883" sldId="285"/>
            <ac:spMk id="57" creationId="{E313EB3F-E09F-6810-BE96-3CC3F08D3EF5}"/>
          </ac:spMkLst>
        </pc:spChg>
        <pc:spChg chg="del mod">
          <ac:chgData name="Kristaps Palskis" userId="2304e6b9db7dc6fa" providerId="LiveId" clId="{B9AD8B83-727E-4516-872C-59AEE01BAB81}" dt="2023-06-09T09:47:16.435" v="2955" actId="478"/>
          <ac:spMkLst>
            <pc:docMk/>
            <pc:sldMk cId="2024672883" sldId="285"/>
            <ac:spMk id="58" creationId="{A9CBC3C3-A456-202C-C4C0-7090C1B55017}"/>
          </ac:spMkLst>
        </pc:spChg>
        <pc:spChg chg="mod">
          <ac:chgData name="Kristaps Palskis" userId="2304e6b9db7dc6fa" providerId="LiveId" clId="{B9AD8B83-727E-4516-872C-59AEE01BAB81}" dt="2023-06-09T09:49:30.504" v="2978" actId="14100"/>
          <ac:spMkLst>
            <pc:docMk/>
            <pc:sldMk cId="2024672883" sldId="285"/>
            <ac:spMk id="59" creationId="{02293046-1A22-22C6-6AE6-01F97B699B2A}"/>
          </ac:spMkLst>
        </pc:spChg>
        <pc:spChg chg="mod">
          <ac:chgData name="Kristaps Palskis" userId="2304e6b9db7dc6fa" providerId="LiveId" clId="{B9AD8B83-727E-4516-872C-59AEE01BAB81}" dt="2023-06-09T09:49:52.699" v="2984" actId="6549"/>
          <ac:spMkLst>
            <pc:docMk/>
            <pc:sldMk cId="2024672883" sldId="285"/>
            <ac:spMk id="61" creationId="{A92D128F-9473-85D9-8A95-4287A858CE79}"/>
          </ac:spMkLst>
        </pc:spChg>
        <pc:spChg chg="mod">
          <ac:chgData name="Kristaps Palskis" userId="2304e6b9db7dc6fa" providerId="LiveId" clId="{B9AD8B83-727E-4516-872C-59AEE01BAB81}" dt="2023-06-09T09:49:37.119" v="2979" actId="14100"/>
          <ac:spMkLst>
            <pc:docMk/>
            <pc:sldMk cId="2024672883" sldId="285"/>
            <ac:spMk id="64" creationId="{B7885F80-8EFC-7830-F410-C847F1FF8DF9}"/>
          </ac:spMkLst>
        </pc:spChg>
        <pc:spChg chg="del mod">
          <ac:chgData name="Kristaps Palskis" userId="2304e6b9db7dc6fa" providerId="LiveId" clId="{B9AD8B83-727E-4516-872C-59AEE01BAB81}" dt="2023-06-09T09:47:17.923" v="2956" actId="478"/>
          <ac:spMkLst>
            <pc:docMk/>
            <pc:sldMk cId="2024672883" sldId="285"/>
            <ac:spMk id="65" creationId="{06433F8D-2BDB-59B4-D34C-9DE1C27716E7}"/>
          </ac:spMkLst>
        </pc:spChg>
        <pc:spChg chg="mod">
          <ac:chgData name="Kristaps Palskis" userId="2304e6b9db7dc6fa" providerId="LiveId" clId="{B9AD8B83-727E-4516-872C-59AEE01BAB81}" dt="2023-06-09T09:49:37.119" v="2979" actId="14100"/>
          <ac:spMkLst>
            <pc:docMk/>
            <pc:sldMk cId="2024672883" sldId="285"/>
            <ac:spMk id="66" creationId="{C2F06B40-F843-7C91-55C2-9810B68A9847}"/>
          </ac:spMkLst>
        </pc:spChg>
        <pc:spChg chg="add mod">
          <ac:chgData name="Kristaps Palskis" userId="2304e6b9db7dc6fa" providerId="LiveId" clId="{B9AD8B83-727E-4516-872C-59AEE01BAB81}" dt="2023-06-09T09:54:45.508" v="3328" actId="179"/>
          <ac:spMkLst>
            <pc:docMk/>
            <pc:sldMk cId="2024672883" sldId="285"/>
            <ac:spMk id="68" creationId="{E5BF395B-EE3A-9B9D-8125-C288DB8F5A5A}"/>
          </ac:spMkLst>
        </pc:spChg>
        <pc:grpChg chg="add mod">
          <ac:chgData name="Kristaps Palskis" userId="2304e6b9db7dc6fa" providerId="LiveId" clId="{B9AD8B83-727E-4516-872C-59AEE01BAB81}" dt="2023-06-09T09:46:09.143" v="2946"/>
          <ac:grpSpMkLst>
            <pc:docMk/>
            <pc:sldMk cId="2024672883" sldId="285"/>
            <ac:grpSpMk id="46" creationId="{A7323D2B-B5B5-486E-8D97-67DD6891244C}"/>
          </ac:grpSpMkLst>
        </pc:grpChg>
        <pc:grpChg chg="del mod">
          <ac:chgData name="Kristaps Palskis" userId="2304e6b9db7dc6fa" providerId="LiveId" clId="{B9AD8B83-727E-4516-872C-59AEE01BAB81}" dt="2023-06-09T09:47:04.970" v="2952" actId="478"/>
          <ac:grpSpMkLst>
            <pc:docMk/>
            <pc:sldMk cId="2024672883" sldId="285"/>
            <ac:grpSpMk id="48" creationId="{FC35C3BB-9444-C387-AEDA-713A7F69C3CF}"/>
          </ac:grpSpMkLst>
        </pc:grpChg>
        <pc:grpChg chg="add mod">
          <ac:chgData name="Kristaps Palskis" userId="2304e6b9db7dc6fa" providerId="LiveId" clId="{B9AD8B83-727E-4516-872C-59AEE01BAB81}" dt="2023-06-09T09:50:08.868" v="3004" actId="1035"/>
          <ac:grpSpMkLst>
            <pc:docMk/>
            <pc:sldMk cId="2024672883" sldId="285"/>
            <ac:grpSpMk id="54" creationId="{502226F0-31F1-01CC-DB67-934D763CD6C8}"/>
          </ac:grpSpMkLst>
        </pc:grpChg>
        <pc:grpChg chg="del mod">
          <ac:chgData name="Kristaps Palskis" userId="2304e6b9db7dc6fa" providerId="LiveId" clId="{B9AD8B83-727E-4516-872C-59AEE01BAB81}" dt="2023-06-09T09:47:16.435" v="2955" actId="478"/>
          <ac:grpSpMkLst>
            <pc:docMk/>
            <pc:sldMk cId="2024672883" sldId="285"/>
            <ac:grpSpMk id="56" creationId="{78427054-F0DB-E844-87E5-03DC1FA3B195}"/>
          </ac:grpSpMkLst>
        </pc:grpChg>
        <pc:grpChg chg="add mod">
          <ac:chgData name="Kristaps Palskis" userId="2304e6b9db7dc6fa" providerId="LiveId" clId="{B9AD8B83-727E-4516-872C-59AEE01BAB81}" dt="2023-06-09T09:50:08.868" v="3004" actId="1035"/>
          <ac:grpSpMkLst>
            <pc:docMk/>
            <pc:sldMk cId="2024672883" sldId="285"/>
            <ac:grpSpMk id="60" creationId="{AC3E59DB-7852-6D76-F5E7-80CAAF74F963}"/>
          </ac:grpSpMkLst>
        </pc:grpChg>
        <pc:grpChg chg="mod">
          <ac:chgData name="Kristaps Palskis" userId="2304e6b9db7dc6fa" providerId="LiveId" clId="{B9AD8B83-727E-4516-872C-59AEE01BAB81}" dt="2023-06-09T09:46:09.143" v="2946"/>
          <ac:grpSpMkLst>
            <pc:docMk/>
            <pc:sldMk cId="2024672883" sldId="285"/>
            <ac:grpSpMk id="62" creationId="{2E69E26D-84AD-F1FB-A156-D866A8D412E3}"/>
          </ac:grpSpMkLst>
        </pc:grpChg>
        <pc:grpChg chg="del mod">
          <ac:chgData name="Kristaps Palskis" userId="2304e6b9db7dc6fa" providerId="LiveId" clId="{B9AD8B83-727E-4516-872C-59AEE01BAB81}" dt="2023-06-09T09:47:17.923" v="2956" actId="478"/>
          <ac:grpSpMkLst>
            <pc:docMk/>
            <pc:sldMk cId="2024672883" sldId="285"/>
            <ac:grpSpMk id="63" creationId="{D54CDCF3-C890-7E65-E447-56A3CDF1E43B}"/>
          </ac:grpSpMkLst>
        </pc:grpChg>
        <pc:picChg chg="add mod">
          <ac:chgData name="Kristaps Palskis" userId="2304e6b9db7dc6fa" providerId="LiveId" clId="{B9AD8B83-727E-4516-872C-59AEE01BAB81}" dt="2023-06-09T09:50:37.592" v="3008" actId="1076"/>
          <ac:picMkLst>
            <pc:docMk/>
            <pc:sldMk cId="2024672883" sldId="285"/>
            <ac:picMk id="67" creationId="{4E2EDC99-1E87-1556-4E54-67EEE66D2E87}"/>
          </ac:picMkLst>
        </pc:picChg>
        <pc:cxnChg chg="add del mod">
          <ac:chgData name="Kristaps Palskis" userId="2304e6b9db7dc6fa" providerId="LiveId" clId="{B9AD8B83-727E-4516-872C-59AEE01BAB81}" dt="2023-06-09T09:43:04.777" v="2803" actId="478"/>
          <ac:cxnSpMkLst>
            <pc:docMk/>
            <pc:sldMk cId="2024672883" sldId="285"/>
            <ac:cxnSpMk id="3" creationId="{C7DCAB6E-D389-5C33-9A9C-1C29D94DC6CB}"/>
          </ac:cxnSpMkLst>
        </pc:cxnChg>
        <pc:cxnChg chg="add del mod">
          <ac:chgData name="Kristaps Palskis" userId="2304e6b9db7dc6fa" providerId="LiveId" clId="{B9AD8B83-727E-4516-872C-59AEE01BAB81}" dt="2023-06-09T09:36:22.236" v="2659" actId="478"/>
          <ac:cxnSpMkLst>
            <pc:docMk/>
            <pc:sldMk cId="2024672883" sldId="285"/>
            <ac:cxnSpMk id="26" creationId="{0E5A6C35-96D6-0CBC-3C38-5A72C2087F2A}"/>
          </ac:cxnSpMkLst>
        </pc:cxnChg>
        <pc:cxnChg chg="add del mod">
          <ac:chgData name="Kristaps Palskis" userId="2304e6b9db7dc6fa" providerId="LiveId" clId="{B9AD8B83-727E-4516-872C-59AEE01BAB81}" dt="2023-06-09T09:36:22.930" v="2660" actId="478"/>
          <ac:cxnSpMkLst>
            <pc:docMk/>
            <pc:sldMk cId="2024672883" sldId="285"/>
            <ac:cxnSpMk id="27" creationId="{F6AE79AD-24D9-6CFE-A7EF-5A65EB3C9DBC}"/>
          </ac:cxnSpMkLst>
        </pc:cxnChg>
        <pc:cxnChg chg="add del mod">
          <ac:chgData name="Kristaps Palskis" userId="2304e6b9db7dc6fa" providerId="LiveId" clId="{B9AD8B83-727E-4516-872C-59AEE01BAB81}" dt="2023-06-09T09:36:23.507" v="2661" actId="478"/>
          <ac:cxnSpMkLst>
            <pc:docMk/>
            <pc:sldMk cId="2024672883" sldId="285"/>
            <ac:cxnSpMk id="28" creationId="{35464A4B-4C60-7AEF-D9D7-0D1663C5BA1D}"/>
          </ac:cxnSpMkLst>
        </pc:cxnChg>
        <pc:cxnChg chg="add del mod">
          <ac:chgData name="Kristaps Palskis" userId="2304e6b9db7dc6fa" providerId="LiveId" clId="{B9AD8B83-727E-4516-872C-59AEE01BAB81}" dt="2023-06-09T09:36:24.967" v="2663" actId="478"/>
          <ac:cxnSpMkLst>
            <pc:docMk/>
            <pc:sldMk cId="2024672883" sldId="285"/>
            <ac:cxnSpMk id="29" creationId="{EDB83033-9829-0B2D-2317-CF40E9A1CD35}"/>
          </ac:cxnSpMkLst>
        </pc:cxnChg>
        <pc:cxnChg chg="add del mod">
          <ac:chgData name="Kristaps Palskis" userId="2304e6b9db7dc6fa" providerId="LiveId" clId="{B9AD8B83-727E-4516-872C-59AEE01BAB81}" dt="2023-06-09T09:43:04.777" v="2803" actId="478"/>
          <ac:cxnSpMkLst>
            <pc:docMk/>
            <pc:sldMk cId="2024672883" sldId="285"/>
            <ac:cxnSpMk id="31" creationId="{EE3243A2-AA0F-0A2F-3B0F-252F686AE25D}"/>
          </ac:cxnSpMkLst>
        </pc:cxnChg>
        <pc:cxnChg chg="add del mod">
          <ac:chgData name="Kristaps Palskis" userId="2304e6b9db7dc6fa" providerId="LiveId" clId="{B9AD8B83-727E-4516-872C-59AEE01BAB81}" dt="2023-06-09T09:43:04.777" v="2803" actId="478"/>
          <ac:cxnSpMkLst>
            <pc:docMk/>
            <pc:sldMk cId="2024672883" sldId="285"/>
            <ac:cxnSpMk id="32" creationId="{811C704A-9552-A412-A6BF-AE27FB91F355}"/>
          </ac:cxnSpMkLst>
        </pc:cxnChg>
        <pc:cxnChg chg="add del mod">
          <ac:chgData name="Kristaps Palskis" userId="2304e6b9db7dc6fa" providerId="LiveId" clId="{B9AD8B83-727E-4516-872C-59AEE01BAB81}" dt="2023-06-09T09:43:04.777" v="2803" actId="478"/>
          <ac:cxnSpMkLst>
            <pc:docMk/>
            <pc:sldMk cId="2024672883" sldId="285"/>
            <ac:cxnSpMk id="33" creationId="{DCF3043B-F662-E70A-DB98-6ED0644F706E}"/>
          </ac:cxnSpMkLst>
        </pc:cxnChg>
        <pc:cxnChg chg="add del mod">
          <ac:chgData name="Kristaps Palskis" userId="2304e6b9db7dc6fa" providerId="LiveId" clId="{B9AD8B83-727E-4516-872C-59AEE01BAB81}" dt="2023-06-09T09:43:04.777" v="2803" actId="478"/>
          <ac:cxnSpMkLst>
            <pc:docMk/>
            <pc:sldMk cId="2024672883" sldId="285"/>
            <ac:cxnSpMk id="35" creationId="{94171F80-B160-584A-33EF-EE6D503AA520}"/>
          </ac:cxnSpMkLst>
        </pc:cxnChg>
        <pc:cxnChg chg="add del mod">
          <ac:chgData name="Kristaps Palskis" userId="2304e6b9db7dc6fa" providerId="LiveId" clId="{B9AD8B83-727E-4516-872C-59AEE01BAB81}" dt="2023-06-09T09:43:04.777" v="2803" actId="478"/>
          <ac:cxnSpMkLst>
            <pc:docMk/>
            <pc:sldMk cId="2024672883" sldId="285"/>
            <ac:cxnSpMk id="37" creationId="{43002238-A589-869A-07AA-CA0C34F66B5B}"/>
          </ac:cxnSpMkLst>
        </pc:cxnChg>
        <pc:cxnChg chg="add del mod">
          <ac:chgData name="Kristaps Palskis" userId="2304e6b9db7dc6fa" providerId="LiveId" clId="{B9AD8B83-727E-4516-872C-59AEE01BAB81}" dt="2023-06-09T09:43:04.777" v="2803" actId="478"/>
          <ac:cxnSpMkLst>
            <pc:docMk/>
            <pc:sldMk cId="2024672883" sldId="285"/>
            <ac:cxnSpMk id="38" creationId="{BB696362-695B-4AE3-8336-3A26BF2CA641}"/>
          </ac:cxnSpMkLst>
        </pc:cxnChg>
        <pc:cxnChg chg="add del mod">
          <ac:chgData name="Kristaps Palskis" userId="2304e6b9db7dc6fa" providerId="LiveId" clId="{B9AD8B83-727E-4516-872C-59AEE01BAB81}" dt="2023-06-09T09:43:04.777" v="2803" actId="478"/>
          <ac:cxnSpMkLst>
            <pc:docMk/>
            <pc:sldMk cId="2024672883" sldId="285"/>
            <ac:cxnSpMk id="42" creationId="{B23D0BEF-969F-34FC-2B1C-19F49A951DEB}"/>
          </ac:cxnSpMkLst>
        </pc:cxnChg>
        <pc:cxnChg chg="add del mod">
          <ac:chgData name="Kristaps Palskis" userId="2304e6b9db7dc6fa" providerId="LiveId" clId="{B9AD8B83-727E-4516-872C-59AEE01BAB81}" dt="2023-06-09T09:43:04.777" v="2803" actId="478"/>
          <ac:cxnSpMkLst>
            <pc:docMk/>
            <pc:sldMk cId="2024672883" sldId="285"/>
            <ac:cxnSpMk id="44" creationId="{8C6D9216-9097-17FC-219D-D6469B1F1D6B}"/>
          </ac:cxnSpMkLst>
        </pc:cxnChg>
      </pc:sldChg>
      <pc:sldChg chg="del">
        <pc:chgData name="Kristaps Palskis" userId="2304e6b9db7dc6fa" providerId="LiveId" clId="{B9AD8B83-727E-4516-872C-59AEE01BAB81}" dt="2023-06-08T13:33:57.617" v="13" actId="47"/>
        <pc:sldMkLst>
          <pc:docMk/>
          <pc:sldMk cId="3901258019" sldId="285"/>
        </pc:sldMkLst>
      </pc:sldChg>
      <pc:sldChg chg="del">
        <pc:chgData name="Kristaps Palskis" userId="2304e6b9db7dc6fa" providerId="LiveId" clId="{B9AD8B83-727E-4516-872C-59AEE01BAB81}" dt="2023-06-08T13:33:57.774" v="14" actId="47"/>
        <pc:sldMkLst>
          <pc:docMk/>
          <pc:sldMk cId="1120186351" sldId="286"/>
        </pc:sldMkLst>
      </pc:sldChg>
      <pc:sldChg chg="addSp modSp add mod">
        <pc:chgData name="Kristaps Palskis" userId="2304e6b9db7dc6fa" providerId="LiveId" clId="{B9AD8B83-727E-4516-872C-59AEE01BAB81}" dt="2023-06-09T13:26:09.404" v="11528" actId="20577"/>
        <pc:sldMkLst>
          <pc:docMk/>
          <pc:sldMk cId="1217314394" sldId="286"/>
        </pc:sldMkLst>
        <pc:spChg chg="mod">
          <ac:chgData name="Kristaps Palskis" userId="2304e6b9db7dc6fa" providerId="LiveId" clId="{B9AD8B83-727E-4516-872C-59AEE01BAB81}" dt="2023-06-09T13:26:09.404" v="11528" actId="20577"/>
          <ac:spMkLst>
            <pc:docMk/>
            <pc:sldMk cId="1217314394" sldId="286"/>
            <ac:spMk id="2" creationId="{42C43BCE-A5A4-4FCE-1ED0-8CF4F25C7111}"/>
          </ac:spMkLst>
        </pc:spChg>
        <pc:spChg chg="add mod">
          <ac:chgData name="Kristaps Palskis" userId="2304e6b9db7dc6fa" providerId="LiveId" clId="{B9AD8B83-727E-4516-872C-59AEE01BAB81}" dt="2023-06-08T15:34:22.804" v="1939" actId="121"/>
          <ac:spMkLst>
            <pc:docMk/>
            <pc:sldMk cId="1217314394" sldId="286"/>
            <ac:spMk id="3" creationId="{72313499-0215-7BA9-8943-D2C1FA1A21E2}"/>
          </ac:spMkLst>
        </pc:spChg>
        <pc:spChg chg="mod">
          <ac:chgData name="Kristaps Palskis" userId="2304e6b9db7dc6fa" providerId="LiveId" clId="{B9AD8B83-727E-4516-872C-59AEE01BAB81}" dt="2023-06-08T15:14:54.488" v="1413" actId="20577"/>
          <ac:spMkLst>
            <pc:docMk/>
            <pc:sldMk cId="1217314394" sldId="286"/>
            <ac:spMk id="4" creationId="{FF00CF85-7583-5B8D-FE4B-89C9BD4BF854}"/>
          </ac:spMkLst>
        </pc:spChg>
        <pc:spChg chg="mod">
          <ac:chgData name="Kristaps Palskis" userId="2304e6b9db7dc6fa" providerId="LiveId" clId="{B9AD8B83-727E-4516-872C-59AEE01BAB81}" dt="2023-06-08T15:34:22.804" v="1939" actId="121"/>
          <ac:spMkLst>
            <pc:docMk/>
            <pc:sldMk cId="1217314394" sldId="286"/>
            <ac:spMk id="5" creationId="{79B574DF-2918-2BC5-93CB-CC908068BFD1}"/>
          </ac:spMkLst>
        </pc:spChg>
        <pc:spChg chg="add mod">
          <ac:chgData name="Kristaps Palskis" userId="2304e6b9db7dc6fa" providerId="LiveId" clId="{B9AD8B83-727E-4516-872C-59AEE01BAB81}" dt="2023-06-08T15:49:52.232" v="2268" actId="20577"/>
          <ac:spMkLst>
            <pc:docMk/>
            <pc:sldMk cId="1217314394" sldId="286"/>
            <ac:spMk id="6" creationId="{D450CFEE-C2B8-0682-5BD0-C766D1DA79B2}"/>
          </ac:spMkLst>
        </pc:spChg>
        <pc:spChg chg="mod">
          <ac:chgData name="Kristaps Palskis" userId="2304e6b9db7dc6fa" providerId="LiveId" clId="{B9AD8B83-727E-4516-872C-59AEE01BAB81}" dt="2023-06-08T15:34:22.804" v="1939" actId="121"/>
          <ac:spMkLst>
            <pc:docMk/>
            <pc:sldMk cId="1217314394" sldId="286"/>
            <ac:spMk id="7" creationId="{8C27AF55-A918-95FE-B64D-CB00F8F1F222}"/>
          </ac:spMkLst>
        </pc:spChg>
        <pc:spChg chg="mod">
          <ac:chgData name="Kristaps Palskis" userId="2304e6b9db7dc6fa" providerId="LiveId" clId="{B9AD8B83-727E-4516-872C-59AEE01BAB81}" dt="2023-06-08T15:34:22.804" v="1939" actId="121"/>
          <ac:spMkLst>
            <pc:docMk/>
            <pc:sldMk cId="1217314394" sldId="286"/>
            <ac:spMk id="8" creationId="{0809F0ED-5C5E-6EC5-4809-888E5E474769}"/>
          </ac:spMkLst>
        </pc:spChg>
        <pc:spChg chg="add mod">
          <ac:chgData name="Kristaps Palskis" userId="2304e6b9db7dc6fa" providerId="LiveId" clId="{B9AD8B83-727E-4516-872C-59AEE01BAB81}" dt="2023-06-08T15:34:22.804" v="1939" actId="121"/>
          <ac:spMkLst>
            <pc:docMk/>
            <pc:sldMk cId="1217314394" sldId="286"/>
            <ac:spMk id="9" creationId="{0F57279A-B6DC-8CCE-F2E3-F482B51FA832}"/>
          </ac:spMkLst>
        </pc:spChg>
        <pc:spChg chg="add mod">
          <ac:chgData name="Kristaps Palskis" userId="2304e6b9db7dc6fa" providerId="LiveId" clId="{B9AD8B83-727E-4516-872C-59AEE01BAB81}" dt="2023-06-09T13:24:55.585" v="11522" actId="1076"/>
          <ac:spMkLst>
            <pc:docMk/>
            <pc:sldMk cId="1217314394" sldId="286"/>
            <ac:spMk id="12" creationId="{A7D4EA70-5392-CDA2-0500-FD0FEE20D319}"/>
          </ac:spMkLst>
        </pc:spChg>
        <pc:spChg chg="mod">
          <ac:chgData name="Kristaps Palskis" userId="2304e6b9db7dc6fa" providerId="LiveId" clId="{B9AD8B83-727E-4516-872C-59AEE01BAB81}" dt="2023-06-08T15:34:22.804" v="1939" actId="121"/>
          <ac:spMkLst>
            <pc:docMk/>
            <pc:sldMk cId="1217314394" sldId="286"/>
            <ac:spMk id="13" creationId="{EDC88A42-EC28-E848-1AAE-F156BBE78B27}"/>
          </ac:spMkLst>
        </pc:spChg>
        <pc:spChg chg="mod">
          <ac:chgData name="Kristaps Palskis" userId="2304e6b9db7dc6fa" providerId="LiveId" clId="{B9AD8B83-727E-4516-872C-59AEE01BAB81}" dt="2023-06-08T15:34:22.804" v="1939" actId="121"/>
          <ac:spMkLst>
            <pc:docMk/>
            <pc:sldMk cId="1217314394" sldId="286"/>
            <ac:spMk id="14" creationId="{0B4C5B93-9031-119F-A3BF-EBD4FA906B6F}"/>
          </ac:spMkLst>
        </pc:spChg>
        <pc:spChg chg="mod ord">
          <ac:chgData name="Kristaps Palskis" userId="2304e6b9db7dc6fa" providerId="LiveId" clId="{B9AD8B83-727E-4516-872C-59AEE01BAB81}" dt="2023-06-08T15:49:54.712" v="2269" actId="14100"/>
          <ac:spMkLst>
            <pc:docMk/>
            <pc:sldMk cId="1217314394" sldId="286"/>
            <ac:spMk id="15" creationId="{77CB1CD6-884B-D484-4A96-A9D605588AA2}"/>
          </ac:spMkLst>
        </pc:spChg>
        <pc:picChg chg="add mod">
          <ac:chgData name="Kristaps Palskis" userId="2304e6b9db7dc6fa" providerId="LiveId" clId="{B9AD8B83-727E-4516-872C-59AEE01BAB81}" dt="2023-06-09T13:23:11.074" v="11274" actId="1076"/>
          <ac:picMkLst>
            <pc:docMk/>
            <pc:sldMk cId="1217314394" sldId="286"/>
            <ac:picMk id="11" creationId="{2872960C-5484-A18C-EE6F-2CC5363859D9}"/>
          </ac:picMkLst>
        </pc:picChg>
        <pc:picChg chg="add mod">
          <ac:chgData name="Kristaps Palskis" userId="2304e6b9db7dc6fa" providerId="LiveId" clId="{B9AD8B83-727E-4516-872C-59AEE01BAB81}" dt="2023-06-09T13:25:57.458" v="11527" actId="14100"/>
          <ac:picMkLst>
            <pc:docMk/>
            <pc:sldMk cId="1217314394" sldId="286"/>
            <ac:picMk id="17" creationId="{E71CC3E0-89A9-8949-EF5E-2CC2AC0BA0C1}"/>
          </ac:picMkLst>
        </pc:picChg>
      </pc:sldChg>
      <pc:sldChg chg="addSp delSp modSp add mod">
        <pc:chgData name="Kristaps Palskis" userId="2304e6b9db7dc6fa" providerId="LiveId" clId="{B9AD8B83-727E-4516-872C-59AEE01BAB81}" dt="2023-06-09T14:23:38.562" v="14421" actId="20577"/>
        <pc:sldMkLst>
          <pc:docMk/>
          <pc:sldMk cId="964781241" sldId="287"/>
        </pc:sldMkLst>
        <pc:spChg chg="mod">
          <ac:chgData name="Kristaps Palskis" userId="2304e6b9db7dc6fa" providerId="LiveId" clId="{B9AD8B83-727E-4516-872C-59AEE01BAB81}" dt="2023-06-09T14:23:38.562" v="14421" actId="20577"/>
          <ac:spMkLst>
            <pc:docMk/>
            <pc:sldMk cId="964781241" sldId="287"/>
            <ac:spMk id="2" creationId="{42C43BCE-A5A4-4FCE-1ED0-8CF4F25C7111}"/>
          </ac:spMkLst>
        </pc:spChg>
        <pc:spChg chg="del">
          <ac:chgData name="Kristaps Palskis" userId="2304e6b9db7dc6fa" providerId="LiveId" clId="{B9AD8B83-727E-4516-872C-59AEE01BAB81}" dt="2023-06-08T15:30:12.246" v="1819" actId="478"/>
          <ac:spMkLst>
            <pc:docMk/>
            <pc:sldMk cId="964781241" sldId="287"/>
            <ac:spMk id="3" creationId="{72313499-0215-7BA9-8943-D2C1FA1A21E2}"/>
          </ac:spMkLst>
        </pc:spChg>
        <pc:spChg chg="mod">
          <ac:chgData name="Kristaps Palskis" userId="2304e6b9db7dc6fa" providerId="LiveId" clId="{B9AD8B83-727E-4516-872C-59AEE01BAB81}" dt="2023-06-08T15:20:44.459" v="1697" actId="20577"/>
          <ac:spMkLst>
            <pc:docMk/>
            <pc:sldMk cId="964781241" sldId="287"/>
            <ac:spMk id="4" creationId="{FF00CF85-7583-5B8D-FE4B-89C9BD4BF854}"/>
          </ac:spMkLst>
        </pc:spChg>
        <pc:spChg chg="mod">
          <ac:chgData name="Kristaps Palskis" userId="2304e6b9db7dc6fa" providerId="LiveId" clId="{B9AD8B83-727E-4516-872C-59AEE01BAB81}" dt="2023-06-08T15:35:01.129" v="1944" actId="121"/>
          <ac:spMkLst>
            <pc:docMk/>
            <pc:sldMk cId="964781241" sldId="287"/>
            <ac:spMk id="5" creationId="{79B574DF-2918-2BC5-93CB-CC908068BFD1}"/>
          </ac:spMkLst>
        </pc:spChg>
        <pc:spChg chg="add mod">
          <ac:chgData name="Kristaps Palskis" userId="2304e6b9db7dc6fa" providerId="LiveId" clId="{B9AD8B83-727E-4516-872C-59AEE01BAB81}" dt="2023-06-09T14:17:10.415" v="14029"/>
          <ac:spMkLst>
            <pc:docMk/>
            <pc:sldMk cId="964781241" sldId="287"/>
            <ac:spMk id="6" creationId="{CE7C2F89-CC17-681A-BBB5-08DCC09FDAD2}"/>
          </ac:spMkLst>
        </pc:spChg>
        <pc:spChg chg="del">
          <ac:chgData name="Kristaps Palskis" userId="2304e6b9db7dc6fa" providerId="LiveId" clId="{B9AD8B83-727E-4516-872C-59AEE01BAB81}" dt="2023-06-08T15:30:12.246" v="1819" actId="478"/>
          <ac:spMkLst>
            <pc:docMk/>
            <pc:sldMk cId="964781241" sldId="287"/>
            <ac:spMk id="6" creationId="{D450CFEE-C2B8-0682-5BD0-C766D1DA79B2}"/>
          </ac:spMkLst>
        </pc:spChg>
        <pc:spChg chg="mod">
          <ac:chgData name="Kristaps Palskis" userId="2304e6b9db7dc6fa" providerId="LiveId" clId="{B9AD8B83-727E-4516-872C-59AEE01BAB81}" dt="2023-06-08T15:35:01.129" v="1944" actId="121"/>
          <ac:spMkLst>
            <pc:docMk/>
            <pc:sldMk cId="964781241" sldId="287"/>
            <ac:spMk id="7" creationId="{8C27AF55-A918-95FE-B64D-CB00F8F1F222}"/>
          </ac:spMkLst>
        </pc:spChg>
        <pc:spChg chg="mod">
          <ac:chgData name="Kristaps Palskis" userId="2304e6b9db7dc6fa" providerId="LiveId" clId="{B9AD8B83-727E-4516-872C-59AEE01BAB81}" dt="2023-06-08T15:35:01.129" v="1944" actId="121"/>
          <ac:spMkLst>
            <pc:docMk/>
            <pc:sldMk cId="964781241" sldId="287"/>
            <ac:spMk id="8" creationId="{0809F0ED-5C5E-6EC5-4809-888E5E474769}"/>
          </ac:spMkLst>
        </pc:spChg>
        <pc:spChg chg="add del mod">
          <ac:chgData name="Kristaps Palskis" userId="2304e6b9db7dc6fa" providerId="LiveId" clId="{B9AD8B83-727E-4516-872C-59AEE01BAB81}" dt="2023-06-08T15:34:53.233" v="1942" actId="478"/>
          <ac:spMkLst>
            <pc:docMk/>
            <pc:sldMk cId="964781241" sldId="287"/>
            <ac:spMk id="9" creationId="{049613FC-D14C-CE27-7188-B94C7E2364AA}"/>
          </ac:spMkLst>
        </pc:spChg>
        <pc:spChg chg="add mod">
          <ac:chgData name="Kristaps Palskis" userId="2304e6b9db7dc6fa" providerId="LiveId" clId="{B9AD8B83-727E-4516-872C-59AEE01BAB81}" dt="2023-06-09T14:17:32.388" v="14079" actId="20577"/>
          <ac:spMkLst>
            <pc:docMk/>
            <pc:sldMk cId="964781241" sldId="287"/>
            <ac:spMk id="9" creationId="{A6E3B125-28B7-59AA-E543-FF91C2C8FFB2}"/>
          </ac:spMkLst>
        </pc:spChg>
        <pc:spChg chg="add del mod">
          <ac:chgData name="Kristaps Palskis" userId="2304e6b9db7dc6fa" providerId="LiveId" clId="{B9AD8B83-727E-4516-872C-59AEE01BAB81}" dt="2023-06-09T14:17:46.730" v="14082" actId="478"/>
          <ac:spMkLst>
            <pc:docMk/>
            <pc:sldMk cId="964781241" sldId="287"/>
            <ac:spMk id="10" creationId="{7B270F7C-6C02-8E43-28A3-05ECD24A46CD}"/>
          </ac:spMkLst>
        </pc:spChg>
        <pc:spChg chg="add mod">
          <ac:chgData name="Kristaps Palskis" userId="2304e6b9db7dc6fa" providerId="LiveId" clId="{B9AD8B83-727E-4516-872C-59AEE01BAB81}" dt="2023-06-09T14:22:23.257" v="14397" actId="1035"/>
          <ac:spMkLst>
            <pc:docMk/>
            <pc:sldMk cId="964781241" sldId="287"/>
            <ac:spMk id="11" creationId="{EEE27D12-2EB3-9851-5BAA-B840D6C8BAF8}"/>
          </ac:spMkLst>
        </pc:spChg>
        <pc:spChg chg="del">
          <ac:chgData name="Kristaps Palskis" userId="2304e6b9db7dc6fa" providerId="LiveId" clId="{B9AD8B83-727E-4516-872C-59AEE01BAB81}" dt="2023-06-08T15:30:12.246" v="1819" actId="478"/>
          <ac:spMkLst>
            <pc:docMk/>
            <pc:sldMk cId="964781241" sldId="287"/>
            <ac:spMk id="13" creationId="{EDC88A42-EC28-E848-1AAE-F156BBE78B27}"/>
          </ac:spMkLst>
        </pc:spChg>
        <pc:spChg chg="del">
          <ac:chgData name="Kristaps Palskis" userId="2304e6b9db7dc6fa" providerId="LiveId" clId="{B9AD8B83-727E-4516-872C-59AEE01BAB81}" dt="2023-06-08T15:30:12.246" v="1819" actId="478"/>
          <ac:spMkLst>
            <pc:docMk/>
            <pc:sldMk cId="964781241" sldId="287"/>
            <ac:spMk id="14" creationId="{0B4C5B93-9031-119F-A3BF-EBD4FA906B6F}"/>
          </ac:spMkLst>
        </pc:spChg>
        <pc:spChg chg="mod">
          <ac:chgData name="Kristaps Palskis" userId="2304e6b9db7dc6fa" providerId="LiveId" clId="{B9AD8B83-727E-4516-872C-59AEE01BAB81}" dt="2023-06-08T15:35:08.266" v="1946" actId="1076"/>
          <ac:spMkLst>
            <pc:docMk/>
            <pc:sldMk cId="964781241" sldId="287"/>
            <ac:spMk id="15" creationId="{77CB1CD6-884B-D484-4A96-A9D605588AA2}"/>
          </ac:spMkLst>
        </pc:spChg>
        <pc:picChg chg="add mod">
          <ac:chgData name="Kristaps Palskis" userId="2304e6b9db7dc6fa" providerId="LiveId" clId="{B9AD8B83-727E-4516-872C-59AEE01BAB81}" dt="2023-06-09T14:22:30.136" v="14412" actId="1037"/>
          <ac:picMkLst>
            <pc:docMk/>
            <pc:sldMk cId="964781241" sldId="287"/>
            <ac:picMk id="13" creationId="{84103A72-FEFA-9F98-87AF-9FF0A8EA72D1}"/>
          </ac:picMkLst>
        </pc:picChg>
        <pc:picChg chg="add mod">
          <ac:chgData name="Kristaps Palskis" userId="2304e6b9db7dc6fa" providerId="LiveId" clId="{B9AD8B83-727E-4516-872C-59AEE01BAB81}" dt="2023-06-09T14:22:30.136" v="14412" actId="1037"/>
          <ac:picMkLst>
            <pc:docMk/>
            <pc:sldMk cId="964781241" sldId="287"/>
            <ac:picMk id="16" creationId="{081346E9-BFE8-9F29-D853-918F610AC6D0}"/>
          </ac:picMkLst>
        </pc:picChg>
        <pc:cxnChg chg="add mod">
          <ac:chgData name="Kristaps Palskis" userId="2304e6b9db7dc6fa" providerId="LiveId" clId="{B9AD8B83-727E-4516-872C-59AEE01BAB81}" dt="2023-06-09T14:17:10.415" v="14029"/>
          <ac:cxnSpMkLst>
            <pc:docMk/>
            <pc:sldMk cId="964781241" sldId="287"/>
            <ac:cxnSpMk id="3" creationId="{4F76F468-0A16-0EF5-F878-DC33F92AA13C}"/>
          </ac:cxnSpMkLst>
        </pc:cxnChg>
      </pc:sldChg>
      <pc:sldChg chg="del">
        <pc:chgData name="Kristaps Palskis" userId="2304e6b9db7dc6fa" providerId="LiveId" clId="{B9AD8B83-727E-4516-872C-59AEE01BAB81}" dt="2023-06-08T13:33:59.509" v="15" actId="47"/>
        <pc:sldMkLst>
          <pc:docMk/>
          <pc:sldMk cId="2950704404" sldId="287"/>
        </pc:sldMkLst>
      </pc:sldChg>
      <pc:sldChg chg="addSp delSp modSp add mod">
        <pc:chgData name="Kristaps Palskis" userId="2304e6b9db7dc6fa" providerId="LiveId" clId="{B9AD8B83-727E-4516-872C-59AEE01BAB81}" dt="2023-06-09T15:29:19.342" v="16098" actId="20577"/>
        <pc:sldMkLst>
          <pc:docMk/>
          <pc:sldMk cId="455858226" sldId="288"/>
        </pc:sldMkLst>
        <pc:spChg chg="mod">
          <ac:chgData name="Kristaps Palskis" userId="2304e6b9db7dc6fa" providerId="LiveId" clId="{B9AD8B83-727E-4516-872C-59AEE01BAB81}" dt="2023-06-09T15:29:19.342" v="16098" actId="20577"/>
          <ac:spMkLst>
            <pc:docMk/>
            <pc:sldMk cId="455858226" sldId="288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8T15:31:24.269" v="1845" actId="20577"/>
          <ac:spMkLst>
            <pc:docMk/>
            <pc:sldMk cId="455858226" sldId="288"/>
            <ac:spMk id="4" creationId="{FF00CF85-7583-5B8D-FE4B-89C9BD4BF854}"/>
          </ac:spMkLst>
        </pc:spChg>
        <pc:spChg chg="add del mod">
          <ac:chgData name="Kristaps Palskis" userId="2304e6b9db7dc6fa" providerId="LiveId" clId="{B9AD8B83-727E-4516-872C-59AEE01BAB81}" dt="2023-06-09T14:38:55.444" v="14536"/>
          <ac:spMkLst>
            <pc:docMk/>
            <pc:sldMk cId="455858226" sldId="288"/>
            <ac:spMk id="5" creationId="{33AAFAF4-43D5-46F3-BA50-D588CCB5CB16}"/>
          </ac:spMkLst>
        </pc:spChg>
        <pc:spChg chg="del">
          <ac:chgData name="Kristaps Palskis" userId="2304e6b9db7dc6fa" providerId="LiveId" clId="{B9AD8B83-727E-4516-872C-59AEE01BAB81}" dt="2023-06-08T15:32:14.194" v="1900" actId="478"/>
          <ac:spMkLst>
            <pc:docMk/>
            <pc:sldMk cId="455858226" sldId="288"/>
            <ac:spMk id="5" creationId="{79B574DF-2918-2BC5-93CB-CC908068BFD1}"/>
          </ac:spMkLst>
        </pc:spChg>
        <pc:spChg chg="add del mod">
          <ac:chgData name="Kristaps Palskis" userId="2304e6b9db7dc6fa" providerId="LiveId" clId="{B9AD8B83-727E-4516-872C-59AEE01BAB81}" dt="2023-06-09T14:38:55.444" v="14536"/>
          <ac:spMkLst>
            <pc:docMk/>
            <pc:sldMk cId="455858226" sldId="288"/>
            <ac:spMk id="6" creationId="{D7089AD7-CFE5-8C57-46A1-FB2357BCE2C6}"/>
          </ac:spMkLst>
        </pc:spChg>
        <pc:spChg chg="add mod">
          <ac:chgData name="Kristaps Palskis" userId="2304e6b9db7dc6fa" providerId="LiveId" clId="{B9AD8B83-727E-4516-872C-59AEE01BAB81}" dt="2023-06-09T14:57:33.098" v="15958" actId="1036"/>
          <ac:spMkLst>
            <pc:docMk/>
            <pc:sldMk cId="455858226" sldId="288"/>
            <ac:spMk id="7" creationId="{5AFB79A6-08DA-93F3-4788-947111D028FC}"/>
          </ac:spMkLst>
        </pc:spChg>
        <pc:spChg chg="del">
          <ac:chgData name="Kristaps Palskis" userId="2304e6b9db7dc6fa" providerId="LiveId" clId="{B9AD8B83-727E-4516-872C-59AEE01BAB81}" dt="2023-06-08T15:32:15.733" v="1901" actId="478"/>
          <ac:spMkLst>
            <pc:docMk/>
            <pc:sldMk cId="455858226" sldId="288"/>
            <ac:spMk id="7" creationId="{8C27AF55-A918-95FE-B64D-CB00F8F1F222}"/>
          </ac:spMkLst>
        </pc:spChg>
        <pc:spChg chg="del">
          <ac:chgData name="Kristaps Palskis" userId="2304e6b9db7dc6fa" providerId="LiveId" clId="{B9AD8B83-727E-4516-872C-59AEE01BAB81}" dt="2023-06-08T15:32:16.314" v="1902" actId="478"/>
          <ac:spMkLst>
            <pc:docMk/>
            <pc:sldMk cId="455858226" sldId="288"/>
            <ac:spMk id="8" creationId="{0809F0ED-5C5E-6EC5-4809-888E5E474769}"/>
          </ac:spMkLst>
        </pc:spChg>
        <pc:spChg chg="mod">
          <ac:chgData name="Kristaps Palskis" userId="2304e6b9db7dc6fa" providerId="LiveId" clId="{B9AD8B83-727E-4516-872C-59AEE01BAB81}" dt="2023-06-08T15:50:10.377" v="2270" actId="121"/>
          <ac:spMkLst>
            <pc:docMk/>
            <pc:sldMk cId="455858226" sldId="288"/>
            <ac:spMk id="9" creationId="{049613FC-D14C-CE27-7188-B94C7E2364AA}"/>
          </ac:spMkLst>
        </pc:spChg>
        <pc:spChg chg="add mod">
          <ac:chgData name="Kristaps Palskis" userId="2304e6b9db7dc6fa" providerId="LiveId" clId="{B9AD8B83-727E-4516-872C-59AEE01BAB81}" dt="2023-06-09T15:29:15.996" v="16096" actId="20577"/>
          <ac:spMkLst>
            <pc:docMk/>
            <pc:sldMk cId="455858226" sldId="288"/>
            <ac:spMk id="11" creationId="{BD4AB98C-1EED-C884-B235-E4DB82B8F9B7}"/>
          </ac:spMkLst>
        </pc:spChg>
        <pc:spChg chg="del">
          <ac:chgData name="Kristaps Palskis" userId="2304e6b9db7dc6fa" providerId="LiveId" clId="{B9AD8B83-727E-4516-872C-59AEE01BAB81}" dt="2023-06-08T15:32:14.194" v="1900" actId="478"/>
          <ac:spMkLst>
            <pc:docMk/>
            <pc:sldMk cId="455858226" sldId="288"/>
            <ac:spMk id="15" creationId="{77CB1CD6-884B-D484-4A96-A9D605588AA2}"/>
          </ac:spMkLst>
        </pc:spChg>
        <pc:picChg chg="add mod">
          <ac:chgData name="Kristaps Palskis" userId="2304e6b9db7dc6fa" providerId="LiveId" clId="{B9AD8B83-727E-4516-872C-59AEE01BAB81}" dt="2023-06-09T14:57:28.674" v="15948" actId="1036"/>
          <ac:picMkLst>
            <pc:docMk/>
            <pc:sldMk cId="455858226" sldId="288"/>
            <ac:picMk id="10" creationId="{51C0739B-A24C-71BC-A561-184F4B76FC6B}"/>
          </ac:picMkLst>
        </pc:picChg>
        <pc:cxnChg chg="add del mod">
          <ac:chgData name="Kristaps Palskis" userId="2304e6b9db7dc6fa" providerId="LiveId" clId="{B9AD8B83-727E-4516-872C-59AEE01BAB81}" dt="2023-06-09T14:38:55.444" v="14536"/>
          <ac:cxnSpMkLst>
            <pc:docMk/>
            <pc:sldMk cId="455858226" sldId="288"/>
            <ac:cxnSpMk id="3" creationId="{C019E19E-43AA-0F9C-FE54-2A7A069DC4BF}"/>
          </ac:cxnSpMkLst>
        </pc:cxnChg>
      </pc:sldChg>
      <pc:sldChg chg="addSp modSp add mod">
        <pc:chgData name="Kristaps Palskis" userId="2304e6b9db7dc6fa" providerId="LiveId" clId="{B9AD8B83-727E-4516-872C-59AEE01BAB81}" dt="2023-06-09T16:11:59.830" v="17860" actId="1037"/>
        <pc:sldMkLst>
          <pc:docMk/>
          <pc:sldMk cId="3106261144" sldId="289"/>
        </pc:sldMkLst>
        <pc:spChg chg="mod">
          <ac:chgData name="Kristaps Palskis" userId="2304e6b9db7dc6fa" providerId="LiveId" clId="{B9AD8B83-727E-4516-872C-59AEE01BAB81}" dt="2023-06-09T15:30:54.631" v="16170" actId="20577"/>
          <ac:spMkLst>
            <pc:docMk/>
            <pc:sldMk cId="3106261144" sldId="289"/>
            <ac:spMk id="2" creationId="{42C43BCE-A5A4-4FCE-1ED0-8CF4F25C7111}"/>
          </ac:spMkLst>
        </pc:spChg>
        <pc:spChg chg="add mod ord">
          <ac:chgData name="Kristaps Palskis" userId="2304e6b9db7dc6fa" providerId="LiveId" clId="{B9AD8B83-727E-4516-872C-59AEE01BAB81}" dt="2023-06-09T15:34:14.285" v="16361" actId="14100"/>
          <ac:spMkLst>
            <pc:docMk/>
            <pc:sldMk cId="3106261144" sldId="289"/>
            <ac:spMk id="3" creationId="{B17F5633-DAF4-D20D-7E4B-F3ACB8449E7C}"/>
          </ac:spMkLst>
        </pc:spChg>
        <pc:spChg chg="mod">
          <ac:chgData name="Kristaps Palskis" userId="2304e6b9db7dc6fa" providerId="LiveId" clId="{B9AD8B83-727E-4516-872C-59AEE01BAB81}" dt="2023-06-09T15:31:27.327" v="16179"/>
          <ac:spMkLst>
            <pc:docMk/>
            <pc:sldMk cId="3106261144" sldId="289"/>
            <ac:spMk id="4" creationId="{FF00CF85-7583-5B8D-FE4B-89C9BD4BF854}"/>
          </ac:spMkLst>
        </pc:spChg>
        <pc:spChg chg="add mod">
          <ac:chgData name="Kristaps Palskis" userId="2304e6b9db7dc6fa" providerId="LiveId" clId="{B9AD8B83-727E-4516-872C-59AEE01BAB81}" dt="2023-06-09T15:34:01.076" v="16355" actId="1076"/>
          <ac:spMkLst>
            <pc:docMk/>
            <pc:sldMk cId="3106261144" sldId="289"/>
            <ac:spMk id="5" creationId="{055D3425-1A09-669C-660F-6C00CAED09B8}"/>
          </ac:spMkLst>
        </pc:spChg>
        <pc:spChg chg="add mod">
          <ac:chgData name="Kristaps Palskis" userId="2304e6b9db7dc6fa" providerId="LiveId" clId="{B9AD8B83-727E-4516-872C-59AEE01BAB81}" dt="2023-06-09T15:34:01.076" v="16355" actId="1076"/>
          <ac:spMkLst>
            <pc:docMk/>
            <pc:sldMk cId="3106261144" sldId="289"/>
            <ac:spMk id="6" creationId="{22DFF683-EB24-7D85-54EA-FADF7C5D9B14}"/>
          </ac:spMkLst>
        </pc:spChg>
        <pc:spChg chg="mod">
          <ac:chgData name="Kristaps Palskis" userId="2304e6b9db7dc6fa" providerId="LiveId" clId="{B9AD8B83-727E-4516-872C-59AEE01BAB81}" dt="2023-06-09T16:10:56.949" v="17825" actId="20577"/>
          <ac:spMkLst>
            <pc:docMk/>
            <pc:sldMk cId="3106261144" sldId="289"/>
            <ac:spMk id="9" creationId="{049613FC-D14C-CE27-7188-B94C7E2364AA}"/>
          </ac:spMkLst>
        </pc:spChg>
        <pc:picChg chg="add mod modCrop">
          <ac:chgData name="Kristaps Palskis" userId="2304e6b9db7dc6fa" providerId="LiveId" clId="{B9AD8B83-727E-4516-872C-59AEE01BAB81}" dt="2023-06-09T16:11:25.377" v="17843" actId="1038"/>
          <ac:picMkLst>
            <pc:docMk/>
            <pc:sldMk cId="3106261144" sldId="289"/>
            <ac:picMk id="8" creationId="{25B6C84F-6A32-04D2-B57A-17B79A1480CC}"/>
          </ac:picMkLst>
        </pc:picChg>
        <pc:picChg chg="add mod">
          <ac:chgData name="Kristaps Palskis" userId="2304e6b9db7dc6fa" providerId="LiveId" clId="{B9AD8B83-727E-4516-872C-59AEE01BAB81}" dt="2023-06-09T16:11:59.830" v="17860" actId="1037"/>
          <ac:picMkLst>
            <pc:docMk/>
            <pc:sldMk cId="3106261144" sldId="289"/>
            <ac:picMk id="1026" creationId="{45A1EBC9-6260-F23F-ABE0-9242E30D6F85}"/>
          </ac:picMkLst>
        </pc:picChg>
        <pc:picChg chg="add mod">
          <ac:chgData name="Kristaps Palskis" userId="2304e6b9db7dc6fa" providerId="LiveId" clId="{B9AD8B83-727E-4516-872C-59AEE01BAB81}" dt="2023-06-09T16:11:25.377" v="17843" actId="1038"/>
          <ac:picMkLst>
            <pc:docMk/>
            <pc:sldMk cId="3106261144" sldId="289"/>
            <ac:picMk id="20482" creationId="{C05A4C4F-CDF4-F63B-4A87-3333D7AC8B03}"/>
          </ac:picMkLst>
        </pc:picChg>
      </pc:sldChg>
      <pc:sldChg chg="addSp delSp modSp add mod">
        <pc:chgData name="Kristaps Palskis" userId="2304e6b9db7dc6fa" providerId="LiveId" clId="{B9AD8B83-727E-4516-872C-59AEE01BAB81}" dt="2023-06-09T15:44:37.855" v="16766" actId="1037"/>
        <pc:sldMkLst>
          <pc:docMk/>
          <pc:sldMk cId="2961684524" sldId="290"/>
        </pc:sldMkLst>
        <pc:spChg chg="mod">
          <ac:chgData name="Kristaps Palskis" userId="2304e6b9db7dc6fa" providerId="LiveId" clId="{B9AD8B83-727E-4516-872C-59AEE01BAB81}" dt="2023-06-09T15:35:38.435" v="16377" actId="20577"/>
          <ac:spMkLst>
            <pc:docMk/>
            <pc:sldMk cId="2961684524" sldId="290"/>
            <ac:spMk id="2" creationId="{42C43BCE-A5A4-4FCE-1ED0-8CF4F25C7111}"/>
          </ac:spMkLst>
        </pc:spChg>
        <pc:spChg chg="add mod">
          <ac:chgData name="Kristaps Palskis" userId="2304e6b9db7dc6fa" providerId="LiveId" clId="{B9AD8B83-727E-4516-872C-59AEE01BAB81}" dt="2023-06-08T15:47:31.520" v="2147" actId="1036"/>
          <ac:spMkLst>
            <pc:docMk/>
            <pc:sldMk cId="2961684524" sldId="290"/>
            <ac:spMk id="3" creationId="{238B4100-BAC1-8EEA-B286-9082405C0EED}"/>
          </ac:spMkLst>
        </pc:spChg>
        <pc:spChg chg="mod">
          <ac:chgData name="Kristaps Palskis" userId="2304e6b9db7dc6fa" providerId="LiveId" clId="{B9AD8B83-727E-4516-872C-59AEE01BAB81}" dt="2023-06-08T15:43:35.946" v="1954"/>
          <ac:spMkLst>
            <pc:docMk/>
            <pc:sldMk cId="2961684524" sldId="290"/>
            <ac:spMk id="4" creationId="{FF00CF85-7583-5B8D-FE4B-89C9BD4BF854}"/>
          </ac:spMkLst>
        </pc:spChg>
        <pc:spChg chg="add del mod">
          <ac:chgData name="Kristaps Palskis" userId="2304e6b9db7dc6fa" providerId="LiveId" clId="{B9AD8B83-727E-4516-872C-59AEE01BAB81}" dt="2023-06-08T15:44:59.707" v="2089" actId="478"/>
          <ac:spMkLst>
            <pc:docMk/>
            <pc:sldMk cId="2961684524" sldId="290"/>
            <ac:spMk id="5" creationId="{EBBB85BB-8E5F-8C76-13EA-9A9F98125D99}"/>
          </ac:spMkLst>
        </pc:spChg>
        <pc:spChg chg="add mod">
          <ac:chgData name="Kristaps Palskis" userId="2304e6b9db7dc6fa" providerId="LiveId" clId="{B9AD8B83-727E-4516-872C-59AEE01BAB81}" dt="2023-06-08T15:47:31.520" v="2147" actId="1036"/>
          <ac:spMkLst>
            <pc:docMk/>
            <pc:sldMk cId="2961684524" sldId="290"/>
            <ac:spMk id="6" creationId="{7854A1F3-B807-2980-B7DA-91AB151A0889}"/>
          </ac:spMkLst>
        </pc:spChg>
        <pc:spChg chg="add mod">
          <ac:chgData name="Kristaps Palskis" userId="2304e6b9db7dc6fa" providerId="LiveId" clId="{B9AD8B83-727E-4516-872C-59AEE01BAB81}" dt="2023-06-09T15:36:01.250" v="16382" actId="1076"/>
          <ac:spMkLst>
            <pc:docMk/>
            <pc:sldMk cId="2961684524" sldId="290"/>
            <ac:spMk id="7" creationId="{87BFA3D5-CA90-47B4-0419-305D5A718024}"/>
          </ac:spMkLst>
        </pc:spChg>
        <pc:spChg chg="add mod">
          <ac:chgData name="Kristaps Palskis" userId="2304e6b9db7dc6fa" providerId="LiveId" clId="{B9AD8B83-727E-4516-872C-59AEE01BAB81}" dt="2023-06-09T15:44:23.062" v="16752" actId="113"/>
          <ac:spMkLst>
            <pc:docMk/>
            <pc:sldMk cId="2961684524" sldId="290"/>
            <ac:spMk id="8" creationId="{4E3D290D-9D00-942D-4324-B950AF2145CA}"/>
          </ac:spMkLst>
        </pc:spChg>
        <pc:spChg chg="add del mod">
          <ac:chgData name="Kristaps Palskis" userId="2304e6b9db7dc6fa" providerId="LiveId" clId="{B9AD8B83-727E-4516-872C-59AEE01BAB81}" dt="2023-06-08T15:47:20.127" v="2124" actId="478"/>
          <ac:spMkLst>
            <pc:docMk/>
            <pc:sldMk cId="2961684524" sldId="290"/>
            <ac:spMk id="8" creationId="{7010ADBB-A0CB-8C25-587F-7CC1910F5B8D}"/>
          </ac:spMkLst>
        </pc:spChg>
        <pc:spChg chg="mod">
          <ac:chgData name="Kristaps Palskis" userId="2304e6b9db7dc6fa" providerId="LiveId" clId="{B9AD8B83-727E-4516-872C-59AEE01BAB81}" dt="2023-06-08T15:47:31.520" v="2147" actId="1036"/>
          <ac:spMkLst>
            <pc:docMk/>
            <pc:sldMk cId="2961684524" sldId="290"/>
            <ac:spMk id="9" creationId="{049613FC-D14C-CE27-7188-B94C7E2364AA}"/>
          </ac:spMkLst>
        </pc:spChg>
        <pc:picChg chg="add mod">
          <ac:chgData name="Kristaps Palskis" userId="2304e6b9db7dc6fa" providerId="LiveId" clId="{B9AD8B83-727E-4516-872C-59AEE01BAB81}" dt="2023-06-09T15:39:14.569" v="16460" actId="1076"/>
          <ac:picMkLst>
            <pc:docMk/>
            <pc:sldMk cId="2961684524" sldId="290"/>
            <ac:picMk id="5" creationId="{2ED8A9C0-A2C0-7666-4BD3-C334B592A44E}"/>
          </ac:picMkLst>
        </pc:picChg>
        <pc:picChg chg="add mod">
          <ac:chgData name="Kristaps Palskis" userId="2304e6b9db7dc6fa" providerId="LiveId" clId="{B9AD8B83-727E-4516-872C-59AEE01BAB81}" dt="2023-06-09T15:44:37.855" v="16766" actId="1037"/>
          <ac:picMkLst>
            <pc:docMk/>
            <pc:sldMk cId="2961684524" sldId="290"/>
            <ac:picMk id="11" creationId="{63D642C4-5D57-064F-3685-F30A9D4F1D2D}"/>
          </ac:picMkLst>
        </pc:picChg>
        <pc:picChg chg="add mod">
          <ac:chgData name="Kristaps Palskis" userId="2304e6b9db7dc6fa" providerId="LiveId" clId="{B9AD8B83-727E-4516-872C-59AEE01BAB81}" dt="2023-06-09T15:44:37.855" v="16766" actId="1037"/>
          <ac:picMkLst>
            <pc:docMk/>
            <pc:sldMk cId="2961684524" sldId="290"/>
            <ac:picMk id="13" creationId="{F27970EC-19BF-66A4-323B-B121D5ABBAD0}"/>
          </ac:picMkLst>
        </pc:picChg>
      </pc:sldChg>
      <pc:sldChg chg="addSp delSp modSp add mod">
        <pc:chgData name="Kristaps Palskis" userId="2304e6b9db7dc6fa" providerId="LiveId" clId="{B9AD8B83-727E-4516-872C-59AEE01BAB81}" dt="2023-06-08T15:57:48.139" v="2538" actId="1036"/>
        <pc:sldMkLst>
          <pc:docMk/>
          <pc:sldMk cId="423781958" sldId="291"/>
        </pc:sldMkLst>
        <pc:spChg chg="del">
          <ac:chgData name="Kristaps Palskis" userId="2304e6b9db7dc6fa" providerId="LiveId" clId="{B9AD8B83-727E-4516-872C-59AEE01BAB81}" dt="2023-06-08T15:50:18.830" v="2272" actId="478"/>
          <ac:spMkLst>
            <pc:docMk/>
            <pc:sldMk cId="423781958" sldId="291"/>
            <ac:spMk id="3" creationId="{238B4100-BAC1-8EEA-B286-9082405C0EED}"/>
          </ac:spMkLst>
        </pc:spChg>
        <pc:spChg chg="mod">
          <ac:chgData name="Kristaps Palskis" userId="2304e6b9db7dc6fa" providerId="LiveId" clId="{B9AD8B83-727E-4516-872C-59AEE01BAB81}" dt="2023-06-08T15:48:31.761" v="2181" actId="20577"/>
          <ac:spMkLst>
            <pc:docMk/>
            <pc:sldMk cId="423781958" sldId="291"/>
            <ac:spMk id="4" creationId="{FF00CF85-7583-5B8D-FE4B-89C9BD4BF854}"/>
          </ac:spMkLst>
        </pc:spChg>
        <pc:spChg chg="add del mod">
          <ac:chgData name="Kristaps Palskis" userId="2304e6b9db7dc6fa" providerId="LiveId" clId="{B9AD8B83-727E-4516-872C-59AEE01BAB81}" dt="2023-06-08T15:51:29.152" v="2288" actId="478"/>
          <ac:spMkLst>
            <pc:docMk/>
            <pc:sldMk cId="423781958" sldId="291"/>
            <ac:spMk id="5" creationId="{3C033A7F-600B-1F1F-EB23-4A3B76CAD997}"/>
          </ac:spMkLst>
        </pc:spChg>
        <pc:spChg chg="del">
          <ac:chgData name="Kristaps Palskis" userId="2304e6b9db7dc6fa" providerId="LiveId" clId="{B9AD8B83-727E-4516-872C-59AEE01BAB81}" dt="2023-06-08T15:50:19.474" v="2273" actId="478"/>
          <ac:spMkLst>
            <pc:docMk/>
            <pc:sldMk cId="423781958" sldId="291"/>
            <ac:spMk id="6" creationId="{7854A1F3-B807-2980-B7DA-91AB151A0889}"/>
          </ac:spMkLst>
        </pc:spChg>
        <pc:spChg chg="del">
          <ac:chgData name="Kristaps Palskis" userId="2304e6b9db7dc6fa" providerId="LiveId" clId="{B9AD8B83-727E-4516-872C-59AEE01BAB81}" dt="2023-06-08T15:50:17.998" v="2271" actId="478"/>
          <ac:spMkLst>
            <pc:docMk/>
            <pc:sldMk cId="423781958" sldId="291"/>
            <ac:spMk id="7" creationId="{87BFA3D5-CA90-47B4-0419-305D5A718024}"/>
          </ac:spMkLst>
        </pc:spChg>
        <pc:spChg chg="add del mod">
          <ac:chgData name="Kristaps Palskis" userId="2304e6b9db7dc6fa" providerId="LiveId" clId="{B9AD8B83-727E-4516-872C-59AEE01BAB81}" dt="2023-06-08T15:51:28.525" v="2287" actId="478"/>
          <ac:spMkLst>
            <pc:docMk/>
            <pc:sldMk cId="423781958" sldId="291"/>
            <ac:spMk id="8" creationId="{E760D5D3-2879-A022-60CA-96CFACCD8AAC}"/>
          </ac:spMkLst>
        </pc:spChg>
        <pc:spChg chg="del">
          <ac:chgData name="Kristaps Palskis" userId="2304e6b9db7dc6fa" providerId="LiveId" clId="{B9AD8B83-727E-4516-872C-59AEE01BAB81}" dt="2023-06-08T15:50:19.930" v="2274" actId="478"/>
          <ac:spMkLst>
            <pc:docMk/>
            <pc:sldMk cId="423781958" sldId="291"/>
            <ac:spMk id="9" creationId="{049613FC-D14C-CE27-7188-B94C7E2364AA}"/>
          </ac:spMkLst>
        </pc:spChg>
        <pc:spChg chg="add mod">
          <ac:chgData name="Kristaps Palskis" userId="2304e6b9db7dc6fa" providerId="LiveId" clId="{B9AD8B83-727E-4516-872C-59AEE01BAB81}" dt="2023-06-08T15:54:07.189" v="2320" actId="1036"/>
          <ac:spMkLst>
            <pc:docMk/>
            <pc:sldMk cId="423781958" sldId="291"/>
            <ac:spMk id="13" creationId="{EA2CD0F9-5002-9DC3-DE43-845B6F610020}"/>
          </ac:spMkLst>
        </pc:spChg>
        <pc:spChg chg="add mod">
          <ac:chgData name="Kristaps Palskis" userId="2304e6b9db7dc6fa" providerId="LiveId" clId="{B9AD8B83-727E-4516-872C-59AEE01BAB81}" dt="2023-06-08T15:57:27.508" v="2484" actId="1076"/>
          <ac:spMkLst>
            <pc:docMk/>
            <pc:sldMk cId="423781958" sldId="291"/>
            <ac:spMk id="16" creationId="{30AB5A69-EB89-F535-6B6C-24875189A4F0}"/>
          </ac:spMkLst>
        </pc:spChg>
        <pc:spChg chg="add mod">
          <ac:chgData name="Kristaps Palskis" userId="2304e6b9db7dc6fa" providerId="LiveId" clId="{B9AD8B83-727E-4516-872C-59AEE01BAB81}" dt="2023-06-08T15:55:35.225" v="2395" actId="1076"/>
          <ac:spMkLst>
            <pc:docMk/>
            <pc:sldMk cId="423781958" sldId="291"/>
            <ac:spMk id="19" creationId="{E5DB6C9F-3C40-7CF0-3690-A232BA071383}"/>
          </ac:spMkLst>
        </pc:spChg>
        <pc:spChg chg="add del mod">
          <ac:chgData name="Kristaps Palskis" userId="2304e6b9db7dc6fa" providerId="LiveId" clId="{B9AD8B83-727E-4516-872C-59AEE01BAB81}" dt="2023-06-08T15:55:32.014" v="2393"/>
          <ac:spMkLst>
            <pc:docMk/>
            <pc:sldMk cId="423781958" sldId="291"/>
            <ac:spMk id="22" creationId="{E14F7877-DEEB-56EF-84C8-E976CC4A34EF}"/>
          </ac:spMkLst>
        </pc:spChg>
        <pc:spChg chg="add mod">
          <ac:chgData name="Kristaps Palskis" userId="2304e6b9db7dc6fa" providerId="LiveId" clId="{B9AD8B83-727E-4516-872C-59AEE01BAB81}" dt="2023-06-08T15:56:16.575" v="2434" actId="1036"/>
          <ac:spMkLst>
            <pc:docMk/>
            <pc:sldMk cId="423781958" sldId="291"/>
            <ac:spMk id="24" creationId="{689AE0D2-FC14-8ED3-7D1F-FE4F906B9C51}"/>
          </ac:spMkLst>
        </pc:spChg>
        <pc:spChg chg="add mod">
          <ac:chgData name="Kristaps Palskis" userId="2304e6b9db7dc6fa" providerId="LiveId" clId="{B9AD8B83-727E-4516-872C-59AEE01BAB81}" dt="2023-06-08T15:56:53.319" v="2473" actId="1036"/>
          <ac:spMkLst>
            <pc:docMk/>
            <pc:sldMk cId="423781958" sldId="291"/>
            <ac:spMk id="27" creationId="{766297DF-9CDE-AF3A-0E38-936C6CAB28DA}"/>
          </ac:spMkLst>
        </pc:spChg>
        <pc:spChg chg="add del mod">
          <ac:chgData name="Kristaps Palskis" userId="2304e6b9db7dc6fa" providerId="LiveId" clId="{B9AD8B83-727E-4516-872C-59AEE01BAB81}" dt="2023-06-08T15:57:24.040" v="2481" actId="478"/>
          <ac:spMkLst>
            <pc:docMk/>
            <pc:sldMk cId="423781958" sldId="291"/>
            <ac:spMk id="30" creationId="{8A4002C3-19D5-395F-08C2-030B3989FB20}"/>
          </ac:spMkLst>
        </pc:spChg>
        <pc:spChg chg="add mod">
          <ac:chgData name="Kristaps Palskis" userId="2304e6b9db7dc6fa" providerId="LiveId" clId="{B9AD8B83-727E-4516-872C-59AEE01BAB81}" dt="2023-06-08T15:57:48.139" v="2538" actId="1036"/>
          <ac:spMkLst>
            <pc:docMk/>
            <pc:sldMk cId="423781958" sldId="291"/>
            <ac:spMk id="32" creationId="{6643B4F9-D140-731C-E5CC-4C96945A1C6D}"/>
          </ac:spMkLst>
        </pc:spChg>
        <pc:grpChg chg="add mod">
          <ac:chgData name="Kristaps Palskis" userId="2304e6b9db7dc6fa" providerId="LiveId" clId="{B9AD8B83-727E-4516-872C-59AEE01BAB81}" dt="2023-06-08T15:52:58.371" v="2309" actId="164"/>
          <ac:grpSpMkLst>
            <pc:docMk/>
            <pc:sldMk cId="423781958" sldId="291"/>
            <ac:grpSpMk id="14" creationId="{458D5708-785A-5A2D-9D53-1D0254E2F769}"/>
          </ac:grpSpMkLst>
        </pc:grpChg>
        <pc:cxnChg chg="add mod">
          <ac:chgData name="Kristaps Palskis" userId="2304e6b9db7dc6fa" providerId="LiveId" clId="{B9AD8B83-727E-4516-872C-59AEE01BAB81}" dt="2023-06-08T15:52:58.371" v="2309" actId="164"/>
          <ac:cxnSpMkLst>
            <pc:docMk/>
            <pc:sldMk cId="423781958" sldId="291"/>
            <ac:cxnSpMk id="11" creationId="{21F62D76-897B-C017-1BE5-8D35BDBEAD06}"/>
          </ac:cxnSpMkLst>
        </pc:cxnChg>
        <pc:cxnChg chg="add mod">
          <ac:chgData name="Kristaps Palskis" userId="2304e6b9db7dc6fa" providerId="LiveId" clId="{B9AD8B83-727E-4516-872C-59AEE01BAB81}" dt="2023-06-08T15:53:52.322" v="2317" actId="14100"/>
          <ac:cxnSpMkLst>
            <pc:docMk/>
            <pc:sldMk cId="423781958" sldId="291"/>
            <ac:cxnSpMk id="15" creationId="{C10F0FB5-6167-52CA-F0AE-2D4AFC6B58A9}"/>
          </ac:cxnSpMkLst>
        </pc:cxnChg>
        <pc:cxnChg chg="add mod">
          <ac:chgData name="Kristaps Palskis" userId="2304e6b9db7dc6fa" providerId="LiveId" clId="{B9AD8B83-727E-4516-872C-59AEE01BAB81}" dt="2023-06-08T15:55:35.225" v="2395" actId="1076"/>
          <ac:cxnSpMkLst>
            <pc:docMk/>
            <pc:sldMk cId="423781958" sldId="291"/>
            <ac:cxnSpMk id="18" creationId="{C9F9A347-6850-7ED7-D0DB-52762D3260D0}"/>
          </ac:cxnSpMkLst>
        </pc:cxnChg>
        <pc:cxnChg chg="add del mod">
          <ac:chgData name="Kristaps Palskis" userId="2304e6b9db7dc6fa" providerId="LiveId" clId="{B9AD8B83-727E-4516-872C-59AEE01BAB81}" dt="2023-06-08T15:55:32.014" v="2393"/>
          <ac:cxnSpMkLst>
            <pc:docMk/>
            <pc:sldMk cId="423781958" sldId="291"/>
            <ac:cxnSpMk id="21" creationId="{74A5266C-B129-47EB-370B-57250DB0B108}"/>
          </ac:cxnSpMkLst>
        </pc:cxnChg>
        <pc:cxnChg chg="add mod">
          <ac:chgData name="Kristaps Palskis" userId="2304e6b9db7dc6fa" providerId="LiveId" clId="{B9AD8B83-727E-4516-872C-59AEE01BAB81}" dt="2023-06-08T15:56:11.866" v="2429" actId="14100"/>
          <ac:cxnSpMkLst>
            <pc:docMk/>
            <pc:sldMk cId="423781958" sldId="291"/>
            <ac:cxnSpMk id="23" creationId="{B680A6BF-2C2F-805E-9624-83349EE5F8F1}"/>
          </ac:cxnSpMkLst>
        </pc:cxnChg>
        <pc:cxnChg chg="add mod">
          <ac:chgData name="Kristaps Palskis" userId="2304e6b9db7dc6fa" providerId="LiveId" clId="{B9AD8B83-727E-4516-872C-59AEE01BAB81}" dt="2023-06-08T15:56:58.294" v="2474" actId="14100"/>
          <ac:cxnSpMkLst>
            <pc:docMk/>
            <pc:sldMk cId="423781958" sldId="291"/>
            <ac:cxnSpMk id="26" creationId="{B3A19160-9027-90BF-6FA5-ADC4B7981400}"/>
          </ac:cxnSpMkLst>
        </pc:cxnChg>
        <pc:cxnChg chg="add del mod">
          <ac:chgData name="Kristaps Palskis" userId="2304e6b9db7dc6fa" providerId="LiveId" clId="{B9AD8B83-727E-4516-872C-59AEE01BAB81}" dt="2023-06-08T15:57:26.205" v="2482" actId="478"/>
          <ac:cxnSpMkLst>
            <pc:docMk/>
            <pc:sldMk cId="423781958" sldId="291"/>
            <ac:cxnSpMk id="29" creationId="{5088A14D-E8D4-CF29-6EF2-A360B85A01BE}"/>
          </ac:cxnSpMkLst>
        </pc:cxnChg>
        <pc:cxnChg chg="add mod">
          <ac:chgData name="Kristaps Palskis" userId="2304e6b9db7dc6fa" providerId="LiveId" clId="{B9AD8B83-727E-4516-872C-59AEE01BAB81}" dt="2023-06-08T15:57:48.139" v="2538" actId="1036"/>
          <ac:cxnSpMkLst>
            <pc:docMk/>
            <pc:sldMk cId="423781958" sldId="291"/>
            <ac:cxnSpMk id="31" creationId="{17C17373-91CB-378F-4EB3-253775F2E02D}"/>
          </ac:cxnSpMkLst>
        </pc:cxnChg>
      </pc:sldChg>
      <pc:sldChg chg="addSp delSp modSp add mod modClrScheme chgLayout">
        <pc:chgData name="Kristaps Palskis" userId="2304e6b9db7dc6fa" providerId="LiveId" clId="{B9AD8B83-727E-4516-872C-59AEE01BAB81}" dt="2023-06-08T15:49:21.045" v="2235" actId="403"/>
        <pc:sldMkLst>
          <pc:docMk/>
          <pc:sldMk cId="739630022" sldId="292"/>
        </pc:sldMkLst>
        <pc:spChg chg="del">
          <ac:chgData name="Kristaps Palskis" userId="2304e6b9db7dc6fa" providerId="LiveId" clId="{B9AD8B83-727E-4516-872C-59AEE01BAB81}" dt="2023-06-08T15:48:57.380" v="2193" actId="478"/>
          <ac:spMkLst>
            <pc:docMk/>
            <pc:sldMk cId="739630022" sldId="292"/>
            <ac:spMk id="2" creationId="{42C43BCE-A5A4-4FCE-1ED0-8CF4F25C7111}"/>
          </ac:spMkLst>
        </pc:spChg>
        <pc:spChg chg="del mod">
          <ac:chgData name="Kristaps Palskis" userId="2304e6b9db7dc6fa" providerId="LiveId" clId="{B9AD8B83-727E-4516-872C-59AEE01BAB81}" dt="2023-06-08T15:48:50.767" v="2188" actId="478"/>
          <ac:spMkLst>
            <pc:docMk/>
            <pc:sldMk cId="739630022" sldId="292"/>
            <ac:spMk id="3" creationId="{238B4100-BAC1-8EEA-B286-9082405C0EED}"/>
          </ac:spMkLst>
        </pc:spChg>
        <pc:spChg chg="del mod ord">
          <ac:chgData name="Kristaps Palskis" userId="2304e6b9db7dc6fa" providerId="LiveId" clId="{B9AD8B83-727E-4516-872C-59AEE01BAB81}" dt="2023-06-08T15:48:54.269" v="2191" actId="478"/>
          <ac:spMkLst>
            <pc:docMk/>
            <pc:sldMk cId="739630022" sldId="292"/>
            <ac:spMk id="4" creationId="{FF00CF85-7583-5B8D-FE4B-89C9BD4BF854}"/>
          </ac:spMkLst>
        </pc:spChg>
        <pc:spChg chg="add del mod ord">
          <ac:chgData name="Kristaps Palskis" userId="2304e6b9db7dc6fa" providerId="LiveId" clId="{B9AD8B83-727E-4516-872C-59AEE01BAB81}" dt="2023-06-08T15:48:52.070" v="2190" actId="478"/>
          <ac:spMkLst>
            <pc:docMk/>
            <pc:sldMk cId="739630022" sldId="292"/>
            <ac:spMk id="5" creationId="{D7568A6D-FBA6-7E6B-10D8-6F5E672031F9}"/>
          </ac:spMkLst>
        </pc:spChg>
        <pc:spChg chg="del">
          <ac:chgData name="Kristaps Palskis" userId="2304e6b9db7dc6fa" providerId="LiveId" clId="{B9AD8B83-727E-4516-872C-59AEE01BAB81}" dt="2023-06-08T15:48:51.237" v="2189" actId="478"/>
          <ac:spMkLst>
            <pc:docMk/>
            <pc:sldMk cId="739630022" sldId="292"/>
            <ac:spMk id="6" creationId="{7854A1F3-B807-2980-B7DA-91AB151A0889}"/>
          </ac:spMkLst>
        </pc:spChg>
        <pc:spChg chg="del">
          <ac:chgData name="Kristaps Palskis" userId="2304e6b9db7dc6fa" providerId="LiveId" clId="{B9AD8B83-727E-4516-872C-59AEE01BAB81}" dt="2023-06-08T15:48:48.920" v="2185" actId="478"/>
          <ac:spMkLst>
            <pc:docMk/>
            <pc:sldMk cId="739630022" sldId="292"/>
            <ac:spMk id="7" creationId="{87BFA3D5-CA90-47B4-0419-305D5A718024}"/>
          </ac:spMkLst>
        </pc:spChg>
        <pc:spChg chg="del">
          <ac:chgData name="Kristaps Palskis" userId="2304e6b9db7dc6fa" providerId="LiveId" clId="{B9AD8B83-727E-4516-872C-59AEE01BAB81}" dt="2023-06-08T15:48:49.673" v="2186" actId="478"/>
          <ac:spMkLst>
            <pc:docMk/>
            <pc:sldMk cId="739630022" sldId="292"/>
            <ac:spMk id="9" creationId="{049613FC-D14C-CE27-7188-B94C7E2364AA}"/>
          </ac:spMkLst>
        </pc:spChg>
        <pc:spChg chg="add del mod">
          <ac:chgData name="Kristaps Palskis" userId="2304e6b9db7dc6fa" providerId="LiveId" clId="{B9AD8B83-727E-4516-872C-59AEE01BAB81}" dt="2023-06-08T15:48:55.919" v="2192" actId="478"/>
          <ac:spMkLst>
            <pc:docMk/>
            <pc:sldMk cId="739630022" sldId="292"/>
            <ac:spMk id="10" creationId="{9DA8324B-6F2E-0C34-BC53-DAA2FEED3A62}"/>
          </ac:spMkLst>
        </pc:spChg>
        <pc:spChg chg="add mod">
          <ac:chgData name="Kristaps Palskis" userId="2304e6b9db7dc6fa" providerId="LiveId" clId="{B9AD8B83-727E-4516-872C-59AEE01BAB81}" dt="2023-06-08T15:49:21.045" v="2235" actId="403"/>
          <ac:spMkLst>
            <pc:docMk/>
            <pc:sldMk cId="739630022" sldId="292"/>
            <ac:spMk id="11" creationId="{F00304B9-BE61-E175-3FAA-31C30B977A68}"/>
          </ac:spMkLst>
        </pc:spChg>
      </pc:sldChg>
      <pc:sldChg chg="addSp modSp add mod modAnim">
        <pc:chgData name="Kristaps Palskis" userId="2304e6b9db7dc6fa" providerId="LiveId" clId="{B9AD8B83-727E-4516-872C-59AEE01BAB81}" dt="2023-06-09T12:53:21.226" v="9187"/>
        <pc:sldMkLst>
          <pc:docMk/>
          <pc:sldMk cId="3857128505" sldId="293"/>
        </pc:sldMkLst>
        <pc:spChg chg="mod">
          <ac:chgData name="Kristaps Palskis" userId="2304e6b9db7dc6fa" providerId="LiveId" clId="{B9AD8B83-727E-4516-872C-59AEE01BAB81}" dt="2023-06-09T09:43:10.914" v="2804" actId="20577"/>
          <ac:spMkLst>
            <pc:docMk/>
            <pc:sldMk cId="3857128505" sldId="293"/>
            <ac:spMk id="2" creationId="{42C43BCE-A5A4-4FCE-1ED0-8CF4F25C7111}"/>
          </ac:spMkLst>
        </pc:spChg>
        <pc:spChg chg="add mod">
          <ac:chgData name="Kristaps Palskis" userId="2304e6b9db7dc6fa" providerId="LiveId" clId="{B9AD8B83-727E-4516-872C-59AEE01BAB81}" dt="2023-06-09T09:45:07.242" v="2927" actId="1035"/>
          <ac:spMkLst>
            <pc:docMk/>
            <pc:sldMk cId="3857128505" sldId="293"/>
            <ac:spMk id="9" creationId="{08D0B1C1-CBB6-CE0D-3FB7-01F1D6A42069}"/>
          </ac:spMkLst>
        </pc:spChg>
        <pc:spChg chg="add mod">
          <ac:chgData name="Kristaps Palskis" userId="2304e6b9db7dc6fa" providerId="LiveId" clId="{B9AD8B83-727E-4516-872C-59AEE01BAB81}" dt="2023-06-09T09:45:07.242" v="2927" actId="1035"/>
          <ac:spMkLst>
            <pc:docMk/>
            <pc:sldMk cId="3857128505" sldId="293"/>
            <ac:spMk id="10" creationId="{62599757-6836-F29B-4194-0CFD521DE8F3}"/>
          </ac:spMkLst>
        </pc:spChg>
        <pc:spChg chg="add mod">
          <ac:chgData name="Kristaps Palskis" userId="2304e6b9db7dc6fa" providerId="LiveId" clId="{B9AD8B83-727E-4516-872C-59AEE01BAB81}" dt="2023-06-09T09:45:35.500" v="2945" actId="1036"/>
          <ac:spMkLst>
            <pc:docMk/>
            <pc:sldMk cId="3857128505" sldId="293"/>
            <ac:spMk id="11" creationId="{EDF49315-5B59-6FE2-C3A5-CD4ED044D4A9}"/>
          </ac:spMkLst>
        </pc:spChg>
        <pc:spChg chg="add mod">
          <ac:chgData name="Kristaps Palskis" userId="2304e6b9db7dc6fa" providerId="LiveId" clId="{B9AD8B83-727E-4516-872C-59AEE01BAB81}" dt="2023-06-09T10:10:08.270" v="4165" actId="20577"/>
          <ac:spMkLst>
            <pc:docMk/>
            <pc:sldMk cId="3857128505" sldId="293"/>
            <ac:spMk id="12" creationId="{0A44589D-EBB1-C63D-4B29-4EE8FC20372D}"/>
          </ac:spMkLst>
        </pc:spChg>
        <pc:spChg chg="mod">
          <ac:chgData name="Kristaps Palskis" userId="2304e6b9db7dc6fa" providerId="LiveId" clId="{B9AD8B83-727E-4516-872C-59AEE01BAB81}" dt="2023-06-09T09:45:07.242" v="2927" actId="1035"/>
          <ac:spMkLst>
            <pc:docMk/>
            <pc:sldMk cId="3857128505" sldId="293"/>
            <ac:spMk id="17" creationId="{87BAC058-18CE-D81A-5039-4AEDBA8CF6E8}"/>
          </ac:spMkLst>
        </pc:spChg>
        <pc:spChg chg="mod">
          <ac:chgData name="Kristaps Palskis" userId="2304e6b9db7dc6fa" providerId="LiveId" clId="{B9AD8B83-727E-4516-872C-59AEE01BAB81}" dt="2023-06-09T09:45:07.242" v="2927" actId="1035"/>
          <ac:spMkLst>
            <pc:docMk/>
            <pc:sldMk cId="3857128505" sldId="293"/>
            <ac:spMk id="18" creationId="{B377A2FE-E47A-A7A1-7BFB-51035A9A3468}"/>
          </ac:spMkLst>
        </pc:spChg>
        <pc:spChg chg="mod">
          <ac:chgData name="Kristaps Palskis" userId="2304e6b9db7dc6fa" providerId="LiveId" clId="{B9AD8B83-727E-4516-872C-59AEE01BAB81}" dt="2023-06-09T09:45:07.242" v="2927" actId="1035"/>
          <ac:spMkLst>
            <pc:docMk/>
            <pc:sldMk cId="3857128505" sldId="293"/>
            <ac:spMk id="19" creationId="{E22317B3-92BA-F95A-B1E8-CF54D46EC2BF}"/>
          </ac:spMkLst>
        </pc:spChg>
        <pc:spChg chg="mod">
          <ac:chgData name="Kristaps Palskis" userId="2304e6b9db7dc6fa" providerId="LiveId" clId="{B9AD8B83-727E-4516-872C-59AEE01BAB81}" dt="2023-06-09T09:45:07.242" v="2927" actId="1035"/>
          <ac:spMkLst>
            <pc:docMk/>
            <pc:sldMk cId="3857128505" sldId="293"/>
            <ac:spMk id="20" creationId="{5CA29230-525E-4573-5234-F116B7DB6CFF}"/>
          </ac:spMkLst>
        </pc:spChg>
        <pc:spChg chg="mod">
          <ac:chgData name="Kristaps Palskis" userId="2304e6b9db7dc6fa" providerId="LiveId" clId="{B9AD8B83-727E-4516-872C-59AEE01BAB81}" dt="2023-06-09T09:45:07.242" v="2927" actId="1035"/>
          <ac:spMkLst>
            <pc:docMk/>
            <pc:sldMk cId="3857128505" sldId="293"/>
            <ac:spMk id="21" creationId="{4D29B260-9709-52C1-A08A-92A8FC1F8393}"/>
          </ac:spMkLst>
        </pc:spChg>
        <pc:cxnChg chg="mod">
          <ac:chgData name="Kristaps Palskis" userId="2304e6b9db7dc6fa" providerId="LiveId" clId="{B9AD8B83-727E-4516-872C-59AEE01BAB81}" dt="2023-06-09T09:45:07.242" v="2927" actId="1035"/>
          <ac:cxnSpMkLst>
            <pc:docMk/>
            <pc:sldMk cId="3857128505" sldId="293"/>
            <ac:cxnSpMk id="31" creationId="{EE3243A2-AA0F-0A2F-3B0F-252F686AE25D}"/>
          </ac:cxnSpMkLst>
        </pc:cxnChg>
        <pc:cxnChg chg="mod">
          <ac:chgData name="Kristaps Palskis" userId="2304e6b9db7dc6fa" providerId="LiveId" clId="{B9AD8B83-727E-4516-872C-59AEE01BAB81}" dt="2023-06-09T09:45:07.242" v="2927" actId="1035"/>
          <ac:cxnSpMkLst>
            <pc:docMk/>
            <pc:sldMk cId="3857128505" sldId="293"/>
            <ac:cxnSpMk id="32" creationId="{811C704A-9552-A412-A6BF-AE27FB91F355}"/>
          </ac:cxnSpMkLst>
        </pc:cxnChg>
        <pc:cxnChg chg="mod">
          <ac:chgData name="Kristaps Palskis" userId="2304e6b9db7dc6fa" providerId="LiveId" clId="{B9AD8B83-727E-4516-872C-59AEE01BAB81}" dt="2023-06-09T09:45:07.242" v="2927" actId="1035"/>
          <ac:cxnSpMkLst>
            <pc:docMk/>
            <pc:sldMk cId="3857128505" sldId="293"/>
            <ac:cxnSpMk id="33" creationId="{DCF3043B-F662-E70A-DB98-6ED0644F706E}"/>
          </ac:cxnSpMkLst>
        </pc:cxnChg>
        <pc:cxnChg chg="mod">
          <ac:chgData name="Kristaps Palskis" userId="2304e6b9db7dc6fa" providerId="LiveId" clId="{B9AD8B83-727E-4516-872C-59AEE01BAB81}" dt="2023-06-09T09:45:07.242" v="2927" actId="1035"/>
          <ac:cxnSpMkLst>
            <pc:docMk/>
            <pc:sldMk cId="3857128505" sldId="293"/>
            <ac:cxnSpMk id="35" creationId="{94171F80-B160-584A-33EF-EE6D503AA520}"/>
          </ac:cxnSpMkLst>
        </pc:cxnChg>
        <pc:cxnChg chg="mod">
          <ac:chgData name="Kristaps Palskis" userId="2304e6b9db7dc6fa" providerId="LiveId" clId="{B9AD8B83-727E-4516-872C-59AEE01BAB81}" dt="2023-06-09T09:45:07.242" v="2927" actId="1035"/>
          <ac:cxnSpMkLst>
            <pc:docMk/>
            <pc:sldMk cId="3857128505" sldId="293"/>
            <ac:cxnSpMk id="37" creationId="{43002238-A589-869A-07AA-CA0C34F66B5B}"/>
          </ac:cxnSpMkLst>
        </pc:cxnChg>
        <pc:cxnChg chg="mod">
          <ac:chgData name="Kristaps Palskis" userId="2304e6b9db7dc6fa" providerId="LiveId" clId="{B9AD8B83-727E-4516-872C-59AEE01BAB81}" dt="2023-06-09T09:45:07.242" v="2927" actId="1035"/>
          <ac:cxnSpMkLst>
            <pc:docMk/>
            <pc:sldMk cId="3857128505" sldId="293"/>
            <ac:cxnSpMk id="38" creationId="{BB696362-695B-4AE3-8336-3A26BF2CA641}"/>
          </ac:cxnSpMkLst>
        </pc:cxnChg>
        <pc:cxnChg chg="mod">
          <ac:chgData name="Kristaps Palskis" userId="2304e6b9db7dc6fa" providerId="LiveId" clId="{B9AD8B83-727E-4516-872C-59AEE01BAB81}" dt="2023-06-09T09:45:07.242" v="2927" actId="1035"/>
          <ac:cxnSpMkLst>
            <pc:docMk/>
            <pc:sldMk cId="3857128505" sldId="293"/>
            <ac:cxnSpMk id="42" creationId="{B23D0BEF-969F-34FC-2B1C-19F49A951DEB}"/>
          </ac:cxnSpMkLst>
        </pc:cxnChg>
        <pc:cxnChg chg="mod">
          <ac:chgData name="Kristaps Palskis" userId="2304e6b9db7dc6fa" providerId="LiveId" clId="{B9AD8B83-727E-4516-872C-59AEE01BAB81}" dt="2023-06-09T09:45:07.242" v="2927" actId="1035"/>
          <ac:cxnSpMkLst>
            <pc:docMk/>
            <pc:sldMk cId="3857128505" sldId="293"/>
            <ac:cxnSpMk id="44" creationId="{8C6D9216-9097-17FC-219D-D6469B1F1D6B}"/>
          </ac:cxnSpMkLst>
        </pc:cxnChg>
      </pc:sldChg>
      <pc:sldChg chg="addSp delSp modSp add mod delAnim">
        <pc:chgData name="Kristaps Palskis" userId="2304e6b9db7dc6fa" providerId="LiveId" clId="{B9AD8B83-727E-4516-872C-59AEE01BAB81}" dt="2023-06-09T11:49:56.737" v="5587" actId="20577"/>
        <pc:sldMkLst>
          <pc:docMk/>
          <pc:sldMk cId="3135549681" sldId="294"/>
        </pc:sldMkLst>
        <pc:spChg chg="mod">
          <ac:chgData name="Kristaps Palskis" userId="2304e6b9db7dc6fa" providerId="LiveId" clId="{B9AD8B83-727E-4516-872C-59AEE01BAB81}" dt="2023-06-09T11:49:56.737" v="5587" actId="20577"/>
          <ac:spMkLst>
            <pc:docMk/>
            <pc:sldMk cId="3135549681" sldId="294"/>
            <ac:spMk id="2" creationId="{42C43BCE-A5A4-4FCE-1ED0-8CF4F25C7111}"/>
          </ac:spMkLst>
        </pc:spChg>
        <pc:spChg chg="del">
          <ac:chgData name="Kristaps Palskis" userId="2304e6b9db7dc6fa" providerId="LiveId" clId="{B9AD8B83-727E-4516-872C-59AEE01BAB81}" dt="2023-06-09T09:59:22.907" v="3452" actId="478"/>
          <ac:spMkLst>
            <pc:docMk/>
            <pc:sldMk cId="3135549681" sldId="294"/>
            <ac:spMk id="6" creationId="{58F5CCB5-8D9C-9B36-1BD9-C32AB80AF8C6}"/>
          </ac:spMkLst>
        </pc:spChg>
        <pc:spChg chg="del">
          <ac:chgData name="Kristaps Palskis" userId="2304e6b9db7dc6fa" providerId="LiveId" clId="{B9AD8B83-727E-4516-872C-59AEE01BAB81}" dt="2023-06-09T09:59:30.710" v="3454" actId="478"/>
          <ac:spMkLst>
            <pc:docMk/>
            <pc:sldMk cId="3135549681" sldId="294"/>
            <ac:spMk id="9" creationId="{08D0B1C1-CBB6-CE0D-3FB7-01F1D6A42069}"/>
          </ac:spMkLst>
        </pc:spChg>
        <pc:spChg chg="del">
          <ac:chgData name="Kristaps Palskis" userId="2304e6b9db7dc6fa" providerId="LiveId" clId="{B9AD8B83-727E-4516-872C-59AEE01BAB81}" dt="2023-06-09T09:59:30.710" v="3454" actId="478"/>
          <ac:spMkLst>
            <pc:docMk/>
            <pc:sldMk cId="3135549681" sldId="294"/>
            <ac:spMk id="10" creationId="{62599757-6836-F29B-4194-0CFD521DE8F3}"/>
          </ac:spMkLst>
        </pc:spChg>
        <pc:spChg chg="del">
          <ac:chgData name="Kristaps Palskis" userId="2304e6b9db7dc6fa" providerId="LiveId" clId="{B9AD8B83-727E-4516-872C-59AEE01BAB81}" dt="2023-06-09T09:59:30.710" v="3454" actId="478"/>
          <ac:spMkLst>
            <pc:docMk/>
            <pc:sldMk cId="3135549681" sldId="294"/>
            <ac:spMk id="11" creationId="{EDF49315-5B59-6FE2-C3A5-CD4ED044D4A9}"/>
          </ac:spMkLst>
        </pc:spChg>
        <pc:spChg chg="del">
          <ac:chgData name="Kristaps Palskis" userId="2304e6b9db7dc6fa" providerId="LiveId" clId="{B9AD8B83-727E-4516-872C-59AEE01BAB81}" dt="2023-06-09T09:59:28.135" v="3453" actId="478"/>
          <ac:spMkLst>
            <pc:docMk/>
            <pc:sldMk cId="3135549681" sldId="294"/>
            <ac:spMk id="12" creationId="{0A44589D-EBB1-C63D-4B29-4EE8FC20372D}"/>
          </ac:spMkLst>
        </pc:spChg>
        <pc:spChg chg="del">
          <ac:chgData name="Kristaps Palskis" userId="2304e6b9db7dc6fa" providerId="LiveId" clId="{B9AD8B83-727E-4516-872C-59AEE01BAB81}" dt="2023-06-09T09:59:22.907" v="3452" actId="478"/>
          <ac:spMkLst>
            <pc:docMk/>
            <pc:sldMk cId="3135549681" sldId="294"/>
            <ac:spMk id="16" creationId="{1CE7C2D4-88BB-1DC0-537F-3C8CA1D543FB}"/>
          </ac:spMkLst>
        </pc:spChg>
        <pc:spChg chg="del">
          <ac:chgData name="Kristaps Palskis" userId="2304e6b9db7dc6fa" providerId="LiveId" clId="{B9AD8B83-727E-4516-872C-59AEE01BAB81}" dt="2023-06-09T09:59:30.710" v="3454" actId="478"/>
          <ac:spMkLst>
            <pc:docMk/>
            <pc:sldMk cId="3135549681" sldId="294"/>
            <ac:spMk id="17" creationId="{87BAC058-18CE-D81A-5039-4AEDBA8CF6E8}"/>
          </ac:spMkLst>
        </pc:spChg>
        <pc:spChg chg="del">
          <ac:chgData name="Kristaps Palskis" userId="2304e6b9db7dc6fa" providerId="LiveId" clId="{B9AD8B83-727E-4516-872C-59AEE01BAB81}" dt="2023-06-09T09:59:30.710" v="3454" actId="478"/>
          <ac:spMkLst>
            <pc:docMk/>
            <pc:sldMk cId="3135549681" sldId="294"/>
            <ac:spMk id="18" creationId="{B377A2FE-E47A-A7A1-7BFB-51035A9A3468}"/>
          </ac:spMkLst>
        </pc:spChg>
        <pc:spChg chg="del">
          <ac:chgData name="Kristaps Palskis" userId="2304e6b9db7dc6fa" providerId="LiveId" clId="{B9AD8B83-727E-4516-872C-59AEE01BAB81}" dt="2023-06-09T09:59:30.710" v="3454" actId="478"/>
          <ac:spMkLst>
            <pc:docMk/>
            <pc:sldMk cId="3135549681" sldId="294"/>
            <ac:spMk id="19" creationId="{E22317B3-92BA-F95A-B1E8-CF54D46EC2BF}"/>
          </ac:spMkLst>
        </pc:spChg>
        <pc:spChg chg="del">
          <ac:chgData name="Kristaps Palskis" userId="2304e6b9db7dc6fa" providerId="LiveId" clId="{B9AD8B83-727E-4516-872C-59AEE01BAB81}" dt="2023-06-09T09:59:30.710" v="3454" actId="478"/>
          <ac:spMkLst>
            <pc:docMk/>
            <pc:sldMk cId="3135549681" sldId="294"/>
            <ac:spMk id="20" creationId="{5CA29230-525E-4573-5234-F116B7DB6CFF}"/>
          </ac:spMkLst>
        </pc:spChg>
        <pc:spChg chg="del">
          <ac:chgData name="Kristaps Palskis" userId="2304e6b9db7dc6fa" providerId="LiveId" clId="{B9AD8B83-727E-4516-872C-59AEE01BAB81}" dt="2023-06-09T09:59:30.710" v="3454" actId="478"/>
          <ac:spMkLst>
            <pc:docMk/>
            <pc:sldMk cId="3135549681" sldId="294"/>
            <ac:spMk id="21" creationId="{4D29B260-9709-52C1-A08A-92A8FC1F8393}"/>
          </ac:spMkLst>
        </pc:spChg>
        <pc:spChg chg="add del mod">
          <ac:chgData name="Kristaps Palskis" userId="2304e6b9db7dc6fa" providerId="LiveId" clId="{B9AD8B83-727E-4516-872C-59AEE01BAB81}" dt="2023-06-09T09:59:37.734" v="3459"/>
          <ac:spMkLst>
            <pc:docMk/>
            <pc:sldMk cId="3135549681" sldId="294"/>
            <ac:spMk id="22" creationId="{4806F459-AB9E-4A74-4E73-591D04B4C6A1}"/>
          </ac:spMkLst>
        </pc:spChg>
        <pc:spChg chg="add mod">
          <ac:chgData name="Kristaps Palskis" userId="2304e6b9db7dc6fa" providerId="LiveId" clId="{B9AD8B83-727E-4516-872C-59AEE01BAB81}" dt="2023-06-09T10:02:51.267" v="3582" actId="1035"/>
          <ac:spMkLst>
            <pc:docMk/>
            <pc:sldMk cId="3135549681" sldId="294"/>
            <ac:spMk id="23" creationId="{E44D37CA-076A-66F4-603F-BFB18C5578A2}"/>
          </ac:spMkLst>
        </pc:spChg>
        <pc:spChg chg="add mod">
          <ac:chgData name="Kristaps Palskis" userId="2304e6b9db7dc6fa" providerId="LiveId" clId="{B9AD8B83-727E-4516-872C-59AEE01BAB81}" dt="2023-06-09T10:06:43.866" v="3876" actId="164"/>
          <ac:spMkLst>
            <pc:docMk/>
            <pc:sldMk cId="3135549681" sldId="294"/>
            <ac:spMk id="46" creationId="{29E4B71B-B38E-7D40-5312-F7A869A0A994}"/>
          </ac:spMkLst>
        </pc:spChg>
        <pc:spChg chg="add mod">
          <ac:chgData name="Kristaps Palskis" userId="2304e6b9db7dc6fa" providerId="LiveId" clId="{B9AD8B83-727E-4516-872C-59AEE01BAB81}" dt="2023-06-09T10:06:43.866" v="3876" actId="164"/>
          <ac:spMkLst>
            <pc:docMk/>
            <pc:sldMk cId="3135549681" sldId="294"/>
            <ac:spMk id="47" creationId="{90C81426-73AE-DB00-75FC-78519E5D4C4F}"/>
          </ac:spMkLst>
        </pc:spChg>
        <pc:spChg chg="add mod">
          <ac:chgData name="Kristaps Palskis" userId="2304e6b9db7dc6fa" providerId="LiveId" clId="{B9AD8B83-727E-4516-872C-59AEE01BAB81}" dt="2023-06-09T10:06:43.866" v="3876" actId="164"/>
          <ac:spMkLst>
            <pc:docMk/>
            <pc:sldMk cId="3135549681" sldId="294"/>
            <ac:spMk id="48" creationId="{7D9DFED1-E678-F10D-6A62-B78E08932132}"/>
          </ac:spMkLst>
        </pc:spChg>
        <pc:spChg chg="add mod">
          <ac:chgData name="Kristaps Palskis" userId="2304e6b9db7dc6fa" providerId="LiveId" clId="{B9AD8B83-727E-4516-872C-59AEE01BAB81}" dt="2023-06-09T10:09:03.328" v="4126" actId="20577"/>
          <ac:spMkLst>
            <pc:docMk/>
            <pc:sldMk cId="3135549681" sldId="294"/>
            <ac:spMk id="50" creationId="{55659F7C-773E-13EB-CDE1-2707AE2A442B}"/>
          </ac:spMkLst>
        </pc:spChg>
        <pc:spChg chg="add mod">
          <ac:chgData name="Kristaps Palskis" userId="2304e6b9db7dc6fa" providerId="LiveId" clId="{B9AD8B83-727E-4516-872C-59AEE01BAB81}" dt="2023-06-09T10:12:19.643" v="4390" actId="20577"/>
          <ac:spMkLst>
            <pc:docMk/>
            <pc:sldMk cId="3135549681" sldId="294"/>
            <ac:spMk id="52" creationId="{D5A84406-2175-AC8C-DD8C-CCCF6C99EA64}"/>
          </ac:spMkLst>
        </pc:spChg>
        <pc:spChg chg="add mod">
          <ac:chgData name="Kristaps Palskis" userId="2304e6b9db7dc6fa" providerId="LiveId" clId="{B9AD8B83-727E-4516-872C-59AEE01BAB81}" dt="2023-06-09T10:13:51.504" v="4563" actId="20577"/>
          <ac:spMkLst>
            <pc:docMk/>
            <pc:sldMk cId="3135549681" sldId="294"/>
            <ac:spMk id="54" creationId="{9A370FB9-9608-5362-0EF9-E884221F17B3}"/>
          </ac:spMkLst>
        </pc:spChg>
        <pc:grpChg chg="add mod">
          <ac:chgData name="Kristaps Palskis" userId="2304e6b9db7dc6fa" providerId="LiveId" clId="{B9AD8B83-727E-4516-872C-59AEE01BAB81}" dt="2023-06-09T10:06:53.873" v="3879" actId="14100"/>
          <ac:grpSpMkLst>
            <pc:docMk/>
            <pc:sldMk cId="3135549681" sldId="294"/>
            <ac:grpSpMk id="49" creationId="{83F60C75-5CE9-B5B0-8125-8F54E146D348}"/>
          </ac:grpSpMkLst>
        </pc:grpChg>
        <pc:grpChg chg="add mod">
          <ac:chgData name="Kristaps Palskis" userId="2304e6b9db7dc6fa" providerId="LiveId" clId="{B9AD8B83-727E-4516-872C-59AEE01BAB81}" dt="2023-06-09T10:15:07.311" v="4609" actId="1037"/>
          <ac:grpSpMkLst>
            <pc:docMk/>
            <pc:sldMk cId="3135549681" sldId="294"/>
            <ac:grpSpMk id="57" creationId="{A3BDB592-9D67-2E51-6C4C-B492D84A76A7}"/>
          </ac:grpSpMkLst>
        </pc:grpChg>
        <pc:picChg chg="add mod">
          <ac:chgData name="Kristaps Palskis" userId="2304e6b9db7dc6fa" providerId="LiveId" clId="{B9AD8B83-727E-4516-872C-59AEE01BAB81}" dt="2023-06-09T10:09:34.577" v="4130" actId="1076"/>
          <ac:picMkLst>
            <pc:docMk/>
            <pc:sldMk cId="3135549681" sldId="294"/>
            <ac:picMk id="51" creationId="{7BCB0512-CC50-8792-D70B-B95C45B57DE8}"/>
          </ac:picMkLst>
        </pc:picChg>
        <pc:picChg chg="add mod">
          <ac:chgData name="Kristaps Palskis" userId="2304e6b9db7dc6fa" providerId="LiveId" clId="{B9AD8B83-727E-4516-872C-59AEE01BAB81}" dt="2023-06-09T10:12:52.852" v="4396" actId="14100"/>
          <ac:picMkLst>
            <pc:docMk/>
            <pc:sldMk cId="3135549681" sldId="294"/>
            <ac:picMk id="53" creationId="{1D060C80-9C75-AB10-ACA0-BBC0142A13E9}"/>
          </ac:picMkLst>
        </pc:picChg>
        <pc:picChg chg="add mod">
          <ac:chgData name="Kristaps Palskis" userId="2304e6b9db7dc6fa" providerId="LiveId" clId="{B9AD8B83-727E-4516-872C-59AEE01BAB81}" dt="2023-06-09T10:14:47.277" v="4587" actId="164"/>
          <ac:picMkLst>
            <pc:docMk/>
            <pc:sldMk cId="3135549681" sldId="294"/>
            <ac:picMk id="55" creationId="{8657987D-FFD9-527D-E739-2F198CF02791}"/>
          </ac:picMkLst>
        </pc:picChg>
        <pc:picChg chg="add mod">
          <ac:chgData name="Kristaps Palskis" userId="2304e6b9db7dc6fa" providerId="LiveId" clId="{B9AD8B83-727E-4516-872C-59AEE01BAB81}" dt="2023-06-09T10:14:47.277" v="4587" actId="164"/>
          <ac:picMkLst>
            <pc:docMk/>
            <pc:sldMk cId="3135549681" sldId="294"/>
            <ac:picMk id="56" creationId="{311E28A1-0C76-1D5F-9162-8EDC1741F8BA}"/>
          </ac:picMkLst>
        </pc:picChg>
        <pc:cxnChg chg="del">
          <ac:chgData name="Kristaps Palskis" userId="2304e6b9db7dc6fa" providerId="LiveId" clId="{B9AD8B83-727E-4516-872C-59AEE01BAB81}" dt="2023-06-09T09:59:22.907" v="3452" actId="478"/>
          <ac:cxnSpMkLst>
            <pc:docMk/>
            <pc:sldMk cId="3135549681" sldId="294"/>
            <ac:cxnSpMk id="3" creationId="{C7DCAB6E-D389-5C33-9A9C-1C29D94DC6CB}"/>
          </ac:cxnSpMkLst>
        </pc:cxnChg>
        <pc:cxnChg chg="add del mod">
          <ac:chgData name="Kristaps Palskis" userId="2304e6b9db7dc6fa" providerId="LiveId" clId="{B9AD8B83-727E-4516-872C-59AEE01BAB81}" dt="2023-06-09T10:02:51.267" v="3582" actId="1035"/>
          <ac:cxnSpMkLst>
            <pc:docMk/>
            <pc:sldMk cId="3135549681" sldId="294"/>
            <ac:cxnSpMk id="25" creationId="{4E53BE9F-5C3F-B152-DD2F-E8DCAF3E492D}"/>
          </ac:cxnSpMkLst>
        </pc:cxnChg>
        <pc:cxnChg chg="add del mod">
          <ac:chgData name="Kristaps Palskis" userId="2304e6b9db7dc6fa" providerId="LiveId" clId="{B9AD8B83-727E-4516-872C-59AEE01BAB81}" dt="2023-06-09T10:01:58.347" v="3564" actId="478"/>
          <ac:cxnSpMkLst>
            <pc:docMk/>
            <pc:sldMk cId="3135549681" sldId="294"/>
            <ac:cxnSpMk id="27" creationId="{79F8A9B6-0F62-4CE1-91C2-1B7B28ED1B52}"/>
          </ac:cxnSpMkLst>
        </pc:cxnChg>
        <pc:cxnChg chg="del">
          <ac:chgData name="Kristaps Palskis" userId="2304e6b9db7dc6fa" providerId="LiveId" clId="{B9AD8B83-727E-4516-872C-59AEE01BAB81}" dt="2023-06-09T09:59:30.710" v="3454" actId="478"/>
          <ac:cxnSpMkLst>
            <pc:docMk/>
            <pc:sldMk cId="3135549681" sldId="294"/>
            <ac:cxnSpMk id="31" creationId="{EE3243A2-AA0F-0A2F-3B0F-252F686AE25D}"/>
          </ac:cxnSpMkLst>
        </pc:cxnChg>
        <pc:cxnChg chg="del">
          <ac:chgData name="Kristaps Palskis" userId="2304e6b9db7dc6fa" providerId="LiveId" clId="{B9AD8B83-727E-4516-872C-59AEE01BAB81}" dt="2023-06-09T09:59:30.710" v="3454" actId="478"/>
          <ac:cxnSpMkLst>
            <pc:docMk/>
            <pc:sldMk cId="3135549681" sldId="294"/>
            <ac:cxnSpMk id="32" creationId="{811C704A-9552-A412-A6BF-AE27FB91F355}"/>
          </ac:cxnSpMkLst>
        </pc:cxnChg>
        <pc:cxnChg chg="del">
          <ac:chgData name="Kristaps Palskis" userId="2304e6b9db7dc6fa" providerId="LiveId" clId="{B9AD8B83-727E-4516-872C-59AEE01BAB81}" dt="2023-06-09T09:59:30.710" v="3454" actId="478"/>
          <ac:cxnSpMkLst>
            <pc:docMk/>
            <pc:sldMk cId="3135549681" sldId="294"/>
            <ac:cxnSpMk id="33" creationId="{DCF3043B-F662-E70A-DB98-6ED0644F706E}"/>
          </ac:cxnSpMkLst>
        </pc:cxnChg>
        <pc:cxnChg chg="del">
          <ac:chgData name="Kristaps Palskis" userId="2304e6b9db7dc6fa" providerId="LiveId" clId="{B9AD8B83-727E-4516-872C-59AEE01BAB81}" dt="2023-06-09T09:59:30.710" v="3454" actId="478"/>
          <ac:cxnSpMkLst>
            <pc:docMk/>
            <pc:sldMk cId="3135549681" sldId="294"/>
            <ac:cxnSpMk id="35" creationId="{94171F80-B160-584A-33EF-EE6D503AA520}"/>
          </ac:cxnSpMkLst>
        </pc:cxnChg>
        <pc:cxnChg chg="del">
          <ac:chgData name="Kristaps Palskis" userId="2304e6b9db7dc6fa" providerId="LiveId" clId="{B9AD8B83-727E-4516-872C-59AEE01BAB81}" dt="2023-06-09T09:59:30.710" v="3454" actId="478"/>
          <ac:cxnSpMkLst>
            <pc:docMk/>
            <pc:sldMk cId="3135549681" sldId="294"/>
            <ac:cxnSpMk id="37" creationId="{43002238-A589-869A-07AA-CA0C34F66B5B}"/>
          </ac:cxnSpMkLst>
        </pc:cxnChg>
        <pc:cxnChg chg="del mod">
          <ac:chgData name="Kristaps Palskis" userId="2304e6b9db7dc6fa" providerId="LiveId" clId="{B9AD8B83-727E-4516-872C-59AEE01BAB81}" dt="2023-06-09T09:59:30.710" v="3454" actId="478"/>
          <ac:cxnSpMkLst>
            <pc:docMk/>
            <pc:sldMk cId="3135549681" sldId="294"/>
            <ac:cxnSpMk id="38" creationId="{BB696362-695B-4AE3-8336-3A26BF2CA641}"/>
          </ac:cxnSpMkLst>
        </pc:cxnChg>
        <pc:cxnChg chg="add del">
          <ac:chgData name="Kristaps Palskis" userId="2304e6b9db7dc6fa" providerId="LiveId" clId="{B9AD8B83-727E-4516-872C-59AEE01BAB81}" dt="2023-06-09T10:02:28.773" v="3569" actId="11529"/>
          <ac:cxnSpMkLst>
            <pc:docMk/>
            <pc:sldMk cId="3135549681" sldId="294"/>
            <ac:cxnSpMk id="40" creationId="{BA69E99F-C765-3270-189C-CB37F8A33390}"/>
          </ac:cxnSpMkLst>
        </pc:cxnChg>
        <pc:cxnChg chg="add mod">
          <ac:chgData name="Kristaps Palskis" userId="2304e6b9db7dc6fa" providerId="LiveId" clId="{B9AD8B83-727E-4516-872C-59AEE01BAB81}" dt="2023-06-09T10:02:51.267" v="3582" actId="1035"/>
          <ac:cxnSpMkLst>
            <pc:docMk/>
            <pc:sldMk cId="3135549681" sldId="294"/>
            <ac:cxnSpMk id="41" creationId="{5E535685-9E5E-3D09-DC50-AB565232D79C}"/>
          </ac:cxnSpMkLst>
        </pc:cxnChg>
        <pc:cxnChg chg="del">
          <ac:chgData name="Kristaps Palskis" userId="2304e6b9db7dc6fa" providerId="LiveId" clId="{B9AD8B83-727E-4516-872C-59AEE01BAB81}" dt="2023-06-09T09:59:30.710" v="3454" actId="478"/>
          <ac:cxnSpMkLst>
            <pc:docMk/>
            <pc:sldMk cId="3135549681" sldId="294"/>
            <ac:cxnSpMk id="42" creationId="{B23D0BEF-969F-34FC-2B1C-19F49A951DEB}"/>
          </ac:cxnSpMkLst>
        </pc:cxnChg>
        <pc:cxnChg chg="del">
          <ac:chgData name="Kristaps Palskis" userId="2304e6b9db7dc6fa" providerId="LiveId" clId="{B9AD8B83-727E-4516-872C-59AEE01BAB81}" dt="2023-06-09T09:59:30.710" v="3454" actId="478"/>
          <ac:cxnSpMkLst>
            <pc:docMk/>
            <pc:sldMk cId="3135549681" sldId="294"/>
            <ac:cxnSpMk id="44" creationId="{8C6D9216-9097-17FC-219D-D6469B1F1D6B}"/>
          </ac:cxnSpMkLst>
        </pc:cxnChg>
      </pc:sldChg>
      <pc:sldChg chg="addSp delSp modSp add mod modAnim">
        <pc:chgData name="Kristaps Palskis" userId="2304e6b9db7dc6fa" providerId="LiveId" clId="{B9AD8B83-727E-4516-872C-59AEE01BAB81}" dt="2023-06-09T15:05:08.621" v="16016" actId="1036"/>
        <pc:sldMkLst>
          <pc:docMk/>
          <pc:sldMk cId="322277492" sldId="295"/>
        </pc:sldMkLst>
        <pc:spChg chg="mod">
          <ac:chgData name="Kristaps Palskis" userId="2304e6b9db7dc6fa" providerId="LiveId" clId="{B9AD8B83-727E-4516-872C-59AEE01BAB81}" dt="2023-06-09T11:50:01.382" v="5588" actId="20577"/>
          <ac:spMkLst>
            <pc:docMk/>
            <pc:sldMk cId="322277492" sldId="295"/>
            <ac:spMk id="2" creationId="{42C43BCE-A5A4-4FCE-1ED0-8CF4F25C7111}"/>
          </ac:spMkLst>
        </pc:spChg>
        <pc:spChg chg="add mod">
          <ac:chgData name="Kristaps Palskis" userId="2304e6b9db7dc6fa" providerId="LiveId" clId="{B9AD8B83-727E-4516-872C-59AEE01BAB81}" dt="2023-06-09T10:15:44.176" v="4622" actId="14100"/>
          <ac:spMkLst>
            <pc:docMk/>
            <pc:sldMk cId="322277492" sldId="295"/>
            <ac:spMk id="3" creationId="{B4B0CD34-7891-3802-32E7-C5F9D4FF7C5D}"/>
          </ac:spMkLst>
        </pc:spChg>
        <pc:spChg chg="add mod">
          <ac:chgData name="Kristaps Palskis" userId="2304e6b9db7dc6fa" providerId="LiveId" clId="{B9AD8B83-727E-4516-872C-59AEE01BAB81}" dt="2023-06-09T15:05:08.621" v="16016" actId="1036"/>
          <ac:spMkLst>
            <pc:docMk/>
            <pc:sldMk cId="322277492" sldId="295"/>
            <ac:spMk id="12" creationId="{568D948D-9B34-874D-039C-BD01EBDD588B}"/>
          </ac:spMkLst>
        </pc:spChg>
        <pc:spChg chg="mod">
          <ac:chgData name="Kristaps Palskis" userId="2304e6b9db7dc6fa" providerId="LiveId" clId="{B9AD8B83-727E-4516-872C-59AEE01BAB81}" dt="2023-06-09T10:15:37.084" v="4619" actId="14100"/>
          <ac:spMkLst>
            <pc:docMk/>
            <pc:sldMk cId="322277492" sldId="295"/>
            <ac:spMk id="15" creationId="{77CB1CD6-884B-D484-4A96-A9D605588AA2}"/>
          </ac:spMkLst>
        </pc:spChg>
        <pc:spChg chg="add mod">
          <ac:chgData name="Kristaps Palskis" userId="2304e6b9db7dc6fa" providerId="LiveId" clId="{B9AD8B83-727E-4516-872C-59AEE01BAB81}" dt="2023-06-09T15:05:03.203" v="15997" actId="1035"/>
          <ac:spMkLst>
            <pc:docMk/>
            <pc:sldMk cId="322277492" sldId="295"/>
            <ac:spMk id="16" creationId="{061470C0-0267-EBD8-DF3A-2FEE077CB63D}"/>
          </ac:spMkLst>
        </pc:spChg>
        <pc:spChg chg="del mod">
          <ac:chgData name="Kristaps Palskis" userId="2304e6b9db7dc6fa" providerId="LiveId" clId="{B9AD8B83-727E-4516-872C-59AEE01BAB81}" dt="2023-06-09T15:04:21.430" v="15961" actId="478"/>
          <ac:spMkLst>
            <pc:docMk/>
            <pc:sldMk cId="322277492" sldId="295"/>
            <ac:spMk id="23" creationId="{E44D37CA-076A-66F4-603F-BFB18C5578A2}"/>
          </ac:spMkLst>
        </pc:spChg>
        <pc:spChg chg="del">
          <ac:chgData name="Kristaps Palskis" userId="2304e6b9db7dc6fa" providerId="LiveId" clId="{B9AD8B83-727E-4516-872C-59AEE01BAB81}" dt="2023-06-09T10:15:27.893" v="4615" actId="478"/>
          <ac:spMkLst>
            <pc:docMk/>
            <pc:sldMk cId="322277492" sldId="295"/>
            <ac:spMk id="50" creationId="{55659F7C-773E-13EB-CDE1-2707AE2A442B}"/>
          </ac:spMkLst>
        </pc:spChg>
        <pc:spChg chg="del">
          <ac:chgData name="Kristaps Palskis" userId="2304e6b9db7dc6fa" providerId="LiveId" clId="{B9AD8B83-727E-4516-872C-59AEE01BAB81}" dt="2023-06-09T10:15:26.920" v="4614" actId="478"/>
          <ac:spMkLst>
            <pc:docMk/>
            <pc:sldMk cId="322277492" sldId="295"/>
            <ac:spMk id="52" creationId="{D5A84406-2175-AC8C-DD8C-CCCF6C99EA64}"/>
          </ac:spMkLst>
        </pc:spChg>
        <pc:spChg chg="del">
          <ac:chgData name="Kristaps Palskis" userId="2304e6b9db7dc6fa" providerId="LiveId" clId="{B9AD8B83-727E-4516-872C-59AEE01BAB81}" dt="2023-06-09T10:15:29.515" v="4616" actId="478"/>
          <ac:spMkLst>
            <pc:docMk/>
            <pc:sldMk cId="322277492" sldId="295"/>
            <ac:spMk id="54" creationId="{9A370FB9-9608-5362-0EF9-E884221F17B3}"/>
          </ac:spMkLst>
        </pc:spChg>
        <pc:grpChg chg="add mod">
          <ac:chgData name="Kristaps Palskis" userId="2304e6b9db7dc6fa" providerId="LiveId" clId="{B9AD8B83-727E-4516-872C-59AEE01BAB81}" dt="2023-06-09T15:04:27.394" v="15979" actId="1035"/>
          <ac:grpSpMkLst>
            <pc:docMk/>
            <pc:sldMk cId="322277492" sldId="295"/>
            <ac:grpSpMk id="11" creationId="{43AEE4EC-9F6D-636F-0FA6-12E01EEFA133}"/>
          </ac:grpSpMkLst>
        </pc:grpChg>
        <pc:grpChg chg="del">
          <ac:chgData name="Kristaps Palskis" userId="2304e6b9db7dc6fa" providerId="LiveId" clId="{B9AD8B83-727E-4516-872C-59AEE01BAB81}" dt="2023-06-09T10:15:24.346" v="4611" actId="478"/>
          <ac:grpSpMkLst>
            <pc:docMk/>
            <pc:sldMk cId="322277492" sldId="295"/>
            <ac:grpSpMk id="49" creationId="{83F60C75-5CE9-B5B0-8125-8F54E146D348}"/>
          </ac:grpSpMkLst>
        </pc:grpChg>
        <pc:grpChg chg="del">
          <ac:chgData name="Kristaps Palskis" userId="2304e6b9db7dc6fa" providerId="LiveId" clId="{B9AD8B83-727E-4516-872C-59AEE01BAB81}" dt="2023-06-09T10:15:29.950" v="4617" actId="478"/>
          <ac:grpSpMkLst>
            <pc:docMk/>
            <pc:sldMk cId="322277492" sldId="295"/>
            <ac:grpSpMk id="57" creationId="{A3BDB592-9D67-2E51-6C4C-B492D84A76A7}"/>
          </ac:grpSpMkLst>
        </pc:grpChg>
        <pc:picChg chg="add mod">
          <ac:chgData name="Kristaps Palskis" userId="2304e6b9db7dc6fa" providerId="LiveId" clId="{B9AD8B83-727E-4516-872C-59AEE01BAB81}" dt="2023-06-09T10:17:41.147" v="4648" actId="164"/>
          <ac:picMkLst>
            <pc:docMk/>
            <pc:sldMk cId="322277492" sldId="295"/>
            <ac:picMk id="6" creationId="{3C8720FE-5E28-B7E9-3EEF-2A0066D56EFE}"/>
          </ac:picMkLst>
        </pc:picChg>
        <pc:picChg chg="add mod">
          <ac:chgData name="Kristaps Palskis" userId="2304e6b9db7dc6fa" providerId="LiveId" clId="{B9AD8B83-727E-4516-872C-59AEE01BAB81}" dt="2023-06-09T10:17:41.147" v="4648" actId="164"/>
          <ac:picMkLst>
            <pc:docMk/>
            <pc:sldMk cId="322277492" sldId="295"/>
            <ac:picMk id="9" creationId="{0DD50413-4A78-9CDB-1CF6-5E3560DDDE63}"/>
          </ac:picMkLst>
        </pc:picChg>
        <pc:picChg chg="add mod">
          <ac:chgData name="Kristaps Palskis" userId="2304e6b9db7dc6fa" providerId="LiveId" clId="{B9AD8B83-727E-4516-872C-59AEE01BAB81}" dt="2023-06-09T15:04:31.715" v="15990" actId="1036"/>
          <ac:picMkLst>
            <pc:docMk/>
            <pc:sldMk cId="322277492" sldId="295"/>
            <ac:picMk id="10" creationId="{60391D67-BABF-6678-7132-78C9EAF72219}"/>
          </ac:picMkLst>
        </pc:picChg>
        <pc:picChg chg="del">
          <ac:chgData name="Kristaps Palskis" userId="2304e6b9db7dc6fa" providerId="LiveId" clId="{B9AD8B83-727E-4516-872C-59AEE01BAB81}" dt="2023-06-09T10:15:25.162" v="4612" actId="478"/>
          <ac:picMkLst>
            <pc:docMk/>
            <pc:sldMk cId="322277492" sldId="295"/>
            <ac:picMk id="51" creationId="{7BCB0512-CC50-8792-D70B-B95C45B57DE8}"/>
          </ac:picMkLst>
        </pc:picChg>
        <pc:picChg chg="del">
          <ac:chgData name="Kristaps Palskis" userId="2304e6b9db7dc6fa" providerId="LiveId" clId="{B9AD8B83-727E-4516-872C-59AEE01BAB81}" dt="2023-06-09T10:15:25.617" v="4613" actId="478"/>
          <ac:picMkLst>
            <pc:docMk/>
            <pc:sldMk cId="322277492" sldId="295"/>
            <ac:picMk id="53" creationId="{1D060C80-9C75-AB10-ACA0-BBC0142A13E9}"/>
          </ac:picMkLst>
        </pc:picChg>
        <pc:cxnChg chg="del">
          <ac:chgData name="Kristaps Palskis" userId="2304e6b9db7dc6fa" providerId="LiveId" clId="{B9AD8B83-727E-4516-872C-59AEE01BAB81}" dt="2023-06-09T15:04:17.016" v="15959" actId="478"/>
          <ac:cxnSpMkLst>
            <pc:docMk/>
            <pc:sldMk cId="322277492" sldId="295"/>
            <ac:cxnSpMk id="25" creationId="{4E53BE9F-5C3F-B152-DD2F-E8DCAF3E492D}"/>
          </ac:cxnSpMkLst>
        </pc:cxnChg>
        <pc:cxnChg chg="del">
          <ac:chgData name="Kristaps Palskis" userId="2304e6b9db7dc6fa" providerId="LiveId" clId="{B9AD8B83-727E-4516-872C-59AEE01BAB81}" dt="2023-06-09T15:04:23.243" v="15962" actId="478"/>
          <ac:cxnSpMkLst>
            <pc:docMk/>
            <pc:sldMk cId="322277492" sldId="295"/>
            <ac:cxnSpMk id="41" creationId="{5E535685-9E5E-3D09-DC50-AB565232D79C}"/>
          </ac:cxnSpMkLst>
        </pc:cxnChg>
      </pc:sldChg>
      <pc:sldChg chg="addSp delSp modSp add mod delAnim modAnim">
        <pc:chgData name="Kristaps Palskis" userId="2304e6b9db7dc6fa" providerId="LiveId" clId="{B9AD8B83-727E-4516-872C-59AEE01BAB81}" dt="2023-06-09T13:11:06.848" v="10502" actId="1076"/>
        <pc:sldMkLst>
          <pc:docMk/>
          <pc:sldMk cId="2672596484" sldId="296"/>
        </pc:sldMkLst>
        <pc:spChg chg="mod">
          <ac:chgData name="Kristaps Palskis" userId="2304e6b9db7dc6fa" providerId="LiveId" clId="{B9AD8B83-727E-4516-872C-59AEE01BAB81}" dt="2023-06-09T11:50:05.160" v="5589" actId="20577"/>
          <ac:spMkLst>
            <pc:docMk/>
            <pc:sldMk cId="2672596484" sldId="296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1:49:39.060" v="5585" actId="14100"/>
          <ac:spMkLst>
            <pc:docMk/>
            <pc:sldMk cId="2672596484" sldId="296"/>
            <ac:spMk id="3" creationId="{B4B0CD34-7891-3802-32E7-C5F9D4FF7C5D}"/>
          </ac:spMkLst>
        </pc:spChg>
        <pc:spChg chg="del">
          <ac:chgData name="Kristaps Palskis" userId="2304e6b9db7dc6fa" providerId="LiveId" clId="{B9AD8B83-727E-4516-872C-59AEE01BAB81}" dt="2023-06-09T11:49:33.719" v="5583" actId="478"/>
          <ac:spMkLst>
            <pc:docMk/>
            <pc:sldMk cId="2672596484" sldId="296"/>
            <ac:spMk id="12" creationId="{568D948D-9B34-874D-039C-BD01EBDD588B}"/>
          </ac:spMkLst>
        </pc:spChg>
        <pc:spChg chg="mod">
          <ac:chgData name="Kristaps Palskis" userId="2304e6b9db7dc6fa" providerId="LiveId" clId="{B9AD8B83-727E-4516-872C-59AEE01BAB81}" dt="2023-06-09T13:09:20.781" v="10438" actId="14100"/>
          <ac:spMkLst>
            <pc:docMk/>
            <pc:sldMk cId="2672596484" sldId="296"/>
            <ac:spMk id="15" creationId="{77CB1CD6-884B-D484-4A96-A9D605588AA2}"/>
          </ac:spMkLst>
        </pc:spChg>
        <pc:spChg chg="del">
          <ac:chgData name="Kristaps Palskis" userId="2304e6b9db7dc6fa" providerId="LiveId" clId="{B9AD8B83-727E-4516-872C-59AEE01BAB81}" dt="2023-06-09T11:49:34.725" v="5584" actId="478"/>
          <ac:spMkLst>
            <pc:docMk/>
            <pc:sldMk cId="2672596484" sldId="296"/>
            <ac:spMk id="16" creationId="{061470C0-0267-EBD8-DF3A-2FEE077CB63D}"/>
          </ac:spMkLst>
        </pc:spChg>
        <pc:spChg chg="add mod">
          <ac:chgData name="Kristaps Palskis" userId="2304e6b9db7dc6fa" providerId="LiveId" clId="{B9AD8B83-727E-4516-872C-59AEE01BAB81}" dt="2023-06-09T13:11:06.848" v="10502" actId="1076"/>
          <ac:spMkLst>
            <pc:docMk/>
            <pc:sldMk cId="2672596484" sldId="296"/>
            <ac:spMk id="20" creationId="{B8E5F0AE-CD27-D1E2-3CE8-1BB57637936C}"/>
          </ac:spMkLst>
        </pc:spChg>
        <pc:spChg chg="add mod">
          <ac:chgData name="Kristaps Palskis" userId="2304e6b9db7dc6fa" providerId="LiveId" clId="{B9AD8B83-727E-4516-872C-59AEE01BAB81}" dt="2023-06-09T11:59:42.888" v="6344" actId="20577"/>
          <ac:spMkLst>
            <pc:docMk/>
            <pc:sldMk cId="2672596484" sldId="296"/>
            <ac:spMk id="21" creationId="{7428E8AB-0657-90A6-5E0A-568115848366}"/>
          </ac:spMkLst>
        </pc:spChg>
        <pc:spChg chg="add mod">
          <ac:chgData name="Kristaps Palskis" userId="2304e6b9db7dc6fa" providerId="LiveId" clId="{B9AD8B83-727E-4516-872C-59AEE01BAB81}" dt="2023-06-09T12:00:34.994" v="6388" actId="207"/>
          <ac:spMkLst>
            <pc:docMk/>
            <pc:sldMk cId="2672596484" sldId="296"/>
            <ac:spMk id="22" creationId="{B1EBCA40-AEB2-C4B9-9CBB-D17E9F63328E}"/>
          </ac:spMkLst>
        </pc:spChg>
        <pc:spChg chg="mod">
          <ac:chgData name="Kristaps Palskis" userId="2304e6b9db7dc6fa" providerId="LiveId" clId="{B9AD8B83-727E-4516-872C-59AEE01BAB81}" dt="2023-06-09T11:50:24.713" v="5641" actId="20577"/>
          <ac:spMkLst>
            <pc:docMk/>
            <pc:sldMk cId="2672596484" sldId="296"/>
            <ac:spMk id="23" creationId="{E44D37CA-076A-66F4-603F-BFB18C5578A2}"/>
          </ac:spMkLst>
        </pc:spChg>
        <pc:spChg chg="add mod">
          <ac:chgData name="Kristaps Palskis" userId="2304e6b9db7dc6fa" providerId="LiveId" clId="{B9AD8B83-727E-4516-872C-59AEE01BAB81}" dt="2023-06-09T12:08:24.936" v="7118" actId="14100"/>
          <ac:spMkLst>
            <pc:docMk/>
            <pc:sldMk cId="2672596484" sldId="296"/>
            <ac:spMk id="24" creationId="{59BDE050-906E-874B-51A4-C2FCCD34EB9D}"/>
          </ac:spMkLst>
        </pc:spChg>
        <pc:spChg chg="add mod">
          <ac:chgData name="Kristaps Palskis" userId="2304e6b9db7dc6fa" providerId="LiveId" clId="{B9AD8B83-727E-4516-872C-59AEE01BAB81}" dt="2023-06-09T12:08:26.774" v="7119" actId="1076"/>
          <ac:spMkLst>
            <pc:docMk/>
            <pc:sldMk cId="2672596484" sldId="296"/>
            <ac:spMk id="26" creationId="{69982D0E-D303-7F7F-87A2-83D01412A5C4}"/>
          </ac:spMkLst>
        </pc:spChg>
        <pc:spChg chg="add mod">
          <ac:chgData name="Kristaps Palskis" userId="2304e6b9db7dc6fa" providerId="LiveId" clId="{B9AD8B83-727E-4516-872C-59AEE01BAB81}" dt="2023-06-09T12:08:33.891" v="7120" actId="1076"/>
          <ac:spMkLst>
            <pc:docMk/>
            <pc:sldMk cId="2672596484" sldId="296"/>
            <ac:spMk id="27" creationId="{B0D5133B-DCAC-6A0B-0C82-F6A2D7116A4B}"/>
          </ac:spMkLst>
        </pc:spChg>
        <pc:spChg chg="add mod">
          <ac:chgData name="Kristaps Palskis" userId="2304e6b9db7dc6fa" providerId="LiveId" clId="{B9AD8B83-727E-4516-872C-59AEE01BAB81}" dt="2023-06-09T12:12:57.730" v="7137" actId="1076"/>
          <ac:spMkLst>
            <pc:docMk/>
            <pc:sldMk cId="2672596484" sldId="296"/>
            <ac:spMk id="28" creationId="{B6799CAD-E7F1-ED38-6722-2280116105BA}"/>
          </ac:spMkLst>
        </pc:spChg>
        <pc:spChg chg="add del mod">
          <ac:chgData name="Kristaps Palskis" userId="2304e6b9db7dc6fa" providerId="LiveId" clId="{B9AD8B83-727E-4516-872C-59AEE01BAB81}" dt="2023-06-09T12:12:50.659" v="7134" actId="478"/>
          <ac:spMkLst>
            <pc:docMk/>
            <pc:sldMk cId="2672596484" sldId="296"/>
            <ac:spMk id="33" creationId="{2E30D6D2-D299-34DA-4169-CACF10E1DE50}"/>
          </ac:spMkLst>
        </pc:spChg>
        <pc:spChg chg="add mod">
          <ac:chgData name="Kristaps Palskis" userId="2304e6b9db7dc6fa" providerId="LiveId" clId="{B9AD8B83-727E-4516-872C-59AEE01BAB81}" dt="2023-06-09T12:13:27.828" v="7155" actId="1037"/>
          <ac:spMkLst>
            <pc:docMk/>
            <pc:sldMk cId="2672596484" sldId="296"/>
            <ac:spMk id="34" creationId="{F9D8D5AD-96D0-092F-80EA-987BFD8544CB}"/>
          </ac:spMkLst>
        </pc:spChg>
        <pc:spChg chg="add del mod">
          <ac:chgData name="Kristaps Palskis" userId="2304e6b9db7dc6fa" providerId="LiveId" clId="{B9AD8B83-727E-4516-872C-59AEE01BAB81}" dt="2023-06-09T12:13:53.667" v="7163" actId="478"/>
          <ac:spMkLst>
            <pc:docMk/>
            <pc:sldMk cId="2672596484" sldId="296"/>
            <ac:spMk id="35" creationId="{F692D892-78FB-1B78-695F-FBCB47CB58E0}"/>
          </ac:spMkLst>
        </pc:spChg>
        <pc:spChg chg="add mod">
          <ac:chgData name="Kristaps Palskis" userId="2304e6b9db7dc6fa" providerId="LiveId" clId="{B9AD8B83-727E-4516-872C-59AEE01BAB81}" dt="2023-06-09T12:14:13.456" v="7169" actId="1582"/>
          <ac:spMkLst>
            <pc:docMk/>
            <pc:sldMk cId="2672596484" sldId="296"/>
            <ac:spMk id="36" creationId="{A41E9DFD-278B-D483-68FC-460EB3420B25}"/>
          </ac:spMkLst>
        </pc:spChg>
        <pc:spChg chg="add mod">
          <ac:chgData name="Kristaps Palskis" userId="2304e6b9db7dc6fa" providerId="LiveId" clId="{B9AD8B83-727E-4516-872C-59AEE01BAB81}" dt="2023-06-09T12:16:16.996" v="7207" actId="1036"/>
          <ac:spMkLst>
            <pc:docMk/>
            <pc:sldMk cId="2672596484" sldId="296"/>
            <ac:spMk id="44" creationId="{F9DFE0EE-FC6F-FDFC-5C11-704CC8749780}"/>
          </ac:spMkLst>
        </pc:spChg>
        <pc:spChg chg="add mod">
          <ac:chgData name="Kristaps Palskis" userId="2304e6b9db7dc6fa" providerId="LiveId" clId="{B9AD8B83-727E-4516-872C-59AEE01BAB81}" dt="2023-06-09T12:16:19.602" v="7214" actId="1036"/>
          <ac:spMkLst>
            <pc:docMk/>
            <pc:sldMk cId="2672596484" sldId="296"/>
            <ac:spMk id="46" creationId="{E9F01211-CF0F-178C-6CEB-7DB1B07C61C3}"/>
          </ac:spMkLst>
        </pc:spChg>
        <pc:spChg chg="add mod">
          <ac:chgData name="Kristaps Palskis" userId="2304e6b9db7dc6fa" providerId="LiveId" clId="{B9AD8B83-727E-4516-872C-59AEE01BAB81}" dt="2023-06-09T12:15:55.174" v="7194" actId="571"/>
          <ac:spMkLst>
            <pc:docMk/>
            <pc:sldMk cId="2672596484" sldId="296"/>
            <ac:spMk id="47" creationId="{5D110A43-392A-F935-FF14-45F0884ED151}"/>
          </ac:spMkLst>
        </pc:spChg>
        <pc:spChg chg="add mod">
          <ac:chgData name="Kristaps Palskis" userId="2304e6b9db7dc6fa" providerId="LiveId" clId="{B9AD8B83-727E-4516-872C-59AEE01BAB81}" dt="2023-06-09T12:15:55.174" v="7194" actId="571"/>
          <ac:spMkLst>
            <pc:docMk/>
            <pc:sldMk cId="2672596484" sldId="296"/>
            <ac:spMk id="48" creationId="{17ABB133-1D5D-B6BE-4C93-F1CE98DB2552}"/>
          </ac:spMkLst>
        </pc:spChg>
        <pc:grpChg chg="del mod">
          <ac:chgData name="Kristaps Palskis" userId="2304e6b9db7dc6fa" providerId="LiveId" clId="{B9AD8B83-727E-4516-872C-59AEE01BAB81}" dt="2023-06-09T11:49:31.412" v="5581" actId="478"/>
          <ac:grpSpMkLst>
            <pc:docMk/>
            <pc:sldMk cId="2672596484" sldId="296"/>
            <ac:grpSpMk id="11" creationId="{43AEE4EC-9F6D-636F-0FA6-12E01EEFA133}"/>
          </ac:grpSpMkLst>
        </pc:grpChg>
        <pc:grpChg chg="add mod">
          <ac:chgData name="Kristaps Palskis" userId="2304e6b9db7dc6fa" providerId="LiveId" clId="{B9AD8B83-727E-4516-872C-59AEE01BAB81}" dt="2023-06-09T12:12:27.928" v="7131" actId="1076"/>
          <ac:grpSpMkLst>
            <pc:docMk/>
            <pc:sldMk cId="2672596484" sldId="296"/>
            <ac:grpSpMk id="32" creationId="{C66FF74F-A278-5742-D91A-4D1C6D591B08}"/>
          </ac:grpSpMkLst>
        </pc:grpChg>
        <pc:picChg chg="del">
          <ac:chgData name="Kristaps Palskis" userId="2304e6b9db7dc6fa" providerId="LiveId" clId="{B9AD8B83-727E-4516-872C-59AEE01BAB81}" dt="2023-06-09T11:49:32.087" v="5582" actId="478"/>
          <ac:picMkLst>
            <pc:docMk/>
            <pc:sldMk cId="2672596484" sldId="296"/>
            <ac:picMk id="10" creationId="{60391D67-BABF-6678-7132-78C9EAF72219}"/>
          </ac:picMkLst>
        </pc:picChg>
        <pc:picChg chg="add mod">
          <ac:chgData name="Kristaps Palskis" userId="2304e6b9db7dc6fa" providerId="LiveId" clId="{B9AD8B83-727E-4516-872C-59AEE01BAB81}" dt="2023-06-09T12:12:18.874" v="7129" actId="164"/>
          <ac:picMkLst>
            <pc:docMk/>
            <pc:sldMk cId="2672596484" sldId="296"/>
            <ac:picMk id="29" creationId="{0B42973E-D02F-8F9D-71A4-21A8B8D51DFC}"/>
          </ac:picMkLst>
        </pc:picChg>
        <pc:picChg chg="add mod">
          <ac:chgData name="Kristaps Palskis" userId="2304e6b9db7dc6fa" providerId="LiveId" clId="{B9AD8B83-727E-4516-872C-59AEE01BAB81}" dt="2023-06-09T12:12:18.874" v="7129" actId="164"/>
          <ac:picMkLst>
            <pc:docMk/>
            <pc:sldMk cId="2672596484" sldId="296"/>
            <ac:picMk id="30" creationId="{73DD8CA1-3613-41F2-0255-85BE527F9F0F}"/>
          </ac:picMkLst>
        </pc:picChg>
        <pc:picChg chg="add mod">
          <ac:chgData name="Kristaps Palskis" userId="2304e6b9db7dc6fa" providerId="LiveId" clId="{B9AD8B83-727E-4516-872C-59AEE01BAB81}" dt="2023-06-09T12:12:18.874" v="7129" actId="164"/>
          <ac:picMkLst>
            <pc:docMk/>
            <pc:sldMk cId="2672596484" sldId="296"/>
            <ac:picMk id="31" creationId="{0B3433AC-E7D4-697D-1811-BE420D23BD1D}"/>
          </ac:picMkLst>
        </pc:picChg>
        <pc:cxnChg chg="mod">
          <ac:chgData name="Kristaps Palskis" userId="2304e6b9db7dc6fa" providerId="LiveId" clId="{B9AD8B83-727E-4516-872C-59AEE01BAB81}" dt="2023-06-09T11:50:38.231" v="5644" actId="14100"/>
          <ac:cxnSpMkLst>
            <pc:docMk/>
            <pc:sldMk cId="2672596484" sldId="296"/>
            <ac:cxnSpMk id="25" creationId="{4E53BE9F-5C3F-B152-DD2F-E8DCAF3E492D}"/>
          </ac:cxnSpMkLst>
        </pc:cxnChg>
        <pc:cxnChg chg="add mod">
          <ac:chgData name="Kristaps Palskis" userId="2304e6b9db7dc6fa" providerId="LiveId" clId="{B9AD8B83-727E-4516-872C-59AEE01BAB81}" dt="2023-06-09T12:14:27.094" v="7172" actId="1582"/>
          <ac:cxnSpMkLst>
            <pc:docMk/>
            <pc:sldMk cId="2672596484" sldId="296"/>
            <ac:cxnSpMk id="38" creationId="{684FCDDB-7388-0864-6895-A3048B018C27}"/>
          </ac:cxnSpMkLst>
        </pc:cxnChg>
        <pc:cxnChg chg="add mod">
          <ac:chgData name="Kristaps Palskis" userId="2304e6b9db7dc6fa" providerId="LiveId" clId="{B9AD8B83-727E-4516-872C-59AEE01BAB81}" dt="2023-06-09T12:14:40.269" v="7176" actId="1582"/>
          <ac:cxnSpMkLst>
            <pc:docMk/>
            <pc:sldMk cId="2672596484" sldId="296"/>
            <ac:cxnSpMk id="40" creationId="{416C3F40-07FB-2033-5E50-6B464861247B}"/>
          </ac:cxnSpMkLst>
        </pc:cxnChg>
        <pc:cxnChg chg="mod">
          <ac:chgData name="Kristaps Palskis" userId="2304e6b9db7dc6fa" providerId="LiveId" clId="{B9AD8B83-727E-4516-872C-59AEE01BAB81}" dt="2023-06-09T11:50:33.772" v="5643" actId="14100"/>
          <ac:cxnSpMkLst>
            <pc:docMk/>
            <pc:sldMk cId="2672596484" sldId="296"/>
            <ac:cxnSpMk id="41" creationId="{5E535685-9E5E-3D09-DC50-AB565232D79C}"/>
          </ac:cxnSpMkLst>
        </pc:cxnChg>
      </pc:sldChg>
      <pc:sldChg chg="addSp delSp modSp add mod delAnim modAnim">
        <pc:chgData name="Kristaps Palskis" userId="2304e6b9db7dc6fa" providerId="LiveId" clId="{B9AD8B83-727E-4516-872C-59AEE01BAB81}" dt="2023-06-09T13:09:17.173" v="10437" actId="14100"/>
        <pc:sldMkLst>
          <pc:docMk/>
          <pc:sldMk cId="3111656137" sldId="297"/>
        </pc:sldMkLst>
        <pc:spChg chg="mod">
          <ac:chgData name="Kristaps Palskis" userId="2304e6b9db7dc6fa" providerId="LiveId" clId="{B9AD8B83-727E-4516-872C-59AEE01BAB81}" dt="2023-06-09T12:18:11.963" v="7231" actId="20577"/>
          <ac:spMkLst>
            <pc:docMk/>
            <pc:sldMk cId="3111656137" sldId="297"/>
            <ac:spMk id="2" creationId="{42C43BCE-A5A4-4FCE-1ED0-8CF4F25C7111}"/>
          </ac:spMkLst>
        </pc:spChg>
        <pc:spChg chg="add mod">
          <ac:chgData name="Kristaps Palskis" userId="2304e6b9db7dc6fa" providerId="LiveId" clId="{B9AD8B83-727E-4516-872C-59AEE01BAB81}" dt="2023-06-09T12:21:54.686" v="7737" actId="1038"/>
          <ac:spMkLst>
            <pc:docMk/>
            <pc:sldMk cId="3111656137" sldId="297"/>
            <ac:spMk id="12" creationId="{ECB63457-62FD-4CF6-0921-C73020E783FD}"/>
          </ac:spMkLst>
        </pc:spChg>
        <pc:spChg chg="mod">
          <ac:chgData name="Kristaps Palskis" userId="2304e6b9db7dc6fa" providerId="LiveId" clId="{B9AD8B83-727E-4516-872C-59AEE01BAB81}" dt="2023-06-09T13:09:17.173" v="10437" actId="14100"/>
          <ac:spMkLst>
            <pc:docMk/>
            <pc:sldMk cId="3111656137" sldId="297"/>
            <ac:spMk id="15" creationId="{77CB1CD6-884B-D484-4A96-A9D605588AA2}"/>
          </ac:spMkLst>
        </pc:spChg>
        <pc:spChg chg="add mod">
          <ac:chgData name="Kristaps Palskis" userId="2304e6b9db7dc6fa" providerId="LiveId" clId="{B9AD8B83-727E-4516-872C-59AEE01BAB81}" dt="2023-06-09T12:21:54.686" v="7737" actId="1038"/>
          <ac:spMkLst>
            <pc:docMk/>
            <pc:sldMk cId="3111656137" sldId="297"/>
            <ac:spMk id="16" creationId="{2551BF30-EB99-AF76-E683-1C13942F2246}"/>
          </ac:spMkLst>
        </pc:spChg>
        <pc:spChg chg="add mod">
          <ac:chgData name="Kristaps Palskis" userId="2304e6b9db7dc6fa" providerId="LiveId" clId="{B9AD8B83-727E-4516-872C-59AEE01BAB81}" dt="2023-06-09T12:21:54.686" v="7737" actId="1038"/>
          <ac:spMkLst>
            <pc:docMk/>
            <pc:sldMk cId="3111656137" sldId="297"/>
            <ac:spMk id="17" creationId="{5A150026-CEB3-5EB7-9363-91E15FB05E4F}"/>
          </ac:spMkLst>
        </pc:spChg>
        <pc:spChg chg="add mod">
          <ac:chgData name="Kristaps Palskis" userId="2304e6b9db7dc6fa" providerId="LiveId" clId="{B9AD8B83-727E-4516-872C-59AEE01BAB81}" dt="2023-06-09T12:21:54.686" v="7737" actId="1038"/>
          <ac:spMkLst>
            <pc:docMk/>
            <pc:sldMk cId="3111656137" sldId="297"/>
            <ac:spMk id="18" creationId="{589E1469-E786-5AB9-59AC-2291002FD01E}"/>
          </ac:spMkLst>
        </pc:spChg>
        <pc:spChg chg="add mod">
          <ac:chgData name="Kristaps Palskis" userId="2304e6b9db7dc6fa" providerId="LiveId" clId="{B9AD8B83-727E-4516-872C-59AEE01BAB81}" dt="2023-06-09T12:21:54.686" v="7737" actId="1038"/>
          <ac:spMkLst>
            <pc:docMk/>
            <pc:sldMk cId="3111656137" sldId="297"/>
            <ac:spMk id="19" creationId="{B88100C3-5DAC-0005-1E65-194349F9261D}"/>
          </ac:spMkLst>
        </pc:spChg>
        <pc:spChg chg="del">
          <ac:chgData name="Kristaps Palskis" userId="2304e6b9db7dc6fa" providerId="LiveId" clId="{B9AD8B83-727E-4516-872C-59AEE01BAB81}" dt="2023-06-09T12:16:51.907" v="7216" actId="478"/>
          <ac:spMkLst>
            <pc:docMk/>
            <pc:sldMk cId="3111656137" sldId="297"/>
            <ac:spMk id="20" creationId="{B8E5F0AE-CD27-D1E2-3CE8-1BB57637936C}"/>
          </ac:spMkLst>
        </pc:spChg>
        <pc:spChg chg="del">
          <ac:chgData name="Kristaps Palskis" userId="2304e6b9db7dc6fa" providerId="LiveId" clId="{B9AD8B83-727E-4516-872C-59AEE01BAB81}" dt="2023-06-09T12:17:03.403" v="7222" actId="478"/>
          <ac:spMkLst>
            <pc:docMk/>
            <pc:sldMk cId="3111656137" sldId="297"/>
            <ac:spMk id="21" creationId="{7428E8AB-0657-90A6-5E0A-568115848366}"/>
          </ac:spMkLst>
        </pc:spChg>
        <pc:spChg chg="del">
          <ac:chgData name="Kristaps Palskis" userId="2304e6b9db7dc6fa" providerId="LiveId" clId="{B9AD8B83-727E-4516-872C-59AEE01BAB81}" dt="2023-06-09T12:16:52.421" v="7217" actId="478"/>
          <ac:spMkLst>
            <pc:docMk/>
            <pc:sldMk cId="3111656137" sldId="297"/>
            <ac:spMk id="22" creationId="{B1EBCA40-AEB2-C4B9-9CBB-D17E9F63328E}"/>
          </ac:spMkLst>
        </pc:spChg>
        <pc:spChg chg="del">
          <ac:chgData name="Kristaps Palskis" userId="2304e6b9db7dc6fa" providerId="LiveId" clId="{B9AD8B83-727E-4516-872C-59AEE01BAB81}" dt="2023-06-09T12:16:52.797" v="7218" actId="478"/>
          <ac:spMkLst>
            <pc:docMk/>
            <pc:sldMk cId="3111656137" sldId="297"/>
            <ac:spMk id="24" creationId="{59BDE050-906E-874B-51A4-C2FCCD34EB9D}"/>
          </ac:spMkLst>
        </pc:spChg>
        <pc:spChg chg="del">
          <ac:chgData name="Kristaps Palskis" userId="2304e6b9db7dc6fa" providerId="LiveId" clId="{B9AD8B83-727E-4516-872C-59AEE01BAB81}" dt="2023-06-09T12:16:53.426" v="7219" actId="478"/>
          <ac:spMkLst>
            <pc:docMk/>
            <pc:sldMk cId="3111656137" sldId="297"/>
            <ac:spMk id="26" creationId="{69982D0E-D303-7F7F-87A2-83D01412A5C4}"/>
          </ac:spMkLst>
        </pc:spChg>
        <pc:spChg chg="del">
          <ac:chgData name="Kristaps Palskis" userId="2304e6b9db7dc6fa" providerId="LiveId" clId="{B9AD8B83-727E-4516-872C-59AEE01BAB81}" dt="2023-06-09T12:16:53.788" v="7220" actId="478"/>
          <ac:spMkLst>
            <pc:docMk/>
            <pc:sldMk cId="3111656137" sldId="297"/>
            <ac:spMk id="27" creationId="{B0D5133B-DCAC-6A0B-0C82-F6A2D7116A4B}"/>
          </ac:spMkLst>
        </pc:spChg>
        <pc:spChg chg="del">
          <ac:chgData name="Kristaps Palskis" userId="2304e6b9db7dc6fa" providerId="LiveId" clId="{B9AD8B83-727E-4516-872C-59AEE01BAB81}" dt="2023-06-09T12:16:54.637" v="7221" actId="478"/>
          <ac:spMkLst>
            <pc:docMk/>
            <pc:sldMk cId="3111656137" sldId="297"/>
            <ac:spMk id="28" creationId="{B6799CAD-E7F1-ED38-6722-2280116105BA}"/>
          </ac:spMkLst>
        </pc:spChg>
        <pc:spChg chg="del">
          <ac:chgData name="Kristaps Palskis" userId="2304e6b9db7dc6fa" providerId="LiveId" clId="{B9AD8B83-727E-4516-872C-59AEE01BAB81}" dt="2023-06-09T12:17:03.403" v="7222" actId="478"/>
          <ac:spMkLst>
            <pc:docMk/>
            <pc:sldMk cId="3111656137" sldId="297"/>
            <ac:spMk id="34" creationId="{F9D8D5AD-96D0-092F-80EA-987BFD8544CB}"/>
          </ac:spMkLst>
        </pc:spChg>
        <pc:spChg chg="add mod">
          <ac:chgData name="Kristaps Palskis" userId="2304e6b9db7dc6fa" providerId="LiveId" clId="{B9AD8B83-727E-4516-872C-59AEE01BAB81}" dt="2023-06-09T12:29:43.635" v="7944" actId="1076"/>
          <ac:spMkLst>
            <pc:docMk/>
            <pc:sldMk cId="3111656137" sldId="297"/>
            <ac:spMk id="35" creationId="{0515118E-3D84-88DB-4EE8-48A29D4BA231}"/>
          </ac:spMkLst>
        </pc:spChg>
        <pc:spChg chg="del">
          <ac:chgData name="Kristaps Palskis" userId="2304e6b9db7dc6fa" providerId="LiveId" clId="{B9AD8B83-727E-4516-872C-59AEE01BAB81}" dt="2023-06-09T12:17:03.403" v="7222" actId="478"/>
          <ac:spMkLst>
            <pc:docMk/>
            <pc:sldMk cId="3111656137" sldId="297"/>
            <ac:spMk id="36" creationId="{A41E9DFD-278B-D483-68FC-460EB3420B25}"/>
          </ac:spMkLst>
        </pc:spChg>
        <pc:spChg chg="add mod">
          <ac:chgData name="Kristaps Palskis" userId="2304e6b9db7dc6fa" providerId="LiveId" clId="{B9AD8B83-727E-4516-872C-59AEE01BAB81}" dt="2023-06-09T12:30:54.174" v="8023" actId="20577"/>
          <ac:spMkLst>
            <pc:docMk/>
            <pc:sldMk cId="3111656137" sldId="297"/>
            <ac:spMk id="39" creationId="{2AFAEFCB-83B8-E8B3-6405-E19832CED4B5}"/>
          </ac:spMkLst>
        </pc:spChg>
        <pc:spChg chg="del">
          <ac:chgData name="Kristaps Palskis" userId="2304e6b9db7dc6fa" providerId="LiveId" clId="{B9AD8B83-727E-4516-872C-59AEE01BAB81}" dt="2023-06-09T12:17:03.403" v="7222" actId="478"/>
          <ac:spMkLst>
            <pc:docMk/>
            <pc:sldMk cId="3111656137" sldId="297"/>
            <ac:spMk id="44" creationId="{F9DFE0EE-FC6F-FDFC-5C11-704CC8749780}"/>
          </ac:spMkLst>
        </pc:spChg>
        <pc:spChg chg="del">
          <ac:chgData name="Kristaps Palskis" userId="2304e6b9db7dc6fa" providerId="LiveId" clId="{B9AD8B83-727E-4516-872C-59AEE01BAB81}" dt="2023-06-09T12:17:03.403" v="7222" actId="478"/>
          <ac:spMkLst>
            <pc:docMk/>
            <pc:sldMk cId="3111656137" sldId="297"/>
            <ac:spMk id="46" creationId="{E9F01211-CF0F-178C-6CEB-7DB1B07C61C3}"/>
          </ac:spMkLst>
        </pc:spChg>
        <pc:grpChg chg="add mod">
          <ac:chgData name="Kristaps Palskis" userId="2304e6b9db7dc6fa" providerId="LiveId" clId="{B9AD8B83-727E-4516-872C-59AEE01BAB81}" dt="2023-06-09T12:22:00.582" v="7738" actId="1076"/>
          <ac:grpSpMkLst>
            <pc:docMk/>
            <pc:sldMk cId="3111656137" sldId="297"/>
            <ac:grpSpMk id="11" creationId="{7361983B-E865-B5C6-2B16-0BBAF7460612}"/>
          </ac:grpSpMkLst>
        </pc:grpChg>
        <pc:grpChg chg="del">
          <ac:chgData name="Kristaps Palskis" userId="2304e6b9db7dc6fa" providerId="LiveId" clId="{B9AD8B83-727E-4516-872C-59AEE01BAB81}" dt="2023-06-09T12:17:03.403" v="7222" actId="478"/>
          <ac:grpSpMkLst>
            <pc:docMk/>
            <pc:sldMk cId="3111656137" sldId="297"/>
            <ac:grpSpMk id="32" creationId="{C66FF74F-A278-5742-D91A-4D1C6D591B08}"/>
          </ac:grpSpMkLst>
        </pc:grpChg>
        <pc:picChg chg="add mod">
          <ac:chgData name="Kristaps Palskis" userId="2304e6b9db7dc6fa" providerId="LiveId" clId="{B9AD8B83-727E-4516-872C-59AEE01BAB81}" dt="2023-06-09T12:22:00.582" v="7738" actId="1076"/>
          <ac:picMkLst>
            <pc:docMk/>
            <pc:sldMk cId="3111656137" sldId="297"/>
            <ac:picMk id="6" creationId="{0DA55A8A-DE59-A9FF-BE48-18E0A7E7FD4A}"/>
          </ac:picMkLst>
        </pc:picChg>
        <pc:picChg chg="add mod">
          <ac:chgData name="Kristaps Palskis" userId="2304e6b9db7dc6fa" providerId="LiveId" clId="{B9AD8B83-727E-4516-872C-59AEE01BAB81}" dt="2023-06-09T12:29:40.812" v="7943" actId="1076"/>
          <ac:picMkLst>
            <pc:docMk/>
            <pc:sldMk cId="3111656137" sldId="297"/>
            <ac:picMk id="33" creationId="{BB1D96FA-F1BA-4772-7353-5E0EF87DB4B9}"/>
          </ac:picMkLst>
        </pc:picChg>
        <pc:picChg chg="add mod">
          <ac:chgData name="Kristaps Palskis" userId="2304e6b9db7dc6fa" providerId="LiveId" clId="{B9AD8B83-727E-4516-872C-59AEE01BAB81}" dt="2023-06-09T12:30:00.902" v="7955" actId="1076"/>
          <ac:picMkLst>
            <pc:docMk/>
            <pc:sldMk cId="3111656137" sldId="297"/>
            <ac:picMk id="37" creationId="{0C3854A4-1345-1D97-EB78-EA8EB5E5E5BE}"/>
          </ac:picMkLst>
        </pc:picChg>
        <pc:cxnChg chg="add mod">
          <ac:chgData name="Kristaps Palskis" userId="2304e6b9db7dc6fa" providerId="LiveId" clId="{B9AD8B83-727E-4516-872C-59AEE01BAB81}" dt="2023-06-09T12:22:00.582" v="7738" actId="1076"/>
          <ac:cxnSpMkLst>
            <pc:docMk/>
            <pc:sldMk cId="3111656137" sldId="297"/>
            <ac:cxnSpMk id="9" creationId="{7EFB7414-FDAE-8090-31F8-9A693AEF8A39}"/>
          </ac:cxnSpMkLst>
        </pc:cxnChg>
        <pc:cxnChg chg="del mod">
          <ac:chgData name="Kristaps Palskis" userId="2304e6b9db7dc6fa" providerId="LiveId" clId="{B9AD8B83-727E-4516-872C-59AEE01BAB81}" dt="2023-06-09T12:17:03.403" v="7222" actId="478"/>
          <ac:cxnSpMkLst>
            <pc:docMk/>
            <pc:sldMk cId="3111656137" sldId="297"/>
            <ac:cxnSpMk id="38" creationId="{684FCDDB-7388-0864-6895-A3048B018C27}"/>
          </ac:cxnSpMkLst>
        </pc:cxnChg>
        <pc:cxnChg chg="del mod">
          <ac:chgData name="Kristaps Palskis" userId="2304e6b9db7dc6fa" providerId="LiveId" clId="{B9AD8B83-727E-4516-872C-59AEE01BAB81}" dt="2023-06-09T12:17:03.403" v="7222" actId="478"/>
          <ac:cxnSpMkLst>
            <pc:docMk/>
            <pc:sldMk cId="3111656137" sldId="297"/>
            <ac:cxnSpMk id="40" creationId="{416C3F40-07FB-2033-5E50-6B464861247B}"/>
          </ac:cxnSpMkLst>
        </pc:cxnChg>
      </pc:sldChg>
      <pc:sldChg chg="addSp delSp modSp add mod delAnim modAnim">
        <pc:chgData name="Kristaps Palskis" userId="2304e6b9db7dc6fa" providerId="LiveId" clId="{B9AD8B83-727E-4516-872C-59AEE01BAB81}" dt="2023-06-09T12:53:33.658" v="9196"/>
        <pc:sldMkLst>
          <pc:docMk/>
          <pc:sldMk cId="4129839449" sldId="298"/>
        </pc:sldMkLst>
        <pc:spChg chg="mod">
          <ac:chgData name="Kristaps Palskis" userId="2304e6b9db7dc6fa" providerId="LiveId" clId="{B9AD8B83-727E-4516-872C-59AEE01BAB81}" dt="2023-06-09T12:31:02.787" v="8025" actId="20577"/>
          <ac:spMkLst>
            <pc:docMk/>
            <pc:sldMk cId="4129839449" sldId="298"/>
            <ac:spMk id="2" creationId="{42C43BCE-A5A4-4FCE-1ED0-8CF4F25C7111}"/>
          </ac:spMkLst>
        </pc:spChg>
        <pc:spChg chg="del">
          <ac:chgData name="Kristaps Palskis" userId="2304e6b9db7dc6fa" providerId="LiveId" clId="{B9AD8B83-727E-4516-872C-59AEE01BAB81}" dt="2023-06-09T12:31:07.616" v="8026" actId="478"/>
          <ac:spMkLst>
            <pc:docMk/>
            <pc:sldMk cId="4129839449" sldId="298"/>
            <ac:spMk id="12" creationId="{ECB63457-62FD-4CF6-0921-C73020E783FD}"/>
          </ac:spMkLst>
        </pc:spChg>
        <pc:spChg chg="del">
          <ac:chgData name="Kristaps Palskis" userId="2304e6b9db7dc6fa" providerId="LiveId" clId="{B9AD8B83-727E-4516-872C-59AEE01BAB81}" dt="2023-06-09T12:31:07.616" v="8026" actId="478"/>
          <ac:spMkLst>
            <pc:docMk/>
            <pc:sldMk cId="4129839449" sldId="298"/>
            <ac:spMk id="16" creationId="{2551BF30-EB99-AF76-E683-1C13942F2246}"/>
          </ac:spMkLst>
        </pc:spChg>
        <pc:spChg chg="del">
          <ac:chgData name="Kristaps Palskis" userId="2304e6b9db7dc6fa" providerId="LiveId" clId="{B9AD8B83-727E-4516-872C-59AEE01BAB81}" dt="2023-06-09T12:31:07.616" v="8026" actId="478"/>
          <ac:spMkLst>
            <pc:docMk/>
            <pc:sldMk cId="4129839449" sldId="298"/>
            <ac:spMk id="17" creationId="{5A150026-CEB3-5EB7-9363-91E15FB05E4F}"/>
          </ac:spMkLst>
        </pc:spChg>
        <pc:spChg chg="del">
          <ac:chgData name="Kristaps Palskis" userId="2304e6b9db7dc6fa" providerId="LiveId" clId="{B9AD8B83-727E-4516-872C-59AEE01BAB81}" dt="2023-06-09T12:31:07.616" v="8026" actId="478"/>
          <ac:spMkLst>
            <pc:docMk/>
            <pc:sldMk cId="4129839449" sldId="298"/>
            <ac:spMk id="18" creationId="{589E1469-E786-5AB9-59AC-2291002FD01E}"/>
          </ac:spMkLst>
        </pc:spChg>
        <pc:spChg chg="del">
          <ac:chgData name="Kristaps Palskis" userId="2304e6b9db7dc6fa" providerId="LiveId" clId="{B9AD8B83-727E-4516-872C-59AEE01BAB81}" dt="2023-06-09T12:31:07.616" v="8026" actId="478"/>
          <ac:spMkLst>
            <pc:docMk/>
            <pc:sldMk cId="4129839449" sldId="298"/>
            <ac:spMk id="19" creationId="{B88100C3-5DAC-0005-1E65-194349F9261D}"/>
          </ac:spMkLst>
        </pc:spChg>
        <pc:spChg chg="add del">
          <ac:chgData name="Kristaps Palskis" userId="2304e6b9db7dc6fa" providerId="LiveId" clId="{B9AD8B83-727E-4516-872C-59AEE01BAB81}" dt="2023-06-09T12:32:17.091" v="8033" actId="478"/>
          <ac:spMkLst>
            <pc:docMk/>
            <pc:sldMk cId="4129839449" sldId="298"/>
            <ac:spMk id="20" creationId="{6AEE468E-CB1E-6425-425C-B5C3118B8CEE}"/>
          </ac:spMkLst>
        </pc:spChg>
        <pc:spChg chg="del">
          <ac:chgData name="Kristaps Palskis" userId="2304e6b9db7dc6fa" providerId="LiveId" clId="{B9AD8B83-727E-4516-872C-59AEE01BAB81}" dt="2023-06-09T12:31:11.495" v="8029" actId="478"/>
          <ac:spMkLst>
            <pc:docMk/>
            <pc:sldMk cId="4129839449" sldId="298"/>
            <ac:spMk id="23" creationId="{E44D37CA-076A-66F4-603F-BFB18C5578A2}"/>
          </ac:spMkLst>
        </pc:spChg>
        <pc:spChg chg="add mod">
          <ac:chgData name="Kristaps Palskis" userId="2304e6b9db7dc6fa" providerId="LiveId" clId="{B9AD8B83-727E-4516-872C-59AEE01BAB81}" dt="2023-06-09T12:35:01.925" v="8162" actId="1035"/>
          <ac:spMkLst>
            <pc:docMk/>
            <pc:sldMk cId="4129839449" sldId="298"/>
            <ac:spMk id="26" creationId="{C4DF1750-1B64-B642-BB07-406DD22D6A70}"/>
          </ac:spMkLst>
        </pc:spChg>
        <pc:spChg chg="add mod">
          <ac:chgData name="Kristaps Palskis" userId="2304e6b9db7dc6fa" providerId="LiveId" clId="{B9AD8B83-727E-4516-872C-59AEE01BAB81}" dt="2023-06-09T12:35:01.925" v="8162" actId="1035"/>
          <ac:spMkLst>
            <pc:docMk/>
            <pc:sldMk cId="4129839449" sldId="298"/>
            <ac:spMk id="27" creationId="{A553707F-9061-544D-17E7-48FAFC43FDD5}"/>
          </ac:spMkLst>
        </pc:spChg>
        <pc:spChg chg="add mod">
          <ac:chgData name="Kristaps Palskis" userId="2304e6b9db7dc6fa" providerId="LiveId" clId="{B9AD8B83-727E-4516-872C-59AEE01BAB81}" dt="2023-06-09T12:35:01.925" v="8162" actId="1035"/>
          <ac:spMkLst>
            <pc:docMk/>
            <pc:sldMk cId="4129839449" sldId="298"/>
            <ac:spMk id="28" creationId="{47D0D7DE-5C82-4D6C-8959-55C965AEE5D5}"/>
          </ac:spMkLst>
        </pc:spChg>
        <pc:spChg chg="add mod">
          <ac:chgData name="Kristaps Palskis" userId="2304e6b9db7dc6fa" providerId="LiveId" clId="{B9AD8B83-727E-4516-872C-59AEE01BAB81}" dt="2023-06-09T12:39:48.787" v="8599" actId="1076"/>
          <ac:spMkLst>
            <pc:docMk/>
            <pc:sldMk cId="4129839449" sldId="298"/>
            <ac:spMk id="32" creationId="{E8A891D6-DE29-7541-CEA8-517EF9C056D3}"/>
          </ac:spMkLst>
        </pc:spChg>
        <pc:spChg chg="add mod">
          <ac:chgData name="Kristaps Palskis" userId="2304e6b9db7dc6fa" providerId="LiveId" clId="{B9AD8B83-727E-4516-872C-59AEE01BAB81}" dt="2023-06-09T12:42:41.705" v="8617" actId="14100"/>
          <ac:spMkLst>
            <pc:docMk/>
            <pc:sldMk cId="4129839449" sldId="298"/>
            <ac:spMk id="34" creationId="{40786887-F39D-DCCE-F966-D477E124D4DD}"/>
          </ac:spMkLst>
        </pc:spChg>
        <pc:spChg chg="del">
          <ac:chgData name="Kristaps Palskis" userId="2304e6b9db7dc6fa" providerId="LiveId" clId="{B9AD8B83-727E-4516-872C-59AEE01BAB81}" dt="2023-06-09T12:31:07.616" v="8026" actId="478"/>
          <ac:spMkLst>
            <pc:docMk/>
            <pc:sldMk cId="4129839449" sldId="298"/>
            <ac:spMk id="35" creationId="{0515118E-3D84-88DB-4EE8-48A29D4BA231}"/>
          </ac:spMkLst>
        </pc:spChg>
        <pc:spChg chg="add del">
          <ac:chgData name="Kristaps Palskis" userId="2304e6b9db7dc6fa" providerId="LiveId" clId="{B9AD8B83-727E-4516-872C-59AEE01BAB81}" dt="2023-06-09T12:41:45.556" v="8607" actId="478"/>
          <ac:spMkLst>
            <pc:docMk/>
            <pc:sldMk cId="4129839449" sldId="298"/>
            <ac:spMk id="36" creationId="{EE4DE5A8-2052-6208-972B-3E76FD0A57C6}"/>
          </ac:spMkLst>
        </pc:spChg>
        <pc:spChg chg="add del mod">
          <ac:chgData name="Kristaps Palskis" userId="2304e6b9db7dc6fa" providerId="LiveId" clId="{B9AD8B83-727E-4516-872C-59AEE01BAB81}" dt="2023-06-09T12:41:54.184" v="8610" actId="478"/>
          <ac:spMkLst>
            <pc:docMk/>
            <pc:sldMk cId="4129839449" sldId="298"/>
            <ac:spMk id="38" creationId="{1AFD9C05-F9C3-C5C4-9054-0359F1B9C06E}"/>
          </ac:spMkLst>
        </pc:spChg>
        <pc:spChg chg="del">
          <ac:chgData name="Kristaps Palskis" userId="2304e6b9db7dc6fa" providerId="LiveId" clId="{B9AD8B83-727E-4516-872C-59AEE01BAB81}" dt="2023-06-09T12:31:09.202" v="8028" actId="478"/>
          <ac:spMkLst>
            <pc:docMk/>
            <pc:sldMk cId="4129839449" sldId="298"/>
            <ac:spMk id="39" creationId="{2AFAEFCB-83B8-E8B3-6405-E19832CED4B5}"/>
          </ac:spMkLst>
        </pc:spChg>
        <pc:spChg chg="add del">
          <ac:chgData name="Kristaps Palskis" userId="2304e6b9db7dc6fa" providerId="LiveId" clId="{B9AD8B83-727E-4516-872C-59AEE01BAB81}" dt="2023-06-09T12:42:07.878" v="8612" actId="478"/>
          <ac:spMkLst>
            <pc:docMk/>
            <pc:sldMk cId="4129839449" sldId="298"/>
            <ac:spMk id="40" creationId="{1BBCEF14-2EA8-23FD-51DB-12802343BF8F}"/>
          </ac:spMkLst>
        </pc:spChg>
        <pc:spChg chg="add del">
          <ac:chgData name="Kristaps Palskis" userId="2304e6b9db7dc6fa" providerId="LiveId" clId="{B9AD8B83-727E-4516-872C-59AEE01BAB81}" dt="2023-06-09T12:43:19.886" v="8622" actId="478"/>
          <ac:spMkLst>
            <pc:docMk/>
            <pc:sldMk cId="4129839449" sldId="298"/>
            <ac:spMk id="44" creationId="{484F9A78-F0D7-837F-FE86-BA8902A62F9F}"/>
          </ac:spMkLst>
        </pc:spChg>
        <pc:grpChg chg="del">
          <ac:chgData name="Kristaps Palskis" userId="2304e6b9db7dc6fa" providerId="LiveId" clId="{B9AD8B83-727E-4516-872C-59AEE01BAB81}" dt="2023-06-09T12:31:07.616" v="8026" actId="478"/>
          <ac:grpSpMkLst>
            <pc:docMk/>
            <pc:sldMk cId="4129839449" sldId="298"/>
            <ac:grpSpMk id="11" creationId="{7361983B-E865-B5C6-2B16-0BBAF7460612}"/>
          </ac:grpSpMkLst>
        </pc:grpChg>
        <pc:picChg chg="add mod">
          <ac:chgData name="Kristaps Palskis" userId="2304e6b9db7dc6fa" providerId="LiveId" clId="{B9AD8B83-727E-4516-872C-59AEE01BAB81}" dt="2023-06-09T12:36:47.698" v="8212" actId="14100"/>
          <ac:picMkLst>
            <pc:docMk/>
            <pc:sldMk cId="4129839449" sldId="298"/>
            <ac:picMk id="21" creationId="{B5BA850C-8167-A14B-63D4-C2857F937A65}"/>
          </ac:picMkLst>
        </pc:picChg>
        <pc:picChg chg="add mod">
          <ac:chgData name="Kristaps Palskis" userId="2304e6b9db7dc6fa" providerId="LiveId" clId="{B9AD8B83-727E-4516-872C-59AEE01BAB81}" dt="2023-06-09T12:35:01.925" v="8162" actId="1035"/>
          <ac:picMkLst>
            <pc:docMk/>
            <pc:sldMk cId="4129839449" sldId="298"/>
            <ac:picMk id="22" creationId="{94E38970-32E4-DDA6-8B8F-7FDCAEEFE9AE}"/>
          </ac:picMkLst>
        </pc:picChg>
        <pc:picChg chg="add mod">
          <ac:chgData name="Kristaps Palskis" userId="2304e6b9db7dc6fa" providerId="LiveId" clId="{B9AD8B83-727E-4516-872C-59AEE01BAB81}" dt="2023-06-09T12:35:01.925" v="8162" actId="1035"/>
          <ac:picMkLst>
            <pc:docMk/>
            <pc:sldMk cId="4129839449" sldId="298"/>
            <ac:picMk id="24" creationId="{B584A958-72AA-4E39-1622-3F856430547F}"/>
          </ac:picMkLst>
        </pc:picChg>
        <pc:picChg chg="add mod">
          <ac:chgData name="Kristaps Palskis" userId="2304e6b9db7dc6fa" providerId="LiveId" clId="{B9AD8B83-727E-4516-872C-59AEE01BAB81}" dt="2023-06-09T12:44:37.282" v="8655" actId="1076"/>
          <ac:picMkLst>
            <pc:docMk/>
            <pc:sldMk cId="4129839449" sldId="298"/>
            <ac:picMk id="29" creationId="{5A8431DA-8C7D-471A-ABA2-108C2E100D43}"/>
          </ac:picMkLst>
        </pc:picChg>
        <pc:picChg chg="add mod">
          <ac:chgData name="Kristaps Palskis" userId="2304e6b9db7dc6fa" providerId="LiveId" clId="{B9AD8B83-727E-4516-872C-59AEE01BAB81}" dt="2023-06-09T12:36:41.264" v="8210" actId="14100"/>
          <ac:picMkLst>
            <pc:docMk/>
            <pc:sldMk cId="4129839449" sldId="298"/>
            <ac:picMk id="30" creationId="{116065A7-E0B4-E751-34DB-6E8B333751A2}"/>
          </ac:picMkLst>
        </pc:picChg>
        <pc:picChg chg="add mod">
          <ac:chgData name="Kristaps Palskis" userId="2304e6b9db7dc6fa" providerId="LiveId" clId="{B9AD8B83-727E-4516-872C-59AEE01BAB81}" dt="2023-06-09T12:36:34.713" v="8208" actId="1038"/>
          <ac:picMkLst>
            <pc:docMk/>
            <pc:sldMk cId="4129839449" sldId="298"/>
            <ac:picMk id="31" creationId="{85838BD9-2903-E420-F896-DE2CFC0ECEB8}"/>
          </ac:picMkLst>
        </pc:picChg>
        <pc:picChg chg="del">
          <ac:chgData name="Kristaps Palskis" userId="2304e6b9db7dc6fa" providerId="LiveId" clId="{B9AD8B83-727E-4516-872C-59AEE01BAB81}" dt="2023-06-09T12:31:07.616" v="8026" actId="478"/>
          <ac:picMkLst>
            <pc:docMk/>
            <pc:sldMk cId="4129839449" sldId="298"/>
            <ac:picMk id="33" creationId="{BB1D96FA-F1BA-4772-7353-5E0EF87DB4B9}"/>
          </ac:picMkLst>
        </pc:picChg>
        <pc:picChg chg="del">
          <ac:chgData name="Kristaps Palskis" userId="2304e6b9db7dc6fa" providerId="LiveId" clId="{B9AD8B83-727E-4516-872C-59AEE01BAB81}" dt="2023-06-09T12:31:08.134" v="8027" actId="478"/>
          <ac:picMkLst>
            <pc:docMk/>
            <pc:sldMk cId="4129839449" sldId="298"/>
            <ac:picMk id="37" creationId="{0C3854A4-1345-1D97-EB78-EA8EB5E5E5BE}"/>
          </ac:picMkLst>
        </pc:picChg>
        <pc:picChg chg="add mod">
          <ac:chgData name="Kristaps Palskis" userId="2304e6b9db7dc6fa" providerId="LiveId" clId="{B9AD8B83-727E-4516-872C-59AEE01BAB81}" dt="2023-06-09T12:44:03.416" v="8634" actId="1036"/>
          <ac:picMkLst>
            <pc:docMk/>
            <pc:sldMk cId="4129839449" sldId="298"/>
            <ac:picMk id="43" creationId="{342AED95-7A06-574D-587D-685A377BE991}"/>
          </ac:picMkLst>
        </pc:picChg>
        <pc:picChg chg="add mod">
          <ac:chgData name="Kristaps Palskis" userId="2304e6b9db7dc6fa" providerId="LiveId" clId="{B9AD8B83-727E-4516-872C-59AEE01BAB81}" dt="2023-06-09T12:43:56.652" v="8629" actId="1076"/>
          <ac:picMkLst>
            <pc:docMk/>
            <pc:sldMk cId="4129839449" sldId="298"/>
            <ac:picMk id="46" creationId="{038D4AE0-49FB-5389-AD70-93839EBA5C19}"/>
          </ac:picMkLst>
        </pc:picChg>
        <pc:cxnChg chg="del mod">
          <ac:chgData name="Kristaps Palskis" userId="2304e6b9db7dc6fa" providerId="LiveId" clId="{B9AD8B83-727E-4516-872C-59AEE01BAB81}" dt="2023-06-09T12:31:12.202" v="8031" actId="478"/>
          <ac:cxnSpMkLst>
            <pc:docMk/>
            <pc:sldMk cId="4129839449" sldId="298"/>
            <ac:cxnSpMk id="25" creationId="{4E53BE9F-5C3F-B152-DD2F-E8DCAF3E492D}"/>
          </ac:cxnSpMkLst>
        </pc:cxnChg>
        <pc:cxnChg chg="del">
          <ac:chgData name="Kristaps Palskis" userId="2304e6b9db7dc6fa" providerId="LiveId" clId="{B9AD8B83-727E-4516-872C-59AEE01BAB81}" dt="2023-06-09T12:31:07.616" v="8026" actId="478"/>
          <ac:cxnSpMkLst>
            <pc:docMk/>
            <pc:sldMk cId="4129839449" sldId="298"/>
            <ac:cxnSpMk id="41" creationId="{5E535685-9E5E-3D09-DC50-AB565232D79C}"/>
          </ac:cxnSpMkLst>
        </pc:cxnChg>
      </pc:sldChg>
      <pc:sldChg chg="addSp delSp modSp add mod modAnim">
        <pc:chgData name="Kristaps Palskis" userId="2304e6b9db7dc6fa" providerId="LiveId" clId="{B9AD8B83-727E-4516-872C-59AEE01BAB81}" dt="2023-06-09T13:06:03.576" v="10104" actId="14100"/>
        <pc:sldMkLst>
          <pc:docMk/>
          <pc:sldMk cId="2834483601" sldId="299"/>
        </pc:sldMkLst>
        <pc:spChg chg="mod">
          <ac:chgData name="Kristaps Palskis" userId="2304e6b9db7dc6fa" providerId="LiveId" clId="{B9AD8B83-727E-4516-872C-59AEE01BAB81}" dt="2023-06-09T12:56:37.234" v="9359" actId="20577"/>
          <ac:spMkLst>
            <pc:docMk/>
            <pc:sldMk cId="2834483601" sldId="299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2:56:52.736" v="9365" actId="14100"/>
          <ac:spMkLst>
            <pc:docMk/>
            <pc:sldMk cId="2834483601" sldId="299"/>
            <ac:spMk id="3" creationId="{B4B0CD34-7891-3802-32E7-C5F9D4FF7C5D}"/>
          </ac:spMkLst>
        </pc:spChg>
        <pc:spChg chg="mod">
          <ac:chgData name="Kristaps Palskis" userId="2304e6b9db7dc6fa" providerId="LiveId" clId="{B9AD8B83-727E-4516-872C-59AEE01BAB81}" dt="2023-06-09T12:56:55.359" v="9366" actId="14100"/>
          <ac:spMkLst>
            <pc:docMk/>
            <pc:sldMk cId="2834483601" sldId="299"/>
            <ac:spMk id="15" creationId="{77CB1CD6-884B-D484-4A96-A9D605588AA2}"/>
          </ac:spMkLst>
        </pc:spChg>
        <pc:spChg chg="del mod">
          <ac:chgData name="Kristaps Palskis" userId="2304e6b9db7dc6fa" providerId="LiveId" clId="{B9AD8B83-727E-4516-872C-59AEE01BAB81}" dt="2023-06-09T12:56:47.820" v="9364" actId="478"/>
          <ac:spMkLst>
            <pc:docMk/>
            <pc:sldMk cId="2834483601" sldId="299"/>
            <ac:spMk id="26" creationId="{C4DF1750-1B64-B642-BB07-406DD22D6A70}"/>
          </ac:spMkLst>
        </pc:spChg>
        <pc:spChg chg="del mod">
          <ac:chgData name="Kristaps Palskis" userId="2304e6b9db7dc6fa" providerId="LiveId" clId="{B9AD8B83-727E-4516-872C-59AEE01BAB81}" dt="2023-06-09T12:56:47.820" v="9364" actId="478"/>
          <ac:spMkLst>
            <pc:docMk/>
            <pc:sldMk cId="2834483601" sldId="299"/>
            <ac:spMk id="27" creationId="{A553707F-9061-544D-17E7-48FAFC43FDD5}"/>
          </ac:spMkLst>
        </pc:spChg>
        <pc:spChg chg="del mod">
          <ac:chgData name="Kristaps Palskis" userId="2304e6b9db7dc6fa" providerId="LiveId" clId="{B9AD8B83-727E-4516-872C-59AEE01BAB81}" dt="2023-06-09T12:56:47.820" v="9364" actId="478"/>
          <ac:spMkLst>
            <pc:docMk/>
            <pc:sldMk cId="2834483601" sldId="299"/>
            <ac:spMk id="28" creationId="{47D0D7DE-5C82-4D6C-8959-55C965AEE5D5}"/>
          </ac:spMkLst>
        </pc:spChg>
        <pc:spChg chg="del">
          <ac:chgData name="Kristaps Palskis" userId="2304e6b9db7dc6fa" providerId="LiveId" clId="{B9AD8B83-727E-4516-872C-59AEE01BAB81}" dt="2023-06-09T12:56:43.760" v="9360" actId="478"/>
          <ac:spMkLst>
            <pc:docMk/>
            <pc:sldMk cId="2834483601" sldId="299"/>
            <ac:spMk id="32" creationId="{E8A891D6-DE29-7541-CEA8-517EF9C056D3}"/>
          </ac:spMkLst>
        </pc:spChg>
        <pc:spChg chg="add del">
          <ac:chgData name="Kristaps Palskis" userId="2304e6b9db7dc6fa" providerId="LiveId" clId="{B9AD8B83-727E-4516-872C-59AEE01BAB81}" dt="2023-06-09T12:50:10.202" v="8836" actId="478"/>
          <ac:spMkLst>
            <pc:docMk/>
            <pc:sldMk cId="2834483601" sldId="299"/>
            <ac:spMk id="33" creationId="{8999E8D0-03C1-CCFE-2A63-82CB027D6255}"/>
          </ac:spMkLst>
        </pc:spChg>
        <pc:spChg chg="del mod ord">
          <ac:chgData name="Kristaps Palskis" userId="2304e6b9db7dc6fa" providerId="LiveId" clId="{B9AD8B83-727E-4516-872C-59AEE01BAB81}" dt="2023-06-09T12:56:45.527" v="9361" actId="478"/>
          <ac:spMkLst>
            <pc:docMk/>
            <pc:sldMk cId="2834483601" sldId="299"/>
            <ac:spMk id="34" creationId="{40786887-F39D-DCCE-F966-D477E124D4DD}"/>
          </ac:spMkLst>
        </pc:spChg>
        <pc:spChg chg="add del mod">
          <ac:chgData name="Kristaps Palskis" userId="2304e6b9db7dc6fa" providerId="LiveId" clId="{B9AD8B83-727E-4516-872C-59AEE01BAB81}" dt="2023-06-09T12:57:31.336" v="9369" actId="478"/>
          <ac:spMkLst>
            <pc:docMk/>
            <pc:sldMk cId="2834483601" sldId="299"/>
            <ac:spMk id="37" creationId="{090CBC85-A6BF-F8F3-217D-84E0A548846A}"/>
          </ac:spMkLst>
        </pc:spChg>
        <pc:spChg chg="add mod">
          <ac:chgData name="Kristaps Palskis" userId="2304e6b9db7dc6fa" providerId="LiveId" clId="{B9AD8B83-727E-4516-872C-59AEE01BAB81}" dt="2023-06-09T13:06:03.576" v="10104" actId="14100"/>
          <ac:spMkLst>
            <pc:docMk/>
            <pc:sldMk cId="2834483601" sldId="299"/>
            <ac:spMk id="38" creationId="{68303F7D-D765-6149-D3CA-5776D525A156}"/>
          </ac:spMkLst>
        </pc:spChg>
        <pc:spChg chg="add mod">
          <ac:chgData name="Kristaps Palskis" userId="2304e6b9db7dc6fa" providerId="LiveId" clId="{B9AD8B83-727E-4516-872C-59AEE01BAB81}" dt="2023-06-09T13:00:21.576" v="9873" actId="14100"/>
          <ac:spMkLst>
            <pc:docMk/>
            <pc:sldMk cId="2834483601" sldId="299"/>
            <ac:spMk id="41" creationId="{BA41D7FF-9A62-D8D1-0337-C53AD8E8B35C}"/>
          </ac:spMkLst>
        </pc:spChg>
        <pc:spChg chg="add mod">
          <ac:chgData name="Kristaps Palskis" userId="2304e6b9db7dc6fa" providerId="LiveId" clId="{B9AD8B83-727E-4516-872C-59AEE01BAB81}" dt="2023-06-09T13:05:14.201" v="10095" actId="113"/>
          <ac:spMkLst>
            <pc:docMk/>
            <pc:sldMk cId="2834483601" sldId="299"/>
            <ac:spMk id="52" creationId="{66510CD8-16C6-A315-6A65-3833B757E3E5}"/>
          </ac:spMkLst>
        </pc:spChg>
        <pc:picChg chg="add del mod">
          <ac:chgData name="Kristaps Palskis" userId="2304e6b9db7dc6fa" providerId="LiveId" clId="{B9AD8B83-727E-4516-872C-59AEE01BAB81}" dt="2023-06-09T12:44:46.668" v="8658" actId="478"/>
          <ac:picMkLst>
            <pc:docMk/>
            <pc:sldMk cId="2834483601" sldId="299"/>
            <ac:picMk id="6" creationId="{0A703939-C0A2-13BB-6649-3BF392F87CD2}"/>
          </ac:picMkLst>
        </pc:picChg>
        <pc:picChg chg="add del mod">
          <ac:chgData name="Kristaps Palskis" userId="2304e6b9db7dc6fa" providerId="LiveId" clId="{B9AD8B83-727E-4516-872C-59AEE01BAB81}" dt="2023-06-09T12:44:46.668" v="8658" actId="478"/>
          <ac:picMkLst>
            <pc:docMk/>
            <pc:sldMk cId="2834483601" sldId="299"/>
            <ac:picMk id="9" creationId="{9BDDC6A9-C0B5-8B5F-1141-CB45BF17E531}"/>
          </ac:picMkLst>
        </pc:picChg>
        <pc:picChg chg="add del mod">
          <ac:chgData name="Kristaps Palskis" userId="2304e6b9db7dc6fa" providerId="LiveId" clId="{B9AD8B83-727E-4516-872C-59AEE01BAB81}" dt="2023-06-09T12:56:47.820" v="9364" actId="478"/>
          <ac:picMkLst>
            <pc:docMk/>
            <pc:sldMk cId="2834483601" sldId="299"/>
            <ac:picMk id="10" creationId="{0CCF6936-17F6-BEC0-D882-9FC105F22F77}"/>
          </ac:picMkLst>
        </pc:picChg>
        <pc:picChg chg="add del mod">
          <ac:chgData name="Kristaps Palskis" userId="2304e6b9db7dc6fa" providerId="LiveId" clId="{B9AD8B83-727E-4516-872C-59AEE01BAB81}" dt="2023-06-09T12:56:47.820" v="9364" actId="478"/>
          <ac:picMkLst>
            <pc:docMk/>
            <pc:sldMk cId="2834483601" sldId="299"/>
            <ac:picMk id="11" creationId="{CCED9898-E36F-F6FB-45C4-A0F0ED52EA8A}"/>
          </ac:picMkLst>
        </pc:picChg>
        <pc:picChg chg="add del mod">
          <ac:chgData name="Kristaps Palskis" userId="2304e6b9db7dc6fa" providerId="LiveId" clId="{B9AD8B83-727E-4516-872C-59AEE01BAB81}" dt="2023-06-09T12:56:47.820" v="9364" actId="478"/>
          <ac:picMkLst>
            <pc:docMk/>
            <pc:sldMk cId="2834483601" sldId="299"/>
            <ac:picMk id="12" creationId="{392373B0-7B5B-D169-00B0-E033943BFB36}"/>
          </ac:picMkLst>
        </pc:picChg>
        <pc:picChg chg="add del mod">
          <ac:chgData name="Kristaps Palskis" userId="2304e6b9db7dc6fa" providerId="LiveId" clId="{B9AD8B83-727E-4516-872C-59AEE01BAB81}" dt="2023-06-09T12:56:47.820" v="9364" actId="478"/>
          <ac:picMkLst>
            <pc:docMk/>
            <pc:sldMk cId="2834483601" sldId="299"/>
            <ac:picMk id="17" creationId="{C2934469-E6A1-8D99-A234-7AF0225DB735}"/>
          </ac:picMkLst>
        </pc:picChg>
        <pc:picChg chg="add del mod">
          <ac:chgData name="Kristaps Palskis" userId="2304e6b9db7dc6fa" providerId="LiveId" clId="{B9AD8B83-727E-4516-872C-59AEE01BAB81}" dt="2023-06-09T12:56:47.820" v="9364" actId="478"/>
          <ac:picMkLst>
            <pc:docMk/>
            <pc:sldMk cId="2834483601" sldId="299"/>
            <ac:picMk id="19" creationId="{1FF5F3EC-4276-7FB0-6FE8-F8058DA95478}"/>
          </ac:picMkLst>
        </pc:picChg>
        <pc:picChg chg="del">
          <ac:chgData name="Kristaps Palskis" userId="2304e6b9db7dc6fa" providerId="LiveId" clId="{B9AD8B83-727E-4516-872C-59AEE01BAB81}" dt="2023-06-09T12:44:46.668" v="8658" actId="478"/>
          <ac:picMkLst>
            <pc:docMk/>
            <pc:sldMk cId="2834483601" sldId="299"/>
            <ac:picMk id="21" creationId="{B5BA850C-8167-A14B-63D4-C2857F937A65}"/>
          </ac:picMkLst>
        </pc:picChg>
        <pc:picChg chg="del">
          <ac:chgData name="Kristaps Palskis" userId="2304e6b9db7dc6fa" providerId="LiveId" clId="{B9AD8B83-727E-4516-872C-59AEE01BAB81}" dt="2023-06-09T12:44:47.407" v="8659" actId="478"/>
          <ac:picMkLst>
            <pc:docMk/>
            <pc:sldMk cId="2834483601" sldId="299"/>
            <ac:picMk id="22" creationId="{94E38970-32E4-DDA6-8B8F-7FDCAEEFE9AE}"/>
          </ac:picMkLst>
        </pc:picChg>
        <pc:picChg chg="add del mod">
          <ac:chgData name="Kristaps Palskis" userId="2304e6b9db7dc6fa" providerId="LiveId" clId="{B9AD8B83-727E-4516-872C-59AEE01BAB81}" dt="2023-06-09T12:56:47.820" v="9364" actId="478"/>
          <ac:picMkLst>
            <pc:docMk/>
            <pc:sldMk cId="2834483601" sldId="299"/>
            <ac:picMk id="23" creationId="{DECF5190-A81F-B893-5830-07B4CF10B524}"/>
          </ac:picMkLst>
        </pc:picChg>
        <pc:picChg chg="del">
          <ac:chgData name="Kristaps Palskis" userId="2304e6b9db7dc6fa" providerId="LiveId" clId="{B9AD8B83-727E-4516-872C-59AEE01BAB81}" dt="2023-06-09T12:44:47.800" v="8660" actId="478"/>
          <ac:picMkLst>
            <pc:docMk/>
            <pc:sldMk cId="2834483601" sldId="299"/>
            <ac:picMk id="24" creationId="{B584A958-72AA-4E39-1622-3F856430547F}"/>
          </ac:picMkLst>
        </pc:picChg>
        <pc:picChg chg="del mod">
          <ac:chgData name="Kristaps Palskis" userId="2304e6b9db7dc6fa" providerId="LiveId" clId="{B9AD8B83-727E-4516-872C-59AEE01BAB81}" dt="2023-06-09T12:44:49.261" v="8663" actId="478"/>
          <ac:picMkLst>
            <pc:docMk/>
            <pc:sldMk cId="2834483601" sldId="299"/>
            <ac:picMk id="29" creationId="{5A8431DA-8C7D-471A-ABA2-108C2E100D43}"/>
          </ac:picMkLst>
        </pc:picChg>
        <pc:picChg chg="del">
          <ac:chgData name="Kristaps Palskis" userId="2304e6b9db7dc6fa" providerId="LiveId" clId="{B9AD8B83-727E-4516-872C-59AEE01BAB81}" dt="2023-06-09T12:44:48.829" v="8662" actId="478"/>
          <ac:picMkLst>
            <pc:docMk/>
            <pc:sldMk cId="2834483601" sldId="299"/>
            <ac:picMk id="30" creationId="{116065A7-E0B4-E751-34DB-6E8B333751A2}"/>
          </ac:picMkLst>
        </pc:picChg>
        <pc:picChg chg="del">
          <ac:chgData name="Kristaps Palskis" userId="2304e6b9db7dc6fa" providerId="LiveId" clId="{B9AD8B83-727E-4516-872C-59AEE01BAB81}" dt="2023-06-09T12:44:48.319" v="8661" actId="478"/>
          <ac:picMkLst>
            <pc:docMk/>
            <pc:sldMk cId="2834483601" sldId="299"/>
            <ac:picMk id="31" creationId="{85838BD9-2903-E420-F896-DE2CFC0ECEB8}"/>
          </ac:picMkLst>
        </pc:picChg>
        <pc:picChg chg="add del mod">
          <ac:chgData name="Kristaps Palskis" userId="2304e6b9db7dc6fa" providerId="LiveId" clId="{B9AD8B83-727E-4516-872C-59AEE01BAB81}" dt="2023-06-09T12:56:45.951" v="9362" actId="478"/>
          <ac:picMkLst>
            <pc:docMk/>
            <pc:sldMk cId="2834483601" sldId="299"/>
            <ac:picMk id="35" creationId="{2ED280DF-97E6-7B4B-D5EB-6E993E72D480}"/>
          </ac:picMkLst>
        </pc:picChg>
        <pc:picChg chg="add del mod">
          <ac:chgData name="Kristaps Palskis" userId="2304e6b9db7dc6fa" providerId="LiveId" clId="{B9AD8B83-727E-4516-872C-59AEE01BAB81}" dt="2023-06-09T12:56:46.297" v="9363" actId="478"/>
          <ac:picMkLst>
            <pc:docMk/>
            <pc:sldMk cId="2834483601" sldId="299"/>
            <ac:picMk id="36" creationId="{1DF13B14-2600-82E0-B7BE-0BDD09A3F816}"/>
          </ac:picMkLst>
        </pc:picChg>
        <pc:picChg chg="add mod">
          <ac:chgData name="Kristaps Palskis" userId="2304e6b9db7dc6fa" providerId="LiveId" clId="{B9AD8B83-727E-4516-872C-59AEE01BAB81}" dt="2023-06-09T13:03:59.679" v="9969" actId="1038"/>
          <ac:picMkLst>
            <pc:docMk/>
            <pc:sldMk cId="2834483601" sldId="299"/>
            <ac:picMk id="42" creationId="{C91B67E0-C6FE-7DA5-74C8-3987EDE36EAA}"/>
          </ac:picMkLst>
        </pc:picChg>
        <pc:picChg chg="del">
          <ac:chgData name="Kristaps Palskis" userId="2304e6b9db7dc6fa" providerId="LiveId" clId="{B9AD8B83-727E-4516-872C-59AEE01BAB81}" dt="2023-06-09T12:44:17.654" v="8636" actId="478"/>
          <ac:picMkLst>
            <pc:docMk/>
            <pc:sldMk cId="2834483601" sldId="299"/>
            <ac:picMk id="43" creationId="{342AED95-7A06-574D-587D-685A377BE991}"/>
          </ac:picMkLst>
        </pc:picChg>
        <pc:picChg chg="add mod">
          <ac:chgData name="Kristaps Palskis" userId="2304e6b9db7dc6fa" providerId="LiveId" clId="{B9AD8B83-727E-4516-872C-59AEE01BAB81}" dt="2023-06-09T13:03:59.679" v="9969" actId="1038"/>
          <ac:picMkLst>
            <pc:docMk/>
            <pc:sldMk cId="2834483601" sldId="299"/>
            <ac:picMk id="44" creationId="{E39CDC4D-D726-FC76-72C0-4ECC63E67B07}"/>
          </ac:picMkLst>
        </pc:picChg>
        <pc:picChg chg="del">
          <ac:chgData name="Kristaps Palskis" userId="2304e6b9db7dc6fa" providerId="LiveId" clId="{B9AD8B83-727E-4516-872C-59AEE01BAB81}" dt="2023-06-09T12:44:17.654" v="8636" actId="478"/>
          <ac:picMkLst>
            <pc:docMk/>
            <pc:sldMk cId="2834483601" sldId="299"/>
            <ac:picMk id="46" creationId="{038D4AE0-49FB-5389-AD70-93839EBA5C19}"/>
          </ac:picMkLst>
        </pc:picChg>
        <pc:picChg chg="add mod modCrop">
          <ac:chgData name="Kristaps Palskis" userId="2304e6b9db7dc6fa" providerId="LiveId" clId="{B9AD8B83-727E-4516-872C-59AEE01BAB81}" dt="2023-06-09T13:03:52.801" v="9950" actId="1038"/>
          <ac:picMkLst>
            <pc:docMk/>
            <pc:sldMk cId="2834483601" sldId="299"/>
            <ac:picMk id="47" creationId="{38585A9D-DE5A-AECF-1CDB-D303C11F2A0E}"/>
          </ac:picMkLst>
        </pc:picChg>
        <pc:picChg chg="add mod">
          <ac:chgData name="Kristaps Palskis" userId="2304e6b9db7dc6fa" providerId="LiveId" clId="{B9AD8B83-727E-4516-872C-59AEE01BAB81}" dt="2023-06-09T13:03:52.801" v="9950" actId="1038"/>
          <ac:picMkLst>
            <pc:docMk/>
            <pc:sldMk cId="2834483601" sldId="299"/>
            <ac:picMk id="49" creationId="{D7B44E44-ED45-B40F-CB61-C7A1972AEFD9}"/>
          </ac:picMkLst>
        </pc:picChg>
        <pc:picChg chg="add mod">
          <ac:chgData name="Kristaps Palskis" userId="2304e6b9db7dc6fa" providerId="LiveId" clId="{B9AD8B83-727E-4516-872C-59AEE01BAB81}" dt="2023-06-09T13:03:52.801" v="9950" actId="1038"/>
          <ac:picMkLst>
            <pc:docMk/>
            <pc:sldMk cId="2834483601" sldId="299"/>
            <ac:picMk id="51" creationId="{4EE420C5-2377-AB47-51F0-B5C1FE348CF1}"/>
          </ac:picMkLst>
        </pc:picChg>
        <pc:cxnChg chg="add mod">
          <ac:chgData name="Kristaps Palskis" userId="2304e6b9db7dc6fa" providerId="LiveId" clId="{B9AD8B83-727E-4516-872C-59AEE01BAB81}" dt="2023-06-09T12:57:39.810" v="9370"/>
          <ac:cxnSpMkLst>
            <pc:docMk/>
            <pc:sldMk cId="2834483601" sldId="299"/>
            <ac:cxnSpMk id="39" creationId="{7D6807FC-05A7-77B0-6B54-2CF9DFF7C1D8}"/>
          </ac:cxnSpMkLst>
        </pc:cxnChg>
        <pc:cxnChg chg="add mod">
          <ac:chgData name="Kristaps Palskis" userId="2304e6b9db7dc6fa" providerId="LiveId" clId="{B9AD8B83-727E-4516-872C-59AEE01BAB81}" dt="2023-06-09T12:57:39.810" v="9370"/>
          <ac:cxnSpMkLst>
            <pc:docMk/>
            <pc:sldMk cId="2834483601" sldId="299"/>
            <ac:cxnSpMk id="40" creationId="{CE936DED-F293-D119-D2ED-7D2AAE9D3D68}"/>
          </ac:cxnSpMkLst>
        </pc:cxnChg>
      </pc:sldChg>
      <pc:sldChg chg="add ord">
        <pc:chgData name="Kristaps Palskis" userId="2304e6b9db7dc6fa" providerId="LiveId" clId="{B9AD8B83-727E-4516-872C-59AEE01BAB81}" dt="2023-06-09T12:56:26.631" v="9357"/>
        <pc:sldMkLst>
          <pc:docMk/>
          <pc:sldMk cId="2138777806" sldId="300"/>
        </pc:sldMkLst>
      </pc:sldChg>
      <pc:sldChg chg="addSp delSp modSp add mod">
        <pc:chgData name="Kristaps Palskis" userId="2304e6b9db7dc6fa" providerId="LiveId" clId="{B9AD8B83-727E-4516-872C-59AEE01BAB81}" dt="2023-06-09T13:22:03.150" v="11269" actId="1038"/>
        <pc:sldMkLst>
          <pc:docMk/>
          <pc:sldMk cId="1417990599" sldId="301"/>
        </pc:sldMkLst>
        <pc:spChg chg="mod">
          <ac:chgData name="Kristaps Palskis" userId="2304e6b9db7dc6fa" providerId="LiveId" clId="{B9AD8B83-727E-4516-872C-59AEE01BAB81}" dt="2023-06-09T13:05:31.196" v="10097" actId="20577"/>
          <ac:spMkLst>
            <pc:docMk/>
            <pc:sldMk cId="1417990599" sldId="301"/>
            <ac:spMk id="2" creationId="{42C43BCE-A5A4-4FCE-1ED0-8CF4F25C7111}"/>
          </ac:spMkLst>
        </pc:spChg>
        <pc:spChg chg="del mod">
          <ac:chgData name="Kristaps Palskis" userId="2304e6b9db7dc6fa" providerId="LiveId" clId="{B9AD8B83-727E-4516-872C-59AEE01BAB81}" dt="2023-06-09T13:05:43.127" v="10101" actId="478"/>
          <ac:spMkLst>
            <pc:docMk/>
            <pc:sldMk cId="1417990599" sldId="301"/>
            <ac:spMk id="3" creationId="{B4B0CD34-7891-3802-32E7-C5F9D4FF7C5D}"/>
          </ac:spMkLst>
        </pc:spChg>
        <pc:spChg chg="add mod">
          <ac:chgData name="Kristaps Palskis" userId="2304e6b9db7dc6fa" providerId="LiveId" clId="{B9AD8B83-727E-4516-872C-59AEE01BAB81}" dt="2023-06-09T13:10:43.096" v="10468" actId="20577"/>
          <ac:spMkLst>
            <pc:docMk/>
            <pc:sldMk cId="1417990599" sldId="301"/>
            <ac:spMk id="6" creationId="{FB5CE772-CDC2-BC91-889F-DC6E980CE0B9}"/>
          </ac:spMkLst>
        </pc:spChg>
        <pc:spChg chg="add mod">
          <ac:chgData name="Kristaps Palskis" userId="2304e6b9db7dc6fa" providerId="LiveId" clId="{B9AD8B83-727E-4516-872C-59AEE01BAB81}" dt="2023-06-09T13:10:52.495" v="10500" actId="20577"/>
          <ac:spMkLst>
            <pc:docMk/>
            <pc:sldMk cId="1417990599" sldId="301"/>
            <ac:spMk id="9" creationId="{EDD38C5F-F8DB-AADC-C013-8A9D19840E76}"/>
          </ac:spMkLst>
        </pc:spChg>
        <pc:spChg chg="add mod">
          <ac:chgData name="Kristaps Palskis" userId="2304e6b9db7dc6fa" providerId="LiveId" clId="{B9AD8B83-727E-4516-872C-59AEE01BAB81}" dt="2023-06-09T13:12:24.552" v="10660" actId="14100"/>
          <ac:spMkLst>
            <pc:docMk/>
            <pc:sldMk cId="1417990599" sldId="301"/>
            <ac:spMk id="10" creationId="{63EE6E82-745C-4F88-5154-23E57565E98A}"/>
          </ac:spMkLst>
        </pc:spChg>
        <pc:spChg chg="add mod">
          <ac:chgData name="Kristaps Palskis" userId="2304e6b9db7dc6fa" providerId="LiveId" clId="{B9AD8B83-727E-4516-872C-59AEE01BAB81}" dt="2023-06-09T13:13:21.696" v="10833" actId="20577"/>
          <ac:spMkLst>
            <pc:docMk/>
            <pc:sldMk cId="1417990599" sldId="301"/>
            <ac:spMk id="11" creationId="{B218E9C4-0B01-FCEC-46AA-4FC5C97DCCE8}"/>
          </ac:spMkLst>
        </pc:spChg>
        <pc:spChg chg="mod">
          <ac:chgData name="Kristaps Palskis" userId="2304e6b9db7dc6fa" providerId="LiveId" clId="{B9AD8B83-727E-4516-872C-59AEE01BAB81}" dt="2023-06-09T13:05:44.907" v="10102" actId="14100"/>
          <ac:spMkLst>
            <pc:docMk/>
            <pc:sldMk cId="1417990599" sldId="301"/>
            <ac:spMk id="15" creationId="{77CB1CD6-884B-D484-4A96-A9D605588AA2}"/>
          </ac:spMkLst>
        </pc:spChg>
        <pc:spChg chg="mod">
          <ac:chgData name="Kristaps Palskis" userId="2304e6b9db7dc6fa" providerId="LiveId" clId="{B9AD8B83-727E-4516-872C-59AEE01BAB81}" dt="2023-06-09T13:06:33.735" v="10145" actId="14100"/>
          <ac:spMkLst>
            <pc:docMk/>
            <pc:sldMk cId="1417990599" sldId="301"/>
            <ac:spMk id="38" creationId="{68303F7D-D765-6149-D3CA-5776D525A156}"/>
          </ac:spMkLst>
        </pc:spChg>
        <pc:spChg chg="mod">
          <ac:chgData name="Kristaps Palskis" userId="2304e6b9db7dc6fa" providerId="LiveId" clId="{B9AD8B83-727E-4516-872C-59AEE01BAB81}" dt="2023-06-09T13:09:08.911" v="10436" actId="14100"/>
          <ac:spMkLst>
            <pc:docMk/>
            <pc:sldMk cId="1417990599" sldId="301"/>
            <ac:spMk id="41" creationId="{BA41D7FF-9A62-D8D1-0337-C53AD8E8B35C}"/>
          </ac:spMkLst>
        </pc:spChg>
        <pc:spChg chg="del">
          <ac:chgData name="Kristaps Palskis" userId="2304e6b9db7dc6fa" providerId="LiveId" clId="{B9AD8B83-727E-4516-872C-59AEE01BAB81}" dt="2023-06-09T13:05:38.074" v="10099" actId="478"/>
          <ac:spMkLst>
            <pc:docMk/>
            <pc:sldMk cId="1417990599" sldId="301"/>
            <ac:spMk id="52" creationId="{66510CD8-16C6-A315-6A65-3833B757E3E5}"/>
          </ac:spMkLst>
        </pc:spChg>
        <pc:grpChg chg="add mod">
          <ac:chgData name="Kristaps Palskis" userId="2304e6b9db7dc6fa" providerId="LiveId" clId="{B9AD8B83-727E-4516-872C-59AEE01BAB81}" dt="2023-06-09T13:21:59.696" v="11253" actId="1036"/>
          <ac:grpSpMkLst>
            <pc:docMk/>
            <pc:sldMk cId="1417990599" sldId="301"/>
            <ac:grpSpMk id="21" creationId="{75649468-AF32-FF37-2DCA-ACF26A0FA98E}"/>
          </ac:grpSpMkLst>
        </pc:grpChg>
        <pc:graphicFrameChg chg="add mod modGraphic">
          <ac:chgData name="Kristaps Palskis" userId="2304e6b9db7dc6fa" providerId="LiveId" clId="{B9AD8B83-727E-4516-872C-59AEE01BAB81}" dt="2023-06-09T13:17:01.878" v="11197" actId="1076"/>
          <ac:graphicFrameMkLst>
            <pc:docMk/>
            <pc:sldMk cId="1417990599" sldId="301"/>
            <ac:graphicFrameMk id="12" creationId="{6A7AE02B-3256-9782-AC41-257E5F5CABF2}"/>
          </ac:graphicFrameMkLst>
        </pc:graphicFrameChg>
        <pc:picChg chg="add mod">
          <ac:chgData name="Kristaps Palskis" userId="2304e6b9db7dc6fa" providerId="LiveId" clId="{B9AD8B83-727E-4516-872C-59AEE01BAB81}" dt="2023-06-09T13:19:22.483" v="11202" actId="1076"/>
          <ac:picMkLst>
            <pc:docMk/>
            <pc:sldMk cId="1417990599" sldId="301"/>
            <ac:picMk id="16" creationId="{1640A5EF-659D-8B7C-0B42-B8F0EB96FE08}"/>
          </ac:picMkLst>
        </pc:picChg>
        <pc:picChg chg="add mod">
          <ac:chgData name="Kristaps Palskis" userId="2304e6b9db7dc6fa" providerId="LiveId" clId="{B9AD8B83-727E-4516-872C-59AEE01BAB81}" dt="2023-06-09T13:20:07.858" v="11210" actId="1036"/>
          <ac:picMkLst>
            <pc:docMk/>
            <pc:sldMk cId="1417990599" sldId="301"/>
            <ac:picMk id="17" creationId="{C9B19581-CD20-7CFD-9CE0-A0DC32E57B8A}"/>
          </ac:picMkLst>
        </pc:picChg>
        <pc:picChg chg="add mod">
          <ac:chgData name="Kristaps Palskis" userId="2304e6b9db7dc6fa" providerId="LiveId" clId="{B9AD8B83-727E-4516-872C-59AEE01BAB81}" dt="2023-06-09T13:22:03.150" v="11269" actId="1038"/>
          <ac:picMkLst>
            <pc:docMk/>
            <pc:sldMk cId="1417990599" sldId="301"/>
            <ac:picMk id="18" creationId="{FFEB736D-41BD-B995-964D-0E2CF5081363}"/>
          </ac:picMkLst>
        </pc:picChg>
        <pc:picChg chg="add mod">
          <ac:chgData name="Kristaps Palskis" userId="2304e6b9db7dc6fa" providerId="LiveId" clId="{B9AD8B83-727E-4516-872C-59AEE01BAB81}" dt="2023-06-09T13:21:59.696" v="11253" actId="1036"/>
          <ac:picMkLst>
            <pc:docMk/>
            <pc:sldMk cId="1417990599" sldId="301"/>
            <ac:picMk id="19" creationId="{F980471C-316E-EB01-11CF-5A38C2D96A97}"/>
          </ac:picMkLst>
        </pc:picChg>
        <pc:picChg chg="add mod">
          <ac:chgData name="Kristaps Palskis" userId="2304e6b9db7dc6fa" providerId="LiveId" clId="{B9AD8B83-727E-4516-872C-59AEE01BAB81}" dt="2023-06-09T13:21:59.696" v="11253" actId="1036"/>
          <ac:picMkLst>
            <pc:docMk/>
            <pc:sldMk cId="1417990599" sldId="301"/>
            <ac:picMk id="20" creationId="{710262D8-1376-038D-5121-A8665B6A2E08}"/>
          </ac:picMkLst>
        </pc:picChg>
        <pc:picChg chg="del">
          <ac:chgData name="Kristaps Palskis" userId="2304e6b9db7dc6fa" providerId="LiveId" clId="{B9AD8B83-727E-4516-872C-59AEE01BAB81}" dt="2023-06-09T13:05:36.035" v="10098" actId="478"/>
          <ac:picMkLst>
            <pc:docMk/>
            <pc:sldMk cId="1417990599" sldId="301"/>
            <ac:picMk id="42" creationId="{C91B67E0-C6FE-7DA5-74C8-3987EDE36EAA}"/>
          </ac:picMkLst>
        </pc:picChg>
        <pc:picChg chg="del">
          <ac:chgData name="Kristaps Palskis" userId="2304e6b9db7dc6fa" providerId="LiveId" clId="{B9AD8B83-727E-4516-872C-59AEE01BAB81}" dt="2023-06-09T13:05:36.035" v="10098" actId="478"/>
          <ac:picMkLst>
            <pc:docMk/>
            <pc:sldMk cId="1417990599" sldId="301"/>
            <ac:picMk id="44" creationId="{E39CDC4D-D726-FC76-72C0-4ECC63E67B07}"/>
          </ac:picMkLst>
        </pc:picChg>
        <pc:picChg chg="del">
          <ac:chgData name="Kristaps Palskis" userId="2304e6b9db7dc6fa" providerId="LiveId" clId="{B9AD8B83-727E-4516-872C-59AEE01BAB81}" dt="2023-06-09T13:05:36.035" v="10098" actId="478"/>
          <ac:picMkLst>
            <pc:docMk/>
            <pc:sldMk cId="1417990599" sldId="301"/>
            <ac:picMk id="47" creationId="{38585A9D-DE5A-AECF-1CDB-D303C11F2A0E}"/>
          </ac:picMkLst>
        </pc:picChg>
        <pc:picChg chg="del">
          <ac:chgData name="Kristaps Palskis" userId="2304e6b9db7dc6fa" providerId="LiveId" clId="{B9AD8B83-727E-4516-872C-59AEE01BAB81}" dt="2023-06-09T13:05:36.035" v="10098" actId="478"/>
          <ac:picMkLst>
            <pc:docMk/>
            <pc:sldMk cId="1417990599" sldId="301"/>
            <ac:picMk id="49" creationId="{D7B44E44-ED45-B40F-CB61-C7A1972AEFD9}"/>
          </ac:picMkLst>
        </pc:picChg>
        <pc:picChg chg="del">
          <ac:chgData name="Kristaps Palskis" userId="2304e6b9db7dc6fa" providerId="LiveId" clId="{B9AD8B83-727E-4516-872C-59AEE01BAB81}" dt="2023-06-09T13:05:36.035" v="10098" actId="478"/>
          <ac:picMkLst>
            <pc:docMk/>
            <pc:sldMk cId="1417990599" sldId="301"/>
            <ac:picMk id="51" creationId="{4EE420C5-2377-AB47-51F0-B5C1FE348CF1}"/>
          </ac:picMkLst>
        </pc:picChg>
      </pc:sldChg>
      <pc:sldChg chg="addSp delSp modSp add mod">
        <pc:chgData name="Kristaps Palskis" userId="2304e6b9db7dc6fa" providerId="LiveId" clId="{B9AD8B83-727E-4516-872C-59AEE01BAB81}" dt="2023-06-09T13:32:56.566" v="11909" actId="1076"/>
        <pc:sldMkLst>
          <pc:docMk/>
          <pc:sldMk cId="3559031588" sldId="302"/>
        </pc:sldMkLst>
        <pc:spChg chg="mod">
          <ac:chgData name="Kristaps Palskis" userId="2304e6b9db7dc6fa" providerId="LiveId" clId="{B9AD8B83-727E-4516-872C-59AEE01BAB81}" dt="2023-06-09T13:26:14.623" v="11530" actId="20577"/>
          <ac:spMkLst>
            <pc:docMk/>
            <pc:sldMk cId="3559031588" sldId="302"/>
            <ac:spMk id="2" creationId="{42C43BCE-A5A4-4FCE-1ED0-8CF4F25C7111}"/>
          </ac:spMkLst>
        </pc:spChg>
        <pc:spChg chg="add mod">
          <ac:chgData name="Kristaps Palskis" userId="2304e6b9db7dc6fa" providerId="LiveId" clId="{B9AD8B83-727E-4516-872C-59AEE01BAB81}" dt="2023-06-09T13:26:27.802" v="11534" actId="14100"/>
          <ac:spMkLst>
            <pc:docMk/>
            <pc:sldMk cId="3559031588" sldId="302"/>
            <ac:spMk id="10" creationId="{A4930B72-006C-87B5-9278-AC58B07D1E61}"/>
          </ac:spMkLst>
        </pc:spChg>
        <pc:spChg chg="mod">
          <ac:chgData name="Kristaps Palskis" userId="2304e6b9db7dc6fa" providerId="LiveId" clId="{B9AD8B83-727E-4516-872C-59AEE01BAB81}" dt="2023-06-09T13:32:52.548" v="11908" actId="1076"/>
          <ac:spMkLst>
            <pc:docMk/>
            <pc:sldMk cId="3559031588" sldId="302"/>
            <ac:spMk id="12" creationId="{A7D4EA70-5392-CDA2-0500-FD0FEE20D319}"/>
          </ac:spMkLst>
        </pc:spChg>
        <pc:spChg chg="mod">
          <ac:chgData name="Kristaps Palskis" userId="2304e6b9db7dc6fa" providerId="LiveId" clId="{B9AD8B83-727E-4516-872C-59AEE01BAB81}" dt="2023-06-09T13:26:20.071" v="11531" actId="14100"/>
          <ac:spMkLst>
            <pc:docMk/>
            <pc:sldMk cId="3559031588" sldId="302"/>
            <ac:spMk id="15" creationId="{77CB1CD6-884B-D484-4A96-A9D605588AA2}"/>
          </ac:spMkLst>
        </pc:spChg>
        <pc:grpChg chg="add mod">
          <ac:chgData name="Kristaps Palskis" userId="2304e6b9db7dc6fa" providerId="LiveId" clId="{B9AD8B83-727E-4516-872C-59AEE01BAB81}" dt="2023-06-09T13:31:12.636" v="11896" actId="1035"/>
          <ac:grpSpMkLst>
            <pc:docMk/>
            <pc:sldMk cId="3559031588" sldId="302"/>
            <ac:grpSpMk id="23" creationId="{64D5F85A-A891-7EC3-FD3F-D4DF0E28D5FF}"/>
          </ac:grpSpMkLst>
        </pc:grpChg>
        <pc:picChg chg="del">
          <ac:chgData name="Kristaps Palskis" userId="2304e6b9db7dc6fa" providerId="LiveId" clId="{B9AD8B83-727E-4516-872C-59AEE01BAB81}" dt="2023-06-09T13:26:32.782" v="11535" actId="478"/>
          <ac:picMkLst>
            <pc:docMk/>
            <pc:sldMk cId="3559031588" sldId="302"/>
            <ac:picMk id="11" creationId="{2872960C-5484-A18C-EE6F-2CC5363859D9}"/>
          </ac:picMkLst>
        </pc:picChg>
        <pc:picChg chg="del">
          <ac:chgData name="Kristaps Palskis" userId="2304e6b9db7dc6fa" providerId="LiveId" clId="{B9AD8B83-727E-4516-872C-59AEE01BAB81}" dt="2023-06-09T13:26:32.782" v="11535" actId="478"/>
          <ac:picMkLst>
            <pc:docMk/>
            <pc:sldMk cId="3559031588" sldId="302"/>
            <ac:picMk id="17" creationId="{E71CC3E0-89A9-8949-EF5E-2CC2AC0BA0C1}"/>
          </ac:picMkLst>
        </pc:picChg>
        <pc:picChg chg="add mod">
          <ac:chgData name="Kristaps Palskis" userId="2304e6b9db7dc6fa" providerId="LiveId" clId="{B9AD8B83-727E-4516-872C-59AEE01BAB81}" dt="2023-06-09T13:29:34.237" v="11878" actId="1037"/>
          <ac:picMkLst>
            <pc:docMk/>
            <pc:sldMk cId="3559031588" sldId="302"/>
            <ac:picMk id="18" creationId="{CD8EBF7E-227E-6318-7AE8-25B1A2339727}"/>
          </ac:picMkLst>
        </pc:picChg>
        <pc:picChg chg="add mod">
          <ac:chgData name="Kristaps Palskis" userId="2304e6b9db7dc6fa" providerId="LiveId" clId="{B9AD8B83-727E-4516-872C-59AEE01BAB81}" dt="2023-06-09T13:31:02.309" v="11890" actId="164"/>
          <ac:picMkLst>
            <pc:docMk/>
            <pc:sldMk cId="3559031588" sldId="302"/>
            <ac:picMk id="20" creationId="{647A7D62-F108-2BC2-105A-950889D35857}"/>
          </ac:picMkLst>
        </pc:picChg>
        <pc:picChg chg="add mod modCrop">
          <ac:chgData name="Kristaps Palskis" userId="2304e6b9db7dc6fa" providerId="LiveId" clId="{B9AD8B83-727E-4516-872C-59AEE01BAB81}" dt="2023-06-09T13:31:08.992" v="11891" actId="732"/>
          <ac:picMkLst>
            <pc:docMk/>
            <pc:sldMk cId="3559031588" sldId="302"/>
            <ac:picMk id="22" creationId="{01AF597D-D7E1-D9FD-441D-109F728AB6B4}"/>
          </ac:picMkLst>
        </pc:picChg>
        <pc:picChg chg="add mod modCrop">
          <ac:chgData name="Kristaps Palskis" userId="2304e6b9db7dc6fa" providerId="LiveId" clId="{B9AD8B83-727E-4516-872C-59AEE01BAB81}" dt="2023-06-09T13:31:47.064" v="11900" actId="732"/>
          <ac:picMkLst>
            <pc:docMk/>
            <pc:sldMk cId="3559031588" sldId="302"/>
            <ac:picMk id="25" creationId="{F6B06184-EE47-D36D-3CD3-44068153B523}"/>
          </ac:picMkLst>
        </pc:picChg>
        <pc:picChg chg="add del">
          <ac:chgData name="Kristaps Palskis" userId="2304e6b9db7dc6fa" providerId="LiveId" clId="{B9AD8B83-727E-4516-872C-59AEE01BAB81}" dt="2023-06-09T13:32:35.911" v="11902" actId="478"/>
          <ac:picMkLst>
            <pc:docMk/>
            <pc:sldMk cId="3559031588" sldId="302"/>
            <ac:picMk id="27" creationId="{1B21EFDB-4B46-62B6-02C5-D6B368D8E7D1}"/>
          </ac:picMkLst>
        </pc:picChg>
        <pc:picChg chg="add mod">
          <ac:chgData name="Kristaps Palskis" userId="2304e6b9db7dc6fa" providerId="LiveId" clId="{B9AD8B83-727E-4516-872C-59AEE01BAB81}" dt="2023-06-09T13:32:56.566" v="11909" actId="1076"/>
          <ac:picMkLst>
            <pc:docMk/>
            <pc:sldMk cId="3559031588" sldId="302"/>
            <ac:picMk id="29" creationId="{676F521B-A04D-93A9-E633-B1B58163499B}"/>
          </ac:picMkLst>
        </pc:picChg>
      </pc:sldChg>
      <pc:sldChg chg="addSp delSp modSp add mod">
        <pc:chgData name="Kristaps Palskis" userId="2304e6b9db7dc6fa" providerId="LiveId" clId="{B9AD8B83-727E-4516-872C-59AEE01BAB81}" dt="2023-06-09T13:39:51.520" v="12105" actId="1076"/>
        <pc:sldMkLst>
          <pc:docMk/>
          <pc:sldMk cId="1198804937" sldId="303"/>
        </pc:sldMkLst>
        <pc:spChg chg="mod">
          <ac:chgData name="Kristaps Palskis" userId="2304e6b9db7dc6fa" providerId="LiveId" clId="{B9AD8B83-727E-4516-872C-59AEE01BAB81}" dt="2023-06-09T13:33:07.628" v="11911" actId="20577"/>
          <ac:spMkLst>
            <pc:docMk/>
            <pc:sldMk cId="1198804937" sldId="303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3:33:16.095" v="11913" actId="14100"/>
          <ac:spMkLst>
            <pc:docMk/>
            <pc:sldMk cId="1198804937" sldId="303"/>
            <ac:spMk id="10" creationId="{A4930B72-006C-87B5-9278-AC58B07D1E61}"/>
          </ac:spMkLst>
        </pc:spChg>
        <pc:spChg chg="del">
          <ac:chgData name="Kristaps Palskis" userId="2304e6b9db7dc6fa" providerId="LiveId" clId="{B9AD8B83-727E-4516-872C-59AEE01BAB81}" dt="2023-06-09T13:33:19.208" v="11914" actId="478"/>
          <ac:spMkLst>
            <pc:docMk/>
            <pc:sldMk cId="1198804937" sldId="303"/>
            <ac:spMk id="12" creationId="{A7D4EA70-5392-CDA2-0500-FD0FEE20D319}"/>
          </ac:spMkLst>
        </pc:spChg>
        <pc:spChg chg="mod">
          <ac:chgData name="Kristaps Palskis" userId="2304e6b9db7dc6fa" providerId="LiveId" clId="{B9AD8B83-727E-4516-872C-59AEE01BAB81}" dt="2023-06-09T13:33:13.938" v="11912" actId="14100"/>
          <ac:spMkLst>
            <pc:docMk/>
            <pc:sldMk cId="1198804937" sldId="303"/>
            <ac:spMk id="15" creationId="{77CB1CD6-884B-D484-4A96-A9D605588AA2}"/>
          </ac:spMkLst>
        </pc:spChg>
        <pc:spChg chg="add mod">
          <ac:chgData name="Kristaps Palskis" userId="2304e6b9db7dc6fa" providerId="LiveId" clId="{B9AD8B83-727E-4516-872C-59AEE01BAB81}" dt="2023-06-09T13:39:51.520" v="12105" actId="1076"/>
          <ac:spMkLst>
            <pc:docMk/>
            <pc:sldMk cId="1198804937" sldId="303"/>
            <ac:spMk id="21" creationId="{E5B8C9B4-8814-5EED-5CA0-0C19BEA37CEB}"/>
          </ac:spMkLst>
        </pc:spChg>
        <pc:grpChg chg="del">
          <ac:chgData name="Kristaps Palskis" userId="2304e6b9db7dc6fa" providerId="LiveId" clId="{B9AD8B83-727E-4516-872C-59AEE01BAB81}" dt="2023-06-09T13:33:21.108" v="11917" actId="478"/>
          <ac:grpSpMkLst>
            <pc:docMk/>
            <pc:sldMk cId="1198804937" sldId="303"/>
            <ac:grpSpMk id="23" creationId="{64D5F85A-A891-7EC3-FD3F-D4DF0E28D5FF}"/>
          </ac:grpSpMkLst>
        </pc:grpChg>
        <pc:picChg chg="add mod">
          <ac:chgData name="Kristaps Palskis" userId="2304e6b9db7dc6fa" providerId="LiveId" clId="{B9AD8B83-727E-4516-872C-59AEE01BAB81}" dt="2023-06-09T13:38:44.434" v="11929" actId="1076"/>
          <ac:picMkLst>
            <pc:docMk/>
            <pc:sldMk cId="1198804937" sldId="303"/>
            <ac:picMk id="16" creationId="{45907D8F-127D-BCFC-B8CB-6B3949063631}"/>
          </ac:picMkLst>
        </pc:picChg>
        <pc:picChg chg="del">
          <ac:chgData name="Kristaps Palskis" userId="2304e6b9db7dc6fa" providerId="LiveId" clId="{B9AD8B83-727E-4516-872C-59AEE01BAB81}" dt="2023-06-09T13:33:20.699" v="11916" actId="478"/>
          <ac:picMkLst>
            <pc:docMk/>
            <pc:sldMk cId="1198804937" sldId="303"/>
            <ac:picMk id="18" creationId="{CD8EBF7E-227E-6318-7AE8-25B1A2339727}"/>
          </ac:picMkLst>
        </pc:picChg>
        <pc:picChg chg="add mod">
          <ac:chgData name="Kristaps Palskis" userId="2304e6b9db7dc6fa" providerId="LiveId" clId="{B9AD8B83-727E-4516-872C-59AEE01BAB81}" dt="2023-06-09T13:38:52.543" v="11939" actId="1036"/>
          <ac:picMkLst>
            <pc:docMk/>
            <pc:sldMk cId="1198804937" sldId="303"/>
            <ac:picMk id="19" creationId="{DE698A1A-956D-8AEC-B3AD-19864EAA27AE}"/>
          </ac:picMkLst>
        </pc:picChg>
        <pc:picChg chg="del">
          <ac:chgData name="Kristaps Palskis" userId="2304e6b9db7dc6fa" providerId="LiveId" clId="{B9AD8B83-727E-4516-872C-59AEE01BAB81}" dt="2023-06-09T13:33:20.119" v="11915" actId="478"/>
          <ac:picMkLst>
            <pc:docMk/>
            <pc:sldMk cId="1198804937" sldId="303"/>
            <ac:picMk id="25" creationId="{F6B06184-EE47-D36D-3CD3-44068153B523}"/>
          </ac:picMkLst>
        </pc:picChg>
        <pc:picChg chg="del">
          <ac:chgData name="Kristaps Palskis" userId="2304e6b9db7dc6fa" providerId="LiveId" clId="{B9AD8B83-727E-4516-872C-59AEE01BAB81}" dt="2023-06-09T13:33:19.208" v="11914" actId="478"/>
          <ac:picMkLst>
            <pc:docMk/>
            <pc:sldMk cId="1198804937" sldId="303"/>
            <ac:picMk id="29" creationId="{676F521B-A04D-93A9-E633-B1B58163499B}"/>
          </ac:picMkLst>
        </pc:picChg>
      </pc:sldChg>
      <pc:sldChg chg="addSp delSp modSp add mod">
        <pc:chgData name="Kristaps Palskis" userId="2304e6b9db7dc6fa" providerId="LiveId" clId="{B9AD8B83-727E-4516-872C-59AEE01BAB81}" dt="2023-06-09T13:42:08.674" v="12439" actId="1076"/>
        <pc:sldMkLst>
          <pc:docMk/>
          <pc:sldMk cId="428489795" sldId="304"/>
        </pc:sldMkLst>
        <pc:spChg chg="mod">
          <ac:chgData name="Kristaps Palskis" userId="2304e6b9db7dc6fa" providerId="LiveId" clId="{B9AD8B83-727E-4516-872C-59AEE01BAB81}" dt="2023-06-09T13:40:02.049" v="12107" actId="20577"/>
          <ac:spMkLst>
            <pc:docMk/>
            <pc:sldMk cId="428489795" sldId="304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3:40:08.398" v="12109" actId="14100"/>
          <ac:spMkLst>
            <pc:docMk/>
            <pc:sldMk cId="428489795" sldId="304"/>
            <ac:spMk id="10" creationId="{A4930B72-006C-87B5-9278-AC58B07D1E61}"/>
          </ac:spMkLst>
        </pc:spChg>
        <pc:spChg chg="add mod">
          <ac:chgData name="Kristaps Palskis" userId="2304e6b9db7dc6fa" providerId="LiveId" clId="{B9AD8B83-727E-4516-872C-59AEE01BAB81}" dt="2023-06-09T13:42:08.674" v="12439" actId="1076"/>
          <ac:spMkLst>
            <pc:docMk/>
            <pc:sldMk cId="428489795" sldId="304"/>
            <ac:spMk id="11" creationId="{61459C70-87D4-3985-114C-7FAF9B3576B4}"/>
          </ac:spMkLst>
        </pc:spChg>
        <pc:spChg chg="add mod">
          <ac:chgData name="Kristaps Palskis" userId="2304e6b9db7dc6fa" providerId="LiveId" clId="{B9AD8B83-727E-4516-872C-59AEE01BAB81}" dt="2023-06-09T13:42:08.674" v="12439" actId="1076"/>
          <ac:spMkLst>
            <pc:docMk/>
            <pc:sldMk cId="428489795" sldId="304"/>
            <ac:spMk id="12" creationId="{22615675-169B-0B13-CA56-3C1FC4C68F81}"/>
          </ac:spMkLst>
        </pc:spChg>
        <pc:spChg chg="mod">
          <ac:chgData name="Kristaps Palskis" userId="2304e6b9db7dc6fa" providerId="LiveId" clId="{B9AD8B83-727E-4516-872C-59AEE01BAB81}" dt="2023-06-09T13:40:06.268" v="12108" actId="14100"/>
          <ac:spMkLst>
            <pc:docMk/>
            <pc:sldMk cId="428489795" sldId="304"/>
            <ac:spMk id="15" creationId="{77CB1CD6-884B-D484-4A96-A9D605588AA2}"/>
          </ac:spMkLst>
        </pc:spChg>
        <pc:spChg chg="del">
          <ac:chgData name="Kristaps Palskis" userId="2304e6b9db7dc6fa" providerId="LiveId" clId="{B9AD8B83-727E-4516-872C-59AEE01BAB81}" dt="2023-06-09T13:40:15.338" v="12111" actId="478"/>
          <ac:spMkLst>
            <pc:docMk/>
            <pc:sldMk cId="428489795" sldId="304"/>
            <ac:spMk id="21" creationId="{E5B8C9B4-8814-5EED-5CA0-0C19BEA37CEB}"/>
          </ac:spMkLst>
        </pc:spChg>
        <pc:picChg chg="del">
          <ac:chgData name="Kristaps Palskis" userId="2304e6b9db7dc6fa" providerId="LiveId" clId="{B9AD8B83-727E-4516-872C-59AEE01BAB81}" dt="2023-06-09T13:40:12.167" v="12110" actId="478"/>
          <ac:picMkLst>
            <pc:docMk/>
            <pc:sldMk cId="428489795" sldId="304"/>
            <ac:picMk id="16" creationId="{45907D8F-127D-BCFC-B8CB-6B3949063631}"/>
          </ac:picMkLst>
        </pc:picChg>
        <pc:picChg chg="del">
          <ac:chgData name="Kristaps Palskis" userId="2304e6b9db7dc6fa" providerId="LiveId" clId="{B9AD8B83-727E-4516-872C-59AEE01BAB81}" dt="2023-06-09T13:40:12.167" v="12110" actId="478"/>
          <ac:picMkLst>
            <pc:docMk/>
            <pc:sldMk cId="428489795" sldId="304"/>
            <ac:picMk id="19" creationId="{DE698A1A-956D-8AEC-B3AD-19864EAA27AE}"/>
          </ac:picMkLst>
        </pc:picChg>
      </pc:sldChg>
      <pc:sldChg chg="addSp delSp modSp add mod">
        <pc:chgData name="Kristaps Palskis" userId="2304e6b9db7dc6fa" providerId="LiveId" clId="{B9AD8B83-727E-4516-872C-59AEE01BAB81}" dt="2023-06-09T13:46:56.460" v="12564" actId="114"/>
        <pc:sldMkLst>
          <pc:docMk/>
          <pc:sldMk cId="2436822612" sldId="305"/>
        </pc:sldMkLst>
        <pc:spChg chg="mod">
          <ac:chgData name="Kristaps Palskis" userId="2304e6b9db7dc6fa" providerId="LiveId" clId="{B9AD8B83-727E-4516-872C-59AEE01BAB81}" dt="2023-06-09T13:42:35.813" v="12441" actId="20577"/>
          <ac:spMkLst>
            <pc:docMk/>
            <pc:sldMk cId="2436822612" sldId="305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3:42:45.278" v="12444" actId="14100"/>
          <ac:spMkLst>
            <pc:docMk/>
            <pc:sldMk cId="2436822612" sldId="305"/>
            <ac:spMk id="10" creationId="{A4930B72-006C-87B5-9278-AC58B07D1E61}"/>
          </ac:spMkLst>
        </pc:spChg>
        <pc:spChg chg="del">
          <ac:chgData name="Kristaps Palskis" userId="2304e6b9db7dc6fa" providerId="LiveId" clId="{B9AD8B83-727E-4516-872C-59AEE01BAB81}" dt="2023-06-09T13:42:39.925" v="12442" actId="478"/>
          <ac:spMkLst>
            <pc:docMk/>
            <pc:sldMk cId="2436822612" sldId="305"/>
            <ac:spMk id="11" creationId="{61459C70-87D4-3985-114C-7FAF9B3576B4}"/>
          </ac:spMkLst>
        </pc:spChg>
        <pc:spChg chg="del">
          <ac:chgData name="Kristaps Palskis" userId="2304e6b9db7dc6fa" providerId="LiveId" clId="{B9AD8B83-727E-4516-872C-59AEE01BAB81}" dt="2023-06-09T13:42:39.925" v="12442" actId="478"/>
          <ac:spMkLst>
            <pc:docMk/>
            <pc:sldMk cId="2436822612" sldId="305"/>
            <ac:spMk id="12" creationId="{22615675-169B-0B13-CA56-3C1FC4C68F81}"/>
          </ac:spMkLst>
        </pc:spChg>
        <pc:spChg chg="mod">
          <ac:chgData name="Kristaps Palskis" userId="2304e6b9db7dc6fa" providerId="LiveId" clId="{B9AD8B83-727E-4516-872C-59AEE01BAB81}" dt="2023-06-09T13:42:43.236" v="12443" actId="14100"/>
          <ac:spMkLst>
            <pc:docMk/>
            <pc:sldMk cId="2436822612" sldId="305"/>
            <ac:spMk id="15" creationId="{77CB1CD6-884B-D484-4A96-A9D605588AA2}"/>
          </ac:spMkLst>
        </pc:spChg>
        <pc:spChg chg="add mod">
          <ac:chgData name="Kristaps Palskis" userId="2304e6b9db7dc6fa" providerId="LiveId" clId="{B9AD8B83-727E-4516-872C-59AEE01BAB81}" dt="2023-06-09T13:42:58.236" v="12445"/>
          <ac:spMkLst>
            <pc:docMk/>
            <pc:sldMk cId="2436822612" sldId="305"/>
            <ac:spMk id="17" creationId="{6562459F-29CC-0CDD-8140-257F63B679D5}"/>
          </ac:spMkLst>
        </pc:spChg>
        <pc:spChg chg="add mod">
          <ac:chgData name="Kristaps Palskis" userId="2304e6b9db7dc6fa" providerId="LiveId" clId="{B9AD8B83-727E-4516-872C-59AEE01BAB81}" dt="2023-06-09T13:43:15.031" v="12459" actId="20577"/>
          <ac:spMkLst>
            <pc:docMk/>
            <pc:sldMk cId="2436822612" sldId="305"/>
            <ac:spMk id="18" creationId="{C2149B2F-3717-5AA6-B8D0-873BABA9E71B}"/>
          </ac:spMkLst>
        </pc:spChg>
        <pc:spChg chg="add mod">
          <ac:chgData name="Kristaps Palskis" userId="2304e6b9db7dc6fa" providerId="LiveId" clId="{B9AD8B83-727E-4516-872C-59AEE01BAB81}" dt="2023-06-09T13:43:55.948" v="12461" actId="1076"/>
          <ac:spMkLst>
            <pc:docMk/>
            <pc:sldMk cId="2436822612" sldId="305"/>
            <ac:spMk id="19" creationId="{EECC8D39-9ABC-8C05-BF7E-E5F9DFE7165B}"/>
          </ac:spMkLst>
        </pc:spChg>
        <pc:spChg chg="add mod">
          <ac:chgData name="Kristaps Palskis" userId="2304e6b9db7dc6fa" providerId="LiveId" clId="{B9AD8B83-727E-4516-872C-59AEE01BAB81}" dt="2023-06-09T13:44:07.567" v="12485" actId="20577"/>
          <ac:spMkLst>
            <pc:docMk/>
            <pc:sldMk cId="2436822612" sldId="305"/>
            <ac:spMk id="20" creationId="{3EAC59EF-DA38-C176-BC8E-E4D4F6FF54CC}"/>
          </ac:spMkLst>
        </pc:spChg>
        <pc:spChg chg="add mod">
          <ac:chgData name="Kristaps Palskis" userId="2304e6b9db7dc6fa" providerId="LiveId" clId="{B9AD8B83-727E-4516-872C-59AEE01BAB81}" dt="2023-06-09T13:46:56.460" v="12564" actId="114"/>
          <ac:spMkLst>
            <pc:docMk/>
            <pc:sldMk cId="2436822612" sldId="305"/>
            <ac:spMk id="25" creationId="{FBC78CC8-6FD7-B7B0-1098-C28D3C02B16C}"/>
          </ac:spMkLst>
        </pc:spChg>
        <pc:picChg chg="add mod">
          <ac:chgData name="Kristaps Palskis" userId="2304e6b9db7dc6fa" providerId="LiveId" clId="{B9AD8B83-727E-4516-872C-59AEE01BAB81}" dt="2023-06-09T13:46:29.001" v="12523" actId="1037"/>
          <ac:picMkLst>
            <pc:docMk/>
            <pc:sldMk cId="2436822612" sldId="305"/>
            <ac:picMk id="22" creationId="{E0B63DBA-0521-02CE-7917-557E25453FFB}"/>
          </ac:picMkLst>
        </pc:picChg>
        <pc:picChg chg="add mod modCrop">
          <ac:chgData name="Kristaps Palskis" userId="2304e6b9db7dc6fa" providerId="LiveId" clId="{B9AD8B83-727E-4516-872C-59AEE01BAB81}" dt="2023-06-09T13:46:29.001" v="12523" actId="1037"/>
          <ac:picMkLst>
            <pc:docMk/>
            <pc:sldMk cId="2436822612" sldId="305"/>
            <ac:picMk id="24" creationId="{4F46CD93-1928-7A4B-CD63-F305E590393E}"/>
          </ac:picMkLst>
        </pc:picChg>
        <pc:cxnChg chg="add mod">
          <ac:chgData name="Kristaps Palskis" userId="2304e6b9db7dc6fa" providerId="LiveId" clId="{B9AD8B83-727E-4516-872C-59AEE01BAB81}" dt="2023-06-09T13:42:58.236" v="12445"/>
          <ac:cxnSpMkLst>
            <pc:docMk/>
            <pc:sldMk cId="2436822612" sldId="305"/>
            <ac:cxnSpMk id="16" creationId="{0BAD27EF-EB97-D0F7-239F-7B9520CCE7CF}"/>
          </ac:cxnSpMkLst>
        </pc:cxnChg>
      </pc:sldChg>
      <pc:sldChg chg="addSp delSp modSp add mod">
        <pc:chgData name="Kristaps Palskis" userId="2304e6b9db7dc6fa" providerId="LiveId" clId="{B9AD8B83-727E-4516-872C-59AEE01BAB81}" dt="2023-06-09T13:57:00.283" v="12975" actId="20577"/>
        <pc:sldMkLst>
          <pc:docMk/>
          <pc:sldMk cId="2271204247" sldId="306"/>
        </pc:sldMkLst>
        <pc:spChg chg="mod">
          <ac:chgData name="Kristaps Palskis" userId="2304e6b9db7dc6fa" providerId="LiveId" clId="{B9AD8B83-727E-4516-872C-59AEE01BAB81}" dt="2023-06-09T13:57:00.283" v="12975" actId="20577"/>
          <ac:spMkLst>
            <pc:docMk/>
            <pc:sldMk cId="2271204247" sldId="306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3:47:27.562" v="12588" actId="14100"/>
          <ac:spMkLst>
            <pc:docMk/>
            <pc:sldMk cId="2271204247" sldId="306"/>
            <ac:spMk id="10" creationId="{A4930B72-006C-87B5-9278-AC58B07D1E61}"/>
          </ac:spMkLst>
        </pc:spChg>
        <pc:spChg chg="mod">
          <ac:chgData name="Kristaps Palskis" userId="2304e6b9db7dc6fa" providerId="LiveId" clId="{B9AD8B83-727E-4516-872C-59AEE01BAB81}" dt="2023-06-09T13:47:25.237" v="12587" actId="14100"/>
          <ac:spMkLst>
            <pc:docMk/>
            <pc:sldMk cId="2271204247" sldId="306"/>
            <ac:spMk id="15" creationId="{77CB1CD6-884B-D484-4A96-A9D605588AA2}"/>
          </ac:spMkLst>
        </pc:spChg>
        <pc:spChg chg="mod">
          <ac:chgData name="Kristaps Palskis" userId="2304e6b9db7dc6fa" providerId="LiveId" clId="{B9AD8B83-727E-4516-872C-59AEE01BAB81}" dt="2023-06-09T13:47:11.769" v="12574" actId="20577"/>
          <ac:spMkLst>
            <pc:docMk/>
            <pc:sldMk cId="2271204247" sldId="306"/>
            <ac:spMk id="18" creationId="{C2149B2F-3717-5AA6-B8D0-873BABA9E71B}"/>
          </ac:spMkLst>
        </pc:spChg>
        <pc:spChg chg="mod">
          <ac:chgData name="Kristaps Palskis" userId="2304e6b9db7dc6fa" providerId="LiveId" clId="{B9AD8B83-727E-4516-872C-59AEE01BAB81}" dt="2023-06-09T13:47:20.228" v="12586" actId="20577"/>
          <ac:spMkLst>
            <pc:docMk/>
            <pc:sldMk cId="2271204247" sldId="306"/>
            <ac:spMk id="20" creationId="{3EAC59EF-DA38-C176-BC8E-E4D4F6FF54CC}"/>
          </ac:spMkLst>
        </pc:spChg>
        <pc:spChg chg="add mod">
          <ac:chgData name="Kristaps Palskis" userId="2304e6b9db7dc6fa" providerId="LiveId" clId="{B9AD8B83-727E-4516-872C-59AEE01BAB81}" dt="2023-06-09T13:54:34.089" v="12750" actId="20577"/>
          <ac:spMkLst>
            <pc:docMk/>
            <pc:sldMk cId="2271204247" sldId="306"/>
            <ac:spMk id="21" creationId="{B76038C9-7310-06D5-5530-FDF87674247F}"/>
          </ac:spMkLst>
        </pc:spChg>
        <pc:spChg chg="del">
          <ac:chgData name="Kristaps Palskis" userId="2304e6b9db7dc6fa" providerId="LiveId" clId="{B9AD8B83-727E-4516-872C-59AEE01BAB81}" dt="2023-06-09T13:47:07.872" v="12566" actId="478"/>
          <ac:spMkLst>
            <pc:docMk/>
            <pc:sldMk cId="2271204247" sldId="306"/>
            <ac:spMk id="25" creationId="{FBC78CC8-6FD7-B7B0-1098-C28D3C02B16C}"/>
          </ac:spMkLst>
        </pc:spChg>
        <pc:spChg chg="add mod">
          <ac:chgData name="Kristaps Palskis" userId="2304e6b9db7dc6fa" providerId="LiveId" clId="{B9AD8B83-727E-4516-872C-59AEE01BAB81}" dt="2023-06-09T13:55:01.045" v="12775" actId="1037"/>
          <ac:spMkLst>
            <pc:docMk/>
            <pc:sldMk cId="2271204247" sldId="306"/>
            <ac:spMk id="28" creationId="{80077811-08A7-D242-18B7-2AD32D8CF9BC}"/>
          </ac:spMkLst>
        </pc:spChg>
        <pc:spChg chg="add mod">
          <ac:chgData name="Kristaps Palskis" userId="2304e6b9db7dc6fa" providerId="LiveId" clId="{B9AD8B83-727E-4516-872C-59AEE01BAB81}" dt="2023-06-09T13:55:03.462" v="12780" actId="1037"/>
          <ac:spMkLst>
            <pc:docMk/>
            <pc:sldMk cId="2271204247" sldId="306"/>
            <ac:spMk id="29" creationId="{4AC916EB-4ACB-991D-6357-65B4C217B7BB}"/>
          </ac:spMkLst>
        </pc:spChg>
        <pc:spChg chg="add mod">
          <ac:chgData name="Kristaps Palskis" userId="2304e6b9db7dc6fa" providerId="LiveId" clId="{B9AD8B83-727E-4516-872C-59AEE01BAB81}" dt="2023-06-09T13:56:45.198" v="12974" actId="1036"/>
          <ac:spMkLst>
            <pc:docMk/>
            <pc:sldMk cId="2271204247" sldId="306"/>
            <ac:spMk id="30" creationId="{8712269D-9FB8-9A72-73F4-49E48D904639}"/>
          </ac:spMkLst>
        </pc:spChg>
        <pc:picChg chg="add mod modCrop">
          <ac:chgData name="Kristaps Palskis" userId="2304e6b9db7dc6fa" providerId="LiveId" clId="{B9AD8B83-727E-4516-872C-59AEE01BAB81}" dt="2023-06-09T13:48:54.200" v="12599" actId="1038"/>
          <ac:picMkLst>
            <pc:docMk/>
            <pc:sldMk cId="2271204247" sldId="306"/>
            <ac:picMk id="12" creationId="{24E61A98-147D-0177-6D40-E0B75A193293}"/>
          </ac:picMkLst>
        </pc:picChg>
        <pc:picChg chg="del">
          <ac:chgData name="Kristaps Palskis" userId="2304e6b9db7dc6fa" providerId="LiveId" clId="{B9AD8B83-727E-4516-872C-59AEE01BAB81}" dt="2023-06-09T13:47:07.872" v="12566" actId="478"/>
          <ac:picMkLst>
            <pc:docMk/>
            <pc:sldMk cId="2271204247" sldId="306"/>
            <ac:picMk id="22" creationId="{E0B63DBA-0521-02CE-7917-557E25453FFB}"/>
          </ac:picMkLst>
        </pc:picChg>
        <pc:picChg chg="del">
          <ac:chgData name="Kristaps Palskis" userId="2304e6b9db7dc6fa" providerId="LiveId" clId="{B9AD8B83-727E-4516-872C-59AEE01BAB81}" dt="2023-06-09T13:47:07.872" v="12566" actId="478"/>
          <ac:picMkLst>
            <pc:docMk/>
            <pc:sldMk cId="2271204247" sldId="306"/>
            <ac:picMk id="24" creationId="{4F46CD93-1928-7A4B-CD63-F305E590393E}"/>
          </ac:picMkLst>
        </pc:picChg>
        <pc:picChg chg="add mod">
          <ac:chgData name="Kristaps Palskis" userId="2304e6b9db7dc6fa" providerId="LiveId" clId="{B9AD8B83-727E-4516-872C-59AEE01BAB81}" dt="2023-06-09T13:49:52.337" v="12609" actId="1037"/>
          <ac:picMkLst>
            <pc:docMk/>
            <pc:sldMk cId="2271204247" sldId="306"/>
            <ac:picMk id="26" creationId="{698CC594-1BE3-3F56-9F3A-F1556CCF8D9C}"/>
          </ac:picMkLst>
        </pc:picChg>
        <pc:cxnChg chg="add mod">
          <ac:chgData name="Kristaps Palskis" userId="2304e6b9db7dc6fa" providerId="LiveId" clId="{B9AD8B83-727E-4516-872C-59AEE01BAB81}" dt="2023-06-09T13:55:01.045" v="12775" actId="1037"/>
          <ac:cxnSpMkLst>
            <pc:docMk/>
            <pc:sldMk cId="2271204247" sldId="306"/>
            <ac:cxnSpMk id="27" creationId="{0900A8B2-11D1-8241-CD80-45C7D1FE5DAA}"/>
          </ac:cxnSpMkLst>
        </pc:cxnChg>
      </pc:sldChg>
      <pc:sldChg chg="addSp delSp modSp add mod">
        <pc:chgData name="Kristaps Palskis" userId="2304e6b9db7dc6fa" providerId="LiveId" clId="{B9AD8B83-727E-4516-872C-59AEE01BAB81}" dt="2023-06-09T14:01:44.025" v="13311" actId="1036"/>
        <pc:sldMkLst>
          <pc:docMk/>
          <pc:sldMk cId="3079504194" sldId="307"/>
        </pc:sldMkLst>
        <pc:spChg chg="mod">
          <ac:chgData name="Kristaps Palskis" userId="2304e6b9db7dc6fa" providerId="LiveId" clId="{B9AD8B83-727E-4516-872C-59AEE01BAB81}" dt="2023-06-09T13:57:05.953" v="12977" actId="20577"/>
          <ac:spMkLst>
            <pc:docMk/>
            <pc:sldMk cId="3079504194" sldId="307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4:00:55.464" v="13276" actId="14100"/>
          <ac:spMkLst>
            <pc:docMk/>
            <pc:sldMk cId="3079504194" sldId="307"/>
            <ac:spMk id="10" creationId="{A4930B72-006C-87B5-9278-AC58B07D1E61}"/>
          </ac:spMkLst>
        </pc:spChg>
        <pc:spChg chg="mod">
          <ac:chgData name="Kristaps Palskis" userId="2304e6b9db7dc6fa" providerId="LiveId" clId="{B9AD8B83-727E-4516-872C-59AEE01BAB81}" dt="2023-06-09T14:00:53.203" v="13275" actId="14100"/>
          <ac:spMkLst>
            <pc:docMk/>
            <pc:sldMk cId="3079504194" sldId="307"/>
            <ac:spMk id="15" creationId="{77CB1CD6-884B-D484-4A96-A9D605588AA2}"/>
          </ac:spMkLst>
        </pc:spChg>
        <pc:spChg chg="mod">
          <ac:chgData name="Kristaps Palskis" userId="2304e6b9db7dc6fa" providerId="LiveId" clId="{B9AD8B83-727E-4516-872C-59AEE01BAB81}" dt="2023-06-09T14:01:35.247" v="13300" actId="20577"/>
          <ac:spMkLst>
            <pc:docMk/>
            <pc:sldMk cId="3079504194" sldId="307"/>
            <ac:spMk id="18" creationId="{C2149B2F-3717-5AA6-B8D0-873BABA9E71B}"/>
          </ac:spMkLst>
        </pc:spChg>
        <pc:spChg chg="mod">
          <ac:chgData name="Kristaps Palskis" userId="2304e6b9db7dc6fa" providerId="LiveId" clId="{B9AD8B83-727E-4516-872C-59AEE01BAB81}" dt="2023-06-09T13:58:12.578" v="13022" actId="1037"/>
          <ac:spMkLst>
            <pc:docMk/>
            <pc:sldMk cId="3079504194" sldId="307"/>
            <ac:spMk id="19" creationId="{EECC8D39-9ABC-8C05-BF7E-E5F9DFE7165B}"/>
          </ac:spMkLst>
        </pc:spChg>
        <pc:spChg chg="mod">
          <ac:chgData name="Kristaps Palskis" userId="2304e6b9db7dc6fa" providerId="LiveId" clId="{B9AD8B83-727E-4516-872C-59AEE01BAB81}" dt="2023-06-09T13:58:12.578" v="13022" actId="1037"/>
          <ac:spMkLst>
            <pc:docMk/>
            <pc:sldMk cId="3079504194" sldId="307"/>
            <ac:spMk id="20" creationId="{3EAC59EF-DA38-C176-BC8E-E4D4F6FF54CC}"/>
          </ac:spMkLst>
        </pc:spChg>
        <pc:spChg chg="add del mod">
          <ac:chgData name="Kristaps Palskis" userId="2304e6b9db7dc6fa" providerId="LiveId" clId="{B9AD8B83-727E-4516-872C-59AEE01BAB81}" dt="2023-06-09T14:01:44.025" v="13311" actId="1036"/>
          <ac:spMkLst>
            <pc:docMk/>
            <pc:sldMk cId="3079504194" sldId="307"/>
            <ac:spMk id="21" creationId="{B76038C9-7310-06D5-5530-FDF87674247F}"/>
          </ac:spMkLst>
        </pc:spChg>
        <pc:spChg chg="add mod">
          <ac:chgData name="Kristaps Palskis" userId="2304e6b9db7dc6fa" providerId="LiveId" clId="{B9AD8B83-727E-4516-872C-59AEE01BAB81}" dt="2023-06-09T14:01:39.676" v="13301" actId="1076"/>
          <ac:spMkLst>
            <pc:docMk/>
            <pc:sldMk cId="3079504194" sldId="307"/>
            <ac:spMk id="25" creationId="{84881E99-210D-06C9-935B-42E601C85610}"/>
          </ac:spMkLst>
        </pc:spChg>
        <pc:spChg chg="add del">
          <ac:chgData name="Kristaps Palskis" userId="2304e6b9db7dc6fa" providerId="LiveId" clId="{B9AD8B83-727E-4516-872C-59AEE01BAB81}" dt="2023-06-09T13:57:16.665" v="12981" actId="478"/>
          <ac:spMkLst>
            <pc:docMk/>
            <pc:sldMk cId="3079504194" sldId="307"/>
            <ac:spMk id="28" creationId="{80077811-08A7-D242-18B7-2AD32D8CF9BC}"/>
          </ac:spMkLst>
        </pc:spChg>
        <pc:spChg chg="add del">
          <ac:chgData name="Kristaps Palskis" userId="2304e6b9db7dc6fa" providerId="LiveId" clId="{B9AD8B83-727E-4516-872C-59AEE01BAB81}" dt="2023-06-09T13:57:15.245" v="12980" actId="478"/>
          <ac:spMkLst>
            <pc:docMk/>
            <pc:sldMk cId="3079504194" sldId="307"/>
            <ac:spMk id="29" creationId="{4AC916EB-4ACB-991D-6357-65B4C217B7BB}"/>
          </ac:spMkLst>
        </pc:spChg>
        <pc:spChg chg="add del">
          <ac:chgData name="Kristaps Palskis" userId="2304e6b9db7dc6fa" providerId="LiveId" clId="{B9AD8B83-727E-4516-872C-59AEE01BAB81}" dt="2023-06-09T13:57:15.245" v="12980" actId="478"/>
          <ac:spMkLst>
            <pc:docMk/>
            <pc:sldMk cId="3079504194" sldId="307"/>
            <ac:spMk id="30" creationId="{8712269D-9FB8-9A72-73F4-49E48D904639}"/>
          </ac:spMkLst>
        </pc:spChg>
        <pc:picChg chg="del">
          <ac:chgData name="Kristaps Palskis" userId="2304e6b9db7dc6fa" providerId="LiveId" clId="{B9AD8B83-727E-4516-872C-59AEE01BAB81}" dt="2023-06-09T13:57:39.678" v="13002" actId="478"/>
          <ac:picMkLst>
            <pc:docMk/>
            <pc:sldMk cId="3079504194" sldId="307"/>
            <ac:picMk id="12" creationId="{24E61A98-147D-0177-6D40-E0B75A193293}"/>
          </ac:picMkLst>
        </pc:picChg>
        <pc:picChg chg="add mod">
          <ac:chgData name="Kristaps Palskis" userId="2304e6b9db7dc6fa" providerId="LiveId" clId="{B9AD8B83-727E-4516-872C-59AEE01BAB81}" dt="2023-06-09T13:58:17.527" v="13024" actId="14100"/>
          <ac:picMkLst>
            <pc:docMk/>
            <pc:sldMk cId="3079504194" sldId="307"/>
            <ac:picMk id="22" creationId="{A8F12DF3-701E-E1FD-F288-AACE4F586AF1}"/>
          </ac:picMkLst>
        </pc:picChg>
        <pc:picChg chg="add mod">
          <ac:chgData name="Kristaps Palskis" userId="2304e6b9db7dc6fa" providerId="LiveId" clId="{B9AD8B83-727E-4516-872C-59AEE01BAB81}" dt="2023-06-09T13:58:54.357" v="13032" actId="1076"/>
          <ac:picMkLst>
            <pc:docMk/>
            <pc:sldMk cId="3079504194" sldId="307"/>
            <ac:picMk id="24" creationId="{9075B705-40E4-B5B8-0E91-4542AAFF02D2}"/>
          </ac:picMkLst>
        </pc:picChg>
        <pc:picChg chg="del">
          <ac:chgData name="Kristaps Palskis" userId="2304e6b9db7dc6fa" providerId="LiveId" clId="{B9AD8B83-727E-4516-872C-59AEE01BAB81}" dt="2023-06-09T13:57:18.015" v="12982" actId="478"/>
          <ac:picMkLst>
            <pc:docMk/>
            <pc:sldMk cId="3079504194" sldId="307"/>
            <ac:picMk id="26" creationId="{698CC594-1BE3-3F56-9F3A-F1556CCF8D9C}"/>
          </ac:picMkLst>
        </pc:picChg>
        <pc:cxnChg chg="add del">
          <ac:chgData name="Kristaps Palskis" userId="2304e6b9db7dc6fa" providerId="LiveId" clId="{B9AD8B83-727E-4516-872C-59AEE01BAB81}" dt="2023-06-09T13:57:15.245" v="12980" actId="478"/>
          <ac:cxnSpMkLst>
            <pc:docMk/>
            <pc:sldMk cId="3079504194" sldId="307"/>
            <ac:cxnSpMk id="27" creationId="{0900A8B2-11D1-8241-CD80-45C7D1FE5DAA}"/>
          </ac:cxnSpMkLst>
        </pc:cxnChg>
      </pc:sldChg>
      <pc:sldChg chg="addSp delSp modSp add mod">
        <pc:chgData name="Kristaps Palskis" userId="2304e6b9db7dc6fa" providerId="LiveId" clId="{B9AD8B83-727E-4516-872C-59AEE01BAB81}" dt="2023-06-09T14:05:00.090" v="13539" actId="20577"/>
        <pc:sldMkLst>
          <pc:docMk/>
          <pc:sldMk cId="2006175958" sldId="308"/>
        </pc:sldMkLst>
        <pc:spChg chg="mod">
          <ac:chgData name="Kristaps Palskis" userId="2304e6b9db7dc6fa" providerId="LiveId" clId="{B9AD8B83-727E-4516-872C-59AEE01BAB81}" dt="2023-06-09T14:05:00.090" v="13539" actId="20577"/>
          <ac:spMkLst>
            <pc:docMk/>
            <pc:sldMk cId="2006175958" sldId="308"/>
            <ac:spMk id="2" creationId="{42C43BCE-A5A4-4FCE-1ED0-8CF4F25C7111}"/>
          </ac:spMkLst>
        </pc:spChg>
        <pc:spChg chg="del mod">
          <ac:chgData name="Kristaps Palskis" userId="2304e6b9db7dc6fa" providerId="LiveId" clId="{B9AD8B83-727E-4516-872C-59AEE01BAB81}" dt="2023-06-09T14:02:26.031" v="13315" actId="478"/>
          <ac:spMkLst>
            <pc:docMk/>
            <pc:sldMk cId="2006175958" sldId="308"/>
            <ac:spMk id="21" creationId="{B76038C9-7310-06D5-5530-FDF87674247F}"/>
          </ac:spMkLst>
        </pc:spChg>
        <pc:spChg chg="mod">
          <ac:chgData name="Kristaps Palskis" userId="2304e6b9db7dc6fa" providerId="LiveId" clId="{B9AD8B83-727E-4516-872C-59AEE01BAB81}" dt="2023-06-09T14:04:51.659" v="13538" actId="1035"/>
          <ac:spMkLst>
            <pc:docMk/>
            <pc:sldMk cId="2006175958" sldId="308"/>
            <ac:spMk id="25" creationId="{84881E99-210D-06C9-935B-42E601C85610}"/>
          </ac:spMkLst>
        </pc:spChg>
        <pc:picChg chg="add mod">
          <ac:chgData name="Kristaps Palskis" userId="2304e6b9db7dc6fa" providerId="LiveId" clId="{B9AD8B83-727E-4516-872C-59AEE01BAB81}" dt="2023-06-09T14:04:51.659" v="13538" actId="1035"/>
          <ac:picMkLst>
            <pc:docMk/>
            <pc:sldMk cId="2006175958" sldId="308"/>
            <ac:picMk id="12" creationId="{AF902F52-E8FE-803B-6831-B79C90A54A12}"/>
          </ac:picMkLst>
        </pc:picChg>
        <pc:picChg chg="del">
          <ac:chgData name="Kristaps Palskis" userId="2304e6b9db7dc6fa" providerId="LiveId" clId="{B9AD8B83-727E-4516-872C-59AEE01BAB81}" dt="2023-06-09T14:02:22.221" v="13313" actId="478"/>
          <ac:picMkLst>
            <pc:docMk/>
            <pc:sldMk cId="2006175958" sldId="308"/>
            <ac:picMk id="24" creationId="{9075B705-40E4-B5B8-0E91-4542AAFF02D2}"/>
          </ac:picMkLst>
        </pc:picChg>
      </pc:sldChg>
      <pc:sldChg chg="addSp delSp modSp add mod">
        <pc:chgData name="Kristaps Palskis" userId="2304e6b9db7dc6fa" providerId="LiveId" clId="{B9AD8B83-727E-4516-872C-59AEE01BAB81}" dt="2023-06-09T14:16:48.645" v="14028" actId="1036"/>
        <pc:sldMkLst>
          <pc:docMk/>
          <pc:sldMk cId="922167321" sldId="309"/>
        </pc:sldMkLst>
        <pc:spChg chg="mod">
          <ac:chgData name="Kristaps Palskis" userId="2304e6b9db7dc6fa" providerId="LiveId" clId="{B9AD8B83-727E-4516-872C-59AEE01BAB81}" dt="2023-06-09T14:05:27.842" v="13542" actId="20577"/>
          <ac:spMkLst>
            <pc:docMk/>
            <pc:sldMk cId="922167321" sldId="309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4:05:36.469" v="13544" actId="14100"/>
          <ac:spMkLst>
            <pc:docMk/>
            <pc:sldMk cId="922167321" sldId="309"/>
            <ac:spMk id="10" creationId="{A4930B72-006C-87B5-9278-AC58B07D1E61}"/>
          </ac:spMkLst>
        </pc:spChg>
        <pc:spChg chg="del">
          <ac:chgData name="Kristaps Palskis" userId="2304e6b9db7dc6fa" providerId="LiveId" clId="{B9AD8B83-727E-4516-872C-59AEE01BAB81}" dt="2023-06-09T14:05:34.065" v="13543" actId="478"/>
          <ac:spMkLst>
            <pc:docMk/>
            <pc:sldMk cId="922167321" sldId="309"/>
            <ac:spMk id="15" creationId="{77CB1CD6-884B-D484-4A96-A9D605588AA2}"/>
          </ac:spMkLst>
        </pc:spChg>
        <pc:spChg chg="del">
          <ac:chgData name="Kristaps Palskis" userId="2304e6b9db7dc6fa" providerId="LiveId" clId="{B9AD8B83-727E-4516-872C-59AEE01BAB81}" dt="2023-06-09T14:05:47.087" v="13551" actId="478"/>
          <ac:spMkLst>
            <pc:docMk/>
            <pc:sldMk cId="922167321" sldId="309"/>
            <ac:spMk id="17" creationId="{6562459F-29CC-0CDD-8140-257F63B679D5}"/>
          </ac:spMkLst>
        </pc:spChg>
        <pc:spChg chg="del">
          <ac:chgData name="Kristaps Palskis" userId="2304e6b9db7dc6fa" providerId="LiveId" clId="{B9AD8B83-727E-4516-872C-59AEE01BAB81}" dt="2023-06-09T14:05:46.537" v="13550" actId="478"/>
          <ac:spMkLst>
            <pc:docMk/>
            <pc:sldMk cId="922167321" sldId="309"/>
            <ac:spMk id="18" creationId="{C2149B2F-3717-5AA6-B8D0-873BABA9E71B}"/>
          </ac:spMkLst>
        </pc:spChg>
        <pc:spChg chg="del">
          <ac:chgData name="Kristaps Palskis" userId="2304e6b9db7dc6fa" providerId="LiveId" clId="{B9AD8B83-727E-4516-872C-59AEE01BAB81}" dt="2023-06-09T14:05:45.235" v="13549" actId="478"/>
          <ac:spMkLst>
            <pc:docMk/>
            <pc:sldMk cId="922167321" sldId="309"/>
            <ac:spMk id="19" creationId="{EECC8D39-9ABC-8C05-BF7E-E5F9DFE7165B}"/>
          </ac:spMkLst>
        </pc:spChg>
        <pc:spChg chg="del">
          <ac:chgData name="Kristaps Palskis" userId="2304e6b9db7dc6fa" providerId="LiveId" clId="{B9AD8B83-727E-4516-872C-59AEE01BAB81}" dt="2023-06-09T14:05:44.245" v="13548" actId="478"/>
          <ac:spMkLst>
            <pc:docMk/>
            <pc:sldMk cId="922167321" sldId="309"/>
            <ac:spMk id="20" creationId="{3EAC59EF-DA38-C176-BC8E-E4D4F6FF54CC}"/>
          </ac:spMkLst>
        </pc:spChg>
        <pc:spChg chg="mod">
          <ac:chgData name="Kristaps Palskis" userId="2304e6b9db7dc6fa" providerId="LiveId" clId="{B9AD8B83-727E-4516-872C-59AEE01BAB81}" dt="2023-06-09T14:07:04.513" v="13559" actId="14100"/>
          <ac:spMkLst>
            <pc:docMk/>
            <pc:sldMk cId="922167321" sldId="309"/>
            <ac:spMk id="21" creationId="{2349EF37-4BDD-9D47-5C50-F3343B5BEE7F}"/>
          </ac:spMkLst>
        </pc:spChg>
        <pc:spChg chg="mod">
          <ac:chgData name="Kristaps Palskis" userId="2304e6b9db7dc6fa" providerId="LiveId" clId="{B9AD8B83-727E-4516-872C-59AEE01BAB81}" dt="2023-06-09T14:07:01.546" v="13558" actId="14100"/>
          <ac:spMkLst>
            <pc:docMk/>
            <pc:sldMk cId="922167321" sldId="309"/>
            <ac:spMk id="23" creationId="{052E0A7D-9A36-AE68-283F-EAB7E436983C}"/>
          </ac:spMkLst>
        </pc:spChg>
        <pc:spChg chg="mod">
          <ac:chgData name="Kristaps Palskis" userId="2304e6b9db7dc6fa" providerId="LiveId" clId="{B9AD8B83-727E-4516-872C-59AEE01BAB81}" dt="2023-06-09T14:06:59.440" v="13557" actId="14100"/>
          <ac:spMkLst>
            <pc:docMk/>
            <pc:sldMk cId="922167321" sldId="309"/>
            <ac:spMk id="24" creationId="{F218BABE-8B54-04F9-0EF5-E63256FFEB4F}"/>
          </ac:spMkLst>
        </pc:spChg>
        <pc:spChg chg="del">
          <ac:chgData name="Kristaps Palskis" userId="2304e6b9db7dc6fa" providerId="LiveId" clId="{B9AD8B83-727E-4516-872C-59AEE01BAB81}" dt="2023-06-09T14:05:38.841" v="13545" actId="478"/>
          <ac:spMkLst>
            <pc:docMk/>
            <pc:sldMk cId="922167321" sldId="309"/>
            <ac:spMk id="25" creationId="{84881E99-210D-06C9-935B-42E601C85610}"/>
          </ac:spMkLst>
        </pc:spChg>
        <pc:spChg chg="add mod">
          <ac:chgData name="Kristaps Palskis" userId="2304e6b9db7dc6fa" providerId="LiveId" clId="{B9AD8B83-727E-4516-872C-59AEE01BAB81}" dt="2023-06-09T14:08:55.716" v="13629" actId="20577"/>
          <ac:spMkLst>
            <pc:docMk/>
            <pc:sldMk cId="922167321" sldId="309"/>
            <ac:spMk id="26" creationId="{8432887C-D8C8-81E2-D4E4-667FC0E6FEE9}"/>
          </ac:spMkLst>
        </pc:spChg>
        <pc:spChg chg="add mod">
          <ac:chgData name="Kristaps Palskis" userId="2304e6b9db7dc6fa" providerId="LiveId" clId="{B9AD8B83-727E-4516-872C-59AEE01BAB81}" dt="2023-06-09T14:12:33.710" v="13913" actId="1076"/>
          <ac:spMkLst>
            <pc:docMk/>
            <pc:sldMk cId="922167321" sldId="309"/>
            <ac:spMk id="28" creationId="{491B4B06-CC81-B743-A0C3-2CABD5C73371}"/>
          </ac:spMkLst>
        </pc:spChg>
        <pc:spChg chg="add mod">
          <ac:chgData name="Kristaps Palskis" userId="2304e6b9db7dc6fa" providerId="LiveId" clId="{B9AD8B83-727E-4516-872C-59AEE01BAB81}" dt="2023-06-09T14:12:48.437" v="13966" actId="20577"/>
          <ac:spMkLst>
            <pc:docMk/>
            <pc:sldMk cId="922167321" sldId="309"/>
            <ac:spMk id="30" creationId="{63F47AD9-7EF9-917B-FEAC-B5F92973AF76}"/>
          </ac:spMkLst>
        </pc:spChg>
        <pc:spChg chg="add mod">
          <ac:chgData name="Kristaps Palskis" userId="2304e6b9db7dc6fa" providerId="LiveId" clId="{B9AD8B83-727E-4516-872C-59AEE01BAB81}" dt="2023-06-09T14:16:07.640" v="13993" actId="1076"/>
          <ac:spMkLst>
            <pc:docMk/>
            <pc:sldMk cId="922167321" sldId="309"/>
            <ac:spMk id="40" creationId="{508615DD-F52D-0514-F667-C302D5FE5E1F}"/>
          </ac:spMkLst>
        </pc:spChg>
        <pc:grpChg chg="add mod">
          <ac:chgData name="Kristaps Palskis" userId="2304e6b9db7dc6fa" providerId="LiveId" clId="{B9AD8B83-727E-4516-872C-59AEE01BAB81}" dt="2023-06-09T14:06:46.244" v="13553"/>
          <ac:grpSpMkLst>
            <pc:docMk/>
            <pc:sldMk cId="922167321" sldId="309"/>
            <ac:grpSpMk id="11" creationId="{599E233A-6149-4680-7D38-82BB2BDD42BF}"/>
          </ac:grpSpMkLst>
        </pc:grpChg>
        <pc:grpChg chg="add del mod">
          <ac:chgData name="Kristaps Palskis" userId="2304e6b9db7dc6fa" providerId="LiveId" clId="{B9AD8B83-727E-4516-872C-59AEE01BAB81}" dt="2023-06-09T14:06:52.319" v="13555" actId="478"/>
          <ac:grpSpMkLst>
            <pc:docMk/>
            <pc:sldMk cId="922167321" sldId="309"/>
            <ac:grpSpMk id="31" creationId="{F8E13E47-72F6-48BA-6346-494E49A59085}"/>
          </ac:grpSpMkLst>
        </pc:grpChg>
        <pc:picChg chg="del">
          <ac:chgData name="Kristaps Palskis" userId="2304e6b9db7dc6fa" providerId="LiveId" clId="{B9AD8B83-727E-4516-872C-59AEE01BAB81}" dt="2023-06-09T14:05:41.543" v="13546" actId="478"/>
          <ac:picMkLst>
            <pc:docMk/>
            <pc:sldMk cId="922167321" sldId="309"/>
            <ac:picMk id="12" creationId="{AF902F52-E8FE-803B-6831-B79C90A54A12}"/>
          </ac:picMkLst>
        </pc:picChg>
        <pc:picChg chg="del">
          <ac:chgData name="Kristaps Palskis" userId="2304e6b9db7dc6fa" providerId="LiveId" clId="{B9AD8B83-727E-4516-872C-59AEE01BAB81}" dt="2023-06-09T14:05:42.847" v="13547" actId="478"/>
          <ac:picMkLst>
            <pc:docMk/>
            <pc:sldMk cId="922167321" sldId="309"/>
            <ac:picMk id="22" creationId="{A8F12DF3-701E-E1FD-F288-AACE4F586AF1}"/>
          </ac:picMkLst>
        </pc:picChg>
        <pc:picChg chg="add del mod">
          <ac:chgData name="Kristaps Palskis" userId="2304e6b9db7dc6fa" providerId="LiveId" clId="{B9AD8B83-727E-4516-872C-59AEE01BAB81}" dt="2023-06-09T14:06:53.275" v="13556" actId="478"/>
          <ac:picMkLst>
            <pc:docMk/>
            <pc:sldMk cId="922167321" sldId="309"/>
            <ac:picMk id="27" creationId="{8483A027-8710-1D00-B060-01EE84371F62}"/>
          </ac:picMkLst>
        </pc:picChg>
        <pc:picChg chg="add del mod">
          <ac:chgData name="Kristaps Palskis" userId="2304e6b9db7dc6fa" providerId="LiveId" clId="{B9AD8B83-727E-4516-872C-59AEE01BAB81}" dt="2023-06-09T14:06:51.832" v="13554" actId="478"/>
          <ac:picMkLst>
            <pc:docMk/>
            <pc:sldMk cId="922167321" sldId="309"/>
            <ac:picMk id="29" creationId="{BFA473C6-FF33-8C14-57B3-22D487D79AF5}"/>
          </ac:picMkLst>
        </pc:picChg>
        <pc:picChg chg="mod">
          <ac:chgData name="Kristaps Palskis" userId="2304e6b9db7dc6fa" providerId="LiveId" clId="{B9AD8B83-727E-4516-872C-59AEE01BAB81}" dt="2023-06-09T14:06:46.244" v="13553"/>
          <ac:picMkLst>
            <pc:docMk/>
            <pc:sldMk cId="922167321" sldId="309"/>
            <ac:picMk id="32" creationId="{DEA6A575-0338-1A09-A32C-EE1D9B4FA450}"/>
          </ac:picMkLst>
        </pc:picChg>
        <pc:picChg chg="mod">
          <ac:chgData name="Kristaps Palskis" userId="2304e6b9db7dc6fa" providerId="LiveId" clId="{B9AD8B83-727E-4516-872C-59AEE01BAB81}" dt="2023-06-09T14:06:46.244" v="13553"/>
          <ac:picMkLst>
            <pc:docMk/>
            <pc:sldMk cId="922167321" sldId="309"/>
            <ac:picMk id="33" creationId="{93069C9C-78FE-01AF-9EFD-591F6457454E}"/>
          </ac:picMkLst>
        </pc:picChg>
        <pc:picChg chg="add mod">
          <ac:chgData name="Kristaps Palskis" userId="2304e6b9db7dc6fa" providerId="LiveId" clId="{B9AD8B83-727E-4516-872C-59AEE01BAB81}" dt="2023-06-09T14:10:16.607" v="13721" actId="1035"/>
          <ac:picMkLst>
            <pc:docMk/>
            <pc:sldMk cId="922167321" sldId="309"/>
            <ac:picMk id="35" creationId="{ADCA59AE-F561-2D96-C2A9-E27EE1C7DCD6}"/>
          </ac:picMkLst>
        </pc:picChg>
        <pc:picChg chg="add mod">
          <ac:chgData name="Kristaps Palskis" userId="2304e6b9db7dc6fa" providerId="LiveId" clId="{B9AD8B83-727E-4516-872C-59AEE01BAB81}" dt="2023-06-09T14:11:39.860" v="13828" actId="1037"/>
          <ac:picMkLst>
            <pc:docMk/>
            <pc:sldMk cId="922167321" sldId="309"/>
            <ac:picMk id="37" creationId="{B67DF21E-EE97-02A0-4090-D2318CD5E18F}"/>
          </ac:picMkLst>
        </pc:picChg>
        <pc:picChg chg="add mod">
          <ac:chgData name="Kristaps Palskis" userId="2304e6b9db7dc6fa" providerId="LiveId" clId="{B9AD8B83-727E-4516-872C-59AEE01BAB81}" dt="2023-06-09T14:16:48.645" v="14028" actId="1036"/>
          <ac:picMkLst>
            <pc:docMk/>
            <pc:sldMk cId="922167321" sldId="309"/>
            <ac:picMk id="39" creationId="{8341FC80-FEE5-33AC-DE7B-9B7FD205182E}"/>
          </ac:picMkLst>
        </pc:picChg>
        <pc:picChg chg="add mod">
          <ac:chgData name="Kristaps Palskis" userId="2304e6b9db7dc6fa" providerId="LiveId" clId="{B9AD8B83-727E-4516-872C-59AEE01BAB81}" dt="2023-06-09T14:16:39.261" v="14011" actId="1036"/>
          <ac:picMkLst>
            <pc:docMk/>
            <pc:sldMk cId="922167321" sldId="309"/>
            <ac:picMk id="2049" creationId="{F7859367-E278-F357-C660-A162C3AC99B6}"/>
          </ac:picMkLst>
        </pc:picChg>
        <pc:cxnChg chg="del">
          <ac:chgData name="Kristaps Palskis" userId="2304e6b9db7dc6fa" providerId="LiveId" clId="{B9AD8B83-727E-4516-872C-59AEE01BAB81}" dt="2023-06-09T14:05:47.919" v="13552" actId="478"/>
          <ac:cxnSpMkLst>
            <pc:docMk/>
            <pc:sldMk cId="922167321" sldId="309"/>
            <ac:cxnSpMk id="16" creationId="{0BAD27EF-EB97-D0F7-239F-7B9520CCE7CF}"/>
          </ac:cxnSpMkLst>
        </pc:cxnChg>
      </pc:sldChg>
      <pc:sldChg chg="addSp delSp modSp add mod">
        <pc:chgData name="Kristaps Palskis" userId="2304e6b9db7dc6fa" providerId="LiveId" clId="{B9AD8B83-727E-4516-872C-59AEE01BAB81}" dt="2023-06-09T14:37:40.367" v="14525" actId="1037"/>
        <pc:sldMkLst>
          <pc:docMk/>
          <pc:sldMk cId="495436306" sldId="310"/>
        </pc:sldMkLst>
        <pc:spChg chg="mod">
          <ac:chgData name="Kristaps Palskis" userId="2304e6b9db7dc6fa" providerId="LiveId" clId="{B9AD8B83-727E-4516-872C-59AEE01BAB81}" dt="2023-06-09T14:23:44.263" v="14422" actId="20577"/>
          <ac:spMkLst>
            <pc:docMk/>
            <pc:sldMk cId="495436306" sldId="310"/>
            <ac:spMk id="2" creationId="{42C43BCE-A5A4-4FCE-1ED0-8CF4F25C7111}"/>
          </ac:spMkLst>
        </pc:spChg>
        <pc:spChg chg="del">
          <ac:chgData name="Kristaps Palskis" userId="2304e6b9db7dc6fa" providerId="LiveId" clId="{B9AD8B83-727E-4516-872C-59AEE01BAB81}" dt="2023-06-09T14:22:43.854" v="14415" actId="478"/>
          <ac:spMkLst>
            <pc:docMk/>
            <pc:sldMk cId="495436306" sldId="310"/>
            <ac:spMk id="11" creationId="{EEE27D12-2EB3-9851-5BAA-B840D6C8BAF8}"/>
          </ac:spMkLst>
        </pc:spChg>
        <pc:grpChg chg="add mod">
          <ac:chgData name="Kristaps Palskis" userId="2304e6b9db7dc6fa" providerId="LiveId" clId="{B9AD8B83-727E-4516-872C-59AEE01BAB81}" dt="2023-06-09T14:37:40.367" v="14525" actId="1037"/>
          <ac:grpSpMkLst>
            <pc:docMk/>
            <pc:sldMk cId="495436306" sldId="310"/>
            <ac:grpSpMk id="22" creationId="{C798B8D4-FC52-0905-7F5D-C566DCED8EC5}"/>
          </ac:grpSpMkLst>
        </pc:grpChg>
        <pc:picChg chg="add mod">
          <ac:chgData name="Kristaps Palskis" userId="2304e6b9db7dc6fa" providerId="LiveId" clId="{B9AD8B83-727E-4516-872C-59AEE01BAB81}" dt="2023-06-09T14:37:24.087" v="14512" actId="164"/>
          <ac:picMkLst>
            <pc:docMk/>
            <pc:sldMk cId="495436306" sldId="310"/>
            <ac:picMk id="12" creationId="{7244ED53-8B30-40CF-EA85-7C58B0BB6234}"/>
          </ac:picMkLst>
        </pc:picChg>
        <pc:picChg chg="del">
          <ac:chgData name="Kristaps Palskis" userId="2304e6b9db7dc6fa" providerId="LiveId" clId="{B9AD8B83-727E-4516-872C-59AEE01BAB81}" dt="2023-06-09T14:22:42.614" v="14414" actId="478"/>
          <ac:picMkLst>
            <pc:docMk/>
            <pc:sldMk cId="495436306" sldId="310"/>
            <ac:picMk id="13" creationId="{84103A72-FEFA-9F98-87AF-9FF0A8EA72D1}"/>
          </ac:picMkLst>
        </pc:picChg>
        <pc:picChg chg="del">
          <ac:chgData name="Kristaps Palskis" userId="2304e6b9db7dc6fa" providerId="LiveId" clId="{B9AD8B83-727E-4516-872C-59AEE01BAB81}" dt="2023-06-09T14:22:42.614" v="14414" actId="478"/>
          <ac:picMkLst>
            <pc:docMk/>
            <pc:sldMk cId="495436306" sldId="310"/>
            <ac:picMk id="16" creationId="{081346E9-BFE8-9F29-D853-918F610AC6D0}"/>
          </ac:picMkLst>
        </pc:picChg>
        <pc:picChg chg="add mod">
          <ac:chgData name="Kristaps Palskis" userId="2304e6b9db7dc6fa" providerId="LiveId" clId="{B9AD8B83-727E-4516-872C-59AEE01BAB81}" dt="2023-06-09T14:37:24.087" v="14512" actId="164"/>
          <ac:picMkLst>
            <pc:docMk/>
            <pc:sldMk cId="495436306" sldId="310"/>
            <ac:picMk id="17" creationId="{0520CDD9-49F3-7CEC-4BB9-41AF22ACA297}"/>
          </ac:picMkLst>
        </pc:picChg>
        <pc:picChg chg="add mod">
          <ac:chgData name="Kristaps Palskis" userId="2304e6b9db7dc6fa" providerId="LiveId" clId="{B9AD8B83-727E-4516-872C-59AEE01BAB81}" dt="2023-06-09T14:37:24.087" v="14512" actId="164"/>
          <ac:picMkLst>
            <pc:docMk/>
            <pc:sldMk cId="495436306" sldId="310"/>
            <ac:picMk id="19" creationId="{1781BC5B-9DEC-FF06-2D83-3475DA8A77E7}"/>
          </ac:picMkLst>
        </pc:picChg>
        <pc:picChg chg="add mod">
          <ac:chgData name="Kristaps Palskis" userId="2304e6b9db7dc6fa" providerId="LiveId" clId="{B9AD8B83-727E-4516-872C-59AEE01BAB81}" dt="2023-06-09T14:37:24.087" v="14512" actId="164"/>
          <ac:picMkLst>
            <pc:docMk/>
            <pc:sldMk cId="495436306" sldId="310"/>
            <ac:picMk id="21" creationId="{08A8BFA7-045D-FC7E-EB8C-F9C1DCFD0A46}"/>
          </ac:picMkLst>
        </pc:picChg>
      </pc:sldChg>
      <pc:sldChg chg="addSp delSp modSp add mod">
        <pc:chgData name="Kristaps Palskis" userId="2304e6b9db7dc6fa" providerId="LiveId" clId="{B9AD8B83-727E-4516-872C-59AEE01BAB81}" dt="2023-06-09T14:36:28.526" v="14511" actId="1036"/>
        <pc:sldMkLst>
          <pc:docMk/>
          <pc:sldMk cId="1521745363" sldId="311"/>
        </pc:sldMkLst>
        <pc:spChg chg="mod">
          <ac:chgData name="Kristaps Palskis" userId="2304e6b9db7dc6fa" providerId="LiveId" clId="{B9AD8B83-727E-4516-872C-59AEE01BAB81}" dt="2023-06-09T14:27:58.951" v="14474" actId="20577"/>
          <ac:spMkLst>
            <pc:docMk/>
            <pc:sldMk cId="1521745363" sldId="311"/>
            <ac:spMk id="2" creationId="{42C43BCE-A5A4-4FCE-1ED0-8CF4F25C7111}"/>
          </ac:spMkLst>
        </pc:spChg>
        <pc:spChg chg="add del mod">
          <ac:chgData name="Kristaps Palskis" userId="2304e6b9db7dc6fa" providerId="LiveId" clId="{B9AD8B83-727E-4516-872C-59AEE01BAB81}" dt="2023-06-09T14:33:48.791" v="14487" actId="478"/>
          <ac:spMkLst>
            <pc:docMk/>
            <pc:sldMk cId="1521745363" sldId="311"/>
            <ac:spMk id="16" creationId="{21992EBB-6D0A-C533-057C-190C6F92414D}"/>
          </ac:spMkLst>
        </pc:spChg>
        <pc:picChg chg="add mod">
          <ac:chgData name="Kristaps Palskis" userId="2304e6b9db7dc6fa" providerId="LiveId" clId="{B9AD8B83-727E-4516-872C-59AEE01BAB81}" dt="2023-06-09T14:29:14.246" v="14480" actId="1076"/>
          <ac:picMkLst>
            <pc:docMk/>
            <pc:sldMk cId="1521745363" sldId="311"/>
            <ac:picMk id="11" creationId="{E946DB77-D17B-89E7-0514-C0E52A243AD3}"/>
          </ac:picMkLst>
        </pc:picChg>
        <pc:picChg chg="del">
          <ac:chgData name="Kristaps Palskis" userId="2304e6b9db7dc6fa" providerId="LiveId" clId="{B9AD8B83-727E-4516-872C-59AEE01BAB81}" dt="2023-06-09T14:28:02.094" v="14475" actId="478"/>
          <ac:picMkLst>
            <pc:docMk/>
            <pc:sldMk cId="1521745363" sldId="311"/>
            <ac:picMk id="12" creationId="{7244ED53-8B30-40CF-EA85-7C58B0BB6234}"/>
          </ac:picMkLst>
        </pc:picChg>
        <pc:picChg chg="add mod">
          <ac:chgData name="Kristaps Palskis" userId="2304e6b9db7dc6fa" providerId="LiveId" clId="{B9AD8B83-727E-4516-872C-59AEE01BAB81}" dt="2023-06-09T14:35:58.350" v="14504" actId="1076"/>
          <ac:picMkLst>
            <pc:docMk/>
            <pc:sldMk cId="1521745363" sldId="311"/>
            <ac:picMk id="14" creationId="{804B062B-177A-0E84-B818-0B5C2696D646}"/>
          </ac:picMkLst>
        </pc:picChg>
        <pc:picChg chg="del">
          <ac:chgData name="Kristaps Palskis" userId="2304e6b9db7dc6fa" providerId="LiveId" clId="{B9AD8B83-727E-4516-872C-59AEE01BAB81}" dt="2023-06-09T14:28:02.094" v="14475" actId="478"/>
          <ac:picMkLst>
            <pc:docMk/>
            <pc:sldMk cId="1521745363" sldId="311"/>
            <ac:picMk id="17" creationId="{0520CDD9-49F3-7CEC-4BB9-41AF22ACA297}"/>
          </ac:picMkLst>
        </pc:picChg>
        <pc:picChg chg="del">
          <ac:chgData name="Kristaps Palskis" userId="2304e6b9db7dc6fa" providerId="LiveId" clId="{B9AD8B83-727E-4516-872C-59AEE01BAB81}" dt="2023-06-09T14:28:02.094" v="14475" actId="478"/>
          <ac:picMkLst>
            <pc:docMk/>
            <pc:sldMk cId="1521745363" sldId="311"/>
            <ac:picMk id="19" creationId="{1781BC5B-9DEC-FF06-2D83-3475DA8A77E7}"/>
          </ac:picMkLst>
        </pc:picChg>
        <pc:picChg chg="add mod">
          <ac:chgData name="Kristaps Palskis" userId="2304e6b9db7dc6fa" providerId="LiveId" clId="{B9AD8B83-727E-4516-872C-59AEE01BAB81}" dt="2023-06-09T14:34:22.771" v="14496" actId="1035"/>
          <ac:picMkLst>
            <pc:docMk/>
            <pc:sldMk cId="1521745363" sldId="311"/>
            <ac:picMk id="20" creationId="{4B6FE986-CDBB-4AFA-7707-AD4C6E3BD43C}"/>
          </ac:picMkLst>
        </pc:picChg>
        <pc:picChg chg="del">
          <ac:chgData name="Kristaps Palskis" userId="2304e6b9db7dc6fa" providerId="LiveId" clId="{B9AD8B83-727E-4516-872C-59AEE01BAB81}" dt="2023-06-09T14:28:02.094" v="14475" actId="478"/>
          <ac:picMkLst>
            <pc:docMk/>
            <pc:sldMk cId="1521745363" sldId="311"/>
            <ac:picMk id="21" creationId="{08A8BFA7-045D-FC7E-EB8C-F9C1DCFD0A46}"/>
          </ac:picMkLst>
        </pc:picChg>
        <pc:picChg chg="add mod modCrop">
          <ac:chgData name="Kristaps Palskis" userId="2304e6b9db7dc6fa" providerId="LiveId" clId="{B9AD8B83-727E-4516-872C-59AEE01BAB81}" dt="2023-06-09T14:36:28.526" v="14511" actId="1036"/>
          <ac:picMkLst>
            <pc:docMk/>
            <pc:sldMk cId="1521745363" sldId="311"/>
            <ac:picMk id="23" creationId="{212A5392-F11F-0ACE-E910-CD6EE4EC382B}"/>
          </ac:picMkLst>
        </pc:picChg>
      </pc:sldChg>
      <pc:sldChg chg="addSp delSp modSp add mod">
        <pc:chgData name="Kristaps Palskis" userId="2304e6b9db7dc6fa" providerId="LiveId" clId="{B9AD8B83-727E-4516-872C-59AEE01BAB81}" dt="2023-06-09T14:49:46.824" v="15179" actId="20577"/>
        <pc:sldMkLst>
          <pc:docMk/>
          <pc:sldMk cId="2058537247" sldId="312"/>
        </pc:sldMkLst>
        <pc:spChg chg="mod">
          <ac:chgData name="Kristaps Palskis" userId="2304e6b9db7dc6fa" providerId="LiveId" clId="{B9AD8B83-727E-4516-872C-59AEE01BAB81}" dt="2023-06-09T14:49:46.824" v="15179" actId="20577"/>
          <ac:spMkLst>
            <pc:docMk/>
            <pc:sldMk cId="2058537247" sldId="312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4:39:03.018" v="14546" actId="20577"/>
          <ac:spMkLst>
            <pc:docMk/>
            <pc:sldMk cId="2058537247" sldId="312"/>
            <ac:spMk id="9" creationId="{A6E3B125-28B7-59AA-E543-FF91C2C8FFB2}"/>
          </ac:spMkLst>
        </pc:spChg>
        <pc:spChg chg="add mod">
          <ac:chgData name="Kristaps Palskis" userId="2304e6b9db7dc6fa" providerId="LiveId" clId="{B9AD8B83-727E-4516-872C-59AEE01BAB81}" dt="2023-06-09T14:38:19.289" v="14531" actId="14100"/>
          <ac:spMkLst>
            <pc:docMk/>
            <pc:sldMk cId="2058537247" sldId="312"/>
            <ac:spMk id="10" creationId="{F54C535C-B532-9E82-C897-4DA9470658C3}"/>
          </ac:spMkLst>
        </pc:spChg>
        <pc:spChg chg="add mod">
          <ac:chgData name="Kristaps Palskis" userId="2304e6b9db7dc6fa" providerId="LiveId" clId="{B9AD8B83-727E-4516-872C-59AEE01BAB81}" dt="2023-06-09T14:41:42.282" v="14704" actId="1076"/>
          <ac:spMkLst>
            <pc:docMk/>
            <pc:sldMk cId="2058537247" sldId="312"/>
            <ac:spMk id="12" creationId="{2D86F1BB-420E-1A92-F92D-CAB4C3340324}"/>
          </ac:spMkLst>
        </pc:spChg>
        <pc:spChg chg="mod">
          <ac:chgData name="Kristaps Palskis" userId="2304e6b9db7dc6fa" providerId="LiveId" clId="{B9AD8B83-727E-4516-872C-59AEE01BAB81}" dt="2023-06-09T14:38:11.998" v="14528" actId="14100"/>
          <ac:spMkLst>
            <pc:docMk/>
            <pc:sldMk cId="2058537247" sldId="312"/>
            <ac:spMk id="15" creationId="{77CB1CD6-884B-D484-4A96-A9D605588AA2}"/>
          </ac:spMkLst>
        </pc:spChg>
        <pc:picChg chg="del mod">
          <ac:chgData name="Kristaps Palskis" userId="2304e6b9db7dc6fa" providerId="LiveId" clId="{B9AD8B83-727E-4516-872C-59AEE01BAB81}" dt="2023-06-09T14:38:58.991" v="14537" actId="478"/>
          <ac:picMkLst>
            <pc:docMk/>
            <pc:sldMk cId="2058537247" sldId="312"/>
            <ac:picMk id="11" creationId="{E946DB77-D17B-89E7-0514-C0E52A243AD3}"/>
          </ac:picMkLst>
        </pc:picChg>
        <pc:picChg chg="del mod">
          <ac:chgData name="Kristaps Palskis" userId="2304e6b9db7dc6fa" providerId="LiveId" clId="{B9AD8B83-727E-4516-872C-59AEE01BAB81}" dt="2023-06-09T14:38:58.991" v="14537" actId="478"/>
          <ac:picMkLst>
            <pc:docMk/>
            <pc:sldMk cId="2058537247" sldId="312"/>
            <ac:picMk id="14" creationId="{804B062B-177A-0E84-B818-0B5C2696D646}"/>
          </ac:picMkLst>
        </pc:picChg>
        <pc:picChg chg="add mod modCrop">
          <ac:chgData name="Kristaps Palskis" userId="2304e6b9db7dc6fa" providerId="LiveId" clId="{B9AD8B83-727E-4516-872C-59AEE01BAB81}" dt="2023-06-09T14:41:39.034" v="14703" actId="1076"/>
          <ac:picMkLst>
            <pc:docMk/>
            <pc:sldMk cId="2058537247" sldId="312"/>
            <ac:picMk id="16" creationId="{871F51FF-C579-1BE2-3EAF-FAB887AFD9F5}"/>
          </ac:picMkLst>
        </pc:picChg>
        <pc:picChg chg="add mod modCrop">
          <ac:chgData name="Kristaps Palskis" userId="2304e6b9db7dc6fa" providerId="LiveId" clId="{B9AD8B83-727E-4516-872C-59AEE01BAB81}" dt="2023-06-09T14:41:39.034" v="14703" actId="1076"/>
          <ac:picMkLst>
            <pc:docMk/>
            <pc:sldMk cId="2058537247" sldId="312"/>
            <ac:picMk id="17" creationId="{9FF97F67-4FE1-A59D-13EE-0DDFF7186297}"/>
          </ac:picMkLst>
        </pc:picChg>
        <pc:picChg chg="del mod">
          <ac:chgData name="Kristaps Palskis" userId="2304e6b9db7dc6fa" providerId="LiveId" clId="{B9AD8B83-727E-4516-872C-59AEE01BAB81}" dt="2023-06-09T14:38:58.991" v="14537" actId="478"/>
          <ac:picMkLst>
            <pc:docMk/>
            <pc:sldMk cId="2058537247" sldId="312"/>
            <ac:picMk id="20" creationId="{4B6FE986-CDBB-4AFA-7707-AD4C6E3BD43C}"/>
          </ac:picMkLst>
        </pc:picChg>
        <pc:picChg chg="del mod">
          <ac:chgData name="Kristaps Palskis" userId="2304e6b9db7dc6fa" providerId="LiveId" clId="{B9AD8B83-727E-4516-872C-59AEE01BAB81}" dt="2023-06-09T14:38:58.991" v="14537" actId="478"/>
          <ac:picMkLst>
            <pc:docMk/>
            <pc:sldMk cId="2058537247" sldId="312"/>
            <ac:picMk id="23" creationId="{212A5392-F11F-0ACE-E910-CD6EE4EC382B}"/>
          </ac:picMkLst>
        </pc:picChg>
      </pc:sldChg>
      <pc:sldChg chg="addSp delSp modSp add mod">
        <pc:chgData name="Kristaps Palskis" userId="2304e6b9db7dc6fa" providerId="LiveId" clId="{B9AD8B83-727E-4516-872C-59AEE01BAB81}" dt="2023-06-09T15:28:46.597" v="16092" actId="1076"/>
        <pc:sldMkLst>
          <pc:docMk/>
          <pc:sldMk cId="3834688069" sldId="313"/>
        </pc:sldMkLst>
        <pc:spChg chg="mod">
          <ac:chgData name="Kristaps Palskis" userId="2304e6b9db7dc6fa" providerId="LiveId" clId="{B9AD8B83-727E-4516-872C-59AEE01BAB81}" dt="2023-06-09T14:49:50.081" v="15180" actId="20577"/>
          <ac:spMkLst>
            <pc:docMk/>
            <pc:sldMk cId="3834688069" sldId="313"/>
            <ac:spMk id="2" creationId="{42C43BCE-A5A4-4FCE-1ED0-8CF4F25C7111}"/>
          </ac:spMkLst>
        </pc:spChg>
        <pc:spChg chg="del">
          <ac:chgData name="Kristaps Palskis" userId="2304e6b9db7dc6fa" providerId="LiveId" clId="{B9AD8B83-727E-4516-872C-59AEE01BAB81}" dt="2023-06-09T14:41:59.257" v="14711" actId="478"/>
          <ac:spMkLst>
            <pc:docMk/>
            <pc:sldMk cId="3834688069" sldId="313"/>
            <ac:spMk id="6" creationId="{CE7C2F89-CC17-681A-BBB5-08DCC09FDAD2}"/>
          </ac:spMkLst>
        </pc:spChg>
        <pc:spChg chg="del">
          <ac:chgData name="Kristaps Palskis" userId="2304e6b9db7dc6fa" providerId="LiveId" clId="{B9AD8B83-727E-4516-872C-59AEE01BAB81}" dt="2023-06-09T14:41:58.188" v="14709" actId="478"/>
          <ac:spMkLst>
            <pc:docMk/>
            <pc:sldMk cId="3834688069" sldId="313"/>
            <ac:spMk id="9" creationId="{A6E3B125-28B7-59AA-E543-FF91C2C8FFB2}"/>
          </ac:spMkLst>
        </pc:spChg>
        <pc:spChg chg="del mod">
          <ac:chgData name="Kristaps Palskis" userId="2304e6b9db7dc6fa" providerId="LiveId" clId="{B9AD8B83-727E-4516-872C-59AEE01BAB81}" dt="2023-06-09T14:42:03.409" v="14713" actId="478"/>
          <ac:spMkLst>
            <pc:docMk/>
            <pc:sldMk cId="3834688069" sldId="313"/>
            <ac:spMk id="10" creationId="{F54C535C-B532-9E82-C897-4DA9470658C3}"/>
          </ac:spMkLst>
        </pc:spChg>
        <pc:spChg chg="del">
          <ac:chgData name="Kristaps Palskis" userId="2304e6b9db7dc6fa" providerId="LiveId" clId="{B9AD8B83-727E-4516-872C-59AEE01BAB81}" dt="2023-06-09T14:41:56.338" v="14708" actId="478"/>
          <ac:spMkLst>
            <pc:docMk/>
            <pc:sldMk cId="3834688069" sldId="313"/>
            <ac:spMk id="12" creationId="{2D86F1BB-420E-1A92-F92D-CAB4C3340324}"/>
          </ac:spMkLst>
        </pc:spChg>
        <pc:spChg chg="mod">
          <ac:chgData name="Kristaps Palskis" userId="2304e6b9db7dc6fa" providerId="LiveId" clId="{B9AD8B83-727E-4516-872C-59AEE01BAB81}" dt="2023-06-09T14:42:21.053" v="14715"/>
          <ac:spMkLst>
            <pc:docMk/>
            <pc:sldMk cId="3834688069" sldId="313"/>
            <ac:spMk id="13" creationId="{399039C8-3C5D-3989-58B8-ECEC5E15A59B}"/>
          </ac:spMkLst>
        </pc:spChg>
        <pc:spChg chg="mod">
          <ac:chgData name="Kristaps Palskis" userId="2304e6b9db7dc6fa" providerId="LiveId" clId="{B9AD8B83-727E-4516-872C-59AEE01BAB81}" dt="2023-06-09T14:42:21.053" v="14715"/>
          <ac:spMkLst>
            <pc:docMk/>
            <pc:sldMk cId="3834688069" sldId="313"/>
            <ac:spMk id="14" creationId="{9940D5C7-FC19-1A0C-6B58-B17E6C275C68}"/>
          </ac:spMkLst>
        </pc:spChg>
        <pc:spChg chg="mod">
          <ac:chgData name="Kristaps Palskis" userId="2304e6b9db7dc6fa" providerId="LiveId" clId="{B9AD8B83-727E-4516-872C-59AEE01BAB81}" dt="2023-06-09T14:42:05.637" v="14714" actId="14100"/>
          <ac:spMkLst>
            <pc:docMk/>
            <pc:sldMk cId="3834688069" sldId="313"/>
            <ac:spMk id="15" creationId="{77CB1CD6-884B-D484-4A96-A9D605588AA2}"/>
          </ac:spMkLst>
        </pc:spChg>
        <pc:spChg chg="mod">
          <ac:chgData name="Kristaps Palskis" userId="2304e6b9db7dc6fa" providerId="LiveId" clId="{B9AD8B83-727E-4516-872C-59AEE01BAB81}" dt="2023-06-09T14:42:21.053" v="14715"/>
          <ac:spMkLst>
            <pc:docMk/>
            <pc:sldMk cId="3834688069" sldId="313"/>
            <ac:spMk id="18" creationId="{99A76D41-EE5F-83FB-35D9-EA3D7B1E3705}"/>
          </ac:spMkLst>
        </pc:spChg>
        <pc:spChg chg="add del mod">
          <ac:chgData name="Kristaps Palskis" userId="2304e6b9db7dc6fa" providerId="LiveId" clId="{B9AD8B83-727E-4516-872C-59AEE01BAB81}" dt="2023-06-09T15:25:13.228" v="16018" actId="478"/>
          <ac:spMkLst>
            <pc:docMk/>
            <pc:sldMk cId="3834688069" sldId="313"/>
            <ac:spMk id="19" creationId="{99C6F5DB-A2A8-879B-B6D7-86918E3608BA}"/>
          </ac:spMkLst>
        </pc:spChg>
        <pc:spChg chg="add del mod">
          <ac:chgData name="Kristaps Palskis" userId="2304e6b9db7dc6fa" providerId="LiveId" clId="{B9AD8B83-727E-4516-872C-59AEE01BAB81}" dt="2023-06-09T15:25:13.228" v="16018" actId="478"/>
          <ac:spMkLst>
            <pc:docMk/>
            <pc:sldMk cId="3834688069" sldId="313"/>
            <ac:spMk id="20" creationId="{515DC0C3-819F-0896-5076-9EFC7989931B}"/>
          </ac:spMkLst>
        </pc:spChg>
        <pc:spChg chg="add del mod">
          <ac:chgData name="Kristaps Palskis" userId="2304e6b9db7dc6fa" providerId="LiveId" clId="{B9AD8B83-727E-4516-872C-59AEE01BAB81}" dt="2023-06-09T15:25:14.372" v="16019" actId="478"/>
          <ac:spMkLst>
            <pc:docMk/>
            <pc:sldMk cId="3834688069" sldId="313"/>
            <ac:spMk id="21" creationId="{EB8BE98C-ECF3-A876-06C9-2CAB98429A7D}"/>
          </ac:spMkLst>
        </pc:spChg>
        <pc:spChg chg="add mod">
          <ac:chgData name="Kristaps Palskis" userId="2304e6b9db7dc6fa" providerId="LiveId" clId="{B9AD8B83-727E-4516-872C-59AEE01BAB81}" dt="2023-06-09T15:25:58.321" v="16063" actId="1076"/>
          <ac:spMkLst>
            <pc:docMk/>
            <pc:sldMk cId="3834688069" sldId="313"/>
            <ac:spMk id="28" creationId="{5FB25A8C-6F3A-5CE5-FF03-06B1CFF927C8}"/>
          </ac:spMkLst>
        </pc:spChg>
        <pc:spChg chg="add mod">
          <ac:chgData name="Kristaps Palskis" userId="2304e6b9db7dc6fa" providerId="LiveId" clId="{B9AD8B83-727E-4516-872C-59AEE01BAB81}" dt="2023-06-09T15:26:41.846" v="16079" actId="1582"/>
          <ac:spMkLst>
            <pc:docMk/>
            <pc:sldMk cId="3834688069" sldId="313"/>
            <ac:spMk id="29" creationId="{5E68B7FB-1308-4D8D-FBA0-BC92959AE03C}"/>
          </ac:spMkLst>
        </pc:spChg>
        <pc:grpChg chg="add del mod">
          <ac:chgData name="Kristaps Palskis" userId="2304e6b9db7dc6fa" providerId="LiveId" clId="{B9AD8B83-727E-4516-872C-59AEE01BAB81}" dt="2023-06-09T15:25:13.228" v="16018" actId="478"/>
          <ac:grpSpMkLst>
            <pc:docMk/>
            <pc:sldMk cId="3834688069" sldId="313"/>
            <ac:grpSpMk id="11" creationId="{53EE699D-42B6-1C76-035F-3EBF45FF1F0D}"/>
          </ac:grpSpMkLst>
        </pc:grpChg>
        <pc:picChg chg="del">
          <ac:chgData name="Kristaps Palskis" userId="2304e6b9db7dc6fa" providerId="LiveId" clId="{B9AD8B83-727E-4516-872C-59AEE01BAB81}" dt="2023-06-09T14:41:50.256" v="14707" actId="478"/>
          <ac:picMkLst>
            <pc:docMk/>
            <pc:sldMk cId="3834688069" sldId="313"/>
            <ac:picMk id="16" creationId="{871F51FF-C579-1BE2-3EAF-FAB887AFD9F5}"/>
          </ac:picMkLst>
        </pc:picChg>
        <pc:picChg chg="del mod">
          <ac:chgData name="Kristaps Palskis" userId="2304e6b9db7dc6fa" providerId="LiveId" clId="{B9AD8B83-727E-4516-872C-59AEE01BAB81}" dt="2023-06-09T14:41:50.256" v="14707" actId="478"/>
          <ac:picMkLst>
            <pc:docMk/>
            <pc:sldMk cId="3834688069" sldId="313"/>
            <ac:picMk id="17" creationId="{9FF97F67-4FE1-A59D-13EE-0DDFF7186297}"/>
          </ac:picMkLst>
        </pc:picChg>
        <pc:picChg chg="add del mod">
          <ac:chgData name="Kristaps Palskis" userId="2304e6b9db7dc6fa" providerId="LiveId" clId="{B9AD8B83-727E-4516-872C-59AEE01BAB81}" dt="2023-06-09T15:25:15.314" v="16021" actId="478"/>
          <ac:picMkLst>
            <pc:docMk/>
            <pc:sldMk cId="3834688069" sldId="313"/>
            <ac:picMk id="23" creationId="{B2174EDA-3553-D872-1BF3-136DCB7D1587}"/>
          </ac:picMkLst>
        </pc:picChg>
        <pc:picChg chg="add del mod">
          <ac:chgData name="Kristaps Palskis" userId="2304e6b9db7dc6fa" providerId="LiveId" clId="{B9AD8B83-727E-4516-872C-59AEE01BAB81}" dt="2023-06-09T15:25:13.228" v="16018" actId="478"/>
          <ac:picMkLst>
            <pc:docMk/>
            <pc:sldMk cId="3834688069" sldId="313"/>
            <ac:picMk id="25" creationId="{A1D054A0-44BA-D676-3770-BEAF543F1BD4}"/>
          </ac:picMkLst>
        </pc:picChg>
        <pc:picChg chg="add del mod">
          <ac:chgData name="Kristaps Palskis" userId="2304e6b9db7dc6fa" providerId="LiveId" clId="{B9AD8B83-727E-4516-872C-59AEE01BAB81}" dt="2023-06-09T15:25:14.718" v="16020" actId="478"/>
          <ac:picMkLst>
            <pc:docMk/>
            <pc:sldMk cId="3834688069" sldId="313"/>
            <ac:picMk id="27" creationId="{F18F8A28-C126-683A-4269-33A4529B62C8}"/>
          </ac:picMkLst>
        </pc:picChg>
        <pc:picChg chg="add mod">
          <ac:chgData name="Kristaps Palskis" userId="2304e6b9db7dc6fa" providerId="LiveId" clId="{B9AD8B83-727E-4516-872C-59AEE01BAB81}" dt="2023-06-09T15:28:46.597" v="16092" actId="1076"/>
          <ac:picMkLst>
            <pc:docMk/>
            <pc:sldMk cId="3834688069" sldId="313"/>
            <ac:picMk id="31" creationId="{2C1D5A13-72E1-9664-6031-0D7250C523F6}"/>
          </ac:picMkLst>
        </pc:picChg>
        <pc:picChg chg="add mod">
          <ac:chgData name="Kristaps Palskis" userId="2304e6b9db7dc6fa" providerId="LiveId" clId="{B9AD8B83-727E-4516-872C-59AEE01BAB81}" dt="2023-06-09T15:28:39.336" v="16089" actId="1076"/>
          <ac:picMkLst>
            <pc:docMk/>
            <pc:sldMk cId="3834688069" sldId="313"/>
            <ac:picMk id="33" creationId="{4298FDC7-7DED-DB14-52F6-3E544EE83B07}"/>
          </ac:picMkLst>
        </pc:picChg>
        <pc:picChg chg="add del mod">
          <ac:chgData name="Kristaps Palskis" userId="2304e6b9db7dc6fa" providerId="LiveId" clId="{B9AD8B83-727E-4516-872C-59AEE01BAB81}" dt="2023-06-09T15:25:13.228" v="16018" actId="478"/>
          <ac:picMkLst>
            <pc:docMk/>
            <pc:sldMk cId="3834688069" sldId="313"/>
            <ac:picMk id="17410" creationId="{615EC506-7780-4DF7-0A6A-1E05D5E2D759}"/>
          </ac:picMkLst>
        </pc:picChg>
        <pc:cxnChg chg="del">
          <ac:chgData name="Kristaps Palskis" userId="2304e6b9db7dc6fa" providerId="LiveId" clId="{B9AD8B83-727E-4516-872C-59AEE01BAB81}" dt="2023-06-09T14:41:58.832" v="14710" actId="478"/>
          <ac:cxnSpMkLst>
            <pc:docMk/>
            <pc:sldMk cId="3834688069" sldId="313"/>
            <ac:cxnSpMk id="3" creationId="{4F76F468-0A16-0EF5-F878-DC33F92AA13C}"/>
          </ac:cxnSpMkLst>
        </pc:cxnChg>
      </pc:sldChg>
      <pc:sldChg chg="modSp add mod">
        <pc:chgData name="Kristaps Palskis" userId="2304e6b9db7dc6fa" providerId="LiveId" clId="{B9AD8B83-727E-4516-872C-59AEE01BAB81}" dt="2023-06-09T15:25:20.846" v="16022" actId="20577"/>
        <pc:sldMkLst>
          <pc:docMk/>
          <pc:sldMk cId="105884018" sldId="314"/>
        </pc:sldMkLst>
        <pc:spChg chg="mod">
          <ac:chgData name="Kristaps Palskis" userId="2304e6b9db7dc6fa" providerId="LiveId" clId="{B9AD8B83-727E-4516-872C-59AEE01BAB81}" dt="2023-06-09T15:25:20.846" v="16022" actId="20577"/>
          <ac:spMkLst>
            <pc:docMk/>
            <pc:sldMk cId="105884018" sldId="314"/>
            <ac:spMk id="2" creationId="{42C43BCE-A5A4-4FCE-1ED0-8CF4F25C7111}"/>
          </ac:spMkLst>
        </pc:spChg>
      </pc:sldChg>
      <pc:sldChg chg="addSp delSp modSp add mod">
        <pc:chgData name="Kristaps Palskis" userId="2304e6b9db7dc6fa" providerId="LiveId" clId="{B9AD8B83-727E-4516-872C-59AEE01BAB81}" dt="2023-06-09T16:06:39.106" v="17814" actId="1037"/>
        <pc:sldMkLst>
          <pc:docMk/>
          <pc:sldMk cId="1080973881" sldId="315"/>
        </pc:sldMkLst>
        <pc:spChg chg="mod">
          <ac:chgData name="Kristaps Palskis" userId="2304e6b9db7dc6fa" providerId="LiveId" clId="{B9AD8B83-727E-4516-872C-59AEE01BAB81}" dt="2023-06-09T15:35:33.849" v="16375" actId="20577"/>
          <ac:spMkLst>
            <pc:docMk/>
            <pc:sldMk cId="1080973881" sldId="315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5:34:52.853" v="16370" actId="1076"/>
          <ac:spMkLst>
            <pc:docMk/>
            <pc:sldMk cId="1080973881" sldId="315"/>
            <ac:spMk id="3" creationId="{B17F5633-DAF4-D20D-7E4B-F3ACB8449E7C}"/>
          </ac:spMkLst>
        </pc:spChg>
        <pc:spChg chg="mod">
          <ac:chgData name="Kristaps Palskis" userId="2304e6b9db7dc6fa" providerId="LiveId" clId="{B9AD8B83-727E-4516-872C-59AEE01BAB81}" dt="2023-06-09T15:37:07.988" v="16437" actId="208"/>
          <ac:spMkLst>
            <pc:docMk/>
            <pc:sldMk cId="1080973881" sldId="315"/>
            <ac:spMk id="8" creationId="{C8C3C111-AE3C-0206-597E-AFE6923E19F3}"/>
          </ac:spMkLst>
        </pc:spChg>
        <pc:spChg chg="mod">
          <ac:chgData name="Kristaps Palskis" userId="2304e6b9db7dc6fa" providerId="LiveId" clId="{B9AD8B83-727E-4516-872C-59AEE01BAB81}" dt="2023-06-09T15:37:07.988" v="16437" actId="208"/>
          <ac:spMkLst>
            <pc:docMk/>
            <pc:sldMk cId="1080973881" sldId="315"/>
            <ac:spMk id="10" creationId="{4AC02764-CED0-499C-2E71-95C70720C18F}"/>
          </ac:spMkLst>
        </pc:spChg>
        <pc:spChg chg="mod">
          <ac:chgData name="Kristaps Palskis" userId="2304e6b9db7dc6fa" providerId="LiveId" clId="{B9AD8B83-727E-4516-872C-59AEE01BAB81}" dt="2023-06-09T15:37:07.988" v="16437" actId="208"/>
          <ac:spMkLst>
            <pc:docMk/>
            <pc:sldMk cId="1080973881" sldId="315"/>
            <ac:spMk id="11" creationId="{7BEF5F1A-AAE9-E4D4-B4B0-5A41AB030641}"/>
          </ac:spMkLst>
        </pc:spChg>
        <pc:spChg chg="add mod">
          <ac:chgData name="Kristaps Palskis" userId="2304e6b9db7dc6fa" providerId="LiveId" clId="{B9AD8B83-727E-4516-872C-59AEE01BAB81}" dt="2023-06-09T15:58:57.239" v="17444" actId="20577"/>
          <ac:spMkLst>
            <pc:docMk/>
            <pc:sldMk cId="1080973881" sldId="315"/>
            <ac:spMk id="12" creationId="{AFE7D3A0-76B5-366D-A199-9BA50A4D0A30}"/>
          </ac:spMkLst>
        </pc:spChg>
        <pc:spChg chg="add mod">
          <ac:chgData name="Kristaps Palskis" userId="2304e6b9db7dc6fa" providerId="LiveId" clId="{B9AD8B83-727E-4516-872C-59AEE01BAB81}" dt="2023-06-09T16:00:06.291" v="17625" actId="20577"/>
          <ac:spMkLst>
            <pc:docMk/>
            <pc:sldMk cId="1080973881" sldId="315"/>
            <ac:spMk id="13" creationId="{D86D9FCF-3474-49E3-F6EF-B9CEE344E5CC}"/>
          </ac:spMkLst>
        </pc:spChg>
        <pc:spChg chg="add mod">
          <ac:chgData name="Kristaps Palskis" userId="2304e6b9db7dc6fa" providerId="LiveId" clId="{B9AD8B83-727E-4516-872C-59AEE01BAB81}" dt="2023-06-09T16:06:39.106" v="17814" actId="1037"/>
          <ac:spMkLst>
            <pc:docMk/>
            <pc:sldMk cId="1080973881" sldId="315"/>
            <ac:spMk id="14" creationId="{66BD3671-2FD5-4F7F-84FF-F9F5080EFBBE}"/>
          </ac:spMkLst>
        </pc:spChg>
        <pc:spChg chg="add del mod">
          <ac:chgData name="Kristaps Palskis" userId="2304e6b9db7dc6fa" providerId="LiveId" clId="{B9AD8B83-727E-4516-872C-59AEE01BAB81}" dt="2023-06-09T16:01:19.263" v="17696" actId="478"/>
          <ac:spMkLst>
            <pc:docMk/>
            <pc:sldMk cId="1080973881" sldId="315"/>
            <ac:spMk id="16" creationId="{A8BBED81-30A7-4EBB-790E-FC483B7D9923}"/>
          </ac:spMkLst>
        </pc:spChg>
        <pc:grpChg chg="add mod">
          <ac:chgData name="Kristaps Palskis" userId="2304e6b9db7dc6fa" providerId="LiveId" clId="{B9AD8B83-727E-4516-872C-59AEE01BAB81}" dt="2023-06-09T15:37:02.919" v="16436" actId="1038"/>
          <ac:grpSpMkLst>
            <pc:docMk/>
            <pc:sldMk cId="1080973881" sldId="315"/>
            <ac:grpSpMk id="7" creationId="{ECB5D961-C45F-5859-EC8E-4BC57D16A6F4}"/>
          </ac:grpSpMkLst>
        </pc:grpChg>
        <pc:picChg chg="add mod">
          <ac:chgData name="Kristaps Palskis" userId="2304e6b9db7dc6fa" providerId="LiveId" clId="{B9AD8B83-727E-4516-872C-59AEE01BAB81}" dt="2023-06-09T16:02:14.336" v="17715" actId="1036"/>
          <ac:picMkLst>
            <pc:docMk/>
            <pc:sldMk cId="1080973881" sldId="315"/>
            <ac:picMk id="18" creationId="{F4268FCE-5D0C-5E6B-0AEF-4E245E88AA4B}"/>
          </ac:picMkLst>
        </pc:picChg>
        <pc:picChg chg="add mod">
          <ac:chgData name="Kristaps Palskis" userId="2304e6b9db7dc6fa" providerId="LiveId" clId="{B9AD8B83-727E-4516-872C-59AEE01BAB81}" dt="2023-06-09T16:03:37.534" v="17728" actId="1038"/>
          <ac:picMkLst>
            <pc:docMk/>
            <pc:sldMk cId="1080973881" sldId="315"/>
            <ac:picMk id="20" creationId="{919B49AE-F9FA-55E1-D8CD-BFFF4227E295}"/>
          </ac:picMkLst>
        </pc:picChg>
        <pc:picChg chg="add mod">
          <ac:chgData name="Kristaps Palskis" userId="2304e6b9db7dc6fa" providerId="LiveId" clId="{B9AD8B83-727E-4516-872C-59AEE01BAB81}" dt="2023-06-09T16:04:32.034" v="17735" actId="1037"/>
          <ac:picMkLst>
            <pc:docMk/>
            <pc:sldMk cId="1080973881" sldId="315"/>
            <ac:picMk id="22" creationId="{20F1DCDC-572E-4CA4-E017-1EE2AC38D1D0}"/>
          </ac:picMkLst>
        </pc:picChg>
        <pc:picChg chg="add mod">
          <ac:chgData name="Kristaps Palskis" userId="2304e6b9db7dc6fa" providerId="LiveId" clId="{B9AD8B83-727E-4516-872C-59AEE01BAB81}" dt="2023-06-09T16:05:17.471" v="17746" actId="1038"/>
          <ac:picMkLst>
            <pc:docMk/>
            <pc:sldMk cId="1080973881" sldId="315"/>
            <ac:picMk id="24" creationId="{C3E6B3B2-3C28-2776-2629-2A0F4805FE96}"/>
          </ac:picMkLst>
        </pc:picChg>
        <pc:picChg chg="add mod">
          <ac:chgData name="Kristaps Palskis" userId="2304e6b9db7dc6fa" providerId="LiveId" clId="{B9AD8B83-727E-4516-872C-59AEE01BAB81}" dt="2023-06-09T16:06:36.735" v="17812" actId="1036"/>
          <ac:picMkLst>
            <pc:docMk/>
            <pc:sldMk cId="1080973881" sldId="315"/>
            <ac:picMk id="26" creationId="{2F31D7E1-5D94-F399-A7D7-F0F160BE6284}"/>
          </ac:picMkLst>
        </pc:picChg>
        <pc:picChg chg="add mod">
          <ac:chgData name="Kristaps Palskis" userId="2304e6b9db7dc6fa" providerId="LiveId" clId="{B9AD8B83-727E-4516-872C-59AEE01BAB81}" dt="2023-06-09T16:06:36.735" v="17812" actId="1036"/>
          <ac:picMkLst>
            <pc:docMk/>
            <pc:sldMk cId="1080973881" sldId="315"/>
            <ac:picMk id="28" creationId="{1A190791-A17E-DF0B-7B8B-9D7B0387AE64}"/>
          </ac:picMkLst>
        </pc:picChg>
      </pc:sldChg>
      <pc:sldChg chg="addSp delSp modSp add mod ord">
        <pc:chgData name="Kristaps Palskis" userId="2304e6b9db7dc6fa" providerId="LiveId" clId="{B9AD8B83-727E-4516-872C-59AEE01BAB81}" dt="2023-06-09T15:51:41.986" v="17214" actId="404"/>
        <pc:sldMkLst>
          <pc:docMk/>
          <pc:sldMk cId="1734271615" sldId="316"/>
        </pc:sldMkLst>
        <pc:spChg chg="mod">
          <ac:chgData name="Kristaps Palskis" userId="2304e6b9db7dc6fa" providerId="LiveId" clId="{B9AD8B83-727E-4516-872C-59AEE01BAB81}" dt="2023-06-09T15:35:29.718" v="16373" actId="20577"/>
          <ac:spMkLst>
            <pc:docMk/>
            <pc:sldMk cId="1734271615" sldId="316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5:34:42.920" v="16367" actId="368"/>
          <ac:spMkLst>
            <pc:docMk/>
            <pc:sldMk cId="1734271615" sldId="316"/>
            <ac:spMk id="3" creationId="{B17F5633-DAF4-D20D-7E4B-F3ACB8449E7C}"/>
          </ac:spMkLst>
        </pc:spChg>
        <pc:spChg chg="add mod">
          <ac:chgData name="Kristaps Palskis" userId="2304e6b9db7dc6fa" providerId="LiveId" clId="{B9AD8B83-727E-4516-872C-59AEE01BAB81}" dt="2023-06-09T15:34:47.832" v="16369" actId="1076"/>
          <ac:spMkLst>
            <pc:docMk/>
            <pc:sldMk cId="1734271615" sldId="316"/>
            <ac:spMk id="7" creationId="{A9E516D2-DD8F-6AD6-D69A-6D65A63BB342}"/>
          </ac:spMkLst>
        </pc:spChg>
        <pc:spChg chg="mod">
          <ac:chgData name="Kristaps Palskis" userId="2304e6b9db7dc6fa" providerId="LiveId" clId="{B9AD8B83-727E-4516-872C-59AEE01BAB81}" dt="2023-06-09T15:36:44.870" v="16390"/>
          <ac:spMkLst>
            <pc:docMk/>
            <pc:sldMk cId="1734271615" sldId="316"/>
            <ac:spMk id="10" creationId="{FB2F4C37-21A8-4005-1B4F-5DD7FF3E421E}"/>
          </ac:spMkLst>
        </pc:spChg>
        <pc:spChg chg="mod">
          <ac:chgData name="Kristaps Palskis" userId="2304e6b9db7dc6fa" providerId="LiveId" clId="{B9AD8B83-727E-4516-872C-59AEE01BAB81}" dt="2023-06-09T15:36:44.870" v="16390"/>
          <ac:spMkLst>
            <pc:docMk/>
            <pc:sldMk cId="1734271615" sldId="316"/>
            <ac:spMk id="11" creationId="{435BC042-C52B-5C19-2CAB-BB6CE00D3B41}"/>
          </ac:spMkLst>
        </pc:spChg>
        <pc:spChg chg="mod">
          <ac:chgData name="Kristaps Palskis" userId="2304e6b9db7dc6fa" providerId="LiveId" clId="{B9AD8B83-727E-4516-872C-59AEE01BAB81}" dt="2023-06-09T15:36:44.870" v="16390"/>
          <ac:spMkLst>
            <pc:docMk/>
            <pc:sldMk cId="1734271615" sldId="316"/>
            <ac:spMk id="12" creationId="{4E8AF47B-8FA3-5F1F-D293-FF6B7B77436B}"/>
          </ac:spMkLst>
        </pc:spChg>
        <pc:spChg chg="add del mod">
          <ac:chgData name="Kristaps Palskis" userId="2304e6b9db7dc6fa" providerId="LiveId" clId="{B9AD8B83-727E-4516-872C-59AEE01BAB81}" dt="2023-06-09T15:36:51.785" v="16391"/>
          <ac:spMkLst>
            <pc:docMk/>
            <pc:sldMk cId="1734271615" sldId="316"/>
            <ac:spMk id="13" creationId="{C94F45BA-48D8-AA67-02BE-1A3CAAFF113E}"/>
          </ac:spMkLst>
        </pc:spChg>
        <pc:spChg chg="add del mod">
          <ac:chgData name="Kristaps Palskis" userId="2304e6b9db7dc6fa" providerId="LiveId" clId="{B9AD8B83-727E-4516-872C-59AEE01BAB81}" dt="2023-06-09T15:36:51.785" v="16391"/>
          <ac:spMkLst>
            <pc:docMk/>
            <pc:sldMk cId="1734271615" sldId="316"/>
            <ac:spMk id="14" creationId="{2035F988-296D-BF23-9246-EE3CCC4F0C94}"/>
          </ac:spMkLst>
        </pc:spChg>
        <pc:spChg chg="add del mod">
          <ac:chgData name="Kristaps Palskis" userId="2304e6b9db7dc6fa" providerId="LiveId" clId="{B9AD8B83-727E-4516-872C-59AEE01BAB81}" dt="2023-06-09T15:36:51.785" v="16391"/>
          <ac:spMkLst>
            <pc:docMk/>
            <pc:sldMk cId="1734271615" sldId="316"/>
            <ac:spMk id="15" creationId="{54E8CF85-254B-F638-40A1-FC41FB49D802}"/>
          </ac:spMkLst>
        </pc:spChg>
        <pc:spChg chg="del mod">
          <ac:chgData name="Kristaps Palskis" userId="2304e6b9db7dc6fa" providerId="LiveId" clId="{B9AD8B83-727E-4516-872C-59AEE01BAB81}" dt="2023-06-09T15:37:38.706" v="16440" actId="478"/>
          <ac:spMkLst>
            <pc:docMk/>
            <pc:sldMk cId="1734271615" sldId="316"/>
            <ac:spMk id="17" creationId="{7EF26EF9-BB6F-F1D5-C07D-812DC6380C27}"/>
          </ac:spMkLst>
        </pc:spChg>
        <pc:spChg chg="mod">
          <ac:chgData name="Kristaps Palskis" userId="2304e6b9db7dc6fa" providerId="LiveId" clId="{B9AD8B83-727E-4516-872C-59AEE01BAB81}" dt="2023-06-09T15:37:34.362" v="16439"/>
          <ac:spMkLst>
            <pc:docMk/>
            <pc:sldMk cId="1734271615" sldId="316"/>
            <ac:spMk id="18" creationId="{BB1BD963-C700-CAAB-0B32-BC11324A94A6}"/>
          </ac:spMkLst>
        </pc:spChg>
        <pc:spChg chg="mod">
          <ac:chgData name="Kristaps Palskis" userId="2304e6b9db7dc6fa" providerId="LiveId" clId="{B9AD8B83-727E-4516-872C-59AEE01BAB81}" dt="2023-06-09T15:37:34.362" v="16439"/>
          <ac:spMkLst>
            <pc:docMk/>
            <pc:sldMk cId="1734271615" sldId="316"/>
            <ac:spMk id="19" creationId="{8D37BF17-BD89-8002-8525-71847076B0AB}"/>
          </ac:spMkLst>
        </pc:spChg>
        <pc:spChg chg="add del mod">
          <ac:chgData name="Kristaps Palskis" userId="2304e6b9db7dc6fa" providerId="LiveId" clId="{B9AD8B83-727E-4516-872C-59AEE01BAB81}" dt="2023-06-09T15:38:14.626" v="16451" actId="478"/>
          <ac:spMkLst>
            <pc:docMk/>
            <pc:sldMk cId="1734271615" sldId="316"/>
            <ac:spMk id="20" creationId="{35E75DEF-96BA-3F03-D58E-EB15BA6499AC}"/>
          </ac:spMkLst>
        </pc:spChg>
        <pc:spChg chg="add mod">
          <ac:chgData name="Kristaps Palskis" userId="2304e6b9db7dc6fa" providerId="LiveId" clId="{B9AD8B83-727E-4516-872C-59AEE01BAB81}" dt="2023-06-09T15:51:41.986" v="17214" actId="404"/>
          <ac:spMkLst>
            <pc:docMk/>
            <pc:sldMk cId="1734271615" sldId="316"/>
            <ac:spMk id="21" creationId="{1DACB034-86BA-438E-05F0-FA07A03DE8EA}"/>
          </ac:spMkLst>
        </pc:spChg>
        <pc:spChg chg="add mod">
          <ac:chgData name="Kristaps Palskis" userId="2304e6b9db7dc6fa" providerId="LiveId" clId="{B9AD8B83-727E-4516-872C-59AEE01BAB81}" dt="2023-06-09T15:48:17.949" v="16953" actId="20577"/>
          <ac:spMkLst>
            <pc:docMk/>
            <pc:sldMk cId="1734271615" sldId="316"/>
            <ac:spMk id="22" creationId="{324607D4-9BFB-495F-0B1A-6E8F22EFB389}"/>
          </ac:spMkLst>
        </pc:spChg>
        <pc:grpChg chg="add del mod">
          <ac:chgData name="Kristaps Palskis" userId="2304e6b9db7dc6fa" providerId="LiveId" clId="{B9AD8B83-727E-4516-872C-59AEE01BAB81}" dt="2023-06-09T15:36:51.785" v="16391"/>
          <ac:grpSpMkLst>
            <pc:docMk/>
            <pc:sldMk cId="1734271615" sldId="316"/>
            <ac:grpSpMk id="8" creationId="{9DB32615-178C-DF57-A2C3-76790F48027C}"/>
          </ac:grpSpMkLst>
        </pc:grpChg>
        <pc:grpChg chg="add mod">
          <ac:chgData name="Kristaps Palskis" userId="2304e6b9db7dc6fa" providerId="LiveId" clId="{B9AD8B83-727E-4516-872C-59AEE01BAB81}" dt="2023-06-09T15:37:42.221" v="16441" actId="14100"/>
          <ac:grpSpMkLst>
            <pc:docMk/>
            <pc:sldMk cId="1734271615" sldId="316"/>
            <ac:grpSpMk id="16" creationId="{03342574-23DF-997F-47A5-9DD8A6605A58}"/>
          </ac:grpSpMkLst>
        </pc:grpChg>
        <pc:picChg chg="add mod">
          <ac:chgData name="Kristaps Palskis" userId="2304e6b9db7dc6fa" providerId="LiveId" clId="{B9AD8B83-727E-4516-872C-59AEE01BAB81}" dt="2023-06-09T15:46:34.545" v="16778" actId="1076"/>
          <ac:picMkLst>
            <pc:docMk/>
            <pc:sldMk cId="1734271615" sldId="316"/>
            <ac:picMk id="24" creationId="{9362F3DC-2435-6BB1-58D6-9D77E8C90808}"/>
          </ac:picMkLst>
        </pc:picChg>
        <pc:picChg chg="add mod">
          <ac:chgData name="Kristaps Palskis" userId="2304e6b9db7dc6fa" providerId="LiveId" clId="{B9AD8B83-727E-4516-872C-59AEE01BAB81}" dt="2023-06-09T15:48:24.240" v="16954" actId="1036"/>
          <ac:picMkLst>
            <pc:docMk/>
            <pc:sldMk cId="1734271615" sldId="316"/>
            <ac:picMk id="26" creationId="{A8B49177-9102-13FC-FCA3-7BBAF9C64C66}"/>
          </ac:picMkLst>
        </pc:picChg>
        <pc:picChg chg="add mod">
          <ac:chgData name="Kristaps Palskis" userId="2304e6b9db7dc6fa" providerId="LiveId" clId="{B9AD8B83-727E-4516-872C-59AEE01BAB81}" dt="2023-06-09T15:48:57.948" v="16957" actId="1076"/>
          <ac:picMkLst>
            <pc:docMk/>
            <pc:sldMk cId="1734271615" sldId="316"/>
            <ac:picMk id="28" creationId="{7D507DBE-B79D-22EF-2246-CAA2D4AA3EE6}"/>
          </ac:picMkLst>
        </pc:picChg>
        <pc:picChg chg="add mod">
          <ac:chgData name="Kristaps Palskis" userId="2304e6b9db7dc6fa" providerId="LiveId" clId="{B9AD8B83-727E-4516-872C-59AEE01BAB81}" dt="2023-06-09T15:50:07.186" v="17024" actId="1037"/>
          <ac:picMkLst>
            <pc:docMk/>
            <pc:sldMk cId="1734271615" sldId="316"/>
            <ac:picMk id="30" creationId="{A61D21C8-BD1D-4DC8-AD1D-FA2A2B7D2632}"/>
          </ac:picMkLst>
        </pc:picChg>
      </pc:sldChg>
      <pc:sldChg chg="addSp modSp add mod">
        <pc:chgData name="Kristaps Palskis" userId="2304e6b9db7dc6fa" providerId="LiveId" clId="{B9AD8B83-727E-4516-872C-59AEE01BAB81}" dt="2023-06-09T15:36:15.529" v="16388" actId="14100"/>
        <pc:sldMkLst>
          <pc:docMk/>
          <pc:sldMk cId="265841076" sldId="317"/>
        </pc:sldMkLst>
        <pc:spChg chg="mod">
          <ac:chgData name="Kristaps Palskis" userId="2304e6b9db7dc6fa" providerId="LiveId" clId="{B9AD8B83-727E-4516-872C-59AEE01BAB81}" dt="2023-06-09T15:35:43.777" v="16378" actId="20577"/>
          <ac:spMkLst>
            <pc:docMk/>
            <pc:sldMk cId="265841076" sldId="317"/>
            <ac:spMk id="2" creationId="{42C43BCE-A5A4-4FCE-1ED0-8CF4F25C7111}"/>
          </ac:spMkLst>
        </pc:spChg>
        <pc:spChg chg="add mod">
          <ac:chgData name="Kristaps Palskis" userId="2304e6b9db7dc6fa" providerId="LiveId" clId="{B9AD8B83-727E-4516-872C-59AEE01BAB81}" dt="2023-06-09T15:36:15.529" v="16388" actId="14100"/>
          <ac:spMkLst>
            <pc:docMk/>
            <pc:sldMk cId="265841076" sldId="317"/>
            <ac:spMk id="5" creationId="{B3F3C4FA-F0C3-66D2-1C69-D58FB16E830B}"/>
          </ac:spMkLst>
        </pc:spChg>
        <pc:spChg chg="mod">
          <ac:chgData name="Kristaps Palskis" userId="2304e6b9db7dc6fa" providerId="LiveId" clId="{B9AD8B83-727E-4516-872C-59AEE01BAB81}" dt="2023-06-09T15:36:07.912" v="16384" actId="14100"/>
          <ac:spMkLst>
            <pc:docMk/>
            <pc:sldMk cId="265841076" sldId="317"/>
            <ac:spMk id="7" creationId="{87BFA3D5-CA90-47B4-0419-305D5A718024}"/>
          </ac:spMkLst>
        </pc:spChg>
      </pc:sldChg>
      <pc:sldChg chg="modSp add mod">
        <pc:chgData name="Kristaps Palskis" userId="2304e6b9db7dc6fa" providerId="LiveId" clId="{B9AD8B83-727E-4516-872C-59AEE01BAB81}" dt="2023-06-09T15:36:21.483" v="16389" actId="1076"/>
        <pc:sldMkLst>
          <pc:docMk/>
          <pc:sldMk cId="3033382419" sldId="318"/>
        </pc:sldMkLst>
        <pc:spChg chg="mod">
          <ac:chgData name="Kristaps Palskis" userId="2304e6b9db7dc6fa" providerId="LiveId" clId="{B9AD8B83-727E-4516-872C-59AEE01BAB81}" dt="2023-06-09T15:35:55.579" v="16380" actId="20577"/>
          <ac:spMkLst>
            <pc:docMk/>
            <pc:sldMk cId="3033382419" sldId="318"/>
            <ac:spMk id="2" creationId="{42C43BCE-A5A4-4FCE-1ED0-8CF4F25C7111}"/>
          </ac:spMkLst>
        </pc:spChg>
        <pc:spChg chg="mod">
          <ac:chgData name="Kristaps Palskis" userId="2304e6b9db7dc6fa" providerId="LiveId" clId="{B9AD8B83-727E-4516-872C-59AEE01BAB81}" dt="2023-06-09T15:36:21.483" v="16389" actId="1076"/>
          <ac:spMkLst>
            <pc:docMk/>
            <pc:sldMk cId="3033382419" sldId="318"/>
            <ac:spMk id="7" creationId="{87BFA3D5-CA90-47B4-0419-305D5A718024}"/>
          </ac:spMkLst>
        </pc:spChg>
      </pc:sldChg>
      <pc:sldMasterChg chg="modSldLayout">
        <pc:chgData name="Kristaps Palskis" userId="2304e6b9db7dc6fa" providerId="LiveId" clId="{B9AD8B83-727E-4516-872C-59AEE01BAB81}" dt="2023-06-09T09:55:08.905" v="3329" actId="20577"/>
        <pc:sldMasterMkLst>
          <pc:docMk/>
          <pc:sldMasterMk cId="2482647991" sldId="2147483648"/>
        </pc:sldMasterMkLst>
        <pc:sldLayoutChg chg="addSp delSp modSp mod">
          <pc:chgData name="Kristaps Palskis" userId="2304e6b9db7dc6fa" providerId="LiveId" clId="{B9AD8B83-727E-4516-872C-59AEE01BAB81}" dt="2023-06-08T14:40:00.965" v="1176" actId="1076"/>
          <pc:sldLayoutMkLst>
            <pc:docMk/>
            <pc:sldMasterMk cId="2482647991" sldId="2147483648"/>
            <pc:sldLayoutMk cId="3432272276" sldId="2147483649"/>
          </pc:sldLayoutMkLst>
          <pc:spChg chg="add mod">
            <ac:chgData name="Kristaps Palskis" userId="2304e6b9db7dc6fa" providerId="LiveId" clId="{B9AD8B83-727E-4516-872C-59AEE01BAB81}" dt="2023-06-08T14:39:13.148" v="1166" actId="14100"/>
            <ac:spMkLst>
              <pc:docMk/>
              <pc:sldMasterMk cId="2482647991" sldId="2147483648"/>
              <pc:sldLayoutMk cId="3432272276" sldId="2147483649"/>
              <ac:spMk id="7" creationId="{F374547D-9854-2B79-FE14-025DAA36246E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8" creationId="{D5527CAB-39C8-764D-1BFA-7C55C7FE7619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9" creationId="{605E359E-D0E4-D833-BB3A-5D9F4CA183DD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10" creationId="{3867B10E-4BED-7D3D-90C5-F7A3560B22CE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12" creationId="{DC29B328-E53F-90F7-23EB-D50594B2A10D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14" creationId="{9DAD661F-B904-220C-E7CD-4DA3EF310B30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15" creationId="{4570381E-E582-1E7B-BA2D-6D09578FB6EA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17" creationId="{01C1B439-07B9-10EA-BAE4-D2B646F4A84C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18" creationId="{9B41D36D-DDB0-6430-FD95-3C5502172847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20" creationId="{88204512-50D7-2555-7C29-7F2FCE803B0D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22" creationId="{21CFFF1F-2437-33AB-324D-F56BE52E8AEC}"/>
            </ac:spMkLst>
          </pc:spChg>
          <pc:spChg chg="mod">
            <ac:chgData name="Kristaps Palskis" userId="2304e6b9db7dc6fa" providerId="LiveId" clId="{B9AD8B83-727E-4516-872C-59AEE01BAB81}" dt="2023-06-08T14:36:25.788" v="1124" actId="14100"/>
            <ac:spMkLst>
              <pc:docMk/>
              <pc:sldMasterMk cId="2482647991" sldId="2147483648"/>
              <pc:sldLayoutMk cId="3432272276" sldId="2147483649"/>
              <ac:spMk id="24" creationId="{4CF946AC-56FF-D8CB-47C0-F0777D6105C3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26" creationId="{E5C911C7-2952-0AD5-DC31-35E5AE32159A}"/>
            </ac:spMkLst>
          </pc:spChg>
          <pc:spChg chg="mod">
            <ac:chgData name="Kristaps Palskis" userId="2304e6b9db7dc6fa" providerId="LiveId" clId="{B9AD8B83-727E-4516-872C-59AEE01BAB81}" dt="2023-06-08T14:38:50.599" v="1164" actId="14100"/>
            <ac:spMkLst>
              <pc:docMk/>
              <pc:sldMasterMk cId="2482647991" sldId="2147483648"/>
              <pc:sldLayoutMk cId="3432272276" sldId="2147483649"/>
              <ac:spMk id="27" creationId="{46A3448C-0041-ABAB-1649-2E6F3686EE5F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28" creationId="{5D2EC7CE-4BC1-B7BB-C0CC-C22E618345D4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29" creationId="{60809DEA-15E7-991C-3F1C-2AD2319F6B00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30" creationId="{0BBA1D38-9FF7-6A0D-87D5-ED2CD1390EE3}"/>
            </ac:spMkLst>
          </pc:spChg>
          <pc:spChg chg="add mod">
            <ac:chgData name="Kristaps Palskis" userId="2304e6b9db7dc6fa" providerId="LiveId" clId="{B9AD8B83-727E-4516-872C-59AEE01BAB81}" dt="2023-06-08T14:35:26.013" v="1112" actId="164"/>
            <ac:spMkLst>
              <pc:docMk/>
              <pc:sldMasterMk cId="2482647991" sldId="2147483648"/>
              <pc:sldLayoutMk cId="3432272276" sldId="2147483649"/>
              <ac:spMk id="31" creationId="{4C82E98D-D96E-7103-DB98-CE3F858B002A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33" creationId="{E7E923D3-BFC5-269B-7646-F7B3148DD592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34" creationId="{1AFC0893-F9C4-A03C-B2C3-7E454BE75523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35" creationId="{4F0EC569-F2DA-1C7D-F4A7-A25EE9989F12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36" creationId="{8C23A436-04C9-946A-CC9A-3E6E5457BFCD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37" creationId="{9F9DBDD1-CEEC-6635-0AE5-82E92575F307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38" creationId="{6660AC80-D156-421F-4418-08DA3DACFF28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39" creationId="{86C1AE05-30E6-47C7-48B9-F9B9E049E2C9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40" creationId="{10355813-FD9E-BE96-231C-490B1CF2D9D3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41" creationId="{D9AB2803-46DE-899F-E804-1BA8551FA3A5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42" creationId="{BC84F40F-E3DD-6E9A-23CA-71D7A7E85CF4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43" creationId="{40D0F7B2-6CEE-4379-348D-9E4C64EF8C3D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44" creationId="{8C85B75E-CAA8-DBC8-C153-40753CADAF1B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45" creationId="{A4C15220-B562-0462-40D6-5BCD1E815A3E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46" creationId="{8D9944D6-9A00-5A84-6398-76F12C291ACE}"/>
            </ac:spMkLst>
          </pc:spChg>
          <pc:spChg chg="add mod">
            <ac:chgData name="Kristaps Palskis" userId="2304e6b9db7dc6fa" providerId="LiveId" clId="{B9AD8B83-727E-4516-872C-59AEE01BAB81}" dt="2023-06-08T14:39:46.169" v="1169" actId="164"/>
            <ac:spMkLst>
              <pc:docMk/>
              <pc:sldMasterMk cId="2482647991" sldId="2147483648"/>
              <pc:sldLayoutMk cId="3432272276" sldId="2147483649"/>
              <ac:spMk id="47" creationId="{785A01AF-B62F-33CD-CD1E-7A39137241A7}"/>
            </ac:spMkLst>
          </pc:spChg>
          <pc:grpChg chg="del">
            <ac:chgData name="Kristaps Palskis" userId="2304e6b9db7dc6fa" providerId="LiveId" clId="{B9AD8B83-727E-4516-872C-59AEE01BAB81}" dt="2023-06-08T13:34:11.841" v="17" actId="478"/>
            <ac:grpSpMkLst>
              <pc:docMk/>
              <pc:sldMasterMk cId="2482647991" sldId="2147483648"/>
              <pc:sldLayoutMk cId="3432272276" sldId="2147483649"/>
              <ac:grpSpMk id="21" creationId="{6820F258-AEA0-6AEB-E025-A99C6AE152F2}"/>
            </ac:grpSpMkLst>
          </pc:grpChg>
          <pc:grpChg chg="add mod">
            <ac:chgData name="Kristaps Palskis" userId="2304e6b9db7dc6fa" providerId="LiveId" clId="{B9AD8B83-727E-4516-872C-59AEE01BAB81}" dt="2023-06-08T14:39:19.847" v="1167" actId="14100"/>
            <ac:grpSpMkLst>
              <pc:docMk/>
              <pc:sldMasterMk cId="2482647991" sldId="2147483648"/>
              <pc:sldLayoutMk cId="3432272276" sldId="2147483649"/>
              <ac:grpSpMk id="32" creationId="{48934E55-8B0F-44AA-3CB4-27EA05BF5373}"/>
            </ac:grpSpMkLst>
          </pc:grpChg>
          <pc:grpChg chg="add mod">
            <ac:chgData name="Kristaps Palskis" userId="2304e6b9db7dc6fa" providerId="LiveId" clId="{B9AD8B83-727E-4516-872C-59AEE01BAB81}" dt="2023-06-08T14:40:00.965" v="1176" actId="1076"/>
            <ac:grpSpMkLst>
              <pc:docMk/>
              <pc:sldMasterMk cId="2482647991" sldId="2147483648"/>
              <pc:sldLayoutMk cId="3432272276" sldId="2147483649"/>
              <ac:grpSpMk id="48" creationId="{0D91A85B-455D-74C5-BA9F-B34BD562710C}"/>
            </ac:grpSpMkLst>
          </pc:grpChg>
          <pc:picChg chg="del">
            <ac:chgData name="Kristaps Palskis" userId="2304e6b9db7dc6fa" providerId="LiveId" clId="{B9AD8B83-727E-4516-872C-59AEE01BAB81}" dt="2023-06-08T13:34:05.254" v="16" actId="478"/>
            <ac:picMkLst>
              <pc:docMk/>
              <pc:sldMasterMk cId="2482647991" sldId="2147483648"/>
              <pc:sldLayoutMk cId="3432272276" sldId="2147483649"/>
              <ac:picMk id="25" creationId="{74AC4A6D-6420-E351-A22C-9DA4EAA9F179}"/>
            </ac:picMkLst>
          </pc:picChg>
          <pc:cxnChg chg="mod">
            <ac:chgData name="Kristaps Palskis" userId="2304e6b9db7dc6fa" providerId="LiveId" clId="{B9AD8B83-727E-4516-872C-59AEE01BAB81}" dt="2023-06-08T13:34:11.841" v="17" actId="478"/>
            <ac:cxnSpMkLst>
              <pc:docMk/>
              <pc:sldMasterMk cId="2482647991" sldId="2147483648"/>
              <pc:sldLayoutMk cId="3432272276" sldId="2147483649"/>
              <ac:cxnSpMk id="13" creationId="{67454B3C-BCE9-5CDD-90DC-B563010D1D08}"/>
            </ac:cxnSpMkLst>
          </pc:cxnChg>
        </pc:sldLayoutChg>
        <pc:sldLayoutChg chg="addSp delSp modSp mod">
          <pc:chgData name="Kristaps Palskis" userId="2304e6b9db7dc6fa" providerId="LiveId" clId="{B9AD8B83-727E-4516-872C-59AEE01BAB81}" dt="2023-06-09T09:55:08.905" v="3329" actId="20577"/>
          <pc:sldLayoutMkLst>
            <pc:docMk/>
            <pc:sldMasterMk cId="2482647991" sldId="2147483648"/>
            <pc:sldLayoutMk cId="3816104954" sldId="2147483650"/>
          </pc:sldLayoutMkLst>
          <pc:spChg chg="mod ord">
            <ac:chgData name="Kristaps Palskis" userId="2304e6b9db7dc6fa" providerId="LiveId" clId="{B9AD8B83-727E-4516-872C-59AEE01BAB81}" dt="2023-06-08T14:01:40.116" v="425" actId="166"/>
            <ac:spMkLst>
              <pc:docMk/>
              <pc:sldMasterMk cId="2482647991" sldId="2147483648"/>
              <pc:sldLayoutMk cId="3816104954" sldId="2147483650"/>
              <ac:spMk id="2" creationId="{813B8943-9143-2FE2-2DCB-B52F5B4BBD78}"/>
            </ac:spMkLst>
          </pc:spChg>
          <pc:spChg chg="mod">
            <ac:chgData name="Kristaps Palskis" userId="2304e6b9db7dc6fa" providerId="LiveId" clId="{B9AD8B83-727E-4516-872C-59AEE01BAB81}" dt="2023-06-08T13:43:57.216" v="170" actId="1076"/>
            <ac:spMkLst>
              <pc:docMk/>
              <pc:sldMasterMk cId="2482647991" sldId="2147483648"/>
              <pc:sldLayoutMk cId="3816104954" sldId="2147483650"/>
              <ac:spMk id="3" creationId="{7F041BFA-A43E-EE04-8A09-199BD8C54E3B}"/>
            </ac:spMkLst>
          </pc:spChg>
          <pc:spChg chg="mod">
            <ac:chgData name="Kristaps Palskis" userId="2304e6b9db7dc6fa" providerId="LiveId" clId="{B9AD8B83-727E-4516-872C-59AEE01BAB81}" dt="2023-06-09T09:55:08.905" v="3329" actId="20577"/>
            <ac:spMkLst>
              <pc:docMk/>
              <pc:sldMasterMk cId="2482647991" sldId="2147483648"/>
              <pc:sldLayoutMk cId="3816104954" sldId="2147483650"/>
              <ac:spMk id="7" creationId="{5DCA92F9-9A73-B129-5BA4-642EBBB42360}"/>
            </ac:spMkLst>
          </pc:spChg>
          <pc:spChg chg="mod">
            <ac:chgData name="Kristaps Palskis" userId="2304e6b9db7dc6fa" providerId="LiveId" clId="{B9AD8B83-727E-4516-872C-59AEE01BAB81}" dt="2023-06-08T13:49:33.743" v="317" actId="14100"/>
            <ac:spMkLst>
              <pc:docMk/>
              <pc:sldMasterMk cId="2482647991" sldId="2147483648"/>
              <pc:sldLayoutMk cId="3816104954" sldId="2147483650"/>
              <ac:spMk id="8" creationId="{3E411201-8AB9-0BD3-1B98-17CDC7B9D2EF}"/>
            </ac:spMkLst>
          </pc:spChg>
          <pc:spChg chg="add mod">
            <ac:chgData name="Kristaps Palskis" userId="2304e6b9db7dc6fa" providerId="LiveId" clId="{B9AD8B83-727E-4516-872C-59AEE01BAB81}" dt="2023-06-08T13:49:04.768" v="297" actId="164"/>
            <ac:spMkLst>
              <pc:docMk/>
              <pc:sldMasterMk cId="2482647991" sldId="2147483648"/>
              <pc:sldLayoutMk cId="3816104954" sldId="2147483650"/>
              <ac:spMk id="10" creationId="{C88EE94F-48A2-592B-CC7E-6A9D7AED8414}"/>
            </ac:spMkLst>
          </pc:spChg>
          <pc:spChg chg="mod">
            <ac:chgData name="Kristaps Palskis" userId="2304e6b9db7dc6fa" providerId="LiveId" clId="{B9AD8B83-727E-4516-872C-59AEE01BAB81}" dt="2023-06-08T13:49:25.901" v="316" actId="14100"/>
            <ac:spMkLst>
              <pc:docMk/>
              <pc:sldMasterMk cId="2482647991" sldId="2147483648"/>
              <pc:sldLayoutMk cId="3816104954" sldId="2147483650"/>
              <ac:spMk id="13" creationId="{D3BB74FC-6EBA-6418-59B2-AB582EC03615}"/>
            </ac:spMkLst>
          </pc:spChg>
          <pc:spChg chg="add mod">
            <ac:chgData name="Kristaps Palskis" userId="2304e6b9db7dc6fa" providerId="LiveId" clId="{B9AD8B83-727E-4516-872C-59AEE01BAB81}" dt="2023-06-08T13:49:04.768" v="297" actId="164"/>
            <ac:spMkLst>
              <pc:docMk/>
              <pc:sldMasterMk cId="2482647991" sldId="2147483648"/>
              <pc:sldLayoutMk cId="3816104954" sldId="2147483650"/>
              <ac:spMk id="14" creationId="{E4BB1702-D252-E9E6-68A2-28021F327C95}"/>
            </ac:spMkLst>
          </pc:spChg>
          <pc:spChg chg="add mod">
            <ac:chgData name="Kristaps Palskis" userId="2304e6b9db7dc6fa" providerId="LiveId" clId="{B9AD8B83-727E-4516-872C-59AEE01BAB81}" dt="2023-06-08T13:49:04.768" v="297" actId="164"/>
            <ac:spMkLst>
              <pc:docMk/>
              <pc:sldMasterMk cId="2482647991" sldId="2147483648"/>
              <pc:sldLayoutMk cId="3816104954" sldId="2147483650"/>
              <ac:spMk id="15" creationId="{6CD4BC1E-001E-9877-B152-79E632D73F2D}"/>
            </ac:spMkLst>
          </pc:spChg>
          <pc:spChg chg="add del mod">
            <ac:chgData name="Kristaps Palskis" userId="2304e6b9db7dc6fa" providerId="LiveId" clId="{B9AD8B83-727E-4516-872C-59AEE01BAB81}" dt="2023-06-08T13:37:37.779" v="98" actId="478"/>
            <ac:spMkLst>
              <pc:docMk/>
              <pc:sldMasterMk cId="2482647991" sldId="2147483648"/>
              <pc:sldLayoutMk cId="3816104954" sldId="2147483650"/>
              <ac:spMk id="16" creationId="{2EA9E049-32B8-E4ED-FA96-22EEEC8BB2E9}"/>
            </ac:spMkLst>
          </pc:spChg>
          <pc:spChg chg="add mod">
            <ac:chgData name="Kristaps Palskis" userId="2304e6b9db7dc6fa" providerId="LiveId" clId="{B9AD8B83-727E-4516-872C-59AEE01BAB81}" dt="2023-06-08T13:49:04.768" v="297" actId="164"/>
            <ac:spMkLst>
              <pc:docMk/>
              <pc:sldMasterMk cId="2482647991" sldId="2147483648"/>
              <pc:sldLayoutMk cId="3816104954" sldId="2147483650"/>
              <ac:spMk id="17" creationId="{E7DD1F9C-CE22-2B17-687D-514C21A9AFFB}"/>
            </ac:spMkLst>
          </pc:spChg>
          <pc:spChg chg="add del mod">
            <ac:chgData name="Kristaps Palskis" userId="2304e6b9db7dc6fa" providerId="LiveId" clId="{B9AD8B83-727E-4516-872C-59AEE01BAB81}" dt="2023-06-08T13:48:35.530" v="292" actId="478"/>
            <ac:spMkLst>
              <pc:docMk/>
              <pc:sldMasterMk cId="2482647991" sldId="2147483648"/>
              <pc:sldLayoutMk cId="3816104954" sldId="2147483650"/>
              <ac:spMk id="18" creationId="{F7A0BBAE-5714-59C1-B4FA-B3AA37C62BD7}"/>
            </ac:spMkLst>
          </pc:spChg>
          <pc:spChg chg="add mod">
            <ac:chgData name="Kristaps Palskis" userId="2304e6b9db7dc6fa" providerId="LiveId" clId="{B9AD8B83-727E-4516-872C-59AEE01BAB81}" dt="2023-06-08T13:41:37.535" v="137" actId="571"/>
            <ac:spMkLst>
              <pc:docMk/>
              <pc:sldMasterMk cId="2482647991" sldId="2147483648"/>
              <pc:sldLayoutMk cId="3816104954" sldId="2147483650"/>
              <ac:spMk id="19" creationId="{FA99F942-7942-D93A-9F18-85A8A2AA179C}"/>
            </ac:spMkLst>
          </pc:spChg>
          <pc:spChg chg="add mod">
            <ac:chgData name="Kristaps Palskis" userId="2304e6b9db7dc6fa" providerId="LiveId" clId="{B9AD8B83-727E-4516-872C-59AEE01BAB81}" dt="2023-06-08T13:41:37.173" v="136" actId="571"/>
            <ac:spMkLst>
              <pc:docMk/>
              <pc:sldMasterMk cId="2482647991" sldId="2147483648"/>
              <pc:sldLayoutMk cId="3816104954" sldId="2147483650"/>
              <ac:spMk id="20" creationId="{147CDFD8-748B-AAAC-C7E0-9C9B902F94D9}"/>
            </ac:spMkLst>
          </pc:spChg>
          <pc:spChg chg="add mod">
            <ac:chgData name="Kristaps Palskis" userId="2304e6b9db7dc6fa" providerId="LiveId" clId="{B9AD8B83-727E-4516-872C-59AEE01BAB81}" dt="2023-06-08T13:56:33.570" v="360" actId="1076"/>
            <ac:spMkLst>
              <pc:docMk/>
              <pc:sldMasterMk cId="2482647991" sldId="2147483648"/>
              <pc:sldLayoutMk cId="3816104954" sldId="2147483650"/>
              <ac:spMk id="21" creationId="{702E27DA-7AC8-95CB-DBC8-B406B6E400EB}"/>
            </ac:spMkLst>
          </pc:spChg>
          <pc:spChg chg="add del mod">
            <ac:chgData name="Kristaps Palskis" userId="2304e6b9db7dc6fa" providerId="LiveId" clId="{B9AD8B83-727E-4516-872C-59AEE01BAB81}" dt="2023-06-08T13:42:43.018" v="153" actId="478"/>
            <ac:spMkLst>
              <pc:docMk/>
              <pc:sldMasterMk cId="2482647991" sldId="2147483648"/>
              <pc:sldLayoutMk cId="3816104954" sldId="2147483650"/>
              <ac:spMk id="22" creationId="{E6013C40-3AE1-1C30-1358-F036C6E178BB}"/>
            </ac:spMkLst>
          </pc:spChg>
          <pc:spChg chg="add del mod">
            <ac:chgData name="Kristaps Palskis" userId="2304e6b9db7dc6fa" providerId="LiveId" clId="{B9AD8B83-727E-4516-872C-59AEE01BAB81}" dt="2023-06-08T13:42:53.149" v="156" actId="478"/>
            <ac:spMkLst>
              <pc:docMk/>
              <pc:sldMasterMk cId="2482647991" sldId="2147483648"/>
              <pc:sldLayoutMk cId="3816104954" sldId="2147483650"/>
              <ac:spMk id="23" creationId="{E6399121-9128-9E07-A4C9-B7677A09920B}"/>
            </ac:spMkLst>
          </pc:spChg>
          <pc:spChg chg="add del mod">
            <ac:chgData name="Kristaps Palskis" userId="2304e6b9db7dc6fa" providerId="LiveId" clId="{B9AD8B83-727E-4516-872C-59AEE01BAB81}" dt="2023-06-08T13:43:25.488" v="163" actId="478"/>
            <ac:spMkLst>
              <pc:docMk/>
              <pc:sldMasterMk cId="2482647991" sldId="2147483648"/>
              <pc:sldLayoutMk cId="3816104954" sldId="2147483650"/>
              <ac:spMk id="24" creationId="{EF89546A-3873-B500-EFAA-347E7EDE1C4D}"/>
            </ac:spMkLst>
          </pc:spChg>
          <pc:spChg chg="add mod">
            <ac:chgData name="Kristaps Palskis" userId="2304e6b9db7dc6fa" providerId="LiveId" clId="{B9AD8B83-727E-4516-872C-59AEE01BAB81}" dt="2023-06-08T13:44:33.784" v="185" actId="207"/>
            <ac:spMkLst>
              <pc:docMk/>
              <pc:sldMasterMk cId="2482647991" sldId="2147483648"/>
              <pc:sldLayoutMk cId="3816104954" sldId="2147483650"/>
              <ac:spMk id="25" creationId="{90620EBC-A11E-95B6-6AC1-CFDC4D8EBBF2}"/>
            </ac:spMkLst>
          </pc:spChg>
          <pc:spChg chg="add mod">
            <ac:chgData name="Kristaps Palskis" userId="2304e6b9db7dc6fa" providerId="LiveId" clId="{B9AD8B83-727E-4516-872C-59AEE01BAB81}" dt="2023-06-08T13:44:58.303" v="190" actId="1076"/>
            <ac:spMkLst>
              <pc:docMk/>
              <pc:sldMasterMk cId="2482647991" sldId="2147483648"/>
              <pc:sldLayoutMk cId="3816104954" sldId="2147483650"/>
              <ac:spMk id="26" creationId="{2AD327FE-6724-B460-156A-FF65F621652C}"/>
            </ac:spMkLst>
          </pc:spChg>
          <pc:spChg chg="add mod">
            <ac:chgData name="Kristaps Palskis" userId="2304e6b9db7dc6fa" providerId="LiveId" clId="{B9AD8B83-727E-4516-872C-59AEE01BAB81}" dt="2023-06-08T13:45:45.489" v="204" actId="14100"/>
            <ac:spMkLst>
              <pc:docMk/>
              <pc:sldMasterMk cId="2482647991" sldId="2147483648"/>
              <pc:sldLayoutMk cId="3816104954" sldId="2147483650"/>
              <ac:spMk id="27" creationId="{43F612A1-BB66-0277-4E08-A3B67ED5A65D}"/>
            </ac:spMkLst>
          </pc:spChg>
          <pc:spChg chg="add mod">
            <ac:chgData name="Kristaps Palskis" userId="2304e6b9db7dc6fa" providerId="LiveId" clId="{B9AD8B83-727E-4516-872C-59AEE01BAB81}" dt="2023-06-08T13:45:23.158" v="198" actId="1076"/>
            <ac:spMkLst>
              <pc:docMk/>
              <pc:sldMasterMk cId="2482647991" sldId="2147483648"/>
              <pc:sldLayoutMk cId="3816104954" sldId="2147483650"/>
              <ac:spMk id="28" creationId="{578F8C34-E1B5-E626-A8ED-F846DA7C2DC3}"/>
            </ac:spMkLst>
          </pc:spChg>
          <pc:spChg chg="add mod">
            <ac:chgData name="Kristaps Palskis" userId="2304e6b9db7dc6fa" providerId="LiveId" clId="{B9AD8B83-727E-4516-872C-59AEE01BAB81}" dt="2023-06-08T13:45:33.008" v="202" actId="1076"/>
            <ac:spMkLst>
              <pc:docMk/>
              <pc:sldMasterMk cId="2482647991" sldId="2147483648"/>
              <pc:sldLayoutMk cId="3816104954" sldId="2147483650"/>
              <ac:spMk id="29" creationId="{D6089703-9C24-FBC8-17C5-E170914D60EB}"/>
            </ac:spMkLst>
          </pc:spChg>
          <pc:spChg chg="add mod">
            <ac:chgData name="Kristaps Palskis" userId="2304e6b9db7dc6fa" providerId="LiveId" clId="{B9AD8B83-727E-4516-872C-59AEE01BAB81}" dt="2023-06-08T13:46:02.205" v="212" actId="1076"/>
            <ac:spMkLst>
              <pc:docMk/>
              <pc:sldMasterMk cId="2482647991" sldId="2147483648"/>
              <pc:sldLayoutMk cId="3816104954" sldId="2147483650"/>
              <ac:spMk id="30" creationId="{8FF41EF1-05C8-604B-FA9E-F659A2E5230A}"/>
            </ac:spMkLst>
          </pc:spChg>
          <pc:spChg chg="add mod">
            <ac:chgData name="Kristaps Palskis" userId="2304e6b9db7dc6fa" providerId="LiveId" clId="{B9AD8B83-727E-4516-872C-59AEE01BAB81}" dt="2023-06-08T13:46:09.382" v="216" actId="1076"/>
            <ac:spMkLst>
              <pc:docMk/>
              <pc:sldMasterMk cId="2482647991" sldId="2147483648"/>
              <pc:sldLayoutMk cId="3816104954" sldId="2147483650"/>
              <ac:spMk id="31" creationId="{A999EB18-7968-61A5-C3DD-1E632F7D1768}"/>
            </ac:spMkLst>
          </pc:spChg>
          <pc:spChg chg="add mod">
            <ac:chgData name="Kristaps Palskis" userId="2304e6b9db7dc6fa" providerId="LiveId" clId="{B9AD8B83-727E-4516-872C-59AEE01BAB81}" dt="2023-06-08T13:46:16.279" v="220" actId="1076"/>
            <ac:spMkLst>
              <pc:docMk/>
              <pc:sldMasterMk cId="2482647991" sldId="2147483648"/>
              <pc:sldLayoutMk cId="3816104954" sldId="2147483650"/>
              <ac:spMk id="32" creationId="{96B52F79-5E2D-E396-384D-FB7C73E2E599}"/>
            </ac:spMkLst>
          </pc:spChg>
          <pc:spChg chg="add mod">
            <ac:chgData name="Kristaps Palskis" userId="2304e6b9db7dc6fa" providerId="LiveId" clId="{B9AD8B83-727E-4516-872C-59AEE01BAB81}" dt="2023-06-08T13:46:46.129" v="241" actId="1035"/>
            <ac:spMkLst>
              <pc:docMk/>
              <pc:sldMasterMk cId="2482647991" sldId="2147483648"/>
              <pc:sldLayoutMk cId="3816104954" sldId="2147483650"/>
              <ac:spMk id="33" creationId="{8DA92A74-6F49-D9FA-5559-9E0867C18617}"/>
            </ac:spMkLst>
          </pc:spChg>
          <pc:spChg chg="add mod">
            <ac:chgData name="Kristaps Palskis" userId="2304e6b9db7dc6fa" providerId="LiveId" clId="{B9AD8B83-727E-4516-872C-59AEE01BAB81}" dt="2023-06-08T13:47:04.413" v="249" actId="1076"/>
            <ac:spMkLst>
              <pc:docMk/>
              <pc:sldMasterMk cId="2482647991" sldId="2147483648"/>
              <pc:sldLayoutMk cId="3816104954" sldId="2147483650"/>
              <ac:spMk id="34" creationId="{1B659E53-8F3F-7198-513C-D6EFA0A1B58E}"/>
            </ac:spMkLst>
          </pc:spChg>
          <pc:spChg chg="add del mod">
            <ac:chgData name="Kristaps Palskis" userId="2304e6b9db7dc6fa" providerId="LiveId" clId="{B9AD8B83-727E-4516-872C-59AEE01BAB81}" dt="2023-06-08T13:47:18.454" v="256" actId="21"/>
            <ac:spMkLst>
              <pc:docMk/>
              <pc:sldMasterMk cId="2482647991" sldId="2147483648"/>
              <pc:sldLayoutMk cId="3816104954" sldId="2147483650"/>
              <ac:spMk id="35" creationId="{F3C82564-0532-1DC0-96F1-295CDE0890F5}"/>
            </ac:spMkLst>
          </pc:spChg>
          <pc:spChg chg="add mod">
            <ac:chgData name="Kristaps Palskis" userId="2304e6b9db7dc6fa" providerId="LiveId" clId="{B9AD8B83-727E-4516-872C-59AEE01BAB81}" dt="2023-06-08T13:47:15.095" v="254" actId="688"/>
            <ac:spMkLst>
              <pc:docMk/>
              <pc:sldMasterMk cId="2482647991" sldId="2147483648"/>
              <pc:sldLayoutMk cId="3816104954" sldId="2147483650"/>
              <ac:spMk id="36" creationId="{9D118FA6-33A1-8987-663D-39F4C11C765A}"/>
            </ac:spMkLst>
          </pc:spChg>
          <pc:spChg chg="add mod">
            <ac:chgData name="Kristaps Palskis" userId="2304e6b9db7dc6fa" providerId="LiveId" clId="{B9AD8B83-727E-4516-872C-59AEE01BAB81}" dt="2023-06-08T13:47:30.863" v="271" actId="1036"/>
            <ac:spMkLst>
              <pc:docMk/>
              <pc:sldMasterMk cId="2482647991" sldId="2147483648"/>
              <pc:sldLayoutMk cId="3816104954" sldId="2147483650"/>
              <ac:spMk id="37" creationId="{2DDE56DF-8452-A67F-D2B4-3226606EFB65}"/>
            </ac:spMkLst>
          </pc:spChg>
          <pc:spChg chg="add mod">
            <ac:chgData name="Kristaps Palskis" userId="2304e6b9db7dc6fa" providerId="LiveId" clId="{B9AD8B83-727E-4516-872C-59AEE01BAB81}" dt="2023-06-08T13:47:42.314" v="285" actId="1035"/>
            <ac:spMkLst>
              <pc:docMk/>
              <pc:sldMasterMk cId="2482647991" sldId="2147483648"/>
              <pc:sldLayoutMk cId="3816104954" sldId="2147483650"/>
              <ac:spMk id="38" creationId="{1E0611E2-FFFD-84D5-61C7-6762E19698F8}"/>
            </ac:spMkLst>
          </pc:spChg>
          <pc:spChg chg="add mod">
            <ac:chgData name="Kristaps Palskis" userId="2304e6b9db7dc6fa" providerId="LiveId" clId="{B9AD8B83-727E-4516-872C-59AEE01BAB81}" dt="2023-06-08T13:47:54.351" v="290" actId="1076"/>
            <ac:spMkLst>
              <pc:docMk/>
              <pc:sldMasterMk cId="2482647991" sldId="2147483648"/>
              <pc:sldLayoutMk cId="3816104954" sldId="2147483650"/>
              <ac:spMk id="39" creationId="{0E8E6D8C-DEFF-69DA-60F5-94B752350435}"/>
            </ac:spMkLst>
          </pc:spChg>
          <pc:spChg chg="add mod ord">
            <ac:chgData name="Kristaps Palskis" userId="2304e6b9db7dc6fa" providerId="LiveId" clId="{B9AD8B83-727E-4516-872C-59AEE01BAB81}" dt="2023-06-08T13:53:11.915" v="342" actId="167"/>
            <ac:spMkLst>
              <pc:docMk/>
              <pc:sldMasterMk cId="2482647991" sldId="2147483648"/>
              <pc:sldLayoutMk cId="3816104954" sldId="2147483650"/>
              <ac:spMk id="41" creationId="{35ED1272-227C-C319-3477-11A998CD4292}"/>
            </ac:spMkLst>
          </pc:spChg>
          <pc:spChg chg="add mod">
            <ac:chgData name="Kristaps Palskis" userId="2304e6b9db7dc6fa" providerId="LiveId" clId="{B9AD8B83-727E-4516-872C-59AEE01BAB81}" dt="2023-06-08T13:56:10.616" v="348" actId="1076"/>
            <ac:spMkLst>
              <pc:docMk/>
              <pc:sldMasterMk cId="2482647991" sldId="2147483648"/>
              <pc:sldLayoutMk cId="3816104954" sldId="2147483650"/>
              <ac:spMk id="42" creationId="{FD59AC28-4651-0169-5229-DAAB6FFE4550}"/>
            </ac:spMkLst>
          </pc:spChg>
          <pc:spChg chg="add mod">
            <ac:chgData name="Kristaps Palskis" userId="2304e6b9db7dc6fa" providerId="LiveId" clId="{B9AD8B83-727E-4516-872C-59AEE01BAB81}" dt="2023-06-08T13:56:44.983" v="362" actId="14100"/>
            <ac:spMkLst>
              <pc:docMk/>
              <pc:sldMasterMk cId="2482647991" sldId="2147483648"/>
              <pc:sldLayoutMk cId="3816104954" sldId="2147483650"/>
              <ac:spMk id="43" creationId="{420FA1EE-AF68-D280-7DB1-244275C53207}"/>
            </ac:spMkLst>
          </pc:spChg>
          <pc:spChg chg="add mod">
            <ac:chgData name="Kristaps Palskis" userId="2304e6b9db7dc6fa" providerId="LiveId" clId="{B9AD8B83-727E-4516-872C-59AEE01BAB81}" dt="2023-06-08T13:56:57.968" v="368" actId="1076"/>
            <ac:spMkLst>
              <pc:docMk/>
              <pc:sldMasterMk cId="2482647991" sldId="2147483648"/>
              <pc:sldLayoutMk cId="3816104954" sldId="2147483650"/>
              <ac:spMk id="44" creationId="{18E468A6-31DD-533A-B6A7-00E64E81E46C}"/>
            </ac:spMkLst>
          </pc:spChg>
          <pc:spChg chg="add mod">
            <ac:chgData name="Kristaps Palskis" userId="2304e6b9db7dc6fa" providerId="LiveId" clId="{B9AD8B83-727E-4516-872C-59AEE01BAB81}" dt="2023-06-08T13:57:16.351" v="374" actId="1076"/>
            <ac:spMkLst>
              <pc:docMk/>
              <pc:sldMasterMk cId="2482647991" sldId="2147483648"/>
              <pc:sldLayoutMk cId="3816104954" sldId="2147483650"/>
              <ac:spMk id="45" creationId="{C3936F32-5E8E-C9CB-3673-FB113708A27F}"/>
            </ac:spMkLst>
          </pc:spChg>
          <pc:spChg chg="add mod">
            <ac:chgData name="Kristaps Palskis" userId="2304e6b9db7dc6fa" providerId="LiveId" clId="{B9AD8B83-727E-4516-872C-59AEE01BAB81}" dt="2023-06-08T13:57:26.732" v="379" actId="1076"/>
            <ac:spMkLst>
              <pc:docMk/>
              <pc:sldMasterMk cId="2482647991" sldId="2147483648"/>
              <pc:sldLayoutMk cId="3816104954" sldId="2147483650"/>
              <ac:spMk id="46" creationId="{72428D06-B68F-91B5-B4D8-7292E0BA2B94}"/>
            </ac:spMkLst>
          </pc:spChg>
          <pc:spChg chg="add mod">
            <ac:chgData name="Kristaps Palskis" userId="2304e6b9db7dc6fa" providerId="LiveId" clId="{B9AD8B83-727E-4516-872C-59AEE01BAB81}" dt="2023-06-08T13:57:40.594" v="383" actId="1076"/>
            <ac:spMkLst>
              <pc:docMk/>
              <pc:sldMasterMk cId="2482647991" sldId="2147483648"/>
              <pc:sldLayoutMk cId="3816104954" sldId="2147483650"/>
              <ac:spMk id="47" creationId="{45817649-290A-7147-A180-5310C034D4F3}"/>
            </ac:spMkLst>
          </pc:spChg>
          <pc:spChg chg="add mod">
            <ac:chgData name="Kristaps Palskis" userId="2304e6b9db7dc6fa" providerId="LiveId" clId="{B9AD8B83-727E-4516-872C-59AEE01BAB81}" dt="2023-06-08T13:57:49.499" v="387" actId="1076"/>
            <ac:spMkLst>
              <pc:docMk/>
              <pc:sldMasterMk cId="2482647991" sldId="2147483648"/>
              <pc:sldLayoutMk cId="3816104954" sldId="2147483650"/>
              <ac:spMk id="48" creationId="{8E3DFA73-E43B-28F7-8C5D-DFFB2C327646}"/>
            </ac:spMkLst>
          </pc:spChg>
          <pc:spChg chg="add mod">
            <ac:chgData name="Kristaps Palskis" userId="2304e6b9db7dc6fa" providerId="LiveId" clId="{B9AD8B83-727E-4516-872C-59AEE01BAB81}" dt="2023-06-08T13:58:06.194" v="391" actId="1076"/>
            <ac:spMkLst>
              <pc:docMk/>
              <pc:sldMasterMk cId="2482647991" sldId="2147483648"/>
              <pc:sldLayoutMk cId="3816104954" sldId="2147483650"/>
              <ac:spMk id="49" creationId="{743516B2-B869-2546-0828-8A5030C6B739}"/>
            </ac:spMkLst>
          </pc:spChg>
          <pc:spChg chg="add mod">
            <ac:chgData name="Kristaps Palskis" userId="2304e6b9db7dc6fa" providerId="LiveId" clId="{B9AD8B83-727E-4516-872C-59AEE01BAB81}" dt="2023-06-08T13:58:14.692" v="395" actId="1076"/>
            <ac:spMkLst>
              <pc:docMk/>
              <pc:sldMasterMk cId="2482647991" sldId="2147483648"/>
              <pc:sldLayoutMk cId="3816104954" sldId="2147483650"/>
              <ac:spMk id="50" creationId="{50937417-9221-C151-5EA8-E2FF0F8CFE2C}"/>
            </ac:spMkLst>
          </pc:spChg>
          <pc:spChg chg="add mod">
            <ac:chgData name="Kristaps Palskis" userId="2304e6b9db7dc6fa" providerId="LiveId" clId="{B9AD8B83-727E-4516-872C-59AEE01BAB81}" dt="2023-06-08T13:58:26.196" v="399" actId="1076"/>
            <ac:spMkLst>
              <pc:docMk/>
              <pc:sldMasterMk cId="2482647991" sldId="2147483648"/>
              <pc:sldLayoutMk cId="3816104954" sldId="2147483650"/>
              <ac:spMk id="51" creationId="{5656121D-A6EC-C8CB-EC03-277089A0C8BC}"/>
            </ac:spMkLst>
          </pc:spChg>
          <pc:spChg chg="add mod">
            <ac:chgData name="Kristaps Palskis" userId="2304e6b9db7dc6fa" providerId="LiveId" clId="{B9AD8B83-727E-4516-872C-59AEE01BAB81}" dt="2023-06-08T13:58:36.104" v="404" actId="1076"/>
            <ac:spMkLst>
              <pc:docMk/>
              <pc:sldMasterMk cId="2482647991" sldId="2147483648"/>
              <pc:sldLayoutMk cId="3816104954" sldId="2147483650"/>
              <ac:spMk id="52" creationId="{92EB11DD-D08E-ECEA-AC5A-28025971F430}"/>
            </ac:spMkLst>
          </pc:spChg>
          <pc:spChg chg="add mod">
            <ac:chgData name="Kristaps Palskis" userId="2304e6b9db7dc6fa" providerId="LiveId" clId="{B9AD8B83-727E-4516-872C-59AEE01BAB81}" dt="2023-06-08T13:59:13.543" v="423" actId="1037"/>
            <ac:spMkLst>
              <pc:docMk/>
              <pc:sldMasterMk cId="2482647991" sldId="2147483648"/>
              <pc:sldLayoutMk cId="3816104954" sldId="2147483650"/>
              <ac:spMk id="53" creationId="{E4A9794C-1A82-19E2-BE56-83DB501B59A1}"/>
            </ac:spMkLst>
          </pc:spChg>
          <pc:spChg chg="add mod">
            <ac:chgData name="Kristaps Palskis" userId="2304e6b9db7dc6fa" providerId="LiveId" clId="{B9AD8B83-727E-4516-872C-59AEE01BAB81}" dt="2023-06-08T13:59:09.303" v="419" actId="1076"/>
            <ac:spMkLst>
              <pc:docMk/>
              <pc:sldMasterMk cId="2482647991" sldId="2147483648"/>
              <pc:sldLayoutMk cId="3816104954" sldId="2147483650"/>
              <ac:spMk id="54" creationId="{5FE3A277-0BEA-78D4-0BEA-BC6D25CF65F7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55" creationId="{CDB6C8CD-3C0C-5094-4D75-E4CD686F5344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56" creationId="{55448412-8AFD-714C-D6C9-130E2F48ABAC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57" creationId="{2D9988CB-7447-9C11-2124-C6C6214BB2F5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58" creationId="{C1E5ACD3-D4D8-5570-4994-8B8DD8CC8F18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59" creationId="{6886203B-51DB-CB16-E497-53754978A0F0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60" creationId="{0492F278-9F87-880E-B335-A121965A7EEB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61" creationId="{B801BF97-6B0A-7A16-187A-08A12A9FFE65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62" creationId="{594CE3C9-CEB9-1C4C-6133-2DA28B13FC0D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63" creationId="{D517FE23-92DD-21FE-43F3-EF51337CD193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64" creationId="{397FCE6E-3A91-0C2D-6D7B-1913643DAF54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65" creationId="{F2104901-5501-5071-914D-05531E92478A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66" creationId="{7B56A02A-3BAF-090D-7E83-AFAE40DC04F2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67" creationId="{1286C667-2EE9-E706-CB8D-A82EDFB461FC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68" creationId="{AD5A53CA-FC97-190F-48D6-4F9A8292B6CC}"/>
            </ac:spMkLst>
          </pc:spChg>
          <pc:spChg chg="add del mod">
            <ac:chgData name="Kristaps Palskis" userId="2304e6b9db7dc6fa" providerId="LiveId" clId="{B9AD8B83-727E-4516-872C-59AEE01BAB81}" dt="2023-06-08T14:04:21.210" v="452" actId="478"/>
            <ac:spMkLst>
              <pc:docMk/>
              <pc:sldMasterMk cId="2482647991" sldId="2147483648"/>
              <pc:sldLayoutMk cId="3816104954" sldId="2147483650"/>
              <ac:spMk id="69" creationId="{FDEF9DB0-A660-6B54-A437-F3553746ECF1}"/>
            </ac:spMkLst>
          </pc:spChg>
          <pc:spChg chg="add mod ord">
            <ac:chgData name="Kristaps Palskis" userId="2304e6b9db7dc6fa" providerId="LiveId" clId="{B9AD8B83-727E-4516-872C-59AEE01BAB81}" dt="2023-06-08T14:07:30.658" v="464" actId="14100"/>
            <ac:spMkLst>
              <pc:docMk/>
              <pc:sldMasterMk cId="2482647991" sldId="2147483648"/>
              <pc:sldLayoutMk cId="3816104954" sldId="2147483650"/>
              <ac:spMk id="71" creationId="{8CBE5549-DB21-77B1-B169-6EB0D3042ED5}"/>
            </ac:spMkLst>
          </pc:spChg>
          <pc:grpChg chg="del">
            <ac:chgData name="Kristaps Palskis" userId="2304e6b9db7dc6fa" providerId="LiveId" clId="{B9AD8B83-727E-4516-872C-59AEE01BAB81}" dt="2023-06-08T13:34:56.771" v="35" actId="478"/>
            <ac:grpSpMkLst>
              <pc:docMk/>
              <pc:sldMasterMk cId="2482647991" sldId="2147483648"/>
              <pc:sldLayoutMk cId="3816104954" sldId="2147483650"/>
              <ac:grpSpMk id="4" creationId="{681D6E07-C0C0-E9D3-8CBA-BFA3231F3BDB}"/>
            </ac:grpSpMkLst>
          </pc:grpChg>
          <pc:grpChg chg="add mod">
            <ac:chgData name="Kristaps Palskis" userId="2304e6b9db7dc6fa" providerId="LiveId" clId="{B9AD8B83-727E-4516-872C-59AEE01BAB81}" dt="2023-06-08T13:49:15.799" v="315" actId="1038"/>
            <ac:grpSpMkLst>
              <pc:docMk/>
              <pc:sldMasterMk cId="2482647991" sldId="2147483648"/>
              <pc:sldLayoutMk cId="3816104954" sldId="2147483650"/>
              <ac:grpSpMk id="40" creationId="{3B2F9C28-DD96-5E0C-2D47-781618EB610F}"/>
            </ac:grpSpMkLst>
          </pc:grpChg>
          <pc:grpChg chg="add mod ord">
            <ac:chgData name="Kristaps Palskis" userId="2304e6b9db7dc6fa" providerId="LiveId" clId="{B9AD8B83-727E-4516-872C-59AEE01BAB81}" dt="2023-06-08T14:04:11.729" v="451" actId="164"/>
            <ac:grpSpMkLst>
              <pc:docMk/>
              <pc:sldMasterMk cId="2482647991" sldId="2147483648"/>
              <pc:sldLayoutMk cId="3816104954" sldId="2147483650"/>
              <ac:grpSpMk id="70" creationId="{1561778A-71AB-2FFC-E7B8-07A6F65BB14D}"/>
            </ac:grpSpMkLst>
          </pc:grpChg>
          <pc:picChg chg="del">
            <ac:chgData name="Kristaps Palskis" userId="2304e6b9db7dc6fa" providerId="LiveId" clId="{B9AD8B83-727E-4516-872C-59AEE01BAB81}" dt="2023-06-08T13:34:32.118" v="18" actId="478"/>
            <ac:picMkLst>
              <pc:docMk/>
              <pc:sldMasterMk cId="2482647991" sldId="2147483648"/>
              <pc:sldLayoutMk cId="3816104954" sldId="2147483650"/>
              <ac:picMk id="9" creationId="{28B6F2CF-8E29-9701-62DE-0ECFE9D9419B}"/>
            </ac:picMkLst>
          </pc:picChg>
          <pc:cxnChg chg="mod">
            <ac:chgData name="Kristaps Palskis" userId="2304e6b9db7dc6fa" providerId="LiveId" clId="{B9AD8B83-727E-4516-872C-59AEE01BAB81}" dt="2023-06-08T13:34:56.771" v="35" actId="478"/>
            <ac:cxnSpMkLst>
              <pc:docMk/>
              <pc:sldMasterMk cId="2482647991" sldId="2147483648"/>
              <pc:sldLayoutMk cId="3816104954" sldId="2147483650"/>
              <ac:cxnSpMk id="12" creationId="{DA890899-4CB6-C7C7-217A-B285CB627D21}"/>
            </ac:cxnSpMkLst>
          </pc:cxnChg>
        </pc:sldLayoutChg>
        <pc:sldLayoutChg chg="delSp modSp mod">
          <pc:chgData name="Kristaps Palskis" userId="2304e6b9db7dc6fa" providerId="LiveId" clId="{B9AD8B83-727E-4516-872C-59AEE01BAB81}" dt="2023-06-08T13:38:10.174" v="103" actId="478"/>
          <pc:sldLayoutMkLst>
            <pc:docMk/>
            <pc:sldMasterMk cId="2482647991" sldId="2147483648"/>
            <pc:sldLayoutMk cId="1451635190" sldId="2147483660"/>
          </pc:sldLayoutMkLst>
          <pc:grpChg chg="del">
            <ac:chgData name="Kristaps Palskis" userId="2304e6b9db7dc6fa" providerId="LiveId" clId="{B9AD8B83-727E-4516-872C-59AEE01BAB81}" dt="2023-06-08T13:38:10.174" v="103" actId="478"/>
            <ac:grpSpMkLst>
              <pc:docMk/>
              <pc:sldMasterMk cId="2482647991" sldId="2147483648"/>
              <pc:sldLayoutMk cId="1451635190" sldId="2147483660"/>
              <ac:grpSpMk id="21" creationId="{6820F258-AEA0-6AEB-E025-A99C6AE152F2}"/>
            </ac:grpSpMkLst>
          </pc:grpChg>
          <pc:picChg chg="del">
            <ac:chgData name="Kristaps Palskis" userId="2304e6b9db7dc6fa" providerId="LiveId" clId="{B9AD8B83-727E-4516-872C-59AEE01BAB81}" dt="2023-06-08T13:38:08.856" v="102" actId="478"/>
            <ac:picMkLst>
              <pc:docMk/>
              <pc:sldMasterMk cId="2482647991" sldId="2147483648"/>
              <pc:sldLayoutMk cId="1451635190" sldId="2147483660"/>
              <ac:picMk id="7" creationId="{62BF1D34-F183-01DD-7A64-81BD7FC17BE9}"/>
            </ac:picMkLst>
          </pc:picChg>
          <pc:cxnChg chg="mod">
            <ac:chgData name="Kristaps Palskis" userId="2304e6b9db7dc6fa" providerId="LiveId" clId="{B9AD8B83-727E-4516-872C-59AEE01BAB81}" dt="2023-06-08T13:38:10.174" v="103" actId="478"/>
            <ac:cxnSpMkLst>
              <pc:docMk/>
              <pc:sldMasterMk cId="2482647991" sldId="2147483648"/>
              <pc:sldLayoutMk cId="1451635190" sldId="2147483660"/>
              <ac:cxnSpMk id="13" creationId="{67454B3C-BCE9-5CDD-90DC-B563010D1D08}"/>
            </ac:cxnSpMkLst>
          </pc:cxnChg>
        </pc:sldLayoutChg>
      </pc:sldMasterChg>
    </pc:docChg>
  </pc:docChgLst>
  <pc:docChgLst>
    <pc:chgData name="Kristaps Palskis" userId="2304e6b9db7dc6fa" providerId="LiveId" clId="{FAE9D68C-5687-44A7-9E53-D03D072A24CF}"/>
    <pc:docChg chg="undo custSel addSld delSld modSld modMainMaster">
      <pc:chgData name="Kristaps Palskis" userId="2304e6b9db7dc6fa" providerId="LiveId" clId="{FAE9D68C-5687-44A7-9E53-D03D072A24CF}" dt="2023-10-07T02:58:46.658" v="5727" actId="20577"/>
      <pc:docMkLst>
        <pc:docMk/>
      </pc:docMkLst>
      <pc:sldChg chg="addSp delSp modSp mod">
        <pc:chgData name="Kristaps Palskis" userId="2304e6b9db7dc6fa" providerId="LiveId" clId="{FAE9D68C-5687-44A7-9E53-D03D072A24CF}" dt="2023-10-07T01:23:11.306" v="2220" actId="20577"/>
        <pc:sldMkLst>
          <pc:docMk/>
          <pc:sldMk cId="1157272725" sldId="256"/>
        </pc:sldMkLst>
        <pc:spChg chg="mod">
          <ac:chgData name="Kristaps Palskis" userId="2304e6b9db7dc6fa" providerId="LiveId" clId="{FAE9D68C-5687-44A7-9E53-D03D072A24CF}" dt="2023-10-07T01:21:58.641" v="2186" actId="14100"/>
          <ac:spMkLst>
            <pc:docMk/>
            <pc:sldMk cId="1157272725" sldId="256"/>
            <ac:spMk id="2" creationId="{35F77139-0355-0FFC-F8F9-15DCDE4BD70F}"/>
          </ac:spMkLst>
        </pc:spChg>
        <pc:spChg chg="mod">
          <ac:chgData name="Kristaps Palskis" userId="2304e6b9db7dc6fa" providerId="LiveId" clId="{FAE9D68C-5687-44A7-9E53-D03D072A24CF}" dt="2023-10-07T01:21:48.655" v="2184" actId="14100"/>
          <ac:spMkLst>
            <pc:docMk/>
            <pc:sldMk cId="1157272725" sldId="256"/>
            <ac:spMk id="3" creationId="{894A0F8D-AEC7-BD39-2C02-089C427B35EF}"/>
          </ac:spMkLst>
        </pc:spChg>
        <pc:spChg chg="del">
          <ac:chgData name="Kristaps Palskis" userId="2304e6b9db7dc6fa" providerId="LiveId" clId="{FAE9D68C-5687-44A7-9E53-D03D072A24CF}" dt="2023-10-07T01:08:58.699" v="1806" actId="478"/>
          <ac:spMkLst>
            <pc:docMk/>
            <pc:sldMk cId="1157272725" sldId="256"/>
            <ac:spMk id="4" creationId="{38178D3A-4415-FFAF-14F5-6FCFB6CC36D6}"/>
          </ac:spMkLst>
        </pc:spChg>
        <pc:spChg chg="add mod">
          <ac:chgData name="Kristaps Palskis" userId="2304e6b9db7dc6fa" providerId="LiveId" clId="{FAE9D68C-5687-44A7-9E53-D03D072A24CF}" dt="2023-10-07T01:23:11.306" v="2220" actId="20577"/>
          <ac:spMkLst>
            <pc:docMk/>
            <pc:sldMk cId="1157272725" sldId="256"/>
            <ac:spMk id="5" creationId="{6A6BD315-99B5-9556-5D9C-BEEBCCAA6262}"/>
          </ac:spMkLst>
        </pc:spChg>
        <pc:spChg chg="del">
          <ac:chgData name="Kristaps Palskis" userId="2304e6b9db7dc6fa" providerId="LiveId" clId="{FAE9D68C-5687-44A7-9E53-D03D072A24CF}" dt="2023-10-07T00:08:34.801" v="176" actId="478"/>
          <ac:spMkLst>
            <pc:docMk/>
            <pc:sldMk cId="1157272725" sldId="256"/>
            <ac:spMk id="12" creationId="{6BC6CA6F-0858-B827-74C5-C4BD994ED086}"/>
          </ac:spMkLst>
        </pc:spChg>
        <pc:cxnChg chg="del">
          <ac:chgData name="Kristaps Palskis" userId="2304e6b9db7dc6fa" providerId="LiveId" clId="{FAE9D68C-5687-44A7-9E53-D03D072A24CF}" dt="2023-10-07T00:08:34.801" v="176" actId="478"/>
          <ac:cxnSpMkLst>
            <pc:docMk/>
            <pc:sldMk cId="1157272725" sldId="256"/>
            <ac:cxnSpMk id="6" creationId="{7D1CBCBF-AA29-E350-8DEE-8319D257EB01}"/>
          </ac:cxnSpMkLst>
        </pc:cxnChg>
        <pc:cxnChg chg="del">
          <ac:chgData name="Kristaps Palskis" userId="2304e6b9db7dc6fa" providerId="LiveId" clId="{FAE9D68C-5687-44A7-9E53-D03D072A24CF}" dt="2023-10-07T00:08:34.801" v="176" actId="478"/>
          <ac:cxnSpMkLst>
            <pc:docMk/>
            <pc:sldMk cId="1157272725" sldId="256"/>
            <ac:cxnSpMk id="9" creationId="{549D2EEB-6870-5572-9A47-FBB68E6F1BA0}"/>
          </ac:cxnSpMkLst>
        </pc:cxnChg>
      </pc:sldChg>
      <pc:sldChg chg="del">
        <pc:chgData name="Kristaps Palskis" userId="2304e6b9db7dc6fa" providerId="LiveId" clId="{FAE9D68C-5687-44A7-9E53-D03D072A24CF}" dt="2023-10-06T23:57:12.026" v="0" actId="47"/>
        <pc:sldMkLst>
          <pc:docMk/>
          <pc:sldMk cId="2887078847" sldId="284"/>
        </pc:sldMkLst>
      </pc:sldChg>
      <pc:sldChg chg="del">
        <pc:chgData name="Kristaps Palskis" userId="2304e6b9db7dc6fa" providerId="LiveId" clId="{FAE9D68C-5687-44A7-9E53-D03D072A24CF}" dt="2023-10-06T23:57:12.621" v="1" actId="47"/>
        <pc:sldMkLst>
          <pc:docMk/>
          <pc:sldMk cId="2024672883" sldId="285"/>
        </pc:sldMkLst>
      </pc:sldChg>
      <pc:sldChg chg="del">
        <pc:chgData name="Kristaps Palskis" userId="2304e6b9db7dc6fa" providerId="LiveId" clId="{FAE9D68C-5687-44A7-9E53-D03D072A24CF}" dt="2023-10-06T23:57:15.597" v="11" actId="47"/>
        <pc:sldMkLst>
          <pc:docMk/>
          <pc:sldMk cId="1217314394" sldId="286"/>
        </pc:sldMkLst>
      </pc:sldChg>
      <pc:sldChg chg="del">
        <pc:chgData name="Kristaps Palskis" userId="2304e6b9db7dc6fa" providerId="LiveId" clId="{FAE9D68C-5687-44A7-9E53-D03D072A24CF}" dt="2023-10-06T23:57:20.416" v="20" actId="47"/>
        <pc:sldMkLst>
          <pc:docMk/>
          <pc:sldMk cId="964781241" sldId="287"/>
        </pc:sldMkLst>
      </pc:sldChg>
      <pc:sldChg chg="del">
        <pc:chgData name="Kristaps Palskis" userId="2304e6b9db7dc6fa" providerId="LiveId" clId="{FAE9D68C-5687-44A7-9E53-D03D072A24CF}" dt="2023-10-06T23:57:24.214" v="26" actId="47"/>
        <pc:sldMkLst>
          <pc:docMk/>
          <pc:sldMk cId="455858226" sldId="288"/>
        </pc:sldMkLst>
      </pc:sldChg>
      <pc:sldChg chg="del">
        <pc:chgData name="Kristaps Palskis" userId="2304e6b9db7dc6fa" providerId="LiveId" clId="{FAE9D68C-5687-44A7-9E53-D03D072A24CF}" dt="2023-10-06T23:57:24.801" v="27" actId="47"/>
        <pc:sldMkLst>
          <pc:docMk/>
          <pc:sldMk cId="3106261144" sldId="289"/>
        </pc:sldMkLst>
      </pc:sldChg>
      <pc:sldChg chg="del">
        <pc:chgData name="Kristaps Palskis" userId="2304e6b9db7dc6fa" providerId="LiveId" clId="{FAE9D68C-5687-44A7-9E53-D03D072A24CF}" dt="2023-10-06T23:57:26.436" v="30" actId="47"/>
        <pc:sldMkLst>
          <pc:docMk/>
          <pc:sldMk cId="2961684524" sldId="290"/>
        </pc:sldMkLst>
      </pc:sldChg>
      <pc:sldChg chg="addSp delSp modSp mod chgLayout">
        <pc:chgData name="Kristaps Palskis" userId="2304e6b9db7dc6fa" providerId="LiveId" clId="{FAE9D68C-5687-44A7-9E53-D03D072A24CF}" dt="2023-10-07T02:01:23.553" v="3832" actId="20577"/>
        <pc:sldMkLst>
          <pc:docMk/>
          <pc:sldMk cId="423781958" sldId="291"/>
        </pc:sldMkLst>
        <pc:spChg chg="mod">
          <ac:chgData name="Kristaps Palskis" userId="2304e6b9db7dc6fa" providerId="LiveId" clId="{FAE9D68C-5687-44A7-9E53-D03D072A24CF}" dt="2023-10-07T00:57:06.097" v="1534" actId="1035"/>
          <ac:spMkLst>
            <pc:docMk/>
            <pc:sldMk cId="423781958" sldId="291"/>
            <ac:spMk id="2" creationId="{42C43BCE-A5A4-4FCE-1ED0-8CF4F25C7111}"/>
          </ac:spMkLst>
        </pc:spChg>
        <pc:spChg chg="del mod">
          <ac:chgData name="Kristaps Palskis" userId="2304e6b9db7dc6fa" providerId="LiveId" clId="{FAE9D68C-5687-44A7-9E53-D03D072A24CF}" dt="2023-10-07T00:56:38.491" v="1505" actId="478"/>
          <ac:spMkLst>
            <pc:docMk/>
            <pc:sldMk cId="423781958" sldId="291"/>
            <ac:spMk id="4" creationId="{FF00CF85-7583-5B8D-FE4B-89C9BD4BF854}"/>
          </ac:spMkLst>
        </pc:spChg>
        <pc:spChg chg="add mod ord">
          <ac:chgData name="Kristaps Palskis" userId="2304e6b9db7dc6fa" providerId="LiveId" clId="{FAE9D68C-5687-44A7-9E53-D03D072A24CF}" dt="2023-10-07T01:25:05.130" v="2228" actId="700"/>
          <ac:spMkLst>
            <pc:docMk/>
            <pc:sldMk cId="423781958" sldId="291"/>
            <ac:spMk id="5" creationId="{7966FF18-37A8-DB9F-2A27-94ED00E43EC4}"/>
          </ac:spMkLst>
        </pc:spChg>
        <pc:spChg chg="add mod ord">
          <ac:chgData name="Kristaps Palskis" userId="2304e6b9db7dc6fa" providerId="LiveId" clId="{FAE9D68C-5687-44A7-9E53-D03D072A24CF}" dt="2023-10-07T02:01:23.553" v="3832" actId="20577"/>
          <ac:spMkLst>
            <pc:docMk/>
            <pc:sldMk cId="423781958" sldId="291"/>
            <ac:spMk id="6" creationId="{27CAE732-93D2-9786-9AC4-A0749356C476}"/>
          </ac:spMkLst>
        </pc:spChg>
        <pc:spChg chg="del">
          <ac:chgData name="Kristaps Palskis" userId="2304e6b9db7dc6fa" providerId="LiveId" clId="{FAE9D68C-5687-44A7-9E53-D03D072A24CF}" dt="2023-10-07T00:35:56.121" v="1167" actId="478"/>
          <ac:spMkLst>
            <pc:docMk/>
            <pc:sldMk cId="423781958" sldId="291"/>
            <ac:spMk id="13" creationId="{EA2CD0F9-5002-9DC3-DE43-845B6F610020}"/>
          </ac:spMkLst>
        </pc:spChg>
        <pc:spChg chg="del">
          <ac:chgData name="Kristaps Palskis" userId="2304e6b9db7dc6fa" providerId="LiveId" clId="{FAE9D68C-5687-44A7-9E53-D03D072A24CF}" dt="2023-10-07T00:35:56.121" v="1167" actId="478"/>
          <ac:spMkLst>
            <pc:docMk/>
            <pc:sldMk cId="423781958" sldId="291"/>
            <ac:spMk id="16" creationId="{30AB5A69-EB89-F535-6B6C-24875189A4F0}"/>
          </ac:spMkLst>
        </pc:spChg>
        <pc:spChg chg="del">
          <ac:chgData name="Kristaps Palskis" userId="2304e6b9db7dc6fa" providerId="LiveId" clId="{FAE9D68C-5687-44A7-9E53-D03D072A24CF}" dt="2023-10-07T00:35:56.121" v="1167" actId="478"/>
          <ac:spMkLst>
            <pc:docMk/>
            <pc:sldMk cId="423781958" sldId="291"/>
            <ac:spMk id="19" creationId="{E5DB6C9F-3C40-7CF0-3690-A232BA071383}"/>
          </ac:spMkLst>
        </pc:spChg>
        <pc:spChg chg="del">
          <ac:chgData name="Kristaps Palskis" userId="2304e6b9db7dc6fa" providerId="LiveId" clId="{FAE9D68C-5687-44A7-9E53-D03D072A24CF}" dt="2023-10-07T00:35:56.121" v="1167" actId="478"/>
          <ac:spMkLst>
            <pc:docMk/>
            <pc:sldMk cId="423781958" sldId="291"/>
            <ac:spMk id="24" creationId="{689AE0D2-FC14-8ED3-7D1F-FE4F906B9C51}"/>
          </ac:spMkLst>
        </pc:spChg>
        <pc:spChg chg="del">
          <ac:chgData name="Kristaps Palskis" userId="2304e6b9db7dc6fa" providerId="LiveId" clId="{FAE9D68C-5687-44A7-9E53-D03D072A24CF}" dt="2023-10-07T00:35:56.121" v="1167" actId="478"/>
          <ac:spMkLst>
            <pc:docMk/>
            <pc:sldMk cId="423781958" sldId="291"/>
            <ac:spMk id="27" creationId="{766297DF-9CDE-AF3A-0E38-936C6CAB28DA}"/>
          </ac:spMkLst>
        </pc:spChg>
        <pc:spChg chg="del">
          <ac:chgData name="Kristaps Palskis" userId="2304e6b9db7dc6fa" providerId="LiveId" clId="{FAE9D68C-5687-44A7-9E53-D03D072A24CF}" dt="2023-10-07T00:35:56.121" v="1167" actId="478"/>
          <ac:spMkLst>
            <pc:docMk/>
            <pc:sldMk cId="423781958" sldId="291"/>
            <ac:spMk id="32" creationId="{6643B4F9-D140-731C-E5CC-4C96945A1C6D}"/>
          </ac:spMkLst>
        </pc:spChg>
        <pc:cxnChg chg="add mod">
          <ac:chgData name="Kristaps Palskis" userId="2304e6b9db7dc6fa" providerId="LiveId" clId="{FAE9D68C-5687-44A7-9E53-D03D072A24CF}" dt="2023-10-07T02:00:56.530" v="3828" actId="1036"/>
          <ac:cxnSpMkLst>
            <pc:docMk/>
            <pc:sldMk cId="423781958" sldId="291"/>
            <ac:cxnSpMk id="8" creationId="{22771952-CC40-CE64-DDDA-6C173AA15654}"/>
          </ac:cxnSpMkLst>
        </pc:cxnChg>
        <pc:cxnChg chg="add mod">
          <ac:chgData name="Kristaps Palskis" userId="2304e6b9db7dc6fa" providerId="LiveId" clId="{FAE9D68C-5687-44A7-9E53-D03D072A24CF}" dt="2023-10-07T02:00:56.530" v="3828" actId="1036"/>
          <ac:cxnSpMkLst>
            <pc:docMk/>
            <pc:sldMk cId="423781958" sldId="291"/>
            <ac:cxnSpMk id="9" creationId="{142A1139-91CF-1107-D4F9-F85B3C17D0A8}"/>
          </ac:cxnSpMkLst>
        </pc:cxnChg>
        <pc:cxnChg chg="del">
          <ac:chgData name="Kristaps Palskis" userId="2304e6b9db7dc6fa" providerId="LiveId" clId="{FAE9D68C-5687-44A7-9E53-D03D072A24CF}" dt="2023-10-07T00:35:56.121" v="1167" actId="478"/>
          <ac:cxnSpMkLst>
            <pc:docMk/>
            <pc:sldMk cId="423781958" sldId="291"/>
            <ac:cxnSpMk id="11" creationId="{21F62D76-897B-C017-1BE5-8D35BDBEAD06}"/>
          </ac:cxnSpMkLst>
        </pc:cxnChg>
        <pc:cxnChg chg="del">
          <ac:chgData name="Kristaps Palskis" userId="2304e6b9db7dc6fa" providerId="LiveId" clId="{FAE9D68C-5687-44A7-9E53-D03D072A24CF}" dt="2023-10-07T00:35:56.121" v="1167" actId="478"/>
          <ac:cxnSpMkLst>
            <pc:docMk/>
            <pc:sldMk cId="423781958" sldId="291"/>
            <ac:cxnSpMk id="15" creationId="{C10F0FB5-6167-52CA-F0AE-2D4AFC6B58A9}"/>
          </ac:cxnSpMkLst>
        </pc:cxnChg>
        <pc:cxnChg chg="del mod">
          <ac:chgData name="Kristaps Palskis" userId="2304e6b9db7dc6fa" providerId="LiveId" clId="{FAE9D68C-5687-44A7-9E53-D03D072A24CF}" dt="2023-10-07T00:35:56.121" v="1167" actId="478"/>
          <ac:cxnSpMkLst>
            <pc:docMk/>
            <pc:sldMk cId="423781958" sldId="291"/>
            <ac:cxnSpMk id="18" creationId="{C9F9A347-6850-7ED7-D0DB-52762D3260D0}"/>
          </ac:cxnSpMkLst>
        </pc:cxnChg>
        <pc:cxnChg chg="del">
          <ac:chgData name="Kristaps Palskis" userId="2304e6b9db7dc6fa" providerId="LiveId" clId="{FAE9D68C-5687-44A7-9E53-D03D072A24CF}" dt="2023-10-07T00:35:56.121" v="1167" actId="478"/>
          <ac:cxnSpMkLst>
            <pc:docMk/>
            <pc:sldMk cId="423781958" sldId="291"/>
            <ac:cxnSpMk id="23" creationId="{B680A6BF-2C2F-805E-9624-83349EE5F8F1}"/>
          </ac:cxnSpMkLst>
        </pc:cxnChg>
        <pc:cxnChg chg="del mod">
          <ac:chgData name="Kristaps Palskis" userId="2304e6b9db7dc6fa" providerId="LiveId" clId="{FAE9D68C-5687-44A7-9E53-D03D072A24CF}" dt="2023-10-07T00:35:56.121" v="1167" actId="478"/>
          <ac:cxnSpMkLst>
            <pc:docMk/>
            <pc:sldMk cId="423781958" sldId="291"/>
            <ac:cxnSpMk id="26" creationId="{B3A19160-9027-90BF-6FA5-ADC4B7981400}"/>
          </ac:cxnSpMkLst>
        </pc:cxnChg>
        <pc:cxnChg chg="del mod">
          <ac:chgData name="Kristaps Palskis" userId="2304e6b9db7dc6fa" providerId="LiveId" clId="{FAE9D68C-5687-44A7-9E53-D03D072A24CF}" dt="2023-10-07T00:35:56.121" v="1167" actId="478"/>
          <ac:cxnSpMkLst>
            <pc:docMk/>
            <pc:sldMk cId="423781958" sldId="291"/>
            <ac:cxnSpMk id="31" creationId="{17C17373-91CB-378F-4EB3-253775F2E02D}"/>
          </ac:cxnSpMkLst>
        </pc:cxnChg>
      </pc:sldChg>
      <pc:sldChg chg="del">
        <pc:chgData name="Kristaps Palskis" userId="2304e6b9db7dc6fa" providerId="LiveId" clId="{FAE9D68C-5687-44A7-9E53-D03D072A24CF}" dt="2023-10-06T23:57:37.492" v="33" actId="47"/>
        <pc:sldMkLst>
          <pc:docMk/>
          <pc:sldMk cId="739630022" sldId="292"/>
        </pc:sldMkLst>
      </pc:sldChg>
      <pc:sldChg chg="addSp delSp modSp new mod modClrScheme chgLayout">
        <pc:chgData name="Kristaps Palskis" userId="2304e6b9db7dc6fa" providerId="LiveId" clId="{FAE9D68C-5687-44A7-9E53-D03D072A24CF}" dt="2023-10-07T01:39:53.743" v="2529" actId="113"/>
        <pc:sldMkLst>
          <pc:docMk/>
          <pc:sldMk cId="2485191030" sldId="292"/>
        </pc:sldMkLst>
        <pc:spChg chg="del mod ord">
          <ac:chgData name="Kristaps Palskis" userId="2304e6b9db7dc6fa" providerId="LiveId" clId="{FAE9D68C-5687-44A7-9E53-D03D072A24CF}" dt="2023-10-07T01:31:04.882" v="2283" actId="700"/>
          <ac:spMkLst>
            <pc:docMk/>
            <pc:sldMk cId="2485191030" sldId="292"/>
            <ac:spMk id="2" creationId="{9D6E165D-5C36-2403-92E0-43BAA7E1CCA8}"/>
          </ac:spMkLst>
        </pc:spChg>
        <pc:spChg chg="del mod ord">
          <ac:chgData name="Kristaps Palskis" userId="2304e6b9db7dc6fa" providerId="LiveId" clId="{FAE9D68C-5687-44A7-9E53-D03D072A24CF}" dt="2023-10-07T01:31:04.882" v="2283" actId="700"/>
          <ac:spMkLst>
            <pc:docMk/>
            <pc:sldMk cId="2485191030" sldId="292"/>
            <ac:spMk id="3" creationId="{FE28770B-C4B4-4510-0C0C-5EFC783C134F}"/>
          </ac:spMkLst>
        </pc:spChg>
        <pc:spChg chg="add del mod ord">
          <ac:chgData name="Kristaps Palskis" userId="2304e6b9db7dc6fa" providerId="LiveId" clId="{FAE9D68C-5687-44A7-9E53-D03D072A24CF}" dt="2023-10-07T01:31:08.362" v="2284" actId="478"/>
          <ac:spMkLst>
            <pc:docMk/>
            <pc:sldMk cId="2485191030" sldId="292"/>
            <ac:spMk id="4" creationId="{A45072CB-CC30-31B6-B617-BA28C37599BA}"/>
          </ac:spMkLst>
        </pc:spChg>
        <pc:spChg chg="add del mod ord">
          <ac:chgData name="Kristaps Palskis" userId="2304e6b9db7dc6fa" providerId="LiveId" clId="{FAE9D68C-5687-44A7-9E53-D03D072A24CF}" dt="2023-10-07T01:31:10.164" v="2285" actId="478"/>
          <ac:spMkLst>
            <pc:docMk/>
            <pc:sldMk cId="2485191030" sldId="292"/>
            <ac:spMk id="5" creationId="{106EDE63-B6D8-F16D-7D30-54753E5CD483}"/>
          </ac:spMkLst>
        </pc:spChg>
        <pc:spChg chg="add mod">
          <ac:chgData name="Kristaps Palskis" userId="2304e6b9db7dc6fa" providerId="LiveId" clId="{FAE9D68C-5687-44A7-9E53-D03D072A24CF}" dt="2023-10-07T01:39:53.743" v="2529" actId="113"/>
          <ac:spMkLst>
            <pc:docMk/>
            <pc:sldMk cId="2485191030" sldId="292"/>
            <ac:spMk id="6" creationId="{744FAB12-6007-CA8F-F819-4DFD1CC8A89A}"/>
          </ac:spMkLst>
        </pc:spChg>
      </pc:sldChg>
      <pc:sldChg chg="delSp modSp add mod">
        <pc:chgData name="Kristaps Palskis" userId="2304e6b9db7dc6fa" providerId="LiveId" clId="{FAE9D68C-5687-44A7-9E53-D03D072A24CF}" dt="2023-10-07T02:24:16.728" v="4540" actId="20577"/>
        <pc:sldMkLst>
          <pc:docMk/>
          <pc:sldMk cId="2827821700" sldId="293"/>
        </pc:sldMkLst>
        <pc:spChg chg="mod">
          <ac:chgData name="Kristaps Palskis" userId="2304e6b9db7dc6fa" providerId="LiveId" clId="{FAE9D68C-5687-44A7-9E53-D03D072A24CF}" dt="2023-10-07T02:24:16.728" v="4540" actId="20577"/>
          <ac:spMkLst>
            <pc:docMk/>
            <pc:sldMk cId="2827821700" sldId="293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02:57.313" v="3881" actId="20577"/>
          <ac:spMkLst>
            <pc:docMk/>
            <pc:sldMk cId="2827821700" sldId="293"/>
            <ac:spMk id="5" creationId="{7966FF18-37A8-DB9F-2A27-94ED00E43EC4}"/>
          </ac:spMkLst>
        </pc:spChg>
        <pc:spChg chg="mod">
          <ac:chgData name="Kristaps Palskis" userId="2304e6b9db7dc6fa" providerId="LiveId" clId="{FAE9D68C-5687-44A7-9E53-D03D072A24CF}" dt="2023-10-07T02:02:36.169" v="3878" actId="20577"/>
          <ac:spMkLst>
            <pc:docMk/>
            <pc:sldMk cId="2827821700" sldId="293"/>
            <ac:spMk id="6" creationId="{27CAE732-93D2-9786-9AC4-A0749356C476}"/>
          </ac:spMkLst>
        </pc:spChg>
        <pc:cxnChg chg="del">
          <ac:chgData name="Kristaps Palskis" userId="2304e6b9db7dc6fa" providerId="LiveId" clId="{FAE9D68C-5687-44A7-9E53-D03D072A24CF}" dt="2023-10-07T02:02:29.067" v="3877" actId="478"/>
          <ac:cxnSpMkLst>
            <pc:docMk/>
            <pc:sldMk cId="2827821700" sldId="293"/>
            <ac:cxnSpMk id="8" creationId="{22771952-CC40-CE64-DDDA-6C173AA15654}"/>
          </ac:cxnSpMkLst>
        </pc:cxnChg>
        <pc:cxnChg chg="del">
          <ac:chgData name="Kristaps Palskis" userId="2304e6b9db7dc6fa" providerId="LiveId" clId="{FAE9D68C-5687-44A7-9E53-D03D072A24CF}" dt="2023-10-07T02:02:29.067" v="3877" actId="478"/>
          <ac:cxnSpMkLst>
            <pc:docMk/>
            <pc:sldMk cId="2827821700" sldId="293"/>
            <ac:cxnSpMk id="9" creationId="{142A1139-91CF-1107-D4F9-F85B3C17D0A8}"/>
          </ac:cxnSpMkLst>
        </pc:cxnChg>
      </pc:sldChg>
      <pc:sldChg chg="del">
        <pc:chgData name="Kristaps Palskis" userId="2304e6b9db7dc6fa" providerId="LiveId" clId="{FAE9D68C-5687-44A7-9E53-D03D072A24CF}" dt="2023-10-06T23:57:13.161" v="2" actId="47"/>
        <pc:sldMkLst>
          <pc:docMk/>
          <pc:sldMk cId="3857128505" sldId="293"/>
        </pc:sldMkLst>
      </pc:sldChg>
      <pc:sldChg chg="del">
        <pc:chgData name="Kristaps Palskis" userId="2304e6b9db7dc6fa" providerId="LiveId" clId="{FAE9D68C-5687-44A7-9E53-D03D072A24CF}" dt="2023-10-06T23:57:13.295" v="3" actId="47"/>
        <pc:sldMkLst>
          <pc:docMk/>
          <pc:sldMk cId="3135549681" sldId="294"/>
        </pc:sldMkLst>
      </pc:sldChg>
      <pc:sldChg chg="modSp add mod">
        <pc:chgData name="Kristaps Palskis" userId="2304e6b9db7dc6fa" providerId="LiveId" clId="{FAE9D68C-5687-44A7-9E53-D03D072A24CF}" dt="2023-10-07T02:24:21.481" v="4541" actId="20577"/>
        <pc:sldMkLst>
          <pc:docMk/>
          <pc:sldMk cId="3805275638" sldId="294"/>
        </pc:sldMkLst>
        <pc:spChg chg="mod">
          <ac:chgData name="Kristaps Palskis" userId="2304e6b9db7dc6fa" providerId="LiveId" clId="{FAE9D68C-5687-44A7-9E53-D03D072A24CF}" dt="2023-10-07T02:24:21.481" v="4541" actId="20577"/>
          <ac:spMkLst>
            <pc:docMk/>
            <pc:sldMk cId="3805275638" sldId="294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03:37.363" v="3998" actId="114"/>
          <ac:spMkLst>
            <pc:docMk/>
            <pc:sldMk cId="3805275638" sldId="294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13.591" v="4" actId="47"/>
        <pc:sldMkLst>
          <pc:docMk/>
          <pc:sldMk cId="322277492" sldId="295"/>
        </pc:sldMkLst>
      </pc:sldChg>
      <pc:sldChg chg="modSp add mod">
        <pc:chgData name="Kristaps Palskis" userId="2304e6b9db7dc6fa" providerId="LiveId" clId="{FAE9D68C-5687-44A7-9E53-D03D072A24CF}" dt="2023-10-07T02:24:25.667" v="4542" actId="20577"/>
        <pc:sldMkLst>
          <pc:docMk/>
          <pc:sldMk cId="908470381" sldId="295"/>
        </pc:sldMkLst>
        <pc:spChg chg="mod">
          <ac:chgData name="Kristaps Palskis" userId="2304e6b9db7dc6fa" providerId="LiveId" clId="{FAE9D68C-5687-44A7-9E53-D03D072A24CF}" dt="2023-10-07T02:24:25.667" v="4542" actId="20577"/>
          <ac:spMkLst>
            <pc:docMk/>
            <pc:sldMk cId="908470381" sldId="295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05:44.799" v="4083" actId="20577"/>
          <ac:spMkLst>
            <pc:docMk/>
            <pc:sldMk cId="908470381" sldId="295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13.846" v="5" actId="47"/>
        <pc:sldMkLst>
          <pc:docMk/>
          <pc:sldMk cId="2672596484" sldId="296"/>
        </pc:sldMkLst>
      </pc:sldChg>
      <pc:sldChg chg="modSp add mod">
        <pc:chgData name="Kristaps Palskis" userId="2304e6b9db7dc6fa" providerId="LiveId" clId="{FAE9D68C-5687-44A7-9E53-D03D072A24CF}" dt="2023-10-07T02:24:29.317" v="4543" actId="20577"/>
        <pc:sldMkLst>
          <pc:docMk/>
          <pc:sldMk cId="3891622882" sldId="296"/>
        </pc:sldMkLst>
        <pc:spChg chg="mod">
          <ac:chgData name="Kristaps Palskis" userId="2304e6b9db7dc6fa" providerId="LiveId" clId="{FAE9D68C-5687-44A7-9E53-D03D072A24CF}" dt="2023-10-07T02:24:29.317" v="4543" actId="20577"/>
          <ac:spMkLst>
            <pc:docMk/>
            <pc:sldMk cId="3891622882" sldId="296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06:47.339" v="4118" actId="20577"/>
          <ac:spMkLst>
            <pc:docMk/>
            <pc:sldMk cId="3891622882" sldId="296"/>
            <ac:spMk id="5" creationId="{7966FF18-37A8-DB9F-2A27-94ED00E43EC4}"/>
          </ac:spMkLst>
        </pc:spChg>
      </pc:sldChg>
      <pc:sldChg chg="modSp add mod">
        <pc:chgData name="Kristaps Palskis" userId="2304e6b9db7dc6fa" providerId="LiveId" clId="{FAE9D68C-5687-44A7-9E53-D03D072A24CF}" dt="2023-10-07T02:24:32.797" v="4544" actId="20577"/>
        <pc:sldMkLst>
          <pc:docMk/>
          <pc:sldMk cId="37216568" sldId="297"/>
        </pc:sldMkLst>
        <pc:spChg chg="mod">
          <ac:chgData name="Kristaps Palskis" userId="2304e6b9db7dc6fa" providerId="LiveId" clId="{FAE9D68C-5687-44A7-9E53-D03D072A24CF}" dt="2023-10-07T02:24:32.797" v="4544" actId="20577"/>
          <ac:spMkLst>
            <pc:docMk/>
            <pc:sldMk cId="37216568" sldId="297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07:54.609" v="4175" actId="20577"/>
          <ac:spMkLst>
            <pc:docMk/>
            <pc:sldMk cId="37216568" sldId="297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14.011" v="6" actId="47"/>
        <pc:sldMkLst>
          <pc:docMk/>
          <pc:sldMk cId="3111656137" sldId="297"/>
        </pc:sldMkLst>
      </pc:sldChg>
      <pc:sldChg chg="addSp delSp modSp add mod">
        <pc:chgData name="Kristaps Palskis" userId="2304e6b9db7dc6fa" providerId="LiveId" clId="{FAE9D68C-5687-44A7-9E53-D03D072A24CF}" dt="2023-10-07T02:24:36.641" v="4545" actId="20577"/>
        <pc:sldMkLst>
          <pc:docMk/>
          <pc:sldMk cId="2294716598" sldId="298"/>
        </pc:sldMkLst>
        <pc:spChg chg="mod">
          <ac:chgData name="Kristaps Palskis" userId="2304e6b9db7dc6fa" providerId="LiveId" clId="{FAE9D68C-5687-44A7-9E53-D03D072A24CF}" dt="2023-10-07T02:24:36.641" v="4545" actId="20577"/>
          <ac:spMkLst>
            <pc:docMk/>
            <pc:sldMk cId="2294716598" sldId="298"/>
            <ac:spMk id="2" creationId="{42C43BCE-A5A4-4FCE-1ED0-8CF4F25C7111}"/>
          </ac:spMkLst>
        </pc:spChg>
        <pc:spChg chg="add del mod topLvl">
          <ac:chgData name="Kristaps Palskis" userId="2304e6b9db7dc6fa" providerId="LiveId" clId="{FAE9D68C-5687-44A7-9E53-D03D072A24CF}" dt="2023-10-07T02:22:32.333" v="4486" actId="14100"/>
          <ac:spMkLst>
            <pc:docMk/>
            <pc:sldMk cId="2294716598" sldId="298"/>
            <ac:spMk id="3" creationId="{C696E1A2-B6B9-4FEA-D561-AB0058060E9E}"/>
          </ac:spMkLst>
        </pc:spChg>
        <pc:spChg chg="mod">
          <ac:chgData name="Kristaps Palskis" userId="2304e6b9db7dc6fa" providerId="LiveId" clId="{FAE9D68C-5687-44A7-9E53-D03D072A24CF}" dt="2023-10-07T02:09:59.393" v="4219" actId="20577"/>
          <ac:spMkLst>
            <pc:docMk/>
            <pc:sldMk cId="2294716598" sldId="298"/>
            <ac:spMk id="5" creationId="{7966FF18-37A8-DB9F-2A27-94ED00E43EC4}"/>
          </ac:spMkLst>
        </pc:spChg>
        <pc:spChg chg="del mod">
          <ac:chgData name="Kristaps Palskis" userId="2304e6b9db7dc6fa" providerId="LiveId" clId="{FAE9D68C-5687-44A7-9E53-D03D072A24CF}" dt="2023-10-07T02:19:28.663" v="4379" actId="478"/>
          <ac:spMkLst>
            <pc:docMk/>
            <pc:sldMk cId="2294716598" sldId="298"/>
            <ac:spMk id="6" creationId="{27CAE732-93D2-9786-9AC4-A0749356C476}"/>
          </ac:spMkLst>
        </pc:spChg>
        <pc:spChg chg="add mod topLvl">
          <ac:chgData name="Kristaps Palskis" userId="2304e6b9db7dc6fa" providerId="LiveId" clId="{FAE9D68C-5687-44A7-9E53-D03D072A24CF}" dt="2023-10-07T02:23:52.497" v="4538" actId="1036"/>
          <ac:spMkLst>
            <pc:docMk/>
            <pc:sldMk cId="2294716598" sldId="298"/>
            <ac:spMk id="23" creationId="{C9F79F95-54C4-B20C-0473-AA02DF463158}"/>
          </ac:spMkLst>
        </pc:spChg>
        <pc:spChg chg="add del mod">
          <ac:chgData name="Kristaps Palskis" userId="2304e6b9db7dc6fa" providerId="LiveId" clId="{FAE9D68C-5687-44A7-9E53-D03D072A24CF}" dt="2023-10-07T02:14:02.583" v="4261"/>
          <ac:spMkLst>
            <pc:docMk/>
            <pc:sldMk cId="2294716598" sldId="298"/>
            <ac:spMk id="24" creationId="{72E197D6-A2F9-EF69-F587-65518826CA7E}"/>
          </ac:spMkLst>
        </pc:spChg>
        <pc:spChg chg="add mod">
          <ac:chgData name="Kristaps Palskis" userId="2304e6b9db7dc6fa" providerId="LiveId" clId="{FAE9D68C-5687-44A7-9E53-D03D072A24CF}" dt="2023-10-07T02:14:02.203" v="4260" actId="571"/>
          <ac:spMkLst>
            <pc:docMk/>
            <pc:sldMk cId="2294716598" sldId="298"/>
            <ac:spMk id="25" creationId="{4713D2D5-600A-AB81-3732-615E1782E0E1}"/>
          </ac:spMkLst>
        </pc:spChg>
        <pc:spChg chg="add mod topLvl">
          <ac:chgData name="Kristaps Palskis" userId="2304e6b9db7dc6fa" providerId="LiveId" clId="{FAE9D68C-5687-44A7-9E53-D03D072A24CF}" dt="2023-10-07T02:16:26.835" v="4316" actId="164"/>
          <ac:spMkLst>
            <pc:docMk/>
            <pc:sldMk cId="2294716598" sldId="298"/>
            <ac:spMk id="26" creationId="{37C50433-CC4B-F662-F483-E3B79DF2B71A}"/>
          </ac:spMkLst>
        </pc:spChg>
        <pc:spChg chg="add del mod">
          <ac:chgData name="Kristaps Palskis" userId="2304e6b9db7dc6fa" providerId="LiveId" clId="{FAE9D68C-5687-44A7-9E53-D03D072A24CF}" dt="2023-10-07T02:17:24.322" v="4366" actId="478"/>
          <ac:spMkLst>
            <pc:docMk/>
            <pc:sldMk cId="2294716598" sldId="298"/>
            <ac:spMk id="35" creationId="{C69B9D88-81EE-C9C8-FBA9-8F97D6CF768E}"/>
          </ac:spMkLst>
        </pc:spChg>
        <pc:spChg chg="add mod">
          <ac:chgData name="Kristaps Palskis" userId="2304e6b9db7dc6fa" providerId="LiveId" clId="{FAE9D68C-5687-44A7-9E53-D03D072A24CF}" dt="2023-10-07T02:20:25.874" v="4415" actId="1036"/>
          <ac:spMkLst>
            <pc:docMk/>
            <pc:sldMk cId="2294716598" sldId="298"/>
            <ac:spMk id="36" creationId="{B263CC68-0935-8466-4B5D-3E1000FA2308}"/>
          </ac:spMkLst>
        </pc:spChg>
        <pc:spChg chg="mod">
          <ac:chgData name="Kristaps Palskis" userId="2304e6b9db7dc6fa" providerId="LiveId" clId="{FAE9D68C-5687-44A7-9E53-D03D072A24CF}" dt="2023-10-07T02:23:23.927" v="4533" actId="14100"/>
          <ac:spMkLst>
            <pc:docMk/>
            <pc:sldMk cId="2294716598" sldId="298"/>
            <ac:spMk id="38" creationId="{995C8611-4412-09A7-A0BE-C2E91D051AA9}"/>
          </ac:spMkLst>
        </pc:spChg>
        <pc:spChg chg="mod">
          <ac:chgData name="Kristaps Palskis" userId="2304e6b9db7dc6fa" providerId="LiveId" clId="{FAE9D68C-5687-44A7-9E53-D03D072A24CF}" dt="2023-10-07T02:23:54.557" v="4539" actId="1036"/>
          <ac:spMkLst>
            <pc:docMk/>
            <pc:sldMk cId="2294716598" sldId="298"/>
            <ac:spMk id="41" creationId="{E4F5791E-B55F-2E5A-419E-0C5770B2C018}"/>
          </ac:spMkLst>
        </pc:spChg>
        <pc:spChg chg="mod">
          <ac:chgData name="Kristaps Palskis" userId="2304e6b9db7dc6fa" providerId="LiveId" clId="{FAE9D68C-5687-44A7-9E53-D03D072A24CF}" dt="2023-10-07T02:19:19.592" v="4377"/>
          <ac:spMkLst>
            <pc:docMk/>
            <pc:sldMk cId="2294716598" sldId="298"/>
            <ac:spMk id="42" creationId="{B93084B4-463D-3BF1-FE99-7F06CD88E514}"/>
          </ac:spMkLst>
        </pc:spChg>
        <pc:spChg chg="add mod">
          <ac:chgData name="Kristaps Palskis" userId="2304e6b9db7dc6fa" providerId="LiveId" clId="{FAE9D68C-5687-44A7-9E53-D03D072A24CF}" dt="2023-10-07T02:20:12.503" v="4411" actId="1036"/>
          <ac:spMkLst>
            <pc:docMk/>
            <pc:sldMk cId="2294716598" sldId="298"/>
            <ac:spMk id="57" creationId="{B1FAC7BA-9FB9-920E-E529-ED071F2FFBFD}"/>
          </ac:spMkLst>
        </pc:spChg>
        <pc:spChg chg="mod">
          <ac:chgData name="Kristaps Palskis" userId="2304e6b9db7dc6fa" providerId="LiveId" clId="{FAE9D68C-5687-44A7-9E53-D03D072A24CF}" dt="2023-10-07T02:21:38.152" v="4453"/>
          <ac:spMkLst>
            <pc:docMk/>
            <pc:sldMk cId="2294716598" sldId="298"/>
            <ac:spMk id="59" creationId="{6B814E32-B992-0C6A-A97A-4411F8F65C0E}"/>
          </ac:spMkLst>
        </pc:spChg>
        <pc:spChg chg="mod">
          <ac:chgData name="Kristaps Palskis" userId="2304e6b9db7dc6fa" providerId="LiveId" clId="{FAE9D68C-5687-44A7-9E53-D03D072A24CF}" dt="2023-10-07T02:21:38.152" v="4453"/>
          <ac:spMkLst>
            <pc:docMk/>
            <pc:sldMk cId="2294716598" sldId="298"/>
            <ac:spMk id="62" creationId="{72118B81-4927-0F44-0A6B-7C86952DF45A}"/>
          </ac:spMkLst>
        </pc:spChg>
        <pc:spChg chg="mod">
          <ac:chgData name="Kristaps Palskis" userId="2304e6b9db7dc6fa" providerId="LiveId" clId="{FAE9D68C-5687-44A7-9E53-D03D072A24CF}" dt="2023-10-07T02:21:38.152" v="4453"/>
          <ac:spMkLst>
            <pc:docMk/>
            <pc:sldMk cId="2294716598" sldId="298"/>
            <ac:spMk id="63" creationId="{C3842AE2-EB46-49DB-EC4E-DAA017A38AEB}"/>
          </ac:spMkLst>
        </pc:spChg>
        <pc:spChg chg="add del mod">
          <ac:chgData name="Kristaps Palskis" userId="2304e6b9db7dc6fa" providerId="LiveId" clId="{FAE9D68C-5687-44A7-9E53-D03D072A24CF}" dt="2023-10-07T02:21:39.307" v="4454"/>
          <ac:spMkLst>
            <pc:docMk/>
            <pc:sldMk cId="2294716598" sldId="298"/>
            <ac:spMk id="78" creationId="{28D57FC3-D588-4944-1278-7BE515D9F84D}"/>
          </ac:spMkLst>
        </pc:spChg>
        <pc:spChg chg="add mod ord">
          <ac:chgData name="Kristaps Palskis" userId="2304e6b9db7dc6fa" providerId="LiveId" clId="{FAE9D68C-5687-44A7-9E53-D03D072A24CF}" dt="2023-10-07T02:22:54.841" v="4492" actId="1036"/>
          <ac:spMkLst>
            <pc:docMk/>
            <pc:sldMk cId="2294716598" sldId="298"/>
            <ac:spMk id="79" creationId="{9B6712A6-BD16-814E-8199-19C54313E140}"/>
          </ac:spMkLst>
        </pc:spChg>
        <pc:spChg chg="add mod ord">
          <ac:chgData name="Kristaps Palskis" userId="2304e6b9db7dc6fa" providerId="LiveId" clId="{FAE9D68C-5687-44A7-9E53-D03D072A24CF}" dt="2023-10-07T02:23:36.067" v="4537" actId="167"/>
          <ac:spMkLst>
            <pc:docMk/>
            <pc:sldMk cId="2294716598" sldId="298"/>
            <ac:spMk id="80" creationId="{DACD4122-E7F3-7DB5-D661-6B0F1B42E244}"/>
          </ac:spMkLst>
        </pc:spChg>
        <pc:grpChg chg="add mod topLvl">
          <ac:chgData name="Kristaps Palskis" userId="2304e6b9db7dc6fa" providerId="LiveId" clId="{FAE9D68C-5687-44A7-9E53-D03D072A24CF}" dt="2023-10-07T02:16:26.835" v="4316" actId="164"/>
          <ac:grpSpMkLst>
            <pc:docMk/>
            <pc:sldMk cId="2294716598" sldId="298"/>
            <ac:grpSpMk id="4" creationId="{7BC3F003-FFB4-3032-F419-5C7E54F53609}"/>
          </ac:grpSpMkLst>
        </pc:grpChg>
        <pc:grpChg chg="add mod topLvl">
          <ac:chgData name="Kristaps Palskis" userId="2304e6b9db7dc6fa" providerId="LiveId" clId="{FAE9D68C-5687-44A7-9E53-D03D072A24CF}" dt="2023-10-07T02:16:26.835" v="4316" actId="164"/>
          <ac:grpSpMkLst>
            <pc:docMk/>
            <pc:sldMk cId="2294716598" sldId="298"/>
            <ac:grpSpMk id="15" creationId="{0BC3AC7D-3EF3-B632-E38F-698D2489AADB}"/>
          </ac:grpSpMkLst>
        </pc:grpChg>
        <pc:grpChg chg="add del mod">
          <ac:chgData name="Kristaps Palskis" userId="2304e6b9db7dc6fa" providerId="LiveId" clId="{FAE9D68C-5687-44A7-9E53-D03D072A24CF}" dt="2023-10-07T02:15:50.625" v="4306" actId="165"/>
          <ac:grpSpMkLst>
            <pc:docMk/>
            <pc:sldMk cId="2294716598" sldId="298"/>
            <ac:grpSpMk id="27" creationId="{232C03BF-AE79-177B-85F2-045AAF6B3BBE}"/>
          </ac:grpSpMkLst>
        </pc:grpChg>
        <pc:grpChg chg="add mod">
          <ac:chgData name="Kristaps Palskis" userId="2304e6b9db7dc6fa" providerId="LiveId" clId="{FAE9D68C-5687-44A7-9E53-D03D072A24CF}" dt="2023-10-07T02:21:44.472" v="4456" actId="14100"/>
          <ac:grpSpMkLst>
            <pc:docMk/>
            <pc:sldMk cId="2294716598" sldId="298"/>
            <ac:grpSpMk id="34" creationId="{61640A49-2299-A4CF-8A97-EE21AE91AA11}"/>
          </ac:grpSpMkLst>
        </pc:grpChg>
        <pc:grpChg chg="add mod">
          <ac:chgData name="Kristaps Palskis" userId="2304e6b9db7dc6fa" providerId="LiveId" clId="{FAE9D68C-5687-44A7-9E53-D03D072A24CF}" dt="2023-10-07T02:20:12.503" v="4411" actId="1036"/>
          <ac:grpSpMkLst>
            <pc:docMk/>
            <pc:sldMk cId="2294716598" sldId="298"/>
            <ac:grpSpMk id="37" creationId="{B559520A-BB38-5AB2-A7D2-C46918A34CF7}"/>
          </ac:grpSpMkLst>
        </pc:grpChg>
        <pc:grpChg chg="mod">
          <ac:chgData name="Kristaps Palskis" userId="2304e6b9db7dc6fa" providerId="LiveId" clId="{FAE9D68C-5687-44A7-9E53-D03D072A24CF}" dt="2023-10-07T02:19:19.592" v="4377"/>
          <ac:grpSpMkLst>
            <pc:docMk/>
            <pc:sldMk cId="2294716598" sldId="298"/>
            <ac:grpSpMk id="39" creationId="{6BE69F2A-B738-F46C-5ADD-6E91076543D3}"/>
          </ac:grpSpMkLst>
        </pc:grpChg>
        <pc:grpChg chg="mod">
          <ac:chgData name="Kristaps Palskis" userId="2304e6b9db7dc6fa" providerId="LiveId" clId="{FAE9D68C-5687-44A7-9E53-D03D072A24CF}" dt="2023-10-07T02:19:19.592" v="4377"/>
          <ac:grpSpMkLst>
            <pc:docMk/>
            <pc:sldMk cId="2294716598" sldId="298"/>
            <ac:grpSpMk id="40" creationId="{64279800-48AA-FA6C-4838-AFACAE72A84D}"/>
          </ac:grpSpMkLst>
        </pc:grpChg>
        <pc:grpChg chg="add del mod">
          <ac:chgData name="Kristaps Palskis" userId="2304e6b9db7dc6fa" providerId="LiveId" clId="{FAE9D68C-5687-44A7-9E53-D03D072A24CF}" dt="2023-10-07T02:21:39.307" v="4454"/>
          <ac:grpSpMkLst>
            <pc:docMk/>
            <pc:sldMk cId="2294716598" sldId="298"/>
            <ac:grpSpMk id="58" creationId="{C31274A8-563B-C12B-12C3-42AC991282C6}"/>
          </ac:grpSpMkLst>
        </pc:grpChg>
        <pc:grpChg chg="mod">
          <ac:chgData name="Kristaps Palskis" userId="2304e6b9db7dc6fa" providerId="LiveId" clId="{FAE9D68C-5687-44A7-9E53-D03D072A24CF}" dt="2023-10-07T02:21:38.152" v="4453"/>
          <ac:grpSpMkLst>
            <pc:docMk/>
            <pc:sldMk cId="2294716598" sldId="298"/>
            <ac:grpSpMk id="60" creationId="{BD23D8D3-C67F-BCC3-59CD-28CF559B8A11}"/>
          </ac:grpSpMkLst>
        </pc:grpChg>
        <pc:grpChg chg="mod">
          <ac:chgData name="Kristaps Palskis" userId="2304e6b9db7dc6fa" providerId="LiveId" clId="{FAE9D68C-5687-44A7-9E53-D03D072A24CF}" dt="2023-10-07T02:21:38.152" v="4453"/>
          <ac:grpSpMkLst>
            <pc:docMk/>
            <pc:sldMk cId="2294716598" sldId="298"/>
            <ac:grpSpMk id="61" creationId="{FF57DB39-AA26-771C-E7BF-A3AF2A837876}"/>
          </ac:grpSpMkLst>
        </pc:grpChg>
        <pc:cxnChg chg="mod">
          <ac:chgData name="Kristaps Palskis" userId="2304e6b9db7dc6fa" providerId="LiveId" clId="{FAE9D68C-5687-44A7-9E53-D03D072A24CF}" dt="2023-10-07T02:15:58.392" v="4308" actId="14100"/>
          <ac:cxnSpMkLst>
            <pc:docMk/>
            <pc:sldMk cId="2294716598" sldId="298"/>
            <ac:cxnSpMk id="7" creationId="{05FD64FE-5037-5C43-FDA4-98A246E3B982}"/>
          </ac:cxnSpMkLst>
        </pc:cxnChg>
        <pc:cxnChg chg="mod">
          <ac:chgData name="Kristaps Palskis" userId="2304e6b9db7dc6fa" providerId="LiveId" clId="{FAE9D68C-5687-44A7-9E53-D03D072A24CF}" dt="2023-10-07T02:16:00.444" v="4309" actId="14100"/>
          <ac:cxnSpMkLst>
            <pc:docMk/>
            <pc:sldMk cId="2294716598" sldId="298"/>
            <ac:cxnSpMk id="8" creationId="{51DD6882-0C7B-CA36-5C38-1B1FEBEC7426}"/>
          </ac:cxnSpMkLst>
        </pc:cxnChg>
        <pc:cxnChg chg="mod">
          <ac:chgData name="Kristaps Palskis" userId="2304e6b9db7dc6fa" providerId="LiveId" clId="{FAE9D68C-5687-44A7-9E53-D03D072A24CF}" dt="2023-10-07T02:15:50.625" v="4306" actId="165"/>
          <ac:cxnSpMkLst>
            <pc:docMk/>
            <pc:sldMk cId="2294716598" sldId="298"/>
            <ac:cxnSpMk id="9" creationId="{6A28C35F-58BF-0849-EDFE-3D99248C406E}"/>
          </ac:cxnSpMkLst>
        </pc:cxnChg>
        <pc:cxnChg chg="mod">
          <ac:chgData name="Kristaps Palskis" userId="2304e6b9db7dc6fa" providerId="LiveId" clId="{FAE9D68C-5687-44A7-9E53-D03D072A24CF}" dt="2023-10-07T02:15:50.625" v="4306" actId="165"/>
          <ac:cxnSpMkLst>
            <pc:docMk/>
            <pc:sldMk cId="2294716598" sldId="298"/>
            <ac:cxnSpMk id="10" creationId="{0B672F15-5215-AB91-5A2D-E24204D2B0FD}"/>
          </ac:cxnSpMkLst>
        </pc:cxnChg>
        <pc:cxnChg chg="mod">
          <ac:chgData name="Kristaps Palskis" userId="2304e6b9db7dc6fa" providerId="LiveId" clId="{FAE9D68C-5687-44A7-9E53-D03D072A24CF}" dt="2023-10-07T02:16:02.733" v="4310" actId="14100"/>
          <ac:cxnSpMkLst>
            <pc:docMk/>
            <pc:sldMk cId="2294716598" sldId="298"/>
            <ac:cxnSpMk id="11" creationId="{B0F1BB54-279E-3BD1-1345-B17255CC6FB0}"/>
          </ac:cxnSpMkLst>
        </pc:cxnChg>
        <pc:cxnChg chg="mod">
          <ac:chgData name="Kristaps Palskis" userId="2304e6b9db7dc6fa" providerId="LiveId" clId="{FAE9D68C-5687-44A7-9E53-D03D072A24CF}" dt="2023-10-07T02:15:50.625" v="4306" actId="165"/>
          <ac:cxnSpMkLst>
            <pc:docMk/>
            <pc:sldMk cId="2294716598" sldId="298"/>
            <ac:cxnSpMk id="12" creationId="{F0306132-47E2-5F51-F1BA-911FAC9E0AC7}"/>
          </ac:cxnSpMkLst>
        </pc:cxnChg>
        <pc:cxnChg chg="mod">
          <ac:chgData name="Kristaps Palskis" userId="2304e6b9db7dc6fa" providerId="LiveId" clId="{FAE9D68C-5687-44A7-9E53-D03D072A24CF}" dt="2023-10-07T02:15:50.625" v="4306" actId="165"/>
          <ac:cxnSpMkLst>
            <pc:docMk/>
            <pc:sldMk cId="2294716598" sldId="298"/>
            <ac:cxnSpMk id="13" creationId="{4C85DCE5-D003-7448-CC80-3F7E925F7B92}"/>
          </ac:cxnSpMkLst>
        </pc:cxnChg>
        <pc:cxnChg chg="add del mod">
          <ac:chgData name="Kristaps Palskis" userId="2304e6b9db7dc6fa" providerId="LiveId" clId="{FAE9D68C-5687-44A7-9E53-D03D072A24CF}" dt="2023-10-07T02:12:15.669" v="4230" actId="478"/>
          <ac:cxnSpMkLst>
            <pc:docMk/>
            <pc:sldMk cId="2294716598" sldId="298"/>
            <ac:cxnSpMk id="14" creationId="{08E553D4-691D-B227-BB85-CCDCEEC06A92}"/>
          </ac:cxnSpMkLst>
        </pc:cxnChg>
        <pc:cxnChg chg="mod">
          <ac:chgData name="Kristaps Palskis" userId="2304e6b9db7dc6fa" providerId="LiveId" clId="{FAE9D68C-5687-44A7-9E53-D03D072A24CF}" dt="2023-10-07T02:16:06.743" v="4311" actId="14100"/>
          <ac:cxnSpMkLst>
            <pc:docMk/>
            <pc:sldMk cId="2294716598" sldId="298"/>
            <ac:cxnSpMk id="16" creationId="{DA8E4E80-A8F2-8E16-FD4D-5BFFB30B3C4E}"/>
          </ac:cxnSpMkLst>
        </pc:cxnChg>
        <pc:cxnChg chg="mod">
          <ac:chgData name="Kristaps Palskis" userId="2304e6b9db7dc6fa" providerId="LiveId" clId="{FAE9D68C-5687-44A7-9E53-D03D072A24CF}" dt="2023-10-07T02:16:09.196" v="4312" actId="14100"/>
          <ac:cxnSpMkLst>
            <pc:docMk/>
            <pc:sldMk cId="2294716598" sldId="298"/>
            <ac:cxnSpMk id="17" creationId="{BB5C7D38-A993-F401-7C4C-6149A8B10F83}"/>
          </ac:cxnSpMkLst>
        </pc:cxnChg>
        <pc:cxnChg chg="mod">
          <ac:chgData name="Kristaps Palskis" userId="2304e6b9db7dc6fa" providerId="LiveId" clId="{FAE9D68C-5687-44A7-9E53-D03D072A24CF}" dt="2023-10-07T02:15:50.625" v="4306" actId="165"/>
          <ac:cxnSpMkLst>
            <pc:docMk/>
            <pc:sldMk cId="2294716598" sldId="298"/>
            <ac:cxnSpMk id="18" creationId="{71359E37-8794-52DE-1FEC-745F11A3B99F}"/>
          </ac:cxnSpMkLst>
        </pc:cxnChg>
        <pc:cxnChg chg="mod">
          <ac:chgData name="Kristaps Palskis" userId="2304e6b9db7dc6fa" providerId="LiveId" clId="{FAE9D68C-5687-44A7-9E53-D03D072A24CF}" dt="2023-10-07T02:15:50.625" v="4306" actId="165"/>
          <ac:cxnSpMkLst>
            <pc:docMk/>
            <pc:sldMk cId="2294716598" sldId="298"/>
            <ac:cxnSpMk id="19" creationId="{47A46B2C-5064-6C19-CBF1-2CB58E58BAA6}"/>
          </ac:cxnSpMkLst>
        </pc:cxnChg>
        <pc:cxnChg chg="mod">
          <ac:chgData name="Kristaps Palskis" userId="2304e6b9db7dc6fa" providerId="LiveId" clId="{FAE9D68C-5687-44A7-9E53-D03D072A24CF}" dt="2023-10-07T02:16:10.883" v="4313" actId="14100"/>
          <ac:cxnSpMkLst>
            <pc:docMk/>
            <pc:sldMk cId="2294716598" sldId="298"/>
            <ac:cxnSpMk id="20" creationId="{7B2E9EEB-7799-6FEF-050F-4927779A46D1}"/>
          </ac:cxnSpMkLst>
        </pc:cxnChg>
        <pc:cxnChg chg="mod">
          <ac:chgData name="Kristaps Palskis" userId="2304e6b9db7dc6fa" providerId="LiveId" clId="{FAE9D68C-5687-44A7-9E53-D03D072A24CF}" dt="2023-10-07T02:15:50.625" v="4306" actId="165"/>
          <ac:cxnSpMkLst>
            <pc:docMk/>
            <pc:sldMk cId="2294716598" sldId="298"/>
            <ac:cxnSpMk id="21" creationId="{1873EAC4-1808-9B8F-F683-66B7316B3B75}"/>
          </ac:cxnSpMkLst>
        </pc:cxnChg>
        <pc:cxnChg chg="mod">
          <ac:chgData name="Kristaps Palskis" userId="2304e6b9db7dc6fa" providerId="LiveId" clId="{FAE9D68C-5687-44A7-9E53-D03D072A24CF}" dt="2023-10-07T02:15:50.625" v="4306" actId="165"/>
          <ac:cxnSpMkLst>
            <pc:docMk/>
            <pc:sldMk cId="2294716598" sldId="298"/>
            <ac:cxnSpMk id="22" creationId="{6DB0456A-31C2-8EE0-645D-AF7ACF1D2372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43" creationId="{D3CD4ADD-DA4E-EA47-BB49-77C2764A831D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44" creationId="{B4F022F9-9CD7-5F5E-B580-4B67B6DBB222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45" creationId="{00BA382C-246D-8554-8213-031BD4A67787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46" creationId="{9F207811-E8B0-6A0E-C397-71A097FB85C3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47" creationId="{AA84AC70-9D8A-B936-62FF-295DBCD28819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48" creationId="{F7A3D15C-D272-1BC1-771A-2A8F2B6924CC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49" creationId="{90733C90-45FB-53A4-03C1-CC0B687D1C58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50" creationId="{F0F4DB7A-0741-6933-44D3-FDB0A0CD06DF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51" creationId="{531E9D80-8283-9EBB-407B-9E5E5AC66157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52" creationId="{BD639F6D-C3AF-75DD-58CC-1876A5E3F7CB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53" creationId="{CD812E7E-28FF-0724-698E-1234CAA75820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54" creationId="{2A0C3FD6-11BD-2804-8A41-F27859950A1D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55" creationId="{6BC7351C-4895-FEBA-E988-3955F7AE658F}"/>
          </ac:cxnSpMkLst>
        </pc:cxnChg>
        <pc:cxnChg chg="mod">
          <ac:chgData name="Kristaps Palskis" userId="2304e6b9db7dc6fa" providerId="LiveId" clId="{FAE9D68C-5687-44A7-9E53-D03D072A24CF}" dt="2023-10-07T02:19:19.592" v="4377"/>
          <ac:cxnSpMkLst>
            <pc:docMk/>
            <pc:sldMk cId="2294716598" sldId="298"/>
            <ac:cxnSpMk id="56" creationId="{54DCCA41-E3CF-F23E-3FC6-9EC63B8B9F40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64" creationId="{06FBCF51-46A9-5C5E-7E4A-EFC7C291D282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65" creationId="{B6AA7422-9B98-1637-A1D6-C0D27F18118B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66" creationId="{4B26DD78-E5D9-6A62-8D67-B80D53051B76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67" creationId="{C37386A4-4FF7-6693-B141-CF1E9577D5F3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68" creationId="{594FD4C6-C0BF-E46A-F298-CD0B9A144809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69" creationId="{15855950-96EE-E26C-5D4D-BB25016C357B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70" creationId="{17E0CC19-0F5A-EC15-E736-DFA74080D42F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71" creationId="{9483984F-FEF3-9CBD-2D08-0EF3412451D9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72" creationId="{35D236CF-1FB0-4140-0FD5-2DBEAF73F181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73" creationId="{355F0CD0-8EEA-C9A0-CEA8-991118327687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74" creationId="{83D298D1-DA43-6D91-5CEB-91108544DCB5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75" creationId="{4A5DEE56-AC73-6A49-5D9C-C93070B2DC12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76" creationId="{DB91049D-56DF-55A6-652C-60649CBA4AE1}"/>
          </ac:cxnSpMkLst>
        </pc:cxnChg>
        <pc:cxnChg chg="mod">
          <ac:chgData name="Kristaps Palskis" userId="2304e6b9db7dc6fa" providerId="LiveId" clId="{FAE9D68C-5687-44A7-9E53-D03D072A24CF}" dt="2023-10-07T02:21:38.152" v="4453"/>
          <ac:cxnSpMkLst>
            <pc:docMk/>
            <pc:sldMk cId="2294716598" sldId="298"/>
            <ac:cxnSpMk id="77" creationId="{71FF1FF8-9F7D-5F95-6A25-165A8FEF261B}"/>
          </ac:cxnSpMkLst>
        </pc:cxnChg>
      </pc:sldChg>
      <pc:sldChg chg="del">
        <pc:chgData name="Kristaps Palskis" userId="2304e6b9db7dc6fa" providerId="LiveId" clId="{FAE9D68C-5687-44A7-9E53-D03D072A24CF}" dt="2023-10-06T23:57:14.674" v="7" actId="47"/>
        <pc:sldMkLst>
          <pc:docMk/>
          <pc:sldMk cId="4129839449" sldId="298"/>
        </pc:sldMkLst>
      </pc:sldChg>
      <pc:sldChg chg="modSp add mod">
        <pc:chgData name="Kristaps Palskis" userId="2304e6b9db7dc6fa" providerId="LiveId" clId="{FAE9D68C-5687-44A7-9E53-D03D072A24CF}" dt="2023-10-07T02:25:49.217" v="4601" actId="20577"/>
        <pc:sldMkLst>
          <pc:docMk/>
          <pc:sldMk cId="600240492" sldId="299"/>
        </pc:sldMkLst>
        <pc:spChg chg="mod">
          <ac:chgData name="Kristaps Palskis" userId="2304e6b9db7dc6fa" providerId="LiveId" clId="{FAE9D68C-5687-44A7-9E53-D03D072A24CF}" dt="2023-10-07T02:25:00.799" v="4547" actId="20577"/>
          <ac:spMkLst>
            <pc:docMk/>
            <pc:sldMk cId="600240492" sldId="299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25:49.217" v="4601" actId="20577"/>
          <ac:spMkLst>
            <pc:docMk/>
            <pc:sldMk cId="600240492" sldId="299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14.821" v="9" actId="47"/>
        <pc:sldMkLst>
          <pc:docMk/>
          <pc:sldMk cId="2834483601" sldId="299"/>
        </pc:sldMkLst>
      </pc:sldChg>
      <pc:sldChg chg="del">
        <pc:chgData name="Kristaps Palskis" userId="2304e6b9db7dc6fa" providerId="LiveId" clId="{FAE9D68C-5687-44A7-9E53-D03D072A24CF}" dt="2023-10-06T23:57:14.691" v="8" actId="47"/>
        <pc:sldMkLst>
          <pc:docMk/>
          <pc:sldMk cId="2138777806" sldId="300"/>
        </pc:sldMkLst>
      </pc:sldChg>
      <pc:sldChg chg="modSp add mod">
        <pc:chgData name="Kristaps Palskis" userId="2304e6b9db7dc6fa" providerId="LiveId" clId="{FAE9D68C-5687-44A7-9E53-D03D072A24CF}" dt="2023-10-07T02:33:09.233" v="4759" actId="20577"/>
        <pc:sldMkLst>
          <pc:docMk/>
          <pc:sldMk cId="3612514821" sldId="300"/>
        </pc:sldMkLst>
        <pc:spChg chg="mod">
          <ac:chgData name="Kristaps Palskis" userId="2304e6b9db7dc6fa" providerId="LiveId" clId="{FAE9D68C-5687-44A7-9E53-D03D072A24CF}" dt="2023-10-07T02:26:24.332" v="4605" actId="20577"/>
          <ac:spMkLst>
            <pc:docMk/>
            <pc:sldMk cId="3612514821" sldId="300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33:09.233" v="4759" actId="20577"/>
          <ac:spMkLst>
            <pc:docMk/>
            <pc:sldMk cId="3612514821" sldId="300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15.181" v="10" actId="47"/>
        <pc:sldMkLst>
          <pc:docMk/>
          <pc:sldMk cId="1417990599" sldId="301"/>
        </pc:sldMkLst>
      </pc:sldChg>
      <pc:sldChg chg="modSp add mod">
        <pc:chgData name="Kristaps Palskis" userId="2304e6b9db7dc6fa" providerId="LiveId" clId="{FAE9D68C-5687-44A7-9E53-D03D072A24CF}" dt="2023-10-07T02:36:53.324" v="4852" actId="20577"/>
        <pc:sldMkLst>
          <pc:docMk/>
          <pc:sldMk cId="2624550121" sldId="301"/>
        </pc:sldMkLst>
        <pc:spChg chg="mod">
          <ac:chgData name="Kristaps Palskis" userId="2304e6b9db7dc6fa" providerId="LiveId" clId="{FAE9D68C-5687-44A7-9E53-D03D072A24CF}" dt="2023-10-07T02:36:53.324" v="4852" actId="20577"/>
          <ac:spMkLst>
            <pc:docMk/>
            <pc:sldMk cId="2624550121" sldId="301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35:22.375" v="4795" actId="20577"/>
          <ac:spMkLst>
            <pc:docMk/>
            <pc:sldMk cId="2624550121" sldId="301"/>
            <ac:spMk id="5" creationId="{7966FF18-37A8-DB9F-2A27-94ED00E43EC4}"/>
          </ac:spMkLst>
        </pc:spChg>
      </pc:sldChg>
      <pc:sldChg chg="modSp add mod">
        <pc:chgData name="Kristaps Palskis" userId="2304e6b9db7dc6fa" providerId="LiveId" clId="{FAE9D68C-5687-44A7-9E53-D03D072A24CF}" dt="2023-10-07T02:54:25.565" v="5540" actId="20577"/>
        <pc:sldMkLst>
          <pc:docMk/>
          <pc:sldMk cId="600652401" sldId="302"/>
        </pc:sldMkLst>
        <pc:spChg chg="mod">
          <ac:chgData name="Kristaps Palskis" userId="2304e6b9db7dc6fa" providerId="LiveId" clId="{FAE9D68C-5687-44A7-9E53-D03D072A24CF}" dt="2023-10-07T02:36:56.145" v="4853" actId="20577"/>
          <ac:spMkLst>
            <pc:docMk/>
            <pc:sldMk cId="600652401" sldId="302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54:25.565" v="5540" actId="20577"/>
          <ac:spMkLst>
            <pc:docMk/>
            <pc:sldMk cId="600652401" sldId="302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16.072" v="12" actId="47"/>
        <pc:sldMkLst>
          <pc:docMk/>
          <pc:sldMk cId="3559031588" sldId="302"/>
        </pc:sldMkLst>
      </pc:sldChg>
      <pc:sldChg chg="modSp add mod">
        <pc:chgData name="Kristaps Palskis" userId="2304e6b9db7dc6fa" providerId="LiveId" clId="{FAE9D68C-5687-44A7-9E53-D03D072A24CF}" dt="2023-10-07T02:38:12.728" v="4888" actId="20577"/>
        <pc:sldMkLst>
          <pc:docMk/>
          <pc:sldMk cId="971652046" sldId="303"/>
        </pc:sldMkLst>
        <pc:spChg chg="mod">
          <ac:chgData name="Kristaps Palskis" userId="2304e6b9db7dc6fa" providerId="LiveId" clId="{FAE9D68C-5687-44A7-9E53-D03D072A24CF}" dt="2023-10-07T02:37:42.745" v="4855" actId="20577"/>
          <ac:spMkLst>
            <pc:docMk/>
            <pc:sldMk cId="971652046" sldId="303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38:12.728" v="4888" actId="20577"/>
          <ac:spMkLst>
            <pc:docMk/>
            <pc:sldMk cId="971652046" sldId="303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16.511" v="13" actId="47"/>
        <pc:sldMkLst>
          <pc:docMk/>
          <pc:sldMk cId="1198804937" sldId="303"/>
        </pc:sldMkLst>
      </pc:sldChg>
      <pc:sldChg chg="del">
        <pc:chgData name="Kristaps Palskis" userId="2304e6b9db7dc6fa" providerId="LiveId" clId="{FAE9D68C-5687-44A7-9E53-D03D072A24CF}" dt="2023-10-06T23:57:16.891" v="14" actId="47"/>
        <pc:sldMkLst>
          <pc:docMk/>
          <pc:sldMk cId="428489795" sldId="304"/>
        </pc:sldMkLst>
      </pc:sldChg>
      <pc:sldChg chg="modSp add mod">
        <pc:chgData name="Kristaps Palskis" userId="2304e6b9db7dc6fa" providerId="LiveId" clId="{FAE9D68C-5687-44A7-9E53-D03D072A24CF}" dt="2023-10-07T02:41:14.928" v="5032" actId="20577"/>
        <pc:sldMkLst>
          <pc:docMk/>
          <pc:sldMk cId="1312570809" sldId="304"/>
        </pc:sldMkLst>
        <pc:spChg chg="mod">
          <ac:chgData name="Kristaps Palskis" userId="2304e6b9db7dc6fa" providerId="LiveId" clId="{FAE9D68C-5687-44A7-9E53-D03D072A24CF}" dt="2023-10-07T02:39:12.867" v="4890" actId="20577"/>
          <ac:spMkLst>
            <pc:docMk/>
            <pc:sldMk cId="1312570809" sldId="304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41:14.928" v="5032" actId="20577"/>
          <ac:spMkLst>
            <pc:docMk/>
            <pc:sldMk cId="1312570809" sldId="304"/>
            <ac:spMk id="5" creationId="{7966FF18-37A8-DB9F-2A27-94ED00E43EC4}"/>
          </ac:spMkLst>
        </pc:spChg>
      </pc:sldChg>
      <pc:sldChg chg="modSp add mod">
        <pc:chgData name="Kristaps Palskis" userId="2304e6b9db7dc6fa" providerId="LiveId" clId="{FAE9D68C-5687-44A7-9E53-D03D072A24CF}" dt="2023-10-07T02:43:12.797" v="5120" actId="20577"/>
        <pc:sldMkLst>
          <pc:docMk/>
          <pc:sldMk cId="59390483" sldId="305"/>
        </pc:sldMkLst>
        <pc:spChg chg="mod">
          <ac:chgData name="Kristaps Palskis" userId="2304e6b9db7dc6fa" providerId="LiveId" clId="{FAE9D68C-5687-44A7-9E53-D03D072A24CF}" dt="2023-10-07T02:42:09.437" v="5034" actId="20577"/>
          <ac:spMkLst>
            <pc:docMk/>
            <pc:sldMk cId="59390483" sldId="305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43:12.797" v="5120" actId="20577"/>
          <ac:spMkLst>
            <pc:docMk/>
            <pc:sldMk cId="59390483" sldId="305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17.291" v="15" actId="47"/>
        <pc:sldMkLst>
          <pc:docMk/>
          <pc:sldMk cId="2436822612" sldId="305"/>
        </pc:sldMkLst>
      </pc:sldChg>
      <pc:sldChg chg="del">
        <pc:chgData name="Kristaps Palskis" userId="2304e6b9db7dc6fa" providerId="LiveId" clId="{FAE9D68C-5687-44A7-9E53-D03D072A24CF}" dt="2023-10-06T23:57:18.414" v="16" actId="47"/>
        <pc:sldMkLst>
          <pc:docMk/>
          <pc:sldMk cId="2271204247" sldId="306"/>
        </pc:sldMkLst>
      </pc:sldChg>
      <pc:sldChg chg="modSp add mod">
        <pc:chgData name="Kristaps Palskis" userId="2304e6b9db7dc6fa" providerId="LiveId" clId="{FAE9D68C-5687-44A7-9E53-D03D072A24CF}" dt="2023-10-07T02:44:45.301" v="5204" actId="20577"/>
        <pc:sldMkLst>
          <pc:docMk/>
          <pc:sldMk cId="2828922781" sldId="306"/>
        </pc:sldMkLst>
        <pc:spChg chg="mod">
          <ac:chgData name="Kristaps Palskis" userId="2304e6b9db7dc6fa" providerId="LiveId" clId="{FAE9D68C-5687-44A7-9E53-D03D072A24CF}" dt="2023-10-07T02:44:45.301" v="5204" actId="20577"/>
          <ac:spMkLst>
            <pc:docMk/>
            <pc:sldMk cId="2828922781" sldId="306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44:26.704" v="5203" actId="20577"/>
          <ac:spMkLst>
            <pc:docMk/>
            <pc:sldMk cId="2828922781" sldId="306"/>
            <ac:spMk id="5" creationId="{7966FF18-37A8-DB9F-2A27-94ED00E43EC4}"/>
          </ac:spMkLst>
        </pc:spChg>
      </pc:sldChg>
      <pc:sldChg chg="modSp add mod">
        <pc:chgData name="Kristaps Palskis" userId="2304e6b9db7dc6fa" providerId="LiveId" clId="{FAE9D68C-5687-44A7-9E53-D03D072A24CF}" dt="2023-10-07T02:45:12.293" v="5222" actId="20577"/>
        <pc:sldMkLst>
          <pc:docMk/>
          <pc:sldMk cId="200014700" sldId="307"/>
        </pc:sldMkLst>
        <pc:spChg chg="mod">
          <ac:chgData name="Kristaps Palskis" userId="2304e6b9db7dc6fa" providerId="LiveId" clId="{FAE9D68C-5687-44A7-9E53-D03D072A24CF}" dt="2023-10-07T02:44:50.362" v="5206" actId="20577"/>
          <ac:spMkLst>
            <pc:docMk/>
            <pc:sldMk cId="200014700" sldId="307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45:12.293" v="5222" actId="20577"/>
          <ac:spMkLst>
            <pc:docMk/>
            <pc:sldMk cId="200014700" sldId="307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18.886" v="17" actId="47"/>
        <pc:sldMkLst>
          <pc:docMk/>
          <pc:sldMk cId="3079504194" sldId="307"/>
        </pc:sldMkLst>
      </pc:sldChg>
      <pc:sldChg chg="del">
        <pc:chgData name="Kristaps Palskis" userId="2304e6b9db7dc6fa" providerId="LiveId" clId="{FAE9D68C-5687-44A7-9E53-D03D072A24CF}" dt="2023-10-06T23:57:19.334" v="18" actId="47"/>
        <pc:sldMkLst>
          <pc:docMk/>
          <pc:sldMk cId="2006175958" sldId="308"/>
        </pc:sldMkLst>
      </pc:sldChg>
      <pc:sldChg chg="modSp add mod">
        <pc:chgData name="Kristaps Palskis" userId="2304e6b9db7dc6fa" providerId="LiveId" clId="{FAE9D68C-5687-44A7-9E53-D03D072A24CF}" dt="2023-10-07T02:51:12.805" v="5468" actId="20577"/>
        <pc:sldMkLst>
          <pc:docMk/>
          <pc:sldMk cId="3075501207" sldId="308"/>
        </pc:sldMkLst>
        <pc:spChg chg="mod">
          <ac:chgData name="Kristaps Palskis" userId="2304e6b9db7dc6fa" providerId="LiveId" clId="{FAE9D68C-5687-44A7-9E53-D03D072A24CF}" dt="2023-10-07T02:48:09.531" v="5353" actId="20577"/>
          <ac:spMkLst>
            <pc:docMk/>
            <pc:sldMk cId="3075501207" sldId="308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51:12.805" v="5468" actId="20577"/>
          <ac:spMkLst>
            <pc:docMk/>
            <pc:sldMk cId="3075501207" sldId="308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19.821" v="19" actId="47"/>
        <pc:sldMkLst>
          <pc:docMk/>
          <pc:sldMk cId="922167321" sldId="309"/>
        </pc:sldMkLst>
      </pc:sldChg>
      <pc:sldChg chg="modSp add mod">
        <pc:chgData name="Kristaps Palskis" userId="2304e6b9db7dc6fa" providerId="LiveId" clId="{FAE9D68C-5687-44A7-9E53-D03D072A24CF}" dt="2023-10-07T02:53:49.984" v="5502" actId="20577"/>
        <pc:sldMkLst>
          <pc:docMk/>
          <pc:sldMk cId="3115915014" sldId="309"/>
        </pc:sldMkLst>
        <pc:spChg chg="mod">
          <ac:chgData name="Kristaps Palskis" userId="2304e6b9db7dc6fa" providerId="LiveId" clId="{FAE9D68C-5687-44A7-9E53-D03D072A24CF}" dt="2023-10-07T02:53:49.984" v="5502" actId="20577"/>
          <ac:spMkLst>
            <pc:docMk/>
            <pc:sldMk cId="3115915014" sldId="309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49:51.981" v="5421" actId="20577"/>
          <ac:spMkLst>
            <pc:docMk/>
            <pc:sldMk cId="3115915014" sldId="309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21.118" v="21" actId="47"/>
        <pc:sldMkLst>
          <pc:docMk/>
          <pc:sldMk cId="495436306" sldId="310"/>
        </pc:sldMkLst>
      </pc:sldChg>
      <pc:sldChg chg="modSp add mod">
        <pc:chgData name="Kristaps Palskis" userId="2304e6b9db7dc6fa" providerId="LiveId" clId="{FAE9D68C-5687-44A7-9E53-D03D072A24CF}" dt="2023-10-07T02:53:55.256" v="5504" actId="20577"/>
        <pc:sldMkLst>
          <pc:docMk/>
          <pc:sldMk cId="3001908954" sldId="310"/>
        </pc:sldMkLst>
        <pc:spChg chg="mod">
          <ac:chgData name="Kristaps Palskis" userId="2304e6b9db7dc6fa" providerId="LiveId" clId="{FAE9D68C-5687-44A7-9E53-D03D072A24CF}" dt="2023-10-07T02:53:55.256" v="5504" actId="20577"/>
          <ac:spMkLst>
            <pc:docMk/>
            <pc:sldMk cId="3001908954" sldId="310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52:37.305" v="5500" actId="20577"/>
          <ac:spMkLst>
            <pc:docMk/>
            <pc:sldMk cId="3001908954" sldId="310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21.642" v="22" actId="47"/>
        <pc:sldMkLst>
          <pc:docMk/>
          <pc:sldMk cId="1521745363" sldId="311"/>
        </pc:sldMkLst>
      </pc:sldChg>
      <pc:sldChg chg="modSp add mod">
        <pc:chgData name="Kristaps Palskis" userId="2304e6b9db7dc6fa" providerId="LiveId" clId="{FAE9D68C-5687-44A7-9E53-D03D072A24CF}" dt="2023-10-07T02:54:31.574" v="5541"/>
        <pc:sldMkLst>
          <pc:docMk/>
          <pc:sldMk cId="2254383314" sldId="311"/>
        </pc:sldMkLst>
        <pc:spChg chg="mod">
          <ac:chgData name="Kristaps Palskis" userId="2304e6b9db7dc6fa" providerId="LiveId" clId="{FAE9D68C-5687-44A7-9E53-D03D072A24CF}" dt="2023-10-07T02:53:59.534" v="5506" actId="20577"/>
          <ac:spMkLst>
            <pc:docMk/>
            <pc:sldMk cId="2254383314" sldId="311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54:31.574" v="5541"/>
          <ac:spMkLst>
            <pc:docMk/>
            <pc:sldMk cId="2254383314" sldId="311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22.181" v="23" actId="47"/>
        <pc:sldMkLst>
          <pc:docMk/>
          <pc:sldMk cId="2058537247" sldId="312"/>
        </pc:sldMkLst>
      </pc:sldChg>
      <pc:sldChg chg="modSp add mod">
        <pc:chgData name="Kristaps Palskis" userId="2304e6b9db7dc6fa" providerId="LiveId" clId="{FAE9D68C-5687-44A7-9E53-D03D072A24CF}" dt="2023-10-07T02:56:04.834" v="5649" actId="20577"/>
        <pc:sldMkLst>
          <pc:docMk/>
          <pc:sldMk cId="3587267629" sldId="312"/>
        </pc:sldMkLst>
        <pc:spChg chg="mod">
          <ac:chgData name="Kristaps Palskis" userId="2304e6b9db7dc6fa" providerId="LiveId" clId="{FAE9D68C-5687-44A7-9E53-D03D072A24CF}" dt="2023-10-07T02:54:46.034" v="5543" actId="20577"/>
          <ac:spMkLst>
            <pc:docMk/>
            <pc:sldMk cId="3587267629" sldId="312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56:04.834" v="5649" actId="20577"/>
          <ac:spMkLst>
            <pc:docMk/>
            <pc:sldMk cId="3587267629" sldId="312"/>
            <ac:spMk id="5" creationId="{7966FF18-37A8-DB9F-2A27-94ED00E43EC4}"/>
          </ac:spMkLst>
        </pc:spChg>
      </pc:sldChg>
      <pc:sldChg chg="modSp add mod">
        <pc:chgData name="Kristaps Palskis" userId="2304e6b9db7dc6fa" providerId="LiveId" clId="{FAE9D68C-5687-44A7-9E53-D03D072A24CF}" dt="2023-10-07T02:57:31.514" v="5673" actId="20577"/>
        <pc:sldMkLst>
          <pc:docMk/>
          <pc:sldMk cId="3513860388" sldId="313"/>
        </pc:sldMkLst>
        <pc:spChg chg="mod">
          <ac:chgData name="Kristaps Palskis" userId="2304e6b9db7dc6fa" providerId="LiveId" clId="{FAE9D68C-5687-44A7-9E53-D03D072A24CF}" dt="2023-10-07T02:57:31.514" v="5673" actId="20577"/>
          <ac:spMkLst>
            <pc:docMk/>
            <pc:sldMk cId="3513860388" sldId="313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56:44.848" v="5654" actId="20577"/>
          <ac:spMkLst>
            <pc:docMk/>
            <pc:sldMk cId="3513860388" sldId="313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23.223" v="24" actId="47"/>
        <pc:sldMkLst>
          <pc:docMk/>
          <pc:sldMk cId="3834688069" sldId="313"/>
        </pc:sldMkLst>
      </pc:sldChg>
      <pc:sldChg chg="del">
        <pc:chgData name="Kristaps Palskis" userId="2304e6b9db7dc6fa" providerId="LiveId" clId="{FAE9D68C-5687-44A7-9E53-D03D072A24CF}" dt="2023-10-06T23:57:23.723" v="25" actId="47"/>
        <pc:sldMkLst>
          <pc:docMk/>
          <pc:sldMk cId="105884018" sldId="314"/>
        </pc:sldMkLst>
      </pc:sldChg>
      <pc:sldChg chg="modSp add mod">
        <pc:chgData name="Kristaps Palskis" userId="2304e6b9db7dc6fa" providerId="LiveId" clId="{FAE9D68C-5687-44A7-9E53-D03D072A24CF}" dt="2023-10-07T02:57:35.794" v="5674" actId="20577"/>
        <pc:sldMkLst>
          <pc:docMk/>
          <pc:sldMk cId="588303155" sldId="314"/>
        </pc:sldMkLst>
        <pc:spChg chg="mod">
          <ac:chgData name="Kristaps Palskis" userId="2304e6b9db7dc6fa" providerId="LiveId" clId="{FAE9D68C-5687-44A7-9E53-D03D072A24CF}" dt="2023-10-07T02:57:35.794" v="5674" actId="20577"/>
          <ac:spMkLst>
            <pc:docMk/>
            <pc:sldMk cId="588303155" sldId="314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57:00.888" v="5655"/>
          <ac:spMkLst>
            <pc:docMk/>
            <pc:sldMk cId="588303155" sldId="314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25.896" v="29" actId="47"/>
        <pc:sldMkLst>
          <pc:docMk/>
          <pc:sldMk cId="1080973881" sldId="315"/>
        </pc:sldMkLst>
      </pc:sldChg>
      <pc:sldChg chg="modSp add mod">
        <pc:chgData name="Kristaps Palskis" userId="2304e6b9db7dc6fa" providerId="LiveId" clId="{FAE9D68C-5687-44A7-9E53-D03D072A24CF}" dt="2023-10-07T02:57:39.238" v="5675" actId="20577"/>
        <pc:sldMkLst>
          <pc:docMk/>
          <pc:sldMk cId="2867084155" sldId="315"/>
        </pc:sldMkLst>
        <pc:spChg chg="mod">
          <ac:chgData name="Kristaps Palskis" userId="2304e6b9db7dc6fa" providerId="LiveId" clId="{FAE9D68C-5687-44A7-9E53-D03D072A24CF}" dt="2023-10-07T02:57:39.238" v="5675" actId="20577"/>
          <ac:spMkLst>
            <pc:docMk/>
            <pc:sldMk cId="2867084155" sldId="315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57:25.765" v="5672" actId="20577"/>
          <ac:spMkLst>
            <pc:docMk/>
            <pc:sldMk cId="2867084155" sldId="315"/>
            <ac:spMk id="5" creationId="{7966FF18-37A8-DB9F-2A27-94ED00E43EC4}"/>
          </ac:spMkLst>
        </pc:spChg>
      </pc:sldChg>
      <pc:sldChg chg="modSp add mod">
        <pc:chgData name="Kristaps Palskis" userId="2304e6b9db7dc6fa" providerId="LiveId" clId="{FAE9D68C-5687-44A7-9E53-D03D072A24CF}" dt="2023-10-07T02:58:46.658" v="5727" actId="20577"/>
        <pc:sldMkLst>
          <pc:docMk/>
          <pc:sldMk cId="1356704500" sldId="316"/>
        </pc:sldMkLst>
        <pc:spChg chg="mod">
          <ac:chgData name="Kristaps Palskis" userId="2304e6b9db7dc6fa" providerId="LiveId" clId="{FAE9D68C-5687-44A7-9E53-D03D072A24CF}" dt="2023-10-07T02:58:46.658" v="5727" actId="20577"/>
          <ac:spMkLst>
            <pc:docMk/>
            <pc:sldMk cId="1356704500" sldId="316"/>
            <ac:spMk id="2" creationId="{42C43BCE-A5A4-4FCE-1ED0-8CF4F25C7111}"/>
          </ac:spMkLst>
        </pc:spChg>
        <pc:spChg chg="mod">
          <ac:chgData name="Kristaps Palskis" userId="2304e6b9db7dc6fa" providerId="LiveId" clId="{FAE9D68C-5687-44A7-9E53-D03D072A24CF}" dt="2023-10-07T02:58:16.754" v="5725" actId="20577"/>
          <ac:spMkLst>
            <pc:docMk/>
            <pc:sldMk cId="1356704500" sldId="316"/>
            <ac:spMk id="5" creationId="{7966FF18-37A8-DB9F-2A27-94ED00E43EC4}"/>
          </ac:spMkLst>
        </pc:spChg>
      </pc:sldChg>
      <pc:sldChg chg="del">
        <pc:chgData name="Kristaps Palskis" userId="2304e6b9db7dc6fa" providerId="LiveId" clId="{FAE9D68C-5687-44A7-9E53-D03D072A24CF}" dt="2023-10-06T23:57:25.461" v="28" actId="47"/>
        <pc:sldMkLst>
          <pc:docMk/>
          <pc:sldMk cId="1734271615" sldId="316"/>
        </pc:sldMkLst>
      </pc:sldChg>
      <pc:sldChg chg="del">
        <pc:chgData name="Kristaps Palskis" userId="2304e6b9db7dc6fa" providerId="LiveId" clId="{FAE9D68C-5687-44A7-9E53-D03D072A24CF}" dt="2023-10-06T23:57:27.081" v="31" actId="47"/>
        <pc:sldMkLst>
          <pc:docMk/>
          <pc:sldMk cId="265841076" sldId="317"/>
        </pc:sldMkLst>
      </pc:sldChg>
      <pc:sldChg chg="add">
        <pc:chgData name="Kristaps Palskis" userId="2304e6b9db7dc6fa" providerId="LiveId" clId="{FAE9D68C-5687-44A7-9E53-D03D072A24CF}" dt="2023-10-07T02:58:41.208" v="5726"/>
        <pc:sldMkLst>
          <pc:docMk/>
          <pc:sldMk cId="4076514621" sldId="317"/>
        </pc:sldMkLst>
      </pc:sldChg>
      <pc:sldChg chg="del">
        <pc:chgData name="Kristaps Palskis" userId="2304e6b9db7dc6fa" providerId="LiveId" clId="{FAE9D68C-5687-44A7-9E53-D03D072A24CF}" dt="2023-10-06T23:57:27.603" v="32" actId="47"/>
        <pc:sldMkLst>
          <pc:docMk/>
          <pc:sldMk cId="3033382419" sldId="318"/>
        </pc:sldMkLst>
      </pc:sldChg>
      <pc:sldMasterChg chg="modSldLayout">
        <pc:chgData name="Kristaps Palskis" userId="2304e6b9db7dc6fa" providerId="LiveId" clId="{FAE9D68C-5687-44A7-9E53-D03D072A24CF}" dt="2023-10-07T02:05:59.131" v="4085" actId="255"/>
        <pc:sldMasterMkLst>
          <pc:docMk/>
          <pc:sldMasterMk cId="2482647991" sldId="2147483648"/>
        </pc:sldMasterMkLst>
        <pc:sldLayoutChg chg="addSp delSp modSp mod setBg">
          <pc:chgData name="Kristaps Palskis" userId="2304e6b9db7dc6fa" providerId="LiveId" clId="{FAE9D68C-5687-44A7-9E53-D03D072A24CF}" dt="2023-10-07T01:28:56.246" v="2260" actId="1037"/>
          <pc:sldLayoutMkLst>
            <pc:docMk/>
            <pc:sldMasterMk cId="2482647991" sldId="2147483648"/>
            <pc:sldLayoutMk cId="3432272276" sldId="2147483649"/>
          </pc:sldLayoutMkLst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2" creationId="{803CD274-3CC6-15BA-C4D1-431D7232DD43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" creationId="{FB4603F2-D0D9-1E33-7BA1-7F3C4116C8DD}"/>
            </ac:spMkLst>
          </pc:spChg>
          <pc:spChg chg="del">
            <ac:chgData name="Kristaps Palskis" userId="2304e6b9db7dc6fa" providerId="LiveId" clId="{FAE9D68C-5687-44A7-9E53-D03D072A24CF}" dt="2023-10-07T00:01:14.976" v="60" actId="478"/>
            <ac:spMkLst>
              <pc:docMk/>
              <pc:sldMasterMk cId="2482647991" sldId="2147483648"/>
              <pc:sldLayoutMk cId="3432272276" sldId="2147483649"/>
              <ac:spMk id="7" creationId="{F374547D-9854-2B79-FE14-025DAA36246E}"/>
            </ac:spMkLst>
          </pc:spChg>
          <pc:spChg chg="del">
            <ac:chgData name="Kristaps Palskis" userId="2304e6b9db7dc6fa" providerId="LiveId" clId="{FAE9D68C-5687-44A7-9E53-D03D072A24CF}" dt="2023-10-07T00:00:46.563" v="52" actId="478"/>
            <ac:spMkLst>
              <pc:docMk/>
              <pc:sldMasterMk cId="2482647991" sldId="2147483648"/>
              <pc:sldLayoutMk cId="3432272276" sldId="2147483649"/>
              <ac:spMk id="14" creationId="{9DAD661F-B904-220C-E7CD-4DA3EF310B30}"/>
            </ac:spMkLst>
          </pc:spChg>
          <pc:spChg chg="add del mod">
            <ac:chgData name="Kristaps Palskis" userId="2304e6b9db7dc6fa" providerId="LiveId" clId="{FAE9D68C-5687-44A7-9E53-D03D072A24CF}" dt="2023-10-07T00:02:31.915" v="73" actId="478"/>
            <ac:spMkLst>
              <pc:docMk/>
              <pc:sldMasterMk cId="2482647991" sldId="2147483648"/>
              <pc:sldLayoutMk cId="3432272276" sldId="2147483649"/>
              <ac:spMk id="16" creationId="{85735DD5-1D1F-ADDE-A741-9994EC7E49C1}"/>
            </ac:spMkLst>
          </pc:spChg>
          <pc:spChg chg="mod">
            <ac:chgData name="Kristaps Palskis" userId="2304e6b9db7dc6fa" providerId="LiveId" clId="{FAE9D68C-5687-44A7-9E53-D03D072A24CF}" dt="2023-10-07T00:00:38.339" v="51" actId="14100"/>
            <ac:spMkLst>
              <pc:docMk/>
              <pc:sldMasterMk cId="2482647991" sldId="2147483648"/>
              <pc:sldLayoutMk cId="3432272276" sldId="2147483649"/>
              <ac:spMk id="23" creationId="{1D68A847-2521-BC6D-888D-46D800E779A4}"/>
            </ac:spMkLst>
          </pc:spChg>
          <pc:spChg chg="mod">
            <ac:chgData name="Kristaps Palskis" userId="2304e6b9db7dc6fa" providerId="LiveId" clId="{FAE9D68C-5687-44A7-9E53-D03D072A24CF}" dt="2023-10-07T01:27:22.931" v="2244" actId="1076"/>
            <ac:spMkLst>
              <pc:docMk/>
              <pc:sldMasterMk cId="2482647991" sldId="2147483648"/>
              <pc:sldLayoutMk cId="3432272276" sldId="2147483649"/>
              <ac:spMk id="24" creationId="{4CF946AC-56FF-D8CB-47C0-F0777D6105C3}"/>
            </ac:spMkLst>
          </pc:spChg>
          <pc:spChg chg="del">
            <ac:chgData name="Kristaps Palskis" userId="2304e6b9db7dc6fa" providerId="LiveId" clId="{FAE9D68C-5687-44A7-9E53-D03D072A24CF}" dt="2023-10-07T00:01:14.233" v="59" actId="478"/>
            <ac:spMkLst>
              <pc:docMk/>
              <pc:sldMasterMk cId="2482647991" sldId="2147483648"/>
              <pc:sldLayoutMk cId="3432272276" sldId="2147483649"/>
              <ac:spMk id="27" creationId="{46A3448C-0041-ABAB-1649-2E6F3686EE5F}"/>
            </ac:spMkLst>
          </pc:spChg>
          <pc:spChg chg="add del mod">
            <ac:chgData name="Kristaps Palskis" userId="2304e6b9db7dc6fa" providerId="LiveId" clId="{FAE9D68C-5687-44A7-9E53-D03D072A24CF}" dt="2023-10-07T00:02:56.525" v="77" actId="478"/>
            <ac:spMkLst>
              <pc:docMk/>
              <pc:sldMasterMk cId="2482647991" sldId="2147483648"/>
              <pc:sldLayoutMk cId="3432272276" sldId="2147483649"/>
              <ac:spMk id="51" creationId="{19E7FC6F-8C0E-9723-85BF-B1FEE0AFCA83}"/>
            </ac:spMkLst>
          </pc:spChg>
          <pc:spChg chg="add mod ord">
            <ac:chgData name="Kristaps Palskis" userId="2304e6b9db7dc6fa" providerId="LiveId" clId="{FAE9D68C-5687-44A7-9E53-D03D072A24CF}" dt="2023-10-07T01:03:15.198" v="1766" actId="1076"/>
            <ac:spMkLst>
              <pc:docMk/>
              <pc:sldMasterMk cId="2482647991" sldId="2147483648"/>
              <pc:sldLayoutMk cId="3432272276" sldId="2147483649"/>
              <ac:spMk id="52" creationId="{51B53008-D1AD-FC7F-0DD7-CDEF5DF5573C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58" creationId="{C5BFF6BB-BBFD-E2A2-173F-EA6A2729CA4E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59" creationId="{7C0F9AE4-8842-5C24-7640-C112728F8316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60" creationId="{263EA063-229B-49ED-855E-1320564E122D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61" creationId="{FB547B1D-CD32-F6BA-585D-4FEAF7FE6951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62" creationId="{88ED3E72-6E09-2945-B735-C37A46FF2B3E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63" creationId="{E7364D5D-E183-6D0A-E1E1-4970C3A6A09A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64" creationId="{649D2658-B05E-03CA-0163-ED1BADBA3365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65" creationId="{A03F6A07-2481-020A-57C8-DB9F5109F24F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66" creationId="{E294D279-9285-272D-DCE1-675ABE036796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67" creationId="{764CEBC2-1D9E-2294-B513-FB9DB3E97DFC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68" creationId="{89900C29-3DCB-8640-D2F2-C3CA4DB2ACAC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69" creationId="{E283B579-74EB-EC4B-8939-5CF750C06B26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70" creationId="{FC2A525A-D110-497B-3D81-72EC0A02B7FE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71" creationId="{96CEAF40-37B1-84E8-D85F-2ACE93AFEFF0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72" creationId="{1F20A4FF-1F15-B9D8-F06B-AF37A9ACBB16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73" creationId="{7387437E-41E8-EB30-8F7A-CC742B9B0B5F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74" creationId="{0AD35BFD-E390-2311-6476-655778CC6112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75" creationId="{A8D21BC0-842D-5BF6-9CA4-8E8AAD11A04E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76" creationId="{6742325D-0B7C-4023-A7F1-E7E3A918C2F3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77" creationId="{15A67DB7-46AC-D544-E04F-C74D5D16EC7E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78" creationId="{3F9D145F-56B5-7A1B-6805-9C4E747F9CA2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79" creationId="{52C8DFCC-AE52-01DC-4608-7EA65D534732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80" creationId="{804FDC5A-0C5E-6AC3-8FB4-FDEF83698B44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81" creationId="{01D73669-A4C1-3150-814C-23BDC97B2356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82" creationId="{9C1EDFB4-1B9F-6963-887D-872B0081880A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83" creationId="{670BB942-472E-68F3-6AC4-64A9EF12AC32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84" creationId="{3A2C8F57-D3D0-BB59-85E8-1E10299F7DE3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85" creationId="{75515EC4-8970-3F6C-C5F5-5F7EF61B03AA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86" creationId="{90EA11AB-FA47-0103-4511-4427A687748F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88" creationId="{E15D3EF0-3B49-F377-CDD4-90D13D4857CA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89" creationId="{365289EC-2998-F6D4-E777-DFDF48943133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90" creationId="{2CB57441-F1DE-ACC1-BB66-DEF02BDE60F6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91" creationId="{7EDE85D9-5AC9-8C2A-FDE5-AAC8D9C5C6DF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92" creationId="{030881A0-EEB1-A168-2EA9-0ADF5402B4B3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93" creationId="{2956FCB7-EE78-58C7-2985-94163CD1A182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94" creationId="{B3279A0F-E07B-7C06-53F2-61BBA85A8957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95" creationId="{274E4BFE-FD67-DE26-7DD3-F3202364E410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96" creationId="{17F9BACF-BCAD-9398-3B22-EE501CB880EE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97" creationId="{08696D57-4F6A-8A8F-8FE3-3765D3D5C702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98" creationId="{E7EBCC31-8565-C411-0C86-17839E6FC477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99" creationId="{B9267CC1-E31E-FF62-61CD-F42BE55CAC84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100" creationId="{4DFA28C5-BDFA-4730-6462-6BE196C855FB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101" creationId="{DDF4BA39-75E3-58A7-BEE9-C6A4DBE8079B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102" creationId="{38646A24-53C4-63D8-9985-62E01202EE3B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103" creationId="{38EA82B0-A555-9814-8C61-C99F2CCFD087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104" creationId="{210BFDA2-2603-9AB4-EEF0-A11CB7E30FD5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105" creationId="{A28221A6-A610-2923-3A57-7423B6C00AC0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106" creationId="{4C1EED87-E741-19EC-AFC9-6FEFB41DB728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107" creationId="{E124E2BD-2417-AB07-7C50-ABE5675F2C6D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108" creationId="{3DD81684-3DF8-C60C-3C30-757EC83B3129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109" creationId="{B0DC1CEE-C7C8-1BA2-BB3A-B0CF9F192E9C}"/>
            </ac:spMkLst>
          </pc:spChg>
          <pc:spChg chg="mod">
            <ac:chgData name="Kristaps Palskis" userId="2304e6b9db7dc6fa" providerId="LiveId" clId="{FAE9D68C-5687-44A7-9E53-D03D072A24CF}" dt="2023-10-07T00:06:07.155" v="137" actId="164"/>
            <ac:spMkLst>
              <pc:docMk/>
              <pc:sldMasterMk cId="2482647991" sldId="2147483648"/>
              <pc:sldLayoutMk cId="3432272276" sldId="2147483649"/>
              <ac:spMk id="110" creationId="{3DDEFF8E-0F6A-5F6E-D1F5-68E753ED6D8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11" creationId="{DBD808F8-82DD-AF21-DF7F-6B2717220CB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12" creationId="{83AE6C51-4909-C728-B897-F65FF67092C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13" creationId="{94558737-EF32-8C34-F9E9-15698B18FBD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14" creationId="{293310C0-FA58-DEDD-85AF-B0EA63DA2888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15" creationId="{092EF20C-9530-4A02-55FE-74E602E84BD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16" creationId="{A139E70C-98E0-E989-762B-E5A1ED9DBA1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17" creationId="{6C5BDC86-58D5-0E9B-6ABB-E88BAC06B0F3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18" creationId="{286B38F8-56BB-EE5E-8D24-B8BD7482F83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19" creationId="{F1B3B98E-6AB1-D7C3-2405-5495665B9A5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20" creationId="{FB42775E-2DB4-16EF-C2E9-4365A5396BF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21" creationId="{D974CDEA-4A79-F5C9-CCFE-AD358CBFA11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22" creationId="{C13B5578-ED92-2576-2307-D4304C74BC3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23" creationId="{18E73B0E-0038-A69A-49BE-5EB0CF72F09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24" creationId="{FDBBDC6F-59E7-D6EB-D346-78DF2CD149A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25" creationId="{D551E6CD-981B-4A23-7EB4-02BEB3C505B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26" creationId="{F04C8989-22CE-6D75-2349-7C02949C9369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27" creationId="{F521C7B4-2D00-F6E0-987C-24BDB6B636D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28" creationId="{C48A8552-345C-5139-CC99-6D33F5E66A8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29" creationId="{B367E08A-F96F-4D8F-CBF3-0823AF823C3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30" creationId="{630047E0-810B-E204-DC7C-C9D3D74457A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31" creationId="{4DC8D10D-8459-3003-7A59-7E3CAA29323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32" creationId="{085D879C-6BA4-6618-9843-7AC1CAD2CD4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33" creationId="{433C162C-5552-8579-99A1-3879AD9A371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34" creationId="{07B0EC65-3A60-E504-6FD4-265FB2C43D1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35" creationId="{FFB486DE-1633-4C28-70B8-EE5FD2EE61E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36" creationId="{0C27D1BA-2E7E-FAFF-EF17-B933C773CC4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37" creationId="{B50C1989-C33C-1CCA-DD94-98696E44930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38" creationId="{A1283A35-40F1-E487-A7EA-5BA0A3FBB139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39" creationId="{66B176C9-6C20-79FB-8AB8-986E3751A8A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40" creationId="{C659EB82-9B01-F15D-84C1-8E48B7658FB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41" creationId="{ACC28576-DFB2-A1A5-60EC-4034BF7E233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42" creationId="{56769026-C217-D3C9-661B-2CAC86471A6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43" creationId="{AA9D36D4-A19D-2C39-75B7-682E2261F67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44" creationId="{6F85BA39-95AB-3983-6FA7-06BAE924A49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45" creationId="{0B619C5D-13A5-268F-563C-ACB90CDD802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46" creationId="{3246E5A2-11F5-F7A1-2A68-3941C4672158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47" creationId="{96E02EDE-6F9E-A3D5-EE11-BE39441AA90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48" creationId="{BF2C9578-4D59-86E2-F2D6-049A0859917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49" creationId="{DE9CF97B-8CC5-D180-027A-5D134EBBC1A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50" creationId="{689B54CC-8FAF-0189-CDB0-04D6E4E2FF5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51" creationId="{3B8C2AE2-61D9-4B41-2BB8-28C750DB8DB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52" creationId="{02995AB2-50B2-B167-FEEE-FD10DCEFD7D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53" creationId="{5B32294D-4509-60DE-92A5-A686A425F6D3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54" creationId="{EB47156D-F40C-BF60-6234-1936D297C34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55" creationId="{AB74BCF5-9354-C376-990D-89A06D6F95D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56" creationId="{2F565F75-9AE8-F2DB-2F3C-20EC641E541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57" creationId="{6360834B-82FD-6808-1AB5-C11A8028BCB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58" creationId="{1DD62266-C750-1948-D309-9C7DBC3C0BF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59" creationId="{1C6146C2-A672-EF7E-F3A6-7911D519AFA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60" creationId="{ED5D004E-1F2E-9472-EBF1-E8DB544AE28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61" creationId="{F9FB879D-356C-C47E-A98F-F5F0AAFE896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62" creationId="{2620A5AE-63D2-FFD2-3C7C-EABDF6A62D3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63" creationId="{EE7AA981-7715-37D4-7BC8-35079C66F47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64" creationId="{4803877B-66D9-40DA-AB06-1B7990CA6C4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65" creationId="{9492AA6E-DAD6-38D1-86E4-AE1FC8511919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66" creationId="{00813DB7-BF9B-0C34-1331-4EA5B801537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67" creationId="{6D098D27-06A0-DE71-CA53-A481074BB0A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68" creationId="{7871CC2B-0B1D-5CC6-0B17-9150246C143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69" creationId="{C2EF216D-607E-315E-D4E4-01DD4354334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70" creationId="{07C9066D-8B6F-3535-C545-E108DB8346D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71" creationId="{3A594CBB-1A6F-204C-5BB4-70BE4C6C933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72" creationId="{2DC8A4EB-28D9-A67B-C74D-8FEFCB0A617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73" creationId="{6C8CD47E-E878-2D81-B0A9-2FCDD9A50C6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74" creationId="{077D465C-7794-D165-8A2C-60D52C30944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75" creationId="{FE38481E-FED4-B4D8-CF90-6ADF9FFD6109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76" creationId="{1C62DB27-95CF-1F23-5B81-E4C7B87F3A4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77" creationId="{4A60251C-DDA8-7611-0A56-58AC7F2FAAD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78" creationId="{0BBA6CDF-C02B-ECD1-E949-B0B15A92D86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79" creationId="{26175735-889F-B10E-8170-D041FCB6C8E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80" creationId="{C468F08D-4A95-15B5-829C-62BE98EEE60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81" creationId="{0C71AEE0-1114-C072-A847-684740B7685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82" creationId="{48E4CF62-51EA-3C76-6646-AF8EB6C3ADE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83" creationId="{A23F38EA-1325-CC75-A9DD-72E0B320380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84" creationId="{7AFE3E94-AE68-7E3A-B05E-25920AB8DF5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85" creationId="{00992E34-3460-89C2-BDB5-9AC2FA0D53C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86" creationId="{E4CF070D-F2AF-21A8-B9BE-1F79452D831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87" creationId="{D4804D06-BC4E-03C9-F6B4-2A1A64F6F1D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88" creationId="{2D24894C-58D2-6B4A-778C-848F17022D2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89" creationId="{1B115C9A-D89E-7E78-D449-9DFF64E9033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90" creationId="{66154DBB-6659-182A-BC67-CDD4F421F8D9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91" creationId="{F212C424-ACCC-449B-431E-882907BC925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92" creationId="{498B8B11-0A69-C4E3-4C99-399D9F6CE6B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93" creationId="{87D378F2-5874-26E0-0E29-F99CC05B3A1E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94" creationId="{FA282187-2234-B224-90EA-8675EE0BBBA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95" creationId="{A36775E6-943A-A0A8-8A88-6FA3DBD1C5F9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96" creationId="{F7D3263C-1BA0-613D-9542-A5D79D8D240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97" creationId="{EA6D8CE4-6028-7594-0F72-DFB54576F48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98" creationId="{8485A4A0-5630-3E7E-F010-71D149117F6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199" creationId="{57D98060-0B4D-0F6F-AF17-73528A356F0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00" creationId="{7B3ACD62-2831-4CD4-9E50-11A62650995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01" creationId="{F83F4BC9-DDA1-D019-5F41-027C7E52218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02" creationId="{469F68E8-AF98-DE6C-3CA0-13538B5F831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03" creationId="{C8F654FE-E4BE-F2E6-056B-D87FC215A14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04" creationId="{E829DD9C-D1F5-AC0D-B0C8-85E12C44C12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05" creationId="{7105971C-31FC-0C32-2B2F-DBCDD91B28D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06" creationId="{8C1823B3-6ED7-54E2-FC07-C57FEDC087C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07" creationId="{487CB18A-1223-B952-4A2A-F83B4D18D55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08" creationId="{E1955E85-335A-C947-A267-FBBF40D8D8F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09" creationId="{882A2F77-39E9-713C-E026-EFF7F67F541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10" creationId="{2CB20DFA-4E22-6848-AA32-B309C002C18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11" creationId="{69FF4B3E-812D-CC7D-7E4D-4389497F91A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12" creationId="{63513D7F-8A91-3568-6B80-9A722D2D2DD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13" creationId="{64D077A1-89EB-4E6F-F4EF-A0EFC57469C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14" creationId="{BB848E1B-A4F0-20FD-9927-78C52FADF543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15" creationId="{7A491E79-BAD9-3145-03FE-2102A8A2ECE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16" creationId="{EBA1B93C-A6C2-2045-0100-F84F3324228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17" creationId="{75476723-B208-E6AB-85DF-B4680CCABD0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18" creationId="{905322D2-4EE3-7076-D8B0-33FBE2B22C8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19" creationId="{9D0493BE-86BF-2E09-918A-5133DF15FF8D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220" creationId="{A4F9CB10-9743-C9F1-3973-192C802C4A6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21" creationId="{3C110D20-C00E-ADC7-AE1A-A173138494BA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222" creationId="{DDC1435F-C9E8-2A6D-BC2F-1BCDA5F3944B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223" creationId="{14139E8A-F11D-ECD4-6573-993310A7AE6B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224" creationId="{E1258A59-412B-C615-7616-C60B88E6C1E7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225" creationId="{35F1A108-9F5D-3F0B-4849-F6AEF285F7B2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226" creationId="{23A37A15-EA3A-C001-14E8-183FEB6AB46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27" creationId="{1ECCA8B4-091F-9465-3221-DB14FEAFA22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28" creationId="{5D104090-B112-AA71-33DB-CA05E4F6239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29" creationId="{0D3D4581-85CD-8693-4A70-C135DD91F078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30" creationId="{C86727F1-EB26-5689-D495-5DFCC95E410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31" creationId="{DE7E02A6-6060-41DF-208D-71BD072B412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32" creationId="{8634FC19-C38E-FE1D-B793-759A20208EC8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33" creationId="{B16291FF-1AB1-18FB-BABD-A2E1D17CB35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34" creationId="{C6778673-4D35-F5C4-6AF4-E06FAF3134F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35" creationId="{694E52F3-5081-EE10-1446-38E5117F123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36" creationId="{C687B6AF-53E5-A4DD-ABCF-71421050517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37" creationId="{1E72D54B-394D-548A-0855-C1AA5AC1F249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38" creationId="{0A29412D-1856-C973-7B4C-374569315B4C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239" creationId="{11108B50-8124-A03B-B5C5-57D1FEEFEEF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40" creationId="{EFA5338B-4787-A8ED-D2B7-F335E4C7D84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41" creationId="{DE88BB9D-0ED8-9A8B-297D-68DB848C314E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42" creationId="{DAB7D29F-21C0-34CF-C530-1EB8687882C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43" creationId="{48213321-BCFF-0A2D-C0C4-099FE69F3C2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44" creationId="{FEEA4B24-4747-1261-4D55-7CE5DA3AF14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45" creationId="{1464E8FB-ACA7-F2E6-B630-1F9BAA8922A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46" creationId="{862107D2-92C3-705B-E0A4-D0384C9A30DE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47" creationId="{99E00258-3C71-1505-99F3-0E3651E2521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48" creationId="{F86EFF8C-7679-D403-4531-E20E2F0688A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49" creationId="{7D6F3558-DC60-F454-438E-4A1B4F10AAD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50" creationId="{70408095-7980-B1E9-A097-4821677E1A9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51" creationId="{26A394CB-68D1-3E08-06D7-C1C0771741F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52" creationId="{3B35E992-6C93-7E30-1826-1017C6486129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53" creationId="{A91927BF-8A16-A8BE-566B-CCF932C0EDB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54" creationId="{CD382289-3899-5484-F769-C5FEADD877D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55" creationId="{80BA49B2-646A-F48E-B066-3CD1A46C44E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56" creationId="{BDFF24F4-FA59-F111-62DA-55761106554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57" creationId="{779D94C4-08E2-6E3F-814F-679DCB1F1BB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58" creationId="{C871B0DE-9148-F235-E0F6-ACAD9B4A996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59" creationId="{9DFE7006-BE7E-CB93-EB8D-1A6F375C2B8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60" creationId="{3E53361F-F0A5-1EDF-E6AF-F6C0537B013E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261" creationId="{209890A9-1748-7A62-0F41-AC4C7A4B701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62" creationId="{5D8C6DB1-B4BB-709D-5B42-7B4FF7BA18E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63" creationId="{D1904E03-0252-441A-0FF0-44A8FCB0ADC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64" creationId="{09AD9C37-9E70-FADE-DF74-13BE8AEE06F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65" creationId="{CDEAA110-15DD-26D2-A1A9-CBE040B4098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66" creationId="{9DDACA08-5D4F-230F-99F6-523B95FA043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67" creationId="{5831C1AF-38C8-5AA6-CF15-2F987646762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68" creationId="{95D34239-E15B-F2E2-3F93-8B712AED198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69" creationId="{027E3F6B-8E83-439D-D930-64D2B3A422B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70" creationId="{4FAAB33B-3C72-F5C6-0EE5-39DB6BE177C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71" creationId="{0E9A546C-C658-E375-2D76-62EE2823C5F8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72" creationId="{57A37B28-F4F0-CA7B-3256-F5EBDAB34DBE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73" creationId="{8D9CE195-2CB6-368B-F70A-6AD7511E0CE9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74" creationId="{CC41388B-8C66-06D7-6986-F8B7D2AB8AA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75" creationId="{CE859A81-C728-DC95-BD2D-7D188735E08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76" creationId="{43E53F80-5CE5-93AA-D985-4DE9FD28394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77" creationId="{CB859A63-E660-0F7A-742C-8B636123BE6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78" creationId="{F17D5108-DD20-0CBC-ED69-AE8A6A59C0C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79" creationId="{7D0EFC8B-2F41-84BB-EFC6-1643E0BDB76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80" creationId="{9CD2DB57-3E01-C834-74B0-6A4015208FA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81" creationId="{68E8E28A-4D5F-55C0-1F2C-D2DBA9E961E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82" creationId="{99E81D12-87C4-EA40-09BE-4C4A6CC346B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83" creationId="{91E77B8C-4390-52F3-A4FC-854FC98B6D0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84" creationId="{9E9B1B5D-BFA8-EDB9-93DD-2CF6D26AAB4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85" creationId="{1D9FAD1E-8B4E-AE0B-2F97-895DFD0BC91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86" creationId="{FDECAFD6-7B95-1BCD-BED5-4AFC96ED258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87" creationId="{4EA69A37-BD8E-455C-3304-12EAD425F61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88" creationId="{8A69E61E-C17A-9FFC-1E98-605831BE87A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89" creationId="{17AD2C41-61DD-7323-237B-8B3BE690287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90" creationId="{21A296E8-3236-BBC4-27D0-75AC48FB55F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91" creationId="{907F14C8-89F1-6EC3-7994-82A633E0E3E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92" creationId="{4D2ECCC8-1A76-70AB-C077-79FBB2FF1793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93" creationId="{880F2BBA-B0F0-E9BA-F291-D39E1E792358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94" creationId="{A376411B-ADBC-387D-B4E5-510857F9F6A8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95" creationId="{B76621AE-CEB8-55E3-826A-2E62625A57F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96" creationId="{5FFE1155-4D56-C86C-1A2D-C9B503A04218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97" creationId="{49201DF9-A6B6-9994-FCB6-CFB829C47233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98" creationId="{5E9CD4CC-42F1-D065-2B78-FD21AA2F83C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299" creationId="{3A399F6C-DF18-CB91-9181-CC211157C24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00" creationId="{D36C5C02-BF61-B7CF-E60D-A479D087C71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01" creationId="{2070D5DF-DA87-DD31-CADB-DD6AA62E7A3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02" creationId="{0F1DB441-FCA0-B85F-78E2-64C85B7386FA}"/>
            </ac:spMkLst>
          </pc:spChg>
          <pc:spChg chg="mod or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03" creationId="{911B23BE-4392-02F8-408A-50B00D52C8D1}"/>
            </ac:spMkLst>
          </pc:spChg>
          <pc:spChg chg="add del mod or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04" creationId="{C1F15EA9-3B7B-5327-9EDC-195F84DB71A2}"/>
            </ac:spMkLst>
          </pc:spChg>
          <pc:spChg chg="mod or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05" creationId="{EA6711A4-5B75-AB35-4C55-79E3D7798A58}"/>
            </ac:spMkLst>
          </pc:spChg>
          <pc:spChg chg="mod or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06" creationId="{51E7480A-2A8E-5566-97F7-222CD4AD629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07" creationId="{A9790F94-19EA-8CEE-DE94-F599C8E2CA0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08" creationId="{335A4C26-BE35-30E0-080E-B3AE793E2025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09" creationId="{D9229691-299C-7F4D-39DA-F4E013DA21B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10" creationId="{79BC6B62-4C1F-4964-F9DA-164E9C5CE08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11" creationId="{BFFB5CE9-A289-E6E0-DD8A-1C86508F82F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12" creationId="{7ED46536-84B3-CAFD-EBBB-5AFBD806198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13" creationId="{D113F291-99C7-4FDC-02C6-759ED1FEA4B4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14" creationId="{C984BBC9-B8F5-D199-1F7C-F1034E57D5C3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15" creationId="{55808998-4657-194C-15B2-3F737B876708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16" creationId="{DA0A99C6-A23C-C286-FC30-6CC35853E155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17" creationId="{1AF56A8F-EACF-FE0D-EAF8-F2BE6D790C8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18" creationId="{0099D4DE-BE27-0D8E-F004-664E4B10E02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19" creationId="{BC328B5D-4653-70D8-DFA8-087BC347455E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20" creationId="{11E631C5-4B27-9E97-86AC-C2F16CCE159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21" creationId="{9DE2D748-B004-3F48-09A7-41671D0A127E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22" creationId="{648A754F-BAB3-AEA6-351F-B0408654A04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23" creationId="{1839E0AF-1DF8-F138-CA17-4F19622B18B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24" creationId="{4F44293C-0D96-6F8F-6D96-7E5B75E1517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25" creationId="{819A41FB-80B4-8DC9-5147-5777AE08AB2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26" creationId="{D85F5387-B8F3-9B61-0479-09139645848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27" creationId="{CBB07473-F540-4B49-1766-0D59189A241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28" creationId="{A5488CA0-DF00-69B5-D136-9E26B803696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29" creationId="{AF8C572B-12FD-1096-2E52-1F45746DA1C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30" creationId="{094EA7C5-34AE-68C6-B621-7F0CFE3E9EAA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31" creationId="{FB2471FD-F4F4-E20F-3FD4-383A6C1A5C1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32" creationId="{1DE3F476-7412-7A89-DB80-6B690239F37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33" creationId="{0A048CB4-29C5-31C1-570F-312B423F0C31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34" creationId="{66DC6999-3593-554F-A199-43B3DCFF5A39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35" creationId="{E2CD6124-D6FF-C938-F2B8-47511E2EA5F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36" creationId="{1A881B95-66AA-936A-100E-BF536015801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37" creationId="{B09D6D99-3336-5B40-8BBF-9CF3F8E34C2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38" creationId="{A16D2A8B-D487-0E5D-97D3-379345C07BA9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39" creationId="{7AEB497F-6D9C-C4D2-59EF-38C1A2A2F91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40" creationId="{791AC1AA-BC7B-B72B-274E-29D4B19F787A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41" creationId="{05B3B21E-EF29-8E5E-C6D5-D5DF26B39E7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42" creationId="{0E41FF4E-6D4D-A0BA-D095-5F30B097CFB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43" creationId="{1E5006EB-85A8-B806-A01E-44483120AE0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44" creationId="{BF2C6D6A-8151-7296-6A3C-BF337861BB4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45" creationId="{A32EB717-0688-21FC-53D7-F8E23C8FAA2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46" creationId="{65B1E9ED-53C6-1867-1A80-8BB07A6DF36E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47" creationId="{C16054BF-1E9D-3386-4693-4CE1AD5417DF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48" creationId="{38158CE1-487C-D064-E5AF-490C6A00C27F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49" creationId="{DDC472B0-088F-CFC9-1E2B-B2C0F850941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50" creationId="{47123E25-63C6-DB6E-75A2-D54ED6C82877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51" creationId="{06AC9BD0-32FC-E5B4-3A4B-8F343C846F81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52" creationId="{2A38D9C9-9914-9B94-D514-1869654362BF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53" creationId="{F9283B99-E1B8-764E-A2C4-81B90BBA2F78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54" creationId="{3CBCAAB8-9F78-C62F-97AC-BA35CEDCD7BE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55" creationId="{B90AFDE5-7A7F-DB8B-B0A5-410752CA291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56" creationId="{2E1648AC-C4AB-694C-D9A5-7A336734BACC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57" creationId="{E8755205-910B-B547-4E3B-79CA13DC265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58" creationId="{BC6A8403-E9DD-3981-9D75-F1A9B6BAF7CD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59" creationId="{EE1D47D2-6D82-E9D4-7C7E-59CA0F7D865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60" creationId="{96466183-A6BA-764B-3755-668443111CB0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61" creationId="{7AF2AF9D-E76D-66F5-EF57-2886BAA21519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62" creationId="{9E79F682-351C-8C9B-5CB9-303783C998AB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63" creationId="{E4635EA1-7216-9E12-BACB-BCD50BFF9F28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64" creationId="{39DAA82D-B1D1-81E9-DA79-45D4EE7DDA6D}"/>
            </ac:spMkLst>
          </pc:spChg>
          <pc:spChg chg="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65" creationId="{7B0517A6-706E-956C-DC61-5CF0E9C1D006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66" creationId="{433C8334-C4A4-4D95-F4FB-E6D68DFCFA08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67" creationId="{9D0A5BD2-F784-3842-31F5-F69CFB3CF973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68" creationId="{7E2F4DC8-93C9-E67B-B9C7-91A0D6FCD7B2}"/>
            </ac:spMkLst>
          </pc:spChg>
          <pc:spChg chg="mod">
            <ac:chgData name="Kristaps Palskis" userId="2304e6b9db7dc6fa" providerId="LiveId" clId="{FAE9D68C-5687-44A7-9E53-D03D072A24CF}" dt="2023-10-07T00:06:12.325" v="138" actId="164"/>
            <ac:spMkLst>
              <pc:docMk/>
              <pc:sldMasterMk cId="2482647991" sldId="2147483648"/>
              <pc:sldLayoutMk cId="3432272276" sldId="2147483649"/>
              <ac:spMk id="369" creationId="{56F7B0E7-503F-4718-1021-CDA791A47563}"/>
            </ac:spMkLst>
          </pc:spChg>
          <pc:spChg chg="add 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96" creationId="{ED2BC572-1064-4679-C78D-3609EE1F59E8}"/>
            </ac:spMkLst>
          </pc:spChg>
          <pc:spChg chg="add 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97" creationId="{6DAAB904-7C7D-3A24-5ED2-7FA439811AD4}"/>
            </ac:spMkLst>
          </pc:spChg>
          <pc:spChg chg="add mod">
            <ac:chgData name="Kristaps Palskis" userId="2304e6b9db7dc6fa" providerId="LiveId" clId="{FAE9D68C-5687-44A7-9E53-D03D072A24CF}" dt="2023-10-07T01:20:21.481" v="2142" actId="1035"/>
            <ac:spMkLst>
              <pc:docMk/>
              <pc:sldMasterMk cId="2482647991" sldId="2147483648"/>
              <pc:sldLayoutMk cId="3432272276" sldId="2147483649"/>
              <ac:spMk id="398" creationId="{F6A26D1F-36D1-9B28-1CF0-06E2FA521F1C}"/>
            </ac:spMkLst>
          </pc:spChg>
          <pc:spChg chg="add mod ord">
            <ac:chgData name="Kristaps Palskis" userId="2304e6b9db7dc6fa" providerId="LiveId" clId="{FAE9D68C-5687-44A7-9E53-D03D072A24CF}" dt="2023-10-07T01:28:15.706" v="2253" actId="206"/>
            <ac:spMkLst>
              <pc:docMk/>
              <pc:sldMasterMk cId="2482647991" sldId="2147483648"/>
              <pc:sldLayoutMk cId="3432272276" sldId="2147483649"/>
              <ac:spMk id="399" creationId="{49AED036-315C-4847-AE85-E3979374BEEF}"/>
            </ac:spMkLst>
          </pc:spChg>
          <pc:grpChg chg="add mod">
            <ac:chgData name="Kristaps Palskis" userId="2304e6b9db7dc6fa" providerId="LiveId" clId="{FAE9D68C-5687-44A7-9E53-D03D072A24CF}" dt="2023-10-07T00:08:20.384" v="175" actId="1076"/>
            <ac:grpSpMkLst>
              <pc:docMk/>
              <pc:sldMasterMk cId="2482647991" sldId="2147483648"/>
              <pc:sldLayoutMk cId="3432272276" sldId="2147483649"/>
              <ac:grpSpMk id="21" creationId="{BAC2F827-C157-1936-825F-AA57465619CF}"/>
            </ac:grpSpMkLst>
          </pc:grpChg>
          <pc:grpChg chg="add del">
            <ac:chgData name="Kristaps Palskis" userId="2304e6b9db7dc6fa" providerId="LiveId" clId="{FAE9D68C-5687-44A7-9E53-D03D072A24CF}" dt="2023-10-07T00:01:04.153" v="57" actId="21"/>
            <ac:grpSpMkLst>
              <pc:docMk/>
              <pc:sldMasterMk cId="2482647991" sldId="2147483648"/>
              <pc:sldLayoutMk cId="3432272276" sldId="2147483649"/>
              <ac:grpSpMk id="32" creationId="{48934E55-8B0F-44AA-3CB4-27EA05BF5373}"/>
            </ac:grpSpMkLst>
          </pc:grpChg>
          <pc:grpChg chg="del mod">
            <ac:chgData name="Kristaps Palskis" userId="2304e6b9db7dc6fa" providerId="LiveId" clId="{FAE9D68C-5687-44A7-9E53-D03D072A24CF}" dt="2023-10-07T00:01:04.153" v="57" actId="21"/>
            <ac:grpSpMkLst>
              <pc:docMk/>
              <pc:sldMasterMk cId="2482647991" sldId="2147483648"/>
              <pc:sldLayoutMk cId="3432272276" sldId="2147483649"/>
              <ac:grpSpMk id="48" creationId="{0D91A85B-455D-74C5-BA9F-B34BD562710C}"/>
            </ac:grpSpMkLst>
          </pc:grpChg>
          <pc:grpChg chg="del mod">
            <ac:chgData name="Kristaps Palskis" userId="2304e6b9db7dc6fa" providerId="LiveId" clId="{FAE9D68C-5687-44A7-9E53-D03D072A24CF}" dt="2023-10-07T00:04:21.549" v="98" actId="27803"/>
            <ac:grpSpMkLst>
              <pc:docMk/>
              <pc:sldMasterMk cId="2482647991" sldId="2147483648"/>
              <pc:sldLayoutMk cId="3432272276" sldId="2147483649"/>
              <ac:grpSpMk id="55" creationId="{F428E1DA-F067-AA39-1046-0F5C491A5A76}"/>
            </ac:grpSpMkLst>
          </pc:grpChg>
          <pc:grpChg chg="mod">
            <ac:chgData name="Kristaps Palskis" userId="2304e6b9db7dc6fa" providerId="LiveId" clId="{FAE9D68C-5687-44A7-9E53-D03D072A24CF}" dt="2023-10-07T00:06:12.325" v="138" actId="164"/>
            <ac:grpSpMkLst>
              <pc:docMk/>
              <pc:sldMasterMk cId="2482647991" sldId="2147483648"/>
              <pc:sldLayoutMk cId="3432272276" sldId="2147483649"/>
              <ac:grpSpMk id="56" creationId="{AF3504D1-7045-2D1C-059E-CE717C4578CD}"/>
            </ac:grpSpMkLst>
          </pc:grpChg>
          <pc:grpChg chg="mod">
            <ac:chgData name="Kristaps Palskis" userId="2304e6b9db7dc6fa" providerId="LiveId" clId="{FAE9D68C-5687-44A7-9E53-D03D072A24CF}" dt="2023-10-07T00:06:07.155" v="137" actId="164"/>
            <ac:grpSpMkLst>
              <pc:docMk/>
              <pc:sldMasterMk cId="2482647991" sldId="2147483648"/>
              <pc:sldLayoutMk cId="3432272276" sldId="2147483649"/>
              <ac:grpSpMk id="57" creationId="{F9A954F1-2B61-8FB3-7D24-A9763E1D5A8F}"/>
            </ac:grpSpMkLst>
          </pc:grpChg>
          <pc:grpChg chg="mod">
            <ac:chgData name="Kristaps Palskis" userId="2304e6b9db7dc6fa" providerId="LiveId" clId="{FAE9D68C-5687-44A7-9E53-D03D072A24CF}" dt="2023-10-07T00:06:07.155" v="137" actId="164"/>
            <ac:grpSpMkLst>
              <pc:docMk/>
              <pc:sldMasterMk cId="2482647991" sldId="2147483648"/>
              <pc:sldLayoutMk cId="3432272276" sldId="2147483649"/>
              <ac:grpSpMk id="87" creationId="{FC78992F-D9AD-B1BA-6302-3F92C5ED35D1}"/>
            </ac:grpSpMkLst>
          </pc:grpChg>
          <pc:grpChg chg="add mod">
            <ac:chgData name="Kristaps Palskis" userId="2304e6b9db7dc6fa" providerId="LiveId" clId="{FAE9D68C-5687-44A7-9E53-D03D072A24CF}" dt="2023-10-07T00:06:07.155" v="137" actId="164"/>
            <ac:grpSpMkLst>
              <pc:docMk/>
              <pc:sldMasterMk cId="2482647991" sldId="2147483648"/>
              <pc:sldLayoutMk cId="3432272276" sldId="2147483649"/>
              <ac:grpSpMk id="370" creationId="{61619B38-BED9-4F4E-A49B-DF3B4BEE470F}"/>
            </ac:grpSpMkLst>
          </pc:grpChg>
          <pc:grpChg chg="add mod">
            <ac:chgData name="Kristaps Palskis" userId="2304e6b9db7dc6fa" providerId="LiveId" clId="{FAE9D68C-5687-44A7-9E53-D03D072A24CF}" dt="2023-10-07T00:08:52.548" v="200" actId="1037"/>
            <ac:grpSpMkLst>
              <pc:docMk/>
              <pc:sldMasterMk cId="2482647991" sldId="2147483648"/>
              <pc:sldLayoutMk cId="3432272276" sldId="2147483649"/>
              <ac:grpSpMk id="371" creationId="{0600757D-4437-45A1-05D7-B0565B14DC64}"/>
            </ac:grpSpMkLst>
          </pc:grpChg>
          <pc:grpChg chg="add del mod">
            <ac:chgData name="Kristaps Palskis" userId="2304e6b9db7dc6fa" providerId="LiveId" clId="{FAE9D68C-5687-44A7-9E53-D03D072A24CF}" dt="2023-10-07T01:27:54.385" v="2250" actId="478"/>
            <ac:grpSpMkLst>
              <pc:docMk/>
              <pc:sldMasterMk cId="2482647991" sldId="2147483648"/>
              <pc:sldLayoutMk cId="3432272276" sldId="2147483649"/>
              <ac:grpSpMk id="372" creationId="{1EE8CC90-700A-6B9B-B0B6-1CA24E16E6F8}"/>
            </ac:grpSpMkLst>
          </pc:grpChg>
          <pc:grpChg chg="add del mod">
            <ac:chgData name="Kristaps Palskis" userId="2304e6b9db7dc6fa" providerId="LiveId" clId="{FAE9D68C-5687-44A7-9E53-D03D072A24CF}" dt="2023-10-07T01:02:11.246" v="1733"/>
            <ac:grpSpMkLst>
              <pc:docMk/>
              <pc:sldMasterMk cId="2482647991" sldId="2147483648"/>
              <pc:sldLayoutMk cId="3432272276" sldId="2147483649"/>
              <ac:grpSpMk id="380" creationId="{CFAA3B92-D185-FCEA-6DC6-FFB2E94D1A2E}"/>
            </ac:grpSpMkLst>
          </pc:grpChg>
          <pc:grpChg chg="add mod">
            <ac:chgData name="Kristaps Palskis" userId="2304e6b9db7dc6fa" providerId="LiveId" clId="{FAE9D68C-5687-44A7-9E53-D03D072A24CF}" dt="2023-10-07T01:20:21.481" v="2142" actId="1035"/>
            <ac:grpSpMkLst>
              <pc:docMk/>
              <pc:sldMasterMk cId="2482647991" sldId="2147483648"/>
              <pc:sldLayoutMk cId="3432272276" sldId="2147483649"/>
              <ac:grpSpMk id="388" creationId="{519CE084-CE85-B960-FDA9-F61D156FB077}"/>
            </ac:grpSpMkLst>
          </pc:grpChg>
          <pc:grpChg chg="add mod">
            <ac:chgData name="Kristaps Palskis" userId="2304e6b9db7dc6fa" providerId="LiveId" clId="{FAE9D68C-5687-44A7-9E53-D03D072A24CF}" dt="2023-10-07T01:27:49.396" v="2249" actId="1035"/>
            <ac:grpSpMkLst>
              <pc:docMk/>
              <pc:sldMasterMk cId="2482647991" sldId="2147483648"/>
              <pc:sldLayoutMk cId="3432272276" sldId="2147483649"/>
              <ac:grpSpMk id="409" creationId="{0D4839F2-CA60-50E6-7FFD-3FC00E975FD5}"/>
            </ac:grpSpMkLst>
          </pc:grpChg>
          <pc:picChg chg="add del mod">
            <ac:chgData name="Kristaps Palskis" userId="2304e6b9db7dc6fa" providerId="LiveId" clId="{FAE9D68C-5687-44A7-9E53-D03D072A24CF}" dt="2023-10-06T23:59:04.081" v="37" actId="21"/>
            <ac:picMkLst>
              <pc:docMk/>
              <pc:sldMasterMk cId="2482647991" sldId="2147483648"/>
              <pc:sldLayoutMk cId="3432272276" sldId="2147483649"/>
              <ac:picMk id="13" creationId="{4E327A12-CF1C-E5BF-39E5-250936B878E7}"/>
            </ac:picMkLst>
          </pc:picChg>
          <pc:picChg chg="add mod">
            <ac:chgData name="Kristaps Palskis" userId="2304e6b9db7dc6fa" providerId="LiveId" clId="{FAE9D68C-5687-44A7-9E53-D03D072A24CF}" dt="2023-10-07T00:08:12.802" v="174" actId="1076"/>
            <ac:picMkLst>
              <pc:docMk/>
              <pc:sldMasterMk cId="2482647991" sldId="2147483648"/>
              <pc:sldLayoutMk cId="3432272276" sldId="2147483649"/>
              <ac:picMk id="19" creationId="{C0FB6363-7D74-B5CB-9D30-F8CF14C02FC5}"/>
            </ac:picMkLst>
          </pc:picChg>
          <pc:picChg chg="mod">
            <ac:chgData name="Kristaps Palskis" userId="2304e6b9db7dc6fa" providerId="LiveId" clId="{FAE9D68C-5687-44A7-9E53-D03D072A24CF}" dt="2023-10-07T00:08:20.384" v="175" actId="1076"/>
            <ac:picMkLst>
              <pc:docMk/>
              <pc:sldMasterMk cId="2482647991" sldId="2147483648"/>
              <pc:sldLayoutMk cId="3432272276" sldId="2147483649"/>
              <ac:picMk id="25" creationId="{F877097B-2654-9135-028D-7D66D58631B1}"/>
            </ac:picMkLst>
          </pc:picChg>
          <pc:picChg chg="mod">
            <ac:chgData name="Kristaps Palskis" userId="2304e6b9db7dc6fa" providerId="LiveId" clId="{FAE9D68C-5687-44A7-9E53-D03D072A24CF}" dt="2023-10-07T00:08:20.384" v="175" actId="1076"/>
            <ac:picMkLst>
              <pc:docMk/>
              <pc:sldMasterMk cId="2482647991" sldId="2147483648"/>
              <pc:sldLayoutMk cId="3432272276" sldId="2147483649"/>
              <ac:picMk id="49" creationId="{6BFF9B94-9BB9-A438-D5B4-8F6C717AD30F}"/>
            </ac:picMkLst>
          </pc:picChg>
          <pc:picChg chg="add del mod">
            <ac:chgData name="Kristaps Palskis" userId="2304e6b9db7dc6fa" providerId="LiveId" clId="{FAE9D68C-5687-44A7-9E53-D03D072A24CF}" dt="2023-10-07T00:03:49.052" v="91" actId="478"/>
            <ac:picMkLst>
              <pc:docMk/>
              <pc:sldMasterMk cId="2482647991" sldId="2147483648"/>
              <pc:sldLayoutMk cId="3432272276" sldId="2147483649"/>
              <ac:picMk id="50" creationId="{81B76643-ED25-A67F-DD8D-52A1B1915836}"/>
            </ac:picMkLst>
          </pc:picChg>
          <pc:picChg chg="add del mod">
            <ac:chgData name="Kristaps Palskis" userId="2304e6b9db7dc6fa" providerId="LiveId" clId="{FAE9D68C-5687-44A7-9E53-D03D072A24CF}" dt="2023-10-07T00:04:21.549" v="98" actId="27803"/>
            <ac:picMkLst>
              <pc:docMk/>
              <pc:sldMasterMk cId="2482647991" sldId="2147483648"/>
              <pc:sldLayoutMk cId="3432272276" sldId="2147483649"/>
              <ac:picMk id="54" creationId="{BC0D2260-FE34-3761-04CB-54597DA8A6E7}"/>
            </ac:picMkLst>
          </pc:picChg>
          <pc:cxnChg chg="del mod">
            <ac:chgData name="Kristaps Palskis" userId="2304e6b9db7dc6fa" providerId="LiveId" clId="{FAE9D68C-5687-44A7-9E53-D03D072A24CF}" dt="2023-10-07T01:26:51.619" v="2233" actId="478"/>
            <ac:cxnSpMkLst>
              <pc:docMk/>
              <pc:sldMasterMk cId="2482647991" sldId="2147483648"/>
              <pc:sldLayoutMk cId="3432272276" sldId="2147483649"/>
              <ac:cxnSpMk id="373" creationId="{9044499D-0AA0-65E9-96A9-2A880E5CCB01}"/>
            </ac:cxnSpMkLst>
          </pc:cxnChg>
          <pc:cxnChg chg="del mod">
            <ac:chgData name="Kristaps Palskis" userId="2304e6b9db7dc6fa" providerId="LiveId" clId="{FAE9D68C-5687-44A7-9E53-D03D072A24CF}" dt="2023-10-07T01:26:55.349" v="2235" actId="478"/>
            <ac:cxnSpMkLst>
              <pc:docMk/>
              <pc:sldMasterMk cId="2482647991" sldId="2147483648"/>
              <pc:sldLayoutMk cId="3432272276" sldId="2147483649"/>
              <ac:cxnSpMk id="374" creationId="{09B939DE-BA9B-D9E5-3816-8799A530E2A6}"/>
            </ac:cxnSpMkLst>
          </pc:cxnChg>
          <pc:cxnChg chg="mod">
            <ac:chgData name="Kristaps Palskis" userId="2304e6b9db7dc6fa" providerId="LiveId" clId="{FAE9D68C-5687-44A7-9E53-D03D072A24CF}" dt="2023-10-07T01:21:11.093" v="2144" actId="206"/>
            <ac:cxnSpMkLst>
              <pc:docMk/>
              <pc:sldMasterMk cId="2482647991" sldId="2147483648"/>
              <pc:sldLayoutMk cId="3432272276" sldId="2147483649"/>
              <ac:cxnSpMk id="375" creationId="{C485CE93-FC97-452A-FD53-A37FD84FA010}"/>
            </ac:cxnSpMkLst>
          </pc:cxnChg>
          <pc:cxnChg chg="del mod">
            <ac:chgData name="Kristaps Palskis" userId="2304e6b9db7dc6fa" providerId="LiveId" clId="{FAE9D68C-5687-44A7-9E53-D03D072A24CF}" dt="2023-10-07T01:26:53.530" v="2234" actId="478"/>
            <ac:cxnSpMkLst>
              <pc:docMk/>
              <pc:sldMasterMk cId="2482647991" sldId="2147483648"/>
              <pc:sldLayoutMk cId="3432272276" sldId="2147483649"/>
              <ac:cxnSpMk id="376" creationId="{DB24E562-05A9-06BC-C73D-80ACD0835044}"/>
            </ac:cxnSpMkLst>
          </pc:cxnChg>
          <pc:cxnChg chg="mod">
            <ac:chgData name="Kristaps Palskis" userId="2304e6b9db7dc6fa" providerId="LiveId" clId="{FAE9D68C-5687-44A7-9E53-D03D072A24CF}" dt="2023-10-07T01:27:54.385" v="2250" actId="478"/>
            <ac:cxnSpMkLst>
              <pc:docMk/>
              <pc:sldMasterMk cId="2482647991" sldId="2147483648"/>
              <pc:sldLayoutMk cId="3432272276" sldId="2147483649"/>
              <ac:cxnSpMk id="377" creationId="{1CCC426E-70A6-B2BF-CDFF-E1CE6DA87637}"/>
            </ac:cxnSpMkLst>
          </pc:cxnChg>
          <pc:cxnChg chg="del mod">
            <ac:chgData name="Kristaps Palskis" userId="2304e6b9db7dc6fa" providerId="LiveId" clId="{FAE9D68C-5687-44A7-9E53-D03D072A24CF}" dt="2023-10-07T01:26:56.950" v="2236" actId="478"/>
            <ac:cxnSpMkLst>
              <pc:docMk/>
              <pc:sldMasterMk cId="2482647991" sldId="2147483648"/>
              <pc:sldLayoutMk cId="3432272276" sldId="2147483649"/>
              <ac:cxnSpMk id="378" creationId="{F3840E26-CB2E-6F95-129E-03784F196D65}"/>
            </ac:cxnSpMkLst>
          </pc:cxnChg>
          <pc:cxnChg chg="del mod">
            <ac:chgData name="Kristaps Palskis" userId="2304e6b9db7dc6fa" providerId="LiveId" clId="{FAE9D68C-5687-44A7-9E53-D03D072A24CF}" dt="2023-10-07T01:26:59.162" v="2237" actId="478"/>
            <ac:cxnSpMkLst>
              <pc:docMk/>
              <pc:sldMasterMk cId="2482647991" sldId="2147483648"/>
              <pc:sldLayoutMk cId="3432272276" sldId="2147483649"/>
              <ac:cxnSpMk id="379" creationId="{7BFEF698-51DF-B5AE-6B7A-F99D22657DE3}"/>
            </ac:cxnSpMkLst>
          </pc:cxnChg>
          <pc:cxnChg chg="mod">
            <ac:chgData name="Kristaps Palskis" userId="2304e6b9db7dc6fa" providerId="LiveId" clId="{FAE9D68C-5687-44A7-9E53-D03D072A24CF}" dt="2023-10-07T01:02:09.987" v="1732"/>
            <ac:cxnSpMkLst>
              <pc:docMk/>
              <pc:sldMasterMk cId="2482647991" sldId="2147483648"/>
              <pc:sldLayoutMk cId="3432272276" sldId="2147483649"/>
              <ac:cxnSpMk id="381" creationId="{27AEC4AA-2699-15DF-A675-ED3F85CE62BF}"/>
            </ac:cxnSpMkLst>
          </pc:cxnChg>
          <pc:cxnChg chg="mod">
            <ac:chgData name="Kristaps Palskis" userId="2304e6b9db7dc6fa" providerId="LiveId" clId="{FAE9D68C-5687-44A7-9E53-D03D072A24CF}" dt="2023-10-07T01:02:09.987" v="1732"/>
            <ac:cxnSpMkLst>
              <pc:docMk/>
              <pc:sldMasterMk cId="2482647991" sldId="2147483648"/>
              <pc:sldLayoutMk cId="3432272276" sldId="2147483649"/>
              <ac:cxnSpMk id="382" creationId="{13C19542-B6B5-49F6-7F5B-C516831B64C7}"/>
            </ac:cxnSpMkLst>
          </pc:cxnChg>
          <pc:cxnChg chg="mod">
            <ac:chgData name="Kristaps Palskis" userId="2304e6b9db7dc6fa" providerId="LiveId" clId="{FAE9D68C-5687-44A7-9E53-D03D072A24CF}" dt="2023-10-07T01:02:09.987" v="1732"/>
            <ac:cxnSpMkLst>
              <pc:docMk/>
              <pc:sldMasterMk cId="2482647991" sldId="2147483648"/>
              <pc:sldLayoutMk cId="3432272276" sldId="2147483649"/>
              <ac:cxnSpMk id="383" creationId="{9B037D3D-AC43-467A-16BB-65EE73A87065}"/>
            </ac:cxnSpMkLst>
          </pc:cxnChg>
          <pc:cxnChg chg="mod">
            <ac:chgData name="Kristaps Palskis" userId="2304e6b9db7dc6fa" providerId="LiveId" clId="{FAE9D68C-5687-44A7-9E53-D03D072A24CF}" dt="2023-10-07T01:02:09.987" v="1732"/>
            <ac:cxnSpMkLst>
              <pc:docMk/>
              <pc:sldMasterMk cId="2482647991" sldId="2147483648"/>
              <pc:sldLayoutMk cId="3432272276" sldId="2147483649"/>
              <ac:cxnSpMk id="384" creationId="{8415626D-8ECB-B5A9-A985-D4CAA11FB199}"/>
            </ac:cxnSpMkLst>
          </pc:cxnChg>
          <pc:cxnChg chg="mod">
            <ac:chgData name="Kristaps Palskis" userId="2304e6b9db7dc6fa" providerId="LiveId" clId="{FAE9D68C-5687-44A7-9E53-D03D072A24CF}" dt="2023-10-07T01:02:09.987" v="1732"/>
            <ac:cxnSpMkLst>
              <pc:docMk/>
              <pc:sldMasterMk cId="2482647991" sldId="2147483648"/>
              <pc:sldLayoutMk cId="3432272276" sldId="2147483649"/>
              <ac:cxnSpMk id="385" creationId="{ED17E36C-7117-1EF3-AA1D-52571D1DAD5A}"/>
            </ac:cxnSpMkLst>
          </pc:cxnChg>
          <pc:cxnChg chg="mod">
            <ac:chgData name="Kristaps Palskis" userId="2304e6b9db7dc6fa" providerId="LiveId" clId="{FAE9D68C-5687-44A7-9E53-D03D072A24CF}" dt="2023-10-07T01:02:09.987" v="1732"/>
            <ac:cxnSpMkLst>
              <pc:docMk/>
              <pc:sldMasterMk cId="2482647991" sldId="2147483648"/>
              <pc:sldLayoutMk cId="3432272276" sldId="2147483649"/>
              <ac:cxnSpMk id="386" creationId="{8A93E477-54A9-0A69-5A87-A459A7565A06}"/>
            </ac:cxnSpMkLst>
          </pc:cxnChg>
          <pc:cxnChg chg="mod">
            <ac:chgData name="Kristaps Palskis" userId="2304e6b9db7dc6fa" providerId="LiveId" clId="{FAE9D68C-5687-44A7-9E53-D03D072A24CF}" dt="2023-10-07T01:02:09.987" v="1732"/>
            <ac:cxnSpMkLst>
              <pc:docMk/>
              <pc:sldMasterMk cId="2482647991" sldId="2147483648"/>
              <pc:sldLayoutMk cId="3432272276" sldId="2147483649"/>
              <ac:cxnSpMk id="387" creationId="{DD438BEF-3D67-3EE5-A624-9EC704A914C8}"/>
            </ac:cxnSpMkLst>
          </pc:cxnChg>
          <pc:cxnChg chg="mod">
            <ac:chgData name="Kristaps Palskis" userId="2304e6b9db7dc6fa" providerId="LiveId" clId="{FAE9D68C-5687-44A7-9E53-D03D072A24CF}" dt="2023-10-07T01:13:37.319" v="1881" actId="692"/>
            <ac:cxnSpMkLst>
              <pc:docMk/>
              <pc:sldMasterMk cId="2482647991" sldId="2147483648"/>
              <pc:sldLayoutMk cId="3432272276" sldId="2147483649"/>
              <ac:cxnSpMk id="389" creationId="{4E0F22EE-7A08-A944-A286-FF8C3B6B5B3F}"/>
            </ac:cxnSpMkLst>
          </pc:cxnChg>
          <pc:cxnChg chg="mod">
            <ac:chgData name="Kristaps Palskis" userId="2304e6b9db7dc6fa" providerId="LiveId" clId="{FAE9D68C-5687-44A7-9E53-D03D072A24CF}" dt="2023-10-07T01:13:37.319" v="1881" actId="692"/>
            <ac:cxnSpMkLst>
              <pc:docMk/>
              <pc:sldMasterMk cId="2482647991" sldId="2147483648"/>
              <pc:sldLayoutMk cId="3432272276" sldId="2147483649"/>
              <ac:cxnSpMk id="390" creationId="{ECCD5F1B-4C85-E587-B564-CA4F49F02430}"/>
            </ac:cxnSpMkLst>
          </pc:cxnChg>
          <pc:cxnChg chg="mod">
            <ac:chgData name="Kristaps Palskis" userId="2304e6b9db7dc6fa" providerId="LiveId" clId="{FAE9D68C-5687-44A7-9E53-D03D072A24CF}" dt="2023-10-07T01:13:37.319" v="1881" actId="692"/>
            <ac:cxnSpMkLst>
              <pc:docMk/>
              <pc:sldMasterMk cId="2482647991" sldId="2147483648"/>
              <pc:sldLayoutMk cId="3432272276" sldId="2147483649"/>
              <ac:cxnSpMk id="391" creationId="{61EDB99D-B0DB-F24C-3504-1EF4DEE07E62}"/>
            </ac:cxnSpMkLst>
          </pc:cxnChg>
          <pc:cxnChg chg="mod">
            <ac:chgData name="Kristaps Palskis" userId="2304e6b9db7dc6fa" providerId="LiveId" clId="{FAE9D68C-5687-44A7-9E53-D03D072A24CF}" dt="2023-10-07T01:13:37.319" v="1881" actId="692"/>
            <ac:cxnSpMkLst>
              <pc:docMk/>
              <pc:sldMasterMk cId="2482647991" sldId="2147483648"/>
              <pc:sldLayoutMk cId="3432272276" sldId="2147483649"/>
              <ac:cxnSpMk id="392" creationId="{A1B2E6DF-F1A4-4CAA-58F6-AB4C917EA082}"/>
            </ac:cxnSpMkLst>
          </pc:cxnChg>
          <pc:cxnChg chg="mod">
            <ac:chgData name="Kristaps Palskis" userId="2304e6b9db7dc6fa" providerId="LiveId" clId="{FAE9D68C-5687-44A7-9E53-D03D072A24CF}" dt="2023-10-07T01:13:37.319" v="1881" actId="692"/>
            <ac:cxnSpMkLst>
              <pc:docMk/>
              <pc:sldMasterMk cId="2482647991" sldId="2147483648"/>
              <pc:sldLayoutMk cId="3432272276" sldId="2147483649"/>
              <ac:cxnSpMk id="393" creationId="{8EF311DD-8F61-3D15-1D31-D2E616688DB4}"/>
            </ac:cxnSpMkLst>
          </pc:cxnChg>
          <pc:cxnChg chg="mod">
            <ac:chgData name="Kristaps Palskis" userId="2304e6b9db7dc6fa" providerId="LiveId" clId="{FAE9D68C-5687-44A7-9E53-D03D072A24CF}" dt="2023-10-07T01:13:37.319" v="1881" actId="692"/>
            <ac:cxnSpMkLst>
              <pc:docMk/>
              <pc:sldMasterMk cId="2482647991" sldId="2147483648"/>
              <pc:sldLayoutMk cId="3432272276" sldId="2147483649"/>
              <ac:cxnSpMk id="394" creationId="{D780CEA6-639A-8EDD-0F83-257E986873F4}"/>
            </ac:cxnSpMkLst>
          </pc:cxnChg>
          <pc:cxnChg chg="mod">
            <ac:chgData name="Kristaps Palskis" userId="2304e6b9db7dc6fa" providerId="LiveId" clId="{FAE9D68C-5687-44A7-9E53-D03D072A24CF}" dt="2023-10-07T01:13:37.319" v="1881" actId="692"/>
            <ac:cxnSpMkLst>
              <pc:docMk/>
              <pc:sldMasterMk cId="2482647991" sldId="2147483648"/>
              <pc:sldLayoutMk cId="3432272276" sldId="2147483649"/>
              <ac:cxnSpMk id="395" creationId="{D433BCED-4726-BFD1-AB64-3FE5901A320B}"/>
            </ac:cxnSpMkLst>
          </pc:cxnChg>
          <pc:cxnChg chg="add del">
            <ac:chgData name="Kristaps Palskis" userId="2304e6b9db7dc6fa" providerId="LiveId" clId="{FAE9D68C-5687-44A7-9E53-D03D072A24CF}" dt="2023-10-07T01:14:44.489" v="1891" actId="478"/>
            <ac:cxnSpMkLst>
              <pc:docMk/>
              <pc:sldMasterMk cId="2482647991" sldId="2147483648"/>
              <pc:sldLayoutMk cId="3432272276" sldId="2147483649"/>
              <ac:cxnSpMk id="401" creationId="{523DACA3-639E-C136-8D51-C32A700A4473}"/>
            </ac:cxnSpMkLst>
          </pc:cxnChg>
          <pc:cxnChg chg="add mod">
            <ac:chgData name="Kristaps Palskis" userId="2304e6b9db7dc6fa" providerId="LiveId" clId="{FAE9D68C-5687-44A7-9E53-D03D072A24CF}" dt="2023-10-07T01:28:56.246" v="2260" actId="1037"/>
            <ac:cxnSpMkLst>
              <pc:docMk/>
              <pc:sldMasterMk cId="2482647991" sldId="2147483648"/>
              <pc:sldLayoutMk cId="3432272276" sldId="2147483649"/>
              <ac:cxnSpMk id="404" creationId="{4083E90B-E054-A215-B1EA-8A76311A5383}"/>
            </ac:cxnSpMkLst>
          </pc:cxnChg>
          <pc:cxnChg chg="mod">
            <ac:chgData name="Kristaps Palskis" userId="2304e6b9db7dc6fa" providerId="LiveId" clId="{FAE9D68C-5687-44A7-9E53-D03D072A24CF}" dt="2023-10-07T01:27:11.869" v="2239"/>
            <ac:cxnSpMkLst>
              <pc:docMk/>
              <pc:sldMasterMk cId="2482647991" sldId="2147483648"/>
              <pc:sldLayoutMk cId="3432272276" sldId="2147483649"/>
              <ac:cxnSpMk id="410" creationId="{1826DCBE-0103-7120-95F3-30A6E21EB75E}"/>
            </ac:cxnSpMkLst>
          </pc:cxnChg>
          <pc:cxnChg chg="mod">
            <ac:chgData name="Kristaps Palskis" userId="2304e6b9db7dc6fa" providerId="LiveId" clId="{FAE9D68C-5687-44A7-9E53-D03D072A24CF}" dt="2023-10-07T01:27:11.869" v="2239"/>
            <ac:cxnSpMkLst>
              <pc:docMk/>
              <pc:sldMasterMk cId="2482647991" sldId="2147483648"/>
              <pc:sldLayoutMk cId="3432272276" sldId="2147483649"/>
              <ac:cxnSpMk id="411" creationId="{EB73E5E5-693E-5F74-9D9D-4539498DF417}"/>
            </ac:cxnSpMkLst>
          </pc:cxnChg>
          <pc:cxnChg chg="mod">
            <ac:chgData name="Kristaps Palskis" userId="2304e6b9db7dc6fa" providerId="LiveId" clId="{FAE9D68C-5687-44A7-9E53-D03D072A24CF}" dt="2023-10-07T01:27:11.869" v="2239"/>
            <ac:cxnSpMkLst>
              <pc:docMk/>
              <pc:sldMasterMk cId="2482647991" sldId="2147483648"/>
              <pc:sldLayoutMk cId="3432272276" sldId="2147483649"/>
              <ac:cxnSpMk id="412" creationId="{80CE448C-E471-E36F-84D2-4C1436F8341E}"/>
            </ac:cxnSpMkLst>
          </pc:cxnChg>
          <pc:cxnChg chg="mod">
            <ac:chgData name="Kristaps Palskis" userId="2304e6b9db7dc6fa" providerId="LiveId" clId="{FAE9D68C-5687-44A7-9E53-D03D072A24CF}" dt="2023-10-07T01:27:11.869" v="2239"/>
            <ac:cxnSpMkLst>
              <pc:docMk/>
              <pc:sldMasterMk cId="2482647991" sldId="2147483648"/>
              <pc:sldLayoutMk cId="3432272276" sldId="2147483649"/>
              <ac:cxnSpMk id="413" creationId="{298A83E3-A5D4-407E-34FE-9844E9FC4ECD}"/>
            </ac:cxnSpMkLst>
          </pc:cxnChg>
          <pc:cxnChg chg="mod">
            <ac:chgData name="Kristaps Palskis" userId="2304e6b9db7dc6fa" providerId="LiveId" clId="{FAE9D68C-5687-44A7-9E53-D03D072A24CF}" dt="2023-10-07T01:28:50.066" v="2259" actId="14100"/>
            <ac:cxnSpMkLst>
              <pc:docMk/>
              <pc:sldMasterMk cId="2482647991" sldId="2147483648"/>
              <pc:sldLayoutMk cId="3432272276" sldId="2147483649"/>
              <ac:cxnSpMk id="414" creationId="{69A9F8A8-8907-CDAA-75B3-0170C03FB17F}"/>
            </ac:cxnSpMkLst>
          </pc:cxnChg>
          <pc:cxnChg chg="mod">
            <ac:chgData name="Kristaps Palskis" userId="2304e6b9db7dc6fa" providerId="LiveId" clId="{FAE9D68C-5687-44A7-9E53-D03D072A24CF}" dt="2023-10-07T01:27:11.869" v="2239"/>
            <ac:cxnSpMkLst>
              <pc:docMk/>
              <pc:sldMasterMk cId="2482647991" sldId="2147483648"/>
              <pc:sldLayoutMk cId="3432272276" sldId="2147483649"/>
              <ac:cxnSpMk id="415" creationId="{042A30FB-F918-3B51-8E56-F6C79F41CFC7}"/>
            </ac:cxnSpMkLst>
          </pc:cxnChg>
          <pc:cxnChg chg="mod">
            <ac:chgData name="Kristaps Palskis" userId="2304e6b9db7dc6fa" providerId="LiveId" clId="{FAE9D68C-5687-44A7-9E53-D03D072A24CF}" dt="2023-10-07T01:27:11.869" v="2239"/>
            <ac:cxnSpMkLst>
              <pc:docMk/>
              <pc:sldMasterMk cId="2482647991" sldId="2147483648"/>
              <pc:sldLayoutMk cId="3432272276" sldId="2147483649"/>
              <ac:cxnSpMk id="416" creationId="{80CA6860-842A-AB3A-8573-4B642EB43A0D}"/>
            </ac:cxnSpMkLst>
          </pc:cxnChg>
        </pc:sldLayoutChg>
        <pc:sldLayoutChg chg="addSp delSp modSp mod setBg">
          <pc:chgData name="Kristaps Palskis" userId="2304e6b9db7dc6fa" providerId="LiveId" clId="{FAE9D68C-5687-44A7-9E53-D03D072A24CF}" dt="2023-10-07T02:05:59.131" v="4085" actId="255"/>
          <pc:sldLayoutMkLst>
            <pc:docMk/>
            <pc:sldMasterMk cId="2482647991" sldId="2147483648"/>
            <pc:sldLayoutMk cId="3816104954" sldId="2147483650"/>
          </pc:sldLayoutMkLst>
          <pc:spChg chg="mod">
            <ac:chgData name="Kristaps Palskis" userId="2304e6b9db7dc6fa" providerId="LiveId" clId="{FAE9D68C-5687-44A7-9E53-D03D072A24CF}" dt="2023-10-07T02:05:59.131" v="4085" actId="255"/>
            <ac:spMkLst>
              <pc:docMk/>
              <pc:sldMasterMk cId="2482647991" sldId="2147483648"/>
              <pc:sldLayoutMk cId="3816104954" sldId="2147483650"/>
              <ac:spMk id="2" creationId="{813B8943-9143-2FE2-2DCB-B52F5B4BBD78}"/>
            </ac:spMkLst>
          </pc:spChg>
          <pc:spChg chg="mod">
            <ac:chgData name="Kristaps Palskis" userId="2304e6b9db7dc6fa" providerId="LiveId" clId="{FAE9D68C-5687-44A7-9E53-D03D072A24CF}" dt="2023-10-07T00:59:21.568" v="1703" actId="14100"/>
            <ac:spMkLst>
              <pc:docMk/>
              <pc:sldMasterMk cId="2482647991" sldId="2147483648"/>
              <pc:sldLayoutMk cId="3816104954" sldId="2147483650"/>
              <ac:spMk id="3" creationId="{7F041BFA-A43E-EE04-8A09-199BD8C54E3B}"/>
            </ac:spMkLst>
          </pc:spChg>
          <pc:spChg chg="add del mod">
            <ac:chgData name="Kristaps Palskis" userId="2304e6b9db7dc6fa" providerId="LiveId" clId="{FAE9D68C-5687-44A7-9E53-D03D072A24CF}" dt="2023-10-07T00:36:02.202" v="1168" actId="478"/>
            <ac:spMkLst>
              <pc:docMk/>
              <pc:sldMasterMk cId="2482647991" sldId="2147483648"/>
              <pc:sldLayoutMk cId="3816104954" sldId="2147483650"/>
              <ac:spMk id="5" creationId="{65FBC2D3-C286-8503-6CBD-12BFFAB2403A}"/>
            </ac:spMkLst>
          </pc:spChg>
          <pc:spChg chg="add mod">
            <ac:chgData name="Kristaps Palskis" userId="2304e6b9db7dc6fa" providerId="LiveId" clId="{FAE9D68C-5687-44A7-9E53-D03D072A24CF}" dt="2023-10-07T00:50:30.498" v="1423" actId="14100"/>
            <ac:spMkLst>
              <pc:docMk/>
              <pc:sldMasterMk cId="2482647991" sldId="2147483648"/>
              <pc:sldLayoutMk cId="3816104954" sldId="2147483650"/>
              <ac:spMk id="6" creationId="{B7F8C573-6E28-9624-70E4-5D0E2D272C5D}"/>
            </ac:spMkLst>
          </pc:spChg>
          <pc:spChg chg="del">
            <ac:chgData name="Kristaps Palskis" userId="2304e6b9db7dc6fa" providerId="LiveId" clId="{FAE9D68C-5687-44A7-9E53-D03D072A24CF}" dt="2023-10-07T00:10:02.282" v="206" actId="478"/>
            <ac:spMkLst>
              <pc:docMk/>
              <pc:sldMasterMk cId="2482647991" sldId="2147483648"/>
              <pc:sldLayoutMk cId="3816104954" sldId="2147483650"/>
              <ac:spMk id="7" creationId="{5DCA92F9-9A73-B129-5BA4-642EBBB42360}"/>
            </ac:spMkLst>
          </pc:spChg>
          <pc:spChg chg="mod">
            <ac:chgData name="Kristaps Palskis" userId="2304e6b9db7dc6fa" providerId="LiveId" clId="{FAE9D68C-5687-44A7-9E53-D03D072A24CF}" dt="2023-10-07T00:45:04.995" v="1361" actId="14100"/>
            <ac:spMkLst>
              <pc:docMk/>
              <pc:sldMasterMk cId="2482647991" sldId="2147483648"/>
              <pc:sldLayoutMk cId="3816104954" sldId="2147483650"/>
              <ac:spMk id="8" creationId="{3E411201-8AB9-0BD3-1B98-17CDC7B9D2EF}"/>
            </ac:spMkLst>
          </pc:spChg>
          <pc:spChg chg="add del mod">
            <ac:chgData name="Kristaps Palskis" userId="2304e6b9db7dc6fa" providerId="LiveId" clId="{FAE9D68C-5687-44A7-9E53-D03D072A24CF}" dt="2023-10-07T00:13:37.637" v="403" actId="478"/>
            <ac:spMkLst>
              <pc:docMk/>
              <pc:sldMasterMk cId="2482647991" sldId="2147483648"/>
              <pc:sldLayoutMk cId="3816104954" sldId="2147483650"/>
              <ac:spMk id="9" creationId="{7A8FB6E9-8A0B-520E-2339-A67F34E00D50}"/>
            </ac:spMkLst>
          </pc:spChg>
          <pc:spChg chg="del">
            <ac:chgData name="Kristaps Palskis" userId="2304e6b9db7dc6fa" providerId="LiveId" clId="{FAE9D68C-5687-44A7-9E53-D03D072A24CF}" dt="2023-10-07T00:36:19.137" v="1175" actId="478"/>
            <ac:spMkLst>
              <pc:docMk/>
              <pc:sldMasterMk cId="2482647991" sldId="2147483648"/>
              <pc:sldLayoutMk cId="3816104954" sldId="2147483650"/>
              <ac:spMk id="13" creationId="{D3BB74FC-6EBA-6418-59B2-AB582EC03615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21" creationId="{702E27DA-7AC8-95CB-DBC8-B406B6E400EB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25" creationId="{90620EBC-A11E-95B6-6AC1-CFDC4D8EBBF2}"/>
            </ac:spMkLst>
          </pc:spChg>
          <pc:spChg chg="del">
            <ac:chgData name="Kristaps Palskis" userId="2304e6b9db7dc6fa" providerId="LiveId" clId="{FAE9D68C-5687-44A7-9E53-D03D072A24CF}" dt="2023-10-07T00:10:06.071" v="208" actId="478"/>
            <ac:spMkLst>
              <pc:docMk/>
              <pc:sldMasterMk cId="2482647991" sldId="2147483648"/>
              <pc:sldLayoutMk cId="3816104954" sldId="2147483650"/>
              <ac:spMk id="26" creationId="{2AD327FE-6724-B460-156A-FF65F621652C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27" creationId="{43F612A1-BB66-0277-4E08-A3B67ED5A65D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28" creationId="{578F8C34-E1B5-E626-A8ED-F846DA7C2DC3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29" creationId="{D6089703-9C24-FBC8-17C5-E170914D60EB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30" creationId="{8FF41EF1-05C8-604B-FA9E-F659A2E5230A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31" creationId="{A999EB18-7968-61A5-C3DD-1E632F7D1768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32" creationId="{96B52F79-5E2D-E396-384D-FB7C73E2E599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33" creationId="{8DA92A74-6F49-D9FA-5559-9E0867C18617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34" creationId="{1B659E53-8F3F-7198-513C-D6EFA0A1B58E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35" creationId="{F3C82564-0532-1DC0-96F1-295CDE0890F5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36" creationId="{9D118FA6-33A1-8987-663D-39F4C11C765A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37" creationId="{2DDE56DF-8452-A67F-D2B4-3226606EFB65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38" creationId="{1E0611E2-FFFD-84D5-61C7-6762E19698F8}"/>
            </ac:spMkLst>
          </pc:spChg>
          <pc:spChg chg="del">
            <ac:chgData name="Kristaps Palskis" userId="2304e6b9db7dc6fa" providerId="LiveId" clId="{FAE9D68C-5687-44A7-9E53-D03D072A24CF}" dt="2023-10-07T00:10:04.592" v="207" actId="478"/>
            <ac:spMkLst>
              <pc:docMk/>
              <pc:sldMasterMk cId="2482647991" sldId="2147483648"/>
              <pc:sldLayoutMk cId="3816104954" sldId="2147483650"/>
              <ac:spMk id="39" creationId="{0E8E6D8C-DEFF-69DA-60F5-94B752350435}"/>
            </ac:spMkLst>
          </pc:spChg>
          <pc:spChg chg="del">
            <ac:chgData name="Kristaps Palskis" userId="2304e6b9db7dc6fa" providerId="LiveId" clId="{FAE9D68C-5687-44A7-9E53-D03D072A24CF}" dt="2023-10-07T00:36:14.252" v="1172" actId="478"/>
            <ac:spMkLst>
              <pc:docMk/>
              <pc:sldMasterMk cId="2482647991" sldId="2147483648"/>
              <pc:sldLayoutMk cId="3816104954" sldId="2147483650"/>
              <ac:spMk id="41" creationId="{35ED1272-227C-C319-3477-11A998CD4292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42" creationId="{FD59AC28-4651-0169-5229-DAAB6FFE4550}"/>
            </ac:spMkLst>
          </pc:spChg>
          <pc:spChg chg="del">
            <ac:chgData name="Kristaps Palskis" userId="2304e6b9db7dc6fa" providerId="LiveId" clId="{FAE9D68C-5687-44A7-9E53-D03D072A24CF}" dt="2023-10-07T00:36:14.891" v="1173" actId="478"/>
            <ac:spMkLst>
              <pc:docMk/>
              <pc:sldMasterMk cId="2482647991" sldId="2147483648"/>
              <pc:sldLayoutMk cId="3816104954" sldId="2147483650"/>
              <ac:spMk id="43" creationId="{420FA1EE-AF68-D280-7DB1-244275C53207}"/>
            </ac:spMkLst>
          </pc:spChg>
          <pc:spChg chg="del">
            <ac:chgData name="Kristaps Palskis" userId="2304e6b9db7dc6fa" providerId="LiveId" clId="{FAE9D68C-5687-44A7-9E53-D03D072A24CF}" dt="2023-10-07T00:36:09.201" v="1170" actId="478"/>
            <ac:spMkLst>
              <pc:docMk/>
              <pc:sldMasterMk cId="2482647991" sldId="2147483648"/>
              <pc:sldLayoutMk cId="3816104954" sldId="2147483650"/>
              <ac:spMk id="44" creationId="{18E468A6-31DD-533A-B6A7-00E64E81E46C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45" creationId="{C3936F32-5E8E-C9CB-3673-FB113708A27F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46" creationId="{72428D06-B68F-91B5-B4D8-7292E0BA2B94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47" creationId="{45817649-290A-7147-A180-5310C034D4F3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48" creationId="{8E3DFA73-E43B-28F7-8C5D-DFFB2C327646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49" creationId="{743516B2-B869-2546-0828-8A5030C6B739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50" creationId="{50937417-9221-C151-5EA8-E2FF0F8CFE2C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51" creationId="{5656121D-A6EC-C8CB-EC03-277089A0C8BC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52" creationId="{92EB11DD-D08E-ECEA-AC5A-28025971F430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53" creationId="{E4A9794C-1A82-19E2-BE56-83DB501B59A1}"/>
            </ac:spMkLst>
          </pc:spChg>
          <pc:spChg chg="del">
            <ac:chgData name="Kristaps Palskis" userId="2304e6b9db7dc6fa" providerId="LiveId" clId="{FAE9D68C-5687-44A7-9E53-D03D072A24CF}" dt="2023-10-07T00:36:07.541" v="1169" actId="478"/>
            <ac:spMkLst>
              <pc:docMk/>
              <pc:sldMasterMk cId="2482647991" sldId="2147483648"/>
              <pc:sldLayoutMk cId="3816104954" sldId="2147483650"/>
              <ac:spMk id="54" creationId="{5FE3A277-0BEA-78D4-0BEA-BC6D25CF65F7}"/>
            </ac:spMkLst>
          </pc:spChg>
          <pc:spChg chg="add del">
            <ac:chgData name="Kristaps Palskis" userId="2304e6b9db7dc6fa" providerId="LiveId" clId="{FAE9D68C-5687-44A7-9E53-D03D072A24CF}" dt="2023-10-07T00:22:37.224" v="476" actId="11529"/>
            <ac:spMkLst>
              <pc:docMk/>
              <pc:sldMasterMk cId="2482647991" sldId="2147483648"/>
              <pc:sldLayoutMk cId="3816104954" sldId="2147483650"/>
              <ac:spMk id="59" creationId="{632F4940-C136-B91B-5BF3-9DC1DF0FF49C}"/>
            </ac:spMkLst>
          </pc:spChg>
          <pc:spChg chg="add del">
            <ac:chgData name="Kristaps Palskis" userId="2304e6b9db7dc6fa" providerId="LiveId" clId="{FAE9D68C-5687-44A7-9E53-D03D072A24CF}" dt="2023-10-07T00:22:56.696" v="478" actId="478"/>
            <ac:spMkLst>
              <pc:docMk/>
              <pc:sldMasterMk cId="2482647991" sldId="2147483648"/>
              <pc:sldLayoutMk cId="3816104954" sldId="2147483650"/>
              <ac:spMk id="60" creationId="{A1764D45-7BED-0D01-AF54-A74492AA896D}"/>
            </ac:spMkLst>
          </pc:spChg>
          <pc:spChg chg="add del">
            <ac:chgData name="Kristaps Palskis" userId="2304e6b9db7dc6fa" providerId="LiveId" clId="{FAE9D68C-5687-44A7-9E53-D03D072A24CF}" dt="2023-10-07T00:23:20.204" v="480" actId="478"/>
            <ac:spMkLst>
              <pc:docMk/>
              <pc:sldMasterMk cId="2482647991" sldId="2147483648"/>
              <pc:sldLayoutMk cId="3816104954" sldId="2147483650"/>
              <ac:spMk id="61" creationId="{FF63AFCB-6D6D-0485-10F7-1C675889CDF4}"/>
            </ac:spMkLst>
          </pc:spChg>
          <pc:spChg chg="add del">
            <ac:chgData name="Kristaps Palskis" userId="2304e6b9db7dc6fa" providerId="LiveId" clId="{FAE9D68C-5687-44A7-9E53-D03D072A24CF}" dt="2023-10-07T00:23:39" v="482" actId="478"/>
            <ac:spMkLst>
              <pc:docMk/>
              <pc:sldMasterMk cId="2482647991" sldId="2147483648"/>
              <pc:sldLayoutMk cId="3816104954" sldId="2147483650"/>
              <ac:spMk id="62" creationId="{8D18B577-5070-3A58-4DD1-72989FAF65C4}"/>
            </ac:spMkLst>
          </pc:spChg>
          <pc:spChg chg="del mod">
            <ac:chgData name="Kristaps Palskis" userId="2304e6b9db7dc6fa" providerId="LiveId" clId="{FAE9D68C-5687-44A7-9E53-D03D072A24CF}" dt="2023-10-07T00:03:05.925" v="80" actId="478"/>
            <ac:spMkLst>
              <pc:docMk/>
              <pc:sldMasterMk cId="2482647991" sldId="2147483648"/>
              <pc:sldLayoutMk cId="3816104954" sldId="2147483650"/>
              <ac:spMk id="71" creationId="{8CBE5549-DB21-77B1-B169-6EB0D3042ED5}"/>
            </ac:spMkLst>
          </pc:spChg>
          <pc:spChg chg="add del mod topLvl">
            <ac:chgData name="Kristaps Palskis" userId="2304e6b9db7dc6fa" providerId="LiveId" clId="{FAE9D68C-5687-44A7-9E53-D03D072A24CF}" dt="2023-10-07T00:50:06.551" v="1420" actId="478"/>
            <ac:spMkLst>
              <pc:docMk/>
              <pc:sldMasterMk cId="2482647991" sldId="2147483648"/>
              <pc:sldLayoutMk cId="3816104954" sldId="2147483650"/>
              <ac:spMk id="95" creationId="{BAB2129D-03E6-129F-4CCC-B337DCF52BB2}"/>
            </ac:spMkLst>
          </pc:spChg>
          <pc:spChg chg="add del">
            <ac:chgData name="Kristaps Palskis" userId="2304e6b9db7dc6fa" providerId="LiveId" clId="{FAE9D68C-5687-44A7-9E53-D03D072A24CF}" dt="2023-10-07T00:46:06.927" v="1363" actId="11529"/>
            <ac:spMkLst>
              <pc:docMk/>
              <pc:sldMasterMk cId="2482647991" sldId="2147483648"/>
              <pc:sldLayoutMk cId="3816104954" sldId="2147483650"/>
              <ac:spMk id="115" creationId="{F91EBE8A-4773-A9A5-7524-81E985462573}"/>
            </ac:spMkLst>
          </pc:spChg>
          <pc:spChg chg="add mod">
            <ac:chgData name="Kristaps Palskis" userId="2304e6b9db7dc6fa" providerId="LiveId" clId="{FAE9D68C-5687-44A7-9E53-D03D072A24CF}" dt="2023-10-07T00:47:41.497" v="1389" actId="1037"/>
            <ac:spMkLst>
              <pc:docMk/>
              <pc:sldMasterMk cId="2482647991" sldId="2147483648"/>
              <pc:sldLayoutMk cId="3816104954" sldId="2147483650"/>
              <ac:spMk id="116" creationId="{5562184E-64CF-2950-57F0-333F013E8F12}"/>
            </ac:spMkLst>
          </pc:spChg>
          <pc:spChg chg="add mod">
            <ac:chgData name="Kristaps Palskis" userId="2304e6b9db7dc6fa" providerId="LiveId" clId="{FAE9D68C-5687-44A7-9E53-D03D072A24CF}" dt="2023-10-07T00:48:45.004" v="1399" actId="692"/>
            <ac:spMkLst>
              <pc:docMk/>
              <pc:sldMasterMk cId="2482647991" sldId="2147483648"/>
              <pc:sldLayoutMk cId="3816104954" sldId="2147483650"/>
              <ac:spMk id="117" creationId="{6CF0B110-2829-DFA2-4B78-F3F8D1BAF620}"/>
            </ac:spMkLst>
          </pc:spChg>
          <pc:spChg chg="add mod">
            <ac:chgData name="Kristaps Palskis" userId="2304e6b9db7dc6fa" providerId="LiveId" clId="{FAE9D68C-5687-44A7-9E53-D03D072A24CF}" dt="2023-10-07T00:49:10.777" v="1405" actId="1076"/>
            <ac:spMkLst>
              <pc:docMk/>
              <pc:sldMasterMk cId="2482647991" sldId="2147483648"/>
              <pc:sldLayoutMk cId="3816104954" sldId="2147483650"/>
              <ac:spMk id="118" creationId="{17540FD6-8DCF-A8AD-C72E-8B892A023EEA}"/>
            </ac:spMkLst>
          </pc:spChg>
          <pc:spChg chg="add mod">
            <ac:chgData name="Kristaps Palskis" userId="2304e6b9db7dc6fa" providerId="LiveId" clId="{FAE9D68C-5687-44A7-9E53-D03D072A24CF}" dt="2023-10-07T00:49:37.584" v="1419" actId="14100"/>
            <ac:spMkLst>
              <pc:docMk/>
              <pc:sldMasterMk cId="2482647991" sldId="2147483648"/>
              <pc:sldLayoutMk cId="3816104954" sldId="2147483650"/>
              <ac:spMk id="119" creationId="{179DBEBE-AA39-F144-D4BE-17A34061F0BA}"/>
            </ac:spMkLst>
          </pc:spChg>
          <pc:spChg chg="add mod">
            <ac:chgData name="Kristaps Palskis" userId="2304e6b9db7dc6fa" providerId="LiveId" clId="{FAE9D68C-5687-44A7-9E53-D03D072A24CF}" dt="2023-10-07T00:55:06.506" v="1473" actId="242"/>
            <ac:spMkLst>
              <pc:docMk/>
              <pc:sldMasterMk cId="2482647991" sldId="2147483648"/>
              <pc:sldLayoutMk cId="3816104954" sldId="2147483650"/>
              <ac:spMk id="120" creationId="{E5667002-283C-81F0-56D6-D9AF7CE6CDBD}"/>
            </ac:spMkLst>
          </pc:spChg>
          <pc:spChg chg="add mod">
            <ac:chgData name="Kristaps Palskis" userId="2304e6b9db7dc6fa" providerId="LiveId" clId="{FAE9D68C-5687-44A7-9E53-D03D072A24CF}" dt="2023-10-07T00:58:45.727" v="1700" actId="1038"/>
            <ac:spMkLst>
              <pc:docMk/>
              <pc:sldMasterMk cId="2482647991" sldId="2147483648"/>
              <pc:sldLayoutMk cId="3816104954" sldId="2147483650"/>
              <ac:spMk id="121" creationId="{C4A374E2-34D9-3161-C72A-6E4B74306BC2}"/>
            </ac:spMkLst>
          </pc:spChg>
          <pc:spChg chg="add mod">
            <ac:chgData name="Kristaps Palskis" userId="2304e6b9db7dc6fa" providerId="LiveId" clId="{FAE9D68C-5687-44A7-9E53-D03D072A24CF}" dt="2023-10-07T00:58:20.838" v="1645" actId="1037"/>
            <ac:spMkLst>
              <pc:docMk/>
              <pc:sldMasterMk cId="2482647991" sldId="2147483648"/>
              <pc:sldLayoutMk cId="3816104954" sldId="2147483650"/>
              <ac:spMk id="122" creationId="{9170BB35-A205-1F90-EAEC-72A49F999156}"/>
            </ac:spMkLst>
          </pc:spChg>
          <pc:grpChg chg="del">
            <ac:chgData name="Kristaps Palskis" userId="2304e6b9db7dc6fa" providerId="LiveId" clId="{FAE9D68C-5687-44A7-9E53-D03D072A24CF}" dt="2023-10-07T00:36:22.352" v="1176" actId="478"/>
            <ac:grpSpMkLst>
              <pc:docMk/>
              <pc:sldMasterMk cId="2482647991" sldId="2147483648"/>
              <pc:sldLayoutMk cId="3816104954" sldId="2147483650"/>
              <ac:grpSpMk id="40" creationId="{3B2F9C28-DD96-5E0C-2D47-781618EB610F}"/>
            </ac:grpSpMkLst>
          </pc:grpChg>
          <pc:grpChg chg="add del mod ord topLvl">
            <ac:chgData name="Kristaps Palskis" userId="2304e6b9db7dc6fa" providerId="LiveId" clId="{FAE9D68C-5687-44A7-9E53-D03D072A24CF}" dt="2023-10-07T00:50:52.708" v="1428" actId="478"/>
            <ac:grpSpMkLst>
              <pc:docMk/>
              <pc:sldMasterMk cId="2482647991" sldId="2147483648"/>
              <pc:sldLayoutMk cId="3816104954" sldId="2147483650"/>
              <ac:grpSpMk id="94" creationId="{1032487B-A383-7EEA-B812-B9B57AB87E74}"/>
            </ac:grpSpMkLst>
          </pc:grpChg>
          <pc:grpChg chg="add mod">
            <ac:chgData name="Kristaps Palskis" userId="2304e6b9db7dc6fa" providerId="LiveId" clId="{FAE9D68C-5687-44A7-9E53-D03D072A24CF}" dt="2023-10-07T00:41:35.925" v="1254" actId="1036"/>
            <ac:grpSpMkLst>
              <pc:docMk/>
              <pc:sldMasterMk cId="2482647991" sldId="2147483648"/>
              <pc:sldLayoutMk cId="3816104954" sldId="2147483650"/>
              <ac:grpSpMk id="96" creationId="{F163CAE3-F182-5544-0BBF-35CCEF6AA673}"/>
            </ac:grpSpMkLst>
          </pc:grpChg>
          <pc:grpChg chg="add del mod">
            <ac:chgData name="Kristaps Palskis" userId="2304e6b9db7dc6fa" providerId="LiveId" clId="{FAE9D68C-5687-44A7-9E53-D03D072A24CF}" dt="2023-10-07T00:50:06.551" v="1420" actId="478"/>
            <ac:grpSpMkLst>
              <pc:docMk/>
              <pc:sldMasterMk cId="2482647991" sldId="2147483648"/>
              <pc:sldLayoutMk cId="3816104954" sldId="2147483650"/>
              <ac:grpSpMk id="113" creationId="{0C489C1F-9331-F16B-633D-46863EA9DCB3}"/>
            </ac:grpSpMkLst>
          </pc:grpChg>
          <pc:picChg chg="add mod">
            <ac:chgData name="Kristaps Palskis" userId="2304e6b9db7dc6fa" providerId="LiveId" clId="{FAE9D68C-5687-44A7-9E53-D03D072A24CF}" dt="2023-10-07T00:41:56.446" v="1255" actId="1037"/>
            <ac:picMkLst>
              <pc:docMk/>
              <pc:sldMasterMk cId="2482647991" sldId="2147483648"/>
              <pc:sldLayoutMk cId="3816104954" sldId="2147483650"/>
              <ac:picMk id="4" creationId="{7A6019D1-4859-672E-BB88-1C23C87D46DD}"/>
            </ac:picMkLst>
          </pc:picChg>
          <pc:picChg chg="add del mod">
            <ac:chgData name="Kristaps Palskis" userId="2304e6b9db7dc6fa" providerId="LiveId" clId="{FAE9D68C-5687-44A7-9E53-D03D072A24CF}" dt="2023-10-07T00:28:00.462" v="567" actId="478"/>
            <ac:picMkLst>
              <pc:docMk/>
              <pc:sldMasterMk cId="2482647991" sldId="2147483648"/>
              <pc:sldLayoutMk cId="3816104954" sldId="2147483650"/>
              <ac:picMk id="12" creationId="{E459F67B-8310-A5D6-1A13-EE8B3F1C31E2}"/>
            </ac:picMkLst>
          </pc:picChg>
          <pc:cxnChg chg="add del mod">
            <ac:chgData name="Kristaps Palskis" userId="2304e6b9db7dc6fa" providerId="LiveId" clId="{FAE9D68C-5687-44A7-9E53-D03D072A24CF}" dt="2023-10-07T00:22:20.984" v="474" actId="478"/>
            <ac:cxnSpMkLst>
              <pc:docMk/>
              <pc:sldMasterMk cId="2482647991" sldId="2147483648"/>
              <pc:sldLayoutMk cId="3816104954" sldId="2147483650"/>
              <ac:cxnSpMk id="18" creationId="{75642145-E9DE-0B5A-B9E6-F72112D861B3}"/>
            </ac:cxnSpMkLst>
          </pc:cxnChg>
          <pc:cxnChg chg="add del mod">
            <ac:chgData name="Kristaps Palskis" userId="2304e6b9db7dc6fa" providerId="LiveId" clId="{FAE9D68C-5687-44A7-9E53-D03D072A24CF}" dt="2023-10-07T00:22:18.615" v="470" actId="478"/>
            <ac:cxnSpMkLst>
              <pc:docMk/>
              <pc:sldMasterMk cId="2482647991" sldId="2147483648"/>
              <pc:sldLayoutMk cId="3816104954" sldId="2147483650"/>
              <ac:cxnSpMk id="19" creationId="{A4383EE2-3430-4D01-FF23-EB4AC82E5A29}"/>
            </ac:cxnSpMkLst>
          </pc:cxnChg>
          <pc:cxnChg chg="add del mod">
            <ac:chgData name="Kristaps Palskis" userId="2304e6b9db7dc6fa" providerId="LiveId" clId="{FAE9D68C-5687-44A7-9E53-D03D072A24CF}" dt="2023-10-07T00:22:19.504" v="471" actId="478"/>
            <ac:cxnSpMkLst>
              <pc:docMk/>
              <pc:sldMasterMk cId="2482647991" sldId="2147483648"/>
              <pc:sldLayoutMk cId="3816104954" sldId="2147483650"/>
              <ac:cxnSpMk id="22" creationId="{0CC2D7CB-94F6-E093-7B3B-766484D3E48F}"/>
            </ac:cxnSpMkLst>
          </pc:cxnChg>
          <pc:cxnChg chg="add del mod">
            <ac:chgData name="Kristaps Palskis" userId="2304e6b9db7dc6fa" providerId="LiveId" clId="{FAE9D68C-5687-44A7-9E53-D03D072A24CF}" dt="2023-10-07T00:22:20.294" v="472" actId="478"/>
            <ac:cxnSpMkLst>
              <pc:docMk/>
              <pc:sldMasterMk cId="2482647991" sldId="2147483648"/>
              <pc:sldLayoutMk cId="3816104954" sldId="2147483650"/>
              <ac:cxnSpMk id="24" creationId="{2DE53FC2-43AC-0E35-0B43-0D710CFF3F88}"/>
            </ac:cxnSpMkLst>
          </pc:cxnChg>
          <pc:cxnChg chg="add mod">
            <ac:chgData name="Kristaps Palskis" userId="2304e6b9db7dc6fa" providerId="LiveId" clId="{FAE9D68C-5687-44A7-9E53-D03D072A24CF}" dt="2023-10-07T00:50:18.078" v="1421" actId="692"/>
            <ac:cxnSpMkLst>
              <pc:docMk/>
              <pc:sldMasterMk cId="2482647991" sldId="2147483648"/>
              <pc:sldLayoutMk cId="3816104954" sldId="2147483650"/>
              <ac:cxnSpMk id="64" creationId="{D671E014-439F-DC9A-A00E-3F789E78FBC3}"/>
            </ac:cxnSpMkLst>
          </pc:cxnChg>
          <pc:cxnChg chg="add mod">
            <ac:chgData name="Kristaps Palskis" userId="2304e6b9db7dc6fa" providerId="LiveId" clId="{FAE9D68C-5687-44A7-9E53-D03D072A24CF}" dt="2023-10-07T00:50:18.078" v="1421" actId="692"/>
            <ac:cxnSpMkLst>
              <pc:docMk/>
              <pc:sldMasterMk cId="2482647991" sldId="2147483648"/>
              <pc:sldLayoutMk cId="3816104954" sldId="2147483650"/>
              <ac:cxnSpMk id="66" creationId="{1CA0B597-71EF-CACA-CC06-6F58C2963EAC}"/>
            </ac:cxnSpMkLst>
          </pc:cxnChg>
          <pc:cxnChg chg="add mod">
            <ac:chgData name="Kristaps Palskis" userId="2304e6b9db7dc6fa" providerId="LiveId" clId="{FAE9D68C-5687-44A7-9E53-D03D072A24CF}" dt="2023-10-07T00:50:18.078" v="1421" actId="692"/>
            <ac:cxnSpMkLst>
              <pc:docMk/>
              <pc:sldMasterMk cId="2482647991" sldId="2147483648"/>
              <pc:sldLayoutMk cId="3816104954" sldId="2147483650"/>
              <ac:cxnSpMk id="68" creationId="{7E1A0026-7564-AD46-FF36-6C63C921FBE2}"/>
            </ac:cxnSpMkLst>
          </pc:cxnChg>
          <pc:cxnChg chg="add mod">
            <ac:chgData name="Kristaps Palskis" userId="2304e6b9db7dc6fa" providerId="LiveId" clId="{FAE9D68C-5687-44A7-9E53-D03D072A24CF}" dt="2023-10-07T00:50:18.078" v="1421" actId="692"/>
            <ac:cxnSpMkLst>
              <pc:docMk/>
              <pc:sldMasterMk cId="2482647991" sldId="2147483648"/>
              <pc:sldLayoutMk cId="3816104954" sldId="2147483650"/>
              <ac:cxnSpMk id="70" creationId="{E3597D91-BBB0-F8AB-56E1-6B28787A5554}"/>
            </ac:cxnSpMkLst>
          </pc:cxnChg>
          <pc:cxnChg chg="add mod">
            <ac:chgData name="Kristaps Palskis" userId="2304e6b9db7dc6fa" providerId="LiveId" clId="{FAE9D68C-5687-44A7-9E53-D03D072A24CF}" dt="2023-10-07T00:50:18.078" v="1421" actId="692"/>
            <ac:cxnSpMkLst>
              <pc:docMk/>
              <pc:sldMasterMk cId="2482647991" sldId="2147483648"/>
              <pc:sldLayoutMk cId="3816104954" sldId="2147483650"/>
              <ac:cxnSpMk id="78" creationId="{EA980902-8462-BA5D-DD66-BE6285CB5B72}"/>
            </ac:cxnSpMkLst>
          </pc:cxnChg>
          <pc:cxnChg chg="add mod">
            <ac:chgData name="Kristaps Palskis" userId="2304e6b9db7dc6fa" providerId="LiveId" clId="{FAE9D68C-5687-44A7-9E53-D03D072A24CF}" dt="2023-10-07T00:50:18.078" v="1421" actId="692"/>
            <ac:cxnSpMkLst>
              <pc:docMk/>
              <pc:sldMasterMk cId="2482647991" sldId="2147483648"/>
              <pc:sldLayoutMk cId="3816104954" sldId="2147483650"/>
              <ac:cxnSpMk id="84" creationId="{F33D1CBA-9591-FCA4-8FAA-71660C6E66FF}"/>
            </ac:cxnSpMkLst>
          </pc:cxnChg>
          <pc:cxnChg chg="add mod">
            <ac:chgData name="Kristaps Palskis" userId="2304e6b9db7dc6fa" providerId="LiveId" clId="{FAE9D68C-5687-44A7-9E53-D03D072A24CF}" dt="2023-10-07T00:50:18.078" v="1421" actId="692"/>
            <ac:cxnSpMkLst>
              <pc:docMk/>
              <pc:sldMasterMk cId="2482647991" sldId="2147483648"/>
              <pc:sldLayoutMk cId="3816104954" sldId="2147483650"/>
              <ac:cxnSpMk id="88" creationId="{54016614-3D30-7EE0-CCFE-330A5683276F}"/>
            </ac:cxnSpMkLst>
          </pc:cxnChg>
          <pc:cxnChg chg="mod">
            <ac:chgData name="Kristaps Palskis" userId="2304e6b9db7dc6fa" providerId="LiveId" clId="{FAE9D68C-5687-44A7-9E53-D03D072A24CF}" dt="2023-10-07T00:36:50.712" v="1179"/>
            <ac:cxnSpMkLst>
              <pc:docMk/>
              <pc:sldMasterMk cId="2482647991" sldId="2147483648"/>
              <pc:sldLayoutMk cId="3816104954" sldId="2147483650"/>
              <ac:cxnSpMk id="97" creationId="{52F24B96-99DB-DE53-D423-D3BB6729790B}"/>
            </ac:cxnSpMkLst>
          </pc:cxnChg>
          <pc:cxnChg chg="mod">
            <ac:chgData name="Kristaps Palskis" userId="2304e6b9db7dc6fa" providerId="LiveId" clId="{FAE9D68C-5687-44A7-9E53-D03D072A24CF}" dt="2023-10-07T00:36:50.712" v="1179"/>
            <ac:cxnSpMkLst>
              <pc:docMk/>
              <pc:sldMasterMk cId="2482647991" sldId="2147483648"/>
              <pc:sldLayoutMk cId="3816104954" sldId="2147483650"/>
              <ac:cxnSpMk id="98" creationId="{0C743B22-1BD9-6379-DD28-4A106DE7C106}"/>
            </ac:cxnSpMkLst>
          </pc:cxnChg>
          <pc:cxnChg chg="mod">
            <ac:chgData name="Kristaps Palskis" userId="2304e6b9db7dc6fa" providerId="LiveId" clId="{FAE9D68C-5687-44A7-9E53-D03D072A24CF}" dt="2023-10-07T00:36:50.712" v="1179"/>
            <ac:cxnSpMkLst>
              <pc:docMk/>
              <pc:sldMasterMk cId="2482647991" sldId="2147483648"/>
              <pc:sldLayoutMk cId="3816104954" sldId="2147483650"/>
              <ac:cxnSpMk id="99" creationId="{02BEE431-9F7C-E3A4-721E-B8500B105FFD}"/>
            </ac:cxnSpMkLst>
          </pc:cxnChg>
          <pc:cxnChg chg="mod">
            <ac:chgData name="Kristaps Palskis" userId="2304e6b9db7dc6fa" providerId="LiveId" clId="{FAE9D68C-5687-44A7-9E53-D03D072A24CF}" dt="2023-10-07T00:36:50.712" v="1179"/>
            <ac:cxnSpMkLst>
              <pc:docMk/>
              <pc:sldMasterMk cId="2482647991" sldId="2147483648"/>
              <pc:sldLayoutMk cId="3816104954" sldId="2147483650"/>
              <ac:cxnSpMk id="100" creationId="{F8DC6122-8FFB-9F12-FAE7-AB1D48FC68A5}"/>
            </ac:cxnSpMkLst>
          </pc:cxnChg>
          <pc:cxnChg chg="mod">
            <ac:chgData name="Kristaps Palskis" userId="2304e6b9db7dc6fa" providerId="LiveId" clId="{FAE9D68C-5687-44A7-9E53-D03D072A24CF}" dt="2023-10-07T00:36:50.712" v="1179"/>
            <ac:cxnSpMkLst>
              <pc:docMk/>
              <pc:sldMasterMk cId="2482647991" sldId="2147483648"/>
              <pc:sldLayoutMk cId="3816104954" sldId="2147483650"/>
              <ac:cxnSpMk id="101" creationId="{9F62FF0C-6017-2EB4-73EA-CBA9132CD8F8}"/>
            </ac:cxnSpMkLst>
          </pc:cxnChg>
          <pc:cxnChg chg="mod">
            <ac:chgData name="Kristaps Palskis" userId="2304e6b9db7dc6fa" providerId="LiveId" clId="{FAE9D68C-5687-44A7-9E53-D03D072A24CF}" dt="2023-10-07T00:36:50.712" v="1179"/>
            <ac:cxnSpMkLst>
              <pc:docMk/>
              <pc:sldMasterMk cId="2482647991" sldId="2147483648"/>
              <pc:sldLayoutMk cId="3816104954" sldId="2147483650"/>
              <ac:cxnSpMk id="102" creationId="{86E1B070-6F4B-4FD0-7612-359858219FEB}"/>
            </ac:cxnSpMkLst>
          </pc:cxnChg>
          <pc:cxnChg chg="mod">
            <ac:chgData name="Kristaps Palskis" userId="2304e6b9db7dc6fa" providerId="LiveId" clId="{FAE9D68C-5687-44A7-9E53-D03D072A24CF}" dt="2023-10-07T00:36:50.712" v="1179"/>
            <ac:cxnSpMkLst>
              <pc:docMk/>
              <pc:sldMasterMk cId="2482647991" sldId="2147483648"/>
              <pc:sldLayoutMk cId="3816104954" sldId="2147483650"/>
              <ac:cxnSpMk id="103" creationId="{9F9DC3AA-9E1E-A9F6-6E34-E730D13E3083}"/>
            </ac:cxnSpMkLst>
          </pc:cxnChg>
          <pc:cxnChg chg="add mod">
            <ac:chgData name="Kristaps Palskis" userId="2304e6b9db7dc6fa" providerId="LiveId" clId="{FAE9D68C-5687-44A7-9E53-D03D072A24CF}" dt="2023-10-07T00:41:35.925" v="1254" actId="1036"/>
            <ac:cxnSpMkLst>
              <pc:docMk/>
              <pc:sldMasterMk cId="2482647991" sldId="2147483648"/>
              <pc:sldLayoutMk cId="3816104954" sldId="2147483650"/>
              <ac:cxnSpMk id="109" creationId="{1F54C176-7150-E20E-325B-3B460CBF55D4}"/>
            </ac:cxnSpMkLst>
          </pc:cxnChg>
        </pc:sldLayoutChg>
        <pc:sldLayoutChg chg="addSp delSp modSp mod setBg">
          <pc:chgData name="Kristaps Palskis" userId="2304e6b9db7dc6fa" providerId="LiveId" clId="{FAE9D68C-5687-44A7-9E53-D03D072A24CF}" dt="2023-10-07T01:30:54.382" v="2281" actId="1076"/>
          <pc:sldLayoutMkLst>
            <pc:docMk/>
            <pc:sldMasterMk cId="2482647991" sldId="2147483648"/>
            <pc:sldLayoutMk cId="1451635190" sldId="2147483660"/>
          </pc:sldLayoutMkLst>
          <pc:spChg chg="del">
            <ac:chgData name="Kristaps Palskis" userId="2304e6b9db7dc6fa" providerId="LiveId" clId="{FAE9D68C-5687-44A7-9E53-D03D072A24CF}" dt="2023-10-07T01:25:51.236" v="2229" actId="478"/>
            <ac:spMkLst>
              <pc:docMk/>
              <pc:sldMasterMk cId="2482647991" sldId="2147483648"/>
              <pc:sldLayoutMk cId="1451635190" sldId="2147483660"/>
              <ac:spMk id="2" creationId="{803CD274-3CC6-15BA-C4D1-431D7232DD43}"/>
            </ac:spMkLst>
          </pc:spChg>
          <pc:spChg chg="del">
            <ac:chgData name="Kristaps Palskis" userId="2304e6b9db7dc6fa" providerId="LiveId" clId="{FAE9D68C-5687-44A7-9E53-D03D072A24CF}" dt="2023-10-07T01:25:51.236" v="2229" actId="478"/>
            <ac:spMkLst>
              <pc:docMk/>
              <pc:sldMasterMk cId="2482647991" sldId="2147483648"/>
              <pc:sldLayoutMk cId="1451635190" sldId="2147483660"/>
              <ac:spMk id="3" creationId="{FB4603F2-D0D9-1E33-7BA1-7F3C4116C8DD}"/>
            </ac:spMkLst>
          </pc:spChg>
          <pc:spChg chg="del">
            <ac:chgData name="Kristaps Palskis" userId="2304e6b9db7dc6fa" providerId="LiveId" clId="{FAE9D68C-5687-44A7-9E53-D03D072A24CF}" dt="2023-10-07T01:25:51.236" v="2229" actId="478"/>
            <ac:spMkLst>
              <pc:docMk/>
              <pc:sldMasterMk cId="2482647991" sldId="2147483648"/>
              <pc:sldLayoutMk cId="1451635190" sldId="2147483660"/>
              <ac:spMk id="4" creationId="{79281138-D1C4-AA94-7A7B-C5DE1723E23D}"/>
            </ac:spMkLst>
          </pc:spChg>
          <pc:spChg chg="del">
            <ac:chgData name="Kristaps Palskis" userId="2304e6b9db7dc6fa" providerId="LiveId" clId="{FAE9D68C-5687-44A7-9E53-D03D072A24CF}" dt="2023-10-07T01:25:51.236" v="2229" actId="478"/>
            <ac:spMkLst>
              <pc:docMk/>
              <pc:sldMasterMk cId="2482647991" sldId="2147483648"/>
              <pc:sldLayoutMk cId="1451635190" sldId="2147483660"/>
              <ac:spMk id="5" creationId="{5FDF2362-BE88-A160-CCDF-8FCE97186438}"/>
            </ac:spMkLst>
          </pc:spChg>
          <pc:spChg chg="del">
            <ac:chgData name="Kristaps Palskis" userId="2304e6b9db7dc6fa" providerId="LiveId" clId="{FAE9D68C-5687-44A7-9E53-D03D072A24CF}" dt="2023-10-07T01:25:51.236" v="2229" actId="478"/>
            <ac:spMkLst>
              <pc:docMk/>
              <pc:sldMasterMk cId="2482647991" sldId="2147483648"/>
              <pc:sldLayoutMk cId="1451635190" sldId="2147483660"/>
              <ac:spMk id="6" creationId="{24289C6A-39EC-852C-0E09-E17C3386F794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8" creationId="{2096D30D-924F-5997-BC83-4265C49E0626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9" creationId="{FB86C2CC-A33C-4D3A-6086-D7735077CBB4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10" creationId="{8D183459-E25D-9499-0861-BDA81C85EFC8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11" creationId="{EB4A22F9-FD47-D715-91ED-618954D1D4C5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12" creationId="{06766574-62E3-C291-9C6F-434A10B2E5B3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13" creationId="{23E61A0A-E2FD-3222-C2B6-1F7BD6D21A62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14" creationId="{114419DD-4DE2-AA32-099D-58F346C81745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15" creationId="{67D40DBC-7CD0-849D-DA3E-896674752D7F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16" creationId="{71E24A70-177F-5179-58A8-B5BFF1398750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17" creationId="{F6DB29EA-D1FC-731C-76D4-D5A0AF64EE5E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18" creationId="{F92C2DE4-F839-94C9-696D-2A07E7ABD91E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19" creationId="{AEB82A49-62CD-2D97-F945-EF1DD21FF91B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20" creationId="{1FC50BDB-4325-AEAC-2AA0-6108274CF24F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21" creationId="{B64612C3-F1C5-5E1E-F743-41C8F0A588F9}"/>
            </ac:spMkLst>
          </pc:spChg>
          <pc:spChg chg="del">
            <ac:chgData name="Kristaps Palskis" userId="2304e6b9db7dc6fa" providerId="LiveId" clId="{FAE9D68C-5687-44A7-9E53-D03D072A24CF}" dt="2023-10-07T00:09:27.185" v="204" actId="478"/>
            <ac:spMkLst>
              <pc:docMk/>
              <pc:sldMasterMk cId="2482647991" sldId="2147483648"/>
              <pc:sldLayoutMk cId="1451635190" sldId="2147483660"/>
              <ac:spMk id="23" creationId="{1D68A847-2521-BC6D-888D-46D800E779A4}"/>
            </ac:spMkLst>
          </pc:spChg>
          <pc:spChg chg="del">
            <ac:chgData name="Kristaps Palskis" userId="2304e6b9db7dc6fa" providerId="LiveId" clId="{FAE9D68C-5687-44A7-9E53-D03D072A24CF}" dt="2023-10-07T00:09:26.312" v="203" actId="478"/>
            <ac:spMkLst>
              <pc:docMk/>
              <pc:sldMasterMk cId="2482647991" sldId="2147483648"/>
              <pc:sldLayoutMk cId="1451635190" sldId="2147483660"/>
              <ac:spMk id="24" creationId="{4CF946AC-56FF-D8CB-47C0-F0777D6105C3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25" creationId="{950E3FF5-6FB5-06A2-E442-8863008AA665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26" creationId="{CA8E92E8-82CA-07FD-0253-49CF500DAC67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27" creationId="{A11CC4BE-EA11-284E-92E0-FE07D4E29B9D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28" creationId="{28076A98-055F-288F-49B6-68E70FA0ADEE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29" creationId="{269EB9AC-0B5F-DD0C-20E3-BD68426559D2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30" creationId="{C148B2CE-1534-72FF-E657-E43E2A5CD73D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31" creationId="{2E8FD2D1-7F53-FBEE-5C9B-DB06A90CC7E1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32" creationId="{519DDFD7-9D35-235D-187C-7F9A10CECE08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33" creationId="{93D07BC3-39A8-961C-ACDD-B7FCAFABC8A1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34" creationId="{FF655688-3624-7D0E-5574-A9C7FEA6A8AB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35" creationId="{37EB609A-BA56-79DE-E572-20547C83B198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36" creationId="{ED351288-4CB9-69AF-B070-22E9A45C18C9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37" creationId="{399AA37D-9A7D-A588-C8D4-0B8EA3B522B5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38" creationId="{F80C6163-BD48-AD60-BCB8-DC46C3FFFD3F}"/>
            </ac:spMkLst>
          </pc:spChg>
          <pc:spChg chg="mod">
            <ac:chgData name="Kristaps Palskis" userId="2304e6b9db7dc6fa" providerId="LiveId" clId="{FAE9D68C-5687-44A7-9E53-D03D072A24CF}" dt="2023-10-07T00:01:05.224" v="58"/>
            <ac:spMkLst>
              <pc:docMk/>
              <pc:sldMasterMk cId="2482647991" sldId="2147483648"/>
              <pc:sldLayoutMk cId="1451635190" sldId="2147483660"/>
              <ac:spMk id="39" creationId="{0BF12F3F-AC18-F40F-E2C1-C7FD880428AA}"/>
            </ac:spMkLst>
          </pc:spChg>
          <pc:spChg chg="add del mod">
            <ac:chgData name="Kristaps Palskis" userId="2304e6b9db7dc6fa" providerId="LiveId" clId="{FAE9D68C-5687-44A7-9E53-D03D072A24CF}" dt="2023-10-07T00:03:01.447" v="78" actId="478"/>
            <ac:spMkLst>
              <pc:docMk/>
              <pc:sldMasterMk cId="2482647991" sldId="2147483648"/>
              <pc:sldLayoutMk cId="1451635190" sldId="2147483660"/>
              <ac:spMk id="40" creationId="{88B9CA08-F736-E279-C820-DEC054BA04BD}"/>
            </ac:spMkLst>
          </pc:spChg>
          <pc:spChg chg="add 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41" creationId="{131DD974-400D-5BEF-E1F9-1F7300E0F72B}"/>
            </ac:spMkLst>
          </pc:spChg>
          <pc:spChg chg="add del mod">
            <ac:chgData name="Kristaps Palskis" userId="2304e6b9db7dc6fa" providerId="LiveId" clId="{FAE9D68C-5687-44A7-9E53-D03D072A24CF}" dt="2023-10-07T01:00:00.987" v="1707" actId="478"/>
            <ac:spMkLst>
              <pc:docMk/>
              <pc:sldMasterMk cId="2482647991" sldId="2147483648"/>
              <pc:sldLayoutMk cId="1451635190" sldId="2147483660"/>
              <ac:spMk id="42" creationId="{B32B95AF-0957-D19B-8BB4-37F4943DD9B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48" creationId="{ABE22A1B-DA4D-E5E6-23A3-7E45AA01FBF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49" creationId="{68F04A83-87C7-B283-F42A-DE66ED81104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50" creationId="{DC858CBE-8AA3-199D-15B3-FCD0915997D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51" creationId="{FC2DBA87-70F9-7EFC-AB50-C7EA7330C60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53" creationId="{44980D3A-0732-3E35-6ED5-3B0BBA9599F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54" creationId="{5776DBEA-CCD5-D0C4-3FFE-356474166CC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55" creationId="{F19321A6-23D7-D4EE-159E-4691548EBE3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56" creationId="{C67C426A-FDC2-162D-402E-DADB898210B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57" creationId="{BDC14A54-37B2-A7CD-E56D-3B024DB052C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58" creationId="{AA1697C4-6C65-9A91-0605-AC99C6580A8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59" creationId="{A29219F7-62DB-1E4C-4ADD-81D8B423DEB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60" creationId="{33FC7A42-3394-BD59-393B-8256F1C1648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61" creationId="{4089B83D-58B0-7CD6-A42E-FC4F259E0ED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62" creationId="{E0B979B9-0407-2069-50E8-9F725761902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63" creationId="{B4A3F495-2885-EB1A-D62F-A3C93116302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64" creationId="{CBA1ADDC-DF6E-E590-B2BE-5C671ADAC75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65" creationId="{30AD63E8-91A6-8225-51C5-B835994847B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66" creationId="{71E7E4E6-7988-FF23-7B3C-439BDA75775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67" creationId="{7D953F09-50CB-76E7-B42A-9CFBE0E934F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68" creationId="{116EFAC2-778B-AD53-CFDD-7AEA97C697E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69" creationId="{1E88B06F-D73D-8672-8230-1FB78DF9B75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70" creationId="{98C43677-9900-4FFE-DC75-19075923298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71" creationId="{EA5FAE57-D356-5D64-AAB0-6AB2948C0BA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72" creationId="{CA4FED82-236E-932C-01F7-1F29BD19FE8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73" creationId="{18ED15E6-071B-138E-D565-BAFD9B7509E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74" creationId="{6BE09BAD-32C1-F5B3-9418-D1364ED1CFC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75" creationId="{F6496D8A-1784-6A8D-FF2F-8367664D8D6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76" creationId="{82D4AA97-D5E5-E731-A64D-634197EBB29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77" creationId="{B2F43A81-4122-3196-0949-DAAD31592D8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78" creationId="{349CFD6E-3991-0B46-C6A0-B472B0F9EC0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79" creationId="{6E997DFE-4CC2-7042-2BD3-AF621526450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80" creationId="{ED85374F-C27D-5FC2-B40A-913461B9D26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81" creationId="{4EFABB19-6DBC-889D-575A-98EC3B27391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82" creationId="{D7EF812F-7F99-5A14-203F-F66DC386A0B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83" creationId="{58AB5109-3802-329E-D3C5-F11533AFA2A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84" creationId="{E96BBB57-EB1B-4B21-DBFA-9277FE8B584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85" creationId="{98F3B994-F5DD-5F81-17B3-7A07A9823E7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86" creationId="{211B7212-8A1A-F42E-0A25-6C2281C2C36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87" creationId="{70CE89AE-DE52-73FC-8783-5E6AC9AA8A9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88" creationId="{42DFE1EE-88A8-E7EB-82F8-4E6F26D9C15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89" creationId="{E8D69E61-F65D-B3AC-8C14-B7B5210ED06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90" creationId="{2AB1798C-3E5F-7607-A0AC-F1AD0395464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91" creationId="{AF3D11D2-88FF-79B7-3E95-DDB189DFB51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92" creationId="{8CCF7CB6-350C-F29F-853E-DEE20F31105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93" creationId="{EE2B63BE-EDC0-CF19-430B-15E4DAA6995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94" creationId="{17C232A4-85B5-63D3-EBF9-93447367798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95" creationId="{05AFBB86-0A5A-5558-B1B1-8F0641B8BC6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96" creationId="{BFE23D42-F66A-4F36-F94E-5163AC6EE82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97" creationId="{4ED3EF7B-7F02-B453-5969-06F59C76071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98" creationId="{0BCFDAD8-12E7-3F76-E100-4120BF226AF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99" creationId="{A7E810CA-492D-AF4C-C25D-3F7188C143F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00" creationId="{25708766-E0A1-6903-576B-03B539CA0B2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01" creationId="{50A9AEA1-48B1-B192-CBC9-8198E7C487E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02" creationId="{AC538481-22DE-2784-0835-3228165C88E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03" creationId="{C0F6FA80-71BA-B7E9-6170-2AFD2956293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04" creationId="{BD272614-3205-2D96-E5DE-5A38C7266E0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05" creationId="{7EA29C5F-5BAB-3835-CAB0-A1CC00C3B3E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06" creationId="{98189B54-0C8A-8465-2B18-F3AD0F5DFFD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07" creationId="{9A099196-9A8E-107B-7A9E-67901953D21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08" creationId="{A7135972-F28F-64B3-C63F-20464580F50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09" creationId="{4037E63F-5EAD-6C9F-42F6-F81522806B8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10" creationId="{FF12BB53-1889-C7D1-28B9-736DA87610F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11" creationId="{DCB59CA1-3F7F-96CD-07DB-BB242C3B6C4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12" creationId="{C6C245CD-D044-37A4-B1F1-33C9F4CB521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13" creationId="{BC4CFC6F-032F-B64D-C8C1-205AA04E3BE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14" creationId="{7AD172FD-0454-86BD-BFAB-0D4E0F1E2F8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15" creationId="{0110472B-6FEF-32BD-BCB8-B22448F8758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16" creationId="{D7780AE3-17BB-2E00-A345-7E8DDB9ACCD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17" creationId="{B0763A55-0F8B-3086-8AB5-E73905372E0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18" creationId="{7608E3B9-3033-E3AE-AA57-2EF216BC171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19" creationId="{A9F428EE-FB4E-D518-5383-F6BCE2CD58C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20" creationId="{0273B94F-2D61-B2F0-61EC-9E4054CC59D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21" creationId="{0AB23F17-2B06-AB6F-EE40-C5AA23CB6C2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22" creationId="{69841F79-1E7D-F781-F152-4E88BCA8AA5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23" creationId="{7A9B2F9C-96A3-1864-68BF-751B2BCEBD0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24" creationId="{4F56A61E-63E1-A9A4-5B83-69BF8360DFF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25" creationId="{B13C6164-6C0F-B725-0393-F60DCE3D4D7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26" creationId="{8A9A3994-9D5B-698C-5061-562D7753011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27" creationId="{759EA5B6-4D64-A524-CD82-F490F799381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28" creationId="{98A85D30-9E7D-7193-B78F-63B4070D05C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29" creationId="{3AD93A4F-7A96-12B2-0BEC-1D2DBAEA68E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30" creationId="{5BD38BD6-B71E-337D-5B09-E3BD81EDDAD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31" creationId="{8CFE4D7E-4BD2-2762-E432-28DCA67B205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32" creationId="{2F8DFDC3-99DD-2C8D-FBCA-81D6FA1F999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33" creationId="{B23A2EFA-A3E6-85DD-FEFC-604EA68F9A8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34" creationId="{D3B34109-C9BE-B6B2-3913-B7C9C06EA98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35" creationId="{FA54D854-E28F-DBC3-BD52-6294B17486F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36" creationId="{9F7A3733-667C-F973-AEE1-7F925D21960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37" creationId="{FE848DF9-CCDA-D2A8-C2A7-32F9A3811B1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38" creationId="{180A3D82-7ECD-CB51-A9BB-2DB0B5951EC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39" creationId="{D03D8A22-2354-26EB-4B9B-5FF2728AF87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40" creationId="{DB099FF8-6FE6-DA8F-054D-97DF9B44B59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41" creationId="{77E389C3-9EA1-B72B-5603-B8B18073BA7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42" creationId="{27287FAA-F8DE-C8A1-1BD1-251672DEC5E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43" creationId="{EEB68138-D4EA-5F1E-ECD9-B5C5DBD6611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44" creationId="{EC243731-5C64-798E-9964-92388E55F25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45" creationId="{735EEE33-6773-EA4C-3DD8-0232CFA9F75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46" creationId="{63BD0F51-D924-865C-135C-C126F17CD78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47" creationId="{965974F3-0208-E25A-2E6A-AD399BCF53A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48" creationId="{5045A813-32EB-916B-C592-CF6779CF089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49" creationId="{41257664-B44A-02CA-04E5-535CB7E2D95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50" creationId="{250FF322-194A-9928-B6EE-11B6998210E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51" creationId="{B2557AA1-BC62-B447-3985-819C9AFB133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52" creationId="{D82FAC1E-7A60-D4F1-AA30-5862ABA5E74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53" creationId="{DDB59EC0-352A-964B-3042-58965717DBE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54" creationId="{505C5E99-DB00-4D73-8108-215333F31A6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55" creationId="{D9E6E374-0D54-85CD-B81A-708BEAE1880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56" creationId="{2D9E10E8-C6C6-A775-EAA4-2D1374DF44C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57" creationId="{4216CC42-0373-C849-18C0-FFF4E409FDE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58" creationId="{A8BF7FB9-E0B2-5407-F5E8-49C88C0945B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59" creationId="{F343EC8A-5603-3E70-D86D-0F5EA22DC3F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60" creationId="{3AFB2486-2782-BA60-17E4-15EA73C3717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61" creationId="{AC6F3596-4797-28C8-1FDB-B8DF6E43E90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62" creationId="{CA1B50EB-E283-E2BF-81ED-B337284A64D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63" creationId="{28C8F327-595C-1AFD-DA68-E04F3FACCC2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64" creationId="{0521E7FD-BA61-A666-95A3-087BAFC058D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65" creationId="{49368D6F-13B9-8BBE-D283-01CDAE5DE53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66" creationId="{E3AEE3D4-E5A0-BEED-A3A5-1F46035EC22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67" creationId="{FE06ABE6-B9FA-B3B7-AD77-71DDB0F0F3B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68" creationId="{58064771-2230-CDF7-D687-C12CF7BFD47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69" creationId="{6AA91B40-A593-E21C-34ED-803262F8145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70" creationId="{8A2A1390-4461-F9D8-A74E-DBDA3BFBD26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71" creationId="{77104353-B59E-4D64-89EC-B40FAF2CE29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72" creationId="{DE46758B-D498-F514-767D-12D07E69092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73" creationId="{F3CBAA44-A020-238C-DC96-4848B97389E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74" creationId="{2654488D-27B3-9F9A-C19E-05089DC18AA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75" creationId="{4A72008F-9403-A0EE-7F68-AE068C1CA53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76" creationId="{7C4F3600-935A-DC75-841C-955977E17E8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77" creationId="{83220928-FBF8-C9A3-8647-B11A62DBA81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78" creationId="{8593C222-1B21-F607-CCAB-21E0610A0CF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79" creationId="{0946FFE8-B0E2-E7E8-8ED5-41E7C8EFC20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80" creationId="{DA631AB1-AB99-ADC3-A722-30F1E66D3E1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81" creationId="{18026B48-3522-2474-AEC4-5D5D1014048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82" creationId="{419FCDEB-5A3E-ED13-4208-4591703A7CA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83" creationId="{4AD40428-F149-6E2B-26D0-462D9EBA37E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84" creationId="{52E54AE9-494B-4648-95FF-93F4DE3AAC5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85" creationId="{658A16EB-DFD2-A94B-87E3-CD036F692ED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86" creationId="{30DEB09F-EC84-E977-9030-CA0F4584B12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87" creationId="{E432C6EC-267E-1B1C-3A14-BAA66C2F455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88" creationId="{52816D3F-ECC7-D137-E424-620C5C85346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89" creationId="{BBC31B29-211B-1BFA-DFDC-44E935ECB03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90" creationId="{71F9B492-1979-A4D0-3664-6FE4ABBC303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91" creationId="{9EA0EA18-80D6-F560-10B0-0CBE7F71BCD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92" creationId="{AE0B4AA5-08ED-AE7F-F8E2-7B39125A237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93" creationId="{D965A789-9FC7-BBFD-7EF8-71A0BAD991D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94" creationId="{3040BB06-528F-22AB-04DA-3FA662A1ADF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95" creationId="{1D6F28D1-C7E7-A75F-5253-8D86A17510B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96" creationId="{F3CBF8EF-309E-F96A-905C-CD51B191CDF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97" creationId="{E72CE6BF-4D36-1410-AB6A-309E778DF35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98" creationId="{4A292201-7A00-B68C-6FF0-5DAABA9BCC9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199" creationId="{34763B4D-3355-505B-0690-6B2E4701C92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00" creationId="{FE0A484A-9AA0-64CD-5394-976B2BAB4E9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01" creationId="{8A346A38-D6FA-E0AE-2693-FA4229D3C03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02" creationId="{EEE1F105-1278-9EE2-9B02-CC7A69625C7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03" creationId="{E5DD8CB5-AFA8-F11F-E11F-88E090D8C9A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04" creationId="{9E0C6E7A-7FC8-BF2D-2A2A-DEE2A2B1414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05" creationId="{42530AD8-B9BD-C0D4-286B-F203B2551F1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06" creationId="{94BF287B-14E7-86DE-B5E6-039CF2371FF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07" creationId="{9A6146CD-06AE-12E4-846F-C6F7FBBA456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08" creationId="{C8403D68-4FBB-A7D9-A958-2F37799CE6C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09" creationId="{54B41E89-2E4A-A771-86FE-00891E94EDB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10" creationId="{64BC3713-76BB-9A44-8C69-1D537BE62B9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11" creationId="{416AD1F2-032A-8F47-7DC0-89C1FE4B615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12" creationId="{30C79F09-7227-26DF-E1A5-1347FD9291B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13" creationId="{90297C01-9D14-AE57-F521-C205096A5C2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14" creationId="{8E88BBBF-6CEC-5432-286C-F38D99E3922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15" creationId="{6B740F13-F81B-A27D-24D7-9054B2841CC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16" creationId="{5BB56C6A-DDA7-5BED-78F7-0309419223B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17" creationId="{DF94D199-57AB-1A12-ED7D-69C9D6EC2BB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18" creationId="{EF46F0DB-880C-ABF7-2161-85519D07690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19" creationId="{18001129-E5FE-3455-CC34-85851158B05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20" creationId="{C45EECF8-8DF2-4EA1-A274-AC6780CCFBC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21" creationId="{619ED473-0838-1DC8-9258-CFA8EFB7C1D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22" creationId="{EFC68BAA-39DD-BA7A-EAED-C103D0C0DBB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23" creationId="{A3FB031E-A30C-3930-A524-2417D4D9442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24" creationId="{41C8FC79-112B-7947-1D41-F0134A9B548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25" creationId="{681FBE5F-409F-0065-B211-F06A99179A2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26" creationId="{EEBFA19A-B060-1FC4-C0B5-6FA9C7845EE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27" creationId="{DCCE412A-2FE8-8CDE-E099-CDCD089A96C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28" creationId="{2740D5E9-0D18-8407-BFD7-019CA7400E5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29" creationId="{28578E9E-70E8-6866-D682-34200F76C1D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30" creationId="{23F56BD7-E68F-A0C3-5E5E-A935AAC73A4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31" creationId="{C1F23361-C1BF-15C9-C1DE-96E21673D32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32" creationId="{EAD10062-F750-4C29-258A-A807073235B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33" creationId="{091934B2-16C5-E861-2DEC-9B4A6DBC64A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34" creationId="{D42C080D-57DF-E0BB-4BC3-B5C1945B3DF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35" creationId="{2986DBC9-F912-316E-F9D7-6F12E8F1B45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36" creationId="{C178B34B-E8C2-9A98-4EEA-F51E68BC751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37" creationId="{3DC819C7-E29D-9AD9-70F9-08451A27097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38" creationId="{270E9866-1917-AC79-D113-B9397AD99E6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39" creationId="{E8743338-7971-D1C5-005C-B438607561B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40" creationId="{F45C9E4F-9E82-54FD-C306-04813CA0E08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41" creationId="{7D04E9FD-67BF-432F-27BC-A2EC2E6E04E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42" creationId="{4048BB13-1A34-C298-FF6C-B87B1F5F7BF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43" creationId="{15A75D9A-DB2B-E48B-F9F8-48F29EC2DF7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44" creationId="{7E3D7879-177E-2C2B-FE90-ACAC8E95EDE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45" creationId="{2358B9BD-4F2F-E5B0-FD21-2EFDADDBB30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46" creationId="{F34459D7-6533-7270-EA2A-B6145F23662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47" creationId="{E065E585-9584-00D6-C21E-8CFD45A62F6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48" creationId="{B4FEB4C0-AB8A-DFC1-AB0C-BC722CC7D63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49" creationId="{F152343C-9A2C-5D41-FD69-C8826F80547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50" creationId="{F4D04844-0719-A78A-5AB8-F4F028567D1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51" creationId="{05D409E4-9688-347E-EF6B-E4277A404FA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52" creationId="{0684DF9B-DD33-9DE0-E015-C78271220EE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53" creationId="{87D744CD-43F6-4F82-A206-9ECF227D4D7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54" creationId="{7393C540-C273-F973-BA1D-9847A42F50E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55" creationId="{A6C3B12E-9B16-A011-71C3-AA6666CB1E0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56" creationId="{5E6F5FDA-6C18-E48B-FB4F-711F291000E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57" creationId="{92383B0F-06A4-609C-927A-7F932DEEFD4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58" creationId="{407833C9-D52B-D939-2C14-5B4200999F5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59" creationId="{B8CBF5B3-7B18-78B9-A31D-E88832099D9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60" creationId="{07188FDB-63E6-9E9C-A4A7-50954C760E2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61" creationId="{440868AF-9625-040A-8BCF-16E64B85320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62" creationId="{EB682C08-9C37-74C7-6FD5-3DC42F475A8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63" creationId="{7FBA0967-8EE0-3BCF-BFD2-424E7E6843A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64" creationId="{9F382F85-968A-96B3-B2D6-90C74F126DC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65" creationId="{DE46B750-AFFC-9F16-9811-B24C845436B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66" creationId="{BFA78D3B-F1A7-2E1D-5FC4-B94002DB495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67" creationId="{D25EDF9D-0C81-1B63-30BE-9E5C4371BF8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68" creationId="{3B0CBE4A-EA05-EF9A-3F6D-739ECEEAABA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69" creationId="{47EA82CD-38BE-BB96-2B5B-AEE25092688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70" creationId="{BC4481B1-E45D-B835-988C-2DD1840C511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71" creationId="{66C09FCC-8320-9EFD-7EB9-3DE98BE422B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72" creationId="{2445D319-FDCC-6A0C-FD0F-93C029F3AB3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73" creationId="{2260DC16-1CC7-88CE-5CFD-B9A5B222E02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74" creationId="{338167C5-EAFD-F5F6-6C3E-07E81AC87E5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75" creationId="{3D74508B-8E1A-200E-407E-02C8C22ADCB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76" creationId="{62FE8B83-9F79-31F6-5D05-8A717FBFCFF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77" creationId="{F95E3498-6118-7DCD-60F1-9456FF9A85E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78" creationId="{9B469C0A-73B4-1191-02A6-34D410EF3BF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79" creationId="{00680820-1E56-33AA-FE01-58DAE858FDA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80" creationId="{59931107-235A-6E04-4842-44828CE55D5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81" creationId="{6798B38C-C0F0-1ACA-10C1-BD602E017F9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82" creationId="{EF8C053E-0DEA-D7E9-CAFB-0963FE00440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83" creationId="{4618A58D-77F4-BF0E-900F-739422B1CD9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84" creationId="{8FC5AD2C-A21D-A7BD-8C5A-9E14ADAFDC0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85" creationId="{CAE7D18D-50A0-920B-647B-1F3AC77F9BF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86" creationId="{643B32BA-C584-4079-A138-115057271C8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87" creationId="{68E8147B-31BA-0DDD-9FB0-015A750DA59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88" creationId="{81629C01-FDF3-0EB7-01F2-FCE7603CAFF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89" creationId="{17DBC8A0-6BBD-8861-DABB-6AEF4DC14F59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90" creationId="{A9A2C0B6-749F-0201-5571-8277AB9933B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91" creationId="{253BBDC0-1810-E84F-24BE-4F251DC7D8C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94" creationId="{22B751CA-ABB1-E3C4-4F98-551DFB569A4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95" creationId="{4271F245-12D1-48D6-0FF9-1E4084BB6CB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96" creationId="{6159B661-58C1-B65B-4A22-D29748B2E8F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97" creationId="{5A58A80A-049F-622F-3EA3-28B84F31DE5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98" creationId="{FE31B286-AF7E-7443-E08C-397474AA756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299" creationId="{23C50E67-8CF4-E83A-9C9E-69F99090B60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00" creationId="{1DA11E34-18B4-E2EE-BC99-7E24C11ED47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01" creationId="{F869D44D-7C9E-83BE-AC22-542BD850B50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02" creationId="{74D11AA1-E48B-B0C6-A543-9DF78E5F66C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03" creationId="{D1C8EFAF-62C8-0E67-2BC2-CF2F6C4479E1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04" creationId="{AE2EA63F-8DDD-1325-C106-3D66CC958BE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05" creationId="{60AECBB6-7DD8-CCC8-3FA3-CC0917C8F97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06" creationId="{5C2946E6-8E51-562E-D26B-8D65DD55E97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07" creationId="{9558BD55-E510-D340-EEBE-E99F341CD57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08" creationId="{629AF6F0-75C4-7C4D-F1EE-CDADD5ECEA6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09" creationId="{5FE8CE58-FF72-8CB1-3CA5-82B29AB4460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10" creationId="{2C079A28-45F1-EE81-922E-F995246D2B1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11" creationId="{0BF62432-C790-193F-8802-BA7AA5964DE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12" creationId="{C5AC0C28-839B-F937-F762-33FC5BCB42F2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13" creationId="{87FF318E-993F-42A4-868D-E03528EFC1F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14" creationId="{62195B05-AFA4-A1BF-90F0-7D96257A24D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15" creationId="{BC72C4F4-7C09-C09D-B0A5-A1BB159F9F8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16" creationId="{25A9EF7A-9ED8-109B-453F-8788AEF344A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17" creationId="{1FD7B7F1-A9BC-6DAA-C6DD-7ABBEC34B68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18" creationId="{789F6454-FE25-E304-3483-DE21D2898EF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19" creationId="{0544BDCD-6CD0-2F34-30A7-4946862939B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20" creationId="{98721B66-E909-3698-7FC8-D607488E315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21" creationId="{4AB4F750-9B24-1269-E449-3BA3500D124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22" creationId="{2C1087B5-2F92-8AA8-F071-2C3EFCC39DFA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23" creationId="{FBF79DF7-BB0F-5E2C-CC71-39CA5BE0130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24" creationId="{D017EC0C-E3BB-4D9A-5CC5-D6FDF1165DE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25" creationId="{6B3B06DC-B91B-E1C0-01A5-ED7FA28BC30F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26" creationId="{AE582031-664A-D013-312F-97B6D1D9B9B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27" creationId="{08DECD75-B418-A23F-FF1E-B2DEF71207D4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28" creationId="{87437184-F040-D49C-93D5-1BDEAB0F9CC7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29" creationId="{23E0CF7E-C286-F4BD-D0A5-9571B884B6AE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30" creationId="{8B69C83D-A1DE-61CD-5E64-83D29A0040C3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31" creationId="{39057BD6-9EF3-2951-F26C-A61598DC300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32" creationId="{6FF62D0C-067B-B979-A7ED-E380C2AAC726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33" creationId="{302F93C5-5329-53AE-2506-BADDFD36C40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34" creationId="{66AB983C-7499-C996-394E-49F2ED54330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35" creationId="{B1045873-DA0F-3729-C993-A18220BAD50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36" creationId="{0F763393-625A-AA0A-D589-01298538E70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37" creationId="{EAFACA82-55E0-49CA-34EB-93DE318C457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38" creationId="{E6C1A4DF-2C3B-9736-EDE8-C523F4684150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39" creationId="{8D02FFA1-4F40-790B-E131-6C95FDB5FD3D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40" creationId="{DFFD5D59-FC89-3912-0A54-ED79AC839C3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41" creationId="{3448398E-60E7-9151-E19F-F6216ED64A18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42" creationId="{AF1A4539-1272-FE3C-35AF-8732291164DB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43" creationId="{F5124F77-BC17-4AAF-0425-16FE84E0D62C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44" creationId="{A80031AE-700B-F2BC-FBEA-B3CE90CE5C15}"/>
            </ac:spMkLst>
          </pc:spChg>
          <pc:spChg chg="mod">
            <ac:chgData name="Kristaps Palskis" userId="2304e6b9db7dc6fa" providerId="LiveId" clId="{FAE9D68C-5687-44A7-9E53-D03D072A24CF}" dt="2023-10-07T00:09:45.382" v="205"/>
            <ac:spMkLst>
              <pc:docMk/>
              <pc:sldMasterMk cId="2482647991" sldId="2147483648"/>
              <pc:sldLayoutMk cId="1451635190" sldId="2147483660"/>
              <ac:spMk id="345" creationId="{2A32C45C-848D-F797-375B-DE1612E7DDD4}"/>
            </ac:spMkLst>
          </pc:spChg>
          <pc:spChg chg="add mod">
            <ac:chgData name="Kristaps Palskis" userId="2304e6b9db7dc6fa" providerId="LiveId" clId="{FAE9D68C-5687-44A7-9E53-D03D072A24CF}" dt="2023-10-07T01:25:54.652" v="2230"/>
            <ac:spMkLst>
              <pc:docMk/>
              <pc:sldMasterMk cId="2482647991" sldId="2147483648"/>
              <pc:sldLayoutMk cId="1451635190" sldId="2147483660"/>
              <ac:spMk id="346" creationId="{5894FF50-11C7-7EBC-93AB-43683CB3E37B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47" creationId="{7B65AC21-E812-7017-98C2-44A4A9AD35FB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48" creationId="{9D20217B-AA84-CD18-D345-7A0F16A54F33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49" creationId="{BA9372B1-94AA-522F-4025-012E9F3F7C8B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50" creationId="{BFE80EAD-E784-1E1E-7CB4-E7FF28B88C1C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51" creationId="{1D772F93-B85C-871B-2ADF-1493442299A1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52" creationId="{79C22EA8-81A2-8F54-7AD5-20175C859B3D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53" creationId="{F5FF6381-4918-F38D-D9D9-905532DE45B0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54" creationId="{20859D7B-3CF5-5A55-7042-917FDD89D77A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55" creationId="{1356A582-DCFE-7703-907D-DFB60F04F10F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56" creationId="{AB282CEB-EEFD-ED00-EA0E-F099E2BE10F8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57" creationId="{58CF3EAA-6E12-90DB-34B5-053CF7E61C7D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58" creationId="{21B10AAC-87D3-B0F4-B458-142C609D81A6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59" creationId="{79FEDFC8-8490-7641-C9E4-00C620C85D2C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60" creationId="{7B4F836A-2A2B-6CD7-7E2E-5FAF73353DF0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61" creationId="{6BB6BB42-5403-1756-8227-05DA6C6FBA4A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62" creationId="{9EDDCC45-D54C-9D3F-F5D7-86EA5F5EB48D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63" creationId="{3E263465-EBC9-4654-CB5B-71D71115EF3F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64" creationId="{708EB4E4-3D0C-16A5-3338-D473B7D62D43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73" creationId="{5D1D6D55-C039-7270-57B2-8507CAB2B44A}"/>
            </ac:spMkLst>
          </pc:spChg>
          <pc:spChg chg="add del mod">
            <ac:chgData name="Kristaps Palskis" userId="2304e6b9db7dc6fa" providerId="LiveId" clId="{FAE9D68C-5687-44A7-9E53-D03D072A24CF}" dt="2023-10-07T01:29:11.746" v="2261" actId="478"/>
            <ac:spMkLst>
              <pc:docMk/>
              <pc:sldMasterMk cId="2482647991" sldId="2147483648"/>
              <pc:sldLayoutMk cId="1451635190" sldId="2147483660"/>
              <ac:spMk id="374" creationId="{6C33D5B6-C9AE-BBFF-A602-C7DB3A4C4FF1}"/>
            </ac:spMkLst>
          </pc:spChg>
          <pc:spChg chg="add del mod">
            <ac:chgData name="Kristaps Palskis" userId="2304e6b9db7dc6fa" providerId="LiveId" clId="{FAE9D68C-5687-44A7-9E53-D03D072A24CF}" dt="2023-10-07T01:29:22.610" v="2263" actId="478"/>
            <ac:spMkLst>
              <pc:docMk/>
              <pc:sldMasterMk cId="2482647991" sldId="2147483648"/>
              <pc:sldLayoutMk cId="1451635190" sldId="2147483660"/>
              <ac:spMk id="383" creationId="{9AA06242-779E-75FE-5BAB-7DC8B2426ED4}"/>
            </ac:spMkLst>
          </pc:spChg>
          <pc:spChg chg="add del mod">
            <ac:chgData name="Kristaps Palskis" userId="2304e6b9db7dc6fa" providerId="LiveId" clId="{FAE9D68C-5687-44A7-9E53-D03D072A24CF}" dt="2023-10-07T01:29:53.725" v="2270" actId="478"/>
            <ac:spMkLst>
              <pc:docMk/>
              <pc:sldMasterMk cId="2482647991" sldId="2147483648"/>
              <pc:sldLayoutMk cId="1451635190" sldId="2147483660"/>
              <ac:spMk id="384" creationId="{BE116216-3D4A-A196-3B85-B0A323C681C3}"/>
            </ac:spMkLst>
          </pc:spChg>
          <pc:spChg chg="add mod">
            <ac:chgData name="Kristaps Palskis" userId="2304e6b9db7dc6fa" providerId="LiveId" clId="{FAE9D68C-5687-44A7-9E53-D03D072A24CF}" dt="2023-10-07T01:29:19.915" v="2262"/>
            <ac:spMkLst>
              <pc:docMk/>
              <pc:sldMasterMk cId="2482647991" sldId="2147483648"/>
              <pc:sldLayoutMk cId="1451635190" sldId="2147483660"/>
              <ac:spMk id="385" creationId="{B75A6E84-D845-C23E-AC05-1C05DB7DA4EA}"/>
            </ac:spMkLst>
          </pc:spChg>
          <pc:spChg chg="add mod">
            <ac:chgData name="Kristaps Palskis" userId="2304e6b9db7dc6fa" providerId="LiveId" clId="{FAE9D68C-5687-44A7-9E53-D03D072A24CF}" dt="2023-10-07T01:30:44.732" v="2280" actId="164"/>
            <ac:spMkLst>
              <pc:docMk/>
              <pc:sldMasterMk cId="2482647991" sldId="2147483648"/>
              <pc:sldLayoutMk cId="1451635190" sldId="2147483660"/>
              <ac:spMk id="386" creationId="{1F30E2FA-88A1-A977-275A-C77272860B93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87" creationId="{6524A681-F757-D2F8-7A97-9CC2E8D07F5A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88" creationId="{6109AC37-131B-F771-2B5D-C22B17BEEEF4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89" creationId="{973B93BB-7FAF-2816-FCBE-D14336BA39A9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90" creationId="{99DAAE52-7899-476A-6D51-1BC4D39A362F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91" creationId="{CC45BAA6-6D51-D34D-125F-65CD9781FF61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92" creationId="{FF9827D1-A12A-61D2-5F5B-06B3CA5894B5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93" creationId="{84613B46-A04B-D84A-E111-EA3459BA2BC4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94" creationId="{BFA95F7F-8C85-499A-F196-D0423929A9CA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95" creationId="{16866DF0-8F8C-2FB8-A78F-A64391603EAD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96" creationId="{181EAF2A-61D8-B08B-3F97-8FAECE6D39E5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97" creationId="{502BA1E5-89DD-A38F-86A1-DBD62248BBE6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98" creationId="{3194F17D-0379-E1DF-8E08-0A3E3EF275CB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399" creationId="{5EB98525-627F-776D-B416-E7886744F997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400" creationId="{AA6C1657-1B23-29EA-F1D6-A8D3E7C18386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401" creationId="{26D3A91B-ED65-B910-A2B5-000AAAB03591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402" creationId="{3C5C1AF7-6B36-BBA3-7CF1-B38ECCF50ED7}"/>
            </ac:spMkLst>
          </pc:spChg>
          <pc:spChg chg="add mod">
            <ac:chgData name="Kristaps Palskis" userId="2304e6b9db7dc6fa" providerId="LiveId" clId="{FAE9D68C-5687-44A7-9E53-D03D072A24CF}" dt="2023-10-07T01:29:58.751" v="2272" actId="164"/>
            <ac:spMkLst>
              <pc:docMk/>
              <pc:sldMasterMk cId="2482647991" sldId="2147483648"/>
              <pc:sldLayoutMk cId="1451635190" sldId="2147483660"/>
              <ac:spMk id="411" creationId="{2B6E1A38-C632-EC13-F82C-7A781F762817}"/>
            </ac:spMkLst>
          </pc:spChg>
          <pc:spChg chg="add mod">
            <ac:chgData name="Kristaps Palskis" userId="2304e6b9db7dc6fa" providerId="LiveId" clId="{FAE9D68C-5687-44A7-9E53-D03D072A24CF}" dt="2023-10-07T01:30:44.732" v="2280" actId="164"/>
            <ac:spMkLst>
              <pc:docMk/>
              <pc:sldMasterMk cId="2482647991" sldId="2147483648"/>
              <pc:sldLayoutMk cId="1451635190" sldId="2147483660"/>
              <ac:spMk id="412" creationId="{BE6FD596-2491-494C-20D5-01A9BC397370}"/>
            </ac:spMkLst>
          </pc:spChg>
          <pc:spChg chg="add del mod">
            <ac:chgData name="Kristaps Palskis" userId="2304e6b9db7dc6fa" providerId="LiveId" clId="{FAE9D68C-5687-44A7-9E53-D03D072A24CF}" dt="2023-10-07T01:30:44.732" v="2280" actId="164"/>
            <ac:spMkLst>
              <pc:docMk/>
              <pc:sldMasterMk cId="2482647991" sldId="2147483648"/>
              <pc:sldLayoutMk cId="1451635190" sldId="2147483660"/>
              <ac:spMk id="424" creationId="{4A13E5EB-FC16-A932-2F05-08C7BCF61FE6}"/>
            </ac:spMkLst>
          </pc:spChg>
          <pc:spChg chg="add mod">
            <ac:chgData name="Kristaps Palskis" userId="2304e6b9db7dc6fa" providerId="LiveId" clId="{FAE9D68C-5687-44A7-9E53-D03D072A24CF}" dt="2023-10-07T01:30:37.772" v="2279" actId="571"/>
            <ac:spMkLst>
              <pc:docMk/>
              <pc:sldMasterMk cId="2482647991" sldId="2147483648"/>
              <pc:sldLayoutMk cId="1451635190" sldId="2147483660"/>
              <ac:spMk id="426" creationId="{64284F7A-8424-85E2-4349-5CB86796FB24}"/>
            </ac:spMkLst>
          </pc:spChg>
          <pc:spChg chg="add mod">
            <ac:chgData name="Kristaps Palskis" userId="2304e6b9db7dc6fa" providerId="LiveId" clId="{FAE9D68C-5687-44A7-9E53-D03D072A24CF}" dt="2023-10-07T01:30:37.772" v="2279" actId="571"/>
            <ac:spMkLst>
              <pc:docMk/>
              <pc:sldMasterMk cId="2482647991" sldId="2147483648"/>
              <pc:sldLayoutMk cId="1451635190" sldId="2147483660"/>
              <ac:spMk id="427" creationId="{F41A44E3-C69F-D73B-2229-E191442D830B}"/>
            </ac:spMkLst>
          </pc:spChg>
          <pc:grpChg chg="add del mod">
            <ac:chgData name="Kristaps Palskis" userId="2304e6b9db7dc6fa" providerId="LiveId" clId="{FAE9D68C-5687-44A7-9E53-D03D072A24CF}" dt="2023-10-07T00:09:25.158" v="202" actId="478"/>
            <ac:grpSpMkLst>
              <pc:docMk/>
              <pc:sldMasterMk cId="2482647991" sldId="2147483648"/>
              <pc:sldLayoutMk cId="1451635190" sldId="2147483660"/>
              <ac:grpSpMk id="7" creationId="{336F7B2A-8F7F-F567-49B4-E9ABE0720DEC}"/>
            </ac:grpSpMkLst>
          </pc:grpChg>
          <pc:grpChg chg="add del mod">
            <ac:chgData name="Kristaps Palskis" userId="2304e6b9db7dc6fa" providerId="LiveId" clId="{FAE9D68C-5687-44A7-9E53-D03D072A24CF}" dt="2023-10-07T00:09:23.862" v="201" actId="478"/>
            <ac:grpSpMkLst>
              <pc:docMk/>
              <pc:sldMasterMk cId="2482647991" sldId="2147483648"/>
              <pc:sldLayoutMk cId="1451635190" sldId="2147483660"/>
              <ac:grpSpMk id="22" creationId="{0302C35C-A853-FA51-58E5-CB8B28F08633}"/>
            </ac:grpSpMkLst>
          </pc:grpChg>
          <pc:grpChg chg="add mod">
            <ac:chgData name="Kristaps Palskis" userId="2304e6b9db7dc6fa" providerId="LiveId" clId="{FAE9D68C-5687-44A7-9E53-D03D072A24CF}" dt="2023-10-07T00:09:45.382" v="205"/>
            <ac:grpSpMkLst>
              <pc:docMk/>
              <pc:sldMasterMk cId="2482647991" sldId="2147483648"/>
              <pc:sldLayoutMk cId="1451635190" sldId="2147483660"/>
              <ac:grpSpMk id="44" creationId="{E22F64CE-32CA-F30B-82FD-E0E7E7A908BF}"/>
            </ac:grpSpMkLst>
          </pc:grpChg>
          <pc:grpChg chg="add mod">
            <ac:chgData name="Kristaps Palskis" userId="2304e6b9db7dc6fa" providerId="LiveId" clId="{FAE9D68C-5687-44A7-9E53-D03D072A24CF}" dt="2023-10-07T00:09:45.382" v="205"/>
            <ac:grpSpMkLst>
              <pc:docMk/>
              <pc:sldMasterMk cId="2482647991" sldId="2147483648"/>
              <pc:sldLayoutMk cId="1451635190" sldId="2147483660"/>
              <ac:grpSpMk id="47" creationId="{A5AB3625-CCC5-8982-4624-0724A667985E}"/>
            </ac:grpSpMkLst>
          </pc:grpChg>
          <pc:grpChg chg="mod">
            <ac:chgData name="Kristaps Palskis" userId="2304e6b9db7dc6fa" providerId="LiveId" clId="{FAE9D68C-5687-44A7-9E53-D03D072A24CF}" dt="2023-10-07T00:09:45.382" v="205"/>
            <ac:grpSpMkLst>
              <pc:docMk/>
              <pc:sldMasterMk cId="2482647991" sldId="2147483648"/>
              <pc:sldLayoutMk cId="1451635190" sldId="2147483660"/>
              <ac:grpSpMk id="52" creationId="{9A4908D7-D09C-5E63-4AE9-E307A8A325BB}"/>
            </ac:grpSpMkLst>
          </pc:grpChg>
          <pc:grpChg chg="mod">
            <ac:chgData name="Kristaps Palskis" userId="2304e6b9db7dc6fa" providerId="LiveId" clId="{FAE9D68C-5687-44A7-9E53-D03D072A24CF}" dt="2023-10-07T00:09:45.382" v="205"/>
            <ac:grpSpMkLst>
              <pc:docMk/>
              <pc:sldMasterMk cId="2482647991" sldId="2147483648"/>
              <pc:sldLayoutMk cId="1451635190" sldId="2147483660"/>
              <ac:grpSpMk id="292" creationId="{0AFF831D-88BB-D85D-CC34-9FE47592ACB0}"/>
            </ac:grpSpMkLst>
          </pc:grpChg>
          <pc:grpChg chg="mod">
            <ac:chgData name="Kristaps Palskis" userId="2304e6b9db7dc6fa" providerId="LiveId" clId="{FAE9D68C-5687-44A7-9E53-D03D072A24CF}" dt="2023-10-07T00:09:45.382" v="205"/>
            <ac:grpSpMkLst>
              <pc:docMk/>
              <pc:sldMasterMk cId="2482647991" sldId="2147483648"/>
              <pc:sldLayoutMk cId="1451635190" sldId="2147483660"/>
              <ac:grpSpMk id="293" creationId="{F08BA635-FE60-3637-4AD7-CD5D142BBF96}"/>
            </ac:grpSpMkLst>
          </pc:grpChg>
          <pc:grpChg chg="add del mod">
            <ac:chgData name="Kristaps Palskis" userId="2304e6b9db7dc6fa" providerId="LiveId" clId="{FAE9D68C-5687-44A7-9E53-D03D072A24CF}" dt="2023-10-07T01:29:11.746" v="2261" actId="478"/>
            <ac:grpSpMkLst>
              <pc:docMk/>
              <pc:sldMasterMk cId="2482647991" sldId="2147483648"/>
              <pc:sldLayoutMk cId="1451635190" sldId="2147483660"/>
              <ac:grpSpMk id="365" creationId="{A680E722-0EFD-EC2E-E495-86FC4D635223}"/>
            </ac:grpSpMkLst>
          </pc:grpChg>
          <pc:grpChg chg="add del mod">
            <ac:chgData name="Kristaps Palskis" userId="2304e6b9db7dc6fa" providerId="LiveId" clId="{FAE9D68C-5687-44A7-9E53-D03D072A24CF}" dt="2023-10-07T01:29:11.746" v="2261" actId="478"/>
            <ac:grpSpMkLst>
              <pc:docMk/>
              <pc:sldMasterMk cId="2482647991" sldId="2147483648"/>
              <pc:sldLayoutMk cId="1451635190" sldId="2147483660"/>
              <ac:grpSpMk id="375" creationId="{B1733038-DC6A-AABB-EE3C-6C76B1D43CB7}"/>
            </ac:grpSpMkLst>
          </pc:grpChg>
          <pc:grpChg chg="add mod">
            <ac:chgData name="Kristaps Palskis" userId="2304e6b9db7dc6fa" providerId="LiveId" clId="{FAE9D68C-5687-44A7-9E53-D03D072A24CF}" dt="2023-10-07T01:30:44.732" v="2280" actId="164"/>
            <ac:grpSpMkLst>
              <pc:docMk/>
              <pc:sldMasterMk cId="2482647991" sldId="2147483648"/>
              <pc:sldLayoutMk cId="1451635190" sldId="2147483660"/>
              <ac:grpSpMk id="403" creationId="{1788F808-EE82-D428-5276-86A38522E823}"/>
            </ac:grpSpMkLst>
          </pc:grpChg>
          <pc:grpChg chg="add mod">
            <ac:chgData name="Kristaps Palskis" userId="2304e6b9db7dc6fa" providerId="LiveId" clId="{FAE9D68C-5687-44A7-9E53-D03D072A24CF}" dt="2023-10-07T01:30:44.732" v="2280" actId="164"/>
            <ac:grpSpMkLst>
              <pc:docMk/>
              <pc:sldMasterMk cId="2482647991" sldId="2147483648"/>
              <pc:sldLayoutMk cId="1451635190" sldId="2147483660"/>
              <ac:grpSpMk id="414" creationId="{05E8B4C2-29D4-8943-589F-AE4CBCECA3FA}"/>
            </ac:grpSpMkLst>
          </pc:grpChg>
          <pc:grpChg chg="add mod">
            <ac:chgData name="Kristaps Palskis" userId="2304e6b9db7dc6fa" providerId="LiveId" clId="{FAE9D68C-5687-44A7-9E53-D03D072A24CF}" dt="2023-10-07T01:29:58.751" v="2272" actId="164"/>
            <ac:grpSpMkLst>
              <pc:docMk/>
              <pc:sldMasterMk cId="2482647991" sldId="2147483648"/>
              <pc:sldLayoutMk cId="1451635190" sldId="2147483660"/>
              <ac:grpSpMk id="423" creationId="{05F5D850-BA74-B4E6-C5D0-467DB90853DA}"/>
            </ac:grpSpMkLst>
          </pc:grpChg>
          <pc:grpChg chg="add mod">
            <ac:chgData name="Kristaps Palskis" userId="2304e6b9db7dc6fa" providerId="LiveId" clId="{FAE9D68C-5687-44A7-9E53-D03D072A24CF}" dt="2023-10-07T01:30:19.642" v="2275" actId="164"/>
            <ac:grpSpMkLst>
              <pc:docMk/>
              <pc:sldMasterMk cId="2482647991" sldId="2147483648"/>
              <pc:sldLayoutMk cId="1451635190" sldId="2147483660"/>
              <ac:grpSpMk id="425" creationId="{E4745E08-B3CC-CB73-6278-80E2CF0D1E95}"/>
            </ac:grpSpMkLst>
          </pc:grpChg>
          <pc:grpChg chg="add mod">
            <ac:chgData name="Kristaps Palskis" userId="2304e6b9db7dc6fa" providerId="LiveId" clId="{FAE9D68C-5687-44A7-9E53-D03D072A24CF}" dt="2023-10-07T01:30:54.382" v="2281" actId="1076"/>
            <ac:grpSpMkLst>
              <pc:docMk/>
              <pc:sldMasterMk cId="2482647991" sldId="2147483648"/>
              <pc:sldLayoutMk cId="1451635190" sldId="2147483660"/>
              <ac:grpSpMk id="428" creationId="{24F629B2-8C3B-2C9C-949D-7E415BBE82CB}"/>
            </ac:grpSpMkLst>
          </pc:grpChg>
          <pc:picChg chg="add mod">
            <ac:chgData name="Kristaps Palskis" userId="2304e6b9db7dc6fa" providerId="LiveId" clId="{FAE9D68C-5687-44A7-9E53-D03D072A24CF}" dt="2023-10-07T00:09:45.382" v="205"/>
            <ac:picMkLst>
              <pc:docMk/>
              <pc:sldMasterMk cId="2482647991" sldId="2147483648"/>
              <pc:sldLayoutMk cId="1451635190" sldId="2147483660"/>
              <ac:picMk id="43" creationId="{CBF746C3-1897-9A18-A880-C19267C16E3D}"/>
            </ac:picMkLst>
          </pc:picChg>
          <pc:picChg chg="mod">
            <ac:chgData name="Kristaps Palskis" userId="2304e6b9db7dc6fa" providerId="LiveId" clId="{FAE9D68C-5687-44A7-9E53-D03D072A24CF}" dt="2023-10-07T00:09:45.382" v="205"/>
            <ac:picMkLst>
              <pc:docMk/>
              <pc:sldMasterMk cId="2482647991" sldId="2147483648"/>
              <pc:sldLayoutMk cId="1451635190" sldId="2147483660"/>
              <ac:picMk id="45" creationId="{061A269B-43EA-FD01-C05C-F2CB4E34ED6A}"/>
            </ac:picMkLst>
          </pc:picChg>
          <pc:picChg chg="mod">
            <ac:chgData name="Kristaps Palskis" userId="2304e6b9db7dc6fa" providerId="LiveId" clId="{FAE9D68C-5687-44A7-9E53-D03D072A24CF}" dt="2023-10-07T00:09:45.382" v="205"/>
            <ac:picMkLst>
              <pc:docMk/>
              <pc:sldMasterMk cId="2482647991" sldId="2147483648"/>
              <pc:sldLayoutMk cId="1451635190" sldId="2147483660"/>
              <ac:picMk id="46" creationId="{8606BF70-30C5-F919-CE96-9F16B5D060FB}"/>
            </ac:picMkLst>
          </pc:picChg>
          <pc:cxnChg chg="mod">
            <ac:chgData name="Kristaps Palskis" userId="2304e6b9db7dc6fa" providerId="LiveId" clId="{FAE9D68C-5687-44A7-9E53-D03D072A24CF}" dt="2023-10-07T01:26:06.869" v="2231"/>
            <ac:cxnSpMkLst>
              <pc:docMk/>
              <pc:sldMasterMk cId="2482647991" sldId="2147483648"/>
              <pc:sldLayoutMk cId="1451635190" sldId="2147483660"/>
              <ac:cxnSpMk id="366" creationId="{85B5A1B0-0255-511C-EA14-C282EFAE82EE}"/>
            </ac:cxnSpMkLst>
          </pc:cxnChg>
          <pc:cxnChg chg="mod">
            <ac:chgData name="Kristaps Palskis" userId="2304e6b9db7dc6fa" providerId="LiveId" clId="{FAE9D68C-5687-44A7-9E53-D03D072A24CF}" dt="2023-10-07T01:26:06.869" v="2231"/>
            <ac:cxnSpMkLst>
              <pc:docMk/>
              <pc:sldMasterMk cId="2482647991" sldId="2147483648"/>
              <pc:sldLayoutMk cId="1451635190" sldId="2147483660"/>
              <ac:cxnSpMk id="367" creationId="{1E1CD71B-A963-D67E-30EF-6FFE3C6CCDC3}"/>
            </ac:cxnSpMkLst>
          </pc:cxnChg>
          <pc:cxnChg chg="mod">
            <ac:chgData name="Kristaps Palskis" userId="2304e6b9db7dc6fa" providerId="LiveId" clId="{FAE9D68C-5687-44A7-9E53-D03D072A24CF}" dt="2023-10-07T01:26:06.869" v="2231"/>
            <ac:cxnSpMkLst>
              <pc:docMk/>
              <pc:sldMasterMk cId="2482647991" sldId="2147483648"/>
              <pc:sldLayoutMk cId="1451635190" sldId="2147483660"/>
              <ac:cxnSpMk id="368" creationId="{BD90554F-A426-7E16-257C-4C0052BD25B3}"/>
            </ac:cxnSpMkLst>
          </pc:cxnChg>
          <pc:cxnChg chg="mod">
            <ac:chgData name="Kristaps Palskis" userId="2304e6b9db7dc6fa" providerId="LiveId" clId="{FAE9D68C-5687-44A7-9E53-D03D072A24CF}" dt="2023-10-07T01:26:06.869" v="2231"/>
            <ac:cxnSpMkLst>
              <pc:docMk/>
              <pc:sldMasterMk cId="2482647991" sldId="2147483648"/>
              <pc:sldLayoutMk cId="1451635190" sldId="2147483660"/>
              <ac:cxnSpMk id="369" creationId="{DBCD3277-9275-BF78-41D7-CD0C987DC38F}"/>
            </ac:cxnSpMkLst>
          </pc:cxnChg>
          <pc:cxnChg chg="mod">
            <ac:chgData name="Kristaps Palskis" userId="2304e6b9db7dc6fa" providerId="LiveId" clId="{FAE9D68C-5687-44A7-9E53-D03D072A24CF}" dt="2023-10-07T01:26:06.869" v="2231"/>
            <ac:cxnSpMkLst>
              <pc:docMk/>
              <pc:sldMasterMk cId="2482647991" sldId="2147483648"/>
              <pc:sldLayoutMk cId="1451635190" sldId="2147483660"/>
              <ac:cxnSpMk id="370" creationId="{31F47DED-DD6C-B4BA-12EE-EEB143F217CA}"/>
            </ac:cxnSpMkLst>
          </pc:cxnChg>
          <pc:cxnChg chg="mod">
            <ac:chgData name="Kristaps Palskis" userId="2304e6b9db7dc6fa" providerId="LiveId" clId="{FAE9D68C-5687-44A7-9E53-D03D072A24CF}" dt="2023-10-07T01:26:06.869" v="2231"/>
            <ac:cxnSpMkLst>
              <pc:docMk/>
              <pc:sldMasterMk cId="2482647991" sldId="2147483648"/>
              <pc:sldLayoutMk cId="1451635190" sldId="2147483660"/>
              <ac:cxnSpMk id="371" creationId="{E8A37043-4C1F-5306-3312-E90F6D3B67E6}"/>
            </ac:cxnSpMkLst>
          </pc:cxnChg>
          <pc:cxnChg chg="mod">
            <ac:chgData name="Kristaps Palskis" userId="2304e6b9db7dc6fa" providerId="LiveId" clId="{FAE9D68C-5687-44A7-9E53-D03D072A24CF}" dt="2023-10-07T01:26:06.869" v="2231"/>
            <ac:cxnSpMkLst>
              <pc:docMk/>
              <pc:sldMasterMk cId="2482647991" sldId="2147483648"/>
              <pc:sldLayoutMk cId="1451635190" sldId="2147483660"/>
              <ac:cxnSpMk id="372" creationId="{C71F5E67-5EF0-95B0-8EC3-1106CC45BA91}"/>
            </ac:cxnSpMkLst>
          </pc:cxnChg>
          <pc:cxnChg chg="mod">
            <ac:chgData name="Kristaps Palskis" userId="2304e6b9db7dc6fa" providerId="LiveId" clId="{FAE9D68C-5687-44A7-9E53-D03D072A24CF}" dt="2023-10-07T01:26:16.811" v="2232"/>
            <ac:cxnSpMkLst>
              <pc:docMk/>
              <pc:sldMasterMk cId="2482647991" sldId="2147483648"/>
              <pc:sldLayoutMk cId="1451635190" sldId="2147483660"/>
              <ac:cxnSpMk id="376" creationId="{8D826500-32BC-C854-EC37-0BE4548EFAF6}"/>
            </ac:cxnSpMkLst>
          </pc:cxnChg>
          <pc:cxnChg chg="mod">
            <ac:chgData name="Kristaps Palskis" userId="2304e6b9db7dc6fa" providerId="LiveId" clId="{FAE9D68C-5687-44A7-9E53-D03D072A24CF}" dt="2023-10-07T01:26:16.811" v="2232"/>
            <ac:cxnSpMkLst>
              <pc:docMk/>
              <pc:sldMasterMk cId="2482647991" sldId="2147483648"/>
              <pc:sldLayoutMk cId="1451635190" sldId="2147483660"/>
              <ac:cxnSpMk id="377" creationId="{97E86439-8CD9-F7CF-1CB8-18FE433876B0}"/>
            </ac:cxnSpMkLst>
          </pc:cxnChg>
          <pc:cxnChg chg="mod">
            <ac:chgData name="Kristaps Palskis" userId="2304e6b9db7dc6fa" providerId="LiveId" clId="{FAE9D68C-5687-44A7-9E53-D03D072A24CF}" dt="2023-10-07T01:26:16.811" v="2232"/>
            <ac:cxnSpMkLst>
              <pc:docMk/>
              <pc:sldMasterMk cId="2482647991" sldId="2147483648"/>
              <pc:sldLayoutMk cId="1451635190" sldId="2147483660"/>
              <ac:cxnSpMk id="378" creationId="{BD352BA8-4C9E-CA56-C735-DC1949550857}"/>
            </ac:cxnSpMkLst>
          </pc:cxnChg>
          <pc:cxnChg chg="mod">
            <ac:chgData name="Kristaps Palskis" userId="2304e6b9db7dc6fa" providerId="LiveId" clId="{FAE9D68C-5687-44A7-9E53-D03D072A24CF}" dt="2023-10-07T01:26:16.811" v="2232"/>
            <ac:cxnSpMkLst>
              <pc:docMk/>
              <pc:sldMasterMk cId="2482647991" sldId="2147483648"/>
              <pc:sldLayoutMk cId="1451635190" sldId="2147483660"/>
              <ac:cxnSpMk id="379" creationId="{6631A402-27CC-01C4-C7E3-6EB1F46B1428}"/>
            </ac:cxnSpMkLst>
          </pc:cxnChg>
          <pc:cxnChg chg="mod">
            <ac:chgData name="Kristaps Palskis" userId="2304e6b9db7dc6fa" providerId="LiveId" clId="{FAE9D68C-5687-44A7-9E53-D03D072A24CF}" dt="2023-10-07T01:26:16.811" v="2232"/>
            <ac:cxnSpMkLst>
              <pc:docMk/>
              <pc:sldMasterMk cId="2482647991" sldId="2147483648"/>
              <pc:sldLayoutMk cId="1451635190" sldId="2147483660"/>
              <ac:cxnSpMk id="380" creationId="{B4A08502-F963-F37D-F60D-4370218106B2}"/>
            </ac:cxnSpMkLst>
          </pc:cxnChg>
          <pc:cxnChg chg="mod">
            <ac:chgData name="Kristaps Palskis" userId="2304e6b9db7dc6fa" providerId="LiveId" clId="{FAE9D68C-5687-44A7-9E53-D03D072A24CF}" dt="2023-10-07T01:26:16.811" v="2232"/>
            <ac:cxnSpMkLst>
              <pc:docMk/>
              <pc:sldMasterMk cId="2482647991" sldId="2147483648"/>
              <pc:sldLayoutMk cId="1451635190" sldId="2147483660"/>
              <ac:cxnSpMk id="381" creationId="{67111D34-32D5-C5D1-DFF9-4FFC5B1BEF3E}"/>
            </ac:cxnSpMkLst>
          </pc:cxnChg>
          <pc:cxnChg chg="mod">
            <ac:chgData name="Kristaps Palskis" userId="2304e6b9db7dc6fa" providerId="LiveId" clId="{FAE9D68C-5687-44A7-9E53-D03D072A24CF}" dt="2023-10-07T01:26:16.811" v="2232"/>
            <ac:cxnSpMkLst>
              <pc:docMk/>
              <pc:sldMasterMk cId="2482647991" sldId="2147483648"/>
              <pc:sldLayoutMk cId="1451635190" sldId="2147483660"/>
              <ac:cxnSpMk id="382" creationId="{647D5434-089E-B200-AC79-BB778916D0BE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04" creationId="{6007CAA0-32B1-2A85-6972-7083189D446A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05" creationId="{D1555507-DBA5-FB36-1246-705BF21FCA7E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06" creationId="{3F0D98F5-C793-F722-2FA0-DE5151DC1C7C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07" creationId="{FEF2C3BC-526D-27D5-6869-F7E70E673452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08" creationId="{48FCB2E5-A9AF-4D1B-3E23-7697DBCD5DB0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09" creationId="{1F2AEE12-191B-3712-D502-1C43C3E2AF9C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10" creationId="{1D6AE3D8-3FC4-25FF-4EAE-B21EC79EB542}"/>
            </ac:cxnSpMkLst>
          </pc:cxnChg>
          <pc:cxnChg chg="add del mod">
            <ac:chgData name="Kristaps Palskis" userId="2304e6b9db7dc6fa" providerId="LiveId" clId="{FAE9D68C-5687-44A7-9E53-D03D072A24CF}" dt="2023-10-07T01:29:23.966" v="2264" actId="478"/>
            <ac:cxnSpMkLst>
              <pc:docMk/>
              <pc:sldMasterMk cId="2482647991" sldId="2147483648"/>
              <pc:sldLayoutMk cId="1451635190" sldId="2147483660"/>
              <ac:cxnSpMk id="413" creationId="{777AC7F6-2828-8AF5-BC98-B904879FD5A0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15" creationId="{B3911C19-227D-53FA-17A6-DE6E9AF19529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16" creationId="{9AF526F8-1286-4307-4F6F-D83ABF08E68C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17" creationId="{06DDE184-6F8E-C09C-EEDD-72DA3C16FB2E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18" creationId="{FE7813AE-D98C-5715-9096-05E20841AEB3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19" creationId="{E4AB92DB-BAF1-E221-D706-244EDB0D61D1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20" creationId="{F75DBCDA-EC33-C86F-691B-96BBEBEDE7EC}"/>
            </ac:cxnSpMkLst>
          </pc:cxnChg>
          <pc:cxnChg chg="mod">
            <ac:chgData name="Kristaps Palskis" userId="2304e6b9db7dc6fa" providerId="LiveId" clId="{FAE9D68C-5687-44A7-9E53-D03D072A24CF}" dt="2023-10-07T01:29:58.751" v="2272" actId="164"/>
            <ac:cxnSpMkLst>
              <pc:docMk/>
              <pc:sldMasterMk cId="2482647991" sldId="2147483648"/>
              <pc:sldLayoutMk cId="1451635190" sldId="2147483660"/>
              <ac:cxnSpMk id="421" creationId="{910CA94C-1A1E-5897-F4DE-E04E6449963C}"/>
            </ac:cxnSpMkLst>
          </pc:cxn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5F477-1B7F-499E-8011-4827897FA867}" type="datetimeFigureOut">
              <a:rPr lang="en-GB" smtClean="0"/>
              <a:t>06/11/2025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267BF-46C8-4EDB-A78B-C9D4F2F70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107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2260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280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529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526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48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26C0BF-9AB3-E211-7E4D-05E93B37D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>
            <a:extLst>
              <a:ext uri="{FF2B5EF4-FFF2-40B4-BE49-F238E27FC236}">
                <a16:creationId xmlns:a16="http://schemas.microsoft.com/office/drawing/2014/main" id="{06E43A1C-DF45-6CE8-43D1-346EB6A03E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>
            <a:extLst>
              <a:ext uri="{FF2B5EF4-FFF2-40B4-BE49-F238E27FC236}">
                <a16:creationId xmlns:a16="http://schemas.microsoft.com/office/drawing/2014/main" id="{11F8DB6B-B073-CD52-C99C-587B94CC0D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F43E9B33-432E-219E-8DED-534BB44922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993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BB178B-1E80-4A89-8BF6-4ED194D1E4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24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bg>
      <p:bgPr>
        <a:solidFill>
          <a:srgbClr val="E5EF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Taisnstūris 398">
            <a:extLst>
              <a:ext uri="{FF2B5EF4-FFF2-40B4-BE49-F238E27FC236}">
                <a16:creationId xmlns:a16="http://schemas.microsoft.com/office/drawing/2014/main" id="{49AED036-315C-4847-AE85-E3979374BEEF}"/>
              </a:ext>
            </a:extLst>
          </p:cNvPr>
          <p:cNvSpPr/>
          <p:nvPr userDrawn="1"/>
        </p:nvSpPr>
        <p:spPr>
          <a:xfrm>
            <a:off x="670560" y="4787824"/>
            <a:ext cx="11528762" cy="1470736"/>
          </a:xfrm>
          <a:custGeom>
            <a:avLst/>
            <a:gdLst>
              <a:gd name="connsiteX0" fmla="*/ 0 w 12195660"/>
              <a:gd name="connsiteY0" fmla="*/ 0 h 1576533"/>
              <a:gd name="connsiteX1" fmla="*/ 12195660 w 12195660"/>
              <a:gd name="connsiteY1" fmla="*/ 0 h 1576533"/>
              <a:gd name="connsiteX2" fmla="*/ 12195660 w 12195660"/>
              <a:gd name="connsiteY2" fmla="*/ 1576533 h 1576533"/>
              <a:gd name="connsiteX3" fmla="*/ 0 w 12195660"/>
              <a:gd name="connsiteY3" fmla="*/ 1576533 h 1576533"/>
              <a:gd name="connsiteX4" fmla="*/ 0 w 12195660"/>
              <a:gd name="connsiteY4" fmla="*/ 0 h 1576533"/>
              <a:gd name="connsiteX0" fmla="*/ 1091681 w 12195660"/>
              <a:gd name="connsiteY0" fmla="*/ 0 h 1576533"/>
              <a:gd name="connsiteX1" fmla="*/ 12195660 w 12195660"/>
              <a:gd name="connsiteY1" fmla="*/ 0 h 1576533"/>
              <a:gd name="connsiteX2" fmla="*/ 12195660 w 12195660"/>
              <a:gd name="connsiteY2" fmla="*/ 1576533 h 1576533"/>
              <a:gd name="connsiteX3" fmla="*/ 0 w 12195660"/>
              <a:gd name="connsiteY3" fmla="*/ 1576533 h 1576533"/>
              <a:gd name="connsiteX4" fmla="*/ 1091681 w 12195660"/>
              <a:gd name="connsiteY4" fmla="*/ 0 h 1576533"/>
              <a:gd name="connsiteX0" fmla="*/ 1147665 w 12195660"/>
              <a:gd name="connsiteY0" fmla="*/ 0 h 1576533"/>
              <a:gd name="connsiteX1" fmla="*/ 12195660 w 12195660"/>
              <a:gd name="connsiteY1" fmla="*/ 0 h 1576533"/>
              <a:gd name="connsiteX2" fmla="*/ 12195660 w 12195660"/>
              <a:gd name="connsiteY2" fmla="*/ 1576533 h 1576533"/>
              <a:gd name="connsiteX3" fmla="*/ 0 w 12195660"/>
              <a:gd name="connsiteY3" fmla="*/ 1576533 h 1576533"/>
              <a:gd name="connsiteX4" fmla="*/ 1147665 w 12195660"/>
              <a:gd name="connsiteY4" fmla="*/ 0 h 1576533"/>
              <a:gd name="connsiteX0" fmla="*/ 0 w 11047995"/>
              <a:gd name="connsiteY0" fmla="*/ 0 h 1585863"/>
              <a:gd name="connsiteX1" fmla="*/ 11047995 w 11047995"/>
              <a:gd name="connsiteY1" fmla="*/ 0 h 1585863"/>
              <a:gd name="connsiteX2" fmla="*/ 11047995 w 11047995"/>
              <a:gd name="connsiteY2" fmla="*/ 1576533 h 1585863"/>
              <a:gd name="connsiteX3" fmla="*/ 1278294 w 11047995"/>
              <a:gd name="connsiteY3" fmla="*/ 1585863 h 1585863"/>
              <a:gd name="connsiteX4" fmla="*/ 0 w 11047995"/>
              <a:gd name="connsiteY4" fmla="*/ 0 h 1585863"/>
              <a:gd name="connsiteX0" fmla="*/ 0 w 11198915"/>
              <a:gd name="connsiteY0" fmla="*/ 0 h 1585863"/>
              <a:gd name="connsiteX1" fmla="*/ 11198915 w 11198915"/>
              <a:gd name="connsiteY1" fmla="*/ 0 h 1585863"/>
              <a:gd name="connsiteX2" fmla="*/ 11198915 w 11198915"/>
              <a:gd name="connsiteY2" fmla="*/ 1576533 h 1585863"/>
              <a:gd name="connsiteX3" fmla="*/ 1429214 w 11198915"/>
              <a:gd name="connsiteY3" fmla="*/ 1585863 h 1585863"/>
              <a:gd name="connsiteX4" fmla="*/ 0 w 11198915"/>
              <a:gd name="connsiteY4" fmla="*/ 0 h 1585863"/>
              <a:gd name="connsiteX0" fmla="*/ 0 w 11056872"/>
              <a:gd name="connsiteY0" fmla="*/ 0 h 1585863"/>
              <a:gd name="connsiteX1" fmla="*/ 11056872 w 11056872"/>
              <a:gd name="connsiteY1" fmla="*/ 0 h 1585863"/>
              <a:gd name="connsiteX2" fmla="*/ 11056872 w 11056872"/>
              <a:gd name="connsiteY2" fmla="*/ 1576533 h 1585863"/>
              <a:gd name="connsiteX3" fmla="*/ 1287171 w 11056872"/>
              <a:gd name="connsiteY3" fmla="*/ 1585863 h 1585863"/>
              <a:gd name="connsiteX4" fmla="*/ 0 w 11056872"/>
              <a:gd name="connsiteY4" fmla="*/ 0 h 1585863"/>
              <a:gd name="connsiteX0" fmla="*/ 0 w 11056872"/>
              <a:gd name="connsiteY0" fmla="*/ 0 h 1592918"/>
              <a:gd name="connsiteX1" fmla="*/ 11056872 w 11056872"/>
              <a:gd name="connsiteY1" fmla="*/ 0 h 1592918"/>
              <a:gd name="connsiteX2" fmla="*/ 11056872 w 11056872"/>
              <a:gd name="connsiteY2" fmla="*/ 1576533 h 1592918"/>
              <a:gd name="connsiteX3" fmla="*/ 1642278 w 11056872"/>
              <a:gd name="connsiteY3" fmla="*/ 1592918 h 1592918"/>
              <a:gd name="connsiteX4" fmla="*/ 0 w 11056872"/>
              <a:gd name="connsiteY4" fmla="*/ 0 h 159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56872" h="1592918">
                <a:moveTo>
                  <a:pt x="0" y="0"/>
                </a:moveTo>
                <a:lnTo>
                  <a:pt x="11056872" y="0"/>
                </a:lnTo>
                <a:lnTo>
                  <a:pt x="11056872" y="1576533"/>
                </a:lnTo>
                <a:lnTo>
                  <a:pt x="1642278" y="1592918"/>
                </a:lnTo>
                <a:lnTo>
                  <a:pt x="0" y="0"/>
                </a:lnTo>
                <a:close/>
              </a:path>
            </a:pathLst>
          </a:custGeom>
          <a:solidFill>
            <a:srgbClr val="78AC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aisnstūris 51">
            <a:extLst>
              <a:ext uri="{FF2B5EF4-FFF2-40B4-BE49-F238E27FC236}">
                <a16:creationId xmlns:a16="http://schemas.microsoft.com/office/drawing/2014/main" id="{51B53008-D1AD-FC7F-0DD7-CDEF5DF5573C}"/>
              </a:ext>
            </a:extLst>
          </p:cNvPr>
          <p:cNvSpPr/>
          <p:nvPr userDrawn="1"/>
        </p:nvSpPr>
        <p:spPr>
          <a:xfrm>
            <a:off x="0" y="-9492"/>
            <a:ext cx="12192000" cy="905480"/>
          </a:xfrm>
          <a:prstGeom prst="rect">
            <a:avLst/>
          </a:prstGeom>
          <a:solidFill>
            <a:srgbClr val="B3D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62564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42239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79281138-D1C4-AA94-7A7B-C5DE1723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F29B4-FB18-4BFB-8176-51BD077B352D}" type="datetimeFigureOut">
              <a:rPr lang="en-US" smtClean="0"/>
              <a:pPr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5FDF2362-BE88-A160-CCDF-8FCE9718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4289C6A-39EC-852C-0E09-E17C3386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2728DEB-3749-45CC-B9FA-DA05BC0C2B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0" y="6594775"/>
            <a:ext cx="12192000" cy="263225"/>
          </a:xfrm>
          <a:prstGeom prst="rect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1201086"/>
            <a:ext cx="12192000" cy="2976839"/>
          </a:xfrm>
          <a:prstGeom prst="rect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Brīvforma: forma 219">
            <a:extLst>
              <a:ext uri="{FF2B5EF4-FFF2-40B4-BE49-F238E27FC236}">
                <a16:creationId xmlns:a16="http://schemas.microsoft.com/office/drawing/2014/main" id="{A4F9CB10-9743-C9F1-3973-192C802C4A67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Brīvforma: forma 221">
            <a:extLst>
              <a:ext uri="{FF2B5EF4-FFF2-40B4-BE49-F238E27FC236}">
                <a16:creationId xmlns:a16="http://schemas.microsoft.com/office/drawing/2014/main" id="{DDC1435F-C9E8-2A6D-BC2F-1BCDA5F3944B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Brīvforma: forma 222">
            <a:extLst>
              <a:ext uri="{FF2B5EF4-FFF2-40B4-BE49-F238E27FC236}">
                <a16:creationId xmlns:a16="http://schemas.microsoft.com/office/drawing/2014/main" id="{14139E8A-F11D-ECD4-6573-993310A7AE6B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Brīvforma: forma 223">
            <a:extLst>
              <a:ext uri="{FF2B5EF4-FFF2-40B4-BE49-F238E27FC236}">
                <a16:creationId xmlns:a16="http://schemas.microsoft.com/office/drawing/2014/main" id="{E1258A59-412B-C615-7616-C60B88E6C1E7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Brīvforma: forma 224">
            <a:extLst>
              <a:ext uri="{FF2B5EF4-FFF2-40B4-BE49-F238E27FC236}">
                <a16:creationId xmlns:a16="http://schemas.microsoft.com/office/drawing/2014/main" id="{35F1A108-9F5D-3F0B-4849-F6AEF285F7B2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Brīvforma: forma 225">
            <a:extLst>
              <a:ext uri="{FF2B5EF4-FFF2-40B4-BE49-F238E27FC236}">
                <a16:creationId xmlns:a16="http://schemas.microsoft.com/office/drawing/2014/main" id="{23A37A15-EA3A-C001-14E8-183FEB6AB461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Brīvforma: forma 238">
            <a:extLst>
              <a:ext uri="{FF2B5EF4-FFF2-40B4-BE49-F238E27FC236}">
                <a16:creationId xmlns:a16="http://schemas.microsoft.com/office/drawing/2014/main" id="{11108B50-8124-A03B-B5C5-57D1FEEFEEFB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Brīvforma: forma 260">
            <a:extLst>
              <a:ext uri="{FF2B5EF4-FFF2-40B4-BE49-F238E27FC236}">
                <a16:creationId xmlns:a16="http://schemas.microsoft.com/office/drawing/2014/main" id="{209890A9-1748-7A62-0F41-AC4C7A4B7015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Brīvforma: forma 315">
            <a:extLst>
              <a:ext uri="{FF2B5EF4-FFF2-40B4-BE49-F238E27FC236}">
                <a16:creationId xmlns:a16="http://schemas.microsoft.com/office/drawing/2014/main" id="{DA0A99C6-A23C-C286-FC30-6CC35853E155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Brīvforma: forma 316">
            <a:extLst>
              <a:ext uri="{FF2B5EF4-FFF2-40B4-BE49-F238E27FC236}">
                <a16:creationId xmlns:a16="http://schemas.microsoft.com/office/drawing/2014/main" id="{1AF56A8F-EACF-FE0D-EAF8-F2BE6D790C86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Brīvforma: forma 333">
            <a:extLst>
              <a:ext uri="{FF2B5EF4-FFF2-40B4-BE49-F238E27FC236}">
                <a16:creationId xmlns:a16="http://schemas.microsoft.com/office/drawing/2014/main" id="{66DC6999-3593-554F-A199-43B3DCFF5A39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Brīvforma: forma 334">
            <a:extLst>
              <a:ext uri="{FF2B5EF4-FFF2-40B4-BE49-F238E27FC236}">
                <a16:creationId xmlns:a16="http://schemas.microsoft.com/office/drawing/2014/main" id="{E2CD6124-D6FF-C938-F2B8-47511E2EA5FF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Brīvforma: forma 340">
            <a:extLst>
              <a:ext uri="{FF2B5EF4-FFF2-40B4-BE49-F238E27FC236}">
                <a16:creationId xmlns:a16="http://schemas.microsoft.com/office/drawing/2014/main" id="{05B3B21E-EF29-8E5E-C6D5-D5DF26B39E7B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Brīvforma: forma 347">
            <a:extLst>
              <a:ext uri="{FF2B5EF4-FFF2-40B4-BE49-F238E27FC236}">
                <a16:creationId xmlns:a16="http://schemas.microsoft.com/office/drawing/2014/main" id="{38158CE1-487C-D064-E5AF-490C6A00C27F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Brīvforma: forma 348">
            <a:extLst>
              <a:ext uri="{FF2B5EF4-FFF2-40B4-BE49-F238E27FC236}">
                <a16:creationId xmlns:a16="http://schemas.microsoft.com/office/drawing/2014/main" id="{DDC472B0-088F-CFC9-1E2B-B2C0F850941F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Brīvforma: forma 364">
            <a:extLst>
              <a:ext uri="{FF2B5EF4-FFF2-40B4-BE49-F238E27FC236}">
                <a16:creationId xmlns:a16="http://schemas.microsoft.com/office/drawing/2014/main" id="{7B0517A6-706E-956C-DC61-5CF0E9C1D006}"/>
              </a:ext>
            </a:extLst>
          </p:cNvPr>
          <p:cNvSpPr/>
          <p:nvPr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8" name="Grupa 387">
            <a:extLst>
              <a:ext uri="{FF2B5EF4-FFF2-40B4-BE49-F238E27FC236}">
                <a16:creationId xmlns:a16="http://schemas.microsoft.com/office/drawing/2014/main" id="{519CE084-CE85-B960-FDA9-F61D156FB077}"/>
              </a:ext>
            </a:extLst>
          </p:cNvPr>
          <p:cNvGrpSpPr/>
          <p:nvPr userDrawn="1"/>
        </p:nvGrpSpPr>
        <p:grpSpPr>
          <a:xfrm flipV="1">
            <a:off x="11296654" y="1170872"/>
            <a:ext cx="1039783" cy="1051552"/>
            <a:chOff x="8594725" y="2870200"/>
            <a:chExt cx="2041525" cy="1682750"/>
          </a:xfrm>
        </p:grpSpPr>
        <p:cxnSp>
          <p:nvCxnSpPr>
            <p:cNvPr id="389" name="Taisns savienotājs 388">
              <a:extLst>
                <a:ext uri="{FF2B5EF4-FFF2-40B4-BE49-F238E27FC236}">
                  <a16:creationId xmlns:a16="http://schemas.microsoft.com/office/drawing/2014/main" id="{4E0F22EE-7A08-A944-A286-FF8C3B6B5B3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Taisns savienotājs 389">
              <a:extLst>
                <a:ext uri="{FF2B5EF4-FFF2-40B4-BE49-F238E27FC236}">
                  <a16:creationId xmlns:a16="http://schemas.microsoft.com/office/drawing/2014/main" id="{ECCD5F1B-4C85-E587-B564-CA4F49F0243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Taisns savienotājs 390">
              <a:extLst>
                <a:ext uri="{FF2B5EF4-FFF2-40B4-BE49-F238E27FC236}">
                  <a16:creationId xmlns:a16="http://schemas.microsoft.com/office/drawing/2014/main" id="{61EDB99D-B0DB-F24C-3504-1EF4DEE07E6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Taisns savienotājs 391">
              <a:extLst>
                <a:ext uri="{FF2B5EF4-FFF2-40B4-BE49-F238E27FC236}">
                  <a16:creationId xmlns:a16="http://schemas.microsoft.com/office/drawing/2014/main" id="{A1B2E6DF-F1A4-4CAA-58F6-AB4C917EA08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Taisns savienotājs 392">
              <a:extLst>
                <a:ext uri="{FF2B5EF4-FFF2-40B4-BE49-F238E27FC236}">
                  <a16:creationId xmlns:a16="http://schemas.microsoft.com/office/drawing/2014/main" id="{8EF311DD-8F61-3D15-1D31-D2E616688DB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76936" y="2893636"/>
              <a:ext cx="1659314" cy="1659314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Taisns savienotājs 393">
              <a:extLst>
                <a:ext uri="{FF2B5EF4-FFF2-40B4-BE49-F238E27FC236}">
                  <a16:creationId xmlns:a16="http://schemas.microsoft.com/office/drawing/2014/main" id="{D780CEA6-639A-8EDD-0F83-257E986873F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Taisns savienotājs 394">
              <a:extLst>
                <a:ext uri="{FF2B5EF4-FFF2-40B4-BE49-F238E27FC236}">
                  <a16:creationId xmlns:a16="http://schemas.microsoft.com/office/drawing/2014/main" id="{D433BCED-4726-BFD1-AB64-3FE5901A32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6" name="Taisnstūris 395">
            <a:extLst>
              <a:ext uri="{FF2B5EF4-FFF2-40B4-BE49-F238E27FC236}">
                <a16:creationId xmlns:a16="http://schemas.microsoft.com/office/drawing/2014/main" id="{ED2BC572-1064-4679-C78D-3609EE1F59E8}"/>
              </a:ext>
            </a:extLst>
          </p:cNvPr>
          <p:cNvSpPr/>
          <p:nvPr userDrawn="1"/>
        </p:nvSpPr>
        <p:spPr>
          <a:xfrm>
            <a:off x="3661" y="927354"/>
            <a:ext cx="12192000" cy="277019"/>
          </a:xfrm>
          <a:prstGeom prst="rect">
            <a:avLst/>
          </a:prstGeom>
          <a:solidFill>
            <a:srgbClr val="E5EF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8" name="Taisnstūris 397">
            <a:extLst>
              <a:ext uri="{FF2B5EF4-FFF2-40B4-BE49-F238E27FC236}">
                <a16:creationId xmlns:a16="http://schemas.microsoft.com/office/drawing/2014/main" id="{F6A26D1F-36D1-9B28-1CF0-06E2FA521F1C}"/>
              </a:ext>
            </a:extLst>
          </p:cNvPr>
          <p:cNvSpPr/>
          <p:nvPr userDrawn="1"/>
        </p:nvSpPr>
        <p:spPr>
          <a:xfrm>
            <a:off x="-3660" y="4177926"/>
            <a:ext cx="12199321" cy="613803"/>
          </a:xfrm>
          <a:prstGeom prst="rect">
            <a:avLst/>
          </a:prstGeom>
          <a:solidFill>
            <a:srgbClr val="4F81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4" name="Taisns savienotājs 403">
            <a:extLst>
              <a:ext uri="{FF2B5EF4-FFF2-40B4-BE49-F238E27FC236}">
                <a16:creationId xmlns:a16="http://schemas.microsoft.com/office/drawing/2014/main" id="{4083E90B-E054-A215-B1EA-8A76311A5383}"/>
              </a:ext>
            </a:extLst>
          </p:cNvPr>
          <p:cNvCxnSpPr>
            <a:cxnSpLocks/>
            <a:stCxn id="399" idx="3"/>
          </p:cNvCxnSpPr>
          <p:nvPr userDrawn="1"/>
        </p:nvCxnSpPr>
        <p:spPr>
          <a:xfrm flipV="1">
            <a:off x="2382928" y="6248401"/>
            <a:ext cx="9810961" cy="10159"/>
          </a:xfrm>
          <a:prstGeom prst="line">
            <a:avLst/>
          </a:prstGeom>
          <a:ln w="38100">
            <a:solidFill>
              <a:srgbClr val="4F8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9" name="Grupa 408">
            <a:extLst>
              <a:ext uri="{FF2B5EF4-FFF2-40B4-BE49-F238E27FC236}">
                <a16:creationId xmlns:a16="http://schemas.microsoft.com/office/drawing/2014/main" id="{0D4839F2-CA60-50E6-7FFD-3FC00E975FD5}"/>
              </a:ext>
            </a:extLst>
          </p:cNvPr>
          <p:cNvGrpSpPr/>
          <p:nvPr userDrawn="1"/>
        </p:nvGrpSpPr>
        <p:grpSpPr>
          <a:xfrm flipH="1">
            <a:off x="-144437" y="3135059"/>
            <a:ext cx="1039783" cy="1166137"/>
            <a:chOff x="8594725" y="2870200"/>
            <a:chExt cx="2041525" cy="1866117"/>
          </a:xfrm>
        </p:grpSpPr>
        <p:cxnSp>
          <p:nvCxnSpPr>
            <p:cNvPr id="410" name="Taisns savienotājs 409">
              <a:extLst>
                <a:ext uri="{FF2B5EF4-FFF2-40B4-BE49-F238E27FC236}">
                  <a16:creationId xmlns:a16="http://schemas.microsoft.com/office/drawing/2014/main" id="{1826DCBE-0103-7120-95F3-30A6E21EB75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Taisns savienotājs 410">
              <a:extLst>
                <a:ext uri="{FF2B5EF4-FFF2-40B4-BE49-F238E27FC236}">
                  <a16:creationId xmlns:a16="http://schemas.microsoft.com/office/drawing/2014/main" id="{EB73E5E5-693E-5F74-9D9D-4539498DF41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Taisns savienotājs 411">
              <a:extLst>
                <a:ext uri="{FF2B5EF4-FFF2-40B4-BE49-F238E27FC236}">
                  <a16:creationId xmlns:a16="http://schemas.microsoft.com/office/drawing/2014/main" id="{80CE448C-E471-E36F-84D2-4C1436F834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Taisns savienotājs 412">
              <a:extLst>
                <a:ext uri="{FF2B5EF4-FFF2-40B4-BE49-F238E27FC236}">
                  <a16:creationId xmlns:a16="http://schemas.microsoft.com/office/drawing/2014/main" id="{298A83E3-A5D4-407E-34FE-9844E9FC4EC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Taisns savienotājs 413">
              <a:extLst>
                <a:ext uri="{FF2B5EF4-FFF2-40B4-BE49-F238E27FC236}">
                  <a16:creationId xmlns:a16="http://schemas.microsoft.com/office/drawing/2014/main" id="{69A9F8A8-8907-CDAA-75B3-0170C03FB17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787321" y="2893636"/>
              <a:ext cx="1848923" cy="1842681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Taisns savienotājs 414">
              <a:extLst>
                <a:ext uri="{FF2B5EF4-FFF2-40B4-BE49-F238E27FC236}">
                  <a16:creationId xmlns:a16="http://schemas.microsoft.com/office/drawing/2014/main" id="{042A30FB-F918-3B51-8E56-F6C79F41CFC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Taisns savienotājs 415">
              <a:extLst>
                <a:ext uri="{FF2B5EF4-FFF2-40B4-BE49-F238E27FC236}">
                  <a16:creationId xmlns:a16="http://schemas.microsoft.com/office/drawing/2014/main" id="{80CA6860-842A-AB3A-8573-4B642EB43A0D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501" y="667"/>
            <a:ext cx="3322320" cy="88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27227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irsraksts un saturs">
    <p:bg>
      <p:bgPr>
        <a:solidFill>
          <a:srgbClr val="0E00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a 387">
            <a:extLst>
              <a:ext uri="{FF2B5EF4-FFF2-40B4-BE49-F238E27FC236}">
                <a16:creationId xmlns:a16="http://schemas.microsoft.com/office/drawing/2014/main" id="{519CE084-CE85-B960-FDA9-F61D156FB077}"/>
              </a:ext>
            </a:extLst>
          </p:cNvPr>
          <p:cNvGrpSpPr/>
          <p:nvPr userDrawn="1"/>
        </p:nvGrpSpPr>
        <p:grpSpPr>
          <a:xfrm flipV="1">
            <a:off x="11296654" y="-17848"/>
            <a:ext cx="1039783" cy="1051552"/>
            <a:chOff x="8594725" y="2870200"/>
            <a:chExt cx="2041525" cy="1682750"/>
          </a:xfrm>
        </p:grpSpPr>
        <p:cxnSp>
          <p:nvCxnSpPr>
            <p:cNvPr id="24" name="Taisns savienotājs 388">
              <a:extLst>
                <a:ext uri="{FF2B5EF4-FFF2-40B4-BE49-F238E27FC236}">
                  <a16:creationId xmlns:a16="http://schemas.microsoft.com/office/drawing/2014/main" id="{4E0F22EE-7A08-A944-A286-FF8C3B6B5B3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Taisns savienotājs 389">
              <a:extLst>
                <a:ext uri="{FF2B5EF4-FFF2-40B4-BE49-F238E27FC236}">
                  <a16:creationId xmlns:a16="http://schemas.microsoft.com/office/drawing/2014/main" id="{ECCD5F1B-4C85-E587-B564-CA4F49F0243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Taisns savienotājs 390">
              <a:extLst>
                <a:ext uri="{FF2B5EF4-FFF2-40B4-BE49-F238E27FC236}">
                  <a16:creationId xmlns:a16="http://schemas.microsoft.com/office/drawing/2014/main" id="{61EDB99D-B0DB-F24C-3504-1EF4DEE07E6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Taisns savienotājs 391">
              <a:extLst>
                <a:ext uri="{FF2B5EF4-FFF2-40B4-BE49-F238E27FC236}">
                  <a16:creationId xmlns:a16="http://schemas.microsoft.com/office/drawing/2014/main" id="{A1B2E6DF-F1A4-4CAA-58F6-AB4C917EA08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Taisns savienotājs 392">
              <a:extLst>
                <a:ext uri="{FF2B5EF4-FFF2-40B4-BE49-F238E27FC236}">
                  <a16:creationId xmlns:a16="http://schemas.microsoft.com/office/drawing/2014/main" id="{8EF311DD-8F61-3D15-1D31-D2E616688DB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76936" y="2893636"/>
              <a:ext cx="1659314" cy="1659314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Taisns savienotājs 393">
              <a:extLst>
                <a:ext uri="{FF2B5EF4-FFF2-40B4-BE49-F238E27FC236}">
                  <a16:creationId xmlns:a16="http://schemas.microsoft.com/office/drawing/2014/main" id="{D780CEA6-639A-8EDD-0F83-257E986873F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Taisns savienotājs 394">
              <a:extLst>
                <a:ext uri="{FF2B5EF4-FFF2-40B4-BE49-F238E27FC236}">
                  <a16:creationId xmlns:a16="http://schemas.microsoft.com/office/drawing/2014/main" id="{D433BCED-4726-BFD1-AB64-3FE5901A32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upa 408">
            <a:extLst>
              <a:ext uri="{FF2B5EF4-FFF2-40B4-BE49-F238E27FC236}">
                <a16:creationId xmlns:a16="http://schemas.microsoft.com/office/drawing/2014/main" id="{0D4839F2-CA60-50E6-7FFD-3FC00E975FD5}"/>
              </a:ext>
            </a:extLst>
          </p:cNvPr>
          <p:cNvGrpSpPr/>
          <p:nvPr userDrawn="1"/>
        </p:nvGrpSpPr>
        <p:grpSpPr>
          <a:xfrm flipH="1">
            <a:off x="-144437" y="5817299"/>
            <a:ext cx="1039783" cy="1166137"/>
            <a:chOff x="8594725" y="2870200"/>
            <a:chExt cx="2041525" cy="1866117"/>
          </a:xfrm>
        </p:grpSpPr>
        <p:cxnSp>
          <p:nvCxnSpPr>
            <p:cNvPr id="32" name="Taisns savienotājs 409">
              <a:extLst>
                <a:ext uri="{FF2B5EF4-FFF2-40B4-BE49-F238E27FC236}">
                  <a16:creationId xmlns:a16="http://schemas.microsoft.com/office/drawing/2014/main" id="{1826DCBE-0103-7120-95F3-30A6E21EB75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Taisns savienotājs 410">
              <a:extLst>
                <a:ext uri="{FF2B5EF4-FFF2-40B4-BE49-F238E27FC236}">
                  <a16:creationId xmlns:a16="http://schemas.microsoft.com/office/drawing/2014/main" id="{EB73E5E5-693E-5F74-9D9D-4539498DF41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Taisns savienotājs 411">
              <a:extLst>
                <a:ext uri="{FF2B5EF4-FFF2-40B4-BE49-F238E27FC236}">
                  <a16:creationId xmlns:a16="http://schemas.microsoft.com/office/drawing/2014/main" id="{80CE448C-E471-E36F-84D2-4C1436F834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Taisns savienotājs 412">
              <a:extLst>
                <a:ext uri="{FF2B5EF4-FFF2-40B4-BE49-F238E27FC236}">
                  <a16:creationId xmlns:a16="http://schemas.microsoft.com/office/drawing/2014/main" id="{298A83E3-A5D4-407E-34FE-9844E9FC4EC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Taisns savienotājs 413">
              <a:extLst>
                <a:ext uri="{FF2B5EF4-FFF2-40B4-BE49-F238E27FC236}">
                  <a16:creationId xmlns:a16="http://schemas.microsoft.com/office/drawing/2014/main" id="{69A9F8A8-8907-CDAA-75B3-0170C03FB17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787321" y="2893636"/>
              <a:ext cx="1848923" cy="1842681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Taisns savienotājs 414">
              <a:extLst>
                <a:ext uri="{FF2B5EF4-FFF2-40B4-BE49-F238E27FC236}">
                  <a16:creationId xmlns:a16="http://schemas.microsoft.com/office/drawing/2014/main" id="{042A30FB-F918-3B51-8E56-F6C79F41CFC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Taisns savienotājs 415">
              <a:extLst>
                <a:ext uri="{FF2B5EF4-FFF2-40B4-BE49-F238E27FC236}">
                  <a16:creationId xmlns:a16="http://schemas.microsoft.com/office/drawing/2014/main" id="{80CA6860-842A-AB3A-8573-4B642EB43A0D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00855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irsraksts un saturs">
    <p:bg>
      <p:bgPr>
        <a:solidFill>
          <a:srgbClr val="56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a 387">
            <a:extLst>
              <a:ext uri="{FF2B5EF4-FFF2-40B4-BE49-F238E27FC236}">
                <a16:creationId xmlns:a16="http://schemas.microsoft.com/office/drawing/2014/main" id="{519CE084-CE85-B960-FDA9-F61D156FB077}"/>
              </a:ext>
            </a:extLst>
          </p:cNvPr>
          <p:cNvGrpSpPr/>
          <p:nvPr userDrawn="1"/>
        </p:nvGrpSpPr>
        <p:grpSpPr>
          <a:xfrm flipV="1">
            <a:off x="11296654" y="-17848"/>
            <a:ext cx="1039783" cy="1051552"/>
            <a:chOff x="8594725" y="2870200"/>
            <a:chExt cx="2041525" cy="1682750"/>
          </a:xfrm>
        </p:grpSpPr>
        <p:cxnSp>
          <p:nvCxnSpPr>
            <p:cNvPr id="24" name="Taisns savienotājs 388">
              <a:extLst>
                <a:ext uri="{FF2B5EF4-FFF2-40B4-BE49-F238E27FC236}">
                  <a16:creationId xmlns:a16="http://schemas.microsoft.com/office/drawing/2014/main" id="{4E0F22EE-7A08-A944-A286-FF8C3B6B5B3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Taisns savienotājs 389">
              <a:extLst>
                <a:ext uri="{FF2B5EF4-FFF2-40B4-BE49-F238E27FC236}">
                  <a16:creationId xmlns:a16="http://schemas.microsoft.com/office/drawing/2014/main" id="{ECCD5F1B-4C85-E587-B564-CA4F49F0243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Taisns savienotājs 390">
              <a:extLst>
                <a:ext uri="{FF2B5EF4-FFF2-40B4-BE49-F238E27FC236}">
                  <a16:creationId xmlns:a16="http://schemas.microsoft.com/office/drawing/2014/main" id="{61EDB99D-B0DB-F24C-3504-1EF4DEE07E6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Taisns savienotājs 391">
              <a:extLst>
                <a:ext uri="{FF2B5EF4-FFF2-40B4-BE49-F238E27FC236}">
                  <a16:creationId xmlns:a16="http://schemas.microsoft.com/office/drawing/2014/main" id="{A1B2E6DF-F1A4-4CAA-58F6-AB4C917EA08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Taisns savienotājs 392">
              <a:extLst>
                <a:ext uri="{FF2B5EF4-FFF2-40B4-BE49-F238E27FC236}">
                  <a16:creationId xmlns:a16="http://schemas.microsoft.com/office/drawing/2014/main" id="{8EF311DD-8F61-3D15-1D31-D2E616688DB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76936" y="2893636"/>
              <a:ext cx="1659314" cy="1659314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Taisns savienotājs 393">
              <a:extLst>
                <a:ext uri="{FF2B5EF4-FFF2-40B4-BE49-F238E27FC236}">
                  <a16:creationId xmlns:a16="http://schemas.microsoft.com/office/drawing/2014/main" id="{D780CEA6-639A-8EDD-0F83-257E986873F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Taisns savienotājs 394">
              <a:extLst>
                <a:ext uri="{FF2B5EF4-FFF2-40B4-BE49-F238E27FC236}">
                  <a16:creationId xmlns:a16="http://schemas.microsoft.com/office/drawing/2014/main" id="{D433BCED-4726-BFD1-AB64-3FE5901A32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upa 408">
            <a:extLst>
              <a:ext uri="{FF2B5EF4-FFF2-40B4-BE49-F238E27FC236}">
                <a16:creationId xmlns:a16="http://schemas.microsoft.com/office/drawing/2014/main" id="{0D4839F2-CA60-50E6-7FFD-3FC00E975FD5}"/>
              </a:ext>
            </a:extLst>
          </p:cNvPr>
          <p:cNvGrpSpPr/>
          <p:nvPr userDrawn="1"/>
        </p:nvGrpSpPr>
        <p:grpSpPr>
          <a:xfrm flipH="1">
            <a:off x="-144437" y="5817299"/>
            <a:ext cx="1039783" cy="1166137"/>
            <a:chOff x="8594725" y="2870200"/>
            <a:chExt cx="2041525" cy="1866117"/>
          </a:xfrm>
        </p:grpSpPr>
        <p:cxnSp>
          <p:nvCxnSpPr>
            <p:cNvPr id="32" name="Taisns savienotājs 409">
              <a:extLst>
                <a:ext uri="{FF2B5EF4-FFF2-40B4-BE49-F238E27FC236}">
                  <a16:creationId xmlns:a16="http://schemas.microsoft.com/office/drawing/2014/main" id="{1826DCBE-0103-7120-95F3-30A6E21EB75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Taisns savienotājs 410">
              <a:extLst>
                <a:ext uri="{FF2B5EF4-FFF2-40B4-BE49-F238E27FC236}">
                  <a16:creationId xmlns:a16="http://schemas.microsoft.com/office/drawing/2014/main" id="{EB73E5E5-693E-5F74-9D9D-4539498DF41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Taisns savienotājs 411">
              <a:extLst>
                <a:ext uri="{FF2B5EF4-FFF2-40B4-BE49-F238E27FC236}">
                  <a16:creationId xmlns:a16="http://schemas.microsoft.com/office/drawing/2014/main" id="{80CE448C-E471-E36F-84D2-4C1436F834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Taisns savienotājs 412">
              <a:extLst>
                <a:ext uri="{FF2B5EF4-FFF2-40B4-BE49-F238E27FC236}">
                  <a16:creationId xmlns:a16="http://schemas.microsoft.com/office/drawing/2014/main" id="{298A83E3-A5D4-407E-34FE-9844E9FC4EC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Taisns savienotājs 413">
              <a:extLst>
                <a:ext uri="{FF2B5EF4-FFF2-40B4-BE49-F238E27FC236}">
                  <a16:creationId xmlns:a16="http://schemas.microsoft.com/office/drawing/2014/main" id="{69A9F8A8-8907-CDAA-75B3-0170C03FB17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787321" y="2893636"/>
              <a:ext cx="1848923" cy="1842681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Taisns savienotājs 414">
              <a:extLst>
                <a:ext uri="{FF2B5EF4-FFF2-40B4-BE49-F238E27FC236}">
                  <a16:creationId xmlns:a16="http://schemas.microsoft.com/office/drawing/2014/main" id="{042A30FB-F918-3B51-8E56-F6C79F41CFC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Taisns savienotājs 415">
              <a:extLst>
                <a:ext uri="{FF2B5EF4-FFF2-40B4-BE49-F238E27FC236}">
                  <a16:creationId xmlns:a16="http://schemas.microsoft.com/office/drawing/2014/main" id="{80CA6860-842A-AB3A-8573-4B642EB43A0D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EFE5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00855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irsraksts un saturs">
    <p:bg>
      <p:bgPr>
        <a:solidFill>
          <a:srgbClr val="0056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a 387">
            <a:extLst>
              <a:ext uri="{FF2B5EF4-FFF2-40B4-BE49-F238E27FC236}">
                <a16:creationId xmlns:a16="http://schemas.microsoft.com/office/drawing/2014/main" id="{519CE084-CE85-B960-FDA9-F61D156FB077}"/>
              </a:ext>
            </a:extLst>
          </p:cNvPr>
          <p:cNvGrpSpPr/>
          <p:nvPr userDrawn="1"/>
        </p:nvGrpSpPr>
        <p:grpSpPr>
          <a:xfrm flipV="1">
            <a:off x="11296654" y="-17848"/>
            <a:ext cx="1039783" cy="1051552"/>
            <a:chOff x="8594725" y="2870200"/>
            <a:chExt cx="2041525" cy="1682750"/>
          </a:xfrm>
        </p:grpSpPr>
        <p:cxnSp>
          <p:nvCxnSpPr>
            <p:cNvPr id="24" name="Taisns savienotājs 388">
              <a:extLst>
                <a:ext uri="{FF2B5EF4-FFF2-40B4-BE49-F238E27FC236}">
                  <a16:creationId xmlns:a16="http://schemas.microsoft.com/office/drawing/2014/main" id="{4E0F22EE-7A08-A944-A286-FF8C3B6B5B3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Taisns savienotājs 389">
              <a:extLst>
                <a:ext uri="{FF2B5EF4-FFF2-40B4-BE49-F238E27FC236}">
                  <a16:creationId xmlns:a16="http://schemas.microsoft.com/office/drawing/2014/main" id="{ECCD5F1B-4C85-E587-B564-CA4F49F0243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Taisns savienotājs 390">
              <a:extLst>
                <a:ext uri="{FF2B5EF4-FFF2-40B4-BE49-F238E27FC236}">
                  <a16:creationId xmlns:a16="http://schemas.microsoft.com/office/drawing/2014/main" id="{61EDB99D-B0DB-F24C-3504-1EF4DEE07E6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Taisns savienotājs 391">
              <a:extLst>
                <a:ext uri="{FF2B5EF4-FFF2-40B4-BE49-F238E27FC236}">
                  <a16:creationId xmlns:a16="http://schemas.microsoft.com/office/drawing/2014/main" id="{A1B2E6DF-F1A4-4CAA-58F6-AB4C917EA08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Taisns savienotājs 392">
              <a:extLst>
                <a:ext uri="{FF2B5EF4-FFF2-40B4-BE49-F238E27FC236}">
                  <a16:creationId xmlns:a16="http://schemas.microsoft.com/office/drawing/2014/main" id="{8EF311DD-8F61-3D15-1D31-D2E616688DB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76936" y="2893636"/>
              <a:ext cx="1659314" cy="1659314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Taisns savienotājs 393">
              <a:extLst>
                <a:ext uri="{FF2B5EF4-FFF2-40B4-BE49-F238E27FC236}">
                  <a16:creationId xmlns:a16="http://schemas.microsoft.com/office/drawing/2014/main" id="{D780CEA6-639A-8EDD-0F83-257E986873F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Taisns savienotājs 394">
              <a:extLst>
                <a:ext uri="{FF2B5EF4-FFF2-40B4-BE49-F238E27FC236}">
                  <a16:creationId xmlns:a16="http://schemas.microsoft.com/office/drawing/2014/main" id="{D433BCED-4726-BFD1-AB64-3FE5901A32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upa 408">
            <a:extLst>
              <a:ext uri="{FF2B5EF4-FFF2-40B4-BE49-F238E27FC236}">
                <a16:creationId xmlns:a16="http://schemas.microsoft.com/office/drawing/2014/main" id="{0D4839F2-CA60-50E6-7FFD-3FC00E975FD5}"/>
              </a:ext>
            </a:extLst>
          </p:cNvPr>
          <p:cNvGrpSpPr/>
          <p:nvPr userDrawn="1"/>
        </p:nvGrpSpPr>
        <p:grpSpPr>
          <a:xfrm flipH="1">
            <a:off x="-144437" y="5817299"/>
            <a:ext cx="1039783" cy="1166137"/>
            <a:chOff x="8594725" y="2870200"/>
            <a:chExt cx="2041525" cy="1866117"/>
          </a:xfrm>
        </p:grpSpPr>
        <p:cxnSp>
          <p:nvCxnSpPr>
            <p:cNvPr id="32" name="Taisns savienotājs 409">
              <a:extLst>
                <a:ext uri="{FF2B5EF4-FFF2-40B4-BE49-F238E27FC236}">
                  <a16:creationId xmlns:a16="http://schemas.microsoft.com/office/drawing/2014/main" id="{1826DCBE-0103-7120-95F3-30A6E21EB75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Taisns savienotājs 410">
              <a:extLst>
                <a:ext uri="{FF2B5EF4-FFF2-40B4-BE49-F238E27FC236}">
                  <a16:creationId xmlns:a16="http://schemas.microsoft.com/office/drawing/2014/main" id="{EB73E5E5-693E-5F74-9D9D-4539498DF41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Taisns savienotājs 411">
              <a:extLst>
                <a:ext uri="{FF2B5EF4-FFF2-40B4-BE49-F238E27FC236}">
                  <a16:creationId xmlns:a16="http://schemas.microsoft.com/office/drawing/2014/main" id="{80CE448C-E471-E36F-84D2-4C1436F834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Taisns savienotājs 412">
              <a:extLst>
                <a:ext uri="{FF2B5EF4-FFF2-40B4-BE49-F238E27FC236}">
                  <a16:creationId xmlns:a16="http://schemas.microsoft.com/office/drawing/2014/main" id="{298A83E3-A5D4-407E-34FE-9844E9FC4EC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Taisns savienotājs 413">
              <a:extLst>
                <a:ext uri="{FF2B5EF4-FFF2-40B4-BE49-F238E27FC236}">
                  <a16:creationId xmlns:a16="http://schemas.microsoft.com/office/drawing/2014/main" id="{69A9F8A8-8907-CDAA-75B3-0170C03FB17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787321" y="2893636"/>
              <a:ext cx="1848923" cy="1842681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Taisns savienotājs 414">
              <a:extLst>
                <a:ext uri="{FF2B5EF4-FFF2-40B4-BE49-F238E27FC236}">
                  <a16:creationId xmlns:a16="http://schemas.microsoft.com/office/drawing/2014/main" id="{042A30FB-F918-3B51-8E56-F6C79F41CFC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Taisns savienotājs 415">
              <a:extLst>
                <a:ext uri="{FF2B5EF4-FFF2-40B4-BE49-F238E27FC236}">
                  <a16:creationId xmlns:a16="http://schemas.microsoft.com/office/drawing/2014/main" id="{80CA6860-842A-AB3A-8573-4B642EB43A0D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E5EF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00855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4D46CC9-ADB8-46B2-8E6F-57217141E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C039FB29-701F-7AF0-3965-A84BD8AE7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1E88710B-E0B9-7471-56C3-A2AF8D538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30383761-315B-7B5D-5D52-43623531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06FA4D6C-6674-124A-52F6-5B9E28988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9171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a blo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E34053A0-B1CD-23F0-755E-F4966939E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96EFEAD2-5C04-F6E5-6BCE-90891F5D57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53CC12D7-DA11-52A6-5E59-F98004BD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6FEDCCEA-740C-1A21-2788-A30D70A8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F0469FE8-B402-535D-A009-28D8FA029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27C20F33-66C7-8ADE-3F8B-77C1C114E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55787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97C09B9-2235-341E-EDE7-F71C1E909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F6080C51-E9A9-D26E-EE3A-E7D989A3F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263A59DD-F273-2AFD-8E90-F23CB73DF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D4747B0D-1E07-4735-5ED5-16092EDC97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6" name="Satura vietturis 5">
            <a:extLst>
              <a:ext uri="{FF2B5EF4-FFF2-40B4-BE49-F238E27FC236}">
                <a16:creationId xmlns:a16="http://schemas.microsoft.com/office/drawing/2014/main" id="{4F06A768-760A-73E1-DA6D-44D6A2222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7" name="Datuma vietturis 6">
            <a:extLst>
              <a:ext uri="{FF2B5EF4-FFF2-40B4-BE49-F238E27FC236}">
                <a16:creationId xmlns:a16="http://schemas.microsoft.com/office/drawing/2014/main" id="{F8157E5A-2FC4-2042-12CE-5AF8750B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8" name="Kājenes vietturis 7">
            <a:extLst>
              <a:ext uri="{FF2B5EF4-FFF2-40B4-BE49-F238E27FC236}">
                <a16:creationId xmlns:a16="http://schemas.microsoft.com/office/drawing/2014/main" id="{1B1813B9-39D0-4BBF-25E5-3B58D336B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ida numura vietturis 8">
            <a:extLst>
              <a:ext uri="{FF2B5EF4-FFF2-40B4-BE49-F238E27FC236}">
                <a16:creationId xmlns:a16="http://schemas.microsoft.com/office/drawing/2014/main" id="{45212A7B-50EE-A28D-4E35-87F503C46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66269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524A81B2-3C8F-9454-8EFA-38C5A8F26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Datuma vietturis 2">
            <a:extLst>
              <a:ext uri="{FF2B5EF4-FFF2-40B4-BE49-F238E27FC236}">
                <a16:creationId xmlns:a16="http://schemas.microsoft.com/office/drawing/2014/main" id="{4ED67732-9599-82E5-CF0B-1E7356EA2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4" name="Kājenes vietturis 3">
            <a:extLst>
              <a:ext uri="{FF2B5EF4-FFF2-40B4-BE49-F238E27FC236}">
                <a16:creationId xmlns:a16="http://schemas.microsoft.com/office/drawing/2014/main" id="{22CD1859-2BAF-60FA-3ACC-F566C748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ida numura vietturis 4">
            <a:extLst>
              <a:ext uri="{FF2B5EF4-FFF2-40B4-BE49-F238E27FC236}">
                <a16:creationId xmlns:a16="http://schemas.microsoft.com/office/drawing/2014/main" id="{974EDE2B-BEC6-B440-50CA-4C6A586D1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804015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>
            <a:extLst>
              <a:ext uri="{FF2B5EF4-FFF2-40B4-BE49-F238E27FC236}">
                <a16:creationId xmlns:a16="http://schemas.microsoft.com/office/drawing/2014/main" id="{CFEAEB0B-3713-C2A9-5B72-116D30946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3" name="Kājenes vietturis 2">
            <a:extLst>
              <a:ext uri="{FF2B5EF4-FFF2-40B4-BE49-F238E27FC236}">
                <a16:creationId xmlns:a16="http://schemas.microsoft.com/office/drawing/2014/main" id="{F4B4153B-8936-EDBE-63F8-5CC11EB3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0B251B68-EEE8-B24F-5F68-723AE1CF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6329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0B87BFA-CAA8-8FEC-9C53-B70765536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2518C989-3217-56E0-80BD-B45CF51F3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8A19D84F-FDD3-7BC9-6406-AEFDFDD5F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5902FE63-2430-5E9B-B11E-7A985769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52BE9FD3-F064-9946-391F-B889EABF4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05CCA5EE-B465-6CE8-C760-55358DF5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969907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D1288D0-822C-51FC-BB1D-76FDAC6FF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ttēla vietturis 2">
            <a:extLst>
              <a:ext uri="{FF2B5EF4-FFF2-40B4-BE49-F238E27FC236}">
                <a16:creationId xmlns:a16="http://schemas.microsoft.com/office/drawing/2014/main" id="{28C9B6FD-5CC6-B279-0A83-FD83BB5AEE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4D689652-AFD1-6905-4BC1-D244D8F89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D813F868-663E-24C8-64EB-6BAE46E59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1BBE9FED-841F-4C9C-9C35-55A804F85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FE992E7F-991F-8946-CA1B-65AFED99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8012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irsraksta slaids">
    <p:bg>
      <p:bgPr>
        <a:solidFill>
          <a:srgbClr val="E8F1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1283BF49-C40A-7411-95B4-2B568D41FBA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aisnstūris 20">
            <a:extLst>
              <a:ext uri="{FF2B5EF4-FFF2-40B4-BE49-F238E27FC236}">
                <a16:creationId xmlns:a16="http://schemas.microsoft.com/office/drawing/2014/main" id="{E86C7D82-EFB5-44C8-6259-B2EB5B03EBE8}"/>
              </a:ext>
            </a:extLst>
          </p:cNvPr>
          <p:cNvSpPr/>
          <p:nvPr userDrawn="1"/>
        </p:nvSpPr>
        <p:spPr>
          <a:xfrm>
            <a:off x="559293" y="3358594"/>
            <a:ext cx="12211510" cy="6701409"/>
          </a:xfrm>
          <a:prstGeom prst="rect">
            <a:avLst/>
          </a:prstGeom>
          <a:solidFill>
            <a:srgbClr val="E8F1F6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4FE448AC-9F6E-3E7D-DCB0-D6931B4BAB2D}"/>
              </a:ext>
            </a:extLst>
          </p:cNvPr>
          <p:cNvSpPr/>
          <p:nvPr userDrawn="1"/>
        </p:nvSpPr>
        <p:spPr>
          <a:xfrm>
            <a:off x="0" y="6560598"/>
            <a:ext cx="12192000" cy="297402"/>
          </a:xfrm>
          <a:prstGeom prst="rect">
            <a:avLst/>
          </a:prstGeom>
          <a:solidFill>
            <a:srgbClr val="003B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5366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1E11252-2256-3599-0BA6-0060B057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4B27365B-D611-75D6-C3BD-B6BD0DA71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25D69BF-DF4C-151D-652A-57525ABA8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AEA22CAB-70DB-9E25-4F9B-12BD088D3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10F955C2-A80E-9672-D7CC-ADF427681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761749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>
            <a:extLst>
              <a:ext uri="{FF2B5EF4-FFF2-40B4-BE49-F238E27FC236}">
                <a16:creationId xmlns:a16="http://schemas.microsoft.com/office/drawing/2014/main" id="{89F9596D-1855-04BB-8E5B-513A11176F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ED7AB7D3-839F-11A7-DBAF-F5D71A8E91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ADEB5646-8B5F-4843-5186-CFBD65468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F0EF82F0-0586-4AD0-93BC-6E594057D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51823BC4-B604-53D1-6E44-AF85452A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17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Virsraksts un saturs">
    <p:bg>
      <p:bgPr>
        <a:solidFill>
          <a:srgbClr val="003B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isnstūris 3">
            <a:extLst>
              <a:ext uri="{FF2B5EF4-FFF2-40B4-BE49-F238E27FC236}">
                <a16:creationId xmlns:a16="http://schemas.microsoft.com/office/drawing/2014/main" id="{6BF9D793-4844-4302-BB01-13139F042F60}"/>
              </a:ext>
            </a:extLst>
          </p:cNvPr>
          <p:cNvSpPr/>
          <p:nvPr userDrawn="1"/>
        </p:nvSpPr>
        <p:spPr>
          <a:xfrm>
            <a:off x="0" y="6602214"/>
            <a:ext cx="12192000" cy="255785"/>
          </a:xfrm>
          <a:prstGeom prst="rect">
            <a:avLst/>
          </a:prstGeom>
          <a:solidFill>
            <a:srgbClr val="003B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C0C28C0B-5920-8962-CF93-493D9FEA7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4" y="-1380"/>
            <a:ext cx="12175704" cy="539262"/>
          </a:xfrm>
        </p:spPr>
        <p:txBody>
          <a:bodyPr>
            <a:noAutofit/>
          </a:bodyPr>
          <a:lstStyle>
            <a:lvl1pPr algn="ctr">
              <a:defRPr sz="3200" b="1">
                <a:solidFill>
                  <a:schemeClr val="bg1"/>
                </a:solidFill>
                <a:effectLst/>
                <a:latin typeface="MarkPro-Bold" panose="020B08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3" name="Virsraksts 1">
            <a:extLst>
              <a:ext uri="{FF2B5EF4-FFF2-40B4-BE49-F238E27FC236}">
                <a16:creationId xmlns:a16="http://schemas.microsoft.com/office/drawing/2014/main" id="{CCE64270-9E2B-122C-AFCA-9195EFE9FCEF}"/>
              </a:ext>
            </a:extLst>
          </p:cNvPr>
          <p:cNvSpPr txBox="1">
            <a:spLocks/>
          </p:cNvSpPr>
          <p:nvPr userDrawn="1"/>
        </p:nvSpPr>
        <p:spPr>
          <a:xfrm>
            <a:off x="12824" y="6547149"/>
            <a:ext cx="7426032" cy="393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00" b="0" dirty="0">
                <a:solidFill>
                  <a:schemeClr val="bg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rPr>
              <a:t>Workshop “</a:t>
            </a:r>
            <a:r>
              <a:rPr lang="en-US" sz="1100" b="1" dirty="0">
                <a:solidFill>
                  <a:schemeClr val="bg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rPr>
              <a:t>The overview of medical applications research initiatives at CERN</a:t>
            </a:r>
            <a:r>
              <a:rPr lang="en-US" sz="1100" b="0" dirty="0">
                <a:solidFill>
                  <a:schemeClr val="bg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rPr>
              <a:t>”</a:t>
            </a:r>
          </a:p>
        </p:txBody>
      </p:sp>
      <p:sp>
        <p:nvSpPr>
          <p:cNvPr id="7" name="Virsraksts 1">
            <a:extLst>
              <a:ext uri="{FF2B5EF4-FFF2-40B4-BE49-F238E27FC236}">
                <a16:creationId xmlns:a16="http://schemas.microsoft.com/office/drawing/2014/main" id="{3A0991B3-ACF6-86E5-5375-B627CEE2F04F}"/>
              </a:ext>
            </a:extLst>
          </p:cNvPr>
          <p:cNvSpPr txBox="1">
            <a:spLocks/>
          </p:cNvSpPr>
          <p:nvPr userDrawn="1"/>
        </p:nvSpPr>
        <p:spPr>
          <a:xfrm>
            <a:off x="10434615" y="6584669"/>
            <a:ext cx="1262168" cy="315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en-US" sz="1100" b="0" dirty="0">
                <a:solidFill>
                  <a:schemeClr val="bg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rPr>
              <a:t>26 / 10 / 2023</a:t>
            </a:r>
          </a:p>
        </p:txBody>
      </p:sp>
      <p:sp>
        <p:nvSpPr>
          <p:cNvPr id="8" name="Virsraksts 1">
            <a:extLst>
              <a:ext uri="{FF2B5EF4-FFF2-40B4-BE49-F238E27FC236}">
                <a16:creationId xmlns:a16="http://schemas.microsoft.com/office/drawing/2014/main" id="{B21A9C57-9C7A-944D-394F-25999971A15E}"/>
              </a:ext>
            </a:extLst>
          </p:cNvPr>
          <p:cNvSpPr txBox="1">
            <a:spLocks/>
          </p:cNvSpPr>
          <p:nvPr userDrawn="1"/>
        </p:nvSpPr>
        <p:spPr>
          <a:xfrm>
            <a:off x="7074871" y="6602214"/>
            <a:ext cx="2122394" cy="249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1000" b="0" dirty="0">
                <a:solidFill>
                  <a:schemeClr val="bg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rPr>
              <a:t>kristaps.palskis@cern.ch</a:t>
            </a:r>
          </a:p>
        </p:txBody>
      </p:sp>
    </p:spTree>
    <p:extLst>
      <p:ext uri="{BB962C8B-B14F-4D97-AF65-F5344CB8AC3E}">
        <p14:creationId xmlns:p14="http://schemas.microsoft.com/office/powerpoint/2010/main" val="18848594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Virsraksts un saturs">
    <p:bg>
      <p:bgPr>
        <a:solidFill>
          <a:srgbClr val="FFFC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a 10">
            <a:extLst>
              <a:ext uri="{FF2B5EF4-FFF2-40B4-BE49-F238E27FC236}">
                <a16:creationId xmlns:a16="http://schemas.microsoft.com/office/drawing/2014/main" id="{C379AA81-95DC-54DF-996E-943E9AA22BA2}"/>
              </a:ext>
            </a:extLst>
          </p:cNvPr>
          <p:cNvGrpSpPr/>
          <p:nvPr userDrawn="1"/>
        </p:nvGrpSpPr>
        <p:grpSpPr>
          <a:xfrm>
            <a:off x="361677" y="1"/>
            <a:ext cx="11830323" cy="324768"/>
            <a:chOff x="498473" y="0"/>
            <a:chExt cx="11693527" cy="424389"/>
          </a:xfrm>
        </p:grpSpPr>
        <p:sp>
          <p:nvSpPr>
            <p:cNvPr id="63" name="Taisnstūris: ar vienu nogrieztu un vienu noapaļotu augšējo stūri 62">
              <a:extLst>
                <a:ext uri="{FF2B5EF4-FFF2-40B4-BE49-F238E27FC236}">
                  <a16:creationId xmlns:a16="http://schemas.microsoft.com/office/drawing/2014/main" id="{11F1D716-B5B1-69E0-4257-0CECF6055E1D}"/>
                </a:ext>
              </a:extLst>
            </p:cNvPr>
            <p:cNvSpPr/>
            <p:nvPr userDrawn="1"/>
          </p:nvSpPr>
          <p:spPr>
            <a:xfrm>
              <a:off x="498473" y="0"/>
              <a:ext cx="10038898" cy="424389"/>
            </a:xfrm>
            <a:prstGeom prst="snipRoundRect">
              <a:avLst>
                <a:gd name="adj1" fmla="val 0"/>
                <a:gd name="adj2" fmla="val 50000"/>
              </a:avLst>
            </a:prstGeom>
            <a:gradFill>
              <a:gsLst>
                <a:gs pos="0">
                  <a:srgbClr val="AC7B00"/>
                </a:gs>
                <a:gs pos="100000">
                  <a:srgbClr val="FFC00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31" name="Taisnstūris 30">
              <a:extLst>
                <a:ext uri="{FF2B5EF4-FFF2-40B4-BE49-F238E27FC236}">
                  <a16:creationId xmlns:a16="http://schemas.microsoft.com/office/drawing/2014/main" id="{7B904D4E-B139-54FC-D0EA-56CCEBB58A2E}"/>
                </a:ext>
              </a:extLst>
            </p:cNvPr>
            <p:cNvSpPr/>
            <p:nvPr userDrawn="1"/>
          </p:nvSpPr>
          <p:spPr>
            <a:xfrm>
              <a:off x="10498931" y="203205"/>
              <a:ext cx="1693069" cy="2208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4" name="Taisnstūris 3">
            <a:extLst>
              <a:ext uri="{FF2B5EF4-FFF2-40B4-BE49-F238E27FC236}">
                <a16:creationId xmlns:a16="http://schemas.microsoft.com/office/drawing/2014/main" id="{6BF9D793-4844-4302-BB01-13139F042F60}"/>
              </a:ext>
            </a:extLst>
          </p:cNvPr>
          <p:cNvSpPr/>
          <p:nvPr userDrawn="1"/>
        </p:nvSpPr>
        <p:spPr>
          <a:xfrm>
            <a:off x="0" y="6602214"/>
            <a:ext cx="12192000" cy="255785"/>
          </a:xfrm>
          <a:prstGeom prst="rect">
            <a:avLst/>
          </a:prstGeom>
          <a:solidFill>
            <a:srgbClr val="AC7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C0C28C0B-5920-8962-CF93-493D9FEA7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202" y="-1380"/>
            <a:ext cx="11817326" cy="317271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  <a:effectLst/>
                <a:latin typeface="MarkPro-Bold" panose="020B08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5" name="Taisnstūris 4">
            <a:extLst>
              <a:ext uri="{FF2B5EF4-FFF2-40B4-BE49-F238E27FC236}">
                <a16:creationId xmlns:a16="http://schemas.microsoft.com/office/drawing/2014/main" id="{8CCD454C-1705-B5E1-3D06-7062C09EFD4F}"/>
              </a:ext>
            </a:extLst>
          </p:cNvPr>
          <p:cNvSpPr/>
          <p:nvPr userDrawn="1"/>
        </p:nvSpPr>
        <p:spPr>
          <a:xfrm>
            <a:off x="11789549" y="6439051"/>
            <a:ext cx="413083" cy="413083"/>
          </a:xfrm>
          <a:prstGeom prst="rect">
            <a:avLst/>
          </a:prstGeom>
          <a:gradFill>
            <a:gsLst>
              <a:gs pos="29000">
                <a:srgbClr val="AC7B00"/>
              </a:gs>
              <a:gs pos="100000">
                <a:srgbClr val="FFC00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upa 8">
            <a:extLst>
              <a:ext uri="{FF2B5EF4-FFF2-40B4-BE49-F238E27FC236}">
                <a16:creationId xmlns:a16="http://schemas.microsoft.com/office/drawing/2014/main" id="{D781900F-0C23-9014-B694-D81808D00FEC}"/>
              </a:ext>
            </a:extLst>
          </p:cNvPr>
          <p:cNvGrpSpPr/>
          <p:nvPr userDrawn="1"/>
        </p:nvGrpSpPr>
        <p:grpSpPr>
          <a:xfrm>
            <a:off x="11701566" y="6362392"/>
            <a:ext cx="486962" cy="211395"/>
            <a:chOff x="11573844" y="6306942"/>
            <a:chExt cx="614684" cy="266840"/>
          </a:xfrm>
        </p:grpSpPr>
        <p:cxnSp>
          <p:nvCxnSpPr>
            <p:cNvPr id="15" name="Taisns savienotājs 14">
              <a:extLst>
                <a:ext uri="{FF2B5EF4-FFF2-40B4-BE49-F238E27FC236}">
                  <a16:creationId xmlns:a16="http://schemas.microsoft.com/office/drawing/2014/main" id="{A3691A15-D266-7CC2-A7E5-B8B604599F52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1573844" y="6306942"/>
              <a:ext cx="614684" cy="0"/>
            </a:xfrm>
            <a:prstGeom prst="line">
              <a:avLst/>
            </a:prstGeom>
            <a:ln w="38100">
              <a:solidFill>
                <a:srgbClr val="AC7B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Taisns savienotājs 31">
              <a:extLst>
                <a:ext uri="{FF2B5EF4-FFF2-40B4-BE49-F238E27FC236}">
                  <a16:creationId xmlns:a16="http://schemas.microsoft.com/office/drawing/2014/main" id="{84AA393D-C5BD-C7A5-2720-6CFE25D4827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1590327" y="6306942"/>
              <a:ext cx="0" cy="266840"/>
            </a:xfrm>
            <a:prstGeom prst="line">
              <a:avLst/>
            </a:prstGeom>
            <a:ln w="38100">
              <a:solidFill>
                <a:srgbClr val="AC7B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a 13">
            <a:extLst>
              <a:ext uri="{FF2B5EF4-FFF2-40B4-BE49-F238E27FC236}">
                <a16:creationId xmlns:a16="http://schemas.microsoft.com/office/drawing/2014/main" id="{7C2E30A1-E2C0-CEB1-53FD-857739F17501}"/>
              </a:ext>
            </a:extLst>
          </p:cNvPr>
          <p:cNvGrpSpPr/>
          <p:nvPr userDrawn="1"/>
        </p:nvGrpSpPr>
        <p:grpSpPr>
          <a:xfrm>
            <a:off x="-6349" y="-4434"/>
            <a:ext cx="333375" cy="324768"/>
            <a:chOff x="-6953" y="-4434"/>
            <a:chExt cx="365071" cy="355646"/>
          </a:xfrm>
        </p:grpSpPr>
        <p:sp>
          <p:nvSpPr>
            <p:cNvPr id="36" name="Taisnstūris 35">
              <a:extLst>
                <a:ext uri="{FF2B5EF4-FFF2-40B4-BE49-F238E27FC236}">
                  <a16:creationId xmlns:a16="http://schemas.microsoft.com/office/drawing/2014/main" id="{9328806B-FC63-32DA-8E72-C5143AE2D2C6}"/>
                </a:ext>
              </a:extLst>
            </p:cNvPr>
            <p:cNvSpPr/>
            <p:nvPr userDrawn="1"/>
          </p:nvSpPr>
          <p:spPr>
            <a:xfrm>
              <a:off x="0" y="-4434"/>
              <a:ext cx="295315" cy="302750"/>
            </a:xfrm>
            <a:prstGeom prst="rect">
              <a:avLst/>
            </a:prstGeom>
            <a:gradFill>
              <a:gsLst>
                <a:gs pos="29000">
                  <a:srgbClr val="AC7B00"/>
                </a:gs>
                <a:gs pos="100000">
                  <a:srgbClr val="FFC000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upa 11">
              <a:extLst>
                <a:ext uri="{FF2B5EF4-FFF2-40B4-BE49-F238E27FC236}">
                  <a16:creationId xmlns:a16="http://schemas.microsoft.com/office/drawing/2014/main" id="{8B2AB9C9-4187-FCF0-FD32-F76A89493913}"/>
                </a:ext>
              </a:extLst>
            </p:cNvPr>
            <p:cNvGrpSpPr/>
            <p:nvPr userDrawn="1"/>
          </p:nvGrpSpPr>
          <p:grpSpPr>
            <a:xfrm>
              <a:off x="-6953" y="-1588"/>
              <a:ext cx="365071" cy="352800"/>
              <a:chOff x="-7401" y="-445"/>
              <a:chExt cx="388602" cy="375540"/>
            </a:xfrm>
          </p:grpSpPr>
          <p:cxnSp>
            <p:nvCxnSpPr>
              <p:cNvPr id="38" name="Taisns savienotājs 37">
                <a:extLst>
                  <a:ext uri="{FF2B5EF4-FFF2-40B4-BE49-F238E27FC236}">
                    <a16:creationId xmlns:a16="http://schemas.microsoft.com/office/drawing/2014/main" id="{5B28AED4-AAE3-4AA6-4F37-C8CA9E0D6D8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365843" y="-445"/>
                <a:ext cx="0" cy="365989"/>
              </a:xfrm>
              <a:prstGeom prst="line">
                <a:avLst/>
              </a:prstGeom>
              <a:ln w="28575">
                <a:solidFill>
                  <a:srgbClr val="AC7B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Taisns savienotājs 40">
                <a:extLst>
                  <a:ext uri="{FF2B5EF4-FFF2-40B4-BE49-F238E27FC236}">
                    <a16:creationId xmlns:a16="http://schemas.microsoft.com/office/drawing/2014/main" id="{7D98F7F6-2495-3D48-4C9F-7C6177E8D33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7401" y="375095"/>
                <a:ext cx="388602" cy="0"/>
              </a:xfrm>
              <a:prstGeom prst="line">
                <a:avLst/>
              </a:prstGeom>
              <a:ln w="28575">
                <a:solidFill>
                  <a:srgbClr val="AC7B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Virsraksts 1">
            <a:extLst>
              <a:ext uri="{FF2B5EF4-FFF2-40B4-BE49-F238E27FC236}">
                <a16:creationId xmlns:a16="http://schemas.microsoft.com/office/drawing/2014/main" id="{CCE64270-9E2B-122C-AFCA-9195EFE9FCEF}"/>
              </a:ext>
            </a:extLst>
          </p:cNvPr>
          <p:cNvSpPr txBox="1">
            <a:spLocks/>
          </p:cNvSpPr>
          <p:nvPr userDrawn="1"/>
        </p:nvSpPr>
        <p:spPr>
          <a:xfrm>
            <a:off x="12824" y="6547149"/>
            <a:ext cx="7426032" cy="393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00" b="0" dirty="0">
                <a:solidFill>
                  <a:schemeClr val="bg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rPr>
              <a:t>Workshop “</a:t>
            </a:r>
            <a:r>
              <a:rPr lang="en-US" sz="1100" b="1" dirty="0">
                <a:solidFill>
                  <a:schemeClr val="bg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rPr>
              <a:t>The overview of medical applications research initiatives at CERN</a:t>
            </a:r>
            <a:r>
              <a:rPr lang="en-US" sz="1100" b="0" dirty="0">
                <a:solidFill>
                  <a:schemeClr val="bg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rPr>
              <a:t>”</a:t>
            </a:r>
          </a:p>
        </p:txBody>
      </p:sp>
      <p:sp>
        <p:nvSpPr>
          <p:cNvPr id="7" name="Virsraksts 1">
            <a:extLst>
              <a:ext uri="{FF2B5EF4-FFF2-40B4-BE49-F238E27FC236}">
                <a16:creationId xmlns:a16="http://schemas.microsoft.com/office/drawing/2014/main" id="{3A0991B3-ACF6-86E5-5375-B627CEE2F04F}"/>
              </a:ext>
            </a:extLst>
          </p:cNvPr>
          <p:cNvSpPr txBox="1">
            <a:spLocks/>
          </p:cNvSpPr>
          <p:nvPr userDrawn="1"/>
        </p:nvSpPr>
        <p:spPr>
          <a:xfrm>
            <a:off x="10434615" y="6584669"/>
            <a:ext cx="1262168" cy="315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en-US" sz="1100" b="0" dirty="0">
                <a:solidFill>
                  <a:schemeClr val="bg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rPr>
              <a:t>26 / 10 / 2023</a:t>
            </a:r>
          </a:p>
        </p:txBody>
      </p:sp>
      <p:sp>
        <p:nvSpPr>
          <p:cNvPr id="8" name="Virsraksts 1">
            <a:extLst>
              <a:ext uri="{FF2B5EF4-FFF2-40B4-BE49-F238E27FC236}">
                <a16:creationId xmlns:a16="http://schemas.microsoft.com/office/drawing/2014/main" id="{86E0E1B2-F3B6-5BD5-8694-1F21208BD3F2}"/>
              </a:ext>
            </a:extLst>
          </p:cNvPr>
          <p:cNvSpPr txBox="1">
            <a:spLocks/>
          </p:cNvSpPr>
          <p:nvPr userDrawn="1"/>
        </p:nvSpPr>
        <p:spPr>
          <a:xfrm>
            <a:off x="7074871" y="6602214"/>
            <a:ext cx="2122394" cy="249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1000" b="0" dirty="0">
                <a:solidFill>
                  <a:schemeClr val="bg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rPr>
              <a:t>kristaps.palskis@cern.ch</a:t>
            </a:r>
          </a:p>
        </p:txBody>
      </p:sp>
    </p:spTree>
    <p:extLst>
      <p:ext uri="{BB962C8B-B14F-4D97-AF65-F5344CB8AC3E}">
        <p14:creationId xmlns:p14="http://schemas.microsoft.com/office/powerpoint/2010/main" val="252296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-2" y="6391670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aisnstūris 26">
            <a:extLst>
              <a:ext uri="{FF2B5EF4-FFF2-40B4-BE49-F238E27FC236}">
                <a16:creationId xmlns:a16="http://schemas.microsoft.com/office/drawing/2014/main" id="{46A3448C-0041-ABAB-1649-2E6F3686EE5F}"/>
              </a:ext>
            </a:extLst>
          </p:cNvPr>
          <p:cNvSpPr/>
          <p:nvPr userDrawn="1"/>
        </p:nvSpPr>
        <p:spPr>
          <a:xfrm>
            <a:off x="0" y="4296138"/>
            <a:ext cx="12192000" cy="2200345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561861"/>
            <a:ext cx="12192000" cy="1734277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image1.png">
            <a:extLst>
              <a:ext uri="{FF2B5EF4-FFF2-40B4-BE49-F238E27FC236}">
                <a16:creationId xmlns:a16="http://schemas.microsoft.com/office/drawing/2014/main" id="{74AC4A6D-6420-E351-A22C-9DA4EAA9F17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12" name="Grupa 11">
            <a:extLst>
              <a:ext uri="{FF2B5EF4-FFF2-40B4-BE49-F238E27FC236}">
                <a16:creationId xmlns:a16="http://schemas.microsoft.com/office/drawing/2014/main" id="{49FB9BFF-1902-538D-BEF1-E89CE4750A95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5" name="Brīvforma: forma 4">
              <a:extLst>
                <a:ext uri="{FF2B5EF4-FFF2-40B4-BE49-F238E27FC236}">
                  <a16:creationId xmlns:a16="http://schemas.microsoft.com/office/drawing/2014/main" id="{EDF1F0AC-81B3-39CB-4DF6-A98DB5BDC5E4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B5B98520-BC64-025E-B0A0-5AFCE7015853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7" name="Brīvforma: forma 6">
                <a:extLst>
                  <a:ext uri="{FF2B5EF4-FFF2-40B4-BE49-F238E27FC236}">
                    <a16:creationId xmlns:a16="http://schemas.microsoft.com/office/drawing/2014/main" id="{432E09A4-BE80-0094-BA25-BA853F7A5DAA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Brīvforma: forma 7">
                <a:extLst>
                  <a:ext uri="{FF2B5EF4-FFF2-40B4-BE49-F238E27FC236}">
                    <a16:creationId xmlns:a16="http://schemas.microsoft.com/office/drawing/2014/main" id="{A7E80D0F-8C61-1ECF-3E81-BC0BB186CEF2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Brīvforma: forma 8">
                <a:extLst>
                  <a:ext uri="{FF2B5EF4-FFF2-40B4-BE49-F238E27FC236}">
                    <a16:creationId xmlns:a16="http://schemas.microsoft.com/office/drawing/2014/main" id="{62BC0890-6D5B-434E-66AC-E865FD6B9EA8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Brīvforma: forma 9">
                <a:extLst>
                  <a:ext uri="{FF2B5EF4-FFF2-40B4-BE49-F238E27FC236}">
                    <a16:creationId xmlns:a16="http://schemas.microsoft.com/office/drawing/2014/main" id="{C7E08807-9F1C-F744-1D7E-D7B53D7BF284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714840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aisnstūris 31">
            <a:extLst>
              <a:ext uri="{FF2B5EF4-FFF2-40B4-BE49-F238E27FC236}">
                <a16:creationId xmlns:a16="http://schemas.microsoft.com/office/drawing/2014/main" id="{8A683B04-239F-940E-DC48-904D011CFCA2}"/>
              </a:ext>
            </a:extLst>
          </p:cNvPr>
          <p:cNvSpPr/>
          <p:nvPr userDrawn="1"/>
        </p:nvSpPr>
        <p:spPr>
          <a:xfrm>
            <a:off x="0" y="5147511"/>
            <a:ext cx="12192000" cy="1231638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79281138-D1C4-AA94-7A7B-C5DE1723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F29B4-FB18-4BFB-8176-51BD077B352D}" type="datetimeFigureOut">
              <a:rPr lang="en-US" smtClean="0"/>
              <a:pPr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5FDF2362-BE88-A160-CCDF-8FCE9718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4289C6A-39EC-852C-0E09-E17C3386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2728DEB-3749-45CC-B9FA-DA05BC0C2B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0" y="6369475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239701"/>
            <a:ext cx="12192000" cy="290781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.png">
            <a:extLst>
              <a:ext uri="{FF2B5EF4-FFF2-40B4-BE49-F238E27FC236}">
                <a16:creationId xmlns:a16="http://schemas.microsoft.com/office/drawing/2014/main" id="{62BF1D34-F183-01DD-7A64-81BD7FC17BE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33" name="Grupa 32">
            <a:extLst>
              <a:ext uri="{FF2B5EF4-FFF2-40B4-BE49-F238E27FC236}">
                <a16:creationId xmlns:a16="http://schemas.microsoft.com/office/drawing/2014/main" id="{FE0D40C4-1C20-F24C-500F-4EF81075CD27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34" name="Brīvforma: forma 33">
              <a:extLst>
                <a:ext uri="{FF2B5EF4-FFF2-40B4-BE49-F238E27FC236}">
                  <a16:creationId xmlns:a16="http://schemas.microsoft.com/office/drawing/2014/main" id="{2486C90E-3573-7F77-3CE5-C7B4DD49BB9F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5" name="Grupa 34">
              <a:extLst>
                <a:ext uri="{FF2B5EF4-FFF2-40B4-BE49-F238E27FC236}">
                  <a16:creationId xmlns:a16="http://schemas.microsoft.com/office/drawing/2014/main" id="{72FD97FD-1209-F663-0A79-46712549BBA1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36" name="Brīvforma: forma 35">
                <a:extLst>
                  <a:ext uri="{FF2B5EF4-FFF2-40B4-BE49-F238E27FC236}">
                    <a16:creationId xmlns:a16="http://schemas.microsoft.com/office/drawing/2014/main" id="{D553F422-EF68-5E84-187D-B638D6C0515D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Brīvforma: forma 36">
                <a:extLst>
                  <a:ext uri="{FF2B5EF4-FFF2-40B4-BE49-F238E27FC236}">
                    <a16:creationId xmlns:a16="http://schemas.microsoft.com/office/drawing/2014/main" id="{8455A214-DED6-9B6D-79B7-4B4CBD228CA8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Brīvforma: forma 37">
                <a:extLst>
                  <a:ext uri="{FF2B5EF4-FFF2-40B4-BE49-F238E27FC236}">
                    <a16:creationId xmlns:a16="http://schemas.microsoft.com/office/drawing/2014/main" id="{04907D47-0F77-D6C0-96DA-197829AD41B0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Brīvforma: forma 38">
                <a:extLst>
                  <a:ext uri="{FF2B5EF4-FFF2-40B4-BE49-F238E27FC236}">
                    <a16:creationId xmlns:a16="http://schemas.microsoft.com/office/drawing/2014/main" id="{774CC023-E295-AC2D-82D1-06F9913972B3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1993270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79281138-D1C4-AA94-7A7B-C5DE1723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F29B4-FB18-4BFB-8176-51BD077B352D}" type="datetimeFigureOut">
              <a:rPr lang="en-US" smtClean="0"/>
              <a:pPr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5FDF2362-BE88-A160-CCDF-8FCE9718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4289C6A-39EC-852C-0E09-E17C3386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2728DEB-3749-45CC-B9FA-DA05BC0C2B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.png">
            <a:extLst>
              <a:ext uri="{FF2B5EF4-FFF2-40B4-BE49-F238E27FC236}">
                <a16:creationId xmlns:a16="http://schemas.microsoft.com/office/drawing/2014/main" id="{62BF1D34-F183-01DD-7A64-81BD7FC17BE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33" name="Grupa 32">
            <a:extLst>
              <a:ext uri="{FF2B5EF4-FFF2-40B4-BE49-F238E27FC236}">
                <a16:creationId xmlns:a16="http://schemas.microsoft.com/office/drawing/2014/main" id="{FE0D40C4-1C20-F24C-500F-4EF81075CD27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34" name="Brīvforma: forma 33">
              <a:extLst>
                <a:ext uri="{FF2B5EF4-FFF2-40B4-BE49-F238E27FC236}">
                  <a16:creationId xmlns:a16="http://schemas.microsoft.com/office/drawing/2014/main" id="{2486C90E-3573-7F77-3CE5-C7B4DD49BB9F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5" name="Grupa 34">
              <a:extLst>
                <a:ext uri="{FF2B5EF4-FFF2-40B4-BE49-F238E27FC236}">
                  <a16:creationId xmlns:a16="http://schemas.microsoft.com/office/drawing/2014/main" id="{72FD97FD-1209-F663-0A79-46712549BBA1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36" name="Brīvforma: forma 35">
                <a:extLst>
                  <a:ext uri="{FF2B5EF4-FFF2-40B4-BE49-F238E27FC236}">
                    <a16:creationId xmlns:a16="http://schemas.microsoft.com/office/drawing/2014/main" id="{D553F422-EF68-5E84-187D-B638D6C0515D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Brīvforma: forma 36">
                <a:extLst>
                  <a:ext uri="{FF2B5EF4-FFF2-40B4-BE49-F238E27FC236}">
                    <a16:creationId xmlns:a16="http://schemas.microsoft.com/office/drawing/2014/main" id="{8455A214-DED6-9B6D-79B7-4B4CBD228CA8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Brīvforma: forma 37">
                <a:extLst>
                  <a:ext uri="{FF2B5EF4-FFF2-40B4-BE49-F238E27FC236}">
                    <a16:creationId xmlns:a16="http://schemas.microsoft.com/office/drawing/2014/main" id="{04907D47-0F77-D6C0-96DA-197829AD41B0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Brīvforma: forma 38">
                <a:extLst>
                  <a:ext uri="{FF2B5EF4-FFF2-40B4-BE49-F238E27FC236}">
                    <a16:creationId xmlns:a16="http://schemas.microsoft.com/office/drawing/2014/main" id="{774CC023-E295-AC2D-82D1-06F9913972B3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6135624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79281138-D1C4-AA94-7A7B-C5DE1723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F29B4-FB18-4BFB-8176-51BD077B352D}" type="datetimeFigureOut">
              <a:rPr lang="en-US" smtClean="0"/>
              <a:pPr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5FDF2362-BE88-A160-CCDF-8FCE9718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4289C6A-39EC-852C-0E09-E17C3386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2728DEB-3749-45CC-B9FA-DA05BC0C2B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.png">
            <a:extLst>
              <a:ext uri="{FF2B5EF4-FFF2-40B4-BE49-F238E27FC236}">
                <a16:creationId xmlns:a16="http://schemas.microsoft.com/office/drawing/2014/main" id="{62BF1D34-F183-01DD-7A64-81BD7FC17BE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138368" y="75719"/>
            <a:ext cx="1399663" cy="2034306"/>
          </a:xfrm>
          <a:prstGeom prst="rect">
            <a:avLst/>
          </a:prstGeom>
        </p:spPr>
      </p:pic>
      <p:grpSp>
        <p:nvGrpSpPr>
          <p:cNvPr id="33" name="Grupa 32">
            <a:extLst>
              <a:ext uri="{FF2B5EF4-FFF2-40B4-BE49-F238E27FC236}">
                <a16:creationId xmlns:a16="http://schemas.microsoft.com/office/drawing/2014/main" id="{FE0D40C4-1C20-F24C-500F-4EF81075CD27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34" name="Brīvforma: forma 33">
              <a:extLst>
                <a:ext uri="{FF2B5EF4-FFF2-40B4-BE49-F238E27FC236}">
                  <a16:creationId xmlns:a16="http://schemas.microsoft.com/office/drawing/2014/main" id="{2486C90E-3573-7F77-3CE5-C7B4DD49BB9F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chemeClr val="accent5">
                  <a:lumMod val="7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5" name="Grupa 34">
              <a:extLst>
                <a:ext uri="{FF2B5EF4-FFF2-40B4-BE49-F238E27FC236}">
                  <a16:creationId xmlns:a16="http://schemas.microsoft.com/office/drawing/2014/main" id="{72FD97FD-1209-F663-0A79-46712549BBA1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36" name="Brīvforma: forma 35">
                <a:extLst>
                  <a:ext uri="{FF2B5EF4-FFF2-40B4-BE49-F238E27FC236}">
                    <a16:creationId xmlns:a16="http://schemas.microsoft.com/office/drawing/2014/main" id="{D553F422-EF68-5E84-187D-B638D6C0515D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chemeClr val="accent5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Brīvforma: forma 36">
                <a:extLst>
                  <a:ext uri="{FF2B5EF4-FFF2-40B4-BE49-F238E27FC236}">
                    <a16:creationId xmlns:a16="http://schemas.microsoft.com/office/drawing/2014/main" id="{8455A214-DED6-9B6D-79B7-4B4CBD228CA8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chemeClr val="accent5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Brīvforma: forma 37">
                <a:extLst>
                  <a:ext uri="{FF2B5EF4-FFF2-40B4-BE49-F238E27FC236}">
                    <a16:creationId xmlns:a16="http://schemas.microsoft.com/office/drawing/2014/main" id="{04907D47-0F77-D6C0-96DA-197829AD41B0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chemeClr val="accent5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Brīvforma: forma 38">
                <a:extLst>
                  <a:ext uri="{FF2B5EF4-FFF2-40B4-BE49-F238E27FC236}">
                    <a16:creationId xmlns:a16="http://schemas.microsoft.com/office/drawing/2014/main" id="{774CC023-E295-AC2D-82D1-06F9913972B3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chemeClr val="accent5">
                    <a:lumMod val="7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1451787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3" y="585926"/>
            <a:ext cx="11984855" cy="586814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5DCA92F9-9A73-B129-5BA4-642EBBB42360}"/>
              </a:ext>
            </a:extLst>
          </p:cNvPr>
          <p:cNvSpPr/>
          <p:nvPr userDrawn="1"/>
        </p:nvSpPr>
        <p:spPr>
          <a:xfrm>
            <a:off x="0" y="6560598"/>
            <a:ext cx="12192000" cy="297402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000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</a:t>
            </a:r>
            <a:r>
              <a:rPr lang="en-US" sz="1200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				</a:t>
            </a:r>
            <a:endParaRPr lang="en-US" sz="1200" b="1" dirty="0">
              <a:solidFill>
                <a:srgbClr val="C3C3E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319596" y="1"/>
            <a:ext cx="11872405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1.png">
            <a:extLst>
              <a:ext uri="{FF2B5EF4-FFF2-40B4-BE49-F238E27FC236}">
                <a16:creationId xmlns:a16="http://schemas.microsoft.com/office/drawing/2014/main" id="{28B6F2CF-8E29-9701-62DE-0ECFE9D9419B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371499" y="253"/>
            <a:ext cx="329837" cy="479394"/>
          </a:xfrm>
          <a:prstGeom prst="rect">
            <a:avLst/>
          </a:prstGeom>
        </p:spPr>
      </p:pic>
      <p:sp>
        <p:nvSpPr>
          <p:cNvPr id="10" name="Taisnstūris 9">
            <a:extLst>
              <a:ext uri="{FF2B5EF4-FFF2-40B4-BE49-F238E27FC236}">
                <a16:creationId xmlns:a16="http://schemas.microsoft.com/office/drawing/2014/main" id="{CC0EE974-E9CD-A0A2-D2AC-9019C3652EF0}"/>
              </a:ext>
            </a:extLst>
          </p:cNvPr>
          <p:cNvSpPr/>
          <p:nvPr userDrawn="1"/>
        </p:nvSpPr>
        <p:spPr>
          <a:xfrm>
            <a:off x="1" y="2"/>
            <a:ext cx="204186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aisnstūris 12">
            <a:extLst>
              <a:ext uri="{FF2B5EF4-FFF2-40B4-BE49-F238E27FC236}">
                <a16:creationId xmlns:a16="http://schemas.microsoft.com/office/drawing/2014/main" id="{D3BB74FC-6EBA-6418-59B2-AB582EC03615}"/>
              </a:ext>
            </a:extLst>
          </p:cNvPr>
          <p:cNvSpPr/>
          <p:nvPr userDrawn="1"/>
        </p:nvSpPr>
        <p:spPr>
          <a:xfrm>
            <a:off x="4104167" y="-3"/>
            <a:ext cx="8087833" cy="488527"/>
          </a:xfrm>
          <a:prstGeom prst="rect">
            <a:avLst/>
          </a:prstGeom>
          <a:gradFill>
            <a:gsLst>
              <a:gs pos="0">
                <a:srgbClr val="000066"/>
              </a:gs>
              <a:gs pos="100000">
                <a:srgbClr val="0066C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45" y="1"/>
            <a:ext cx="11375253" cy="47939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2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763424-5104-1553-0AC4-735DB0ECB72F}"/>
              </a:ext>
            </a:extLst>
          </p:cNvPr>
          <p:cNvSpPr txBox="1"/>
          <p:nvPr userDrawn="1"/>
        </p:nvSpPr>
        <p:spPr>
          <a:xfrm>
            <a:off x="5428694" y="6560342"/>
            <a:ext cx="132277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kern="1200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07 / 11 /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5E1A40-50B2-F50F-88B7-943140CAEA54}"/>
              </a:ext>
            </a:extLst>
          </p:cNvPr>
          <p:cNvSpPr txBox="1"/>
          <p:nvPr userDrawn="1"/>
        </p:nvSpPr>
        <p:spPr>
          <a:xfrm>
            <a:off x="10662266" y="6570841"/>
            <a:ext cx="1492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 </a:t>
            </a:r>
            <a:fld id="{239A477C-B841-4E94-AB45-D48C28E1348B}" type="slidenum">
              <a:rPr lang="en-US" sz="12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r"/>
              <a:t>‹#›</a:t>
            </a:fld>
            <a:r>
              <a:rPr lang="en-US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3288637117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Virsraksts un saturs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3" y="585926"/>
            <a:ext cx="11984855" cy="586814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5DCA92F9-9A73-B129-5BA4-642EBBB42360}"/>
              </a:ext>
            </a:extLst>
          </p:cNvPr>
          <p:cNvSpPr/>
          <p:nvPr userDrawn="1"/>
        </p:nvSpPr>
        <p:spPr>
          <a:xfrm>
            <a:off x="0" y="6560598"/>
            <a:ext cx="12192000" cy="297402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000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	</a:t>
            </a:r>
            <a:r>
              <a:rPr lang="en-US" sz="1400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		</a:t>
            </a:r>
            <a:endParaRPr lang="en-US" sz="1400" b="1" dirty="0">
              <a:solidFill>
                <a:srgbClr val="C3C3E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319596" y="1"/>
            <a:ext cx="11872405" cy="48852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1.png">
            <a:extLst>
              <a:ext uri="{FF2B5EF4-FFF2-40B4-BE49-F238E27FC236}">
                <a16:creationId xmlns:a16="http://schemas.microsoft.com/office/drawing/2014/main" id="{28B6F2CF-8E29-9701-62DE-0ECFE9D9419B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371499" y="253"/>
            <a:ext cx="329837" cy="479394"/>
          </a:xfrm>
          <a:prstGeom prst="rect">
            <a:avLst/>
          </a:prstGeom>
        </p:spPr>
      </p:pic>
      <p:sp>
        <p:nvSpPr>
          <p:cNvPr id="10" name="Taisnstūris 9">
            <a:extLst>
              <a:ext uri="{FF2B5EF4-FFF2-40B4-BE49-F238E27FC236}">
                <a16:creationId xmlns:a16="http://schemas.microsoft.com/office/drawing/2014/main" id="{CC0EE974-E9CD-A0A2-D2AC-9019C3652EF0}"/>
              </a:ext>
            </a:extLst>
          </p:cNvPr>
          <p:cNvSpPr/>
          <p:nvPr userDrawn="1"/>
        </p:nvSpPr>
        <p:spPr>
          <a:xfrm>
            <a:off x="1" y="2"/>
            <a:ext cx="204186" cy="48852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aisnstūris 12">
            <a:extLst>
              <a:ext uri="{FF2B5EF4-FFF2-40B4-BE49-F238E27FC236}">
                <a16:creationId xmlns:a16="http://schemas.microsoft.com/office/drawing/2014/main" id="{D3BB74FC-6EBA-6418-59B2-AB582EC03615}"/>
              </a:ext>
            </a:extLst>
          </p:cNvPr>
          <p:cNvSpPr/>
          <p:nvPr userDrawn="1"/>
        </p:nvSpPr>
        <p:spPr>
          <a:xfrm>
            <a:off x="4104167" y="-3"/>
            <a:ext cx="8087833" cy="488527"/>
          </a:xfrm>
          <a:prstGeom prst="rect">
            <a:avLst/>
          </a:prstGeom>
          <a:gradFill>
            <a:gsLst>
              <a:gs pos="0">
                <a:srgbClr val="333333"/>
              </a:gs>
              <a:gs pos="100000">
                <a:srgbClr val="66666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45" y="1"/>
            <a:ext cx="11375253" cy="47939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2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763424-5104-1553-0AC4-735DB0ECB72F}"/>
              </a:ext>
            </a:extLst>
          </p:cNvPr>
          <p:cNvSpPr txBox="1"/>
          <p:nvPr userDrawn="1"/>
        </p:nvSpPr>
        <p:spPr>
          <a:xfrm>
            <a:off x="5428694" y="6560342"/>
            <a:ext cx="132277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kern="1200" dirty="0">
                <a:solidFill>
                  <a:srgbClr val="F3F3F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07 / 11 /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5E1A40-50B2-F50F-88B7-943140CAEA54}"/>
              </a:ext>
            </a:extLst>
          </p:cNvPr>
          <p:cNvSpPr txBox="1"/>
          <p:nvPr userDrawn="1"/>
        </p:nvSpPr>
        <p:spPr>
          <a:xfrm>
            <a:off x="10662266" y="6570841"/>
            <a:ext cx="1492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 </a:t>
            </a:r>
            <a:fld id="{239A477C-B841-4E94-AB45-D48C28E1348B}" type="slidenum">
              <a:rPr lang="en-US" sz="12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r"/>
              <a:t>‹#›</a:t>
            </a:fld>
            <a:r>
              <a:rPr lang="en-US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3114609820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irsraksta slaids">
    <p:bg>
      <p:bgPr>
        <a:solidFill>
          <a:srgbClr val="E8F1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isnstūris 8">
            <a:extLst>
              <a:ext uri="{FF2B5EF4-FFF2-40B4-BE49-F238E27FC236}">
                <a16:creationId xmlns:a16="http://schemas.microsoft.com/office/drawing/2014/main" id="{130341AE-E2D4-57E6-B68D-1FC4243BA9E7}"/>
              </a:ext>
            </a:extLst>
          </p:cNvPr>
          <p:cNvSpPr/>
          <p:nvPr userDrawn="1"/>
        </p:nvSpPr>
        <p:spPr>
          <a:xfrm>
            <a:off x="0" y="0"/>
            <a:ext cx="12202631" cy="6861210"/>
          </a:xfrm>
          <a:prstGeom prst="rect">
            <a:avLst/>
          </a:prstGeom>
          <a:solidFill>
            <a:schemeClr val="tx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Attēls 7">
            <a:extLst>
              <a:ext uri="{FF2B5EF4-FFF2-40B4-BE49-F238E27FC236}">
                <a16:creationId xmlns:a16="http://schemas.microsoft.com/office/drawing/2014/main" id="{96D5F95E-85E1-6F15-C569-C178CFA76D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42738"/>
            <a:ext cx="12192000" cy="5197231"/>
          </a:xfrm>
          <a:prstGeom prst="rect">
            <a:avLst/>
          </a:prstGeom>
        </p:spPr>
      </p:pic>
      <p:sp>
        <p:nvSpPr>
          <p:cNvPr id="7" name="Taisnstūris 6">
            <a:extLst>
              <a:ext uri="{FF2B5EF4-FFF2-40B4-BE49-F238E27FC236}">
                <a16:creationId xmlns:a16="http://schemas.microsoft.com/office/drawing/2014/main" id="{4FE448AC-9F6E-3E7D-DCB0-D6931B4BAB2D}"/>
              </a:ext>
            </a:extLst>
          </p:cNvPr>
          <p:cNvSpPr/>
          <p:nvPr userDrawn="1"/>
        </p:nvSpPr>
        <p:spPr>
          <a:xfrm>
            <a:off x="0" y="6560598"/>
            <a:ext cx="12192000" cy="297402"/>
          </a:xfrm>
          <a:prstGeom prst="rect">
            <a:avLst/>
          </a:prstGeom>
          <a:solidFill>
            <a:srgbClr val="003B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AB1B395-4066-BBD1-C661-DDA538FFA49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01"/>
          <a:stretch>
            <a:fillRect/>
          </a:stretch>
        </p:blipFill>
        <p:spPr bwMode="auto">
          <a:xfrm>
            <a:off x="0" y="739527"/>
            <a:ext cx="6027938" cy="520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aisnstūris 20">
            <a:extLst>
              <a:ext uri="{FF2B5EF4-FFF2-40B4-BE49-F238E27FC236}">
                <a16:creationId xmlns:a16="http://schemas.microsoft.com/office/drawing/2014/main" id="{ACD7D240-2D1B-1AA5-02C0-1663A64EA425}"/>
              </a:ext>
            </a:extLst>
          </p:cNvPr>
          <p:cNvSpPr/>
          <p:nvPr userDrawn="1"/>
        </p:nvSpPr>
        <p:spPr>
          <a:xfrm>
            <a:off x="0" y="-2013"/>
            <a:ext cx="12211510" cy="6860013"/>
          </a:xfrm>
          <a:prstGeom prst="rect">
            <a:avLst/>
          </a:prstGeom>
          <a:solidFill>
            <a:srgbClr val="E8F1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81149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Virsraksts un saturs">
    <p:bg>
      <p:bgPr>
        <a:solidFill>
          <a:srgbClr val="F4F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3" y="585926"/>
            <a:ext cx="11984855" cy="586814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5DCA92F9-9A73-B129-5BA4-642EBBB42360}"/>
              </a:ext>
            </a:extLst>
          </p:cNvPr>
          <p:cNvSpPr/>
          <p:nvPr userDrawn="1"/>
        </p:nvSpPr>
        <p:spPr>
          <a:xfrm>
            <a:off x="0" y="6560598"/>
            <a:ext cx="12192000" cy="297402"/>
          </a:xfrm>
          <a:prstGeom prst="rect">
            <a:avLst/>
          </a:prstGeom>
          <a:solidFill>
            <a:srgbClr val="005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000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			</a:t>
            </a:r>
            <a:r>
              <a:rPr lang="en-US" sz="1400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</a:t>
            </a:r>
            <a:endParaRPr lang="en-US" sz="1400" b="1" dirty="0">
              <a:solidFill>
                <a:srgbClr val="C3C3E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319596" y="1"/>
            <a:ext cx="11872405" cy="488526"/>
          </a:xfrm>
          <a:prstGeom prst="rect">
            <a:avLst/>
          </a:prstGeom>
          <a:solidFill>
            <a:srgbClr val="005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1.png">
            <a:extLst>
              <a:ext uri="{FF2B5EF4-FFF2-40B4-BE49-F238E27FC236}">
                <a16:creationId xmlns:a16="http://schemas.microsoft.com/office/drawing/2014/main" id="{28B6F2CF-8E29-9701-62DE-0ECFE9D9419B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371499" y="253"/>
            <a:ext cx="329837" cy="479394"/>
          </a:xfrm>
          <a:prstGeom prst="rect">
            <a:avLst/>
          </a:prstGeom>
        </p:spPr>
      </p:pic>
      <p:sp>
        <p:nvSpPr>
          <p:cNvPr id="10" name="Taisnstūris 9">
            <a:extLst>
              <a:ext uri="{FF2B5EF4-FFF2-40B4-BE49-F238E27FC236}">
                <a16:creationId xmlns:a16="http://schemas.microsoft.com/office/drawing/2014/main" id="{CC0EE974-E9CD-A0A2-D2AC-9019C3652EF0}"/>
              </a:ext>
            </a:extLst>
          </p:cNvPr>
          <p:cNvSpPr/>
          <p:nvPr userDrawn="1"/>
        </p:nvSpPr>
        <p:spPr>
          <a:xfrm>
            <a:off x="1" y="2"/>
            <a:ext cx="204186" cy="488526"/>
          </a:xfrm>
          <a:prstGeom prst="rect">
            <a:avLst/>
          </a:prstGeom>
          <a:solidFill>
            <a:srgbClr val="0050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aisnstūris 12">
            <a:extLst>
              <a:ext uri="{FF2B5EF4-FFF2-40B4-BE49-F238E27FC236}">
                <a16:creationId xmlns:a16="http://schemas.microsoft.com/office/drawing/2014/main" id="{D3BB74FC-6EBA-6418-59B2-AB582EC03615}"/>
              </a:ext>
            </a:extLst>
          </p:cNvPr>
          <p:cNvSpPr/>
          <p:nvPr userDrawn="1"/>
        </p:nvSpPr>
        <p:spPr>
          <a:xfrm>
            <a:off x="4104167" y="-3"/>
            <a:ext cx="8087833" cy="488527"/>
          </a:xfrm>
          <a:prstGeom prst="rect">
            <a:avLst/>
          </a:prstGeom>
          <a:gradFill>
            <a:gsLst>
              <a:gs pos="0">
                <a:srgbClr val="00500A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45" y="1"/>
            <a:ext cx="11375253" cy="47939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2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763424-5104-1553-0AC4-735DB0ECB72F}"/>
              </a:ext>
            </a:extLst>
          </p:cNvPr>
          <p:cNvSpPr txBox="1"/>
          <p:nvPr userDrawn="1"/>
        </p:nvSpPr>
        <p:spPr>
          <a:xfrm>
            <a:off x="5428694" y="6560342"/>
            <a:ext cx="132277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kern="1200" dirty="0">
                <a:solidFill>
                  <a:srgbClr val="E7FFEA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07 / 11 /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5E1A40-50B2-F50F-88B7-943140CAEA54}"/>
              </a:ext>
            </a:extLst>
          </p:cNvPr>
          <p:cNvSpPr txBox="1"/>
          <p:nvPr userDrawn="1"/>
        </p:nvSpPr>
        <p:spPr>
          <a:xfrm>
            <a:off x="10662266" y="6570841"/>
            <a:ext cx="1492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 </a:t>
            </a:r>
            <a:fld id="{239A477C-B841-4E94-AB45-D48C28E1348B}" type="slidenum">
              <a:rPr lang="en-US" sz="12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r"/>
              <a:t>‹#›</a:t>
            </a:fld>
            <a:r>
              <a:rPr lang="en-US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992796782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4D46CC9-ADB8-46B2-8E6F-57217141E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C039FB29-701F-7AF0-3965-A84BD8AE7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1E88710B-E0B9-7471-56C3-A2AF8D538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30383761-315B-7B5D-5D52-43623531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06FA4D6C-6674-124A-52F6-5B9E28988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792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a blo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E34053A0-B1CD-23F0-755E-F4966939E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96EFEAD2-5C04-F6E5-6BCE-90891F5D57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53CC12D7-DA11-52A6-5E59-F98004BD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6FEDCCEA-740C-1A21-2788-A30D70A8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F0469FE8-B402-535D-A009-28D8FA029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27C20F33-66C7-8ADE-3F8B-77C1C114E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630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97C09B9-2235-341E-EDE7-F71C1E909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F6080C51-E9A9-D26E-EE3A-E7D989A3F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263A59DD-F273-2AFD-8E90-F23CB73DF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D4747B0D-1E07-4735-5ED5-16092EDC97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6" name="Satura vietturis 5">
            <a:extLst>
              <a:ext uri="{FF2B5EF4-FFF2-40B4-BE49-F238E27FC236}">
                <a16:creationId xmlns:a16="http://schemas.microsoft.com/office/drawing/2014/main" id="{4F06A768-760A-73E1-DA6D-44D6A2222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7" name="Datuma vietturis 6">
            <a:extLst>
              <a:ext uri="{FF2B5EF4-FFF2-40B4-BE49-F238E27FC236}">
                <a16:creationId xmlns:a16="http://schemas.microsoft.com/office/drawing/2014/main" id="{F8157E5A-2FC4-2042-12CE-5AF8750B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8" name="Kājenes vietturis 7">
            <a:extLst>
              <a:ext uri="{FF2B5EF4-FFF2-40B4-BE49-F238E27FC236}">
                <a16:creationId xmlns:a16="http://schemas.microsoft.com/office/drawing/2014/main" id="{1B1813B9-39D0-4BBF-25E5-3B58D336B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ida numura vietturis 8">
            <a:extLst>
              <a:ext uri="{FF2B5EF4-FFF2-40B4-BE49-F238E27FC236}">
                <a16:creationId xmlns:a16="http://schemas.microsoft.com/office/drawing/2014/main" id="{45212A7B-50EE-A28D-4E35-87F503C46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927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524A81B2-3C8F-9454-8EFA-38C5A8F26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Datuma vietturis 2">
            <a:extLst>
              <a:ext uri="{FF2B5EF4-FFF2-40B4-BE49-F238E27FC236}">
                <a16:creationId xmlns:a16="http://schemas.microsoft.com/office/drawing/2014/main" id="{4ED67732-9599-82E5-CF0B-1E7356EA2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4" name="Kājenes vietturis 3">
            <a:extLst>
              <a:ext uri="{FF2B5EF4-FFF2-40B4-BE49-F238E27FC236}">
                <a16:creationId xmlns:a16="http://schemas.microsoft.com/office/drawing/2014/main" id="{22CD1859-2BAF-60FA-3ACC-F566C748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ida numura vietturis 4">
            <a:extLst>
              <a:ext uri="{FF2B5EF4-FFF2-40B4-BE49-F238E27FC236}">
                <a16:creationId xmlns:a16="http://schemas.microsoft.com/office/drawing/2014/main" id="{974EDE2B-BEC6-B440-50CA-4C6A586D1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1324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>
            <a:extLst>
              <a:ext uri="{FF2B5EF4-FFF2-40B4-BE49-F238E27FC236}">
                <a16:creationId xmlns:a16="http://schemas.microsoft.com/office/drawing/2014/main" id="{CFEAEB0B-3713-C2A9-5B72-116D30946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3" name="Kājenes vietturis 2">
            <a:extLst>
              <a:ext uri="{FF2B5EF4-FFF2-40B4-BE49-F238E27FC236}">
                <a16:creationId xmlns:a16="http://schemas.microsoft.com/office/drawing/2014/main" id="{F4B4153B-8936-EDBE-63F8-5CC11EB3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0B251B68-EEE8-B24F-5F68-723AE1CF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62372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0B87BFA-CAA8-8FEC-9C53-B70765536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2518C989-3217-56E0-80BD-B45CF51F3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8A19D84F-FDD3-7BC9-6406-AEFDFDD5F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5902FE63-2430-5E9B-B11E-7A985769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52BE9FD3-F064-9946-391F-B889EABF4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05CCA5EE-B465-6CE8-C760-55358DF5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23538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D1288D0-822C-51FC-BB1D-76FDAC6FF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ttēla vietturis 2">
            <a:extLst>
              <a:ext uri="{FF2B5EF4-FFF2-40B4-BE49-F238E27FC236}">
                <a16:creationId xmlns:a16="http://schemas.microsoft.com/office/drawing/2014/main" id="{28C9B6FD-5CC6-B279-0A83-FD83BB5AEE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4D689652-AFD1-6905-4BC1-D244D8F89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D813F868-663E-24C8-64EB-6BAE46E59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1BBE9FED-841F-4C9C-9C35-55A804F85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FE992E7F-991F-8946-CA1B-65AFED99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8741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1E11252-2256-3599-0BA6-0060B057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4B27365B-D611-75D6-C3BD-B6BD0DA71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25D69BF-DF4C-151D-652A-57525ABA8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AEA22CAB-70DB-9E25-4F9B-12BD088D3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10F955C2-A80E-9672-D7CC-ADF427681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13649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>
            <a:extLst>
              <a:ext uri="{FF2B5EF4-FFF2-40B4-BE49-F238E27FC236}">
                <a16:creationId xmlns:a16="http://schemas.microsoft.com/office/drawing/2014/main" id="{89F9596D-1855-04BB-8E5B-513A11176F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ED7AB7D3-839F-11A7-DBAF-F5D71A8E91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ADEB5646-8B5F-4843-5186-CFBD65468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F0EF82F0-0586-4AD0-93BC-6E594057D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51823BC4-B604-53D1-6E44-AF85452A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2989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rsraksta slaids">
    <p:bg>
      <p:bgPr>
        <a:solidFill>
          <a:srgbClr val="E5EF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aisnstūris 345">
            <a:extLst>
              <a:ext uri="{FF2B5EF4-FFF2-40B4-BE49-F238E27FC236}">
                <a16:creationId xmlns:a16="http://schemas.microsoft.com/office/drawing/2014/main" id="{5894FF50-11C7-7EBC-93AB-43683CB3E37B}"/>
              </a:ext>
            </a:extLst>
          </p:cNvPr>
          <p:cNvSpPr/>
          <p:nvPr userDrawn="1"/>
        </p:nvSpPr>
        <p:spPr>
          <a:xfrm>
            <a:off x="0" y="6594775"/>
            <a:ext cx="12192000" cy="263225"/>
          </a:xfrm>
          <a:prstGeom prst="rect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Virsraksts 1">
            <a:extLst>
              <a:ext uri="{FF2B5EF4-FFF2-40B4-BE49-F238E27FC236}">
                <a16:creationId xmlns:a16="http://schemas.microsoft.com/office/drawing/2014/main" id="{BE116216-3D4A-A196-3B85-B0A323C681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62564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385" name="Apakšvirsraksts 2">
            <a:extLst>
              <a:ext uri="{FF2B5EF4-FFF2-40B4-BE49-F238E27FC236}">
                <a16:creationId xmlns:a16="http://schemas.microsoft.com/office/drawing/2014/main" id="{B75A6E84-D845-C23E-AC05-1C05DB7DA4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42239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387" name="Brīvforma: forma 386">
            <a:extLst>
              <a:ext uri="{FF2B5EF4-FFF2-40B4-BE49-F238E27FC236}">
                <a16:creationId xmlns:a16="http://schemas.microsoft.com/office/drawing/2014/main" id="{6524A681-F757-D2F8-7A97-9CC2E8D07F5A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8" name="Brīvforma: forma 387">
            <a:extLst>
              <a:ext uri="{FF2B5EF4-FFF2-40B4-BE49-F238E27FC236}">
                <a16:creationId xmlns:a16="http://schemas.microsoft.com/office/drawing/2014/main" id="{6109AC37-131B-F771-2B5D-C22B17BEEEF4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Brīvforma: forma 388">
            <a:extLst>
              <a:ext uri="{FF2B5EF4-FFF2-40B4-BE49-F238E27FC236}">
                <a16:creationId xmlns:a16="http://schemas.microsoft.com/office/drawing/2014/main" id="{973B93BB-7FAF-2816-FCBE-D14336BA39A9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Brīvforma: forma 389">
            <a:extLst>
              <a:ext uri="{FF2B5EF4-FFF2-40B4-BE49-F238E27FC236}">
                <a16:creationId xmlns:a16="http://schemas.microsoft.com/office/drawing/2014/main" id="{99DAAE52-7899-476A-6D51-1BC4D39A362F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Brīvforma: forma 390">
            <a:extLst>
              <a:ext uri="{FF2B5EF4-FFF2-40B4-BE49-F238E27FC236}">
                <a16:creationId xmlns:a16="http://schemas.microsoft.com/office/drawing/2014/main" id="{CC45BAA6-6D51-D34D-125F-65CD9781FF61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Brīvforma: forma 391">
            <a:extLst>
              <a:ext uri="{FF2B5EF4-FFF2-40B4-BE49-F238E27FC236}">
                <a16:creationId xmlns:a16="http://schemas.microsoft.com/office/drawing/2014/main" id="{FF9827D1-A12A-61D2-5F5B-06B3CA5894B5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solidFill>
            <a:srgbClr val="005551"/>
          </a:solidFill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Brīvforma: forma 392">
            <a:extLst>
              <a:ext uri="{FF2B5EF4-FFF2-40B4-BE49-F238E27FC236}">
                <a16:creationId xmlns:a16="http://schemas.microsoft.com/office/drawing/2014/main" id="{84613B46-A04B-D84A-E111-EA3459BA2BC4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Brīvforma: forma 393">
            <a:extLst>
              <a:ext uri="{FF2B5EF4-FFF2-40B4-BE49-F238E27FC236}">
                <a16:creationId xmlns:a16="http://schemas.microsoft.com/office/drawing/2014/main" id="{BFA95F7F-8C85-499A-F196-D0423929A9CA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Brīvforma: forma 394">
            <a:extLst>
              <a:ext uri="{FF2B5EF4-FFF2-40B4-BE49-F238E27FC236}">
                <a16:creationId xmlns:a16="http://schemas.microsoft.com/office/drawing/2014/main" id="{16866DF0-8F8C-2FB8-A78F-A64391603EAD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Brīvforma: forma 395">
            <a:extLst>
              <a:ext uri="{FF2B5EF4-FFF2-40B4-BE49-F238E27FC236}">
                <a16:creationId xmlns:a16="http://schemas.microsoft.com/office/drawing/2014/main" id="{181EAF2A-61D8-B08B-3F97-8FAECE6D39E5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Brīvforma: forma 396">
            <a:extLst>
              <a:ext uri="{FF2B5EF4-FFF2-40B4-BE49-F238E27FC236}">
                <a16:creationId xmlns:a16="http://schemas.microsoft.com/office/drawing/2014/main" id="{502BA1E5-89DD-A38F-86A1-DBD62248BBE6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Brīvforma: forma 397">
            <a:extLst>
              <a:ext uri="{FF2B5EF4-FFF2-40B4-BE49-F238E27FC236}">
                <a16:creationId xmlns:a16="http://schemas.microsoft.com/office/drawing/2014/main" id="{3194F17D-0379-E1DF-8E08-0A3E3EF275CB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Brīvforma: forma 398">
            <a:extLst>
              <a:ext uri="{FF2B5EF4-FFF2-40B4-BE49-F238E27FC236}">
                <a16:creationId xmlns:a16="http://schemas.microsoft.com/office/drawing/2014/main" id="{5EB98525-627F-776D-B416-E7886744F997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Brīvforma: forma 399">
            <a:extLst>
              <a:ext uri="{FF2B5EF4-FFF2-40B4-BE49-F238E27FC236}">
                <a16:creationId xmlns:a16="http://schemas.microsoft.com/office/drawing/2014/main" id="{AA6C1657-1B23-29EA-F1D6-A8D3E7C18386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1" name="Brīvforma: forma 400">
            <a:extLst>
              <a:ext uri="{FF2B5EF4-FFF2-40B4-BE49-F238E27FC236}">
                <a16:creationId xmlns:a16="http://schemas.microsoft.com/office/drawing/2014/main" id="{26D3A91B-ED65-B910-A2B5-000AAAB03591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Brīvforma: forma 401">
            <a:extLst>
              <a:ext uri="{FF2B5EF4-FFF2-40B4-BE49-F238E27FC236}">
                <a16:creationId xmlns:a16="http://schemas.microsoft.com/office/drawing/2014/main" id="{3C5C1AF7-6B36-BBA3-7CF1-B38ECCF50ED7}"/>
              </a:ext>
            </a:extLst>
          </p:cNvPr>
          <p:cNvSpPr/>
          <p:nvPr userDrawn="1"/>
        </p:nvSpPr>
        <p:spPr>
          <a:xfrm>
            <a:off x="1945897" y="4298831"/>
            <a:ext cx="3336" cy="3336"/>
          </a:xfrm>
          <a:custGeom>
            <a:avLst/>
            <a:gdLst/>
            <a:ahLst/>
            <a:cxnLst/>
            <a:rect l="l" t="t" r="r" b="b"/>
            <a:pathLst>
              <a:path w="3336" h="3336"/>
            </a:pathLst>
          </a:custGeom>
          <a:noFill/>
          <a:ln w="3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Taisnstūris 410">
            <a:extLst>
              <a:ext uri="{FF2B5EF4-FFF2-40B4-BE49-F238E27FC236}">
                <a16:creationId xmlns:a16="http://schemas.microsoft.com/office/drawing/2014/main" id="{2B6E1A38-C632-EC13-F82C-7A781F762817}"/>
              </a:ext>
            </a:extLst>
          </p:cNvPr>
          <p:cNvSpPr/>
          <p:nvPr userDrawn="1"/>
        </p:nvSpPr>
        <p:spPr>
          <a:xfrm>
            <a:off x="0" y="3766447"/>
            <a:ext cx="12192000" cy="277019"/>
          </a:xfrm>
          <a:prstGeom prst="rect">
            <a:avLst/>
          </a:prstGeom>
          <a:solidFill>
            <a:srgbClr val="E5EF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8" name="Grupa 427">
            <a:extLst>
              <a:ext uri="{FF2B5EF4-FFF2-40B4-BE49-F238E27FC236}">
                <a16:creationId xmlns:a16="http://schemas.microsoft.com/office/drawing/2014/main" id="{24F629B2-8C3B-2C9C-949D-7E415BBE82CB}"/>
              </a:ext>
            </a:extLst>
          </p:cNvPr>
          <p:cNvGrpSpPr/>
          <p:nvPr userDrawn="1"/>
        </p:nvGrpSpPr>
        <p:grpSpPr>
          <a:xfrm>
            <a:off x="-3325305" y="1666240"/>
            <a:ext cx="15661931" cy="3811023"/>
            <a:chOff x="-3325494" y="927354"/>
            <a:chExt cx="15661931" cy="3447815"/>
          </a:xfrm>
        </p:grpSpPr>
        <p:sp>
          <p:nvSpPr>
            <p:cNvPr id="386" name="Taisnstūris 385">
              <a:extLst>
                <a:ext uri="{FF2B5EF4-FFF2-40B4-BE49-F238E27FC236}">
                  <a16:creationId xmlns:a16="http://schemas.microsoft.com/office/drawing/2014/main" id="{1F30E2FA-88A1-A977-275A-C77272860B93}"/>
                </a:ext>
              </a:extLst>
            </p:cNvPr>
            <p:cNvSpPr/>
            <p:nvPr userDrawn="1"/>
          </p:nvSpPr>
          <p:spPr>
            <a:xfrm>
              <a:off x="0" y="1201087"/>
              <a:ext cx="12192000" cy="2571602"/>
            </a:xfrm>
            <a:prstGeom prst="rect">
              <a:avLst/>
            </a:prstGeom>
            <a:solidFill>
              <a:srgbClr val="0055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03" name="Grupa 402">
              <a:extLst>
                <a:ext uri="{FF2B5EF4-FFF2-40B4-BE49-F238E27FC236}">
                  <a16:creationId xmlns:a16="http://schemas.microsoft.com/office/drawing/2014/main" id="{1788F808-EE82-D428-5276-86A38522E823}"/>
                </a:ext>
              </a:extLst>
            </p:cNvPr>
            <p:cNvGrpSpPr/>
            <p:nvPr userDrawn="1"/>
          </p:nvGrpSpPr>
          <p:grpSpPr>
            <a:xfrm flipV="1">
              <a:off x="11296654" y="1170872"/>
              <a:ext cx="1039783" cy="1051552"/>
              <a:chOff x="8594725" y="2870200"/>
              <a:chExt cx="2041525" cy="1682750"/>
            </a:xfrm>
          </p:grpSpPr>
          <p:cxnSp>
            <p:nvCxnSpPr>
              <p:cNvPr id="404" name="Taisns savienotājs 403">
                <a:extLst>
                  <a:ext uri="{FF2B5EF4-FFF2-40B4-BE49-F238E27FC236}">
                    <a16:creationId xmlns:a16="http://schemas.microsoft.com/office/drawing/2014/main" id="{6007CAA0-32B1-2A85-6972-7083189D446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8594725" y="2882900"/>
                <a:ext cx="1365250" cy="1365250"/>
              </a:xfrm>
              <a:prstGeom prst="line">
                <a:avLst/>
              </a:prstGeom>
              <a:ln w="38100">
                <a:solidFill>
                  <a:srgbClr val="4F81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Taisns savienotājs 404">
                <a:extLst>
                  <a:ext uri="{FF2B5EF4-FFF2-40B4-BE49-F238E27FC236}">
                    <a16:creationId xmlns:a16="http://schemas.microsoft.com/office/drawing/2014/main" id="{D1555507-DBA5-FB36-1246-705BF21FCA7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9963150" y="2870200"/>
                <a:ext cx="0" cy="1377950"/>
              </a:xfrm>
              <a:prstGeom prst="line">
                <a:avLst/>
              </a:prstGeom>
              <a:ln w="38100">
                <a:solidFill>
                  <a:srgbClr val="4F81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Taisns savienotājs 405">
                <a:extLst>
                  <a:ext uri="{FF2B5EF4-FFF2-40B4-BE49-F238E27FC236}">
                    <a16:creationId xmlns:a16="http://schemas.microsoft.com/office/drawing/2014/main" id="{3F0D98F5-C793-F722-2FA0-DE5151DC1C7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597900" y="4235450"/>
                <a:ext cx="0" cy="317500"/>
              </a:xfrm>
              <a:prstGeom prst="line">
                <a:avLst/>
              </a:prstGeom>
              <a:ln w="38100">
                <a:solidFill>
                  <a:srgbClr val="4F81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Taisns savienotājs 406">
                <a:extLst>
                  <a:ext uri="{FF2B5EF4-FFF2-40B4-BE49-F238E27FC236}">
                    <a16:creationId xmlns:a16="http://schemas.microsoft.com/office/drawing/2014/main" id="{FEF2C3BC-526D-27D5-6869-F7E70E67345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9282112" y="3559175"/>
                <a:ext cx="0" cy="993775"/>
              </a:xfrm>
              <a:prstGeom prst="line">
                <a:avLst/>
              </a:prstGeom>
              <a:ln w="38100">
                <a:solidFill>
                  <a:srgbClr val="4F81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Taisns savienotājs 407">
                <a:extLst>
                  <a:ext uri="{FF2B5EF4-FFF2-40B4-BE49-F238E27FC236}">
                    <a16:creationId xmlns:a16="http://schemas.microsoft.com/office/drawing/2014/main" id="{48FCB2E5-A9AF-4D1B-3E23-7697DBCD5DB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8976936" y="2893636"/>
                <a:ext cx="1659314" cy="1659314"/>
              </a:xfrm>
              <a:prstGeom prst="line">
                <a:avLst/>
              </a:prstGeom>
              <a:ln w="38100">
                <a:solidFill>
                  <a:srgbClr val="4F81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Taisns savienotājs 408">
                <a:extLst>
                  <a:ext uri="{FF2B5EF4-FFF2-40B4-BE49-F238E27FC236}">
                    <a16:creationId xmlns:a16="http://schemas.microsoft.com/office/drawing/2014/main" id="{1F2AEE12-191B-3712-D502-1C43C3E2AF9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9654005" y="3570705"/>
                <a:ext cx="982245" cy="982245"/>
              </a:xfrm>
              <a:prstGeom prst="line">
                <a:avLst/>
              </a:prstGeom>
              <a:ln w="38100">
                <a:solidFill>
                  <a:srgbClr val="4F81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Taisns savienotājs 409">
                <a:extLst>
                  <a:ext uri="{FF2B5EF4-FFF2-40B4-BE49-F238E27FC236}">
                    <a16:creationId xmlns:a16="http://schemas.microsoft.com/office/drawing/2014/main" id="{1D6AE3D8-3FC4-25FF-4EAE-B21EC79EB54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H="1">
                <a:off x="9956800" y="4248150"/>
                <a:ext cx="679450" cy="0"/>
              </a:xfrm>
              <a:prstGeom prst="line">
                <a:avLst/>
              </a:prstGeom>
              <a:ln w="38100">
                <a:solidFill>
                  <a:srgbClr val="4F81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2" name="Taisnstūris 411">
              <a:extLst>
                <a:ext uri="{FF2B5EF4-FFF2-40B4-BE49-F238E27FC236}">
                  <a16:creationId xmlns:a16="http://schemas.microsoft.com/office/drawing/2014/main" id="{BE6FD596-2491-494C-20D5-01A9BC397370}"/>
                </a:ext>
              </a:extLst>
            </p:cNvPr>
            <p:cNvSpPr/>
            <p:nvPr userDrawn="1"/>
          </p:nvSpPr>
          <p:spPr>
            <a:xfrm>
              <a:off x="-3660" y="3761366"/>
              <a:ext cx="12199321" cy="613803"/>
            </a:xfrm>
            <a:prstGeom prst="rect">
              <a:avLst/>
            </a:prstGeom>
            <a:solidFill>
              <a:srgbClr val="4F81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7" name="Taisns savienotājs 416">
              <a:extLst>
                <a:ext uri="{FF2B5EF4-FFF2-40B4-BE49-F238E27FC236}">
                  <a16:creationId xmlns:a16="http://schemas.microsoft.com/office/drawing/2014/main" id="{06DDE184-6F8E-C09C-EEDD-72DA3C16FB2E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-3325494" y="3591965"/>
              <a:ext cx="0" cy="198406"/>
            </a:xfrm>
            <a:prstGeom prst="line">
              <a:avLst/>
            </a:prstGeom>
            <a:ln w="38100">
              <a:solidFill>
                <a:srgbClr val="4F81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4" name="Taisnstūris 423">
              <a:extLst>
                <a:ext uri="{FF2B5EF4-FFF2-40B4-BE49-F238E27FC236}">
                  <a16:creationId xmlns:a16="http://schemas.microsoft.com/office/drawing/2014/main" id="{4A13E5EB-FC16-A932-2F05-08C7BCF61FE6}"/>
                </a:ext>
              </a:extLst>
            </p:cNvPr>
            <p:cNvSpPr/>
            <p:nvPr userDrawn="1"/>
          </p:nvSpPr>
          <p:spPr>
            <a:xfrm>
              <a:off x="3661" y="927354"/>
              <a:ext cx="12192000" cy="277019"/>
            </a:xfrm>
            <a:prstGeom prst="rect">
              <a:avLst/>
            </a:prstGeom>
            <a:solidFill>
              <a:srgbClr val="E5EF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7" name="Taisnstūris 51">
            <a:extLst>
              <a:ext uri="{FF2B5EF4-FFF2-40B4-BE49-F238E27FC236}">
                <a16:creationId xmlns:a16="http://schemas.microsoft.com/office/drawing/2014/main" id="{51B53008-D1AD-FC7F-0DD7-CDEF5DF5573C}"/>
              </a:ext>
            </a:extLst>
          </p:cNvPr>
          <p:cNvSpPr/>
          <p:nvPr userDrawn="1"/>
        </p:nvSpPr>
        <p:spPr>
          <a:xfrm>
            <a:off x="0" y="-9492"/>
            <a:ext cx="12192000" cy="905480"/>
          </a:xfrm>
          <a:prstGeom prst="rect">
            <a:avLst/>
          </a:prstGeom>
          <a:solidFill>
            <a:srgbClr val="B3D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8" name="Picture 34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501" y="667"/>
            <a:ext cx="3322320" cy="88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635190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irsraksts un saturs">
    <p:bg>
      <p:bgPr>
        <a:solidFill>
          <a:srgbClr val="0E00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a 387">
            <a:extLst>
              <a:ext uri="{FF2B5EF4-FFF2-40B4-BE49-F238E27FC236}">
                <a16:creationId xmlns:a16="http://schemas.microsoft.com/office/drawing/2014/main" id="{519CE084-CE85-B960-FDA9-F61D156FB077}"/>
              </a:ext>
            </a:extLst>
          </p:cNvPr>
          <p:cNvGrpSpPr/>
          <p:nvPr userDrawn="1"/>
        </p:nvGrpSpPr>
        <p:grpSpPr>
          <a:xfrm flipV="1">
            <a:off x="11296654" y="-17848"/>
            <a:ext cx="1039783" cy="1051552"/>
            <a:chOff x="8594725" y="2870200"/>
            <a:chExt cx="2041525" cy="1682750"/>
          </a:xfrm>
        </p:grpSpPr>
        <p:cxnSp>
          <p:nvCxnSpPr>
            <p:cNvPr id="24" name="Taisns savienotājs 388">
              <a:extLst>
                <a:ext uri="{FF2B5EF4-FFF2-40B4-BE49-F238E27FC236}">
                  <a16:creationId xmlns:a16="http://schemas.microsoft.com/office/drawing/2014/main" id="{4E0F22EE-7A08-A944-A286-FF8C3B6B5B3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Taisns savienotājs 389">
              <a:extLst>
                <a:ext uri="{FF2B5EF4-FFF2-40B4-BE49-F238E27FC236}">
                  <a16:creationId xmlns:a16="http://schemas.microsoft.com/office/drawing/2014/main" id="{ECCD5F1B-4C85-E587-B564-CA4F49F0243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Taisns savienotājs 390">
              <a:extLst>
                <a:ext uri="{FF2B5EF4-FFF2-40B4-BE49-F238E27FC236}">
                  <a16:creationId xmlns:a16="http://schemas.microsoft.com/office/drawing/2014/main" id="{61EDB99D-B0DB-F24C-3504-1EF4DEE07E6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Taisns savienotājs 391">
              <a:extLst>
                <a:ext uri="{FF2B5EF4-FFF2-40B4-BE49-F238E27FC236}">
                  <a16:creationId xmlns:a16="http://schemas.microsoft.com/office/drawing/2014/main" id="{A1B2E6DF-F1A4-4CAA-58F6-AB4C917EA08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Taisns savienotājs 392">
              <a:extLst>
                <a:ext uri="{FF2B5EF4-FFF2-40B4-BE49-F238E27FC236}">
                  <a16:creationId xmlns:a16="http://schemas.microsoft.com/office/drawing/2014/main" id="{8EF311DD-8F61-3D15-1D31-D2E616688DB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76936" y="2893636"/>
              <a:ext cx="1659314" cy="1659314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Taisns savienotājs 393">
              <a:extLst>
                <a:ext uri="{FF2B5EF4-FFF2-40B4-BE49-F238E27FC236}">
                  <a16:creationId xmlns:a16="http://schemas.microsoft.com/office/drawing/2014/main" id="{D780CEA6-639A-8EDD-0F83-257E986873F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Taisns savienotājs 394">
              <a:extLst>
                <a:ext uri="{FF2B5EF4-FFF2-40B4-BE49-F238E27FC236}">
                  <a16:creationId xmlns:a16="http://schemas.microsoft.com/office/drawing/2014/main" id="{D433BCED-4726-BFD1-AB64-3FE5901A32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upa 408">
            <a:extLst>
              <a:ext uri="{FF2B5EF4-FFF2-40B4-BE49-F238E27FC236}">
                <a16:creationId xmlns:a16="http://schemas.microsoft.com/office/drawing/2014/main" id="{0D4839F2-CA60-50E6-7FFD-3FC00E975FD5}"/>
              </a:ext>
            </a:extLst>
          </p:cNvPr>
          <p:cNvGrpSpPr/>
          <p:nvPr userDrawn="1"/>
        </p:nvGrpSpPr>
        <p:grpSpPr>
          <a:xfrm flipH="1">
            <a:off x="-144437" y="5817299"/>
            <a:ext cx="1039783" cy="1166137"/>
            <a:chOff x="8594725" y="2870200"/>
            <a:chExt cx="2041525" cy="1866117"/>
          </a:xfrm>
        </p:grpSpPr>
        <p:cxnSp>
          <p:nvCxnSpPr>
            <p:cNvPr id="32" name="Taisns savienotājs 409">
              <a:extLst>
                <a:ext uri="{FF2B5EF4-FFF2-40B4-BE49-F238E27FC236}">
                  <a16:creationId xmlns:a16="http://schemas.microsoft.com/office/drawing/2014/main" id="{1826DCBE-0103-7120-95F3-30A6E21EB75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Taisns savienotājs 410">
              <a:extLst>
                <a:ext uri="{FF2B5EF4-FFF2-40B4-BE49-F238E27FC236}">
                  <a16:creationId xmlns:a16="http://schemas.microsoft.com/office/drawing/2014/main" id="{EB73E5E5-693E-5F74-9D9D-4539498DF41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Taisns savienotājs 411">
              <a:extLst>
                <a:ext uri="{FF2B5EF4-FFF2-40B4-BE49-F238E27FC236}">
                  <a16:creationId xmlns:a16="http://schemas.microsoft.com/office/drawing/2014/main" id="{80CE448C-E471-E36F-84D2-4C1436F834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Taisns savienotājs 412">
              <a:extLst>
                <a:ext uri="{FF2B5EF4-FFF2-40B4-BE49-F238E27FC236}">
                  <a16:creationId xmlns:a16="http://schemas.microsoft.com/office/drawing/2014/main" id="{298A83E3-A5D4-407E-34FE-9844E9FC4EC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Taisns savienotājs 413">
              <a:extLst>
                <a:ext uri="{FF2B5EF4-FFF2-40B4-BE49-F238E27FC236}">
                  <a16:creationId xmlns:a16="http://schemas.microsoft.com/office/drawing/2014/main" id="{69A9F8A8-8907-CDAA-75B3-0170C03FB17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787321" y="2893636"/>
              <a:ext cx="1848923" cy="1842681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Taisns savienotājs 414">
              <a:extLst>
                <a:ext uri="{FF2B5EF4-FFF2-40B4-BE49-F238E27FC236}">
                  <a16:creationId xmlns:a16="http://schemas.microsoft.com/office/drawing/2014/main" id="{042A30FB-F918-3B51-8E56-F6C79F41CFC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Taisns savienotājs 415">
              <a:extLst>
                <a:ext uri="{FF2B5EF4-FFF2-40B4-BE49-F238E27FC236}">
                  <a16:creationId xmlns:a16="http://schemas.microsoft.com/office/drawing/2014/main" id="{80CA6860-842A-AB3A-8573-4B642EB43A0D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E7E5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937454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-2" y="6391670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aisnstūris 26">
            <a:extLst>
              <a:ext uri="{FF2B5EF4-FFF2-40B4-BE49-F238E27FC236}">
                <a16:creationId xmlns:a16="http://schemas.microsoft.com/office/drawing/2014/main" id="{46A3448C-0041-ABAB-1649-2E6F3686EE5F}"/>
              </a:ext>
            </a:extLst>
          </p:cNvPr>
          <p:cNvSpPr/>
          <p:nvPr userDrawn="1"/>
        </p:nvSpPr>
        <p:spPr>
          <a:xfrm>
            <a:off x="0" y="4296138"/>
            <a:ext cx="12192000" cy="2200345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561861"/>
            <a:ext cx="12192000" cy="1734277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upa 11">
            <a:extLst>
              <a:ext uri="{FF2B5EF4-FFF2-40B4-BE49-F238E27FC236}">
                <a16:creationId xmlns:a16="http://schemas.microsoft.com/office/drawing/2014/main" id="{49FB9BFF-1902-538D-BEF1-E89CE4750A95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5" name="Brīvforma: forma 4">
              <a:extLst>
                <a:ext uri="{FF2B5EF4-FFF2-40B4-BE49-F238E27FC236}">
                  <a16:creationId xmlns:a16="http://schemas.microsoft.com/office/drawing/2014/main" id="{EDF1F0AC-81B3-39CB-4DF6-A98DB5BDC5E4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B5B98520-BC64-025E-B0A0-5AFCE7015853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7" name="Brīvforma: forma 6">
                <a:extLst>
                  <a:ext uri="{FF2B5EF4-FFF2-40B4-BE49-F238E27FC236}">
                    <a16:creationId xmlns:a16="http://schemas.microsoft.com/office/drawing/2014/main" id="{432E09A4-BE80-0094-BA25-BA853F7A5DAA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Brīvforma: forma 7">
                <a:extLst>
                  <a:ext uri="{FF2B5EF4-FFF2-40B4-BE49-F238E27FC236}">
                    <a16:creationId xmlns:a16="http://schemas.microsoft.com/office/drawing/2014/main" id="{A7E80D0F-8C61-1ECF-3E81-BC0BB186CEF2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Brīvforma: forma 8">
                <a:extLst>
                  <a:ext uri="{FF2B5EF4-FFF2-40B4-BE49-F238E27FC236}">
                    <a16:creationId xmlns:a16="http://schemas.microsoft.com/office/drawing/2014/main" id="{62BC0890-6D5B-434E-66AC-E865FD6B9EA8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Brīvforma: forma 9">
                <a:extLst>
                  <a:ext uri="{FF2B5EF4-FFF2-40B4-BE49-F238E27FC236}">
                    <a16:creationId xmlns:a16="http://schemas.microsoft.com/office/drawing/2014/main" id="{C7E08807-9F1C-F744-1D7E-D7B53D7BF284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503534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aisnstūris 31">
            <a:extLst>
              <a:ext uri="{FF2B5EF4-FFF2-40B4-BE49-F238E27FC236}">
                <a16:creationId xmlns:a16="http://schemas.microsoft.com/office/drawing/2014/main" id="{8A683B04-239F-940E-DC48-904D011CFCA2}"/>
              </a:ext>
            </a:extLst>
          </p:cNvPr>
          <p:cNvSpPr/>
          <p:nvPr userDrawn="1"/>
        </p:nvSpPr>
        <p:spPr>
          <a:xfrm>
            <a:off x="0" y="5147511"/>
            <a:ext cx="12192000" cy="1231638"/>
          </a:xfrm>
          <a:prstGeom prst="rect">
            <a:avLst/>
          </a:prstGeom>
          <a:solidFill>
            <a:srgbClr val="00006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79281138-D1C4-AA94-7A7B-C5DE1723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F29B4-FB18-4BFB-8176-51BD077B352D}" type="datetimeFigureOut">
              <a:rPr lang="en-US" smtClean="0"/>
              <a:pPr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5FDF2362-BE88-A160-CCDF-8FCE9718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4289C6A-39EC-852C-0E09-E17C3386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2728DEB-3749-45CC-B9FA-DA05BC0C2B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aisnstūris 22">
            <a:extLst>
              <a:ext uri="{FF2B5EF4-FFF2-40B4-BE49-F238E27FC236}">
                <a16:creationId xmlns:a16="http://schemas.microsoft.com/office/drawing/2014/main" id="{1D68A847-2521-BC6D-888D-46D800E779A4}"/>
              </a:ext>
            </a:extLst>
          </p:cNvPr>
          <p:cNvSpPr/>
          <p:nvPr userDrawn="1"/>
        </p:nvSpPr>
        <p:spPr>
          <a:xfrm>
            <a:off x="0" y="6369475"/>
            <a:ext cx="12192000" cy="4885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2239701"/>
            <a:ext cx="12192000" cy="290781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.png">
            <a:extLst>
              <a:ext uri="{FF2B5EF4-FFF2-40B4-BE49-F238E27FC236}">
                <a16:creationId xmlns:a16="http://schemas.microsoft.com/office/drawing/2014/main" id="{62BF1D34-F183-01DD-7A64-81BD7FC17BE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33" name="Grupa 32">
            <a:extLst>
              <a:ext uri="{FF2B5EF4-FFF2-40B4-BE49-F238E27FC236}">
                <a16:creationId xmlns:a16="http://schemas.microsoft.com/office/drawing/2014/main" id="{FE0D40C4-1C20-F24C-500F-4EF81075CD27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34" name="Brīvforma: forma 33">
              <a:extLst>
                <a:ext uri="{FF2B5EF4-FFF2-40B4-BE49-F238E27FC236}">
                  <a16:creationId xmlns:a16="http://schemas.microsoft.com/office/drawing/2014/main" id="{2486C90E-3573-7F77-3CE5-C7B4DD49BB9F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5" name="Grupa 34">
              <a:extLst>
                <a:ext uri="{FF2B5EF4-FFF2-40B4-BE49-F238E27FC236}">
                  <a16:creationId xmlns:a16="http://schemas.microsoft.com/office/drawing/2014/main" id="{72FD97FD-1209-F663-0A79-46712549BBA1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36" name="Brīvforma: forma 35">
                <a:extLst>
                  <a:ext uri="{FF2B5EF4-FFF2-40B4-BE49-F238E27FC236}">
                    <a16:creationId xmlns:a16="http://schemas.microsoft.com/office/drawing/2014/main" id="{D553F422-EF68-5E84-187D-B638D6C0515D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Brīvforma: forma 36">
                <a:extLst>
                  <a:ext uri="{FF2B5EF4-FFF2-40B4-BE49-F238E27FC236}">
                    <a16:creationId xmlns:a16="http://schemas.microsoft.com/office/drawing/2014/main" id="{8455A214-DED6-9B6D-79B7-4B4CBD228CA8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Brīvforma: forma 37">
                <a:extLst>
                  <a:ext uri="{FF2B5EF4-FFF2-40B4-BE49-F238E27FC236}">
                    <a16:creationId xmlns:a16="http://schemas.microsoft.com/office/drawing/2014/main" id="{04907D47-0F77-D6C0-96DA-197829AD41B0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Brīvforma: forma 38">
                <a:extLst>
                  <a:ext uri="{FF2B5EF4-FFF2-40B4-BE49-F238E27FC236}">
                    <a16:creationId xmlns:a16="http://schemas.microsoft.com/office/drawing/2014/main" id="{774CC023-E295-AC2D-82D1-06F9913972B3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59598817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Virsraksta slaid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03CD274-3CC6-15BA-C4D1-431D7232D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pakšvirsraksts 2">
            <a:extLst>
              <a:ext uri="{FF2B5EF4-FFF2-40B4-BE49-F238E27FC236}">
                <a16:creationId xmlns:a16="http://schemas.microsoft.com/office/drawing/2014/main" id="{FB4603F2-D0D9-1E33-7BA1-7F3C4116C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Noklikšķiniet, lai rediģētu šablona apakšvirsraksta stilu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79281138-D1C4-AA94-7A7B-C5DE1723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68F29B4-FB18-4BFB-8176-51BD077B352D}" type="datetimeFigureOut">
              <a:rPr lang="en-US" smtClean="0"/>
              <a:pPr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5FDF2362-BE88-A160-CCDF-8FCE9718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24289C6A-39EC-852C-0E09-E17C3386F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2728DEB-3749-45CC-B9FA-DA05BC0C2B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4CF946AC-56FF-D8CB-47C0-F0777D6105C3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.png">
            <a:extLst>
              <a:ext uri="{FF2B5EF4-FFF2-40B4-BE49-F238E27FC236}">
                <a16:creationId xmlns:a16="http://schemas.microsoft.com/office/drawing/2014/main" id="{62BF1D34-F183-01DD-7A64-81BD7FC17BE9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5396168" y="112345"/>
            <a:ext cx="1399663" cy="2034306"/>
          </a:xfrm>
          <a:prstGeom prst="rect">
            <a:avLst/>
          </a:prstGeom>
        </p:spPr>
      </p:pic>
      <p:grpSp>
        <p:nvGrpSpPr>
          <p:cNvPr id="33" name="Grupa 32">
            <a:extLst>
              <a:ext uri="{FF2B5EF4-FFF2-40B4-BE49-F238E27FC236}">
                <a16:creationId xmlns:a16="http://schemas.microsoft.com/office/drawing/2014/main" id="{FE0D40C4-1C20-F24C-500F-4EF81075CD27}"/>
              </a:ext>
            </a:extLst>
          </p:cNvPr>
          <p:cNvGrpSpPr/>
          <p:nvPr userDrawn="1"/>
        </p:nvGrpSpPr>
        <p:grpSpPr>
          <a:xfrm>
            <a:off x="-1" y="4606503"/>
            <a:ext cx="13103441" cy="2224868"/>
            <a:chOff x="-1" y="4606503"/>
            <a:chExt cx="13103441" cy="2224868"/>
          </a:xfrm>
        </p:grpSpPr>
        <p:sp>
          <p:nvSpPr>
            <p:cNvPr id="34" name="Brīvforma: forma 33">
              <a:extLst>
                <a:ext uri="{FF2B5EF4-FFF2-40B4-BE49-F238E27FC236}">
                  <a16:creationId xmlns:a16="http://schemas.microsoft.com/office/drawing/2014/main" id="{2486C90E-3573-7F77-3CE5-C7B4DD49BB9F}"/>
                </a:ext>
              </a:extLst>
            </p:cNvPr>
            <p:cNvSpPr/>
            <p:nvPr/>
          </p:nvSpPr>
          <p:spPr>
            <a:xfrm>
              <a:off x="-1" y="4606503"/>
              <a:ext cx="13103441" cy="2224868"/>
            </a:xfrm>
            <a:custGeom>
              <a:avLst/>
              <a:gdLst>
                <a:gd name="connsiteX0" fmla="*/ -79 w 12192000"/>
                <a:gd name="connsiteY0" fmla="*/ 2217457 h 2545847"/>
                <a:gd name="connsiteX1" fmla="*/ 9658577 w 12192000"/>
                <a:gd name="connsiteY1" fmla="*/ 1564721 h 2545847"/>
                <a:gd name="connsiteX2" fmla="*/ 10160681 w 12192000"/>
                <a:gd name="connsiteY2" fmla="*/ 158830 h 2545847"/>
                <a:gd name="connsiteX3" fmla="*/ 10466508 w 12192000"/>
                <a:gd name="connsiteY3" fmla="*/ 2244844 h 2545847"/>
                <a:gd name="connsiteX4" fmla="*/ 12191921 w 12192000"/>
                <a:gd name="connsiteY4" fmla="*/ 2541542 h 2545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2545847">
                  <a:moveTo>
                    <a:pt x="-79" y="2217457"/>
                  </a:moveTo>
                  <a:cubicBezTo>
                    <a:pt x="-79" y="2217457"/>
                    <a:pt x="8660303" y="2296287"/>
                    <a:pt x="9658577" y="1564721"/>
                  </a:cubicBezTo>
                  <a:cubicBezTo>
                    <a:pt x="10013611" y="1304540"/>
                    <a:pt x="10051634" y="585253"/>
                    <a:pt x="10160681" y="158830"/>
                  </a:cubicBezTo>
                  <a:cubicBezTo>
                    <a:pt x="10366088" y="-644537"/>
                    <a:pt x="10178073" y="1839738"/>
                    <a:pt x="10466508" y="2244844"/>
                  </a:cubicBezTo>
                  <a:cubicBezTo>
                    <a:pt x="10722718" y="2604716"/>
                    <a:pt x="12191921" y="2541542"/>
                    <a:pt x="12191921" y="2541542"/>
                  </a:cubicBezTo>
                </a:path>
              </a:pathLst>
            </a:custGeom>
            <a:noFill/>
            <a:ln w="45646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5" name="Grupa 34">
              <a:extLst>
                <a:ext uri="{FF2B5EF4-FFF2-40B4-BE49-F238E27FC236}">
                  <a16:creationId xmlns:a16="http://schemas.microsoft.com/office/drawing/2014/main" id="{72FD97FD-1209-F663-0A79-46712549BBA1}"/>
                </a:ext>
              </a:extLst>
            </p:cNvPr>
            <p:cNvGrpSpPr/>
            <p:nvPr userDrawn="1"/>
          </p:nvGrpSpPr>
          <p:grpSpPr>
            <a:xfrm>
              <a:off x="488807" y="6318323"/>
              <a:ext cx="493904" cy="488525"/>
              <a:chOff x="837053" y="6112310"/>
              <a:chExt cx="716684" cy="708879"/>
            </a:xfrm>
          </p:grpSpPr>
          <p:sp>
            <p:nvSpPr>
              <p:cNvPr id="36" name="Brīvforma: forma 35">
                <a:extLst>
                  <a:ext uri="{FF2B5EF4-FFF2-40B4-BE49-F238E27FC236}">
                    <a16:creationId xmlns:a16="http://schemas.microsoft.com/office/drawing/2014/main" id="{D553F422-EF68-5E84-187D-B638D6C0515D}"/>
                  </a:ext>
                </a:extLst>
              </p:cNvPr>
              <p:cNvSpPr/>
              <p:nvPr/>
            </p:nvSpPr>
            <p:spPr>
              <a:xfrm>
                <a:off x="837053" y="6332551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Brīvforma: forma 36">
                <a:extLst>
                  <a:ext uri="{FF2B5EF4-FFF2-40B4-BE49-F238E27FC236}">
                    <a16:creationId xmlns:a16="http://schemas.microsoft.com/office/drawing/2014/main" id="{8455A214-DED6-9B6D-79B7-4B4CBD228CA8}"/>
                  </a:ext>
                </a:extLst>
              </p:cNvPr>
              <p:cNvSpPr/>
              <p:nvPr/>
            </p:nvSpPr>
            <p:spPr>
              <a:xfrm>
                <a:off x="918074" y="6112310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7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Brīvforma: forma 37">
                <a:extLst>
                  <a:ext uri="{FF2B5EF4-FFF2-40B4-BE49-F238E27FC236}">
                    <a16:creationId xmlns:a16="http://schemas.microsoft.com/office/drawing/2014/main" id="{04907D47-0F77-D6C0-96DA-197829AD41B0}"/>
                  </a:ext>
                </a:extLst>
              </p:cNvPr>
              <p:cNvSpPr/>
              <p:nvPr/>
            </p:nvSpPr>
            <p:spPr>
              <a:xfrm>
                <a:off x="1069664" y="6418137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Brīvforma: forma 38">
                <a:extLst>
                  <a:ext uri="{FF2B5EF4-FFF2-40B4-BE49-F238E27FC236}">
                    <a16:creationId xmlns:a16="http://schemas.microsoft.com/office/drawing/2014/main" id="{774CC023-E295-AC2D-82D1-06F9913972B3}"/>
                  </a:ext>
                </a:extLst>
              </p:cNvPr>
              <p:cNvSpPr/>
              <p:nvPr/>
            </p:nvSpPr>
            <p:spPr>
              <a:xfrm>
                <a:off x="1150685" y="6197896"/>
                <a:ext cx="403052" cy="403052"/>
              </a:xfrm>
              <a:custGeom>
                <a:avLst/>
                <a:gdLst>
                  <a:gd name="connsiteX0" fmla="*/ 403053 w 403052"/>
                  <a:gd name="connsiteY0" fmla="*/ 201526 h 403052"/>
                  <a:gd name="connsiteX1" fmla="*/ 201526 w 403052"/>
                  <a:gd name="connsiteY1" fmla="*/ 403053 h 403052"/>
                  <a:gd name="connsiteX2" fmla="*/ 0 w 403052"/>
                  <a:gd name="connsiteY2" fmla="*/ 201526 h 403052"/>
                  <a:gd name="connsiteX3" fmla="*/ 201526 w 403052"/>
                  <a:gd name="connsiteY3" fmla="*/ 0 h 403052"/>
                  <a:gd name="connsiteX4" fmla="*/ 403053 w 403052"/>
                  <a:gd name="connsiteY4" fmla="*/ 201526 h 40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052" h="403052">
                    <a:moveTo>
                      <a:pt x="403053" y="201526"/>
                    </a:moveTo>
                    <a:cubicBezTo>
                      <a:pt x="403053" y="312826"/>
                      <a:pt x="312826" y="403053"/>
                      <a:pt x="201526" y="403053"/>
                    </a:cubicBezTo>
                    <a:cubicBezTo>
                      <a:pt x="90226" y="403053"/>
                      <a:pt x="0" y="312826"/>
                      <a:pt x="0" y="201526"/>
                    </a:cubicBezTo>
                    <a:cubicBezTo>
                      <a:pt x="0" y="90226"/>
                      <a:pt x="90226" y="0"/>
                      <a:pt x="201526" y="0"/>
                    </a:cubicBezTo>
                    <a:cubicBezTo>
                      <a:pt x="312826" y="0"/>
                      <a:pt x="403053" y="90226"/>
                      <a:pt x="403053" y="201526"/>
                    </a:cubicBezTo>
                    <a:close/>
                  </a:path>
                </a:pathLst>
              </a:custGeom>
              <a:solidFill>
                <a:srgbClr val="3E29D7"/>
              </a:solidFill>
              <a:ln w="22823" cap="flat">
                <a:solidFill>
                  <a:srgbClr val="3E29D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8129353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3" y="585926"/>
            <a:ext cx="11984855" cy="586814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5DCA92F9-9A73-B129-5BA4-642EBBB42360}"/>
              </a:ext>
            </a:extLst>
          </p:cNvPr>
          <p:cNvSpPr/>
          <p:nvPr userDrawn="1"/>
        </p:nvSpPr>
        <p:spPr>
          <a:xfrm>
            <a:off x="0" y="6560598"/>
            <a:ext cx="12192000" cy="297402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400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					</a:t>
            </a:r>
            <a:endParaRPr lang="en-US" sz="1400" b="1" dirty="0">
              <a:solidFill>
                <a:srgbClr val="C3C3E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319596" y="1"/>
            <a:ext cx="11872405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aisnstūris 9">
            <a:extLst>
              <a:ext uri="{FF2B5EF4-FFF2-40B4-BE49-F238E27FC236}">
                <a16:creationId xmlns:a16="http://schemas.microsoft.com/office/drawing/2014/main" id="{CC0EE974-E9CD-A0A2-D2AC-9019C3652EF0}"/>
              </a:ext>
            </a:extLst>
          </p:cNvPr>
          <p:cNvSpPr/>
          <p:nvPr userDrawn="1"/>
        </p:nvSpPr>
        <p:spPr>
          <a:xfrm>
            <a:off x="1" y="2"/>
            <a:ext cx="204186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aisnstūris 12">
            <a:extLst>
              <a:ext uri="{FF2B5EF4-FFF2-40B4-BE49-F238E27FC236}">
                <a16:creationId xmlns:a16="http://schemas.microsoft.com/office/drawing/2014/main" id="{D3BB74FC-6EBA-6418-59B2-AB582EC03615}"/>
              </a:ext>
            </a:extLst>
          </p:cNvPr>
          <p:cNvSpPr/>
          <p:nvPr userDrawn="1"/>
        </p:nvSpPr>
        <p:spPr>
          <a:xfrm>
            <a:off x="4104167" y="-3"/>
            <a:ext cx="8087833" cy="488527"/>
          </a:xfrm>
          <a:prstGeom prst="rect">
            <a:avLst/>
          </a:prstGeom>
          <a:gradFill>
            <a:gsLst>
              <a:gs pos="0">
                <a:srgbClr val="000066"/>
              </a:gs>
              <a:gs pos="100000">
                <a:srgbClr val="0066C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45" y="1"/>
            <a:ext cx="11375253" cy="47939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2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763424-5104-1553-0AC4-735DB0ECB72F}"/>
              </a:ext>
            </a:extLst>
          </p:cNvPr>
          <p:cNvSpPr txBox="1"/>
          <p:nvPr userDrawn="1"/>
        </p:nvSpPr>
        <p:spPr>
          <a:xfrm>
            <a:off x="5428694" y="6560342"/>
            <a:ext cx="132277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kern="1200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07 / 11 /2025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5E1A40-50B2-F50F-88B7-943140CAEA54}"/>
              </a:ext>
            </a:extLst>
          </p:cNvPr>
          <p:cNvSpPr txBox="1"/>
          <p:nvPr userDrawn="1"/>
        </p:nvSpPr>
        <p:spPr>
          <a:xfrm>
            <a:off x="10662266" y="6570841"/>
            <a:ext cx="1492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 </a:t>
            </a:r>
            <a:fld id="{239A477C-B841-4E94-AB45-D48C28E1348B}" type="slidenum">
              <a:rPr lang="en-US" sz="12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r"/>
              <a:t>‹#›</a:t>
            </a:fld>
            <a:r>
              <a:rPr lang="en-US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1918713232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Virsraksts un saturs">
    <p:bg>
      <p:bgPr>
        <a:solidFill>
          <a:srgbClr val="E7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3" y="585926"/>
            <a:ext cx="11984855" cy="586814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5DCA92F9-9A73-B129-5BA4-642EBBB42360}"/>
              </a:ext>
            </a:extLst>
          </p:cNvPr>
          <p:cNvSpPr/>
          <p:nvPr userDrawn="1"/>
        </p:nvSpPr>
        <p:spPr>
          <a:xfrm>
            <a:off x="0" y="6560598"/>
            <a:ext cx="12192000" cy="297402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400" i="1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</a:t>
            </a:r>
            <a:r>
              <a:rPr lang="en-US" sz="1400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					</a:t>
            </a:r>
            <a:endParaRPr lang="en-US" sz="1400" b="1" dirty="0">
              <a:solidFill>
                <a:srgbClr val="C3C3E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319596" y="1"/>
            <a:ext cx="11872405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1.png">
            <a:extLst>
              <a:ext uri="{FF2B5EF4-FFF2-40B4-BE49-F238E27FC236}">
                <a16:creationId xmlns:a16="http://schemas.microsoft.com/office/drawing/2014/main" id="{28B6F2CF-8E29-9701-62DE-0ECFE9D9419B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371499" y="253"/>
            <a:ext cx="329837" cy="479394"/>
          </a:xfrm>
          <a:prstGeom prst="rect">
            <a:avLst/>
          </a:prstGeom>
        </p:spPr>
      </p:pic>
      <p:sp>
        <p:nvSpPr>
          <p:cNvPr id="10" name="Taisnstūris 9">
            <a:extLst>
              <a:ext uri="{FF2B5EF4-FFF2-40B4-BE49-F238E27FC236}">
                <a16:creationId xmlns:a16="http://schemas.microsoft.com/office/drawing/2014/main" id="{CC0EE974-E9CD-A0A2-D2AC-9019C3652EF0}"/>
              </a:ext>
            </a:extLst>
          </p:cNvPr>
          <p:cNvSpPr/>
          <p:nvPr userDrawn="1"/>
        </p:nvSpPr>
        <p:spPr>
          <a:xfrm>
            <a:off x="1" y="2"/>
            <a:ext cx="204186" cy="4885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aisnstūris 12">
            <a:extLst>
              <a:ext uri="{FF2B5EF4-FFF2-40B4-BE49-F238E27FC236}">
                <a16:creationId xmlns:a16="http://schemas.microsoft.com/office/drawing/2014/main" id="{D3BB74FC-6EBA-6418-59B2-AB582EC03615}"/>
              </a:ext>
            </a:extLst>
          </p:cNvPr>
          <p:cNvSpPr/>
          <p:nvPr userDrawn="1"/>
        </p:nvSpPr>
        <p:spPr>
          <a:xfrm>
            <a:off x="4104167" y="-3"/>
            <a:ext cx="8087833" cy="488527"/>
          </a:xfrm>
          <a:prstGeom prst="rect">
            <a:avLst/>
          </a:prstGeom>
          <a:gradFill>
            <a:gsLst>
              <a:gs pos="0">
                <a:srgbClr val="000066"/>
              </a:gs>
              <a:gs pos="100000">
                <a:srgbClr val="0066C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45" y="1"/>
            <a:ext cx="11375253" cy="479394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sz="28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5E1A40-50B2-F50F-88B7-943140CAEA54}"/>
              </a:ext>
            </a:extLst>
          </p:cNvPr>
          <p:cNvSpPr txBox="1"/>
          <p:nvPr userDrawn="1"/>
        </p:nvSpPr>
        <p:spPr>
          <a:xfrm>
            <a:off x="10662266" y="6570841"/>
            <a:ext cx="1492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 </a:t>
            </a:r>
            <a:fld id="{239A477C-B841-4E94-AB45-D48C28E1348B}" type="slidenum">
              <a:rPr lang="en-US" sz="12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r"/>
              <a:t>‹#›</a:t>
            </a:fld>
            <a:r>
              <a:rPr lang="en-US" sz="1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3C09E8-5FE1-0B8B-19CF-11C7BF0DDF15}"/>
              </a:ext>
            </a:extLst>
          </p:cNvPr>
          <p:cNvSpPr txBox="1"/>
          <p:nvPr userDrawn="1"/>
        </p:nvSpPr>
        <p:spPr>
          <a:xfrm>
            <a:off x="5428694" y="6560342"/>
            <a:ext cx="132277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kern="1200" dirty="0">
                <a:solidFill>
                  <a:srgbClr val="C3C3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07 / 11 / 2025</a:t>
            </a:r>
          </a:p>
        </p:txBody>
      </p:sp>
    </p:spTree>
    <p:extLst>
      <p:ext uri="{BB962C8B-B14F-4D97-AF65-F5344CB8AC3E}">
        <p14:creationId xmlns:p14="http://schemas.microsoft.com/office/powerpoint/2010/main" val="3444022862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4D46CC9-ADB8-46B2-8E6F-57217141E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C039FB29-701F-7AF0-3965-A84BD8AE7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1E88710B-E0B9-7471-56C3-A2AF8D538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30383761-315B-7B5D-5D52-436235319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06FA4D6C-6674-124A-52F6-5B9E28988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2046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a blo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E34053A0-B1CD-23F0-755E-F4966939E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96EFEAD2-5C04-F6E5-6BCE-90891F5D57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53CC12D7-DA11-52A6-5E59-F98004BD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6FEDCCEA-740C-1A21-2788-A30D70A8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F0469FE8-B402-535D-A009-28D8FA029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27C20F33-66C7-8ADE-3F8B-77C1C114E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63358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897C09B9-2235-341E-EDE7-F71C1E909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F6080C51-E9A9-D26E-EE3A-E7D989A3F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4" name="Satura vietturis 3">
            <a:extLst>
              <a:ext uri="{FF2B5EF4-FFF2-40B4-BE49-F238E27FC236}">
                <a16:creationId xmlns:a16="http://schemas.microsoft.com/office/drawing/2014/main" id="{263A59DD-F273-2AFD-8E90-F23CB73DF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D4747B0D-1E07-4735-5ED5-16092EDC97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6" name="Satura vietturis 5">
            <a:extLst>
              <a:ext uri="{FF2B5EF4-FFF2-40B4-BE49-F238E27FC236}">
                <a16:creationId xmlns:a16="http://schemas.microsoft.com/office/drawing/2014/main" id="{4F06A768-760A-73E1-DA6D-44D6A2222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7" name="Datuma vietturis 6">
            <a:extLst>
              <a:ext uri="{FF2B5EF4-FFF2-40B4-BE49-F238E27FC236}">
                <a16:creationId xmlns:a16="http://schemas.microsoft.com/office/drawing/2014/main" id="{F8157E5A-2FC4-2042-12CE-5AF8750B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8" name="Kājenes vietturis 7">
            <a:extLst>
              <a:ext uri="{FF2B5EF4-FFF2-40B4-BE49-F238E27FC236}">
                <a16:creationId xmlns:a16="http://schemas.microsoft.com/office/drawing/2014/main" id="{1B1813B9-39D0-4BBF-25E5-3B58D336B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ida numura vietturis 8">
            <a:extLst>
              <a:ext uri="{FF2B5EF4-FFF2-40B4-BE49-F238E27FC236}">
                <a16:creationId xmlns:a16="http://schemas.microsoft.com/office/drawing/2014/main" id="{45212A7B-50EE-A28D-4E35-87F503C46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922314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524A81B2-3C8F-9454-8EFA-38C5A8F26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Datuma vietturis 2">
            <a:extLst>
              <a:ext uri="{FF2B5EF4-FFF2-40B4-BE49-F238E27FC236}">
                <a16:creationId xmlns:a16="http://schemas.microsoft.com/office/drawing/2014/main" id="{4ED67732-9599-82E5-CF0B-1E7356EA2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4" name="Kājenes vietturis 3">
            <a:extLst>
              <a:ext uri="{FF2B5EF4-FFF2-40B4-BE49-F238E27FC236}">
                <a16:creationId xmlns:a16="http://schemas.microsoft.com/office/drawing/2014/main" id="{22CD1859-2BAF-60FA-3ACC-F566C748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ida numura vietturis 4">
            <a:extLst>
              <a:ext uri="{FF2B5EF4-FFF2-40B4-BE49-F238E27FC236}">
                <a16:creationId xmlns:a16="http://schemas.microsoft.com/office/drawing/2014/main" id="{974EDE2B-BEC6-B440-50CA-4C6A586D1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7273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Virsraksts un saturs">
    <p:bg>
      <p:bgPr>
        <a:solidFill>
          <a:srgbClr val="E5EF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9" y="645720"/>
            <a:ext cx="11915191" cy="5846519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1195724" y="0"/>
            <a:ext cx="10996276" cy="530352"/>
          </a:xfrm>
          <a:prstGeom prst="rect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295" y="0"/>
            <a:ext cx="10996275" cy="53279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2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6" name="Taisnstūris 5">
            <a:extLst>
              <a:ext uri="{FF2B5EF4-FFF2-40B4-BE49-F238E27FC236}">
                <a16:creationId xmlns:a16="http://schemas.microsoft.com/office/drawing/2014/main" id="{B7F8C573-6E28-9624-70E4-5D0E2D272C5D}"/>
              </a:ext>
            </a:extLst>
          </p:cNvPr>
          <p:cNvSpPr/>
          <p:nvPr userDrawn="1"/>
        </p:nvSpPr>
        <p:spPr>
          <a:xfrm>
            <a:off x="1" y="6591424"/>
            <a:ext cx="12192000" cy="285626"/>
          </a:xfrm>
          <a:prstGeom prst="rect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6" name="Grupa 95">
            <a:extLst>
              <a:ext uri="{FF2B5EF4-FFF2-40B4-BE49-F238E27FC236}">
                <a16:creationId xmlns:a16="http://schemas.microsoft.com/office/drawing/2014/main" id="{F163CAE3-F182-5544-0BBF-35CCEF6AA673}"/>
              </a:ext>
            </a:extLst>
          </p:cNvPr>
          <p:cNvGrpSpPr/>
          <p:nvPr userDrawn="1"/>
        </p:nvGrpSpPr>
        <p:grpSpPr>
          <a:xfrm flipH="1">
            <a:off x="-25400" y="-413911"/>
            <a:ext cx="1116125" cy="919979"/>
            <a:chOff x="8594725" y="2870200"/>
            <a:chExt cx="2041525" cy="1682750"/>
          </a:xfrm>
        </p:grpSpPr>
        <p:cxnSp>
          <p:nvCxnSpPr>
            <p:cNvPr id="97" name="Taisns savienotājs 96">
              <a:extLst>
                <a:ext uri="{FF2B5EF4-FFF2-40B4-BE49-F238E27FC236}">
                  <a16:creationId xmlns:a16="http://schemas.microsoft.com/office/drawing/2014/main" id="{52F24B96-99DB-DE53-D423-D3BB6729790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0055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Taisns savienotājs 97">
              <a:extLst>
                <a:ext uri="{FF2B5EF4-FFF2-40B4-BE49-F238E27FC236}">
                  <a16:creationId xmlns:a16="http://schemas.microsoft.com/office/drawing/2014/main" id="{0C743B22-1BD9-6379-DD28-4A106DE7C10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0055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Taisns savienotājs 98">
              <a:extLst>
                <a:ext uri="{FF2B5EF4-FFF2-40B4-BE49-F238E27FC236}">
                  <a16:creationId xmlns:a16="http://schemas.microsoft.com/office/drawing/2014/main" id="{02BEE431-9F7C-E3A4-721E-B8500B105FF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0055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Taisns savienotājs 99">
              <a:extLst>
                <a:ext uri="{FF2B5EF4-FFF2-40B4-BE49-F238E27FC236}">
                  <a16:creationId xmlns:a16="http://schemas.microsoft.com/office/drawing/2014/main" id="{F8DC6122-8FFB-9F12-FAE7-AB1D48FC68A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0055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Taisns savienotājs 100">
              <a:extLst>
                <a:ext uri="{FF2B5EF4-FFF2-40B4-BE49-F238E27FC236}">
                  <a16:creationId xmlns:a16="http://schemas.microsoft.com/office/drawing/2014/main" id="{9F62FF0C-6017-2EB4-73EA-CBA9132CD8F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76936" y="2893636"/>
              <a:ext cx="1659314" cy="1659314"/>
            </a:xfrm>
            <a:prstGeom prst="line">
              <a:avLst/>
            </a:prstGeom>
            <a:ln w="38100">
              <a:solidFill>
                <a:srgbClr val="0055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Taisns savienotājs 101">
              <a:extLst>
                <a:ext uri="{FF2B5EF4-FFF2-40B4-BE49-F238E27FC236}">
                  <a16:creationId xmlns:a16="http://schemas.microsoft.com/office/drawing/2014/main" id="{86E1B070-6F4B-4FD0-7612-359858219FE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0055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Taisns savienotājs 102">
              <a:extLst>
                <a:ext uri="{FF2B5EF4-FFF2-40B4-BE49-F238E27FC236}">
                  <a16:creationId xmlns:a16="http://schemas.microsoft.com/office/drawing/2014/main" id="{9F9DC3AA-9E1E-A9F6-6E34-E730D13E3083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0055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9" name="Taisns savienotājs 108">
            <a:extLst>
              <a:ext uri="{FF2B5EF4-FFF2-40B4-BE49-F238E27FC236}">
                <a16:creationId xmlns:a16="http://schemas.microsoft.com/office/drawing/2014/main" id="{1F54C176-7150-E20E-325B-3B460CBF55D4}"/>
              </a:ext>
            </a:extLst>
          </p:cNvPr>
          <p:cNvCxnSpPr>
            <a:cxnSpLocks/>
          </p:cNvCxnSpPr>
          <p:nvPr userDrawn="1"/>
        </p:nvCxnSpPr>
        <p:spPr>
          <a:xfrm flipH="1">
            <a:off x="-241300" y="511605"/>
            <a:ext cx="1462424" cy="0"/>
          </a:xfrm>
          <a:prstGeom prst="line">
            <a:avLst/>
          </a:prstGeom>
          <a:ln w="38100">
            <a:solidFill>
              <a:srgbClr val="0055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Loks 115">
            <a:extLst>
              <a:ext uri="{FF2B5EF4-FFF2-40B4-BE49-F238E27FC236}">
                <a16:creationId xmlns:a16="http://schemas.microsoft.com/office/drawing/2014/main" id="{5562184E-64CF-2950-57F0-333F013E8F12}"/>
              </a:ext>
            </a:extLst>
          </p:cNvPr>
          <p:cNvSpPr/>
          <p:nvPr userDrawn="1"/>
        </p:nvSpPr>
        <p:spPr>
          <a:xfrm rot="15220770">
            <a:off x="11260180" y="89508"/>
            <a:ext cx="1864795" cy="1864795"/>
          </a:xfrm>
          <a:prstGeom prst="arc">
            <a:avLst>
              <a:gd name="adj1" fmla="val 13728515"/>
              <a:gd name="adj2" fmla="val 2612013"/>
            </a:avLst>
          </a:prstGeom>
          <a:ln w="57150">
            <a:solidFill>
              <a:srgbClr val="E5EF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āls 116">
            <a:extLst>
              <a:ext uri="{FF2B5EF4-FFF2-40B4-BE49-F238E27FC236}">
                <a16:creationId xmlns:a16="http://schemas.microsoft.com/office/drawing/2014/main" id="{6CF0B110-2829-DFA2-4B78-F3F8D1BAF620}"/>
              </a:ext>
            </a:extLst>
          </p:cNvPr>
          <p:cNvSpPr/>
          <p:nvPr userDrawn="1"/>
        </p:nvSpPr>
        <p:spPr>
          <a:xfrm>
            <a:off x="11881970" y="4083"/>
            <a:ext cx="232841" cy="232841"/>
          </a:xfrm>
          <a:prstGeom prst="ellipse">
            <a:avLst/>
          </a:prstGeom>
          <a:solidFill>
            <a:srgbClr val="E5EFED"/>
          </a:solidFill>
          <a:ln w="47625">
            <a:solidFill>
              <a:srgbClr val="0055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āls 117">
            <a:extLst>
              <a:ext uri="{FF2B5EF4-FFF2-40B4-BE49-F238E27FC236}">
                <a16:creationId xmlns:a16="http://schemas.microsoft.com/office/drawing/2014/main" id="{17540FD6-8DCF-A8AD-C72E-8B892A023EEA}"/>
              </a:ext>
            </a:extLst>
          </p:cNvPr>
          <p:cNvSpPr/>
          <p:nvPr userDrawn="1"/>
        </p:nvSpPr>
        <p:spPr>
          <a:xfrm>
            <a:off x="11247510" y="252523"/>
            <a:ext cx="432072" cy="432072"/>
          </a:xfrm>
          <a:prstGeom prst="ellipse">
            <a:avLst/>
          </a:prstGeom>
          <a:solidFill>
            <a:srgbClr val="E5EFED"/>
          </a:solidFill>
          <a:ln w="47625">
            <a:solidFill>
              <a:srgbClr val="0055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aisnstūris 118">
            <a:extLst>
              <a:ext uri="{FF2B5EF4-FFF2-40B4-BE49-F238E27FC236}">
                <a16:creationId xmlns:a16="http://schemas.microsoft.com/office/drawing/2014/main" id="{179DBEBE-AA39-F144-D4BE-17A34061F0BA}"/>
              </a:ext>
            </a:extLst>
          </p:cNvPr>
          <p:cNvSpPr/>
          <p:nvPr userDrawn="1"/>
        </p:nvSpPr>
        <p:spPr>
          <a:xfrm>
            <a:off x="10636980" y="532798"/>
            <a:ext cx="1567606" cy="279453"/>
          </a:xfrm>
          <a:prstGeom prst="rect">
            <a:avLst/>
          </a:prstGeom>
          <a:solidFill>
            <a:srgbClr val="E5EF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4A374E2-34D9-3161-C72A-6E4B74306BC2}"/>
              </a:ext>
            </a:extLst>
          </p:cNvPr>
          <p:cNvSpPr txBox="1"/>
          <p:nvPr userDrawn="1"/>
        </p:nvSpPr>
        <p:spPr>
          <a:xfrm>
            <a:off x="4678681" y="6591424"/>
            <a:ext cx="283463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aseline="0" dirty="0">
                <a:solidFill>
                  <a:srgbClr val="C1D9D4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07 / 11 / 2025</a:t>
            </a:r>
            <a:endParaRPr lang="lv-LV" sz="1400" baseline="0" dirty="0">
              <a:solidFill>
                <a:srgbClr val="C1D9D4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C43BCE-A5A4-4FCE-1ED0-8CF4F25C7111}"/>
              </a:ext>
            </a:extLst>
          </p:cNvPr>
          <p:cNvSpPr txBox="1"/>
          <p:nvPr userDrawn="1"/>
        </p:nvSpPr>
        <p:spPr>
          <a:xfrm>
            <a:off x="11217030" y="6578436"/>
            <a:ext cx="975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 </a:t>
            </a:r>
            <a:fld id="{B5097AA6-F11A-4903-ACF4-662866F0A8B9}" type="slidenum">
              <a:rPr lang="en-US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r"/>
              <a:t>‹#›</a:t>
            </a:fld>
            <a:r>
              <a:rPr lang="en-US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1105721323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>
            <a:extLst>
              <a:ext uri="{FF2B5EF4-FFF2-40B4-BE49-F238E27FC236}">
                <a16:creationId xmlns:a16="http://schemas.microsoft.com/office/drawing/2014/main" id="{CFEAEB0B-3713-C2A9-5B72-116D30946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3" name="Kājenes vietturis 2">
            <a:extLst>
              <a:ext uri="{FF2B5EF4-FFF2-40B4-BE49-F238E27FC236}">
                <a16:creationId xmlns:a16="http://schemas.microsoft.com/office/drawing/2014/main" id="{F4B4153B-8936-EDBE-63F8-5CC11EB30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0B251B68-EEE8-B24F-5F68-723AE1CF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60426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0B87BFA-CAA8-8FEC-9C53-B70765536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2518C989-3217-56E0-80BD-B45CF51F3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8A19D84F-FDD3-7BC9-6406-AEFDFDD5F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5902FE63-2430-5E9B-B11E-7A985769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52BE9FD3-F064-9946-391F-B889EABF4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05CCA5EE-B465-6CE8-C760-55358DF5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16645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CD1288D0-822C-51FC-BB1D-76FDAC6FF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ttēla vietturis 2">
            <a:extLst>
              <a:ext uri="{FF2B5EF4-FFF2-40B4-BE49-F238E27FC236}">
                <a16:creationId xmlns:a16="http://schemas.microsoft.com/office/drawing/2014/main" id="{28C9B6FD-5CC6-B279-0A83-FD83BB5AEE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4D689652-AFD1-6905-4BC1-D244D8F89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Noklikšķiniet, lai rediģētu šablona teksta stilus</a:t>
            </a:r>
          </a:p>
        </p:txBody>
      </p:sp>
      <p:sp>
        <p:nvSpPr>
          <p:cNvPr id="5" name="Datuma vietturis 4">
            <a:extLst>
              <a:ext uri="{FF2B5EF4-FFF2-40B4-BE49-F238E27FC236}">
                <a16:creationId xmlns:a16="http://schemas.microsoft.com/office/drawing/2014/main" id="{D813F868-663E-24C8-64EB-6BAE46E59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6" name="Kājenes vietturis 5">
            <a:extLst>
              <a:ext uri="{FF2B5EF4-FFF2-40B4-BE49-F238E27FC236}">
                <a16:creationId xmlns:a16="http://schemas.microsoft.com/office/drawing/2014/main" id="{1BBE9FED-841F-4C9C-9C35-55A804F85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ida numura vietturis 6">
            <a:extLst>
              <a:ext uri="{FF2B5EF4-FFF2-40B4-BE49-F238E27FC236}">
                <a16:creationId xmlns:a16="http://schemas.microsoft.com/office/drawing/2014/main" id="{FE992E7F-991F-8946-CA1B-65AFED99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90469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11E11252-2256-3599-0BA6-0060B057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4B27365B-D611-75D6-C3BD-B6BD0DA71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025D69BF-DF4C-151D-652A-57525ABA8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AEA22CAB-70DB-9E25-4F9B-12BD088D3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10F955C2-A80E-9672-D7CC-ADF427681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40468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>
            <a:extLst>
              <a:ext uri="{FF2B5EF4-FFF2-40B4-BE49-F238E27FC236}">
                <a16:creationId xmlns:a16="http://schemas.microsoft.com/office/drawing/2014/main" id="{89F9596D-1855-04BB-8E5B-513A11176F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>
            <a:extLst>
              <a:ext uri="{FF2B5EF4-FFF2-40B4-BE49-F238E27FC236}">
                <a16:creationId xmlns:a16="http://schemas.microsoft.com/office/drawing/2014/main" id="{ED7AB7D3-839F-11A7-DBAF-F5D71A8E91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ADEB5646-8B5F-4843-5186-CFBD65468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F0EF82F0-0586-4AD0-93BC-6E594057D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51823BC4-B604-53D1-6E44-AF85452A0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0427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Virsraksts un saturs">
    <p:bg>
      <p:bgPr>
        <a:solidFill>
          <a:srgbClr val="E7E5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9" y="645720"/>
            <a:ext cx="11915191" cy="5846519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1195724" y="0"/>
            <a:ext cx="10996276" cy="530352"/>
          </a:xfrm>
          <a:prstGeom prst="rect">
            <a:avLst/>
          </a:prstGeom>
          <a:solidFill>
            <a:srgbClr val="0E00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295" y="0"/>
            <a:ext cx="10996275" cy="53279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2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6" name="Taisnstūris 5">
            <a:extLst>
              <a:ext uri="{FF2B5EF4-FFF2-40B4-BE49-F238E27FC236}">
                <a16:creationId xmlns:a16="http://schemas.microsoft.com/office/drawing/2014/main" id="{B7F8C573-6E28-9624-70E4-5D0E2D272C5D}"/>
              </a:ext>
            </a:extLst>
          </p:cNvPr>
          <p:cNvSpPr/>
          <p:nvPr userDrawn="1"/>
        </p:nvSpPr>
        <p:spPr>
          <a:xfrm>
            <a:off x="1" y="6591424"/>
            <a:ext cx="12192000" cy="285626"/>
          </a:xfrm>
          <a:prstGeom prst="rect">
            <a:avLst/>
          </a:prstGeom>
          <a:solidFill>
            <a:srgbClr val="0E00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6" name="Grupa 95">
            <a:extLst>
              <a:ext uri="{FF2B5EF4-FFF2-40B4-BE49-F238E27FC236}">
                <a16:creationId xmlns:a16="http://schemas.microsoft.com/office/drawing/2014/main" id="{F163CAE3-F182-5544-0BBF-35CCEF6AA673}"/>
              </a:ext>
            </a:extLst>
          </p:cNvPr>
          <p:cNvGrpSpPr/>
          <p:nvPr userDrawn="1"/>
        </p:nvGrpSpPr>
        <p:grpSpPr>
          <a:xfrm flipH="1">
            <a:off x="-25400" y="-413911"/>
            <a:ext cx="1116125" cy="919979"/>
            <a:chOff x="8594725" y="2870200"/>
            <a:chExt cx="2041525" cy="1682750"/>
          </a:xfrm>
        </p:grpSpPr>
        <p:cxnSp>
          <p:nvCxnSpPr>
            <p:cNvPr id="97" name="Taisns savienotājs 96">
              <a:extLst>
                <a:ext uri="{FF2B5EF4-FFF2-40B4-BE49-F238E27FC236}">
                  <a16:creationId xmlns:a16="http://schemas.microsoft.com/office/drawing/2014/main" id="{52F24B96-99DB-DE53-D423-D3BB6729790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0E00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Taisns savienotājs 97">
              <a:extLst>
                <a:ext uri="{FF2B5EF4-FFF2-40B4-BE49-F238E27FC236}">
                  <a16:creationId xmlns:a16="http://schemas.microsoft.com/office/drawing/2014/main" id="{0C743B22-1BD9-6379-DD28-4A106DE7C10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0E00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Taisns savienotājs 98">
              <a:extLst>
                <a:ext uri="{FF2B5EF4-FFF2-40B4-BE49-F238E27FC236}">
                  <a16:creationId xmlns:a16="http://schemas.microsoft.com/office/drawing/2014/main" id="{02BEE431-9F7C-E3A4-721E-B8500B105FF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0E00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Taisns savienotājs 99">
              <a:extLst>
                <a:ext uri="{FF2B5EF4-FFF2-40B4-BE49-F238E27FC236}">
                  <a16:creationId xmlns:a16="http://schemas.microsoft.com/office/drawing/2014/main" id="{F8DC6122-8FFB-9F12-FAE7-AB1D48FC68A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0E00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Taisns savienotājs 100">
              <a:extLst>
                <a:ext uri="{FF2B5EF4-FFF2-40B4-BE49-F238E27FC236}">
                  <a16:creationId xmlns:a16="http://schemas.microsoft.com/office/drawing/2014/main" id="{9F62FF0C-6017-2EB4-73EA-CBA9132CD8F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76936" y="2893636"/>
              <a:ext cx="1659314" cy="1659314"/>
            </a:xfrm>
            <a:prstGeom prst="line">
              <a:avLst/>
            </a:prstGeom>
            <a:ln w="38100">
              <a:solidFill>
                <a:srgbClr val="0E00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Taisns savienotājs 101">
              <a:extLst>
                <a:ext uri="{FF2B5EF4-FFF2-40B4-BE49-F238E27FC236}">
                  <a16:creationId xmlns:a16="http://schemas.microsoft.com/office/drawing/2014/main" id="{86E1B070-6F4B-4FD0-7612-359858219FE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0E00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Taisns savienotājs 102">
              <a:extLst>
                <a:ext uri="{FF2B5EF4-FFF2-40B4-BE49-F238E27FC236}">
                  <a16:creationId xmlns:a16="http://schemas.microsoft.com/office/drawing/2014/main" id="{9F9DC3AA-9E1E-A9F6-6E34-E730D13E3083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0E00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9" name="Taisns savienotājs 108">
            <a:extLst>
              <a:ext uri="{FF2B5EF4-FFF2-40B4-BE49-F238E27FC236}">
                <a16:creationId xmlns:a16="http://schemas.microsoft.com/office/drawing/2014/main" id="{1F54C176-7150-E20E-325B-3B460CBF55D4}"/>
              </a:ext>
            </a:extLst>
          </p:cNvPr>
          <p:cNvCxnSpPr>
            <a:cxnSpLocks/>
          </p:cNvCxnSpPr>
          <p:nvPr userDrawn="1"/>
        </p:nvCxnSpPr>
        <p:spPr>
          <a:xfrm flipH="1">
            <a:off x="-241300" y="511605"/>
            <a:ext cx="1462424" cy="0"/>
          </a:xfrm>
          <a:prstGeom prst="line">
            <a:avLst/>
          </a:prstGeom>
          <a:ln w="38100">
            <a:solidFill>
              <a:srgbClr val="0E00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Loks 115">
            <a:extLst>
              <a:ext uri="{FF2B5EF4-FFF2-40B4-BE49-F238E27FC236}">
                <a16:creationId xmlns:a16="http://schemas.microsoft.com/office/drawing/2014/main" id="{5562184E-64CF-2950-57F0-333F013E8F12}"/>
              </a:ext>
            </a:extLst>
          </p:cNvPr>
          <p:cNvSpPr/>
          <p:nvPr userDrawn="1"/>
        </p:nvSpPr>
        <p:spPr>
          <a:xfrm rot="15220770">
            <a:off x="11260180" y="89508"/>
            <a:ext cx="1864795" cy="1864795"/>
          </a:xfrm>
          <a:prstGeom prst="arc">
            <a:avLst>
              <a:gd name="adj1" fmla="val 13728515"/>
              <a:gd name="adj2" fmla="val 2612013"/>
            </a:avLst>
          </a:prstGeom>
          <a:ln w="57150">
            <a:solidFill>
              <a:srgbClr val="E7E5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āls 116">
            <a:extLst>
              <a:ext uri="{FF2B5EF4-FFF2-40B4-BE49-F238E27FC236}">
                <a16:creationId xmlns:a16="http://schemas.microsoft.com/office/drawing/2014/main" id="{6CF0B110-2829-DFA2-4B78-F3F8D1BAF620}"/>
              </a:ext>
            </a:extLst>
          </p:cNvPr>
          <p:cNvSpPr/>
          <p:nvPr userDrawn="1"/>
        </p:nvSpPr>
        <p:spPr>
          <a:xfrm>
            <a:off x="11881970" y="4083"/>
            <a:ext cx="232841" cy="232841"/>
          </a:xfrm>
          <a:prstGeom prst="ellipse">
            <a:avLst/>
          </a:prstGeom>
          <a:solidFill>
            <a:srgbClr val="E7E5EF"/>
          </a:solidFill>
          <a:ln w="47625">
            <a:solidFill>
              <a:srgbClr val="0E00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āls 117">
            <a:extLst>
              <a:ext uri="{FF2B5EF4-FFF2-40B4-BE49-F238E27FC236}">
                <a16:creationId xmlns:a16="http://schemas.microsoft.com/office/drawing/2014/main" id="{17540FD6-8DCF-A8AD-C72E-8B892A023EEA}"/>
              </a:ext>
            </a:extLst>
          </p:cNvPr>
          <p:cNvSpPr/>
          <p:nvPr userDrawn="1"/>
        </p:nvSpPr>
        <p:spPr>
          <a:xfrm>
            <a:off x="11247510" y="252523"/>
            <a:ext cx="432072" cy="432072"/>
          </a:xfrm>
          <a:prstGeom prst="ellipse">
            <a:avLst/>
          </a:prstGeom>
          <a:solidFill>
            <a:srgbClr val="E7E5EF"/>
          </a:solidFill>
          <a:ln w="47625">
            <a:solidFill>
              <a:srgbClr val="0E00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aisnstūris 118">
            <a:extLst>
              <a:ext uri="{FF2B5EF4-FFF2-40B4-BE49-F238E27FC236}">
                <a16:creationId xmlns:a16="http://schemas.microsoft.com/office/drawing/2014/main" id="{179DBEBE-AA39-F144-D4BE-17A34061F0BA}"/>
              </a:ext>
            </a:extLst>
          </p:cNvPr>
          <p:cNvSpPr/>
          <p:nvPr userDrawn="1"/>
        </p:nvSpPr>
        <p:spPr>
          <a:xfrm>
            <a:off x="10636980" y="532798"/>
            <a:ext cx="1567606" cy="279453"/>
          </a:xfrm>
          <a:prstGeom prst="rect">
            <a:avLst/>
          </a:prstGeom>
          <a:solidFill>
            <a:srgbClr val="E7E5E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4A374E2-34D9-3161-C72A-6E4B74306BC2}"/>
              </a:ext>
            </a:extLst>
          </p:cNvPr>
          <p:cNvSpPr txBox="1"/>
          <p:nvPr userDrawn="1"/>
        </p:nvSpPr>
        <p:spPr>
          <a:xfrm>
            <a:off x="4678681" y="6591424"/>
            <a:ext cx="283463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lv-LV" sz="1400" baseline="0" dirty="0">
                <a:solidFill>
                  <a:srgbClr val="E7E5E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07 / 11 / 2025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C43BCE-A5A4-4FCE-1ED0-8CF4F25C7111}"/>
              </a:ext>
            </a:extLst>
          </p:cNvPr>
          <p:cNvSpPr txBox="1"/>
          <p:nvPr userDrawn="1"/>
        </p:nvSpPr>
        <p:spPr>
          <a:xfrm>
            <a:off x="11217030" y="6578436"/>
            <a:ext cx="975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 </a:t>
            </a:r>
            <a:fld id="{B5097AA6-F11A-4903-ACF4-662866F0A8B9}" type="slidenum">
              <a:rPr lang="en-US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r"/>
              <a:t>‹#›</a:t>
            </a:fld>
            <a:r>
              <a:rPr lang="en-US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135241800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Virsraksts un saturs">
    <p:bg>
      <p:bgPr>
        <a:solidFill>
          <a:srgbClr val="EFE5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9" y="645720"/>
            <a:ext cx="11915191" cy="5846519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1195724" y="0"/>
            <a:ext cx="10996276" cy="530352"/>
          </a:xfrm>
          <a:prstGeom prst="rect">
            <a:avLst/>
          </a:prstGeom>
          <a:solidFill>
            <a:srgbClr val="5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295" y="0"/>
            <a:ext cx="10996275" cy="53279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2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6" name="Taisnstūris 5">
            <a:extLst>
              <a:ext uri="{FF2B5EF4-FFF2-40B4-BE49-F238E27FC236}">
                <a16:creationId xmlns:a16="http://schemas.microsoft.com/office/drawing/2014/main" id="{B7F8C573-6E28-9624-70E4-5D0E2D272C5D}"/>
              </a:ext>
            </a:extLst>
          </p:cNvPr>
          <p:cNvSpPr/>
          <p:nvPr userDrawn="1"/>
        </p:nvSpPr>
        <p:spPr>
          <a:xfrm>
            <a:off x="1" y="6591424"/>
            <a:ext cx="12192000" cy="285626"/>
          </a:xfrm>
          <a:prstGeom prst="rect">
            <a:avLst/>
          </a:prstGeom>
          <a:solidFill>
            <a:srgbClr val="5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6" name="Grupa 95">
            <a:extLst>
              <a:ext uri="{FF2B5EF4-FFF2-40B4-BE49-F238E27FC236}">
                <a16:creationId xmlns:a16="http://schemas.microsoft.com/office/drawing/2014/main" id="{F163CAE3-F182-5544-0BBF-35CCEF6AA673}"/>
              </a:ext>
            </a:extLst>
          </p:cNvPr>
          <p:cNvGrpSpPr/>
          <p:nvPr userDrawn="1"/>
        </p:nvGrpSpPr>
        <p:grpSpPr>
          <a:xfrm flipH="1">
            <a:off x="-25400" y="-413911"/>
            <a:ext cx="1116125" cy="919979"/>
            <a:chOff x="8594725" y="2870200"/>
            <a:chExt cx="2041525" cy="1682750"/>
          </a:xfrm>
        </p:grpSpPr>
        <p:cxnSp>
          <p:nvCxnSpPr>
            <p:cNvPr id="97" name="Taisns savienotājs 96">
              <a:extLst>
                <a:ext uri="{FF2B5EF4-FFF2-40B4-BE49-F238E27FC236}">
                  <a16:creationId xmlns:a16="http://schemas.microsoft.com/office/drawing/2014/main" id="{52F24B96-99DB-DE53-D423-D3BB6729790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5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Taisns savienotājs 97">
              <a:extLst>
                <a:ext uri="{FF2B5EF4-FFF2-40B4-BE49-F238E27FC236}">
                  <a16:creationId xmlns:a16="http://schemas.microsoft.com/office/drawing/2014/main" id="{0C743B22-1BD9-6379-DD28-4A106DE7C10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5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Taisns savienotājs 98">
              <a:extLst>
                <a:ext uri="{FF2B5EF4-FFF2-40B4-BE49-F238E27FC236}">
                  <a16:creationId xmlns:a16="http://schemas.microsoft.com/office/drawing/2014/main" id="{02BEE431-9F7C-E3A4-721E-B8500B105FF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5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Taisns savienotājs 99">
              <a:extLst>
                <a:ext uri="{FF2B5EF4-FFF2-40B4-BE49-F238E27FC236}">
                  <a16:creationId xmlns:a16="http://schemas.microsoft.com/office/drawing/2014/main" id="{F8DC6122-8FFB-9F12-FAE7-AB1D48FC68A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5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Taisns savienotājs 100">
              <a:extLst>
                <a:ext uri="{FF2B5EF4-FFF2-40B4-BE49-F238E27FC236}">
                  <a16:creationId xmlns:a16="http://schemas.microsoft.com/office/drawing/2014/main" id="{9F62FF0C-6017-2EB4-73EA-CBA9132CD8F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76936" y="2893636"/>
              <a:ext cx="1659314" cy="1659314"/>
            </a:xfrm>
            <a:prstGeom prst="line">
              <a:avLst/>
            </a:prstGeom>
            <a:ln w="38100">
              <a:solidFill>
                <a:srgbClr val="5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Taisns savienotājs 101">
              <a:extLst>
                <a:ext uri="{FF2B5EF4-FFF2-40B4-BE49-F238E27FC236}">
                  <a16:creationId xmlns:a16="http://schemas.microsoft.com/office/drawing/2014/main" id="{86E1B070-6F4B-4FD0-7612-359858219FE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5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Taisns savienotājs 102">
              <a:extLst>
                <a:ext uri="{FF2B5EF4-FFF2-40B4-BE49-F238E27FC236}">
                  <a16:creationId xmlns:a16="http://schemas.microsoft.com/office/drawing/2014/main" id="{9F9DC3AA-9E1E-A9F6-6E34-E730D13E3083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56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9" name="Taisns savienotājs 108">
            <a:extLst>
              <a:ext uri="{FF2B5EF4-FFF2-40B4-BE49-F238E27FC236}">
                <a16:creationId xmlns:a16="http://schemas.microsoft.com/office/drawing/2014/main" id="{1F54C176-7150-E20E-325B-3B460CBF55D4}"/>
              </a:ext>
            </a:extLst>
          </p:cNvPr>
          <p:cNvCxnSpPr>
            <a:cxnSpLocks/>
          </p:cNvCxnSpPr>
          <p:nvPr userDrawn="1"/>
        </p:nvCxnSpPr>
        <p:spPr>
          <a:xfrm flipH="1">
            <a:off x="-241300" y="511605"/>
            <a:ext cx="1462424" cy="0"/>
          </a:xfrm>
          <a:prstGeom prst="line">
            <a:avLst/>
          </a:prstGeom>
          <a:ln w="38100">
            <a:solidFill>
              <a:srgbClr val="5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Loks 115">
            <a:extLst>
              <a:ext uri="{FF2B5EF4-FFF2-40B4-BE49-F238E27FC236}">
                <a16:creationId xmlns:a16="http://schemas.microsoft.com/office/drawing/2014/main" id="{5562184E-64CF-2950-57F0-333F013E8F12}"/>
              </a:ext>
            </a:extLst>
          </p:cNvPr>
          <p:cNvSpPr/>
          <p:nvPr userDrawn="1"/>
        </p:nvSpPr>
        <p:spPr>
          <a:xfrm rot="15220770">
            <a:off x="11260180" y="89508"/>
            <a:ext cx="1864795" cy="1864795"/>
          </a:xfrm>
          <a:prstGeom prst="arc">
            <a:avLst>
              <a:gd name="adj1" fmla="val 13728515"/>
              <a:gd name="adj2" fmla="val 2612013"/>
            </a:avLst>
          </a:prstGeom>
          <a:ln w="57150">
            <a:solidFill>
              <a:srgbClr val="EFE5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āls 116">
            <a:extLst>
              <a:ext uri="{FF2B5EF4-FFF2-40B4-BE49-F238E27FC236}">
                <a16:creationId xmlns:a16="http://schemas.microsoft.com/office/drawing/2014/main" id="{6CF0B110-2829-DFA2-4B78-F3F8D1BAF620}"/>
              </a:ext>
            </a:extLst>
          </p:cNvPr>
          <p:cNvSpPr/>
          <p:nvPr userDrawn="1"/>
        </p:nvSpPr>
        <p:spPr>
          <a:xfrm>
            <a:off x="11881970" y="4083"/>
            <a:ext cx="232841" cy="232841"/>
          </a:xfrm>
          <a:prstGeom prst="ellipse">
            <a:avLst/>
          </a:prstGeom>
          <a:solidFill>
            <a:srgbClr val="EFE5E5"/>
          </a:solidFill>
          <a:ln w="47625">
            <a:solidFill>
              <a:srgbClr val="5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āls 117">
            <a:extLst>
              <a:ext uri="{FF2B5EF4-FFF2-40B4-BE49-F238E27FC236}">
                <a16:creationId xmlns:a16="http://schemas.microsoft.com/office/drawing/2014/main" id="{17540FD6-8DCF-A8AD-C72E-8B892A023EEA}"/>
              </a:ext>
            </a:extLst>
          </p:cNvPr>
          <p:cNvSpPr/>
          <p:nvPr userDrawn="1"/>
        </p:nvSpPr>
        <p:spPr>
          <a:xfrm>
            <a:off x="11247510" y="252523"/>
            <a:ext cx="432072" cy="432072"/>
          </a:xfrm>
          <a:prstGeom prst="ellipse">
            <a:avLst/>
          </a:prstGeom>
          <a:solidFill>
            <a:srgbClr val="EFE5E5"/>
          </a:solidFill>
          <a:ln w="47625">
            <a:solidFill>
              <a:srgbClr val="56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aisnstūris 118">
            <a:extLst>
              <a:ext uri="{FF2B5EF4-FFF2-40B4-BE49-F238E27FC236}">
                <a16:creationId xmlns:a16="http://schemas.microsoft.com/office/drawing/2014/main" id="{179DBEBE-AA39-F144-D4BE-17A34061F0BA}"/>
              </a:ext>
            </a:extLst>
          </p:cNvPr>
          <p:cNvSpPr/>
          <p:nvPr userDrawn="1"/>
        </p:nvSpPr>
        <p:spPr>
          <a:xfrm>
            <a:off x="10636980" y="532798"/>
            <a:ext cx="1567606" cy="279453"/>
          </a:xfrm>
          <a:prstGeom prst="rect">
            <a:avLst/>
          </a:prstGeom>
          <a:solidFill>
            <a:srgbClr val="EFE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4A374E2-34D9-3161-C72A-6E4B74306BC2}"/>
              </a:ext>
            </a:extLst>
          </p:cNvPr>
          <p:cNvSpPr txBox="1"/>
          <p:nvPr userDrawn="1"/>
        </p:nvSpPr>
        <p:spPr>
          <a:xfrm>
            <a:off x="4678681" y="6591424"/>
            <a:ext cx="283463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lv-LV" sz="1400" baseline="0" dirty="0">
                <a:solidFill>
                  <a:srgbClr val="EFE5E5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29 / 02 / 2024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C43BCE-A5A4-4FCE-1ED0-8CF4F25C7111}"/>
              </a:ext>
            </a:extLst>
          </p:cNvPr>
          <p:cNvSpPr txBox="1"/>
          <p:nvPr userDrawn="1"/>
        </p:nvSpPr>
        <p:spPr>
          <a:xfrm>
            <a:off x="11217030" y="6578436"/>
            <a:ext cx="975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 </a:t>
            </a:r>
            <a:fld id="{B5097AA6-F11A-4903-ACF4-662866F0A8B9}" type="slidenum">
              <a:rPr lang="en-US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r"/>
              <a:t>‹#›</a:t>
            </a:fld>
            <a:r>
              <a:rPr lang="en-US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19064442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Virsraksts un saturs">
    <p:bg>
      <p:bgPr>
        <a:solidFill>
          <a:srgbClr val="E5EF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7F041BFA-A43E-EE04-8A09-199BD8C54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9" y="645720"/>
            <a:ext cx="11915191" cy="5846519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lv-LV" dirty="0"/>
              <a:t>Noklikšķiniet, lai rediģētu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3E411201-8AB9-0BD3-1B98-17CDC7B9D2EF}"/>
              </a:ext>
            </a:extLst>
          </p:cNvPr>
          <p:cNvSpPr/>
          <p:nvPr userDrawn="1"/>
        </p:nvSpPr>
        <p:spPr>
          <a:xfrm>
            <a:off x="1195724" y="0"/>
            <a:ext cx="10996276" cy="530352"/>
          </a:xfrm>
          <a:prstGeom prst="rect">
            <a:avLst/>
          </a:prstGeom>
          <a:solidFill>
            <a:srgbClr val="0056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813B8943-9143-2FE2-2DCB-B52F5B4BB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295" y="0"/>
            <a:ext cx="10996275" cy="532798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2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6" name="Taisnstūris 5">
            <a:extLst>
              <a:ext uri="{FF2B5EF4-FFF2-40B4-BE49-F238E27FC236}">
                <a16:creationId xmlns:a16="http://schemas.microsoft.com/office/drawing/2014/main" id="{B7F8C573-6E28-9624-70E4-5D0E2D272C5D}"/>
              </a:ext>
            </a:extLst>
          </p:cNvPr>
          <p:cNvSpPr/>
          <p:nvPr userDrawn="1"/>
        </p:nvSpPr>
        <p:spPr>
          <a:xfrm>
            <a:off x="1" y="6591424"/>
            <a:ext cx="12192000" cy="285626"/>
          </a:xfrm>
          <a:prstGeom prst="rect">
            <a:avLst/>
          </a:prstGeom>
          <a:solidFill>
            <a:srgbClr val="0056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6" name="Grupa 95">
            <a:extLst>
              <a:ext uri="{FF2B5EF4-FFF2-40B4-BE49-F238E27FC236}">
                <a16:creationId xmlns:a16="http://schemas.microsoft.com/office/drawing/2014/main" id="{F163CAE3-F182-5544-0BBF-35CCEF6AA673}"/>
              </a:ext>
            </a:extLst>
          </p:cNvPr>
          <p:cNvGrpSpPr/>
          <p:nvPr userDrawn="1"/>
        </p:nvGrpSpPr>
        <p:grpSpPr>
          <a:xfrm flipH="1">
            <a:off x="-25400" y="-413911"/>
            <a:ext cx="1116125" cy="919979"/>
            <a:chOff x="8594725" y="2870200"/>
            <a:chExt cx="2041525" cy="1682750"/>
          </a:xfrm>
        </p:grpSpPr>
        <p:cxnSp>
          <p:nvCxnSpPr>
            <p:cNvPr id="97" name="Taisns savienotājs 96">
              <a:extLst>
                <a:ext uri="{FF2B5EF4-FFF2-40B4-BE49-F238E27FC236}">
                  <a16:creationId xmlns:a16="http://schemas.microsoft.com/office/drawing/2014/main" id="{52F24B96-99DB-DE53-D423-D3BB6729790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0056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Taisns savienotājs 97">
              <a:extLst>
                <a:ext uri="{FF2B5EF4-FFF2-40B4-BE49-F238E27FC236}">
                  <a16:creationId xmlns:a16="http://schemas.microsoft.com/office/drawing/2014/main" id="{0C743B22-1BD9-6379-DD28-4A106DE7C10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0056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Taisns savienotājs 98">
              <a:extLst>
                <a:ext uri="{FF2B5EF4-FFF2-40B4-BE49-F238E27FC236}">
                  <a16:creationId xmlns:a16="http://schemas.microsoft.com/office/drawing/2014/main" id="{02BEE431-9F7C-E3A4-721E-B8500B105FF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0056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Taisns savienotājs 99">
              <a:extLst>
                <a:ext uri="{FF2B5EF4-FFF2-40B4-BE49-F238E27FC236}">
                  <a16:creationId xmlns:a16="http://schemas.microsoft.com/office/drawing/2014/main" id="{F8DC6122-8FFB-9F12-FAE7-AB1D48FC68A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0056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Taisns savienotājs 100">
              <a:extLst>
                <a:ext uri="{FF2B5EF4-FFF2-40B4-BE49-F238E27FC236}">
                  <a16:creationId xmlns:a16="http://schemas.microsoft.com/office/drawing/2014/main" id="{9F62FF0C-6017-2EB4-73EA-CBA9132CD8F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76936" y="2893636"/>
              <a:ext cx="1659314" cy="1659314"/>
            </a:xfrm>
            <a:prstGeom prst="line">
              <a:avLst/>
            </a:prstGeom>
            <a:ln w="38100">
              <a:solidFill>
                <a:srgbClr val="0056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Taisns savienotājs 101">
              <a:extLst>
                <a:ext uri="{FF2B5EF4-FFF2-40B4-BE49-F238E27FC236}">
                  <a16:creationId xmlns:a16="http://schemas.microsoft.com/office/drawing/2014/main" id="{86E1B070-6F4B-4FD0-7612-359858219FE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0056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Taisns savienotājs 102">
              <a:extLst>
                <a:ext uri="{FF2B5EF4-FFF2-40B4-BE49-F238E27FC236}">
                  <a16:creationId xmlns:a16="http://schemas.microsoft.com/office/drawing/2014/main" id="{9F9DC3AA-9E1E-A9F6-6E34-E730D13E3083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0056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9" name="Taisns savienotājs 108">
            <a:extLst>
              <a:ext uri="{FF2B5EF4-FFF2-40B4-BE49-F238E27FC236}">
                <a16:creationId xmlns:a16="http://schemas.microsoft.com/office/drawing/2014/main" id="{1F54C176-7150-E20E-325B-3B460CBF55D4}"/>
              </a:ext>
            </a:extLst>
          </p:cNvPr>
          <p:cNvCxnSpPr>
            <a:cxnSpLocks/>
          </p:cNvCxnSpPr>
          <p:nvPr userDrawn="1"/>
        </p:nvCxnSpPr>
        <p:spPr>
          <a:xfrm flipH="1">
            <a:off x="-241300" y="511605"/>
            <a:ext cx="1462424" cy="0"/>
          </a:xfrm>
          <a:prstGeom prst="line">
            <a:avLst/>
          </a:prstGeom>
          <a:ln w="38100">
            <a:solidFill>
              <a:srgbClr val="0056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Loks 115">
            <a:extLst>
              <a:ext uri="{FF2B5EF4-FFF2-40B4-BE49-F238E27FC236}">
                <a16:creationId xmlns:a16="http://schemas.microsoft.com/office/drawing/2014/main" id="{5562184E-64CF-2950-57F0-333F013E8F12}"/>
              </a:ext>
            </a:extLst>
          </p:cNvPr>
          <p:cNvSpPr/>
          <p:nvPr userDrawn="1"/>
        </p:nvSpPr>
        <p:spPr>
          <a:xfrm rot="15220770">
            <a:off x="11260180" y="89508"/>
            <a:ext cx="1864795" cy="1864795"/>
          </a:xfrm>
          <a:prstGeom prst="arc">
            <a:avLst>
              <a:gd name="adj1" fmla="val 13728515"/>
              <a:gd name="adj2" fmla="val 2612013"/>
            </a:avLst>
          </a:prstGeom>
          <a:ln w="57150">
            <a:solidFill>
              <a:srgbClr val="E5EF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āls 116">
            <a:extLst>
              <a:ext uri="{FF2B5EF4-FFF2-40B4-BE49-F238E27FC236}">
                <a16:creationId xmlns:a16="http://schemas.microsoft.com/office/drawing/2014/main" id="{6CF0B110-2829-DFA2-4B78-F3F8D1BAF620}"/>
              </a:ext>
            </a:extLst>
          </p:cNvPr>
          <p:cNvSpPr/>
          <p:nvPr userDrawn="1"/>
        </p:nvSpPr>
        <p:spPr>
          <a:xfrm>
            <a:off x="11881970" y="4083"/>
            <a:ext cx="232841" cy="232841"/>
          </a:xfrm>
          <a:prstGeom prst="ellipse">
            <a:avLst/>
          </a:prstGeom>
          <a:solidFill>
            <a:srgbClr val="E5EFE7"/>
          </a:solidFill>
          <a:ln w="47625">
            <a:solidFill>
              <a:srgbClr val="00561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āls 117">
            <a:extLst>
              <a:ext uri="{FF2B5EF4-FFF2-40B4-BE49-F238E27FC236}">
                <a16:creationId xmlns:a16="http://schemas.microsoft.com/office/drawing/2014/main" id="{17540FD6-8DCF-A8AD-C72E-8B892A023EEA}"/>
              </a:ext>
            </a:extLst>
          </p:cNvPr>
          <p:cNvSpPr/>
          <p:nvPr userDrawn="1"/>
        </p:nvSpPr>
        <p:spPr>
          <a:xfrm>
            <a:off x="11247510" y="252523"/>
            <a:ext cx="432072" cy="432072"/>
          </a:xfrm>
          <a:prstGeom prst="ellipse">
            <a:avLst/>
          </a:prstGeom>
          <a:solidFill>
            <a:srgbClr val="E5EFE7"/>
          </a:solidFill>
          <a:ln w="47625">
            <a:solidFill>
              <a:srgbClr val="00561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aisnstūris 118">
            <a:extLst>
              <a:ext uri="{FF2B5EF4-FFF2-40B4-BE49-F238E27FC236}">
                <a16:creationId xmlns:a16="http://schemas.microsoft.com/office/drawing/2014/main" id="{179DBEBE-AA39-F144-D4BE-17A34061F0BA}"/>
              </a:ext>
            </a:extLst>
          </p:cNvPr>
          <p:cNvSpPr/>
          <p:nvPr userDrawn="1"/>
        </p:nvSpPr>
        <p:spPr>
          <a:xfrm>
            <a:off x="10636980" y="532798"/>
            <a:ext cx="1567606" cy="279453"/>
          </a:xfrm>
          <a:prstGeom prst="rect">
            <a:avLst/>
          </a:prstGeom>
          <a:solidFill>
            <a:srgbClr val="E5EFE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4A374E2-34D9-3161-C72A-6E4B74306BC2}"/>
              </a:ext>
            </a:extLst>
          </p:cNvPr>
          <p:cNvSpPr txBox="1"/>
          <p:nvPr userDrawn="1"/>
        </p:nvSpPr>
        <p:spPr>
          <a:xfrm>
            <a:off x="4678681" y="6591424"/>
            <a:ext cx="283463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lv-LV" sz="1400" baseline="0" dirty="0">
                <a:solidFill>
                  <a:srgbClr val="E5EFE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07 / 11 / 2025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C43BCE-A5A4-4FCE-1ED0-8CF4F25C7111}"/>
              </a:ext>
            </a:extLst>
          </p:cNvPr>
          <p:cNvSpPr txBox="1"/>
          <p:nvPr userDrawn="1"/>
        </p:nvSpPr>
        <p:spPr>
          <a:xfrm>
            <a:off x="11217030" y="6578436"/>
            <a:ext cx="975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 </a:t>
            </a:r>
            <a:fld id="{B5097AA6-F11A-4903-ACF4-662866F0A8B9}" type="slidenum">
              <a:rPr lang="en-US" sz="1400" b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pPr algn="r"/>
              <a:t>‹#›</a:t>
            </a:fld>
            <a:r>
              <a:rPr lang="en-US" sz="1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393437095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rsraksts un saturs">
    <p:bg>
      <p:bgPr>
        <a:solidFill>
          <a:srgbClr val="0055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a 387">
            <a:extLst>
              <a:ext uri="{FF2B5EF4-FFF2-40B4-BE49-F238E27FC236}">
                <a16:creationId xmlns:a16="http://schemas.microsoft.com/office/drawing/2014/main" id="{519CE084-CE85-B960-FDA9-F61D156FB077}"/>
              </a:ext>
            </a:extLst>
          </p:cNvPr>
          <p:cNvGrpSpPr/>
          <p:nvPr userDrawn="1"/>
        </p:nvGrpSpPr>
        <p:grpSpPr>
          <a:xfrm flipV="1">
            <a:off x="11296654" y="-17848"/>
            <a:ext cx="1039783" cy="1051552"/>
            <a:chOff x="8594725" y="2870200"/>
            <a:chExt cx="2041525" cy="1682750"/>
          </a:xfrm>
        </p:grpSpPr>
        <p:cxnSp>
          <p:nvCxnSpPr>
            <p:cNvPr id="24" name="Taisns savienotājs 388">
              <a:extLst>
                <a:ext uri="{FF2B5EF4-FFF2-40B4-BE49-F238E27FC236}">
                  <a16:creationId xmlns:a16="http://schemas.microsoft.com/office/drawing/2014/main" id="{4E0F22EE-7A08-A944-A286-FF8C3B6B5B3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Taisns savienotājs 389">
              <a:extLst>
                <a:ext uri="{FF2B5EF4-FFF2-40B4-BE49-F238E27FC236}">
                  <a16:creationId xmlns:a16="http://schemas.microsoft.com/office/drawing/2014/main" id="{ECCD5F1B-4C85-E587-B564-CA4F49F0243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Taisns savienotājs 390">
              <a:extLst>
                <a:ext uri="{FF2B5EF4-FFF2-40B4-BE49-F238E27FC236}">
                  <a16:creationId xmlns:a16="http://schemas.microsoft.com/office/drawing/2014/main" id="{61EDB99D-B0DB-F24C-3504-1EF4DEE07E6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Taisns savienotājs 391">
              <a:extLst>
                <a:ext uri="{FF2B5EF4-FFF2-40B4-BE49-F238E27FC236}">
                  <a16:creationId xmlns:a16="http://schemas.microsoft.com/office/drawing/2014/main" id="{A1B2E6DF-F1A4-4CAA-58F6-AB4C917EA08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Taisns savienotājs 392">
              <a:extLst>
                <a:ext uri="{FF2B5EF4-FFF2-40B4-BE49-F238E27FC236}">
                  <a16:creationId xmlns:a16="http://schemas.microsoft.com/office/drawing/2014/main" id="{8EF311DD-8F61-3D15-1D31-D2E616688DB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76936" y="2893636"/>
              <a:ext cx="1659314" cy="1659314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Taisns savienotājs 393">
              <a:extLst>
                <a:ext uri="{FF2B5EF4-FFF2-40B4-BE49-F238E27FC236}">
                  <a16:creationId xmlns:a16="http://schemas.microsoft.com/office/drawing/2014/main" id="{D780CEA6-639A-8EDD-0F83-257E986873F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Taisns savienotājs 394">
              <a:extLst>
                <a:ext uri="{FF2B5EF4-FFF2-40B4-BE49-F238E27FC236}">
                  <a16:creationId xmlns:a16="http://schemas.microsoft.com/office/drawing/2014/main" id="{D433BCED-4726-BFD1-AB64-3FE5901A32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upa 408">
            <a:extLst>
              <a:ext uri="{FF2B5EF4-FFF2-40B4-BE49-F238E27FC236}">
                <a16:creationId xmlns:a16="http://schemas.microsoft.com/office/drawing/2014/main" id="{0D4839F2-CA60-50E6-7FFD-3FC00E975FD5}"/>
              </a:ext>
            </a:extLst>
          </p:cNvPr>
          <p:cNvGrpSpPr/>
          <p:nvPr userDrawn="1"/>
        </p:nvGrpSpPr>
        <p:grpSpPr>
          <a:xfrm flipH="1">
            <a:off x="-144437" y="5817299"/>
            <a:ext cx="1039783" cy="1166137"/>
            <a:chOff x="8594725" y="2870200"/>
            <a:chExt cx="2041525" cy="1866117"/>
          </a:xfrm>
        </p:grpSpPr>
        <p:cxnSp>
          <p:nvCxnSpPr>
            <p:cNvPr id="32" name="Taisns savienotājs 409">
              <a:extLst>
                <a:ext uri="{FF2B5EF4-FFF2-40B4-BE49-F238E27FC236}">
                  <a16:creationId xmlns:a16="http://schemas.microsoft.com/office/drawing/2014/main" id="{1826DCBE-0103-7120-95F3-30A6E21EB75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594725" y="2882900"/>
              <a:ext cx="1365250" cy="1365250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Taisns savienotājs 410">
              <a:extLst>
                <a:ext uri="{FF2B5EF4-FFF2-40B4-BE49-F238E27FC236}">
                  <a16:creationId xmlns:a16="http://schemas.microsoft.com/office/drawing/2014/main" id="{EB73E5E5-693E-5F74-9D9D-4539498DF41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63150" y="2870200"/>
              <a:ext cx="0" cy="1377950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Taisns savienotājs 411">
              <a:extLst>
                <a:ext uri="{FF2B5EF4-FFF2-40B4-BE49-F238E27FC236}">
                  <a16:creationId xmlns:a16="http://schemas.microsoft.com/office/drawing/2014/main" id="{80CE448C-E471-E36F-84D2-4C1436F834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97900" y="4235450"/>
              <a:ext cx="0" cy="317500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Taisns savienotājs 412">
              <a:extLst>
                <a:ext uri="{FF2B5EF4-FFF2-40B4-BE49-F238E27FC236}">
                  <a16:creationId xmlns:a16="http://schemas.microsoft.com/office/drawing/2014/main" id="{298A83E3-A5D4-407E-34FE-9844E9FC4EC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282112" y="3559175"/>
              <a:ext cx="0" cy="993775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Taisns savienotājs 413">
              <a:extLst>
                <a:ext uri="{FF2B5EF4-FFF2-40B4-BE49-F238E27FC236}">
                  <a16:creationId xmlns:a16="http://schemas.microsoft.com/office/drawing/2014/main" id="{69A9F8A8-8907-CDAA-75B3-0170C03FB17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787321" y="2893636"/>
              <a:ext cx="1848923" cy="1842681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Taisns savienotājs 414">
              <a:extLst>
                <a:ext uri="{FF2B5EF4-FFF2-40B4-BE49-F238E27FC236}">
                  <a16:creationId xmlns:a16="http://schemas.microsoft.com/office/drawing/2014/main" id="{042A30FB-F918-3B51-8E56-F6C79F41CFC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654005" y="3570705"/>
              <a:ext cx="982245" cy="982245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Taisns savienotājs 415">
              <a:extLst>
                <a:ext uri="{FF2B5EF4-FFF2-40B4-BE49-F238E27FC236}">
                  <a16:creationId xmlns:a16="http://schemas.microsoft.com/office/drawing/2014/main" id="{80CA6860-842A-AB3A-8573-4B642EB43A0D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956800" y="4248150"/>
              <a:ext cx="679450" cy="0"/>
            </a:xfrm>
            <a:prstGeom prst="line">
              <a:avLst/>
            </a:prstGeom>
            <a:ln w="38100">
              <a:solidFill>
                <a:srgbClr val="B3D1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610495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>
            <a:extLst>
              <a:ext uri="{FF2B5EF4-FFF2-40B4-BE49-F238E27FC236}">
                <a16:creationId xmlns:a16="http://schemas.microsoft.com/office/drawing/2014/main" id="{E5CBEC49-D86E-CF4E-F7EB-664909E08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D2828E2A-CF3C-D199-7CFB-55EBFA573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4C893C37-418C-37FA-0FFD-EE5524730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0FC06057-A796-C231-8816-6B4331F64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86F771B1-D5CE-91A8-485D-7C5C3A95E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47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0" r:id="rId3"/>
    <p:sldLayoutId id="2147483660" r:id="rId4"/>
    <p:sldLayoutId id="2147483664" r:id="rId5"/>
    <p:sldLayoutId id="2147483661" r:id="rId6"/>
    <p:sldLayoutId id="2147483662" r:id="rId7"/>
    <p:sldLayoutId id="2147483663" r:id="rId8"/>
    <p:sldLayoutId id="2147483650" r:id="rId9"/>
    <p:sldLayoutId id="2147483665" r:id="rId10"/>
    <p:sldLayoutId id="2147483666" r:id="rId11"/>
    <p:sldLayoutId id="2147483667" r:id="rId12"/>
    <p:sldLayoutId id="2147483651" r:id="rId13"/>
    <p:sldLayoutId id="2147483652" r:id="rId14"/>
    <p:sldLayoutId id="2147483653" r:id="rId15"/>
    <p:sldLayoutId id="2147483654" r:id="rId16"/>
    <p:sldLayoutId id="2147483655" r:id="rId17"/>
    <p:sldLayoutId id="2147483656" r:id="rId18"/>
    <p:sldLayoutId id="2147483657" r:id="rId19"/>
    <p:sldLayoutId id="2147483658" r:id="rId20"/>
    <p:sldLayoutId id="2147483659" r:id="rId21"/>
    <p:sldLayoutId id="2147483668" r:id="rId22"/>
    <p:sldLayoutId id="2147483671" r:id="rId23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>
            <a:extLst>
              <a:ext uri="{FF2B5EF4-FFF2-40B4-BE49-F238E27FC236}">
                <a16:creationId xmlns:a16="http://schemas.microsoft.com/office/drawing/2014/main" id="{E5CBEC49-D86E-CF4E-F7EB-664909E08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D2828E2A-CF3C-D199-7CFB-55EBFA573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4C893C37-418C-37FA-0FFD-EE5524730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0FC06057-A796-C231-8816-6B4331F64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86F771B1-D5CE-91A8-485D-7C5C3A95E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2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704" r:id="rId17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>
            <a:extLst>
              <a:ext uri="{FF2B5EF4-FFF2-40B4-BE49-F238E27FC236}">
                <a16:creationId xmlns:a16="http://schemas.microsoft.com/office/drawing/2014/main" id="{E5CBEC49-D86E-CF4E-F7EB-664909E08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>
            <a:extLst>
              <a:ext uri="{FF2B5EF4-FFF2-40B4-BE49-F238E27FC236}">
                <a16:creationId xmlns:a16="http://schemas.microsoft.com/office/drawing/2014/main" id="{D2828E2A-CF3C-D199-7CFB-55EBFA573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>
            <a:extLst>
              <a:ext uri="{FF2B5EF4-FFF2-40B4-BE49-F238E27FC236}">
                <a16:creationId xmlns:a16="http://schemas.microsoft.com/office/drawing/2014/main" id="{4C893C37-418C-37FA-0FFD-EE5524730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F29B4-FB18-4BFB-8176-51BD077B352D}" type="datetimeFigureOut">
              <a:rPr lang="en-US" smtClean="0"/>
              <a:t>11/6/2025</a:t>
            </a:fld>
            <a:endParaRPr lang="en-US"/>
          </a:p>
        </p:txBody>
      </p:sp>
      <p:sp>
        <p:nvSpPr>
          <p:cNvPr id="5" name="Kājenes vietturis 4">
            <a:extLst>
              <a:ext uri="{FF2B5EF4-FFF2-40B4-BE49-F238E27FC236}">
                <a16:creationId xmlns:a16="http://schemas.microsoft.com/office/drawing/2014/main" id="{0FC06057-A796-C231-8816-6B4331F646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86F771B1-D5CE-91A8-485D-7C5C3A95E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28DEB-3749-45CC-B9FA-DA05BC0C2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6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9.png"/><Relationship Id="rId7" Type="http://schemas.openxmlformats.org/officeDocument/2006/relationships/image" Target="../media/image71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0.xml"/><Relationship Id="rId6" Type="http://schemas.microsoft.com/office/2007/relationships/hdphoto" Target="../media/hdphoto2.wdp"/><Relationship Id="rId5" Type="http://schemas.openxmlformats.org/officeDocument/2006/relationships/image" Target="../media/image70.png"/><Relationship Id="rId4" Type="http://schemas.microsoft.com/office/2007/relationships/hdphoto" Target="../media/hdphoto1.wdp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6.jpeg"/><Relationship Id="rId5" Type="http://schemas.openxmlformats.org/officeDocument/2006/relationships/image" Target="../media/image75.gif"/><Relationship Id="rId4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microsoft.com/office/2007/relationships/hdphoto" Target="../media/hdphoto4.wdp"/><Relationship Id="rId4" Type="http://schemas.openxmlformats.org/officeDocument/2006/relationships/image" Target="../media/image8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9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3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gif"/><Relationship Id="rId2" Type="http://schemas.openxmlformats.org/officeDocument/2006/relationships/image" Target="../media/image100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0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0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tif"/><Relationship Id="rId2" Type="http://schemas.openxmlformats.org/officeDocument/2006/relationships/image" Target="../media/image114.t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0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5.jpeg"/><Relationship Id="rId4" Type="http://schemas.openxmlformats.org/officeDocument/2006/relationships/image" Target="../media/image1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0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8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4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1">
            <a:extLst>
              <a:ext uri="{FF2B5EF4-FFF2-40B4-BE49-F238E27FC236}">
                <a16:creationId xmlns:a16="http://schemas.microsoft.com/office/drawing/2014/main" id="{894A0F8D-AEC7-BD39-2C02-089C427B35EF}"/>
              </a:ext>
            </a:extLst>
          </p:cNvPr>
          <p:cNvSpPr txBox="1">
            <a:spLocks/>
          </p:cNvSpPr>
          <p:nvPr/>
        </p:nvSpPr>
        <p:spPr>
          <a:xfrm>
            <a:off x="3115914" y="1940560"/>
            <a:ext cx="9076085" cy="2976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lv-LV" sz="5400" b="1" dirty="0">
                <a:solidFill>
                  <a:srgbClr val="002060"/>
                </a:solidFill>
              </a:rPr>
              <a:t>Daļiņu fizikas un</a:t>
            </a:r>
            <a:endParaRPr lang="en-US" sz="5400" b="1" dirty="0">
              <a:solidFill>
                <a:srgbClr val="002060"/>
              </a:solidFill>
            </a:endParaRPr>
          </a:p>
          <a:p>
            <a:pPr algn="l"/>
            <a:r>
              <a:rPr lang="lv-LV" sz="5400" b="1" dirty="0">
                <a:solidFill>
                  <a:srgbClr val="002060"/>
                </a:solidFill>
              </a:rPr>
              <a:t>daļiņu paātrinātāju</a:t>
            </a:r>
            <a:endParaRPr lang="en-US" sz="5400" b="1" dirty="0">
              <a:solidFill>
                <a:srgbClr val="002060"/>
              </a:solidFill>
            </a:endParaRPr>
          </a:p>
          <a:p>
            <a:pPr algn="l"/>
            <a:r>
              <a:rPr lang="lv-LV" sz="5400" b="1" dirty="0">
                <a:solidFill>
                  <a:srgbClr val="002060"/>
                </a:solidFill>
              </a:rPr>
              <a:t>medicīniskie pielietojumi</a:t>
            </a:r>
            <a:endParaRPr lang="en-US" sz="5400" i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A60084-86ED-0674-732C-CACB2C1B8EE0}"/>
              </a:ext>
            </a:extLst>
          </p:cNvPr>
          <p:cNvSpPr txBox="1"/>
          <p:nvPr/>
        </p:nvSpPr>
        <p:spPr>
          <a:xfrm>
            <a:off x="740977" y="5547614"/>
            <a:ext cx="10798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b="1" noProof="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Kristaps Paļskis</a:t>
            </a:r>
          </a:p>
          <a:p>
            <a:r>
              <a:rPr lang="lv-LV" sz="1600" noProof="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Doktorants un pētnieks RTU DFPTI</a:t>
            </a:r>
          </a:p>
          <a:p>
            <a:r>
              <a:rPr lang="lv-LV" sz="1600" noProof="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Pētnieks CERN Nacionālajā </a:t>
            </a:r>
            <a:r>
              <a:rPr lang="lv-LV" sz="1600" noProof="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kontakpunktā</a:t>
            </a:r>
            <a:endParaRPr lang="lv-LV" sz="1600" noProof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5" name="Grupa 21">
            <a:extLst>
              <a:ext uri="{FF2B5EF4-FFF2-40B4-BE49-F238E27FC236}">
                <a16:creationId xmlns:a16="http://schemas.microsoft.com/office/drawing/2014/main" id="{D545B98E-3EE6-F8FB-E53A-3A360885C953}"/>
              </a:ext>
            </a:extLst>
          </p:cNvPr>
          <p:cNvGrpSpPr/>
          <p:nvPr/>
        </p:nvGrpSpPr>
        <p:grpSpPr>
          <a:xfrm>
            <a:off x="-919379" y="2648884"/>
            <a:ext cx="3779119" cy="1560232"/>
            <a:chOff x="-14514" y="1356300"/>
            <a:chExt cx="3779119" cy="1560232"/>
          </a:xfrm>
        </p:grpSpPr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FF686ED5-BFCE-0FCD-5BB5-5E48C58432C7}"/>
                </a:ext>
              </a:extLst>
            </p:cNvPr>
            <p:cNvGrpSpPr/>
            <p:nvPr/>
          </p:nvGrpSpPr>
          <p:grpSpPr>
            <a:xfrm>
              <a:off x="1653706" y="1356300"/>
              <a:ext cx="2110899" cy="1560232"/>
              <a:chOff x="1439697" y="1443849"/>
              <a:chExt cx="2684830" cy="1984442"/>
            </a:xfrm>
          </p:grpSpPr>
          <p:sp>
            <p:nvSpPr>
              <p:cNvPr id="14" name="Bultiņa: skujiņa 6">
                <a:extLst>
                  <a:ext uri="{FF2B5EF4-FFF2-40B4-BE49-F238E27FC236}">
                    <a16:creationId xmlns:a16="http://schemas.microsoft.com/office/drawing/2014/main" id="{C10E7777-B955-E3EC-27E1-2AD0636145B9}"/>
                  </a:ext>
                </a:extLst>
              </p:cNvPr>
              <p:cNvSpPr/>
              <p:nvPr userDrawn="1"/>
            </p:nvSpPr>
            <p:spPr>
              <a:xfrm>
                <a:off x="2140085" y="1443849"/>
                <a:ext cx="1984442" cy="1984442"/>
              </a:xfrm>
              <a:prstGeom prst="chevron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v-LV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Bultiņa: skujiņa 7">
                <a:extLst>
                  <a:ext uri="{FF2B5EF4-FFF2-40B4-BE49-F238E27FC236}">
                    <a16:creationId xmlns:a16="http://schemas.microsoft.com/office/drawing/2014/main" id="{6A5132E2-8EA9-32CE-D0D3-0757744D775A}"/>
                  </a:ext>
                </a:extLst>
              </p:cNvPr>
              <p:cNvSpPr/>
              <p:nvPr userDrawn="1"/>
            </p:nvSpPr>
            <p:spPr>
              <a:xfrm>
                <a:off x="1439697" y="1443849"/>
                <a:ext cx="1459149" cy="1984442"/>
              </a:xfrm>
              <a:prstGeom prst="chevron">
                <a:avLst>
                  <a:gd name="adj" fmla="val 6766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v-LV" noProof="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Paralelograms 9">
              <a:extLst>
                <a:ext uri="{FF2B5EF4-FFF2-40B4-BE49-F238E27FC236}">
                  <a16:creationId xmlns:a16="http://schemas.microsoft.com/office/drawing/2014/main" id="{A5E5C316-8FAB-CFDF-0183-7106B1E52E64}"/>
                </a:ext>
              </a:extLst>
            </p:cNvPr>
            <p:cNvSpPr/>
            <p:nvPr/>
          </p:nvSpPr>
          <p:spPr>
            <a:xfrm>
              <a:off x="2204373" y="2135119"/>
              <a:ext cx="1560232" cy="781413"/>
            </a:xfrm>
            <a:prstGeom prst="parallelogram">
              <a:avLst>
                <a:gd name="adj" fmla="val 99820"/>
              </a:avLst>
            </a:prstGeom>
            <a:solidFill>
              <a:srgbClr val="2955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 noProof="0" dirty="0"/>
            </a:p>
          </p:txBody>
        </p:sp>
        <p:sp>
          <p:nvSpPr>
            <p:cNvPr id="8" name="Paralelograms 11">
              <a:extLst>
                <a:ext uri="{FF2B5EF4-FFF2-40B4-BE49-F238E27FC236}">
                  <a16:creationId xmlns:a16="http://schemas.microsoft.com/office/drawing/2014/main" id="{2E454A65-84F6-ED7D-FD27-CE1540144D05}"/>
                </a:ext>
              </a:extLst>
            </p:cNvPr>
            <p:cNvSpPr/>
            <p:nvPr/>
          </p:nvSpPr>
          <p:spPr>
            <a:xfrm>
              <a:off x="1656087" y="2135118"/>
              <a:ext cx="1147229" cy="781413"/>
            </a:xfrm>
            <a:prstGeom prst="parallelogram">
              <a:avLst>
                <a:gd name="adj" fmla="val 99210"/>
              </a:avLst>
            </a:prstGeom>
            <a:solidFill>
              <a:srgbClr val="2955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 noProof="0" dirty="0"/>
            </a:p>
          </p:txBody>
        </p:sp>
        <p:sp>
          <p:nvSpPr>
            <p:cNvPr id="9" name="Taisnstūris: ar nogrieztiem augšējiem stūriem 12">
              <a:extLst>
                <a:ext uri="{FF2B5EF4-FFF2-40B4-BE49-F238E27FC236}">
                  <a16:creationId xmlns:a16="http://schemas.microsoft.com/office/drawing/2014/main" id="{ABA7ED7E-4715-D987-D2D5-53520D13D1ED}"/>
                </a:ext>
              </a:extLst>
            </p:cNvPr>
            <p:cNvSpPr/>
            <p:nvPr/>
          </p:nvSpPr>
          <p:spPr>
            <a:xfrm rot="5400000">
              <a:off x="1036045" y="1029521"/>
              <a:ext cx="141699" cy="2213789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 noProof="0" dirty="0"/>
            </a:p>
          </p:txBody>
        </p:sp>
        <p:cxnSp>
          <p:nvCxnSpPr>
            <p:cNvPr id="10" name="Taisns savienotājs 13">
              <a:extLst>
                <a:ext uri="{FF2B5EF4-FFF2-40B4-BE49-F238E27FC236}">
                  <a16:creationId xmlns:a16="http://schemas.microsoft.com/office/drawing/2014/main" id="{0ADE051F-15CA-6AE1-FAA3-A18E0C6158F4}"/>
                </a:ext>
              </a:extLst>
            </p:cNvPr>
            <p:cNvCxnSpPr/>
            <p:nvPr/>
          </p:nvCxnSpPr>
          <p:spPr>
            <a:xfrm>
              <a:off x="433861" y="1828800"/>
              <a:ext cx="1467510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Taisns savienotājs 14">
              <a:extLst>
                <a:ext uri="{FF2B5EF4-FFF2-40B4-BE49-F238E27FC236}">
                  <a16:creationId xmlns:a16="http://schemas.microsoft.com/office/drawing/2014/main" id="{2A1C239C-C33D-AAC6-5EF6-694F781D242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03828"/>
              <a:ext cx="1167616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Taisns savienotājs 15">
              <a:extLst>
                <a:ext uri="{FF2B5EF4-FFF2-40B4-BE49-F238E27FC236}">
                  <a16:creationId xmlns:a16="http://schemas.microsoft.com/office/drawing/2014/main" id="{AF9E1413-1FA7-EA2A-7FC6-CBA94926FEEB}"/>
                </a:ext>
              </a:extLst>
            </p:cNvPr>
            <p:cNvCxnSpPr>
              <a:cxnSpLocks/>
            </p:cNvCxnSpPr>
            <p:nvPr/>
          </p:nvCxnSpPr>
          <p:spPr>
            <a:xfrm>
              <a:off x="-14514" y="2402115"/>
              <a:ext cx="1579742" cy="0"/>
            </a:xfrm>
            <a:prstGeom prst="line">
              <a:avLst/>
            </a:prstGeom>
            <a:ln w="38100">
              <a:solidFill>
                <a:srgbClr val="2955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Taisns savienotājs 16">
              <a:extLst>
                <a:ext uri="{FF2B5EF4-FFF2-40B4-BE49-F238E27FC236}">
                  <a16:creationId xmlns:a16="http://schemas.microsoft.com/office/drawing/2014/main" id="{418F18E4-D83F-43A2-C3BB-29F56C056047}"/>
                </a:ext>
              </a:extLst>
            </p:cNvPr>
            <p:cNvCxnSpPr>
              <a:cxnSpLocks/>
            </p:cNvCxnSpPr>
            <p:nvPr/>
          </p:nvCxnSpPr>
          <p:spPr>
            <a:xfrm>
              <a:off x="726463" y="2670630"/>
              <a:ext cx="926624" cy="0"/>
            </a:xfrm>
            <a:prstGeom prst="line">
              <a:avLst/>
            </a:prstGeom>
            <a:ln w="38100">
              <a:solidFill>
                <a:srgbClr val="2955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5727272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661920"/>
            <a:ext cx="12192000" cy="1554480"/>
          </a:xfrm>
        </p:spPr>
        <p:txBody>
          <a:bodyPr>
            <a:noAutofit/>
          </a:bodyPr>
          <a:lstStyle/>
          <a:p>
            <a:pPr algn="ctr"/>
            <a:r>
              <a:rPr lang="lv-LV" sz="7200" dirty="0">
                <a:solidFill>
                  <a:srgbClr val="B3D1CB"/>
                </a:solidFill>
                <a:latin typeface="MarkPro-Bold" pitchFamily="34" charset="0"/>
              </a:rPr>
              <a:t>Daļiņu detektori un diagnostiskā attēlveidošana</a:t>
            </a:r>
            <a:endParaRPr lang="en-US" sz="7200" dirty="0">
              <a:solidFill>
                <a:srgbClr val="B3D1CB"/>
              </a:solidFill>
              <a:latin typeface="MarkPro-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3575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Why is CMS so big? | CMS Experiment">
            <a:extLst>
              <a:ext uri="{FF2B5EF4-FFF2-40B4-BE49-F238E27FC236}">
                <a16:creationId xmlns:a16="http://schemas.microsoft.com/office/drawing/2014/main" id="{F4C1FF85-620F-6789-16C4-88E253BD1B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4" r="50000"/>
          <a:stretch/>
        </p:blipFill>
        <p:spPr bwMode="auto">
          <a:xfrm>
            <a:off x="2153637" y="122151"/>
            <a:ext cx="4009867" cy="441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SPECT/CT Scanners">
            <a:extLst>
              <a:ext uri="{FF2B5EF4-FFF2-40B4-BE49-F238E27FC236}">
                <a16:creationId xmlns:a16="http://schemas.microsoft.com/office/drawing/2014/main" id="{8D8E543A-9562-8D79-4886-761199F0EA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3" r="10871" b="23370"/>
          <a:stretch/>
        </p:blipFill>
        <p:spPr bwMode="auto">
          <a:xfrm>
            <a:off x="6399379" y="122153"/>
            <a:ext cx="4009867" cy="441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aisnstūris 2">
            <a:extLst>
              <a:ext uri="{FF2B5EF4-FFF2-40B4-BE49-F238E27FC236}">
                <a16:creationId xmlns:a16="http://schemas.microsoft.com/office/drawing/2014/main" id="{E58D1D2A-D2CF-32CD-EA58-4AC7D49C0FB4}"/>
              </a:ext>
            </a:extLst>
          </p:cNvPr>
          <p:cNvSpPr/>
          <p:nvPr/>
        </p:nvSpPr>
        <p:spPr>
          <a:xfrm>
            <a:off x="6163504" y="-1"/>
            <a:ext cx="235875" cy="46932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upa 6">
            <a:extLst>
              <a:ext uri="{FF2B5EF4-FFF2-40B4-BE49-F238E27FC236}">
                <a16:creationId xmlns:a16="http://schemas.microsoft.com/office/drawing/2014/main" id="{8124F100-31A5-2930-C193-6D057A6C5861}"/>
              </a:ext>
            </a:extLst>
          </p:cNvPr>
          <p:cNvGrpSpPr/>
          <p:nvPr/>
        </p:nvGrpSpPr>
        <p:grpSpPr>
          <a:xfrm>
            <a:off x="1229359" y="4693285"/>
            <a:ext cx="10099041" cy="1990725"/>
            <a:chOff x="6797803" y="1866149"/>
            <a:chExt cx="4775703" cy="4210452"/>
          </a:xfrm>
        </p:grpSpPr>
        <p:sp>
          <p:nvSpPr>
            <p:cNvPr id="23" name="Satura vietturis 5">
              <a:extLst>
                <a:ext uri="{FF2B5EF4-FFF2-40B4-BE49-F238E27FC236}">
                  <a16:creationId xmlns:a16="http://schemas.microsoft.com/office/drawing/2014/main" id="{1853E538-9C98-134F-A200-5E9477528233}"/>
                </a:ext>
              </a:extLst>
            </p:cNvPr>
            <p:cNvSpPr txBox="1">
              <a:spLocks/>
            </p:cNvSpPr>
            <p:nvPr/>
          </p:nvSpPr>
          <p:spPr>
            <a:xfrm>
              <a:off x="6797803" y="2813001"/>
              <a:ext cx="4775703" cy="3263600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lv-LV" sz="2000" dirty="0">
                  <a:solidFill>
                    <a:schemeClr val="bg1"/>
                  </a:solidFill>
                </a:rPr>
                <a:t>Ja neskatamies uz gala pielietojumu </a:t>
              </a:r>
              <a:r>
                <a:rPr lang="en-US" sz="2000" dirty="0">
                  <a:solidFill>
                    <a:schemeClr val="bg1"/>
                  </a:solidFill>
                </a:rPr>
                <a:t>– </a:t>
              </a:r>
              <a:r>
                <a:rPr lang="lv-LV" sz="2000" dirty="0">
                  <a:solidFill>
                    <a:schemeClr val="bg1"/>
                  </a:solidFill>
                </a:rPr>
                <a:t>daļiņu detektori </a:t>
              </a:r>
              <a:r>
                <a:rPr lang="lv-LV" sz="2000" dirty="0">
                  <a:solidFill>
                    <a:schemeClr val="bg1"/>
                  </a:solidFill>
                  <a:latin typeface="MarkPro-Bold" pitchFamily="34" charset="0"/>
                </a:rPr>
                <a:t>augstas enerģijas daļiņu fizikā</a:t>
              </a:r>
              <a:r>
                <a:rPr lang="lv-LV" sz="2000" dirty="0">
                  <a:solidFill>
                    <a:schemeClr val="bg1"/>
                  </a:solidFill>
                </a:rPr>
                <a:t> un </a:t>
              </a:r>
              <a:r>
                <a:rPr lang="lv-LV" sz="2000" dirty="0">
                  <a:solidFill>
                    <a:schemeClr val="bg1"/>
                  </a:solidFill>
                  <a:latin typeface="MarkPro-Bold" pitchFamily="34" charset="0"/>
                </a:rPr>
                <a:t>medicīniskajā attēldiagnostiskā </a:t>
              </a:r>
              <a:r>
                <a:rPr lang="lv-LV" sz="2000" dirty="0">
                  <a:solidFill>
                    <a:schemeClr val="bg1"/>
                  </a:solidFill>
                </a:rPr>
                <a:t>izpilda līdzīgu mērķi:</a:t>
              </a:r>
            </a:p>
            <a:p>
              <a:pPr marL="0" indent="0" algn="ctr">
                <a:buNone/>
              </a:pPr>
              <a:r>
                <a:rPr lang="lv-LV" sz="2000" dirty="0">
                  <a:solidFill>
                    <a:schemeClr val="bg1"/>
                  </a:solidFill>
                </a:rPr>
                <a:t>nepieciešams reģistrēt daļiņu skaitu, enerģiju, mijiedarbības pozīciju, tipu</a:t>
              </a:r>
            </a:p>
            <a:p>
              <a:pPr marL="0" indent="0" algn="ctr">
                <a:buNone/>
              </a:pPr>
              <a:r>
                <a:rPr lang="en-US" sz="2000" b="1" dirty="0">
                  <a:solidFill>
                    <a:schemeClr val="bg1"/>
                  </a:solidFill>
                </a:rPr>
                <a:t>. . .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4" name="Taisnstūris 5">
              <a:extLst>
                <a:ext uri="{FF2B5EF4-FFF2-40B4-BE49-F238E27FC236}">
                  <a16:creationId xmlns:a16="http://schemas.microsoft.com/office/drawing/2014/main" id="{312E9BB9-A350-ADA5-8FF4-2C5C06BF02C8}"/>
                </a:ext>
              </a:extLst>
            </p:cNvPr>
            <p:cNvSpPr/>
            <p:nvPr/>
          </p:nvSpPr>
          <p:spPr>
            <a:xfrm>
              <a:off x="8015151" y="1866149"/>
              <a:ext cx="2648495" cy="9468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800" dirty="0">
                  <a:solidFill>
                    <a:srgbClr val="005551"/>
                  </a:solidFill>
                  <a:latin typeface="MarkPro-Bold" panose="020B0804020101010102" pitchFamily="34" charset="0"/>
                </a:rPr>
                <a:t>Mērķis ir ļoti līdzīgs . . .</a:t>
              </a:r>
              <a:endParaRPr lang="en-US" sz="2800" dirty="0">
                <a:solidFill>
                  <a:srgbClr val="005551"/>
                </a:solidFill>
                <a:latin typeface="MarkPro-Bold" panose="020B0804020101010102" pitchFamily="34" charset="0"/>
              </a:endParaRPr>
            </a:p>
          </p:txBody>
        </p:sp>
      </p:grpSp>
      <p:pic>
        <p:nvPicPr>
          <p:cNvPr id="2052" name="Picture 4" descr="https://cerncourier.com/wp-content/uploads/2021/02/Htollgamma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8" r="6253"/>
          <a:stretch/>
        </p:blipFill>
        <p:spPr bwMode="auto">
          <a:xfrm>
            <a:off x="0" y="501003"/>
            <a:ext cx="6163504" cy="371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aisnstūris 2">
            <a:extLst>
              <a:ext uri="{FF2B5EF4-FFF2-40B4-BE49-F238E27FC236}">
                <a16:creationId xmlns:a16="http://schemas.microsoft.com/office/drawing/2014/main" id="{E58D1D2A-D2CF-32CD-EA58-4AC7D49C0FB4}"/>
              </a:ext>
            </a:extLst>
          </p:cNvPr>
          <p:cNvSpPr/>
          <p:nvPr/>
        </p:nvSpPr>
        <p:spPr>
          <a:xfrm>
            <a:off x="6281442" y="501003"/>
            <a:ext cx="5910558" cy="3709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4" name="Picture 6" descr="https://www.melbourneradiology.com.au/wp-content/uploads/2021/07/CT-KIDNEY-5-0001-1024x1024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4" b="16966"/>
          <a:stretch/>
        </p:blipFill>
        <p:spPr bwMode="auto">
          <a:xfrm>
            <a:off x="6622899" y="501002"/>
            <a:ext cx="5335421" cy="370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0833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Attēldiagnostikas veidi</a:t>
            </a:r>
            <a:endParaRPr lang="en-GB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460375" y="593457"/>
            <a:ext cx="5293360" cy="2892059"/>
            <a:chOff x="629920" y="1178559"/>
            <a:chExt cx="4419600" cy="2414675"/>
          </a:xfrm>
        </p:grpSpPr>
        <p:pic>
          <p:nvPicPr>
            <p:cNvPr id="4098" name="Picture 2" descr="ملف:Head CT scan.jpg - ويكيبيديا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23" t="4946" r="10298" b="12045"/>
            <a:stretch/>
          </p:blipFill>
          <p:spPr bwMode="auto">
            <a:xfrm>
              <a:off x="629920" y="1178560"/>
              <a:ext cx="2275840" cy="24133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https://www.topdoctors.co.uk/files/Image/large/5af9773c-fc2c-4961-b053-13cc25bbab96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12" t="11981" r="12776" b="6568"/>
            <a:stretch/>
          </p:blipFill>
          <p:spPr bwMode="auto">
            <a:xfrm>
              <a:off x="2905760" y="1178559"/>
              <a:ext cx="2143760" cy="2414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6987896" y="579000"/>
            <a:ext cx="4707892" cy="2892059"/>
            <a:chOff x="7384136" y="606351"/>
            <a:chExt cx="4707892" cy="2892059"/>
          </a:xfrm>
        </p:grpSpPr>
        <p:pic>
          <p:nvPicPr>
            <p:cNvPr id="4105" name="Picture 9" descr="https://jnm.snmjournals.org/content/jnumed/55/12/1959/F1.large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6" t="7221" r="85083" b="69110"/>
            <a:stretch/>
          </p:blipFill>
          <p:spPr bwMode="auto">
            <a:xfrm>
              <a:off x="7384136" y="610649"/>
              <a:ext cx="2353946" cy="28877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9" descr="https://jnm.snmjournals.org/content/jnumed/55/12/1959/F1.large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58" t="7170" r="33801" b="69161"/>
            <a:stretch/>
          </p:blipFill>
          <p:spPr bwMode="auto">
            <a:xfrm>
              <a:off x="9738082" y="606351"/>
              <a:ext cx="2353946" cy="28877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Group 26"/>
          <p:cNvGrpSpPr/>
          <p:nvPr/>
        </p:nvGrpSpPr>
        <p:grpSpPr>
          <a:xfrm>
            <a:off x="460375" y="3485516"/>
            <a:ext cx="5293360" cy="3016884"/>
            <a:chOff x="104340" y="619760"/>
            <a:chExt cx="6755568" cy="3016884"/>
          </a:xfrm>
        </p:grpSpPr>
        <p:sp>
          <p:nvSpPr>
            <p:cNvPr id="28" name="Rectangle 27"/>
            <p:cNvSpPr/>
            <p:nvPr/>
          </p:nvSpPr>
          <p:spPr>
            <a:xfrm>
              <a:off x="104340" y="619760"/>
              <a:ext cx="6755568" cy="589280"/>
            </a:xfrm>
            <a:prstGeom prst="rect">
              <a:avLst/>
            </a:prstGeom>
            <a:solidFill>
              <a:srgbClr val="005551"/>
            </a:solidFill>
            <a:ln>
              <a:solidFill>
                <a:srgbClr val="005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Anatomiskā attēlveidošana</a:t>
              </a:r>
              <a:endParaRPr lang="en-GB" sz="24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4340" y="1209040"/>
              <a:ext cx="6743500" cy="2427604"/>
            </a:xfrm>
            <a:prstGeom prst="rect">
              <a:avLst/>
            </a:prstGeom>
            <a:noFill/>
            <a:ln w="28575">
              <a:solidFill>
                <a:srgbClr val="005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lv-LV" sz="1000" dirty="0">
                <a:solidFill>
                  <a:schemeClr val="tx1"/>
                </a:solidFill>
                <a:latin typeface="Roboto" pitchFamily="2" charset="0"/>
                <a:ea typeface="Roboto" pitchFamily="2" charset="0"/>
              </a:endParaRPr>
            </a:p>
            <a:p>
              <a:pPr marL="285750" indent="-285750" algn="ctr">
                <a:buFont typeface="Arial" pitchFamily="34" charset="0"/>
                <a:buChar char="•"/>
              </a:pPr>
              <a:r>
                <a:rPr lang="lv-LV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Fokuss – </a:t>
              </a:r>
              <a:r>
                <a:rPr lang="lv-LV" b="1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anatomija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lv-LV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Pacienta iekšējo orgānu anatomijas vizuāls attēlojums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lv-LV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Tipiskās tehnoloģijas: rentgenstaru radiogrāfija, datortomogrāfija, magnētiskās rezonanses attēlveidošana, ultraskaņas attēlveidošana u.c.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987896" y="3465197"/>
            <a:ext cx="4707892" cy="3037202"/>
            <a:chOff x="104340" y="599440"/>
            <a:chExt cx="6755568" cy="3037202"/>
          </a:xfrm>
        </p:grpSpPr>
        <p:sp>
          <p:nvSpPr>
            <p:cNvPr id="31" name="Rectangle 30"/>
            <p:cNvSpPr/>
            <p:nvPr/>
          </p:nvSpPr>
          <p:spPr>
            <a:xfrm>
              <a:off x="104340" y="599440"/>
              <a:ext cx="6755568" cy="589280"/>
            </a:xfrm>
            <a:prstGeom prst="rect">
              <a:avLst/>
            </a:prstGeom>
            <a:solidFill>
              <a:srgbClr val="005551"/>
            </a:solidFill>
            <a:ln>
              <a:solidFill>
                <a:srgbClr val="005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Funkcionālā attēlveidošana</a:t>
              </a:r>
              <a:endParaRPr lang="en-GB" sz="24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4340" y="1209039"/>
              <a:ext cx="6743500" cy="2427603"/>
            </a:xfrm>
            <a:prstGeom prst="rect">
              <a:avLst/>
            </a:prstGeom>
            <a:noFill/>
            <a:ln w="28575">
              <a:solidFill>
                <a:srgbClr val="005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lv-LV" sz="900" dirty="0">
                <a:solidFill>
                  <a:schemeClr val="tx1"/>
                </a:solidFill>
                <a:latin typeface="Roboto" pitchFamily="2" charset="0"/>
                <a:ea typeface="Roboto" pitchFamily="2" charset="0"/>
              </a:endParaRPr>
            </a:p>
            <a:p>
              <a:pPr marL="285750" indent="-285750" algn="ctr">
                <a:buFont typeface="Arial" pitchFamily="34" charset="0"/>
                <a:buChar char="•"/>
              </a:pPr>
              <a:r>
                <a:rPr lang="lv-LV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Fokuss – </a:t>
              </a:r>
              <a:r>
                <a:rPr lang="lv-LV" b="1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fizioloģija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lv-LV" sz="1600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Vizuāls pacienta fizioloģisko parametru un to izmaiņu attēlojums – metabolisms, apasiņošana, audu ķīmiskais sastāvs u.c.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lv-LV" sz="1600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Tipiskās tehnoloģijas: vienfotona emisijas datortomogrāfija (SPECT), pozitronu emisijas tomogrāfija (PET), specifiskas MRI sekvences, kontrasta CT . . .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lv-LV" dirty="0">
                <a:solidFill>
                  <a:schemeClr val="tx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cxnSp>
        <p:nvCxnSpPr>
          <p:cNvPr id="8" name="Straight Connector 7"/>
          <p:cNvCxnSpPr/>
          <p:nvPr/>
        </p:nvCxnSpPr>
        <p:spPr>
          <a:xfrm>
            <a:off x="2092960" y="5679440"/>
            <a:ext cx="1788160" cy="0"/>
          </a:xfrm>
          <a:prstGeom prst="line">
            <a:avLst/>
          </a:prstGeom>
          <a:ln w="76200">
            <a:solidFill>
              <a:srgbClr val="92D05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9341842" y="5516880"/>
            <a:ext cx="1895118" cy="0"/>
          </a:xfrm>
          <a:prstGeom prst="line">
            <a:avLst/>
          </a:prstGeom>
          <a:ln w="76200">
            <a:solidFill>
              <a:srgbClr val="92D05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350482" y="5770880"/>
            <a:ext cx="4160798" cy="0"/>
          </a:xfrm>
          <a:prstGeom prst="line">
            <a:avLst/>
          </a:prstGeom>
          <a:ln w="76200">
            <a:solidFill>
              <a:srgbClr val="92D05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50482" y="6035040"/>
            <a:ext cx="1661438" cy="0"/>
          </a:xfrm>
          <a:prstGeom prst="line">
            <a:avLst/>
          </a:prstGeom>
          <a:ln w="76200">
            <a:solidFill>
              <a:srgbClr val="92D05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286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i="1" dirty="0"/>
              <a:t>Medipix </a:t>
            </a:r>
            <a:r>
              <a:rPr lang="lv-LV" b="1" dirty="0"/>
              <a:t>mikročipu sērija</a:t>
            </a:r>
            <a:endParaRPr lang="en-GB" b="1" i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" name="Picture 2" descr="Timepix3 | Knowledge Transfer">
            <a:extLst>
              <a:ext uri="{FF2B5EF4-FFF2-40B4-BE49-F238E27FC236}">
                <a16:creationId xmlns:a16="http://schemas.microsoft.com/office/drawing/2014/main" id="{BA4B4CA4-F742-DD70-417C-1C309DD41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99" y="669260"/>
            <a:ext cx="2625336" cy="2091747"/>
          </a:xfrm>
          <a:prstGeom prst="rect">
            <a:avLst/>
          </a:prstGeom>
          <a:noFill/>
          <a:ln w="38100">
            <a:solidFill>
              <a:srgbClr val="00555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medipix chip - Science Media Centre">
            <a:extLst>
              <a:ext uri="{FF2B5EF4-FFF2-40B4-BE49-F238E27FC236}">
                <a16:creationId xmlns:a16="http://schemas.microsoft.com/office/drawing/2014/main" id="{799F2B03-CB33-D40F-7130-980F1A8945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7" t="36824" r="22859" b="23211"/>
          <a:stretch/>
        </p:blipFill>
        <p:spPr bwMode="auto">
          <a:xfrm>
            <a:off x="4046926" y="672308"/>
            <a:ext cx="4282998" cy="2086823"/>
          </a:xfrm>
          <a:prstGeom prst="rect">
            <a:avLst/>
          </a:prstGeom>
          <a:noFill/>
          <a:ln w="38100">
            <a:solidFill>
              <a:srgbClr val="00555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>
            <a:extLst>
              <a:ext uri="{FF2B5EF4-FFF2-40B4-BE49-F238E27FC236}">
                <a16:creationId xmlns:a16="http://schemas.microsoft.com/office/drawing/2014/main" id="{D8C75403-78BC-A151-A9CB-0235D2AA8C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 bwMode="auto">
          <a:xfrm>
            <a:off x="9136515" y="663631"/>
            <a:ext cx="2514600" cy="2095500"/>
          </a:xfrm>
          <a:prstGeom prst="rect">
            <a:avLst/>
          </a:prstGeom>
          <a:noFill/>
          <a:ln w="38100">
            <a:solidFill>
              <a:srgbClr val="00555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upa 7">
            <a:extLst>
              <a:ext uri="{FF2B5EF4-FFF2-40B4-BE49-F238E27FC236}">
                <a16:creationId xmlns:a16="http://schemas.microsoft.com/office/drawing/2014/main" id="{B20F5536-0638-E5DE-4B7F-9257E0A5D232}"/>
              </a:ext>
            </a:extLst>
          </p:cNvPr>
          <p:cNvGrpSpPr/>
          <p:nvPr/>
        </p:nvGrpSpPr>
        <p:grpSpPr>
          <a:xfrm>
            <a:off x="228729" y="2797230"/>
            <a:ext cx="3394582" cy="3666773"/>
            <a:chOff x="5753953" y="1906441"/>
            <a:chExt cx="7224696" cy="7623014"/>
          </a:xfrm>
        </p:grpSpPr>
        <p:sp>
          <p:nvSpPr>
            <p:cNvPr id="24" name="Satura vietturis 5">
              <a:extLst>
                <a:ext uri="{FF2B5EF4-FFF2-40B4-BE49-F238E27FC236}">
                  <a16:creationId xmlns:a16="http://schemas.microsoft.com/office/drawing/2014/main" id="{2F4E4EB0-0D8D-FFC4-E9DA-6B7A47B4AD2B}"/>
                </a:ext>
              </a:extLst>
            </p:cNvPr>
            <p:cNvSpPr txBox="1">
              <a:spLocks/>
            </p:cNvSpPr>
            <p:nvPr/>
          </p:nvSpPr>
          <p:spPr>
            <a:xfrm>
              <a:off x="5753953" y="2853293"/>
              <a:ext cx="7224696" cy="6676162"/>
            </a:xfrm>
            <a:prstGeom prst="rect">
              <a:avLst/>
            </a:prstGeom>
            <a:ln w="28575">
              <a:solidFill>
                <a:srgbClr val="00555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2000" dirty="0">
                  <a:solidFill>
                    <a:srgbClr val="005551"/>
                  </a:solidFill>
                </a:rPr>
                <a:t>3 darbības veidi</a:t>
              </a:r>
              <a:r>
                <a:rPr lang="en-US" sz="2000" dirty="0">
                  <a:solidFill>
                    <a:srgbClr val="005551"/>
                  </a:solidFill>
                </a:rPr>
                <a:t>:</a:t>
              </a:r>
            </a:p>
            <a:p>
              <a:pPr lvl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600" dirty="0">
                  <a:solidFill>
                    <a:srgbClr val="005551"/>
                  </a:solidFill>
                </a:rPr>
                <a:t>daļiņu skaitīšana</a:t>
              </a:r>
              <a:endParaRPr lang="en-US" sz="1600" dirty="0">
                <a:solidFill>
                  <a:srgbClr val="005551"/>
                </a:solidFill>
              </a:endParaRPr>
            </a:p>
            <a:p>
              <a:pPr lvl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600" dirty="0">
                  <a:solidFill>
                    <a:srgbClr val="005551"/>
                  </a:solidFill>
                </a:rPr>
                <a:t>enerģija</a:t>
              </a:r>
              <a:endParaRPr lang="en-US" sz="1600" dirty="0">
                <a:solidFill>
                  <a:srgbClr val="005551"/>
                </a:solidFill>
              </a:endParaRPr>
            </a:p>
            <a:p>
              <a:pPr lvl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600" dirty="0">
                  <a:solidFill>
                    <a:srgbClr val="005551"/>
                  </a:solidFill>
                </a:rPr>
                <a:t>daļiņas «ierašanās» laiks</a:t>
              </a:r>
              <a:endParaRPr lang="en-US" sz="1600" dirty="0">
                <a:solidFill>
                  <a:srgbClr val="005551"/>
                </a:solidFill>
              </a:endParaRPr>
            </a:p>
            <a:p>
              <a:pPr lvl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endParaRPr lang="en-US" sz="900" dirty="0">
                <a:solidFill>
                  <a:srgbClr val="005551"/>
                </a:solidFill>
              </a:endParaRPr>
            </a:p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2000" dirty="0">
                  <a:solidFill>
                    <a:srgbClr val="005551"/>
                  </a:solidFill>
                </a:rPr>
                <a:t>Medicīnā pielietots:</a:t>
              </a:r>
              <a:endParaRPr lang="en-US" sz="2000" dirty="0">
                <a:solidFill>
                  <a:srgbClr val="005551"/>
                </a:solidFill>
              </a:endParaRPr>
            </a:p>
            <a:p>
              <a:pPr lvl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600" dirty="0">
                  <a:solidFill>
                    <a:srgbClr val="005551"/>
                  </a:solidFill>
                </a:rPr>
                <a:t>Augstas dozas jaudas brahiterapijā</a:t>
              </a:r>
              <a:endParaRPr lang="en-US" sz="1600" dirty="0">
                <a:solidFill>
                  <a:srgbClr val="005551"/>
                </a:solidFill>
              </a:endParaRPr>
            </a:p>
            <a:p>
              <a:pPr lvl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600" i="1" dirty="0">
                  <a:solidFill>
                    <a:srgbClr val="005551"/>
                  </a:solidFill>
                </a:rPr>
                <a:t>Treku</a:t>
              </a:r>
              <a:r>
                <a:rPr lang="lv-LV" sz="1600" dirty="0">
                  <a:solidFill>
                    <a:srgbClr val="005551"/>
                  </a:solidFill>
                </a:rPr>
                <a:t> attēlošanas daļiņu terapijā</a:t>
              </a:r>
              <a:endParaRPr lang="lv-LV" sz="1600" i="1" dirty="0">
                <a:solidFill>
                  <a:srgbClr val="005551"/>
                </a:solidFill>
              </a:endParaRPr>
            </a:p>
            <a:p>
              <a:pPr lvl="1"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600" dirty="0">
                  <a:solidFill>
                    <a:srgbClr val="005551"/>
                  </a:solidFill>
                </a:rPr>
                <a:t>In-vivo verifikācija daļiņu terapijā</a:t>
              </a:r>
              <a:endParaRPr lang="en-US" sz="1600" dirty="0">
                <a:solidFill>
                  <a:srgbClr val="005551"/>
                </a:solidFill>
              </a:endParaRPr>
            </a:p>
          </p:txBody>
        </p:sp>
        <p:sp>
          <p:nvSpPr>
            <p:cNvPr id="25" name="Taisnstūris 9">
              <a:extLst>
                <a:ext uri="{FF2B5EF4-FFF2-40B4-BE49-F238E27FC236}">
                  <a16:creationId xmlns:a16="http://schemas.microsoft.com/office/drawing/2014/main" id="{A06566AA-2D3E-0704-9CB0-3AB7DC2C77D0}"/>
                </a:ext>
              </a:extLst>
            </p:cNvPr>
            <p:cNvSpPr/>
            <p:nvPr/>
          </p:nvSpPr>
          <p:spPr>
            <a:xfrm>
              <a:off x="6515234" y="1906441"/>
              <a:ext cx="5702130" cy="946850"/>
            </a:xfrm>
            <a:prstGeom prst="rect">
              <a:avLst/>
            </a:prstGeom>
            <a:solidFill>
              <a:srgbClr val="005551"/>
            </a:solidFill>
            <a:ln w="28575">
              <a:solidFill>
                <a:srgbClr val="00555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i="1" dirty="0" err="1">
                  <a:solidFill>
                    <a:schemeClr val="bg1"/>
                  </a:solidFill>
                  <a:latin typeface="MarkPro-Bold" panose="020B0804020101010102" pitchFamily="34" charset="0"/>
                </a:rPr>
                <a:t>Timepix</a:t>
              </a:r>
              <a:endParaRPr lang="en-US" sz="2800" i="1" dirty="0">
                <a:solidFill>
                  <a:schemeClr val="bg1"/>
                </a:solidFill>
                <a:latin typeface="MarkPro-Bold" panose="020B0804020101010102" pitchFamily="34" charset="0"/>
              </a:endParaRPr>
            </a:p>
          </p:txBody>
        </p:sp>
      </p:grpSp>
      <p:grpSp>
        <p:nvGrpSpPr>
          <p:cNvPr id="36" name="Grupa 10">
            <a:extLst>
              <a:ext uri="{FF2B5EF4-FFF2-40B4-BE49-F238E27FC236}">
                <a16:creationId xmlns:a16="http://schemas.microsoft.com/office/drawing/2014/main" id="{3CDCBFC6-6CC7-2B43-8182-B58A7E52AE38}"/>
              </a:ext>
            </a:extLst>
          </p:cNvPr>
          <p:cNvGrpSpPr/>
          <p:nvPr/>
        </p:nvGrpSpPr>
        <p:grpSpPr>
          <a:xfrm>
            <a:off x="4015421" y="2794182"/>
            <a:ext cx="4334257" cy="3678615"/>
            <a:chOff x="6515230" y="1906441"/>
            <a:chExt cx="9224609" cy="7647633"/>
          </a:xfrm>
        </p:grpSpPr>
        <p:sp>
          <p:nvSpPr>
            <p:cNvPr id="37" name="Satura vietturis 5">
              <a:extLst>
                <a:ext uri="{FF2B5EF4-FFF2-40B4-BE49-F238E27FC236}">
                  <a16:creationId xmlns:a16="http://schemas.microsoft.com/office/drawing/2014/main" id="{5781A417-FC25-94DE-A8D3-421CDA046B22}"/>
                </a:ext>
              </a:extLst>
            </p:cNvPr>
            <p:cNvSpPr txBox="1">
              <a:spLocks/>
            </p:cNvSpPr>
            <p:nvPr/>
          </p:nvSpPr>
          <p:spPr>
            <a:xfrm>
              <a:off x="6515230" y="2866990"/>
              <a:ext cx="9224605" cy="6687084"/>
            </a:xfrm>
            <a:prstGeom prst="rect">
              <a:avLst/>
            </a:prstGeom>
            <a:ln w="28575">
              <a:solidFill>
                <a:srgbClr val="00555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lv-LV" sz="2000" dirty="0">
                  <a:solidFill>
                    <a:srgbClr val="005551"/>
                  </a:solidFill>
                  <a:latin typeface="MarkPro-Bold" panose="020B0804020101010102" pitchFamily="34" charset="0"/>
                </a:rPr>
                <a:t>Vispazīstamākais no sērijas</a:t>
              </a:r>
              <a:endParaRPr lang="en-US" sz="2000" dirty="0">
                <a:solidFill>
                  <a:srgbClr val="005551"/>
                </a:solidFill>
                <a:latin typeface="MarkPro-Bold" panose="020B0804020101010102" pitchFamily="34" charset="0"/>
              </a:endParaRPr>
            </a:p>
            <a:p>
              <a:pPr>
                <a:buFont typeface="Wingdings" panose="05000000000000000000" pitchFamily="2" charset="2"/>
                <a:buChar char="§"/>
              </a:pPr>
              <a:r>
                <a:rPr lang="lv-LV" sz="2000" dirty="0">
                  <a:solidFill>
                    <a:srgbClr val="005551"/>
                  </a:solidFill>
                </a:rPr>
                <a:t>Šobrīd - 4.paaudze (no 2016.g)</a:t>
              </a:r>
              <a:endParaRPr lang="en-US" sz="2000" dirty="0">
                <a:solidFill>
                  <a:srgbClr val="005551"/>
                </a:solidFill>
              </a:endParaRP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2000" b="1" dirty="0">
                  <a:solidFill>
                    <a:srgbClr val="005551"/>
                  </a:solidFill>
                  <a:latin typeface="MarkPro-Bold" pitchFamily="34" charset="0"/>
                </a:rPr>
                <a:t>Medipix3</a:t>
              </a:r>
              <a:r>
                <a:rPr lang="lv-LV" sz="2000" b="1" dirty="0">
                  <a:solidFill>
                    <a:srgbClr val="005551"/>
                  </a:solidFill>
                  <a:latin typeface="MarkPro-Bold" pitchFamily="34" charset="0"/>
                </a:rPr>
                <a:t> mikročips – nodrošina enerģijas jūtīgu individuālu fotonu skaitīšanu</a:t>
              </a:r>
              <a:endParaRPr lang="en-US" sz="2000" b="1" dirty="0">
                <a:solidFill>
                  <a:srgbClr val="005551"/>
                </a:solidFill>
              </a:endParaRP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2000" dirty="0">
                  <a:solidFill>
                    <a:srgbClr val="005551"/>
                  </a:solidFill>
                </a:rPr>
                <a:t>Medipix4 </a:t>
              </a:r>
              <a:r>
                <a:rPr lang="lv-LV" sz="2000" dirty="0">
                  <a:solidFill>
                    <a:srgbClr val="005551"/>
                  </a:solidFill>
                </a:rPr>
                <a:t>mikročipi ir testēti </a:t>
              </a:r>
              <a:r>
                <a:rPr lang="en-US" sz="2000" dirty="0">
                  <a:solidFill>
                    <a:srgbClr val="005551"/>
                  </a:solidFill>
                </a:rPr>
                <a:t>– </a:t>
              </a:r>
              <a:r>
                <a:rPr lang="lv-LV" sz="2000" dirty="0">
                  <a:solidFill>
                    <a:srgbClr val="005551"/>
                  </a:solidFill>
                </a:rPr>
                <a:t>šobrīd </a:t>
              </a:r>
              <a:r>
                <a:rPr lang="lv-LV" sz="2000" dirty="0" err="1">
                  <a:solidFill>
                    <a:srgbClr val="005551"/>
                  </a:solidFill>
                </a:rPr>
                <a:t>gatavī</a:t>
              </a:r>
              <a:r>
                <a:rPr lang="en-US" sz="2000" dirty="0">
                  <a:solidFill>
                    <a:srgbClr val="005551"/>
                  </a:solidFill>
                </a:rPr>
                <a:t>b</a:t>
              </a:r>
              <a:r>
                <a:rPr lang="lv-LV" sz="2000" dirty="0">
                  <a:solidFill>
                    <a:srgbClr val="005551"/>
                  </a:solidFill>
                </a:rPr>
                <a:t>ā aktīviem R&amp;D projektiem</a:t>
              </a:r>
              <a:endParaRPr lang="en-US" sz="2000" dirty="0">
                <a:solidFill>
                  <a:srgbClr val="005551"/>
                </a:solidFill>
              </a:endParaRPr>
            </a:p>
          </p:txBody>
        </p:sp>
        <p:sp>
          <p:nvSpPr>
            <p:cNvPr id="38" name="Taisnstūris 12">
              <a:extLst>
                <a:ext uri="{FF2B5EF4-FFF2-40B4-BE49-F238E27FC236}">
                  <a16:creationId xmlns:a16="http://schemas.microsoft.com/office/drawing/2014/main" id="{7513B094-489E-ABD0-ADA2-2D79BDD3B0C1}"/>
                </a:ext>
              </a:extLst>
            </p:cNvPr>
            <p:cNvSpPr/>
            <p:nvPr/>
          </p:nvSpPr>
          <p:spPr>
            <a:xfrm>
              <a:off x="6515232" y="1906441"/>
              <a:ext cx="9224607" cy="946850"/>
            </a:xfrm>
            <a:prstGeom prst="rect">
              <a:avLst/>
            </a:prstGeom>
            <a:solidFill>
              <a:srgbClr val="005551"/>
            </a:solidFill>
            <a:ln w="28575">
              <a:solidFill>
                <a:srgbClr val="00555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i="1" dirty="0" err="1">
                  <a:solidFill>
                    <a:schemeClr val="bg1"/>
                  </a:solidFill>
                  <a:latin typeface="MarkPro-Bold" panose="020B0804020101010102" pitchFamily="34" charset="0"/>
                </a:rPr>
                <a:t>Medipix</a:t>
              </a:r>
              <a:endParaRPr lang="en-US" sz="2800" i="1" dirty="0">
                <a:solidFill>
                  <a:schemeClr val="bg1"/>
                </a:solidFill>
                <a:latin typeface="MarkPro-Bold" panose="020B0804020101010102" pitchFamily="34" charset="0"/>
              </a:endParaRPr>
            </a:p>
          </p:txBody>
        </p:sp>
      </p:grpSp>
      <p:grpSp>
        <p:nvGrpSpPr>
          <p:cNvPr id="39" name="Grupa 14">
            <a:extLst>
              <a:ext uri="{FF2B5EF4-FFF2-40B4-BE49-F238E27FC236}">
                <a16:creationId xmlns:a16="http://schemas.microsoft.com/office/drawing/2014/main" id="{1B9890C1-9789-0DA0-EEC8-6F25C68C7CD6}"/>
              </a:ext>
            </a:extLst>
          </p:cNvPr>
          <p:cNvGrpSpPr/>
          <p:nvPr/>
        </p:nvGrpSpPr>
        <p:grpSpPr>
          <a:xfrm>
            <a:off x="8867903" y="2797231"/>
            <a:ext cx="3070732" cy="3651829"/>
            <a:chOff x="6098578" y="1906441"/>
            <a:chExt cx="6535445" cy="7849503"/>
          </a:xfrm>
        </p:grpSpPr>
        <p:sp>
          <p:nvSpPr>
            <p:cNvPr id="40" name="Satura vietturis 5">
              <a:extLst>
                <a:ext uri="{FF2B5EF4-FFF2-40B4-BE49-F238E27FC236}">
                  <a16:creationId xmlns:a16="http://schemas.microsoft.com/office/drawing/2014/main" id="{50CA507A-FE7B-B698-25E5-2EB73D1F140E}"/>
                </a:ext>
              </a:extLst>
            </p:cNvPr>
            <p:cNvSpPr txBox="1">
              <a:spLocks/>
            </p:cNvSpPr>
            <p:nvPr/>
          </p:nvSpPr>
          <p:spPr>
            <a:xfrm>
              <a:off x="6098578" y="2853293"/>
              <a:ext cx="6535445" cy="6902651"/>
            </a:xfrm>
            <a:prstGeom prst="rect">
              <a:avLst/>
            </a:prstGeom>
            <a:ln w="28575">
              <a:solidFill>
                <a:srgbClr val="00555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Wingdings" panose="05000000000000000000" pitchFamily="2" charset="2"/>
                <a:buChar char="§"/>
              </a:pPr>
              <a:r>
                <a:rPr lang="lv-LV" sz="2000" dirty="0">
                  <a:solidFill>
                    <a:srgbClr val="005551"/>
                  </a:solidFill>
                </a:rPr>
                <a:t>Medipix mikročipa un gāzes elektronu daudzkāršotāja (GEM) tehnoloģijas apvienojums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lv-LV" sz="2000" dirty="0">
                  <a:solidFill>
                    <a:srgbClr val="005551"/>
                  </a:solidFill>
                </a:rPr>
                <a:t>3-D dozimetrijas sadalījumam daļiņu terapijā</a:t>
              </a:r>
              <a:endParaRPr lang="en-US" sz="2000" dirty="0">
                <a:solidFill>
                  <a:srgbClr val="005551"/>
                </a:solidFill>
              </a:endParaRPr>
            </a:p>
            <a:p>
              <a:pPr>
                <a:buFont typeface="Wingdings" panose="05000000000000000000" pitchFamily="2" charset="2"/>
                <a:buChar char="§"/>
              </a:pPr>
              <a:r>
                <a:rPr lang="lv-LV" sz="2000" dirty="0">
                  <a:solidFill>
                    <a:srgbClr val="005551"/>
                  </a:solidFill>
                </a:rPr>
                <a:t>Mikrodozimetrija, fotonu dozimetrija . . </a:t>
              </a:r>
              <a:endParaRPr lang="en-US" sz="2000" dirty="0">
                <a:solidFill>
                  <a:srgbClr val="005551"/>
                </a:solidFill>
              </a:endParaRPr>
            </a:p>
          </p:txBody>
        </p:sp>
        <p:sp>
          <p:nvSpPr>
            <p:cNvPr id="41" name="Taisnstūris 16">
              <a:extLst>
                <a:ext uri="{FF2B5EF4-FFF2-40B4-BE49-F238E27FC236}">
                  <a16:creationId xmlns:a16="http://schemas.microsoft.com/office/drawing/2014/main" id="{9A68D9F4-320B-FC0C-52CB-CE444DC08742}"/>
                </a:ext>
              </a:extLst>
            </p:cNvPr>
            <p:cNvSpPr/>
            <p:nvPr/>
          </p:nvSpPr>
          <p:spPr>
            <a:xfrm>
              <a:off x="6611727" y="1906441"/>
              <a:ext cx="5449134" cy="946850"/>
            </a:xfrm>
            <a:prstGeom prst="rect">
              <a:avLst/>
            </a:prstGeom>
            <a:solidFill>
              <a:srgbClr val="005551"/>
            </a:solidFill>
            <a:ln w="28575">
              <a:solidFill>
                <a:srgbClr val="00555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i="1" dirty="0" err="1">
                  <a:solidFill>
                    <a:schemeClr val="bg1"/>
                  </a:solidFill>
                  <a:latin typeface="MarkPro-Bold" panose="020B0804020101010102" pitchFamily="34" charset="0"/>
                </a:rPr>
                <a:t>GEMpix</a:t>
              </a:r>
              <a:endParaRPr lang="en-US" sz="2800" i="1" dirty="0">
                <a:solidFill>
                  <a:schemeClr val="bg1"/>
                </a:solidFill>
                <a:latin typeface="MarkPro-Bold" panose="020B0804020101010102" pitchFamily="34" charset="0"/>
              </a:endParaRPr>
            </a:p>
          </p:txBody>
        </p:sp>
      </p:grpSp>
      <p:sp>
        <p:nvSpPr>
          <p:cNvPr id="3" name="Taisnstūris 13">
            <a:extLst>
              <a:ext uri="{FF2B5EF4-FFF2-40B4-BE49-F238E27FC236}">
                <a16:creationId xmlns:a16="http://schemas.microsoft.com/office/drawing/2014/main" id="{E3F46C4C-1C10-2B3C-7940-CA2B35CD823F}"/>
              </a:ext>
            </a:extLst>
          </p:cNvPr>
          <p:cNvSpPr/>
          <p:nvPr/>
        </p:nvSpPr>
        <p:spPr>
          <a:xfrm>
            <a:off x="0" y="-1"/>
            <a:ext cx="12191999" cy="6858001"/>
          </a:xfrm>
          <a:prstGeom prst="rect">
            <a:avLst/>
          </a:prstGeom>
          <a:solidFill>
            <a:srgbClr val="F6FBFE">
              <a:alpha val="9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Pielietojumi</a:t>
            </a:r>
            <a:r>
              <a:rPr lang="en-US" sz="8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778631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Datortomogrāfijas veidi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460375" y="3485516"/>
            <a:ext cx="5293360" cy="3016884"/>
            <a:chOff x="104340" y="619760"/>
            <a:chExt cx="6755568" cy="3016884"/>
          </a:xfrm>
        </p:grpSpPr>
        <p:sp>
          <p:nvSpPr>
            <p:cNvPr id="17" name="Rectangle 16"/>
            <p:cNvSpPr/>
            <p:nvPr/>
          </p:nvSpPr>
          <p:spPr>
            <a:xfrm>
              <a:off x="104340" y="619760"/>
              <a:ext cx="6755568" cy="589280"/>
            </a:xfrm>
            <a:prstGeom prst="rect">
              <a:avLst/>
            </a:prstGeom>
            <a:solidFill>
              <a:srgbClr val="005551"/>
            </a:solidFill>
            <a:ln>
              <a:solidFill>
                <a:srgbClr val="005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Konvencionālā datortomogrāfija</a:t>
              </a:r>
              <a:endParaRPr lang="en-GB" sz="24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4340" y="1209040"/>
              <a:ext cx="6743500" cy="2427604"/>
            </a:xfrm>
            <a:prstGeom prst="rect">
              <a:avLst/>
            </a:prstGeom>
            <a:noFill/>
            <a:ln w="28575">
              <a:solidFill>
                <a:srgbClr val="005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lv-LV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Rentgenspuldzei rotējot tiek uzņemtas vairākas pacienta projekcijas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lv-LV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Izmantojot iegūtās projekcijas, tiek rekonstruēts 3-dimensionāls pacienta attēlojums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lv-LV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Reģistrēts – rentgena fotonu skaits (</a:t>
              </a:r>
              <a:r>
                <a:rPr lang="lv-LV" i="1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kauli absorbē vairāk, plaušas – mazāk)</a:t>
              </a:r>
            </a:p>
            <a:p>
              <a:pPr algn="ctr"/>
              <a:r>
                <a:rPr lang="lv-LV" sz="2000" b="1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KONTRASTS – FOTONU SKAITS</a:t>
              </a: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570866"/>
            <a:ext cx="2847975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 descr="ملف:Head CT scan.jpg - ويكيبيديا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3" t="4946" r="10298" b="12045"/>
          <a:stretch/>
        </p:blipFill>
        <p:spPr bwMode="auto">
          <a:xfrm>
            <a:off x="3434149" y="803351"/>
            <a:ext cx="2310130" cy="244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6292215" y="3485516"/>
            <a:ext cx="5534025" cy="3016884"/>
            <a:chOff x="104340" y="619760"/>
            <a:chExt cx="6755568" cy="3016884"/>
          </a:xfrm>
        </p:grpSpPr>
        <p:sp>
          <p:nvSpPr>
            <p:cNvPr id="28" name="Rectangle 27"/>
            <p:cNvSpPr/>
            <p:nvPr/>
          </p:nvSpPr>
          <p:spPr>
            <a:xfrm>
              <a:off x="104340" y="619760"/>
              <a:ext cx="6755568" cy="589280"/>
            </a:xfrm>
            <a:prstGeom prst="rect">
              <a:avLst/>
            </a:prstGeom>
            <a:solidFill>
              <a:srgbClr val="005551"/>
            </a:solidFill>
            <a:ln>
              <a:solidFill>
                <a:srgbClr val="005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Duālās enerģijas datortomogrāfija</a:t>
              </a:r>
              <a:endParaRPr lang="en-GB" sz="24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4340" y="1209040"/>
              <a:ext cx="6743500" cy="2427604"/>
            </a:xfrm>
            <a:prstGeom prst="rect">
              <a:avLst/>
            </a:prstGeom>
            <a:noFill/>
            <a:ln w="28575">
              <a:solidFill>
                <a:srgbClr val="005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lv-LV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Koncepts – 1973.gadā, 2006.gadā ieviests klīniski izmantotā iekārtā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lv-LV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Attēli tiek iegūti pie divām (</a:t>
              </a:r>
              <a:r>
                <a:rPr lang="lv-LV" i="1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vai vairākām</a:t>
              </a:r>
              <a:r>
                <a:rPr lang="lv-LV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) rentgenstaru enerģijām 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lv-LV" b="1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Rentgenstaru absorbcijas atkarība no enerģijas ir unikāla katram ķīmiskajam elementam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lv-LV" b="1" dirty="0">
                <a:solidFill>
                  <a:schemeClr val="tx1"/>
                </a:solidFill>
                <a:latin typeface="Roboto" pitchFamily="2" charset="0"/>
                <a:ea typeface="Roboto" pitchFamily="2" charset="0"/>
              </a:endParaRPr>
            </a:p>
            <a:p>
              <a:pPr algn="ctr"/>
              <a:r>
                <a:rPr lang="lv-LV" sz="2000" b="1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KONTRASTS – FOTONU SKAITS </a:t>
              </a:r>
              <a:r>
                <a:rPr lang="lv-LV" sz="2000" b="1" dirty="0">
                  <a:solidFill>
                    <a:srgbClr val="92D050"/>
                  </a:solidFill>
                  <a:latin typeface="Roboto" pitchFamily="2" charset="0"/>
                  <a:ea typeface="Roboto" pitchFamily="2" charset="0"/>
                </a:rPr>
                <a:t>un</a:t>
              </a:r>
              <a:r>
                <a:rPr lang="lv-LV" sz="2000" b="1" dirty="0">
                  <a:solidFill>
                    <a:schemeClr val="tx1"/>
                  </a:solidFill>
                  <a:latin typeface="Roboto" pitchFamily="2" charset="0"/>
                  <a:ea typeface="Roboto" pitchFamily="2" charset="0"/>
                </a:rPr>
                <a:t> ENERĢIJA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lv-LV" b="1" dirty="0">
                <a:solidFill>
                  <a:schemeClr val="tx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pic>
        <p:nvPicPr>
          <p:cNvPr id="31" name="Picture 2" descr="Dual-Energy CT | SpringerLink">
            <a:extLst>
              <a:ext uri="{FF2B5EF4-FFF2-40B4-BE49-F238E27FC236}">
                <a16:creationId xmlns:a16="http://schemas.microsoft.com/office/drawing/2014/main" id="{3DB18727-1005-4A2B-4919-BF79ACBCFA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7" t="4204" r="29064" b="57478"/>
          <a:stretch/>
        </p:blipFill>
        <p:spPr bwMode="auto">
          <a:xfrm>
            <a:off x="6393815" y="850633"/>
            <a:ext cx="2726055" cy="240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healthcare-in-europe.com/media/story_section_image/5205/image-01-ge-all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72" t="18328" b="15799"/>
          <a:stretch/>
        </p:blipFill>
        <p:spPr bwMode="auto">
          <a:xfrm>
            <a:off x="9119869" y="1074341"/>
            <a:ext cx="2557849" cy="195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8885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Pieejas duālās enerģijas datortomogrāfijai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0" y="609125"/>
            <a:ext cx="12192000" cy="2692539"/>
            <a:chOff x="0" y="1828325"/>
            <a:chExt cx="8394219" cy="1853819"/>
          </a:xfrm>
        </p:grpSpPr>
        <p:pic>
          <p:nvPicPr>
            <p:cNvPr id="14" name="Picture 2" descr="Dual-Energy CT | SpringerLink">
              <a:extLst>
                <a:ext uri="{FF2B5EF4-FFF2-40B4-BE49-F238E27FC236}">
                  <a16:creationId xmlns:a16="http://schemas.microsoft.com/office/drawing/2014/main" id="{3DB18727-1005-4A2B-4919-BF79ACBCFA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04" b="53831"/>
            <a:stretch/>
          </p:blipFill>
          <p:spPr bwMode="auto">
            <a:xfrm>
              <a:off x="0" y="1954471"/>
              <a:ext cx="4306647" cy="1601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Dual-Energy CT | SpringerLink">
              <a:extLst>
                <a:ext uri="{FF2B5EF4-FFF2-40B4-BE49-F238E27FC236}">
                  <a16:creationId xmlns:a16="http://schemas.microsoft.com/office/drawing/2014/main" id="{90D1AB48-6368-077E-F6BA-F9F10CC7C5D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875" r="5087" b="-450"/>
            <a:stretch/>
          </p:blipFill>
          <p:spPr bwMode="auto">
            <a:xfrm>
              <a:off x="4306647" y="1828325"/>
              <a:ext cx="4087572" cy="1853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upa 6">
            <a:extLst>
              <a:ext uri="{FF2B5EF4-FFF2-40B4-BE49-F238E27FC236}">
                <a16:creationId xmlns:a16="http://schemas.microsoft.com/office/drawing/2014/main" id="{8124F100-31A5-2930-C193-6D057A6C5861}"/>
              </a:ext>
            </a:extLst>
          </p:cNvPr>
          <p:cNvGrpSpPr/>
          <p:nvPr/>
        </p:nvGrpSpPr>
        <p:grpSpPr>
          <a:xfrm>
            <a:off x="155575" y="3393441"/>
            <a:ext cx="11894185" cy="3047998"/>
            <a:chOff x="6797803" y="1866149"/>
            <a:chExt cx="4775703" cy="4298205"/>
          </a:xfrm>
        </p:grpSpPr>
        <p:sp>
          <p:nvSpPr>
            <p:cNvPr id="22" name="Satura vietturis 5">
              <a:extLst>
                <a:ext uri="{FF2B5EF4-FFF2-40B4-BE49-F238E27FC236}">
                  <a16:creationId xmlns:a16="http://schemas.microsoft.com/office/drawing/2014/main" id="{1853E538-9C98-134F-A200-5E9477528233}"/>
                </a:ext>
              </a:extLst>
            </p:cNvPr>
            <p:cNvSpPr txBox="1">
              <a:spLocks/>
            </p:cNvSpPr>
            <p:nvPr/>
          </p:nvSpPr>
          <p:spPr>
            <a:xfrm>
              <a:off x="6797803" y="2684054"/>
              <a:ext cx="4775703" cy="3480300"/>
            </a:xfrm>
            <a:prstGeom prst="rect">
              <a:avLst/>
            </a:prstGeom>
            <a:ln w="28575">
              <a:solidFill>
                <a:srgbClr val="005551"/>
              </a:solidFill>
            </a:ln>
          </p:spPr>
          <p:txBody>
            <a:bodyPr vert="horz" lIns="91440" tIns="45720" rIns="91440" bIns="45720" rtlCol="0" anchor="ctr">
              <a:normAutofit fontScale="9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lv-LV" sz="2000" dirty="0">
                  <a:solidFill>
                    <a:srgbClr val="005551"/>
                  </a:solidFill>
                </a:rPr>
                <a:t>Pastāv vairākas pieejas, kā tehnoloģiski realizēt duālās enerģijas datortomogrāfiju:</a:t>
              </a:r>
            </a:p>
            <a:p>
              <a:pPr marL="1076325" indent="-355600"/>
              <a:r>
                <a:rPr lang="lv-LV" sz="2000" dirty="0">
                  <a:solidFill>
                    <a:srgbClr val="005551"/>
                  </a:solidFill>
                </a:rPr>
                <a:t>2 sekvenciāli attēla iegūšanas skeni;</a:t>
              </a:r>
            </a:p>
            <a:p>
              <a:pPr marL="1076325" indent="-355600"/>
              <a:r>
                <a:rPr lang="lv-LV" sz="2000" dirty="0">
                  <a:solidFill>
                    <a:srgbClr val="005551"/>
                  </a:solidFill>
                </a:rPr>
                <a:t>2 rentgenspuldzes ar dažādiem potenciāliem;</a:t>
              </a:r>
            </a:p>
            <a:p>
              <a:pPr marL="1076325" indent="-355600"/>
              <a:r>
                <a:rPr lang="lv-LV" sz="2000" dirty="0">
                  <a:solidFill>
                    <a:srgbClr val="005551"/>
                  </a:solidFill>
                </a:rPr>
                <a:t>ātra rentgenspuldzes sprieguma pārslēgšana</a:t>
              </a:r>
            </a:p>
            <a:p>
              <a:pPr marL="1076325" indent="-355600"/>
              <a:r>
                <a:rPr lang="lv-LV" sz="2000" dirty="0">
                  <a:solidFill>
                    <a:srgbClr val="005551"/>
                  </a:solidFill>
                </a:rPr>
                <a:t>divslāņu detektors</a:t>
              </a:r>
            </a:p>
            <a:p>
              <a:pPr marL="1076325" indent="-355600"/>
              <a:r>
                <a:rPr lang="lv-LV" sz="2000" dirty="0">
                  <a:solidFill>
                    <a:srgbClr val="005551"/>
                  </a:solidFill>
                </a:rPr>
                <a:t>divas dažādas kūļa filtrācijas</a:t>
              </a:r>
            </a:p>
            <a:p>
              <a:pPr marL="1076325" indent="-355600"/>
              <a:r>
                <a:rPr lang="lv-LV" sz="2000" dirty="0">
                  <a:solidFill>
                    <a:srgbClr val="005551"/>
                  </a:solidFill>
                  <a:latin typeface="MarkPro-Bold" pitchFamily="34" charset="0"/>
                </a:rPr>
                <a:t>fotonus skaitošie detektori</a:t>
              </a:r>
              <a:endParaRPr lang="en-US" sz="2000" dirty="0">
                <a:solidFill>
                  <a:srgbClr val="005551"/>
                </a:solidFill>
                <a:latin typeface="MarkPro-Bold" pitchFamily="34" charset="0"/>
              </a:endParaRPr>
            </a:p>
          </p:txBody>
        </p:sp>
        <p:sp>
          <p:nvSpPr>
            <p:cNvPr id="23" name="Taisnstūris 5">
              <a:extLst>
                <a:ext uri="{FF2B5EF4-FFF2-40B4-BE49-F238E27FC236}">
                  <a16:creationId xmlns:a16="http://schemas.microsoft.com/office/drawing/2014/main" id="{312E9BB9-A350-ADA5-8FF4-2C5C06BF02C8}"/>
                </a:ext>
              </a:extLst>
            </p:cNvPr>
            <p:cNvSpPr/>
            <p:nvPr/>
          </p:nvSpPr>
          <p:spPr>
            <a:xfrm>
              <a:off x="7861407" y="1866149"/>
              <a:ext cx="2648495" cy="788003"/>
            </a:xfrm>
            <a:prstGeom prst="rect">
              <a:avLst/>
            </a:prstGeom>
            <a:solidFill>
              <a:srgbClr val="005551"/>
            </a:solidFill>
            <a:ln w="28575">
              <a:solidFill>
                <a:srgbClr val="00555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800" dirty="0">
                  <a:solidFill>
                    <a:schemeClr val="bg1"/>
                  </a:solidFill>
                  <a:latin typeface="MarkPro-Bold" panose="020B0804020101010102" pitchFamily="34" charset="0"/>
                </a:rPr>
                <a:t>Dažādi tehnoloģiskie risinājumi</a:t>
              </a:r>
              <a:endParaRPr lang="en-US" sz="2800" dirty="0">
                <a:solidFill>
                  <a:schemeClr val="bg1"/>
                </a:solidFill>
                <a:latin typeface="MarkPro-Bold" panose="020B0804020101010102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10332720" y="579121"/>
            <a:ext cx="1818640" cy="2722544"/>
          </a:xfrm>
          <a:prstGeom prst="rect">
            <a:avLst/>
          </a:prstGeom>
          <a:noFill/>
          <a:ln w="57150">
            <a:solidFill>
              <a:srgbClr val="0055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66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CERN: </a:t>
            </a:r>
            <a:r>
              <a:rPr lang="lv-LV" b="1" dirty="0"/>
              <a:t>Spektrālā fotonu skaitīšanas datortomogrāfija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3" name="Grupa 6">
            <a:extLst>
              <a:ext uri="{FF2B5EF4-FFF2-40B4-BE49-F238E27FC236}">
                <a16:creationId xmlns:a16="http://schemas.microsoft.com/office/drawing/2014/main" id="{CE2D8B5B-D812-9FB7-A14C-BA82C1DCC425}"/>
              </a:ext>
            </a:extLst>
          </p:cNvPr>
          <p:cNvGrpSpPr/>
          <p:nvPr/>
        </p:nvGrpSpPr>
        <p:grpSpPr>
          <a:xfrm>
            <a:off x="3524248" y="704214"/>
            <a:ext cx="8543925" cy="2770505"/>
            <a:chOff x="5651720" y="1906443"/>
            <a:chExt cx="7270194" cy="5759724"/>
          </a:xfrm>
        </p:grpSpPr>
        <p:sp>
          <p:nvSpPr>
            <p:cNvPr id="16" name="Satura vietturis 5">
              <a:extLst>
                <a:ext uri="{FF2B5EF4-FFF2-40B4-BE49-F238E27FC236}">
                  <a16:creationId xmlns:a16="http://schemas.microsoft.com/office/drawing/2014/main" id="{A9276913-7CC2-2D96-7EAE-1E9FC070E8B7}"/>
                </a:ext>
              </a:extLst>
            </p:cNvPr>
            <p:cNvSpPr txBox="1">
              <a:spLocks/>
            </p:cNvSpPr>
            <p:nvPr/>
          </p:nvSpPr>
          <p:spPr>
            <a:xfrm>
              <a:off x="5651720" y="2853294"/>
              <a:ext cx="7270194" cy="4812873"/>
            </a:xfrm>
            <a:prstGeom prst="rect">
              <a:avLst/>
            </a:prstGeom>
            <a:ln w="28575">
              <a:solidFill>
                <a:srgbClr val="00555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800" dirty="0">
                  <a:solidFill>
                    <a:srgbClr val="005551"/>
                  </a:solidFill>
                  <a:latin typeface="MarkPro-Bold" pitchFamily="34" charset="0"/>
                </a:rPr>
                <a:t>Medipix3 mikročipa iespējas veikt enerģijas selektīvu fotonu skaitīšanu atļauj izšķirt audu ķīmisko elementu sastāvu </a:t>
              </a:r>
              <a:r>
                <a:rPr lang="lv-LV" sz="1800" dirty="0">
                  <a:solidFill>
                    <a:srgbClr val="005551"/>
                  </a:solidFill>
                </a:rPr>
                <a:t>(</a:t>
              </a:r>
              <a:r>
                <a:rPr lang="lv-LV" sz="1800" i="1" dirty="0">
                  <a:solidFill>
                    <a:srgbClr val="005551"/>
                  </a:solidFill>
                </a:rPr>
                <a:t>no enerģijas atkarīgās starojuma absorbcijas dēļ)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800" dirty="0">
                  <a:solidFill>
                    <a:srgbClr val="005551"/>
                  </a:solidFill>
                </a:rPr>
                <a:t>Katram ķīmiskajam elementam attēla pēcapstrādē piešķirot krāsu atkarībā no koncentrācijas – </a:t>
              </a:r>
              <a:r>
                <a:rPr lang="lv-LV" sz="1800" dirty="0">
                  <a:solidFill>
                    <a:srgbClr val="005551"/>
                  </a:solidFill>
                  <a:latin typeface="MarkPro-Bold" pitchFamily="34" charset="0"/>
                </a:rPr>
                <a:t>iegūstam 3D krāsu datortomogrāfijas attēlu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800" dirty="0">
                  <a:solidFill>
                    <a:srgbClr val="005551"/>
                  </a:solidFill>
                </a:rPr>
                <a:t>Izcila telpiskā izšķirtspēja salīdzinot ar komerciālajām sistēmām, pateicoties nelielajam mikročipa pikseļa izmēram.</a:t>
              </a:r>
            </a:p>
          </p:txBody>
        </p:sp>
        <p:sp>
          <p:nvSpPr>
            <p:cNvPr id="17" name="Taisnstūris 18">
              <a:extLst>
                <a:ext uri="{FF2B5EF4-FFF2-40B4-BE49-F238E27FC236}">
                  <a16:creationId xmlns:a16="http://schemas.microsoft.com/office/drawing/2014/main" id="{2D731B77-7CB9-F385-71AC-2FEE14E8D073}"/>
                </a:ext>
              </a:extLst>
            </p:cNvPr>
            <p:cNvSpPr/>
            <p:nvPr/>
          </p:nvSpPr>
          <p:spPr>
            <a:xfrm>
              <a:off x="6435751" y="1906443"/>
              <a:ext cx="5702130" cy="946851"/>
            </a:xfrm>
            <a:prstGeom prst="rect">
              <a:avLst/>
            </a:prstGeom>
            <a:solidFill>
              <a:srgbClr val="005551"/>
            </a:solidFill>
            <a:ln w="28575">
              <a:solidFill>
                <a:srgbClr val="00555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800" dirty="0">
                  <a:solidFill>
                    <a:schemeClr val="bg1"/>
                  </a:solidFill>
                  <a:latin typeface="MarkPro-Bold" panose="020B0804020101010102" pitchFamily="34" charset="0"/>
                </a:rPr>
                <a:t>Medipix3 spektrālā CT tehnoloģija</a:t>
              </a:r>
              <a:endParaRPr lang="en-US" sz="2800" dirty="0">
                <a:solidFill>
                  <a:schemeClr val="bg1"/>
                </a:solidFill>
                <a:latin typeface="MarkPro-Bold" panose="020B0804020101010102" pitchFamily="34" charset="0"/>
              </a:endParaRPr>
            </a:p>
          </p:txBody>
        </p:sp>
      </p:grpSp>
      <p:sp>
        <p:nvSpPr>
          <p:cNvPr id="18" name="Satura vietturis 5">
            <a:extLst>
              <a:ext uri="{FF2B5EF4-FFF2-40B4-BE49-F238E27FC236}">
                <a16:creationId xmlns:a16="http://schemas.microsoft.com/office/drawing/2014/main" id="{A9276913-7CC2-2D96-7EAE-1E9FC070E8B7}"/>
              </a:ext>
            </a:extLst>
          </p:cNvPr>
          <p:cNvSpPr txBox="1">
            <a:spLocks/>
          </p:cNvSpPr>
          <p:nvPr/>
        </p:nvSpPr>
        <p:spPr>
          <a:xfrm>
            <a:off x="3524246" y="4237268"/>
            <a:ext cx="8543925" cy="2094318"/>
          </a:xfrm>
          <a:prstGeom prst="rect">
            <a:avLst/>
          </a:prstGeom>
          <a:ln w="28575">
            <a:solidFill>
              <a:srgbClr val="00555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v-LV" sz="1800" dirty="0">
                <a:solidFill>
                  <a:srgbClr val="005551"/>
                </a:solidFill>
              </a:rPr>
              <a:t>Datortomogrāfijas attēla artefaktu samazināšana, īpaši metāliskiem implantiem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v-LV" sz="1800" dirty="0">
                <a:solidFill>
                  <a:srgbClr val="005551"/>
                </a:solidFill>
              </a:rPr>
              <a:t>Kā jau minēts – izcila telpiskā izšķirtspēja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v-LV" sz="1800" dirty="0">
                <a:solidFill>
                  <a:srgbClr val="005551"/>
                </a:solidFill>
                <a:latin typeface="MarkPro-Bold" pitchFamily="34" charset="0"/>
              </a:rPr>
              <a:t>Tehnoloģija ir ieviesta komerciāli – MARS Bioimaging Ltd. Fokuss – pielietojumi ortopēdijā un kardiovaskulārajā attēlveidošanā</a:t>
            </a:r>
          </a:p>
        </p:txBody>
      </p:sp>
      <p:sp>
        <p:nvSpPr>
          <p:cNvPr id="19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4445638" y="3781820"/>
            <a:ext cx="6701138" cy="455448"/>
          </a:xfrm>
          <a:prstGeom prst="rect">
            <a:avLst/>
          </a:prstGeom>
          <a:solidFill>
            <a:srgbClr val="005551"/>
          </a:solidFill>
          <a:ln w="28575">
            <a:solidFill>
              <a:srgbClr val="00555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>
                <a:solidFill>
                  <a:schemeClr val="bg1"/>
                </a:solidFill>
                <a:latin typeface="MarkPro-Bold" panose="020B0804020101010102" pitchFamily="34" charset="0"/>
              </a:rPr>
              <a:t>Klīniskie ieguvumi</a:t>
            </a:r>
            <a:endParaRPr lang="en-US" sz="28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pic>
        <p:nvPicPr>
          <p:cNvPr id="3" name="Picture 2" descr="Photon-counting CT: Technical Principles and Clinical Prospects | Download  Scientific Diagram">
            <a:extLst>
              <a:ext uri="{FF2B5EF4-FFF2-40B4-BE49-F238E27FC236}">
                <a16:creationId xmlns:a16="http://schemas.microsoft.com/office/drawing/2014/main" id="{AC1310FA-F552-47DE-F46F-EE6D236CA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9204"/>
            <a:ext cx="3429000" cy="429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506138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A25421-4FD1-8B8C-6B41-D508C8619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E29B8F-D5F3-6BDF-C103-D2BB9E856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Virsraksts 4">
            <a:extLst>
              <a:ext uri="{FF2B5EF4-FFF2-40B4-BE49-F238E27FC236}">
                <a16:creationId xmlns:a16="http://schemas.microsoft.com/office/drawing/2014/main" id="{878C34A1-7513-114E-6972-E2427E23D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CERN: </a:t>
            </a:r>
            <a:r>
              <a:rPr lang="lv-LV" b="1" dirty="0"/>
              <a:t>Spektrālā fotonu skaitīšanas datortomogrāfija</a:t>
            </a:r>
            <a:endParaRPr lang="en-US" b="1" dirty="0"/>
          </a:p>
        </p:txBody>
      </p:sp>
      <p:pic>
        <p:nvPicPr>
          <p:cNvPr id="20482" name="Picture 2" descr="3-D Color X-Rays Could Help Spot Deadly Disease Without Surgery - The New  York Times">
            <a:extLst>
              <a:ext uri="{FF2B5EF4-FFF2-40B4-BE49-F238E27FC236}">
                <a16:creationId xmlns:a16="http://schemas.microsoft.com/office/drawing/2014/main" id="{078F62BD-677A-141F-517D-D7DE024171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7"/>
          <a:stretch/>
        </p:blipFill>
        <p:spPr bwMode="auto">
          <a:xfrm>
            <a:off x="0" y="532798"/>
            <a:ext cx="7576457" cy="605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What is spectral CT? – MARS Bioimaging">
            <a:extLst>
              <a:ext uri="{FF2B5EF4-FFF2-40B4-BE49-F238E27FC236}">
                <a16:creationId xmlns:a16="http://schemas.microsoft.com/office/drawing/2014/main" id="{38E29499-C226-7DD7-71CE-C5F3BBDCE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072" y="1492356"/>
            <a:ext cx="6438498" cy="413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What is spectral CT? – MARS Bioimaging">
            <a:extLst>
              <a:ext uri="{FF2B5EF4-FFF2-40B4-BE49-F238E27FC236}">
                <a16:creationId xmlns:a16="http://schemas.microsoft.com/office/drawing/2014/main" id="{903E6E0F-290D-57AF-E091-31BCD6C24F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358"/>
          <a:stretch/>
        </p:blipFill>
        <p:spPr bwMode="auto">
          <a:xfrm>
            <a:off x="5753502" y="532798"/>
            <a:ext cx="6438498" cy="95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What is spectral CT? – MARS Bioimaging">
            <a:extLst>
              <a:ext uri="{FF2B5EF4-FFF2-40B4-BE49-F238E27FC236}">
                <a16:creationId xmlns:a16="http://schemas.microsoft.com/office/drawing/2014/main" id="{8867B057-3FEF-A9D1-AD94-971371CB8A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358"/>
          <a:stretch/>
        </p:blipFill>
        <p:spPr bwMode="auto">
          <a:xfrm>
            <a:off x="5753502" y="5628928"/>
            <a:ext cx="6438498" cy="95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6735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4A79DC-0D5E-5330-500D-895BC1A7B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4">
            <a:extLst>
              <a:ext uri="{FF2B5EF4-FFF2-40B4-BE49-F238E27FC236}">
                <a16:creationId xmlns:a16="http://schemas.microsoft.com/office/drawing/2014/main" id="{0A78C48C-AF48-2138-099D-32814D52FC00}"/>
              </a:ext>
            </a:extLst>
          </p:cNvPr>
          <p:cNvSpPr txBox="1">
            <a:spLocks/>
          </p:cNvSpPr>
          <p:nvPr/>
        </p:nvSpPr>
        <p:spPr>
          <a:xfrm>
            <a:off x="0" y="84137"/>
            <a:ext cx="12192000" cy="12287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err="1">
                <a:solidFill>
                  <a:srgbClr val="E7E5E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Antimatērija</a:t>
            </a:r>
            <a:r>
              <a:rPr lang="en-US" sz="7200" b="1" dirty="0">
                <a:solidFill>
                  <a:srgbClr val="E7E5E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</p:txBody>
      </p:sp>
      <p:pic>
        <p:nvPicPr>
          <p:cNvPr id="4098" name="Picture 2" descr="Could there be a cluster of antimatter stars orbiting our galaxy? | Space">
            <a:extLst>
              <a:ext uri="{FF2B5EF4-FFF2-40B4-BE49-F238E27FC236}">
                <a16:creationId xmlns:a16="http://schemas.microsoft.com/office/drawing/2014/main" id="{A1187394-1EA8-5BBB-41A6-5F537E0D9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043" y="1312862"/>
            <a:ext cx="9843913" cy="553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36423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A7E3DC-98CF-7725-4154-4021E1AD09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4">
            <a:extLst>
              <a:ext uri="{FF2B5EF4-FFF2-40B4-BE49-F238E27FC236}">
                <a16:creationId xmlns:a16="http://schemas.microsoft.com/office/drawing/2014/main" id="{F40D73BD-E644-3D57-2766-153183518134}"/>
              </a:ext>
            </a:extLst>
          </p:cNvPr>
          <p:cNvSpPr txBox="1">
            <a:spLocks/>
          </p:cNvSpPr>
          <p:nvPr/>
        </p:nvSpPr>
        <p:spPr>
          <a:xfrm>
            <a:off x="0" y="84137"/>
            <a:ext cx="12192000" cy="12287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err="1">
                <a:solidFill>
                  <a:srgbClr val="E7E5E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Antimatērija</a:t>
            </a:r>
            <a:r>
              <a:rPr lang="en-US" sz="7200" b="1" dirty="0">
                <a:solidFill>
                  <a:srgbClr val="E7E5E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CERN</a:t>
            </a:r>
          </a:p>
        </p:txBody>
      </p:sp>
      <p:pic>
        <p:nvPicPr>
          <p:cNvPr id="7170" name="Picture 2" descr="CERN's Antimatter Factory Creates the Most Explosive Material: Photos -  Business Insider">
            <a:extLst>
              <a:ext uri="{FF2B5EF4-FFF2-40B4-BE49-F238E27FC236}">
                <a16:creationId xmlns:a16="http://schemas.microsoft.com/office/drawing/2014/main" id="{EACB8EA1-4BA9-48D5-5822-B45F61603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1220629"/>
            <a:ext cx="8445500" cy="563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aisnstūris 13">
            <a:extLst>
              <a:ext uri="{FF2B5EF4-FFF2-40B4-BE49-F238E27FC236}">
                <a16:creationId xmlns:a16="http://schemas.microsoft.com/office/drawing/2014/main" id="{FC2E94AC-A3AC-85EF-63B1-04347195D787}"/>
              </a:ext>
            </a:extLst>
          </p:cNvPr>
          <p:cNvSpPr/>
          <p:nvPr/>
        </p:nvSpPr>
        <p:spPr>
          <a:xfrm>
            <a:off x="0" y="-1"/>
            <a:ext cx="12191999" cy="6858001"/>
          </a:xfrm>
          <a:prstGeom prst="rect">
            <a:avLst/>
          </a:prstGeom>
          <a:solidFill>
            <a:srgbClr val="F6FBFE">
              <a:alpha val="9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Vai </a:t>
            </a:r>
            <a:r>
              <a:rPr lang="en-US" sz="8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antimatēriju</a:t>
            </a:r>
            <a:r>
              <a:rPr lang="en-US" sz="8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var </a:t>
            </a:r>
            <a:r>
              <a:rPr lang="en-US" sz="8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pielietot</a:t>
            </a:r>
            <a:r>
              <a:rPr lang="en-US" sz="8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8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medicīnā</a:t>
            </a:r>
            <a:r>
              <a:rPr lang="en-US" sz="8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355513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atura vietturis 5">
            <a:extLst>
              <a:ext uri="{FF2B5EF4-FFF2-40B4-BE49-F238E27FC236}">
                <a16:creationId xmlns:a16="http://schemas.microsoft.com/office/drawing/2014/main" id="{B4220034-8DEB-64F9-94E4-A82AC33AA2C9}"/>
              </a:ext>
            </a:extLst>
          </p:cNvPr>
          <p:cNvSpPr txBox="1">
            <a:spLocks/>
          </p:cNvSpPr>
          <p:nvPr/>
        </p:nvSpPr>
        <p:spPr>
          <a:xfrm>
            <a:off x="-1" y="2076405"/>
            <a:ext cx="6883103" cy="20274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chemeClr val="bg1"/>
                </a:solidFill>
                <a:latin typeface="Roboto" pitchFamily="2" charset="0"/>
              </a:rPr>
              <a:t>Lielākā</a:t>
            </a:r>
            <a:r>
              <a:rPr lang="en-US" b="1" dirty="0">
                <a:solidFill>
                  <a:schemeClr val="bg1"/>
                </a:solidFill>
                <a:latin typeface="Roboto" pitchFamily="2" charset="0"/>
              </a:rPr>
              <a:t> daļiņu </a:t>
            </a:r>
            <a:r>
              <a:rPr lang="en-US" b="1" dirty="0" err="1">
                <a:solidFill>
                  <a:schemeClr val="bg1"/>
                </a:solidFill>
                <a:latin typeface="Roboto" pitchFamily="2" charset="0"/>
              </a:rPr>
              <a:t>fizikas</a:t>
            </a:r>
            <a:r>
              <a:rPr lang="en-US" b="1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Roboto" pitchFamily="2" charset="0"/>
              </a:rPr>
              <a:t>laboratorija</a:t>
            </a:r>
            <a:r>
              <a:rPr lang="en-US" b="1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Roboto" pitchFamily="2" charset="0"/>
              </a:rPr>
              <a:t>pasaulē</a:t>
            </a:r>
            <a:endParaRPr lang="en-US" b="1" dirty="0">
              <a:solidFill>
                <a:schemeClr val="bg1"/>
              </a:solidFill>
              <a:latin typeface="Roboto" pitchFamily="2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chemeClr val="bg1"/>
                </a:solidFill>
                <a:latin typeface="Roboto" pitchFamily="2" charset="0"/>
              </a:rPr>
              <a:t>Lielākais</a:t>
            </a:r>
            <a:r>
              <a:rPr lang="en-US" b="1" dirty="0">
                <a:solidFill>
                  <a:schemeClr val="bg1"/>
                </a:solidFill>
                <a:latin typeface="Roboto" pitchFamily="2" charset="0"/>
              </a:rPr>
              <a:t> un </a:t>
            </a:r>
            <a:r>
              <a:rPr lang="en-US" b="1" dirty="0" err="1">
                <a:solidFill>
                  <a:schemeClr val="bg1"/>
                </a:solidFill>
                <a:latin typeface="Roboto" pitchFamily="2" charset="0"/>
              </a:rPr>
              <a:t>jaudīgākais</a:t>
            </a:r>
            <a:r>
              <a:rPr lang="en-US" b="1" dirty="0">
                <a:solidFill>
                  <a:schemeClr val="bg1"/>
                </a:solidFill>
                <a:latin typeface="Roboto" pitchFamily="2" charset="0"/>
              </a:rPr>
              <a:t> daļiņu </a:t>
            </a:r>
            <a:r>
              <a:rPr lang="en-US" b="1" dirty="0" err="1">
                <a:solidFill>
                  <a:schemeClr val="bg1"/>
                </a:solidFill>
                <a:latin typeface="Roboto" pitchFamily="2" charset="0"/>
              </a:rPr>
              <a:t>paātrinātājs</a:t>
            </a:r>
            <a:r>
              <a:rPr lang="en-US" b="1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Roboto" pitchFamily="2" charset="0"/>
              </a:rPr>
              <a:t>– </a:t>
            </a:r>
            <a:r>
              <a:rPr lang="en-US" dirty="0" err="1">
                <a:solidFill>
                  <a:schemeClr val="bg1"/>
                </a:solidFill>
                <a:latin typeface="Roboto" pitchFamily="2" charset="0"/>
              </a:rPr>
              <a:t>Lielais</a:t>
            </a:r>
            <a:r>
              <a:rPr lang="en-US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Roboto" pitchFamily="2" charset="0"/>
              </a:rPr>
              <a:t>Hadronu</a:t>
            </a:r>
            <a:r>
              <a:rPr lang="en-US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Roboto" pitchFamily="2" charset="0"/>
              </a:rPr>
              <a:t>kolaideris</a:t>
            </a:r>
            <a:r>
              <a:rPr lang="en-US" dirty="0">
                <a:solidFill>
                  <a:schemeClr val="bg1"/>
                </a:solidFill>
                <a:latin typeface="Roboto" pitchFamily="2" charset="0"/>
              </a:rPr>
              <a:t> (LHC)</a:t>
            </a:r>
          </a:p>
        </p:txBody>
      </p:sp>
      <p:sp>
        <p:nvSpPr>
          <p:cNvPr id="8" name="Satura vietturis 5">
            <a:extLst>
              <a:ext uri="{FF2B5EF4-FFF2-40B4-BE49-F238E27FC236}">
                <a16:creationId xmlns:a16="http://schemas.microsoft.com/office/drawing/2014/main" id="{7D436338-0663-2F7E-89B6-8852EAD53283}"/>
              </a:ext>
            </a:extLst>
          </p:cNvPr>
          <p:cNvSpPr txBox="1">
            <a:spLocks/>
          </p:cNvSpPr>
          <p:nvPr/>
        </p:nvSpPr>
        <p:spPr>
          <a:xfrm>
            <a:off x="0" y="125319"/>
            <a:ext cx="12192000" cy="1844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dirty="0">
                <a:solidFill>
                  <a:schemeClr val="bg1"/>
                </a:solidFill>
                <a:latin typeface="MarkPro-Bold" panose="020B0804020101010102" pitchFamily="34" charset="0"/>
              </a:rPr>
              <a:t>CERN</a:t>
            </a:r>
          </a:p>
          <a:p>
            <a:pPr marL="0" indent="0" algn="ctr">
              <a:buNone/>
            </a:pPr>
            <a:r>
              <a:rPr lang="fr-FR" sz="4000" dirty="0">
                <a:solidFill>
                  <a:schemeClr val="bg1"/>
                </a:solidFill>
                <a:latin typeface="MarkPro-Bold" panose="020B0804020101010102" pitchFamily="34" charset="0"/>
              </a:rPr>
              <a:t>C</a:t>
            </a:r>
            <a:r>
              <a:rPr lang="fr-FR" sz="4000" dirty="0">
                <a:solidFill>
                  <a:schemeClr val="bg1"/>
                </a:solidFill>
              </a:rPr>
              <a:t>onseil </a:t>
            </a:r>
            <a:r>
              <a:rPr lang="fr-FR" sz="4000" dirty="0">
                <a:solidFill>
                  <a:schemeClr val="bg1"/>
                </a:solidFill>
                <a:latin typeface="MarkPro-Bold" panose="020B0804020101010102" pitchFamily="34" charset="0"/>
              </a:rPr>
              <a:t>E</a:t>
            </a:r>
            <a:r>
              <a:rPr lang="fr-FR" sz="4000" dirty="0">
                <a:solidFill>
                  <a:schemeClr val="bg1"/>
                </a:solidFill>
              </a:rPr>
              <a:t>uropéen pour la </a:t>
            </a:r>
            <a:r>
              <a:rPr lang="fr-FR" sz="4000" dirty="0">
                <a:solidFill>
                  <a:schemeClr val="bg1"/>
                </a:solidFill>
                <a:latin typeface="MarkPro-Bold" panose="020B0804020101010102" pitchFamily="34" charset="0"/>
              </a:rPr>
              <a:t>R</a:t>
            </a:r>
            <a:r>
              <a:rPr lang="fr-FR" sz="4000" dirty="0">
                <a:solidFill>
                  <a:schemeClr val="bg1"/>
                </a:solidFill>
              </a:rPr>
              <a:t>echerche </a:t>
            </a:r>
            <a:r>
              <a:rPr lang="fr-FR" sz="4000" dirty="0">
                <a:solidFill>
                  <a:schemeClr val="bg1"/>
                </a:solidFill>
                <a:latin typeface="MarkPro-Bold" panose="020B0804020101010102" pitchFamily="34" charset="0"/>
              </a:rPr>
              <a:t>N</a:t>
            </a:r>
            <a:r>
              <a:rPr lang="fr-FR" sz="4000" dirty="0">
                <a:solidFill>
                  <a:schemeClr val="bg1"/>
                </a:solidFill>
              </a:rPr>
              <a:t>ucléaire</a:t>
            </a:r>
          </a:p>
          <a:p>
            <a:pPr marL="0" indent="0" algn="ctr">
              <a:buNone/>
            </a:pPr>
            <a:r>
              <a:rPr lang="en-US" sz="4000" dirty="0" err="1">
                <a:solidFill>
                  <a:schemeClr val="bg1"/>
                </a:solidFill>
                <a:latin typeface="MarkPro-Bold" panose="020B0804020101010102" pitchFamily="34" charset="0"/>
              </a:rPr>
              <a:t>Eiropas</a:t>
            </a:r>
            <a:r>
              <a:rPr lang="en-US" sz="4000" dirty="0">
                <a:solidFill>
                  <a:schemeClr val="bg1"/>
                </a:solidFill>
                <a:latin typeface="MarkPro-Bold" panose="020B0804020101010102" pitchFamily="34" charset="0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MarkPro-Bold" panose="020B0804020101010102" pitchFamily="34" charset="0"/>
              </a:rPr>
              <a:t>Kodolpētījumu</a:t>
            </a:r>
            <a:r>
              <a:rPr lang="en-US" sz="4000" dirty="0">
                <a:solidFill>
                  <a:schemeClr val="bg1"/>
                </a:solidFill>
                <a:latin typeface="MarkPro-Bold" panose="020B0804020101010102" pitchFamily="34" charset="0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MarkPro-Bold" panose="020B0804020101010102" pitchFamily="34" charset="0"/>
              </a:rPr>
              <a:t>organizācija</a:t>
            </a:r>
            <a:endParaRPr lang="en-US" sz="40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pic>
        <p:nvPicPr>
          <p:cNvPr id="3074" name="Picture 2" descr="The 3 Reasons Why CERN's Large Hadron Collider Can't Make Particles Go  Faster">
            <a:extLst>
              <a:ext uri="{FF2B5EF4-FFF2-40B4-BE49-F238E27FC236}">
                <a16:creationId xmlns:a16="http://schemas.microsoft.com/office/drawing/2014/main" id="{EA33E45C-8363-8FBF-BA98-EE0F88D54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103" y="2362200"/>
            <a:ext cx="5219700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āls 5">
            <a:extLst>
              <a:ext uri="{FF2B5EF4-FFF2-40B4-BE49-F238E27FC236}">
                <a16:creationId xmlns:a16="http://schemas.microsoft.com/office/drawing/2014/main" id="{698C7933-B0C2-433F-98A7-412440A766A2}"/>
              </a:ext>
            </a:extLst>
          </p:cNvPr>
          <p:cNvSpPr/>
          <p:nvPr/>
        </p:nvSpPr>
        <p:spPr>
          <a:xfrm>
            <a:off x="7505700" y="4166404"/>
            <a:ext cx="209550" cy="20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āls 10">
            <a:extLst>
              <a:ext uri="{FF2B5EF4-FFF2-40B4-BE49-F238E27FC236}">
                <a16:creationId xmlns:a16="http://schemas.microsoft.com/office/drawing/2014/main" id="{055DFDB6-733D-5D8C-EEEB-DC545E4E5976}"/>
              </a:ext>
            </a:extLst>
          </p:cNvPr>
          <p:cNvSpPr/>
          <p:nvPr/>
        </p:nvSpPr>
        <p:spPr>
          <a:xfrm>
            <a:off x="7515225" y="4166404"/>
            <a:ext cx="209550" cy="20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B529CC71-222C-2849-9DBA-C8CED68ACA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8" t="10972" r="9296" b="9722"/>
          <a:stretch/>
        </p:blipFill>
        <p:spPr bwMode="auto">
          <a:xfrm>
            <a:off x="-2" y="261889"/>
            <a:ext cx="6883103" cy="380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atura vietturis 5">
            <a:extLst>
              <a:ext uri="{FF2B5EF4-FFF2-40B4-BE49-F238E27FC236}">
                <a16:creationId xmlns:a16="http://schemas.microsoft.com/office/drawing/2014/main" id="{46D50046-42CC-9C43-E181-35086AE605B5}"/>
              </a:ext>
            </a:extLst>
          </p:cNvPr>
          <p:cNvSpPr txBox="1">
            <a:spLocks/>
          </p:cNvSpPr>
          <p:nvPr/>
        </p:nvSpPr>
        <p:spPr>
          <a:xfrm>
            <a:off x="0" y="4103882"/>
            <a:ext cx="6883103" cy="2754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 err="1">
                <a:solidFill>
                  <a:schemeClr val="bg1"/>
                </a:solidFill>
                <a:latin typeface="Roboto" pitchFamily="2" charset="0"/>
              </a:rPr>
              <a:t>Pētniecība</a:t>
            </a:r>
            <a:r>
              <a:rPr lang="en-US" sz="3200" b="1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sz="3200" b="1" dirty="0" err="1">
                <a:solidFill>
                  <a:schemeClr val="bg1"/>
                </a:solidFill>
                <a:latin typeface="Roboto" pitchFamily="2" charset="0"/>
              </a:rPr>
              <a:t>fundamentālajā</a:t>
            </a:r>
            <a:r>
              <a:rPr lang="en-US" sz="3200" b="1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sz="3200" b="1" dirty="0" err="1">
                <a:solidFill>
                  <a:schemeClr val="bg1"/>
                </a:solidFill>
                <a:latin typeface="Roboto" pitchFamily="2" charset="0"/>
              </a:rPr>
              <a:t>zinātnē</a:t>
            </a:r>
            <a:endParaRPr lang="en-US" sz="3200" b="1" dirty="0">
              <a:solidFill>
                <a:schemeClr val="bg1"/>
              </a:solidFill>
              <a:latin typeface="Roboto" pitchFamily="2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  <a:latin typeface="Roboto" pitchFamily="2" charset="0"/>
              </a:rPr>
              <a:t>2012 – </a:t>
            </a:r>
            <a:r>
              <a:rPr lang="en-US" sz="2400" dirty="0" err="1">
                <a:solidFill>
                  <a:schemeClr val="bg1"/>
                </a:solidFill>
                <a:latin typeface="Roboto" pitchFamily="2" charset="0"/>
              </a:rPr>
              <a:t>atklāts</a:t>
            </a:r>
            <a:r>
              <a:rPr lang="en-US" sz="2400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itchFamily="2" charset="0"/>
              </a:rPr>
              <a:t>Higsa</a:t>
            </a:r>
            <a:r>
              <a:rPr lang="en-US" sz="2400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itchFamily="2" charset="0"/>
              </a:rPr>
              <a:t>bozons</a:t>
            </a:r>
            <a:endParaRPr lang="en-US" sz="2400" dirty="0">
              <a:solidFill>
                <a:schemeClr val="bg1"/>
              </a:solidFill>
              <a:latin typeface="Roboto" pitchFamily="2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  <a:latin typeface="Roboto" pitchFamily="2" charset="0"/>
              </a:rPr>
              <a:t>2023 – </a:t>
            </a:r>
            <a:r>
              <a:rPr lang="en-US" sz="2400" dirty="0" err="1">
                <a:solidFill>
                  <a:schemeClr val="bg1"/>
                </a:solidFill>
                <a:latin typeface="Roboto" pitchFamily="2" charset="0"/>
              </a:rPr>
              <a:t>apgāztas</a:t>
            </a:r>
            <a:r>
              <a:rPr lang="en-US" sz="2400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itchFamily="2" charset="0"/>
              </a:rPr>
              <a:t>antigravitācijas</a:t>
            </a:r>
            <a:r>
              <a:rPr lang="en-US" sz="2400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itchFamily="2" charset="0"/>
              </a:rPr>
              <a:t>teorijas</a:t>
            </a:r>
            <a:r>
              <a:rPr lang="en-US" sz="2400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itchFamily="2" charset="0"/>
              </a:rPr>
              <a:t>antimatērija</a:t>
            </a:r>
            <a:endParaRPr lang="en-US" sz="2400" dirty="0">
              <a:solidFill>
                <a:schemeClr val="bg1"/>
              </a:solidFill>
              <a:latin typeface="Roboto" pitchFamily="2" charset="0"/>
            </a:endParaRPr>
          </a:p>
          <a:p>
            <a:pPr algn="ctr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1"/>
                </a:solidFill>
                <a:latin typeface="Roboto" pitchFamily="2" charset="0"/>
              </a:rPr>
              <a:t>….</a:t>
            </a:r>
          </a:p>
        </p:txBody>
      </p:sp>
      <p:sp>
        <p:nvSpPr>
          <p:cNvPr id="14" name="Taisnstūris 13">
            <a:extLst>
              <a:ext uri="{FF2B5EF4-FFF2-40B4-BE49-F238E27FC236}">
                <a16:creationId xmlns:a16="http://schemas.microsoft.com/office/drawing/2014/main" id="{C3CB35C5-47BC-9482-A8B5-2F8360342724}"/>
              </a:ext>
            </a:extLst>
          </p:cNvPr>
          <p:cNvSpPr/>
          <p:nvPr/>
        </p:nvSpPr>
        <p:spPr>
          <a:xfrm>
            <a:off x="-3" y="0"/>
            <a:ext cx="12191999" cy="6858000"/>
          </a:xfrm>
          <a:prstGeom prst="rect">
            <a:avLst/>
          </a:prstGeom>
          <a:solidFill>
            <a:srgbClr val="F6FBFE">
              <a:alpha val="9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Kā </a:t>
            </a:r>
            <a:r>
              <a:rPr lang="en-US" sz="88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tas</a:t>
            </a:r>
            <a:r>
              <a:rPr lang="en-US" sz="88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viss var </a:t>
            </a:r>
            <a:r>
              <a:rPr lang="en-US" sz="88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būt</a:t>
            </a:r>
            <a:r>
              <a:rPr lang="en-US" sz="88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en-US" sz="88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saistīts</a:t>
            </a:r>
            <a:r>
              <a:rPr lang="en-US" sz="88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en-US" sz="88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ar</a:t>
            </a:r>
            <a:r>
              <a:rPr lang="en-US" sz="88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 </a:t>
            </a:r>
            <a:r>
              <a:rPr lang="en-US" sz="88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medicīnu</a:t>
            </a:r>
            <a:r>
              <a:rPr lang="en-US" sz="88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  <a:cs typeface="Roboto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112671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 -0.05556 C 0.24948 -0.05556 0.33047 -0.00394 0.33047 0.05972 C 0.33047 0.12361 0.24948 0.17569 0.15 0.17569 C 0.05026 0.17569 -0.03047 0.12361 -0.03047 0.05972 C -0.03047 -0.00394 0.05026 -0.05556 0.15 -0.05556 Z " pathEditMode="relative" rAng="0" ptsTypes="AAA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5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 -0.05556 C 0.24948 -0.05556 0.33047 -0.00394 0.33047 0.05972 C 0.33047 0.12361 0.24948 0.17569 0.15 0.17569 C 0.05026 0.17569 -0.03047 0.12361 -0.03047 0.05972 C -0.03047 -0.00394 0.05026 -0.05556 0.15 -0.05556 Z " pathEditMode="relative" rAng="0" ptsTypes="AAAAA">
                                      <p:cBhvr>
                                        <p:cTn id="11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8" grpId="0"/>
      <p:bldP spid="6" grpId="0" animBg="1"/>
      <p:bldP spid="11" grpId="0" animBg="1"/>
      <p:bldP spid="11" grpId="1" animBg="1"/>
      <p:bldP spid="13" grpId="0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0A600-E27D-0CC8-EAC6-EBEE97693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4">
            <a:extLst>
              <a:ext uri="{FF2B5EF4-FFF2-40B4-BE49-F238E27FC236}">
                <a16:creationId xmlns:a16="http://schemas.microsoft.com/office/drawing/2014/main" id="{76C13BFE-EDE6-6F3D-B4EA-0805D8F751BE}"/>
              </a:ext>
            </a:extLst>
          </p:cNvPr>
          <p:cNvSpPr txBox="1">
            <a:spLocks/>
          </p:cNvSpPr>
          <p:nvPr/>
        </p:nvSpPr>
        <p:spPr>
          <a:xfrm>
            <a:off x="0" y="2349498"/>
            <a:ext cx="12192000" cy="12287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600" b="1" dirty="0">
                <a:solidFill>
                  <a:srgbClr val="E7E5E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JĀ !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B5A1986-CB35-686F-7143-A677AE5A66EE}"/>
              </a:ext>
            </a:extLst>
          </p:cNvPr>
          <p:cNvSpPr/>
          <p:nvPr/>
        </p:nvSpPr>
        <p:spPr>
          <a:xfrm>
            <a:off x="342900" y="1452561"/>
            <a:ext cx="3022601" cy="302260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</a:t>
            </a:r>
            <a:r>
              <a:rPr lang="en-US" sz="11500" b="1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</a:t>
            </a:r>
            <a:endParaRPr lang="en-GB" sz="11500" b="1" baseline="30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990862C-A814-C867-3078-E1A65525D97D}"/>
              </a:ext>
            </a:extLst>
          </p:cNvPr>
          <p:cNvSpPr/>
          <p:nvPr/>
        </p:nvSpPr>
        <p:spPr>
          <a:xfrm>
            <a:off x="8636000" y="1452561"/>
            <a:ext cx="3022601" cy="302260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</a:t>
            </a:r>
            <a:r>
              <a:rPr lang="en-US" sz="11500" b="1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+</a:t>
            </a:r>
            <a:endParaRPr lang="en-GB" sz="11500" b="1" baseline="30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Virsraksts 4">
            <a:extLst>
              <a:ext uri="{FF2B5EF4-FFF2-40B4-BE49-F238E27FC236}">
                <a16:creationId xmlns:a16="http://schemas.microsoft.com/office/drawing/2014/main" id="{8722C7C8-D738-6FA2-B80A-8FDE9E9C5076}"/>
              </a:ext>
            </a:extLst>
          </p:cNvPr>
          <p:cNvSpPr txBox="1">
            <a:spLocks/>
          </p:cNvSpPr>
          <p:nvPr/>
        </p:nvSpPr>
        <p:spPr>
          <a:xfrm>
            <a:off x="0" y="4910137"/>
            <a:ext cx="4203700" cy="12287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b="1" dirty="0" err="1">
                <a:solidFill>
                  <a:srgbClr val="00B0F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elektrons</a:t>
            </a:r>
            <a:endParaRPr lang="en-US" sz="6600" b="1" dirty="0">
              <a:solidFill>
                <a:srgbClr val="00B0F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Virsraksts 4">
            <a:extLst>
              <a:ext uri="{FF2B5EF4-FFF2-40B4-BE49-F238E27FC236}">
                <a16:creationId xmlns:a16="http://schemas.microsoft.com/office/drawing/2014/main" id="{12D54162-7CDB-133F-59FB-770C5D2D9396}"/>
              </a:ext>
            </a:extLst>
          </p:cNvPr>
          <p:cNvSpPr txBox="1">
            <a:spLocks/>
          </p:cNvSpPr>
          <p:nvPr/>
        </p:nvSpPr>
        <p:spPr>
          <a:xfrm>
            <a:off x="7988300" y="4910136"/>
            <a:ext cx="4203700" cy="12287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b="1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pozitrons</a:t>
            </a:r>
            <a:endParaRPr lang="en-US" sz="6600" b="1" dirty="0">
              <a:solidFill>
                <a:srgbClr val="C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8194" name="Picture 2" descr="undefined">
            <a:extLst>
              <a:ext uri="{FF2B5EF4-FFF2-40B4-BE49-F238E27FC236}">
                <a16:creationId xmlns:a16="http://schemas.microsoft.com/office/drawing/2014/main" id="{77015B68-4052-6089-458A-9FA0DE2FC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924" y="557210"/>
            <a:ext cx="4880151" cy="481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Virsraksts 4">
            <a:extLst>
              <a:ext uri="{FF2B5EF4-FFF2-40B4-BE49-F238E27FC236}">
                <a16:creationId xmlns:a16="http://schemas.microsoft.com/office/drawing/2014/main" id="{41048A94-37E1-3772-46F4-4C54DE8ADEBC}"/>
              </a:ext>
            </a:extLst>
          </p:cNvPr>
          <p:cNvSpPr txBox="1">
            <a:spLocks/>
          </p:cNvSpPr>
          <p:nvPr/>
        </p:nvSpPr>
        <p:spPr>
          <a:xfrm>
            <a:off x="3994150" y="5524498"/>
            <a:ext cx="4203700" cy="12287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Atklājot</a:t>
            </a:r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600" b="1" dirty="0" err="1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pozitronu</a:t>
            </a:r>
            <a:r>
              <a:rPr lang="en-US" sz="3600" b="1" dirty="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1932. </a:t>
            </a:r>
            <a:r>
              <a:rPr lang="en-US" sz="3600" b="1" dirty="0" err="1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gadā</a:t>
            </a:r>
            <a:endParaRPr lang="en-US" sz="3600" b="1" dirty="0">
              <a:solidFill>
                <a:schemeClr val="bg1">
                  <a:lumMod val="9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8413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Funkcionālā attēlveidošana: </a:t>
            </a:r>
            <a:r>
              <a:rPr lang="lv-LV" b="1" dirty="0"/>
              <a:t>SPECT un PET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Satura vietturis 5">
            <a:extLst>
              <a:ext uri="{FF2B5EF4-FFF2-40B4-BE49-F238E27FC236}">
                <a16:creationId xmlns:a16="http://schemas.microsoft.com/office/drawing/2014/main" id="{A9276913-7CC2-2D96-7EAE-1E9FC070E8B7}"/>
              </a:ext>
            </a:extLst>
          </p:cNvPr>
          <p:cNvSpPr txBox="1">
            <a:spLocks/>
          </p:cNvSpPr>
          <p:nvPr/>
        </p:nvSpPr>
        <p:spPr>
          <a:xfrm>
            <a:off x="2346960" y="608241"/>
            <a:ext cx="9845040" cy="1555840"/>
          </a:xfrm>
          <a:prstGeom prst="rect">
            <a:avLst/>
          </a:prstGeom>
          <a:ln w="28575">
            <a:solidFill>
              <a:srgbClr val="00555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lv-LV" sz="1700" dirty="0">
                <a:solidFill>
                  <a:srgbClr val="005551"/>
                </a:solidFill>
                <a:latin typeface="MarkPro-Bold" pitchFamily="34" charset="0"/>
              </a:rPr>
              <a:t>Bioloģiski aktīvai «pārnesēj»-molekulai </a:t>
            </a:r>
            <a:r>
              <a:rPr lang="lv-LV" sz="1700" i="1" dirty="0">
                <a:solidFill>
                  <a:srgbClr val="005551"/>
                </a:solidFill>
              </a:rPr>
              <a:t>(peptīds, antiķermenītis, aminoskābe, cita neliela molekula…) </a:t>
            </a:r>
            <a:r>
              <a:rPr lang="lv-LV" sz="1700" dirty="0">
                <a:solidFill>
                  <a:srgbClr val="005551"/>
                </a:solidFill>
                <a:latin typeface="MarkPro-Bold" pitchFamily="34" charset="0"/>
              </a:rPr>
              <a:t>tiek piesaistīts radioaktīvs izotops – radiofarmaceitiskais preparāts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lv-LV" sz="1700" dirty="0">
                <a:solidFill>
                  <a:srgbClr val="005551"/>
                </a:solidFill>
                <a:latin typeface="MarkPro-Bold" pitchFamily="34" charset="0"/>
              </a:rPr>
              <a:t>Atkarībā no izmantotās bioloģiskās molekulas – radiofarmaceitiskais uzkrājas attiecīgā fizioloģiskā procesa aktīvajā zonā </a:t>
            </a:r>
            <a:r>
              <a:rPr lang="lv-LV" sz="1700" i="1" dirty="0">
                <a:solidFill>
                  <a:srgbClr val="005551"/>
                </a:solidFill>
              </a:rPr>
              <a:t>(piemēram, glikoze – metabolisms)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lv-LV" sz="1700" dirty="0">
                <a:solidFill>
                  <a:srgbClr val="005551"/>
                </a:solidFill>
              </a:rPr>
              <a:t>Radioaktīvajam izotopam sabrūkot – tiek detektēta radiācija, reģistrējot aktīvo reģionu</a:t>
            </a:r>
          </a:p>
        </p:txBody>
      </p:sp>
      <p:sp>
        <p:nvSpPr>
          <p:cNvPr id="15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0" y="608240"/>
            <a:ext cx="2346960" cy="1555840"/>
          </a:xfrm>
          <a:prstGeom prst="rect">
            <a:avLst/>
          </a:prstGeom>
          <a:solidFill>
            <a:srgbClr val="005551"/>
          </a:solidFill>
          <a:ln w="28575">
            <a:solidFill>
              <a:srgbClr val="00555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>
                <a:solidFill>
                  <a:schemeClr val="bg1"/>
                </a:solidFill>
                <a:latin typeface="MarkPro-Bold" panose="020B0804020101010102" pitchFamily="34" charset="0"/>
              </a:rPr>
              <a:t>Diagnostika nukleārajā medicīnā</a:t>
            </a:r>
            <a:endParaRPr lang="en-US" sz="28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89883" y="2218784"/>
            <a:ext cx="2387600" cy="1971600"/>
            <a:chOff x="2184400" y="2357120"/>
            <a:chExt cx="7426960" cy="477520"/>
          </a:xfrm>
        </p:grpSpPr>
        <p:cxnSp>
          <p:nvCxnSpPr>
            <p:cNvPr id="4" name="Straight Arrow Connector 3"/>
            <p:cNvCxnSpPr/>
            <p:nvPr/>
          </p:nvCxnSpPr>
          <p:spPr>
            <a:xfrm flipH="1">
              <a:off x="2184400" y="2357120"/>
              <a:ext cx="3718560" cy="477520"/>
            </a:xfrm>
            <a:prstGeom prst="straightConnector1">
              <a:avLst/>
            </a:prstGeom>
            <a:ln w="76200">
              <a:solidFill>
                <a:srgbClr val="00555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892800" y="2357120"/>
              <a:ext cx="3718560" cy="477520"/>
            </a:xfrm>
            <a:prstGeom prst="straightConnector1">
              <a:avLst/>
            </a:prstGeom>
            <a:ln w="76200">
              <a:solidFill>
                <a:srgbClr val="00555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307975" y="4190386"/>
            <a:ext cx="22607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4800" dirty="0">
                <a:solidFill>
                  <a:srgbClr val="005551"/>
                </a:solidFill>
                <a:latin typeface="MarkPro-Bold" pitchFamily="34" charset="0"/>
              </a:rPr>
              <a:t>SPECT</a:t>
            </a:r>
            <a:endParaRPr lang="en-GB" sz="4800" dirty="0">
              <a:solidFill>
                <a:srgbClr val="005551"/>
              </a:solidFill>
              <a:latin typeface="MarkPro-Bold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50630" y="4189768"/>
            <a:ext cx="1375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4800" dirty="0">
                <a:solidFill>
                  <a:srgbClr val="005551"/>
                </a:solidFill>
                <a:latin typeface="MarkPro-Bold" pitchFamily="34" charset="0"/>
              </a:rPr>
              <a:t>PET</a:t>
            </a:r>
            <a:endParaRPr lang="en-GB" sz="4800" dirty="0">
              <a:solidFill>
                <a:srgbClr val="005551"/>
              </a:solidFill>
              <a:latin typeface="MarkPro-Bold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83A5358-CA1D-1EBA-4FA1-E3294F09AD0D}"/>
              </a:ext>
            </a:extLst>
          </p:cNvPr>
          <p:cNvGrpSpPr/>
          <p:nvPr/>
        </p:nvGrpSpPr>
        <p:grpSpPr>
          <a:xfrm>
            <a:off x="5981700" y="2176780"/>
            <a:ext cx="6206870" cy="4413886"/>
            <a:chOff x="0" y="688974"/>
            <a:chExt cx="7632700" cy="5724525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CAE4C350-D32E-5AD0-A822-9891B62785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88974"/>
              <a:ext cx="7632700" cy="5724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80BC8D3-C2EF-B5E4-77AF-205F5057DB71}"/>
                </a:ext>
              </a:extLst>
            </p:cNvPr>
            <p:cNvSpPr txBox="1"/>
            <p:nvPr/>
          </p:nvSpPr>
          <p:spPr>
            <a:xfrm>
              <a:off x="989095" y="1066284"/>
              <a:ext cx="3457575" cy="8382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 err="1">
                  <a:solidFill>
                    <a:srgbClr val="00555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Radiofarmaceitiskais</a:t>
              </a:r>
              <a:r>
                <a:rPr lang="en-US" sz="1800" b="1" dirty="0">
                  <a:solidFill>
                    <a:srgbClr val="00555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</a:t>
              </a:r>
              <a:r>
                <a:rPr lang="en-US" sz="1800" b="1" dirty="0" err="1">
                  <a:solidFill>
                    <a:srgbClr val="00555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preparāts</a:t>
              </a:r>
              <a:endParaRPr lang="en-GB" dirty="0">
                <a:solidFill>
                  <a:srgbClr val="00555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91F19A-3E52-97DD-8AED-85FF74B987DA}"/>
                </a:ext>
              </a:extLst>
            </p:cNvPr>
            <p:cNvSpPr txBox="1"/>
            <p:nvPr/>
          </p:nvSpPr>
          <p:spPr>
            <a:xfrm>
              <a:off x="176295" y="5320784"/>
              <a:ext cx="2008105" cy="8382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 err="1">
                  <a:solidFill>
                    <a:srgbClr val="00555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Radioaktīvais</a:t>
              </a:r>
              <a:endParaRPr lang="en-US" sz="18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algn="ctr"/>
              <a:r>
                <a:rPr lang="en-US" b="1" dirty="0">
                  <a:solidFill>
                    <a:srgbClr val="00555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elements</a:t>
              </a:r>
              <a:endParaRPr lang="en-GB" dirty="0">
                <a:solidFill>
                  <a:srgbClr val="00555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3F61CD1-746D-1F88-574B-DFC2038CEE38}"/>
                </a:ext>
              </a:extLst>
            </p:cNvPr>
            <p:cNvSpPr txBox="1"/>
            <p:nvPr/>
          </p:nvSpPr>
          <p:spPr>
            <a:xfrm>
              <a:off x="2260601" y="5320784"/>
              <a:ext cx="2311400" cy="8382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 err="1">
                  <a:solidFill>
                    <a:srgbClr val="00555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Bioloģiski</a:t>
              </a:r>
              <a:endParaRPr lang="en-US" sz="18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algn="ctr"/>
              <a:r>
                <a:rPr lang="en-US" b="1" dirty="0" err="1">
                  <a:solidFill>
                    <a:srgbClr val="00555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aktīva</a:t>
              </a:r>
              <a:r>
                <a:rPr lang="en-US" b="1" dirty="0">
                  <a:solidFill>
                    <a:srgbClr val="00555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</a:t>
              </a:r>
              <a:r>
                <a:rPr lang="en-US" b="1" dirty="0" err="1">
                  <a:solidFill>
                    <a:srgbClr val="00555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molekula</a:t>
              </a:r>
              <a:endParaRPr lang="en-GB" dirty="0">
                <a:solidFill>
                  <a:srgbClr val="00555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F8E07F2-6916-64C5-2EC0-1485C4731CE1}"/>
                </a:ext>
              </a:extLst>
            </p:cNvPr>
            <p:cNvSpPr txBox="1"/>
            <p:nvPr/>
          </p:nvSpPr>
          <p:spPr>
            <a:xfrm>
              <a:off x="4775201" y="5320784"/>
              <a:ext cx="2311400" cy="8382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800" b="1" dirty="0" err="1">
                  <a:solidFill>
                    <a:srgbClr val="00555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Mērķa</a:t>
              </a:r>
              <a:endParaRPr lang="en-US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algn="ctr"/>
              <a:r>
                <a:rPr lang="en-US" sz="1800" b="1" dirty="0" err="1">
                  <a:solidFill>
                    <a:srgbClr val="00555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šūna</a:t>
              </a:r>
              <a:endParaRPr lang="en-GB" dirty="0">
                <a:solidFill>
                  <a:srgbClr val="00555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0226678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646FB-567E-B4F1-A4FC-24D2BBD61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4FA68B4F-21DA-8984-F8E6-FC43DC262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Galvenie</a:t>
            </a:r>
            <a:r>
              <a:rPr lang="en-US" b="1" dirty="0"/>
              <a:t> </a:t>
            </a:r>
            <a:r>
              <a:rPr lang="en-US" b="1" dirty="0" err="1"/>
              <a:t>fizikas</a:t>
            </a:r>
            <a:r>
              <a:rPr lang="en-US" b="1" dirty="0"/>
              <a:t> </a:t>
            </a:r>
            <a:r>
              <a:rPr lang="en-US" b="1" dirty="0" err="1"/>
              <a:t>principi</a:t>
            </a:r>
            <a:r>
              <a:rPr lang="en-US" b="1" dirty="0"/>
              <a:t> </a:t>
            </a:r>
            <a:r>
              <a:rPr lang="en-US" b="1" dirty="0" err="1"/>
              <a:t>kodolmedicīnā</a:t>
            </a:r>
            <a:endParaRPr lang="en-US" b="1" dirty="0"/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4D26A103-7A1C-BDE3-580E-728FE33C6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356" y="910397"/>
            <a:ext cx="8567644" cy="477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EBF4F13-BA03-54AF-2782-46E709377745}"/>
              </a:ext>
            </a:extLst>
          </p:cNvPr>
          <p:cNvCxnSpPr>
            <a:cxnSpLocks/>
            <a:endCxn id="7" idx="3"/>
          </p:cNvCxnSpPr>
          <p:nvPr/>
        </p:nvCxnSpPr>
        <p:spPr>
          <a:xfrm flipH="1">
            <a:off x="3347159" y="4433352"/>
            <a:ext cx="277197" cy="94680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151D662-B363-96A4-747C-BF93DD41266A}"/>
              </a:ext>
            </a:extLst>
          </p:cNvPr>
          <p:cNvCxnSpPr>
            <a:cxnSpLocks/>
            <a:stCxn id="2" idx="1"/>
            <a:endCxn id="6" idx="3"/>
          </p:cNvCxnSpPr>
          <p:nvPr/>
        </p:nvCxnSpPr>
        <p:spPr>
          <a:xfrm flipH="1" flipV="1">
            <a:off x="3347159" y="1803792"/>
            <a:ext cx="277197" cy="1492179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0F64FE2-CE99-2409-6B20-C1C21F9683BC}"/>
              </a:ext>
            </a:extLst>
          </p:cNvPr>
          <p:cNvSpPr txBox="1"/>
          <p:nvPr/>
        </p:nvSpPr>
        <p:spPr>
          <a:xfrm>
            <a:off x="0" y="1285733"/>
            <a:ext cx="3347159" cy="1036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733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Diagnostika</a:t>
            </a:r>
            <a:endParaRPr lang="en-US" sz="3733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PET</a:t>
            </a:r>
            <a:endParaRPr lang="en-GB" sz="2400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FCF14D-56FF-CD76-EB60-AAF94EAD10A4}"/>
              </a:ext>
            </a:extLst>
          </p:cNvPr>
          <p:cNvSpPr txBox="1"/>
          <p:nvPr/>
        </p:nvSpPr>
        <p:spPr>
          <a:xfrm>
            <a:off x="0" y="4862099"/>
            <a:ext cx="3347159" cy="1036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733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Diagnostika</a:t>
            </a:r>
            <a:endParaRPr lang="en-US" sz="3733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SPECT</a:t>
            </a:r>
            <a:endParaRPr lang="en-GB" sz="2400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77F694-1E4E-127A-94AD-C63E1AC2DD7B}"/>
              </a:ext>
            </a:extLst>
          </p:cNvPr>
          <p:cNvSpPr txBox="1"/>
          <p:nvPr/>
        </p:nvSpPr>
        <p:spPr>
          <a:xfrm>
            <a:off x="3051228" y="6326963"/>
            <a:ext cx="9140772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933" dirty="0">
                <a:solidFill>
                  <a:schemeClr val="tx2">
                    <a:lumMod val="60000"/>
                    <a:lumOff val="40000"/>
                  </a:schemeClr>
                </a:solidFill>
                <a:latin typeface="MarkPro" pitchFamily="34" charset="0"/>
              </a:rPr>
              <a:t>Avots: https://resources.cdn.uzdevumi.lv/2f4530ad-d5d2-4906-9a2a-68754f4bbb8e/YCUZD07022350116.svg</a:t>
            </a:r>
          </a:p>
        </p:txBody>
      </p:sp>
    </p:spTree>
    <p:extLst>
      <p:ext uri="{BB962C8B-B14F-4D97-AF65-F5344CB8AC3E}">
        <p14:creationId xmlns:p14="http://schemas.microsoft.com/office/powerpoint/2010/main" val="6560082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C5BBCF-B7CD-CF17-021D-6165B7E3E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7DF421DD-60EE-06A9-0FB5-3B9D0C711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Kodolmedicīnas</a:t>
            </a:r>
            <a:r>
              <a:rPr lang="en-US" dirty="0"/>
              <a:t> </a:t>
            </a:r>
            <a:r>
              <a:rPr lang="en-US" dirty="0" err="1"/>
              <a:t>diagnostika</a:t>
            </a:r>
            <a:r>
              <a:rPr lang="en-US" dirty="0"/>
              <a:t>: </a:t>
            </a:r>
            <a:r>
              <a:rPr lang="en-US" b="1" dirty="0"/>
              <a:t>SPECT</a:t>
            </a:r>
            <a:r>
              <a:rPr lang="en-US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1FA3C0-EDEE-E41D-74CB-86DDBE95681A}"/>
              </a:ext>
            </a:extLst>
          </p:cNvPr>
          <p:cNvSpPr txBox="1"/>
          <p:nvPr/>
        </p:nvSpPr>
        <p:spPr>
          <a:xfrm>
            <a:off x="-3430" y="532798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SPECT – </a:t>
            </a:r>
            <a:r>
              <a:rPr lang="en-US" sz="28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viena</a:t>
            </a:r>
            <a:r>
              <a:rPr lang="en-US" sz="28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fotona</a:t>
            </a:r>
            <a:r>
              <a:rPr lang="en-US" sz="28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emisijas</a:t>
            </a:r>
            <a:r>
              <a:rPr lang="en-US" sz="28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tomogrāfija</a:t>
            </a:r>
            <a:endParaRPr lang="en-US" sz="2800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28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Reģistrē</a:t>
            </a:r>
            <a:r>
              <a:rPr lang="en-US" sz="28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l-GR" sz="28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</a:t>
            </a:r>
            <a:r>
              <a:rPr lang="en-US" sz="28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sabrukšanas</a:t>
            </a:r>
            <a:r>
              <a:rPr lang="en-US" sz="28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produktus</a:t>
            </a:r>
            <a:r>
              <a:rPr lang="en-US" sz="28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 </a:t>
            </a:r>
            <a:r>
              <a:rPr lang="el-GR" sz="28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</a:t>
            </a:r>
            <a:r>
              <a:rPr lang="en-US" sz="28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fotonus</a:t>
            </a:r>
            <a:endParaRPr lang="el-GR" sz="2800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9218" name="Picture 2" descr="Gamma Camera: Diagram, Isotopes, Scan &amp; Applications">
            <a:extLst>
              <a:ext uri="{FF2B5EF4-FFF2-40B4-BE49-F238E27FC236}">
                <a16:creationId xmlns:a16="http://schemas.microsoft.com/office/drawing/2014/main" id="{6A902858-B2E6-B8ED-8C1A-A88729BF23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6" t="26995"/>
          <a:stretch/>
        </p:blipFill>
        <p:spPr bwMode="auto">
          <a:xfrm>
            <a:off x="584199" y="2019703"/>
            <a:ext cx="5537201" cy="389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026D65-718A-AFCF-95C3-278221D4A98F}"/>
              </a:ext>
            </a:extLst>
          </p:cNvPr>
          <p:cNvSpPr txBox="1"/>
          <p:nvPr/>
        </p:nvSpPr>
        <p:spPr>
          <a:xfrm>
            <a:off x="3924300" y="2717284"/>
            <a:ext cx="23114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8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Fotodaudzkāršotāji</a:t>
            </a:r>
            <a:endParaRPr lang="en-GB" dirty="0">
              <a:solidFill>
                <a:srgbClr val="00555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6166FD-DF95-1B73-9A12-C01676C18CCC}"/>
              </a:ext>
            </a:extLst>
          </p:cNvPr>
          <p:cNvSpPr txBox="1"/>
          <p:nvPr/>
        </p:nvSpPr>
        <p:spPr>
          <a:xfrm>
            <a:off x="3924300" y="3340498"/>
            <a:ext cx="2311400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Scintilators</a:t>
            </a:r>
            <a:r>
              <a:rPr lang="en-US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</a:t>
            </a:r>
          </a:p>
          <a:p>
            <a:pPr algn="ctr"/>
            <a:r>
              <a:rPr lang="en-US" sz="16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tipiski</a:t>
            </a:r>
            <a:r>
              <a:rPr lang="en-US" sz="16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6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nātrija</a:t>
            </a:r>
            <a:r>
              <a:rPr lang="en-US" sz="16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6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jodīds</a:t>
            </a:r>
            <a:r>
              <a:rPr lang="en-US" sz="16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</a:t>
            </a:r>
            <a:r>
              <a:rPr lang="en-US" sz="16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NaI</a:t>
            </a:r>
            <a:r>
              <a:rPr lang="en-US" sz="16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</a:t>
            </a:r>
            <a:endParaRPr lang="en-GB" sz="1600" dirty="0">
              <a:solidFill>
                <a:srgbClr val="00555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AFBFA2-D3CE-A9AF-6B07-C0CE52A91EA3}"/>
              </a:ext>
            </a:extLst>
          </p:cNvPr>
          <p:cNvSpPr txBox="1"/>
          <p:nvPr/>
        </p:nvSpPr>
        <p:spPr>
          <a:xfrm>
            <a:off x="3924300" y="4271488"/>
            <a:ext cx="23114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8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Kolimators</a:t>
            </a:r>
            <a:endParaRPr lang="en-GB" dirty="0">
              <a:solidFill>
                <a:srgbClr val="00555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00F123-3928-28D0-411C-20624F0D0F64}"/>
              </a:ext>
            </a:extLst>
          </p:cNvPr>
          <p:cNvSpPr txBox="1"/>
          <p:nvPr/>
        </p:nvSpPr>
        <p:spPr>
          <a:xfrm>
            <a:off x="3467100" y="5340421"/>
            <a:ext cx="27686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8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Fotonus</a:t>
            </a:r>
            <a:r>
              <a:rPr lang="en-US" sz="18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8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emitējošs</a:t>
            </a:r>
            <a:r>
              <a:rPr lang="en-US" sz="18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8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reģions</a:t>
            </a:r>
            <a:endParaRPr lang="en-GB" dirty="0">
              <a:solidFill>
                <a:srgbClr val="00555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944469-BB2D-C565-C511-C2B0D5F57F6C}"/>
              </a:ext>
            </a:extLst>
          </p:cNvPr>
          <p:cNvSpPr txBox="1"/>
          <p:nvPr/>
        </p:nvSpPr>
        <p:spPr>
          <a:xfrm>
            <a:off x="5232400" y="7315207"/>
            <a:ext cx="5575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Līdzīgi</a:t>
            </a:r>
            <a:r>
              <a:rPr lang="en-US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kā SPECT, lai </a:t>
            </a:r>
            <a:r>
              <a:rPr lang="en-US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uzlabotu</a:t>
            </a:r>
            <a:r>
              <a:rPr lang="en-US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iegūtā</a:t>
            </a:r>
            <a:r>
              <a:rPr lang="en-US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attēla</a:t>
            </a:r>
            <a:r>
              <a:rPr lang="en-US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kvalitāti</a:t>
            </a:r>
            <a:r>
              <a:rPr lang="en-US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b="1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nereti</a:t>
            </a: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apvienota</a:t>
            </a: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ar</a:t>
            </a: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datortomogrāfijas</a:t>
            </a: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sistēmu</a:t>
            </a:r>
            <a:endParaRPr lang="el-GR" dirty="0">
              <a:solidFill>
                <a:srgbClr val="0070C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9220" name="Picture 4" descr="SPECT imaging - Radiology Cafe">
            <a:extLst>
              <a:ext uri="{FF2B5EF4-FFF2-40B4-BE49-F238E27FC236}">
                <a16:creationId xmlns:a16="http://schemas.microsoft.com/office/drawing/2014/main" id="{7D9C899A-6BC5-B558-D933-46622C59D7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05" b="11990"/>
          <a:stretch/>
        </p:blipFill>
        <p:spPr bwMode="auto">
          <a:xfrm>
            <a:off x="7112003" y="1706934"/>
            <a:ext cx="4546598" cy="461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528A27-06AB-9B9A-E667-431D7E8BBFC3}"/>
              </a:ext>
            </a:extLst>
          </p:cNvPr>
          <p:cNvSpPr txBox="1"/>
          <p:nvPr/>
        </p:nvSpPr>
        <p:spPr>
          <a:xfrm>
            <a:off x="8877300" y="1736938"/>
            <a:ext cx="8636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l-GR" sz="1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</a:t>
            </a:r>
            <a:r>
              <a:rPr lang="en-US" sz="1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kamera</a:t>
            </a:r>
            <a:endParaRPr lang="en-GB" sz="1400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640AC1-BE1C-9A78-90AA-7261FA686135}"/>
              </a:ext>
            </a:extLst>
          </p:cNvPr>
          <p:cNvSpPr txBox="1"/>
          <p:nvPr/>
        </p:nvSpPr>
        <p:spPr>
          <a:xfrm rot="5400000">
            <a:off x="10922841" y="3936383"/>
            <a:ext cx="8636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l-GR" sz="1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</a:t>
            </a:r>
            <a:r>
              <a:rPr lang="en-US" sz="1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kamera</a:t>
            </a:r>
            <a:endParaRPr lang="en-GB" sz="1400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973BA6-FB4D-7BD4-A1A1-07A427AA80BA}"/>
              </a:ext>
            </a:extLst>
          </p:cNvPr>
          <p:cNvSpPr txBox="1"/>
          <p:nvPr/>
        </p:nvSpPr>
        <p:spPr>
          <a:xfrm rot="7674596">
            <a:off x="10451128" y="5320086"/>
            <a:ext cx="8636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l-GR" sz="1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</a:t>
            </a:r>
            <a:r>
              <a:rPr lang="en-US" sz="1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kamera</a:t>
            </a:r>
            <a:endParaRPr lang="en-GB" sz="1400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05014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15863-9E4D-797B-B752-0699CD947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6F2CA952-98CB-EA99-58AF-087B9C9D8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Kodolmedicīnas</a:t>
            </a:r>
            <a:r>
              <a:rPr lang="en-US" dirty="0"/>
              <a:t> </a:t>
            </a:r>
            <a:r>
              <a:rPr lang="en-US" dirty="0" err="1"/>
              <a:t>diagnostika</a:t>
            </a:r>
            <a:r>
              <a:rPr lang="en-US" dirty="0"/>
              <a:t>: </a:t>
            </a:r>
            <a:r>
              <a:rPr lang="en-US" b="1" dirty="0"/>
              <a:t>SPECT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1D6449-DFBA-835C-6DE5-988643793527}"/>
              </a:ext>
            </a:extLst>
          </p:cNvPr>
          <p:cNvSpPr txBox="1"/>
          <p:nvPr/>
        </p:nvSpPr>
        <p:spPr>
          <a:xfrm>
            <a:off x="-3430" y="614045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Lai </a:t>
            </a:r>
            <a:r>
              <a:rPr lang="en-US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uzlabotu</a:t>
            </a:r>
            <a:r>
              <a:rPr lang="en-US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iegūtā</a:t>
            </a:r>
            <a:r>
              <a:rPr lang="en-US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attēla</a:t>
            </a:r>
            <a:r>
              <a:rPr lang="en-US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kvalitāti</a:t>
            </a:r>
            <a:r>
              <a:rPr lang="en-US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b="1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nereti</a:t>
            </a: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apvienota</a:t>
            </a: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ar</a:t>
            </a: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datortomogrāfijas</a:t>
            </a: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sistēmu</a:t>
            </a:r>
            <a:endParaRPr lang="el-GR" dirty="0">
              <a:solidFill>
                <a:srgbClr val="0070C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790716-6B77-3AF1-70D1-9084B7F0F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3030" y="776415"/>
            <a:ext cx="5228970" cy="5228970"/>
          </a:xfrm>
          <a:prstGeom prst="rect">
            <a:avLst/>
          </a:prstGeom>
        </p:spPr>
      </p:pic>
      <p:pic>
        <p:nvPicPr>
          <p:cNvPr id="10242" name="Picture 2" descr="SPECT Imaging | Imaging Technology News">
            <a:extLst>
              <a:ext uri="{FF2B5EF4-FFF2-40B4-BE49-F238E27FC236}">
                <a16:creationId xmlns:a16="http://schemas.microsoft.com/office/drawing/2014/main" id="{024C0C2C-C637-E06D-A9F3-2D1E17BE0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927225"/>
            <a:ext cx="6870700" cy="320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626AADE7-3154-D75B-E91E-70CB71D9C221}"/>
              </a:ext>
            </a:extLst>
          </p:cNvPr>
          <p:cNvSpPr/>
          <p:nvPr/>
        </p:nvSpPr>
        <p:spPr>
          <a:xfrm>
            <a:off x="2641600" y="1889125"/>
            <a:ext cx="2082800" cy="1235076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CEED2FE-974C-5713-F33E-E7B9940ACDDF}"/>
              </a:ext>
            </a:extLst>
          </p:cNvPr>
          <p:cNvSpPr/>
          <p:nvPr/>
        </p:nvSpPr>
        <p:spPr>
          <a:xfrm>
            <a:off x="9147430" y="939621"/>
            <a:ext cx="2082800" cy="1567042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1F14E9-64ED-2D81-25BF-AF1288A209B8}"/>
              </a:ext>
            </a:extLst>
          </p:cNvPr>
          <p:cNvSpPr/>
          <p:nvPr/>
        </p:nvSpPr>
        <p:spPr>
          <a:xfrm rot="13869728">
            <a:off x="8197177" y="2553104"/>
            <a:ext cx="2082800" cy="1567042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36ED224-A1E6-B89F-61DD-F51D938828C5}"/>
              </a:ext>
            </a:extLst>
          </p:cNvPr>
          <p:cNvSpPr/>
          <p:nvPr/>
        </p:nvSpPr>
        <p:spPr>
          <a:xfrm rot="7972457">
            <a:off x="10078304" y="2546862"/>
            <a:ext cx="2082800" cy="1567042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7489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B5B73-0FA9-5FF5-7008-7EDEA6CDC0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882A6A6F-BCAA-A4EF-0E2E-7A374E944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Kodolmedicīnas</a:t>
            </a:r>
            <a:r>
              <a:rPr lang="en-US" dirty="0"/>
              <a:t> </a:t>
            </a:r>
            <a:r>
              <a:rPr lang="en-US" dirty="0" err="1"/>
              <a:t>diagnostika</a:t>
            </a:r>
            <a:r>
              <a:rPr lang="en-US" dirty="0"/>
              <a:t>: </a:t>
            </a:r>
            <a:r>
              <a:rPr lang="en-US" b="1" dirty="0"/>
              <a:t>SPECT</a:t>
            </a:r>
            <a:r>
              <a:rPr lang="en-US" dirty="0"/>
              <a:t> </a:t>
            </a:r>
          </a:p>
        </p:txBody>
      </p:sp>
      <p:sp>
        <p:nvSpPr>
          <p:cNvPr id="2" name="Taisnstūris 20">
            <a:extLst>
              <a:ext uri="{FF2B5EF4-FFF2-40B4-BE49-F238E27FC236}">
                <a16:creationId xmlns:a16="http://schemas.microsoft.com/office/drawing/2014/main" id="{721BA644-E5EB-12E0-DA77-12D55FF0C324}"/>
              </a:ext>
            </a:extLst>
          </p:cNvPr>
          <p:cNvSpPr/>
          <p:nvPr/>
        </p:nvSpPr>
        <p:spPr>
          <a:xfrm>
            <a:off x="0" y="622072"/>
            <a:ext cx="12188570" cy="639616"/>
          </a:xfrm>
          <a:prstGeom prst="rect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Jaunās</a:t>
            </a:r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paaudzes</a:t>
            </a:r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SPECT – CZT </a:t>
            </a:r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tehnoloģija</a:t>
            </a:r>
            <a:endParaRPr lang="en-US" sz="20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DED015D-64AA-1CC4-FB6C-307F96AA1FCC}"/>
              </a:ext>
            </a:extLst>
          </p:cNvPr>
          <p:cNvGrpSpPr/>
          <p:nvPr/>
        </p:nvGrpSpPr>
        <p:grpSpPr>
          <a:xfrm>
            <a:off x="1619249" y="1375988"/>
            <a:ext cx="9245601" cy="3370787"/>
            <a:chOff x="1606549" y="1350962"/>
            <a:chExt cx="9245601" cy="3370787"/>
          </a:xfrm>
        </p:grpSpPr>
        <p:pic>
          <p:nvPicPr>
            <p:cNvPr id="11266" name="Picture 2" descr="VERITON Series - spectrum-dynamics">
              <a:extLst>
                <a:ext uri="{FF2B5EF4-FFF2-40B4-BE49-F238E27FC236}">
                  <a16:creationId xmlns:a16="http://schemas.microsoft.com/office/drawing/2014/main" id="{62945CD1-034B-06CD-0114-58D1C7AA17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6549" y="1350962"/>
              <a:ext cx="4527551" cy="33707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8" name="Picture 4" descr="VERITON Series - spectrum-dynamics">
              <a:extLst>
                <a:ext uri="{FF2B5EF4-FFF2-40B4-BE49-F238E27FC236}">
                  <a16:creationId xmlns:a16="http://schemas.microsoft.com/office/drawing/2014/main" id="{BF354660-1C6E-8C74-A6F8-2BA812CC5E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1601365"/>
              <a:ext cx="4527550" cy="3022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A796148-437F-C781-AC3F-0852540EDD94}"/>
              </a:ext>
            </a:extLst>
          </p:cNvPr>
          <p:cNvSpPr txBox="1"/>
          <p:nvPr/>
        </p:nvSpPr>
        <p:spPr>
          <a:xfrm>
            <a:off x="0" y="4880325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CZT – </a:t>
            </a:r>
            <a:r>
              <a:rPr lang="en-US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kadmija</a:t>
            </a:r>
            <a:r>
              <a:rPr lang="en-US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cinka</a:t>
            </a:r>
            <a:r>
              <a:rPr lang="en-US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tellurīds</a:t>
            </a:r>
            <a:endParaRPr lang="el-GR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FD15C-0243-2E11-9DA8-33E8390A33AA}"/>
              </a:ext>
            </a:extLst>
          </p:cNvPr>
          <p:cNvSpPr txBox="1"/>
          <p:nvPr/>
        </p:nvSpPr>
        <p:spPr>
          <a:xfrm>
            <a:off x="-3430" y="5378248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Tiešā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veidā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konvertē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gamma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fotonus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elektriskā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signālā</a:t>
            </a:r>
            <a:endParaRPr lang="el-GR" sz="2400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48A7A6-85DB-CEB9-66B7-7FDB858DB008}"/>
              </a:ext>
            </a:extLst>
          </p:cNvPr>
          <p:cNvSpPr txBox="1"/>
          <p:nvPr/>
        </p:nvSpPr>
        <p:spPr>
          <a:xfrm>
            <a:off x="-3430" y="5976967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Ievērojami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mazāks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detektors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uzlabota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telpiskā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izšķirtspēja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un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jutīgums</a:t>
            </a:r>
            <a:endParaRPr lang="el-GR" sz="2400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180260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CD146D-7D1D-780F-96C7-2491820D1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F4EC19A7-D4A6-FE86-7AED-610BD4A07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Kodolmedicīnas</a:t>
            </a:r>
            <a:r>
              <a:rPr lang="en-US" dirty="0"/>
              <a:t> </a:t>
            </a:r>
            <a:r>
              <a:rPr lang="en-US" dirty="0" err="1"/>
              <a:t>diagnostika</a:t>
            </a:r>
            <a:r>
              <a:rPr lang="en-US" dirty="0"/>
              <a:t>: </a:t>
            </a:r>
            <a:r>
              <a:rPr lang="en-US" b="1" dirty="0"/>
              <a:t>SPECT</a:t>
            </a:r>
            <a:r>
              <a:rPr lang="en-US" dirty="0"/>
              <a:t> </a:t>
            </a:r>
          </a:p>
        </p:txBody>
      </p:sp>
      <p:pic>
        <p:nvPicPr>
          <p:cNvPr id="12290" name="Picture 2" descr="SPECT | Radiology | U of U School of Medicine">
            <a:extLst>
              <a:ext uri="{FF2B5EF4-FFF2-40B4-BE49-F238E27FC236}">
                <a16:creationId xmlns:a16="http://schemas.microsoft.com/office/drawing/2014/main" id="{0CA6CF9F-87DF-7250-7FAF-1C36868FB1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9" t="4002" r="5915" b="7778"/>
          <a:stretch/>
        </p:blipFill>
        <p:spPr bwMode="auto">
          <a:xfrm>
            <a:off x="52657" y="621696"/>
            <a:ext cx="5873515" cy="527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Tc-HDP quantitative SPECT/CT in transthyretin cardiac amyloid and the  development of a reference interval for myocardial uptake in the  non-affected population | EJNMMI Reports | Full Text">
            <a:extLst>
              <a:ext uri="{FF2B5EF4-FFF2-40B4-BE49-F238E27FC236}">
                <a16:creationId xmlns:a16="http://schemas.microsoft.com/office/drawing/2014/main" id="{3AEAF2F3-CBA7-ED4D-6B78-452CC9B89E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" t="1696" r="33650" b="1679"/>
          <a:stretch/>
        </p:blipFill>
        <p:spPr bwMode="auto">
          <a:xfrm>
            <a:off x="6268593" y="621697"/>
            <a:ext cx="3726328" cy="527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aisnstūris 20">
            <a:extLst>
              <a:ext uri="{FF2B5EF4-FFF2-40B4-BE49-F238E27FC236}">
                <a16:creationId xmlns:a16="http://schemas.microsoft.com/office/drawing/2014/main" id="{F534CF21-7649-7D23-B5AE-3BD06F931AAC}"/>
              </a:ext>
            </a:extLst>
          </p:cNvPr>
          <p:cNvSpPr/>
          <p:nvPr/>
        </p:nvSpPr>
        <p:spPr>
          <a:xfrm>
            <a:off x="52657" y="5892799"/>
            <a:ext cx="5873515" cy="639616"/>
          </a:xfrm>
          <a:prstGeom prst="rect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Neiroloģija</a:t>
            </a:r>
            <a:endParaRPr lang="en-US" sz="20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Taisnstūris 20">
            <a:extLst>
              <a:ext uri="{FF2B5EF4-FFF2-40B4-BE49-F238E27FC236}">
                <a16:creationId xmlns:a16="http://schemas.microsoft.com/office/drawing/2014/main" id="{9AB87395-5CA8-D56D-0966-D15AEE2E4CC6}"/>
              </a:ext>
            </a:extLst>
          </p:cNvPr>
          <p:cNvSpPr/>
          <p:nvPr/>
        </p:nvSpPr>
        <p:spPr>
          <a:xfrm>
            <a:off x="6268594" y="5892799"/>
            <a:ext cx="3726328" cy="639616"/>
          </a:xfrm>
          <a:prstGeom prst="rect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Kardioloģija</a:t>
            </a:r>
            <a:endParaRPr lang="en-US" sz="20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2294" name="Picture 6">
            <a:extLst>
              <a:ext uri="{FF2B5EF4-FFF2-40B4-BE49-F238E27FC236}">
                <a16:creationId xmlns:a16="http://schemas.microsoft.com/office/drawing/2014/main" id="{93CA9B1F-3A75-05E0-87F0-3A8C65FC1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77" y="532798"/>
            <a:ext cx="1718561" cy="6083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2502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E1AFC-C55A-43F5-A73B-653D6E910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7CF764E6-DE46-C5DC-6A47-550A91F06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Kodolmedicīnas</a:t>
            </a:r>
            <a:r>
              <a:rPr lang="en-US" dirty="0"/>
              <a:t> </a:t>
            </a:r>
            <a:r>
              <a:rPr lang="en-US" dirty="0" err="1"/>
              <a:t>diagnostika</a:t>
            </a:r>
            <a:r>
              <a:rPr lang="en-US" dirty="0"/>
              <a:t>: </a:t>
            </a:r>
            <a:r>
              <a:rPr lang="en-US" b="1" dirty="0"/>
              <a:t>SPECT</a:t>
            </a:r>
            <a:r>
              <a:rPr lang="en-US" dirty="0"/>
              <a:t> </a:t>
            </a:r>
          </a:p>
        </p:txBody>
      </p:sp>
      <p:sp>
        <p:nvSpPr>
          <p:cNvPr id="2" name="Taisnstūris 20">
            <a:extLst>
              <a:ext uri="{FF2B5EF4-FFF2-40B4-BE49-F238E27FC236}">
                <a16:creationId xmlns:a16="http://schemas.microsoft.com/office/drawing/2014/main" id="{74F2D25D-E455-54AA-019C-90EA45BAAA27}"/>
              </a:ext>
            </a:extLst>
          </p:cNvPr>
          <p:cNvSpPr/>
          <p:nvPr/>
        </p:nvSpPr>
        <p:spPr>
          <a:xfrm>
            <a:off x="0" y="622072"/>
            <a:ext cx="12188570" cy="639616"/>
          </a:xfrm>
          <a:prstGeom prst="rect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Visplašāk</a:t>
            </a:r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pielietotie</a:t>
            </a:r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izotopi</a:t>
            </a:r>
            <a:endParaRPr lang="en-US" sz="20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6AC891-6C82-2193-1173-73E3EFA63CAE}"/>
              </a:ext>
            </a:extLst>
          </p:cNvPr>
          <p:cNvSpPr txBox="1"/>
          <p:nvPr/>
        </p:nvSpPr>
        <p:spPr>
          <a:xfrm>
            <a:off x="0" y="1430363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Tehnēcijs-99m</a:t>
            </a:r>
            <a:endParaRPr lang="el-GR" sz="3200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39C2FB-D51D-5153-A945-806AD0C00926}"/>
              </a:ext>
            </a:extLst>
          </p:cNvPr>
          <p:cNvSpPr txBox="1"/>
          <p:nvPr/>
        </p:nvSpPr>
        <p:spPr>
          <a:xfrm>
            <a:off x="6092570" y="1423532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Jods-123</a:t>
            </a:r>
            <a:endParaRPr lang="el-GR" sz="3200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4338" name="Picture 2" descr="Technetium-99m">
            <a:extLst>
              <a:ext uri="{FF2B5EF4-FFF2-40B4-BE49-F238E27FC236}">
                <a16:creationId xmlns:a16="http://schemas.microsoft.com/office/drawing/2014/main" id="{E126E1B6-E9A4-BAD6-AD1D-04FF838948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7"/>
          <a:stretch/>
        </p:blipFill>
        <p:spPr bwMode="auto">
          <a:xfrm>
            <a:off x="333828" y="2282906"/>
            <a:ext cx="5907314" cy="385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Decay scheme of the ¹²³I radionuclide. | Download Scientific Diagram">
            <a:extLst>
              <a:ext uri="{FF2B5EF4-FFF2-40B4-BE49-F238E27FC236}">
                <a16:creationId xmlns:a16="http://schemas.microsoft.com/office/drawing/2014/main" id="{3D1C47C5-4973-A93F-C5F4-195C4A879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089" y="2234896"/>
            <a:ext cx="4955824" cy="400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09135CE-AD8A-7550-5DE3-09F69CB75758}"/>
              </a:ext>
            </a:extLst>
          </p:cNvPr>
          <p:cNvSpPr/>
          <p:nvPr/>
        </p:nvSpPr>
        <p:spPr>
          <a:xfrm>
            <a:off x="3178628" y="3458028"/>
            <a:ext cx="2082800" cy="1128486"/>
          </a:xfrm>
          <a:prstGeom prst="ellipse">
            <a:avLst/>
          </a:prstGeom>
          <a:noFill/>
          <a:ln w="57150">
            <a:solidFill>
              <a:srgbClr val="0055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77D4674-DB92-5F2C-0DA4-14EA81FC9DDD}"/>
              </a:ext>
            </a:extLst>
          </p:cNvPr>
          <p:cNvSpPr/>
          <p:nvPr/>
        </p:nvSpPr>
        <p:spPr>
          <a:xfrm>
            <a:off x="6342740" y="4180113"/>
            <a:ext cx="4310744" cy="1345113"/>
          </a:xfrm>
          <a:prstGeom prst="ellipse">
            <a:avLst/>
          </a:prstGeom>
          <a:noFill/>
          <a:ln w="57150">
            <a:solidFill>
              <a:srgbClr val="0055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4051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99F61-8A9D-25D7-F520-16DCF052D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3B5DCAF5-A9F5-AB8E-8FE8-B83D4AB66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Kodolmedicīnas</a:t>
            </a:r>
            <a:r>
              <a:rPr lang="en-US" dirty="0"/>
              <a:t> </a:t>
            </a:r>
            <a:r>
              <a:rPr lang="en-US" dirty="0" err="1"/>
              <a:t>diagnostika</a:t>
            </a:r>
            <a:r>
              <a:rPr lang="en-US" dirty="0"/>
              <a:t>: </a:t>
            </a:r>
            <a:r>
              <a:rPr lang="en-US" b="1" dirty="0"/>
              <a:t>PET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0560A-430E-6C39-F970-045780C8F478}"/>
              </a:ext>
            </a:extLst>
          </p:cNvPr>
          <p:cNvSpPr txBox="1"/>
          <p:nvPr/>
        </p:nvSpPr>
        <p:spPr>
          <a:xfrm>
            <a:off x="-3430" y="532798"/>
            <a:ext cx="12192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PET – </a:t>
            </a:r>
            <a:r>
              <a:rPr lang="en-US" sz="32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pozitronu</a:t>
            </a:r>
            <a:r>
              <a:rPr lang="en-US" sz="32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emisijas</a:t>
            </a:r>
            <a:r>
              <a:rPr lang="en-US" sz="32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tomogrāfija</a:t>
            </a:r>
            <a:endParaRPr lang="en-US" sz="3200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20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Reģistrē</a:t>
            </a:r>
            <a:r>
              <a:rPr lang="en-US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l-GR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</a:t>
            </a:r>
            <a:r>
              <a:rPr lang="en-US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fotonus</a:t>
            </a:r>
            <a:r>
              <a:rPr lang="en-US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2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kas </a:t>
            </a:r>
            <a:r>
              <a:rPr lang="en-US" sz="20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rodas</a:t>
            </a:r>
            <a:r>
              <a:rPr lang="en-US" sz="2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β</a:t>
            </a:r>
            <a:r>
              <a:rPr lang="en-US" sz="2000" b="1" baseline="30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+</a:t>
            </a:r>
            <a:r>
              <a:rPr lang="en-US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sabrukšanas</a:t>
            </a:r>
            <a:r>
              <a:rPr lang="en-US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produktiem</a:t>
            </a:r>
            <a:r>
              <a:rPr lang="en-US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b="1" i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anihilējot</a:t>
            </a:r>
            <a:r>
              <a:rPr lang="en-US" sz="2000" b="1" i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ar</a:t>
            </a:r>
            <a:r>
              <a:rPr lang="en-US" sz="2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matērijas</a:t>
            </a:r>
            <a:r>
              <a:rPr lang="en-US" sz="2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elektroniem</a:t>
            </a:r>
            <a:endParaRPr lang="el-GR" sz="2000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7172" name="Picture 4" descr="Learn the Basics of Positron Emission Tomography (PET)">
            <a:extLst>
              <a:ext uri="{FF2B5EF4-FFF2-40B4-BE49-F238E27FC236}">
                <a16:creationId xmlns:a16="http://schemas.microsoft.com/office/drawing/2014/main" id="{D841C038-24C5-C180-8806-E754EF801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956772"/>
            <a:ext cx="5575300" cy="294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3980A9-F982-80AF-9D8A-1F5F936A9565}"/>
              </a:ext>
            </a:extLst>
          </p:cNvPr>
          <p:cNvSpPr txBox="1"/>
          <p:nvPr/>
        </p:nvSpPr>
        <p:spPr>
          <a:xfrm>
            <a:off x="88900" y="5281184"/>
            <a:ext cx="5575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Reģistrējot</a:t>
            </a:r>
            <a:r>
              <a:rPr lang="en-US" sz="2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anihilācijas</a:t>
            </a:r>
            <a:r>
              <a:rPr lang="en-US" sz="2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fotonus</a:t>
            </a:r>
            <a:r>
              <a:rPr lang="en-US" sz="2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 </a:t>
            </a:r>
            <a:r>
              <a:rPr lang="en-US" sz="2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telpiski</a:t>
            </a:r>
            <a:r>
              <a:rPr lang="en-US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iespējams </a:t>
            </a:r>
            <a:r>
              <a:rPr lang="en-US" sz="2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rekonstruēt</a:t>
            </a:r>
            <a:r>
              <a:rPr lang="en-US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2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kur</a:t>
            </a:r>
            <a:r>
              <a:rPr lang="en-US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uzkrājies</a:t>
            </a:r>
            <a:r>
              <a:rPr lang="en-US" sz="2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izotops</a:t>
            </a:r>
            <a:endParaRPr lang="el-GR" sz="2000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7174" name="Picture 6" descr="What is PET/CT? — Radiology Associates Imaging">
            <a:extLst>
              <a:ext uri="{FF2B5EF4-FFF2-40B4-BE49-F238E27FC236}">
                <a16:creationId xmlns:a16="http://schemas.microsoft.com/office/drawing/2014/main" id="{F667EFCA-649D-D5FC-4B52-41320D222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1460899"/>
            <a:ext cx="5575300" cy="417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4CF52A-A6F3-D799-4011-E88580C85B2A}"/>
              </a:ext>
            </a:extLst>
          </p:cNvPr>
          <p:cNvSpPr txBox="1"/>
          <p:nvPr/>
        </p:nvSpPr>
        <p:spPr>
          <a:xfrm>
            <a:off x="6515100" y="5794725"/>
            <a:ext cx="5575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Lai </a:t>
            </a:r>
            <a:r>
              <a:rPr lang="en-US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uzlabotu</a:t>
            </a:r>
            <a:r>
              <a:rPr lang="en-US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iegūtā</a:t>
            </a:r>
            <a:r>
              <a:rPr lang="en-US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attēla</a:t>
            </a:r>
            <a:r>
              <a:rPr lang="en-US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kvalitāti</a:t>
            </a:r>
            <a:r>
              <a:rPr lang="en-US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nereti</a:t>
            </a:r>
            <a:r>
              <a:rPr lang="en-US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apvienota</a:t>
            </a:r>
            <a:r>
              <a:rPr lang="en-US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ar</a:t>
            </a:r>
            <a:r>
              <a:rPr lang="en-US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datortomogrāfijas</a:t>
            </a:r>
            <a:r>
              <a:rPr lang="en-US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sistēmu</a:t>
            </a:r>
            <a:endParaRPr lang="el-GR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615121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59B821-A9C2-E894-BB74-673D419198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B25EE2F0-6FC7-448E-E096-57F8515B5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Kodolmedicīnas</a:t>
            </a:r>
            <a:r>
              <a:rPr lang="en-US" dirty="0"/>
              <a:t> </a:t>
            </a:r>
            <a:r>
              <a:rPr lang="en-US" dirty="0" err="1"/>
              <a:t>diagnostika</a:t>
            </a:r>
            <a:r>
              <a:rPr lang="en-US" dirty="0"/>
              <a:t>: </a:t>
            </a:r>
            <a:r>
              <a:rPr lang="en-US" b="1" dirty="0"/>
              <a:t>PET</a:t>
            </a:r>
            <a:endParaRPr lang="en-US" dirty="0"/>
          </a:p>
        </p:txBody>
      </p:sp>
      <p:pic>
        <p:nvPicPr>
          <p:cNvPr id="8194" name="Picture 2" descr="Stage 4 Lung Cancer Trustworthy Pet Scan">
            <a:extLst>
              <a:ext uri="{FF2B5EF4-FFF2-40B4-BE49-F238E27FC236}">
                <a16:creationId xmlns:a16="http://schemas.microsoft.com/office/drawing/2014/main" id="{B3F56771-9C12-CC60-E4C1-350AB27E68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" t="622" r="1542" b="2221"/>
          <a:stretch/>
        </p:blipFill>
        <p:spPr bwMode="auto">
          <a:xfrm>
            <a:off x="1996475" y="526448"/>
            <a:ext cx="8730180" cy="605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Present and future roles of FDG-PET/CT imaging in the management of lung  cancer | Japanese Journal of Radiology">
            <a:extLst>
              <a:ext uri="{FF2B5EF4-FFF2-40B4-BE49-F238E27FC236}">
                <a16:creationId xmlns:a16="http://schemas.microsoft.com/office/drawing/2014/main" id="{5CFBF501-8F6B-57E3-16D1-DAE6E16C33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9"/>
          <a:stretch/>
        </p:blipFill>
        <p:spPr bwMode="auto">
          <a:xfrm>
            <a:off x="0" y="532798"/>
            <a:ext cx="2499314" cy="605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natNe(d,x)18F">
            <a:extLst>
              <a:ext uri="{FF2B5EF4-FFF2-40B4-BE49-F238E27FC236}">
                <a16:creationId xmlns:a16="http://schemas.microsoft.com/office/drawing/2014/main" id="{1B9C7DF0-457D-5EC7-6779-8741936A6D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" t="4054" r="2925" b="5405"/>
          <a:stretch/>
        </p:blipFill>
        <p:spPr bwMode="auto">
          <a:xfrm>
            <a:off x="7870570" y="647700"/>
            <a:ext cx="43180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637837B-EEA1-6CFA-D0E0-D8E1A1E9B034}"/>
              </a:ext>
            </a:extLst>
          </p:cNvPr>
          <p:cNvSpPr txBox="1"/>
          <p:nvPr/>
        </p:nvSpPr>
        <p:spPr>
          <a:xfrm>
            <a:off x="2495883" y="1019717"/>
            <a:ext cx="537468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Visplašāk</a:t>
            </a:r>
            <a:r>
              <a:rPr lang="en-US" sz="32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izmantotais</a:t>
            </a:r>
            <a:r>
              <a:rPr lang="en-US" sz="32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izotops</a:t>
            </a:r>
            <a:r>
              <a:rPr lang="en-US" sz="32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</a:t>
            </a:r>
            <a:r>
              <a:rPr lang="en-US" sz="32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fluors-18</a:t>
            </a:r>
            <a:endParaRPr lang="en-US" sz="3200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endParaRPr lang="en-US" sz="2000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20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Pussabrukšanas</a:t>
            </a:r>
            <a:r>
              <a:rPr lang="en-US" sz="2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laiks: ~110 </a:t>
            </a:r>
            <a:r>
              <a:rPr lang="en-US" sz="20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minūtes</a:t>
            </a:r>
            <a:endParaRPr lang="en-US" sz="2000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Taisnstūris 20">
            <a:extLst>
              <a:ext uri="{FF2B5EF4-FFF2-40B4-BE49-F238E27FC236}">
                <a16:creationId xmlns:a16="http://schemas.microsoft.com/office/drawing/2014/main" id="{898A45EC-9A8B-C55C-3BD2-010FBAF115D2}"/>
              </a:ext>
            </a:extLst>
          </p:cNvPr>
          <p:cNvSpPr/>
          <p:nvPr/>
        </p:nvSpPr>
        <p:spPr>
          <a:xfrm>
            <a:off x="2495883" y="3315302"/>
            <a:ext cx="9696117" cy="639616"/>
          </a:xfrm>
          <a:prstGeom prst="rect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Visplašāk</a:t>
            </a:r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izmantotais</a:t>
            </a:r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preparāts</a:t>
            </a:r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 “</a:t>
            </a:r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cukurs</a:t>
            </a:r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”!</a:t>
            </a:r>
            <a:endParaRPr lang="en-US" sz="20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5135D0-A8A0-BE81-75C5-219031071449}"/>
              </a:ext>
            </a:extLst>
          </p:cNvPr>
          <p:cNvSpPr txBox="1"/>
          <p:nvPr/>
        </p:nvSpPr>
        <p:spPr>
          <a:xfrm>
            <a:off x="2495883" y="3988308"/>
            <a:ext cx="9696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Fluors-18 </a:t>
            </a:r>
            <a:r>
              <a:rPr lang="en-US" sz="24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tiek</a:t>
            </a:r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izmantots</a:t>
            </a:r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formā</a:t>
            </a:r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baseline="30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18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F-fluordeoksiglikoze </a:t>
            </a:r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</a:t>
            </a:r>
            <a:r>
              <a:rPr lang="en-US" sz="2400" baseline="30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18</a:t>
            </a:r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FDG)</a:t>
            </a:r>
          </a:p>
        </p:txBody>
      </p:sp>
      <p:pic>
        <p:nvPicPr>
          <p:cNvPr id="8200" name="Picture 8" descr="1. Structures of 18 FDG and glucose">
            <a:extLst>
              <a:ext uri="{FF2B5EF4-FFF2-40B4-BE49-F238E27FC236}">
                <a16:creationId xmlns:a16="http://schemas.microsoft.com/office/drawing/2014/main" id="{EADD42FC-E62B-2332-D06E-161BAEAE21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" t="1098" r="13313" b="14258"/>
          <a:stretch/>
        </p:blipFill>
        <p:spPr bwMode="auto">
          <a:xfrm>
            <a:off x="7857870" y="4521463"/>
            <a:ext cx="4330700" cy="139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C0B0F8-DADD-E057-87E2-FB2B983DD71B}"/>
              </a:ext>
            </a:extLst>
          </p:cNvPr>
          <p:cNvSpPr txBox="1"/>
          <p:nvPr/>
        </p:nvSpPr>
        <p:spPr>
          <a:xfrm>
            <a:off x="8547011" y="6033704"/>
            <a:ext cx="990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18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FDG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0BF02A-5B25-1FEC-93E3-C8D40BB9C94A}"/>
              </a:ext>
            </a:extLst>
          </p:cNvPr>
          <p:cNvSpPr txBox="1"/>
          <p:nvPr/>
        </p:nvSpPr>
        <p:spPr>
          <a:xfrm>
            <a:off x="10502811" y="6033704"/>
            <a:ext cx="1333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Glikoze</a:t>
            </a:r>
            <a:endParaRPr lang="en-US" sz="2400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FA8973-9F8D-618D-DF81-051392FBFC9D}"/>
              </a:ext>
            </a:extLst>
          </p:cNvPr>
          <p:cNvSpPr txBox="1"/>
          <p:nvPr/>
        </p:nvSpPr>
        <p:spPr>
          <a:xfrm>
            <a:off x="2508583" y="4581777"/>
            <a:ext cx="53619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Uzkrāšanās</a:t>
            </a:r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</a:t>
            </a:r>
          </a:p>
          <a:p>
            <a:pPr algn="ctr"/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atkarībā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no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vielmaiņas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aktivitātes</a:t>
            </a:r>
            <a:endParaRPr lang="en-US" sz="2400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2400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Vēža</a:t>
            </a:r>
            <a:r>
              <a:rPr lang="en-US" sz="24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diagnostika</a:t>
            </a:r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24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neiroloģija</a:t>
            </a:r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24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endokrinoloģija</a:t>
            </a:r>
            <a:r>
              <a:rPr lang="en-US" sz="2400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u.c.</a:t>
            </a:r>
            <a:endParaRPr lang="en-US" sz="2400" b="1" dirty="0">
              <a:solidFill>
                <a:srgbClr val="00555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aisnstūris 13">
            <a:extLst>
              <a:ext uri="{FF2B5EF4-FFF2-40B4-BE49-F238E27FC236}">
                <a16:creationId xmlns:a16="http://schemas.microsoft.com/office/drawing/2014/main" id="{7DD24FA2-963F-550F-744E-C4BC59D04BD4}"/>
              </a:ext>
            </a:extLst>
          </p:cNvPr>
          <p:cNvSpPr/>
          <p:nvPr/>
        </p:nvSpPr>
        <p:spPr>
          <a:xfrm>
            <a:off x="0" y="-1"/>
            <a:ext cx="12191999" cy="6858001"/>
          </a:xfrm>
          <a:prstGeom prst="rect">
            <a:avLst/>
          </a:prstGeom>
          <a:solidFill>
            <a:srgbClr val="F6FBFE">
              <a:alpha val="9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Kā </a:t>
            </a:r>
            <a:r>
              <a:rPr lang="en-US" sz="8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palīdz</a:t>
            </a:r>
            <a:r>
              <a:rPr lang="en-US" sz="8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8000" b="1" dirty="0" err="1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pētniecība</a:t>
            </a:r>
            <a:r>
              <a:rPr lang="en-US" sz="8000" b="1" dirty="0">
                <a:solidFill>
                  <a:srgbClr val="00555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CERN?</a:t>
            </a:r>
          </a:p>
        </p:txBody>
      </p:sp>
    </p:spTree>
    <p:extLst>
      <p:ext uri="{BB962C8B-B14F-4D97-AF65-F5344CB8AC3E}">
        <p14:creationId xmlns:p14="http://schemas.microsoft.com/office/powerpoint/2010/main" val="17256593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4" grpId="0" animBg="1"/>
      <p:bldP spid="8" grpId="0"/>
      <p:bldP spid="9" grpId="0"/>
      <p:bldP spid="10" grpId="0"/>
      <p:bldP spid="11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B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F538B3D8-6AE9-E321-77E5-066459C11B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86690"/>
            <a:ext cx="12176125" cy="538163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MarkPro-Bold" pitchFamily="34" charset="0"/>
              </a:rPr>
              <a:t>4 </a:t>
            </a:r>
            <a:r>
              <a:rPr lang="lv-LV" sz="4800" dirty="0">
                <a:solidFill>
                  <a:schemeClr val="bg1"/>
                </a:solidFill>
                <a:latin typeface="MarkPro-Bold" pitchFamily="34" charset="0"/>
              </a:rPr>
              <a:t>CERN stūrakmeņi</a:t>
            </a:r>
            <a:endParaRPr lang="en-US" sz="4800" dirty="0">
              <a:solidFill>
                <a:schemeClr val="bg1"/>
              </a:solidFill>
              <a:latin typeface="MarkPro-Bold" pitchFamily="34" charset="0"/>
            </a:endParaRPr>
          </a:p>
        </p:txBody>
      </p:sp>
      <p:pic>
        <p:nvPicPr>
          <p:cNvPr id="12" name="Attēls 11">
            <a:extLst>
              <a:ext uri="{FF2B5EF4-FFF2-40B4-BE49-F238E27FC236}">
                <a16:creationId xmlns:a16="http://schemas.microsoft.com/office/drawing/2014/main" id="{C89E9648-97C1-ED49-07A4-610EA0B04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2040"/>
            <a:ext cx="12192000" cy="5692070"/>
          </a:xfrm>
          <a:prstGeom prst="rect">
            <a:avLst/>
          </a:prstGeom>
        </p:spPr>
      </p:pic>
      <p:sp>
        <p:nvSpPr>
          <p:cNvPr id="16" name="Taisnstūris 15">
            <a:extLst>
              <a:ext uri="{FF2B5EF4-FFF2-40B4-BE49-F238E27FC236}">
                <a16:creationId xmlns:a16="http://schemas.microsoft.com/office/drawing/2014/main" id="{55E77D44-CF6A-F3F3-5C87-079277B57AAE}"/>
              </a:ext>
            </a:extLst>
          </p:cNvPr>
          <p:cNvSpPr/>
          <p:nvPr/>
        </p:nvSpPr>
        <p:spPr>
          <a:xfrm>
            <a:off x="352425" y="4857750"/>
            <a:ext cx="4391025" cy="1343025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376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CERN un SPECT: </a:t>
            </a:r>
            <a:r>
              <a:rPr lang="lv-LV" b="1" dirty="0"/>
              <a:t>ThyroPIX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" name="Picture 2" descr="Thyropix device">
            <a:extLst>
              <a:ext uri="{FF2B5EF4-FFF2-40B4-BE49-F238E27FC236}">
                <a16:creationId xmlns:a16="http://schemas.microsoft.com/office/drawing/2014/main" id="{06B80ABB-0972-83B4-70A3-345F920552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0" r="9334"/>
          <a:stretch/>
        </p:blipFill>
        <p:spPr bwMode="auto">
          <a:xfrm>
            <a:off x="307974" y="774403"/>
            <a:ext cx="3815301" cy="329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Attēls 16">
            <a:extLst>
              <a:ext uri="{FF2B5EF4-FFF2-40B4-BE49-F238E27FC236}">
                <a16:creationId xmlns:a16="http://schemas.microsoft.com/office/drawing/2014/main" id="{AACCBA41-7B4C-9A7C-555A-4DD22312E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418" y="4308919"/>
            <a:ext cx="4458084" cy="1971448"/>
          </a:xfrm>
          <a:prstGeom prst="rect">
            <a:avLst/>
          </a:prstGeom>
        </p:spPr>
      </p:pic>
      <p:grpSp>
        <p:nvGrpSpPr>
          <p:cNvPr id="8" name="Grupa 6">
            <a:extLst>
              <a:ext uri="{FF2B5EF4-FFF2-40B4-BE49-F238E27FC236}">
                <a16:creationId xmlns:a16="http://schemas.microsoft.com/office/drawing/2014/main" id="{CE2D8B5B-D812-9FB7-A14C-BA82C1DCC425}"/>
              </a:ext>
            </a:extLst>
          </p:cNvPr>
          <p:cNvGrpSpPr/>
          <p:nvPr/>
        </p:nvGrpSpPr>
        <p:grpSpPr>
          <a:xfrm>
            <a:off x="4643120" y="622934"/>
            <a:ext cx="7384413" cy="2973706"/>
            <a:chOff x="5651720" y="1906443"/>
            <a:chExt cx="7270194" cy="6182168"/>
          </a:xfrm>
        </p:grpSpPr>
        <p:sp>
          <p:nvSpPr>
            <p:cNvPr id="9" name="Satura vietturis 5">
              <a:extLst>
                <a:ext uri="{FF2B5EF4-FFF2-40B4-BE49-F238E27FC236}">
                  <a16:creationId xmlns:a16="http://schemas.microsoft.com/office/drawing/2014/main" id="{A9276913-7CC2-2D96-7EAE-1E9FC070E8B7}"/>
                </a:ext>
              </a:extLst>
            </p:cNvPr>
            <p:cNvSpPr txBox="1">
              <a:spLocks/>
            </p:cNvSpPr>
            <p:nvPr/>
          </p:nvSpPr>
          <p:spPr>
            <a:xfrm>
              <a:off x="5651720" y="3821953"/>
              <a:ext cx="7270194" cy="4266658"/>
            </a:xfrm>
            <a:prstGeom prst="rect">
              <a:avLst/>
            </a:prstGeom>
            <a:ln w="28575">
              <a:solidFill>
                <a:srgbClr val="00555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800" dirty="0">
                  <a:solidFill>
                    <a:srgbClr val="005551"/>
                  </a:solidFill>
                </a:rPr>
                <a:t>ThyroPIX kolaborācija ar mērķi izveidot nākošās paaudzes robotisko scintigrāfijas gamma kameru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800" dirty="0">
                  <a:solidFill>
                    <a:srgbClr val="005551"/>
                  </a:solidFill>
                  <a:latin typeface="MarkPro-Bold" pitchFamily="34" charset="0"/>
                </a:rPr>
                <a:t>Bāzēta uz Timepix3 detektora tehnoloģijas un bez kolimatora, izmantojot Komptona kameras tehnoloģiju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800" dirty="0">
                  <a:solidFill>
                    <a:srgbClr val="005551"/>
                  </a:solidFill>
                </a:rPr>
                <a:t>Robotizēta balsta stuktūra nodrošina arī 3D dimensionālu attēlveidošanu - SPECT</a:t>
              </a:r>
            </a:p>
          </p:txBody>
        </p:sp>
        <p:sp>
          <p:nvSpPr>
            <p:cNvPr id="10" name="Taisnstūris 18">
              <a:extLst>
                <a:ext uri="{FF2B5EF4-FFF2-40B4-BE49-F238E27FC236}">
                  <a16:creationId xmlns:a16="http://schemas.microsoft.com/office/drawing/2014/main" id="{2D731B77-7CB9-F385-71AC-2FEE14E8D073}"/>
                </a:ext>
              </a:extLst>
            </p:cNvPr>
            <p:cNvSpPr/>
            <p:nvPr/>
          </p:nvSpPr>
          <p:spPr>
            <a:xfrm>
              <a:off x="6435751" y="1906443"/>
              <a:ext cx="5702130" cy="1915510"/>
            </a:xfrm>
            <a:prstGeom prst="rect">
              <a:avLst/>
            </a:prstGeom>
            <a:solidFill>
              <a:srgbClr val="005551"/>
            </a:solidFill>
            <a:ln w="28575">
              <a:solidFill>
                <a:srgbClr val="00555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800" dirty="0">
                  <a:solidFill>
                    <a:schemeClr val="bg1"/>
                  </a:solidFill>
                  <a:latin typeface="MarkPro-Bold" panose="020B0804020101010102" pitchFamily="34" charset="0"/>
                </a:rPr>
                <a:t>Timepix detektors vairogdziedzera diagnostikai</a:t>
              </a:r>
              <a:endParaRPr lang="en-US" sz="2800" dirty="0">
                <a:solidFill>
                  <a:schemeClr val="bg1"/>
                </a:solidFill>
                <a:latin typeface="MarkPro-Bold" panose="020B0804020101010102" pitchFamily="34" charset="0"/>
              </a:endParaRPr>
            </a:p>
          </p:txBody>
        </p:sp>
      </p:grpSp>
      <p:sp>
        <p:nvSpPr>
          <p:cNvPr id="11" name="Satura vietturis 5">
            <a:extLst>
              <a:ext uri="{FF2B5EF4-FFF2-40B4-BE49-F238E27FC236}">
                <a16:creationId xmlns:a16="http://schemas.microsoft.com/office/drawing/2014/main" id="{A9276913-7CC2-2D96-7EAE-1E9FC070E8B7}"/>
              </a:ext>
            </a:extLst>
          </p:cNvPr>
          <p:cNvSpPr txBox="1">
            <a:spLocks/>
          </p:cNvSpPr>
          <p:nvPr/>
        </p:nvSpPr>
        <p:spPr>
          <a:xfrm>
            <a:off x="4643120" y="4237268"/>
            <a:ext cx="7384411" cy="2094318"/>
          </a:xfrm>
          <a:prstGeom prst="rect">
            <a:avLst/>
          </a:prstGeom>
          <a:ln w="28575">
            <a:solidFill>
              <a:srgbClr val="00555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v-LV" sz="1800" dirty="0">
                <a:solidFill>
                  <a:srgbClr val="005551"/>
                </a:solidFill>
                <a:latin typeface="MarkPro-Bold" pitchFamily="34" charset="0"/>
              </a:rPr>
              <a:t>Paredzētais pielietojums – diagnostika vairogdziedzerim un citiem nelieliem orgāniem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v-LV" sz="1800" dirty="0">
                <a:solidFill>
                  <a:srgbClr val="005551"/>
                </a:solidFill>
              </a:rPr>
              <a:t>Pateicoties detektora īpašībam un izmantotajai Komptona kameras pieejai</a:t>
            </a:r>
            <a:r>
              <a:rPr lang="en-GB" sz="1800" dirty="0">
                <a:solidFill>
                  <a:srgbClr val="005551"/>
                </a:solidFill>
              </a:rPr>
              <a:t> – </a:t>
            </a:r>
            <a:r>
              <a:rPr lang="lv-LV" sz="1800" dirty="0">
                <a:solidFill>
                  <a:srgbClr val="005551"/>
                </a:solidFill>
                <a:latin typeface="MarkPro-Bold" pitchFamily="34" charset="0"/>
              </a:rPr>
              <a:t>būtiski paaugstināta telpiskā izšķirtspēja      ( &lt; 2 mm) un samazināta attēlveidošanas doza</a:t>
            </a:r>
            <a:r>
              <a:rPr lang="en-GB" sz="1800" dirty="0">
                <a:solidFill>
                  <a:srgbClr val="005551"/>
                </a:solidFill>
                <a:latin typeface="MarkPro-Bold" pitchFamily="34" charset="0"/>
              </a:rPr>
              <a:t> (~ 4x)</a:t>
            </a:r>
          </a:p>
        </p:txBody>
      </p:sp>
      <p:sp>
        <p:nvSpPr>
          <p:cNvPr id="12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4984757" y="3781820"/>
            <a:ext cx="6701138" cy="455448"/>
          </a:xfrm>
          <a:prstGeom prst="rect">
            <a:avLst/>
          </a:prstGeom>
          <a:solidFill>
            <a:srgbClr val="005551"/>
          </a:solidFill>
          <a:ln w="28575">
            <a:solidFill>
              <a:srgbClr val="00555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>
                <a:solidFill>
                  <a:schemeClr val="bg1"/>
                </a:solidFill>
                <a:latin typeface="MarkPro-Bold" panose="020B0804020101010102" pitchFamily="34" charset="0"/>
              </a:rPr>
              <a:t>Klīniskie ieguvumi</a:t>
            </a:r>
            <a:endParaRPr lang="en-US" sz="28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28182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CERN un PET: </a:t>
            </a:r>
            <a:r>
              <a:rPr lang="lv-LV" b="1" dirty="0"/>
              <a:t>Crystal Clear Collaboration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" name="Picture 2" descr="6: Conventional PET vs TOF PET | Download Scientific Diagram">
            <a:extLst>
              <a:ext uri="{FF2B5EF4-FFF2-40B4-BE49-F238E27FC236}">
                <a16:creationId xmlns:a16="http://schemas.microsoft.com/office/drawing/2014/main" id="{D8BAC5AC-B5DA-894D-6648-16B3B31FB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86" y="577899"/>
            <a:ext cx="3409991" cy="192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ttēls 7">
            <a:extLst>
              <a:ext uri="{FF2B5EF4-FFF2-40B4-BE49-F238E27FC236}">
                <a16:creationId xmlns:a16="http://schemas.microsoft.com/office/drawing/2014/main" id="{FE8ADDC7-38E4-9175-94BA-0B2DB7509D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557"/>
          <a:stretch/>
        </p:blipFill>
        <p:spPr>
          <a:xfrm>
            <a:off x="86086" y="2593285"/>
            <a:ext cx="3409991" cy="1724716"/>
          </a:xfrm>
          <a:prstGeom prst="rect">
            <a:avLst/>
          </a:prstGeom>
        </p:spPr>
      </p:pic>
      <p:pic>
        <p:nvPicPr>
          <p:cNvPr id="7" name="Attēls 5">
            <a:extLst>
              <a:ext uri="{FF2B5EF4-FFF2-40B4-BE49-F238E27FC236}">
                <a16:creationId xmlns:a16="http://schemas.microsoft.com/office/drawing/2014/main" id="{5FF4F062-5FB1-CB84-889A-B265B9DF59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321" y="4403161"/>
            <a:ext cx="1959520" cy="2139668"/>
          </a:xfrm>
          <a:prstGeom prst="rect">
            <a:avLst/>
          </a:prstGeom>
        </p:spPr>
      </p:pic>
      <p:grpSp>
        <p:nvGrpSpPr>
          <p:cNvPr id="8" name="Grupa 6">
            <a:extLst>
              <a:ext uri="{FF2B5EF4-FFF2-40B4-BE49-F238E27FC236}">
                <a16:creationId xmlns:a16="http://schemas.microsoft.com/office/drawing/2014/main" id="{CE2D8B5B-D812-9FB7-A14C-BA82C1DCC425}"/>
              </a:ext>
            </a:extLst>
          </p:cNvPr>
          <p:cNvGrpSpPr/>
          <p:nvPr/>
        </p:nvGrpSpPr>
        <p:grpSpPr>
          <a:xfrm>
            <a:off x="3647440" y="592454"/>
            <a:ext cx="8420733" cy="2120266"/>
            <a:chOff x="5651720" y="1906443"/>
            <a:chExt cx="7270194" cy="4407914"/>
          </a:xfrm>
        </p:grpSpPr>
        <p:sp>
          <p:nvSpPr>
            <p:cNvPr id="9" name="Satura vietturis 5">
              <a:extLst>
                <a:ext uri="{FF2B5EF4-FFF2-40B4-BE49-F238E27FC236}">
                  <a16:creationId xmlns:a16="http://schemas.microsoft.com/office/drawing/2014/main" id="{A9276913-7CC2-2D96-7EAE-1E9FC070E8B7}"/>
                </a:ext>
              </a:extLst>
            </p:cNvPr>
            <p:cNvSpPr txBox="1">
              <a:spLocks/>
            </p:cNvSpPr>
            <p:nvPr/>
          </p:nvSpPr>
          <p:spPr>
            <a:xfrm>
              <a:off x="5651720" y="2853296"/>
              <a:ext cx="7270194" cy="3461061"/>
            </a:xfrm>
            <a:prstGeom prst="rect">
              <a:avLst/>
            </a:prstGeom>
            <a:ln w="28575">
              <a:solidFill>
                <a:srgbClr val="00555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800" i="1" dirty="0">
                  <a:solidFill>
                    <a:srgbClr val="005551"/>
                  </a:solidFill>
                </a:rPr>
                <a:t>Crystal Clear Collaboration</a:t>
              </a:r>
              <a:r>
                <a:rPr lang="lv-LV" sz="1800" dirty="0">
                  <a:solidFill>
                    <a:srgbClr val="005551"/>
                  </a:solidFill>
                </a:rPr>
                <a:t> veic projektu, lai uzlabotu PET attēlu telpisko izšķirtspēju un izmeklējumam nepieciešamo dozu </a:t>
              </a:r>
              <a:r>
                <a:rPr lang="en-GB" sz="1800" dirty="0">
                  <a:solidFill>
                    <a:srgbClr val="005551"/>
                  </a:solidFill>
                </a:rPr>
                <a:t>-  </a:t>
              </a:r>
              <a:r>
                <a:rPr lang="lv-LV" sz="1800" dirty="0">
                  <a:solidFill>
                    <a:srgbClr val="005551"/>
                  </a:solidFill>
                </a:rPr>
                <a:t>heterostruktūras scintilējošie kristāli ar ātras veiktspējas nolasīšanas elektroniku – </a:t>
              </a:r>
              <a:r>
                <a:rPr lang="lv-LV" sz="1800" dirty="0">
                  <a:solidFill>
                    <a:srgbClr val="005551"/>
                  </a:solidFill>
                  <a:latin typeface="MarkPro-Bold" pitchFamily="34" charset="0"/>
                </a:rPr>
                <a:t>10 ps izšķirtspēja kā mērķis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1800" dirty="0">
                  <a:solidFill>
                    <a:srgbClr val="005551"/>
                  </a:solidFill>
                </a:rPr>
                <a:t>Tiek izmantots daļiņu fizikas nolūkos izstrādātais </a:t>
              </a:r>
              <a:r>
                <a:rPr lang="lv-LV" sz="1800" dirty="0">
                  <a:solidFill>
                    <a:srgbClr val="005551"/>
                  </a:solidFill>
                  <a:latin typeface="MarkPro-Bold" pitchFamily="34" charset="0"/>
                </a:rPr>
                <a:t>FastIC mikročips</a:t>
              </a:r>
              <a:endParaRPr lang="en-GB" sz="1800" dirty="0">
                <a:solidFill>
                  <a:srgbClr val="005551"/>
                </a:solidFill>
                <a:latin typeface="MarkPro-Bold" pitchFamily="34" charset="0"/>
              </a:endParaRPr>
            </a:p>
          </p:txBody>
        </p:sp>
        <p:sp>
          <p:nvSpPr>
            <p:cNvPr id="10" name="Taisnstūris 18">
              <a:extLst>
                <a:ext uri="{FF2B5EF4-FFF2-40B4-BE49-F238E27FC236}">
                  <a16:creationId xmlns:a16="http://schemas.microsoft.com/office/drawing/2014/main" id="{2D731B77-7CB9-F385-71AC-2FEE14E8D073}"/>
                </a:ext>
              </a:extLst>
            </p:cNvPr>
            <p:cNvSpPr/>
            <p:nvPr/>
          </p:nvSpPr>
          <p:spPr>
            <a:xfrm>
              <a:off x="6435751" y="1906443"/>
              <a:ext cx="5702130" cy="946851"/>
            </a:xfrm>
            <a:prstGeom prst="rect">
              <a:avLst/>
            </a:prstGeom>
            <a:solidFill>
              <a:srgbClr val="005551"/>
            </a:solidFill>
            <a:ln w="28575">
              <a:solidFill>
                <a:srgbClr val="00555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800" dirty="0">
                  <a:solidFill>
                    <a:schemeClr val="bg1"/>
                  </a:solidFill>
                  <a:latin typeface="MarkPro-Bold" panose="020B0804020101010102" pitchFamily="34" charset="0"/>
                </a:rPr>
                <a:t>Scintilējošo kristālu R&amp;D</a:t>
              </a:r>
              <a:endParaRPr lang="en-US" sz="2800" dirty="0">
                <a:solidFill>
                  <a:schemeClr val="bg1"/>
                </a:solidFill>
                <a:latin typeface="MarkPro-Bold" panose="020B0804020101010102" pitchFamily="34" charset="0"/>
              </a:endParaRPr>
            </a:p>
          </p:txBody>
        </p:sp>
      </p:grpSp>
      <p:sp>
        <p:nvSpPr>
          <p:cNvPr id="11" name="Satura vietturis 5">
            <a:extLst>
              <a:ext uri="{FF2B5EF4-FFF2-40B4-BE49-F238E27FC236}">
                <a16:creationId xmlns:a16="http://schemas.microsoft.com/office/drawing/2014/main" id="{A9276913-7CC2-2D96-7EAE-1E9FC070E8B7}"/>
              </a:ext>
            </a:extLst>
          </p:cNvPr>
          <p:cNvSpPr txBox="1">
            <a:spLocks/>
          </p:cNvSpPr>
          <p:nvPr/>
        </p:nvSpPr>
        <p:spPr>
          <a:xfrm>
            <a:off x="3647440" y="3263261"/>
            <a:ext cx="8420733" cy="3279568"/>
          </a:xfrm>
          <a:prstGeom prst="rect">
            <a:avLst/>
          </a:prstGeom>
          <a:ln w="28575">
            <a:solidFill>
              <a:srgbClr val="00555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lv-LV" sz="1800" dirty="0">
                <a:solidFill>
                  <a:srgbClr val="005551"/>
                </a:solidFill>
              </a:rPr>
              <a:t>Spējot noteikt fotonu lidojuma laiku (ToF – time of flight) un mijiedarbības dziļumu scintilējošā kristālā (DOI – depth of interaction) ir iespējams </a:t>
            </a:r>
            <a:r>
              <a:rPr lang="lv-LV" sz="1800" dirty="0">
                <a:solidFill>
                  <a:srgbClr val="005551"/>
                </a:solidFill>
                <a:latin typeface="MarkPro-Bold" pitchFamily="34" charset="0"/>
              </a:rPr>
              <a:t>būtiski uzlabot PET attēlu izšķirtspēju, kā arī samazināt pacienta saņemot dozu diagnostiskā izmeklējuma laikā</a:t>
            </a:r>
            <a:endParaRPr lang="en-GB" sz="1800" dirty="0">
              <a:solidFill>
                <a:srgbClr val="005551"/>
              </a:solidFill>
              <a:latin typeface="MarkPro-Bold" pitchFamily="34" charset="0"/>
            </a:endParaRPr>
          </a:p>
        </p:txBody>
      </p:sp>
      <p:sp>
        <p:nvSpPr>
          <p:cNvPr id="12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3989077" y="2807813"/>
            <a:ext cx="7641570" cy="455448"/>
          </a:xfrm>
          <a:prstGeom prst="rect">
            <a:avLst/>
          </a:prstGeom>
          <a:solidFill>
            <a:srgbClr val="005551"/>
          </a:solidFill>
          <a:ln w="28575">
            <a:solidFill>
              <a:srgbClr val="00555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>
                <a:solidFill>
                  <a:schemeClr val="bg1"/>
                </a:solidFill>
                <a:latin typeface="MarkPro-Bold" panose="020B0804020101010102" pitchFamily="34" charset="0"/>
              </a:rPr>
              <a:t>Klīniskie ieguvumi</a:t>
            </a:r>
            <a:endParaRPr lang="en-US" sz="28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grpSp>
        <p:nvGrpSpPr>
          <p:cNvPr id="13" name="Grupa 3">
            <a:extLst>
              <a:ext uri="{FF2B5EF4-FFF2-40B4-BE49-F238E27FC236}">
                <a16:creationId xmlns:a16="http://schemas.microsoft.com/office/drawing/2014/main" id="{8F598E49-5721-E021-9818-A4FD9CBFBDC3}"/>
              </a:ext>
            </a:extLst>
          </p:cNvPr>
          <p:cNvGrpSpPr/>
          <p:nvPr/>
        </p:nvGrpSpPr>
        <p:grpSpPr>
          <a:xfrm>
            <a:off x="5778362" y="4461134"/>
            <a:ext cx="4158887" cy="2081695"/>
            <a:chOff x="809625" y="1219200"/>
            <a:chExt cx="4829176" cy="2417202"/>
          </a:xfrm>
        </p:grpSpPr>
        <p:pic>
          <p:nvPicPr>
            <p:cNvPr id="14" name="Picture 4" descr="True TOF technology - Siemens Healthineers">
              <a:extLst>
                <a:ext uri="{FF2B5EF4-FFF2-40B4-BE49-F238E27FC236}">
                  <a16:creationId xmlns:a16="http://schemas.microsoft.com/office/drawing/2014/main" id="{060BA519-E674-7576-74C0-9AC694AD312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9" t="17778" r="56211" b="17500"/>
            <a:stretch/>
          </p:blipFill>
          <p:spPr bwMode="auto">
            <a:xfrm>
              <a:off x="809625" y="1219200"/>
              <a:ext cx="2466975" cy="2417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True TOF technology - Siemens Healthineers">
              <a:extLst>
                <a:ext uri="{FF2B5EF4-FFF2-40B4-BE49-F238E27FC236}">
                  <a16:creationId xmlns:a16="http://schemas.microsoft.com/office/drawing/2014/main" id="{A932AC70-1764-D3AB-46E8-3EDB65585DB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95" t="17778" r="7403" b="17500"/>
            <a:stretch/>
          </p:blipFill>
          <p:spPr bwMode="auto">
            <a:xfrm>
              <a:off x="3276600" y="1219200"/>
              <a:ext cx="2362201" cy="2417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50979979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538B3D8-6AE9-E321-77E5-066459C1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Supravadošie</a:t>
            </a:r>
            <a:r>
              <a:rPr lang="en-US" b="1" dirty="0"/>
              <a:t> </a:t>
            </a:r>
            <a:r>
              <a:rPr lang="en-US" b="1" dirty="0" err="1"/>
              <a:t>magnēti</a:t>
            </a:r>
            <a:r>
              <a:rPr lang="en-US" b="1" dirty="0"/>
              <a:t> un MRI</a:t>
            </a:r>
          </a:p>
        </p:txBody>
      </p:sp>
      <p:grpSp>
        <p:nvGrpSpPr>
          <p:cNvPr id="5" name="Grupa 4">
            <a:extLst>
              <a:ext uri="{FF2B5EF4-FFF2-40B4-BE49-F238E27FC236}">
                <a16:creationId xmlns:a16="http://schemas.microsoft.com/office/drawing/2014/main" id="{48CA32CB-C186-34BF-4BDA-910CA8C0862D}"/>
              </a:ext>
            </a:extLst>
          </p:cNvPr>
          <p:cNvGrpSpPr/>
          <p:nvPr/>
        </p:nvGrpSpPr>
        <p:grpSpPr>
          <a:xfrm>
            <a:off x="7753703" y="636565"/>
            <a:ext cx="4243034" cy="2847976"/>
            <a:chOff x="7591779" y="419100"/>
            <a:chExt cx="4243034" cy="2847976"/>
          </a:xfrm>
        </p:grpSpPr>
        <p:pic>
          <p:nvPicPr>
            <p:cNvPr id="2050" name="Picture 2" descr="MRI scans of the brain">
              <a:extLst>
                <a:ext uri="{FF2B5EF4-FFF2-40B4-BE49-F238E27FC236}">
                  <a16:creationId xmlns:a16="http://schemas.microsoft.com/office/drawing/2014/main" id="{AE5B96B9-E9A3-E1F3-D573-2B9CB22D84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1779" y="419100"/>
              <a:ext cx="4243034" cy="2533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aisnstūris 2">
              <a:extLst>
                <a:ext uri="{FF2B5EF4-FFF2-40B4-BE49-F238E27FC236}">
                  <a16:creationId xmlns:a16="http://schemas.microsoft.com/office/drawing/2014/main" id="{24BC0ED7-1797-8248-7DB4-E48649440C8B}"/>
                </a:ext>
              </a:extLst>
            </p:cNvPr>
            <p:cNvSpPr/>
            <p:nvPr/>
          </p:nvSpPr>
          <p:spPr>
            <a:xfrm>
              <a:off x="8201025" y="2924176"/>
              <a:ext cx="990600" cy="342900"/>
            </a:xfrm>
            <a:prstGeom prst="rect">
              <a:avLst/>
            </a:prstGeom>
            <a:solidFill>
              <a:srgbClr val="600200"/>
            </a:solidFill>
            <a:ln w="28575">
              <a:solidFill>
                <a:srgbClr val="60020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arkPro-Bold" panose="020B0804020101010102" pitchFamily="34" charset="0"/>
                </a:rPr>
                <a:t>3 T</a:t>
              </a:r>
            </a:p>
          </p:txBody>
        </p:sp>
        <p:sp>
          <p:nvSpPr>
            <p:cNvPr id="4" name="Taisnstūris 3">
              <a:extLst>
                <a:ext uri="{FF2B5EF4-FFF2-40B4-BE49-F238E27FC236}">
                  <a16:creationId xmlns:a16="http://schemas.microsoft.com/office/drawing/2014/main" id="{57C3DBE9-4A88-545D-7C75-0D5761ECF475}"/>
                </a:ext>
              </a:extLst>
            </p:cNvPr>
            <p:cNvSpPr/>
            <p:nvPr/>
          </p:nvSpPr>
          <p:spPr>
            <a:xfrm>
              <a:off x="10325100" y="2924176"/>
              <a:ext cx="990600" cy="342900"/>
            </a:xfrm>
            <a:prstGeom prst="rect">
              <a:avLst/>
            </a:prstGeom>
            <a:solidFill>
              <a:srgbClr val="600200"/>
            </a:solidFill>
            <a:ln w="28575">
              <a:solidFill>
                <a:srgbClr val="60020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arkPro-Bold" panose="020B0804020101010102" pitchFamily="34" charset="0"/>
                </a:rPr>
                <a:t>9.4 T</a:t>
              </a:r>
            </a:p>
          </p:txBody>
        </p:sp>
      </p:grpSp>
      <p:pic>
        <p:nvPicPr>
          <p:cNvPr id="2052" name="Picture 4" descr="Details are in the caption following the image">
            <a:extLst>
              <a:ext uri="{FF2B5EF4-FFF2-40B4-BE49-F238E27FC236}">
                <a16:creationId xmlns:a16="http://schemas.microsoft.com/office/drawing/2014/main" id="{977CF12E-05D3-3B5F-86D5-8CACE2C3A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396" y="3644900"/>
            <a:ext cx="4487642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atura vietturis 5">
            <a:extLst>
              <a:ext uri="{FF2B5EF4-FFF2-40B4-BE49-F238E27FC236}">
                <a16:creationId xmlns:a16="http://schemas.microsoft.com/office/drawing/2014/main" id="{BD488D82-25D3-3D2C-6CCB-319555A5EB93}"/>
              </a:ext>
            </a:extLst>
          </p:cNvPr>
          <p:cNvSpPr txBox="1">
            <a:spLocks/>
          </p:cNvSpPr>
          <p:nvPr/>
        </p:nvSpPr>
        <p:spPr>
          <a:xfrm>
            <a:off x="35400" y="636423"/>
            <a:ext cx="7396163" cy="5631027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5551"/>
                </a:solidFill>
                <a:latin typeface="Roboto" pitchFamily="2" charset="0"/>
              </a:rPr>
              <a:t>One of core technologies for LHC to run – </a:t>
            </a:r>
            <a:r>
              <a:rPr lang="en-US" sz="1800" b="1" dirty="0">
                <a:solidFill>
                  <a:srgbClr val="005551"/>
                </a:solidFill>
                <a:latin typeface="Roboto" pitchFamily="2" charset="0"/>
              </a:rPr>
              <a:t>superconducting dipole magnets</a:t>
            </a:r>
            <a:endParaRPr lang="en-US" sz="1800" dirty="0">
              <a:solidFill>
                <a:srgbClr val="005551"/>
              </a:solidFill>
              <a:latin typeface="Roboto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5551"/>
                </a:solidFill>
                <a:latin typeface="Roboto" pitchFamily="2" charset="0"/>
              </a:rPr>
              <a:t>Currently: </a:t>
            </a:r>
            <a:r>
              <a:rPr lang="en-US" sz="1800" b="1" dirty="0">
                <a:solidFill>
                  <a:srgbClr val="005551"/>
                </a:solidFill>
                <a:latin typeface="Roboto" pitchFamily="2" charset="0"/>
              </a:rPr>
              <a:t>1232 SC dipoles at 8.3 </a:t>
            </a:r>
            <a:r>
              <a:rPr lang="en-US" sz="1800" b="1" dirty="0" err="1">
                <a:solidFill>
                  <a:srgbClr val="005551"/>
                </a:solidFill>
                <a:latin typeface="Roboto" pitchFamily="2" charset="0"/>
              </a:rPr>
              <a:t>Teslas</a:t>
            </a:r>
            <a:endParaRPr lang="en-US" sz="1400" b="1" dirty="0">
              <a:solidFill>
                <a:srgbClr val="005551"/>
              </a:solidFill>
              <a:latin typeface="Roboto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5551"/>
                </a:solidFill>
                <a:latin typeface="Roboto" pitchFamily="2" charset="0"/>
              </a:rPr>
              <a:t>For future project proposals (FCC) ~ </a:t>
            </a:r>
            <a:r>
              <a:rPr lang="en-US" sz="1800" b="1" dirty="0">
                <a:solidFill>
                  <a:srgbClr val="005551"/>
                </a:solidFill>
                <a:latin typeface="Roboto" pitchFamily="2" charset="0"/>
              </a:rPr>
              <a:t>16.8 Tesla magnets would be necessary – active research in high temperature superconductors (HTS)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dirty="0">
              <a:solidFill>
                <a:srgbClr val="005551"/>
              </a:solidFill>
              <a:latin typeface="Roboto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rgbClr val="005551"/>
                </a:solidFill>
                <a:latin typeface="Roboto" pitchFamily="2" charset="0"/>
              </a:rPr>
              <a:t>Needs are similar </a:t>
            </a:r>
            <a:r>
              <a:rPr lang="en-US" sz="1800" dirty="0">
                <a:solidFill>
                  <a:srgbClr val="005551"/>
                </a:solidFill>
                <a:latin typeface="Roboto" pitchFamily="2" charset="0"/>
              </a:rPr>
              <a:t>– NMR spectroscopy machines do operate with 20+ Tesla magnets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5551"/>
                </a:solidFill>
                <a:latin typeface="Roboto" pitchFamily="2" charset="0"/>
              </a:rPr>
              <a:t>Collaboration between CERN and French Alternative Energies and Atomic Energy Commission - </a:t>
            </a:r>
            <a:r>
              <a:rPr lang="en-US" sz="1800" b="1" dirty="0">
                <a:solidFill>
                  <a:srgbClr val="005551"/>
                </a:solidFill>
                <a:latin typeface="Roboto" pitchFamily="2" charset="0"/>
              </a:rPr>
              <a:t>design of  16 Tesla MRI magnets at </a:t>
            </a:r>
            <a:r>
              <a:rPr lang="en-US" sz="1800" b="1" dirty="0" err="1">
                <a:solidFill>
                  <a:srgbClr val="005551"/>
                </a:solidFill>
                <a:latin typeface="Roboto" pitchFamily="2" charset="0"/>
              </a:rPr>
              <a:t>NeuroSpin</a:t>
            </a:r>
            <a:endParaRPr lang="en-US" sz="1800" b="1" dirty="0">
              <a:solidFill>
                <a:srgbClr val="005551"/>
              </a:solidFill>
              <a:latin typeface="Roboto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600200"/>
              </a:solidFill>
              <a:latin typeface="Roboto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600200"/>
              </a:solidFill>
              <a:latin typeface="Roboto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600200"/>
              </a:solidFill>
              <a:latin typeface="Roboto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600200"/>
              </a:solidFill>
              <a:latin typeface="Roboto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600200"/>
              </a:solidFill>
              <a:latin typeface="Roboto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600200"/>
              </a:solidFill>
              <a:latin typeface="Roboto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600200"/>
              </a:solidFill>
              <a:latin typeface="Roboto" pitchFamily="2" charset="0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8F6CF849-5A05-DBFB-B96C-509358387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26" y="4165601"/>
            <a:ext cx="3052762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aisnstūris 8">
            <a:extLst>
              <a:ext uri="{FF2B5EF4-FFF2-40B4-BE49-F238E27FC236}">
                <a16:creationId xmlns:a16="http://schemas.microsoft.com/office/drawing/2014/main" id="{FBF1FE6B-A313-6DCB-4BF1-281C537A288B}"/>
              </a:ext>
            </a:extLst>
          </p:cNvPr>
          <p:cNvSpPr/>
          <p:nvPr/>
        </p:nvSpPr>
        <p:spPr>
          <a:xfrm>
            <a:off x="3309551" y="4771667"/>
            <a:ext cx="4024448" cy="823041"/>
          </a:xfrm>
          <a:prstGeom prst="rect">
            <a:avLst/>
          </a:prstGeom>
          <a:solidFill>
            <a:srgbClr val="005551"/>
          </a:solidFill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Current world “record”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11.7 T of Iseult project</a:t>
            </a:r>
          </a:p>
        </p:txBody>
      </p:sp>
    </p:spTree>
    <p:extLst>
      <p:ext uri="{BB962C8B-B14F-4D97-AF65-F5344CB8AC3E}">
        <p14:creationId xmlns:p14="http://schemas.microsoft.com/office/powerpoint/2010/main" val="799582416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4F74BE-48BF-1864-73E6-A9E787FA9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4">
            <a:extLst>
              <a:ext uri="{FF2B5EF4-FFF2-40B4-BE49-F238E27FC236}">
                <a16:creationId xmlns:a16="http://schemas.microsoft.com/office/drawing/2014/main" id="{76247B89-4C5F-43E9-BF95-E165F9DBB877}"/>
              </a:ext>
            </a:extLst>
          </p:cNvPr>
          <p:cNvSpPr txBox="1">
            <a:spLocks/>
          </p:cNvSpPr>
          <p:nvPr/>
        </p:nvSpPr>
        <p:spPr>
          <a:xfrm>
            <a:off x="0" y="15875"/>
            <a:ext cx="12192000" cy="12287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CERN un </a:t>
            </a:r>
            <a:r>
              <a:rPr lang="en-US" sz="4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kodolmedicīna</a:t>
            </a:r>
            <a:endParaRPr lang="en-US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4578" name="Picture 2" descr="MEDICIS | CERN">
            <a:extLst>
              <a:ext uri="{FF2B5EF4-FFF2-40B4-BE49-F238E27FC236}">
                <a16:creationId xmlns:a16="http://schemas.microsoft.com/office/drawing/2014/main" id="{3C2D7F0F-404C-8559-D52C-9D8CE4E29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228"/>
            <a:ext cx="7231180" cy="482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Virsraksts 4">
            <a:extLst>
              <a:ext uri="{FF2B5EF4-FFF2-40B4-BE49-F238E27FC236}">
                <a16:creationId xmlns:a16="http://schemas.microsoft.com/office/drawing/2014/main" id="{193547BC-D513-5F47-96F7-A4CFF1F0DBD2}"/>
              </a:ext>
            </a:extLst>
          </p:cNvPr>
          <p:cNvSpPr txBox="1">
            <a:spLocks/>
          </p:cNvSpPr>
          <p:nvPr/>
        </p:nvSpPr>
        <p:spPr>
          <a:xfrm>
            <a:off x="7231180" y="1335312"/>
            <a:ext cx="4960820" cy="18824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Inovatīvu</a:t>
            </a: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radioizotopu</a:t>
            </a: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ražošana</a:t>
            </a:r>
            <a:r>
              <a: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MEDICIS</a:t>
            </a:r>
            <a:endParaRPr lang="en-US"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Taisnstūris 22">
            <a:extLst>
              <a:ext uri="{FF2B5EF4-FFF2-40B4-BE49-F238E27FC236}">
                <a16:creationId xmlns:a16="http://schemas.microsoft.com/office/drawing/2014/main" id="{75533449-D669-663C-0C6D-F41F25BA8BD5}"/>
              </a:ext>
            </a:extLst>
          </p:cNvPr>
          <p:cNvSpPr/>
          <p:nvPr/>
        </p:nvSpPr>
        <p:spPr>
          <a:xfrm>
            <a:off x="7231178" y="4383671"/>
            <a:ext cx="4960821" cy="818337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Skandija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vara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un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terbija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izotopi</a:t>
            </a:r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</a:p>
          <a:p>
            <a:pPr algn="ctr"/>
            <a:endParaRPr lang="en-US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kā arī </a:t>
            </a:r>
            <a:r>
              <a:rPr lang="en-US" sz="24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153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Sm, </a:t>
            </a:r>
            <a:r>
              <a:rPr lang="en-US" sz="24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167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Tm, </a:t>
            </a:r>
            <a:r>
              <a:rPr lang="en-US" sz="24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169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Er, </a:t>
            </a:r>
            <a:r>
              <a:rPr lang="en-US" sz="24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175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Yb, </a:t>
            </a:r>
            <a:r>
              <a:rPr lang="en-US" sz="24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191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Hg, </a:t>
            </a:r>
            <a:r>
              <a:rPr lang="en-US" sz="24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191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Pt un </a:t>
            </a:r>
            <a:r>
              <a:rPr lang="en-US" sz="24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225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Ac</a:t>
            </a:r>
          </a:p>
        </p:txBody>
      </p:sp>
    </p:spTree>
    <p:extLst>
      <p:ext uri="{BB962C8B-B14F-4D97-AF65-F5344CB8AC3E}">
        <p14:creationId xmlns:p14="http://schemas.microsoft.com/office/powerpoint/2010/main" val="3213735190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662238"/>
            <a:ext cx="12192000" cy="1554162"/>
          </a:xfrm>
        </p:spPr>
        <p:txBody>
          <a:bodyPr>
            <a:noAutofit/>
          </a:bodyPr>
          <a:lstStyle/>
          <a:p>
            <a:pPr algn="ctr"/>
            <a:r>
              <a:rPr lang="lv-LV" sz="7200" dirty="0">
                <a:solidFill>
                  <a:srgbClr val="E7E5EF"/>
                </a:solidFill>
                <a:latin typeface="MarkPro-Bold" pitchFamily="34" charset="0"/>
              </a:rPr>
              <a:t>Daļiņu paātrinātāji un staru terapija</a:t>
            </a:r>
            <a:endParaRPr lang="en-US" sz="7200" dirty="0">
              <a:solidFill>
                <a:srgbClr val="E7E5EF"/>
              </a:solidFill>
              <a:latin typeface="MarkPro-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311209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DFC79-4979-7334-3781-58EBD1919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8FCC0085-6090-108E-6D81-2994F490965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12192000" cy="1054100"/>
          </a:xfrm>
        </p:spPr>
        <p:txBody>
          <a:bodyPr>
            <a:noAutofit/>
          </a:bodyPr>
          <a:lstStyle/>
          <a:p>
            <a:pPr algn="ctr"/>
            <a:r>
              <a:rPr lang="lv-LV" sz="4000" b="1" noProof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Daļiņu paātrinātāji Latvijā</a:t>
            </a:r>
          </a:p>
        </p:txBody>
      </p:sp>
      <p:sp>
        <p:nvSpPr>
          <p:cNvPr id="2" name="AutoShape 2" descr="data:image/png;base64,iVBORw0KGgoAAAANSUhEUgAAAnEAAAJxCAYAAAAtjeQ4AAAAAXNSR0IArs4c6QAAIABJREFUeF7tnW1sXdWZth8PjCdi8KQIx0OKVGgCYUwoNUkQw4fcDKqbUhy3gh9DkqYYw8jN0BiripOicTMUJ0NwEIOdtnKttm7KYPJjypeDoK5BOJTSiKSOYWQik48GNBRwIjomDVhQ/GpD37E9xXid/Tzr7LX3uY70/lvr3utcz73OuXLcdygaHx8fF14QgAAEIAABCEAAAqkiUITEpWpeHBYCEIAABCAAAQh8QACJowg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hJQ9u9e7c89thjKRwjR/44AnPnzpX6+noVpOHhYenu7lZlWGy+8sorpbKy0iIq8Yzvfe97MjIyojrHbbfdptpvsTl6D9F70bzmz58vq1ev1kTIvn375KGHHlJlhLJ55cqVsmDBAtVxOjo65LXXXlNlsDk8AldddZVccskl4R0soRMhcZPAt7W1SWNjY0Kj4LG+CFRUVMjAwIAqvqenR2pqalQZFptbWlqkubnZIirxjPLyctm/f7/qHKOjo1JSUqLK0G4eGhqShQsXqmKqqqqkt7dXldHV1SV1dXWqjFA2R/eturpadZzo3g8ODqoy2Bwegeh7uqGhIbyDJXQiJA6JS6h6+XssEpc/1rk8CYmboIXETW0OEpfLTSqstUjc1HkjcUhc5j8BkLgwR4zEIXHTNROJC/POhnAqJA6Jm7aH/Dk1hCtqfwYkzp6pRSISh8QhcRY3qbAykDgkDokrrDsvSFyYA0fikDgkLsy7GfKpkDgkDokL+YZ6OBsS5wGqQSQSh8QhcQYXqcAikDgkDokrsEuPxIU5cCQOiUPiwrybIZ8KiUPikLiQb6iHsyFxHqAaRCJxSBwSZ3CRCiwCiUPikLgCu/RIXJgDR+KQOCQuzLsZ8qmQOCQOiQv5hno4GxLnAapBJBKHxCFxBhepwCKQOCQOiSuwS4/EhTlwJA6JQ+LCvJshnwqJQ+KQuJBvqIezIXEeoBpEInFIHBJncJEKLAKJQ+KQuAK79EhcmANH4pA4JC7MuxnyqZA4JA6JC/mGejgbEucBqkEkEofEIXEGF6nAIpA4JA6JK7BLj8SFOXAkDolD4sK8myGfColD4pC4kG+oh7MhcR6gGkQicUgcEmdwkQosAolD4qatfHt7u9xyyy2qK1FVVSWXXXaZKoPNEwROnDghW7duVSG56KKL5De/+Y0qY3h4WLq7u1UZFpuvvPJKqaystIhKPOP888+XF198UXWOt956S0499VRVhnbz0NCQLFy4UBUzb948Wb16tSqjqKhIxsfHVRmhbF65cqUsWLBAdZzoH2+Dg4OqjKamJjnllFNUGWyeIPDMM89IX1+fCgkSh8RNW6CoHI2NjaqCtba2SnTxedkQGBkZkbKyMlWYxS9xqgOw+SMJ8EucbTFqa2ulq6vLNjTFaRYSF33+lJaWpphCWEePvh83bNigOhQSh8QhcaorlN/NSFx+eefzaUicLW0kbipPJM62XxZpSJwFRSQOibPvkbdEJM4b2sSDkTjbESBxSJxto+zTkDh7pkXjWfkfURiw4c+pBhCNI5A4Y6ABxSFxtsNA4pA420bZpyFx9kyRuElMkTj7gmkTkTgtwXD3I3G2s0HikDjbRtmnIXH2TJE4JM6+VYaJSJwhzMCikDjbgSBxSJxto+zTkDh7pkgcEmffKsNEJM4QZmBRSJztQJA4JM62UfZpSJw9UyQOibNvlWEiEmcIM7AoJM52IEgcEmfbKPs0JM6eKRKHxNm3yjARiTOEGVgUEmc7ECQOibNtlH0aEmfPFIlD4uxbZZiIxBnCDCwKibMdCBKHxNk2yj4NibNnisQhcfatMkxE4gxhBhaFxNkOBIlD4mwbZZ+GxNkzReKQOPtWGSYicYYwA4tC4mwHgsQhcbaNsk9D4uyZInFInH2rDBOROEOYgUUhcbYDQeKQONtG2achcfZMkTgkzr5VholInCHMwKKQONuBIHFInG2j7NOQOHumSBwSZ98qw0QkzhBmYFFInO1AkDgkzrZR9mlInD1TJA6Js2+VYSISZwgzsCgkznYgSBwSZ9so+zQkzp4pEjeJ6bZt26ShoUFFeevWrbJu3TpVxqZNm6Svr0+VEcrmp556SnWUo0ePypw5c1QZixYtkr1796oynn32Wbn11ltVGTU1NfLNb35TlWGxecuWLfL4449bRKkynnvuOTlx4oQq44orrpCTTjpJlaHdHL2H6L1oXkuWLJHos0PzGhwclAcffFATIddff73ccMMNqoy7775bHnnkEVXGHXfcIZdeeqkqo6KiQiImmlf0j8jS0lJNhCxdulS1P5TNn//856W5uVl1nKjj69evV2W0t7fL2rVrVRlZ2ozETZpmW1ubNDY2quYb/UujqalJlbFixQrZsWOHKiOUzWNjY1JcXBz7OKH8EtfT0yORhGle9fX10tHRoYkw2Rv9YrN9+3aTLEJsCFRVVUlvb68qrKurS+rq6lQZ0Zd0S0uLKiPqeWdnpyojum/V1dWqjBAkLvr8mzVrlup9hLI5+l7q7u5WHYdf4lT4PnIzEofE2bdqUiISNwEDifNatVSHI3FTx4fEhVdnJC68mUQnQuKQOK/NROKQOK8Fy0g4EofEhV5lJC7MCSFxSJzXZiJxSJzXgmUkHIlD4kKvMhIX5oSQOCTOazOROCTOa8EyEo7EIXGhVxmJC3NCSBwS57WZSBwS57VgGQlH4pC40KuMxIU5ISQOifPaTCQOifNasIyEI3FIXOhVRuLCnBASh8R5bSYSh8R5LVhGwpE4JC70KiNxYU4IiUPivDYTiUPivBYsI+FIHBIXepWRuDAnhMQhcV6bicQhcV4LlpFwJA6JC73KSFyYE0LikDivzUTikDivBctIOBKHxIVeZSQuzAkhcUic12YicUic14JlJByJQ+JCrzISF+aEkDgkzmszkTgkzmvBMhKOxCFxoVcZiQtzQkgcEue1mUgcEue1YBkJR+KQuNCrjMSFOSEkDonz2kwkDonzWrCMhCNxSFzoVUbiwpwQEofEeW0mEofEeS1YRsKROCQu9CojcWFOCImbNJdt27ZJQ0ODalJbt26VdevWqTJWrVol3d3dqoxQNo+Pj6uOcvToUZkzZ44qY9GiRbJ3715Vxs6dO2X58uWqjLlz58qCBQtUGTfeeKOsXr1alVFbWyvbt29XZbDZlsBpp50mF154oSo06nlNTY0q4+mnn5YnnnhClRGdITqL5vWZz3xGTj/9dE2EVFRUyODgoCpjZGRESktLVRlFRUWq/aFsXrlypdx3332q40Tfj+vXr1dltLe3y9q1a1UZWdqMxE2aZltbmzQ2Nqrm29raKk1NTaqM6F88O3bsUGWEsplf4mwn0dLSIs3NzapQJE6FL9jN0Vy7urpU54v6tXHjRlVGR0eH1NfXqzIsNocgcdHn36xZsyzeTuIZ/BKX+Ag+8gBIHBLntZlInC1eJM6WZ5bSkLip00TibNuNxNnytEpD4pA4qy59ZA4SZ4sXibPlmaU0JA6J89lnJM4n3fjZSBwSF789DjuROAdIOSxB4nKAVWBLkTgkzmflkTifdONnI3FIXPz2OOxE4hwg5bAEicsBVoEtReKQOJ+VR+J80o2fjcQhcfHb47ATiXOAlMMSJC4HWAW2FIlD4nxWHonzSTd+NhKHxMVvj8NOJM4BUg5LkLgcYBXYUiQOifNZeSTOJ9342UgcEhe/PQ47kTgHSDksQeJygFVgS5E4JM5n5ZE4n3TjZyNxSFz89jjsROIcIOWwBInLAVaBLUXikDiflUfifNKNn43EIXHx2+OwE4lzgJTDEiQuB1gFthSJQ+J8Vh6J80k3fjYSh8TFb4/DTiTOAVIOS5C4HGAV2FIkDonzWXkkzifd+NlIHBIXvz0OO5E4B0g5LEHicoBVYEuROCTOZ+WROJ9042cjcUhc/PY47ETiHCDlsASJywFWgS1F4pA4n5VH4nzSjZ+NxCFx8dvjsBOJc4CUwxIkLgdYBbYUiUPifFYeifNJN342EofExW+Pw04kzgFSDkuQuBxgFdhSJA6J81l5JM4n3fjZSBwSF789DjuROAdIOSxB4nKAVWBLkTgkzmflkTifdONnI3GT2G3btk0aGhri0xSRrVu3yrp161QZq1atku7ublVGKJvHx8dVRzl69KjMmTNHlbFo0SLZu3evKmPnzp2yfPlyVYbF5rPPPlvOOussVdT+/fvl9ddfV2XcddddsnjxYlVGCJtPnDghV199deJHWbJkyQefHZrX3Llz5bzzztNEyKZNm+Tb3/62KmPBggUSnUXzuuOOO+TSSy/VREhFRYUMDg6qMkZGRqS0tFSVUVRUpNofyuaVK1fKfffdpzpO1PH169erMtrb22Xt2rWqjCxtRuImTbOtrU0aGxtV821tbZWmpiZVRvQvnh07dqgyQtnML3GhTML2HL29vVJVVWUbmkDa6OiozJ49O4EnT31kxDJimvQr+qV348aNSR9Denp6pLq6WnWOECQu+vybNWuW6n2Esplf4kKZxNRzIHFInNdmInFe8SYWjsTZokfipvJE4mz7ZZGGxFlQtM9A4pA4+1ZNSkTivOJNLByJs0WPxCFxto2yT0Pi7JlaJCJxSJxFj6bNQOK84k0sHImzRY/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EBSpzFYLOSMTIyImVlZaq3U1FRIQMDA6oMi80dHR2yZs0aVVRLS4s0NzerMiw2R9LR19dnEZVoRklJiYyOjiZ6BquHd3V1SV1dnVVcojk9PT1SXV2tOkN07wcHB1UZ0edPaWmpKoPNEwRaW1tlw4YNKiRtbW3S0NCgysjSZiQOiQu6z0jc1PEgcbZ1ReJseVqlIXFWJMPKQeLs54HEIXH2rTJMROKQOMM6/VkUEueTbvxsJC4+u5B3InH200H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jCXOfkQkaglUVFTIwMCAKib6UqmpqVFl1NfXS0dHhyqjublZNm/erMro6uqS2tpaVUZVVZX09fWpMoaGhqS8vFyVUVJSIsePH4+dEe0fHR2NvT/aGL2PhQsXqjIinr29vaqMaK51dXWqjKhfLS0tqoyo552dnaqMUCRO9SbY7IVAW1ubNDQ0eMlOYygSh8Slsbc5nRmJm4oLiZvggcRN7QYSl9NHC4sTIIDETYWOxCFxCVzD/D4SiUPipmscEofE5ffTiKdpCSBxSNy0HYrK0djYqO0Y+wMjgMQhcUic26Xklzg3TqxKjgASh8Qhccndv0SejMQhcUic29VD4tw4sSo5AkgcEofEJXf/EnkyEofEIXFuVw+Jc+PEquQIIHFIHBKX3P1L5MlIHBKHxLldPSTOjROrkiOAxCFxSFxy9y+RJyNxSBwS53b1kDg3TqxKjgASh8Qhccndv0SejMQhcUic29VD4tw4sSo5AkgcEofEJXf/EnkyEofEIXFuVw+Jc+PEquQIIHFIHBKX3P1L5MlIHBKHxLldPSTOjROrkiOAxCFxSFxy9y+RJyNxSBwS53b1kDg3TqxKjgASh8Qhccndv0SejMQhcUic29VD4tw4sSo5AkgcEofEJXf/EnkyEofEIXFuVw+Jc+PEquQIIHFIHBKX3P1L5MlIHBKHxLldPSTOjROrkiOAxCFxSFxy9y+RJyNxSBwS53b1kDg3TqxKjgASh8RN274HHnhA2tvbk2snT/ZCYMGCBdLZ2anKfvbZZ+XWW29VZSxZskSqq6tVGU8++aTs2rVLlfGVr3xFIrHVvJqammTPnj2aCHnxxRfl7/7u71QZV199tfzhD3+InTFr1iz51re+FXt/tPHIkSNSW1uryoi6sXXrVlXG4OCgPPjgg6qM66+/Xm644QZVxt133y2PPPKIKuOOO+6QSy+9VJVx0003yYEDB1QZbA6PQENDg1xzzTXhHSyhExWNj4+PJ/RsHguBgiLQ0dEha9asUb3nlpYWiX4t0bwi4di+fbsmwmTv0NCQlJeXm2TFDRkdHZXZs2fH3R7UvmiuXV1dQZ2Jw0AAAn4JIHF++ZIOgf8lgMRNLQMSZ3s5kDhbnqRBIA0EkLg0TIkzZoIAEofE+SwyEueTLtkQCJMAEhfmXDhVBgkgcUicz1ojcT7pkg2BMAkgcWHOhVNlkAASh8T5rDUS55Mu2RAIkwASF+ZcOFUGCSBxSJzPWiNxPumSDYEwCSBxYc6FU2WQABKHxPmsNRLnky7ZEAiTABIX5lw4VQYJIHFInM9aI3E+6ZINgTAJIHFhzoVTZZAAEofE+aw1EueTLtkQCJMAEhfmXDhVBgkgcUicz1ojcT7pkg2BMAkgcWHOhVNlkAASh8T5rDUS55Mu2RAIkwASF+ZcOFUGCSBxSJzPWiNxPumSDYEwCSBxYc6FU2WQABKHxPmsNRLnky7ZEAiTABIX5lw4VQYJIHFInM9aI3E+6ZINgTAJIHFhzoVTZZAAEofE+aw1EueTLtkQCJMAEhfmXDhVBgkgcUicz1ojcT7pkg2BMAkgcZPm8t///d/y0ksvhTmpBE7193//9zJr1qwEnjz1kU899ZTqDCUlJbJ48WJVxrFjx+SFF15QZezZs0d27typyrjxxhtl9erVqowtW7bI448/rsqw2PzTn/5UPvWpT6mifvnLX8p7770XO+PEiRNy9dVXx94fbTzllFPk4osvVmW8+eab8vzzz6syrrrqKlm/fr0q4+yzz5bo/yX9iu5adOc0ryVLlsipp56qiTDZq/38MjmEQcjf/u3fSnl5uSrplVdekYMHD6oyzj33XDnzzDNVGVnajMRNmmZbW5s0NjZmab6q9xJdtnnz5qkytJtHRkakrKxMFVNRUSEDAwOqjJ6eHqmpqVFl1NfXS/RrHC87ApGgHz9+3C4wRlL0xTY0NBRj58SW3t5eWbZsmSrDYnNzc7O0tLRYRKkyqqur5dFHH1VlRHc+uvtJvsbGxoL4h7AFgxUrVkh3d7cqqrW1VTZs2KDKiL6nGxoaVBlZ2ozEIXHT9hmJm0CDxIX5sYfE2c4FibPlicRN5YnE2fYrSkPikDgkzuFeIXEOkBJYgsTZQkfibHkicUicbaP+PA2JQ+KQOIdbhsQ5QEpgCRJnCx2Js+WJxCFxto1C4j6WJ/+buKl4+HMqf071/QGkzUfitASn7kfibHkicUicbaOQOCQuh0YhcUhcDnVJZCkSZ4sdibPlicQhcbaNQuKQuBwahcQhcTnUJZGlSJwtdiTOlicSh8TZNgqJQ+JyaBQSh8TlUJdEliJxttiROFueSBwSZ9soJA6Jy6FRSBwSl0NdElmKxNliR+JseSJxSJxto5A4JC6HRiFxSFwOdUlkKRJnix2Js+WJxCFxto1C4pC4HBqFxCFxOdQlkaVInC12JM6WJxKHxNk2ColD4nJoFBKHxOVQl0SWInG22JE4W55IHBJn2ygkDonLoVFIHBKXQ10SWYrE2WJH4mx5InFInG2jkDgkLodGIXFIXA51SWQpEmeLHYmz5YnEIXG2jULikLgcGoXEIXE51CWRpUicLXYkzpYnEofE2TYKiUPicmgUEofE5VCXRJYicbbYkThbnkgcEmfbKCTuY3m2t7fLLbfc4pt5XvJra2vlrLPOysuzfD6kqKhIxsfHVY+YO3eu1NfXqzKGh4elu7tblWGx+corr5TKykpV1EMPPST79u1TZXzta1+TefPmqTIsNv/N3/yNvPXWW6qof/3Xf1XtnzNnjtx8882qjOgfTPfee68qI5rpww8/rMqIuvUP//APqgyLzdFde+mll1RR0Z0/44wzVBnazX/84x9l06ZNqpjTTjtNGhoaVBkWmz/zmc/Itddeq4pqbW2VDRs2qDKi/8Z5CDxUb8Jwc9G49hvS8DBJR0XlaGxsTPoYJs/v7+9Xf9lHX9KHDx82OU/ckNLSUhkZGYm7Pah9HR0dsmbNGtWZWlpaJPq1RPOKBH/79u2aCOnt7ZWqqipVhsVm7S9x0f7R0VGLoySe0dXVJXV1dYmfgwPYEog+hyPJz8ILibOfIhI3iSkSN7VgSJzthUPibHlGaUjcBFMkzr5fISQicVOnwC9xU3kgcUjctJ9TSJztRzgSZ8sTiZvKE4mz71cIiUgcEvdxPUTikDgkLk+f1EicPWh+ieOXOPtWhZWIxCFxSJzjneTPqfw51bEqsZYhcbGwfewmJA6Js29VWIlIHBKHxDneSSQOiXOsSqxlSFwsbEicIzb+nOoIKmXLkDgkDolzvLRIHBLnWJVYy5C4WNiQOEdsSJwjqJQtQ+KQOCTO8dIicUicY1ViLUPiYmFD4hyxIXGOoFK2DIlD4pA4x0uLxCFxjlWJtQyJi4UNiXPEhsQ5gkrZMiQOiUPiHC8tEofEOVYl1jIkLhY2JM4RGxLnCCply5A4JA6Jc7y0SBwS51iVWMuQuFjYkDhHbEicI6iULUPikDgkzvHSInFInGNVYi1D4mJhQ+IcsSFxjqBStgyJQ+KQOMdLi8QhcY5VibUMiYuFDYlzxIbEOYJK2TIkDolD4hwvLRKHxDlWJdYyJC4WNiTOERsS5wgqZcuQOCQOiXO8tEgcEudYlVjLkLhY2JA4R2xInCOolC1D4pA4JM7x0iJxSJzsIv/pAAAgAElEQVRjVWItQ+JiYUPiHLEhcY6gUrYMiUPikDjHS7t792557LHHHFd/9LJf/OIX8qtf/UqVce2118oFF1ygyrDYHEnt73//e1VUc3OznHTSSbEzioqKZHx8PPb+aOPcuXOlvr5elTE8PCzd3d2qDIvNV155pVRWVqqiamtrZfv27aqM1atXS/TlkvTrO9/5juoI0X97dXR0VJUxMjIi3/ve91QZ8+fPl4ip5rVv3z556KGHNBHB7I3u2ksvvRTMeZI8SNSNAwcOqI5w5MgRiSQ/C6+rrrpKLrnkkiy8FZP3UDSu/YY0OUZ2QpqamuSuu+5SvaHoA2zFihWqjOiL/umnn1ZlWGweGxuT4uLi2FHRF2RZWVns/dHGiooKGRgYUGX09PRITU2NKiMSyejXuKRfFhKX9Huwer6FxA0NDcnChQtVR6qqqpLe3l5VRpY2V1dXy6OPPpqltxT7vVj8Etff3y9Lly6NfQarjdH3Y2trq1UcOSKCxBnXAImbChSJm+CBxBlfNoM4JM4AoocIJG4CKhLnoWAZikTijIeJxCFx01UKiTO+bAZxSJwBRA8RSBwS56FWmYxE4ozHisQhcUic8aXyGIfEeYSriEbikDhFfQpqKxJnPG4kDolD4owvlcc4JM4jXEU0EofEKepTUFuROONxI3FIHBJnfKk8xiFxHuEqopE4JE5Rn4LaisQZjxuJQ+KQOONL5TEOifMIVxGNxCFxivoU1FYkznjcSBwSh8QZXyqPcUicR7iKaCQOiVPUp6C2InHG40bikDgkzvhSeYxD4jzCVUQjcUicoj4FtRWJMx43EofEIXHGl8pjHBLnEa4iGolD4hT1KaitSJzxuJE4JA6JM75UHuOQOI9wFdFIHBKnqE9BbUXijMeNxCFxSJzxpfIYh8R5hKuIRuKQOEV9CmorEmc8biQOiUPijC+VxzgkziNcRTQSh8Qp6lNQW5E443EjcUgcEmd8qTzGIXEe4SqikTgkTlGfgtqKxBmPG4lD4pA440vlMQ6J8whXEY3EIXGK+hTUViTOeNxIHBKHxBlfKo9xSJxHuIpoJA6JU9SnoLYiccbjXr9+vWzdulWVev/998t1112nyujq6pIjR46oMiw233bbbaqYEydOSGtrqypj7ty5Ul9fr8oYHh6W7u5uVcaSJUsk+nJK+lVbWyvbt29P+hgmz7/11luluLg4dtZf/dVfSZSheQ0NDcnChQs1EVJVVSW9vb2qjFA279y5U/bs2aM6TnTXXnrpJVVGVjbPnz9fDhw4oHo70XdB9J2QhddVV10ll1xySRbeisl7QOJMME6EhPJLnPHbIi5DBLIkcaOjoxL9mpbkC4mbSj/6B1NnZ2eSI8nUs+fNmycHDx7MxHuK/kG+YcMG1Xtpa2uThoYGVUaWNiNxxtNE4oyBEmdOAImzRYrEIXG2jZqahsRN5YHETeWBxBnfPiTOGChx5gSQOFukSBwSZ9soJO7jeCJxSJzP+yZInFe8hBsQQOIMIE6KQOKQONtGIXFInHuj+CXOnZXTSiTOCROLEiSAxNnCR+KQONtGIXFInHujkDh3Vk4rkTgnTCxKkAASZwsfiUPibBuFxCFx7o1C4txZOa1E4pwwsShBAkicLXwkDomzbRQSh8S5NwqJc2fltBKJc8LEogQJIHG28JE4JM62UUgcEufeKCTOnZXTSiTOCROLEiSAxNnCR+KQONtGIXFInHujkDh3Vk4rkTgnTCxKkAASZwsfiUPibBuFxCFx7o1C4txZOa1E4pwwsShBAkicLXwkDomzbRQSh8S5NwqJc2fltBKJc8LEogQJIHG28JE4JM62UUgcEufeKCTOnZXTSiTOCROLEiSAxNnCR+KQONtGIXFInHujkDh3Vk4rkTgnTCxKkAASZwsfiUPibBuFxCFx7o1C4txZOa1E4pwwsShBAkicLXwkDomzbRQSh8S5NwqJc2fltBKJc8LEogQJIHG28JE4JM62UUgcEufeKCTOnZXTykOHDsnLL7/stHa6RQ888IA8//zzqoz29na58MILVRkrV66UV199VZWRlc2XX365bN68WfV2HnnkEbn77rtVGTfeeKOsXr1albF//3557bXXVBnRP1b27NmjyrDYfMUVV8hJJ51kERU7o6ysTP75n/859v5oY/S58dOf/lSV8aUvfUnWr1+vyrj33nvlRz/6kSqjpqZGFi1apMpg8wSB3//+93LPPfckjuTzn/+8NDc3q87xyiuvyMGDB1UZ5557rpx55pmqjCxtRuICnOaKFStkx44dqpP19/dLZWWlKmPevHly+PBhVUZWNldXV0tPT4/q7XR0dMiaNWtUGS0tLeoPUtUB/rS5qqpK+vr6LKJSn1FeXi7Rr3GaV29vryxbtkwTIdEvrF1dXaqMqF8bN25UZUQ9r6+vV2WweYJAJD3nnHNO4kii76Xu7u7Ez8EBphJA4gJsBBIX3lCQuKkzQeImeCBxU7uBxNl+fiFxtjyzlobEBThRJC68oSBxSNx0rUTikDifn1hInE+66c9G4gKcIRIX3lCQOCQOiXO7l/wS58bJdRUS50qqMNchcQHOHYkLbyhIHBKHxLndSyTOjZPrKiTOlVRhrkPiApw7EhfeUJA4JA6Jc7uXSJwbJ9dVSJwrqcJch8QFOHckLryhIHFIHBLndi+RODdOrquQOFdShbkOiQtw7khceENB4pA4JM7tXiJxbpxcVyFxrqQKcx0SF+DckbjwhoLEIXFInNu9ROLcOLmuQuJcSRXmOiQuwLkjceENBYlD4pA4t3uJxLlxcl2FxLmSKsx1SFyAc0fiwhsKEofEIXFu9xKJc+PkugqJcyVVmOuQuADnjsSFNxQkDolD4tzuJRLnxsl1FRLnSqow1yFxAc4diQtvKEgcEofEud1LJM6Nk+sqJM6VVGGuQ+ICnDsSF95QkDgkDolzu5dInBsn11VInCupwlyHxAU4dyQuvKEgcUgcEud2L5E4N06uq5A4V1KFuQ6JC3DuSFx4Q0HikDgkzu1eInFunFxXIXGupApzHRIX4NxffPFFef3111Unu+iii2T27NmqjPnz58uhQ4dUGdrNn/jEJ+TBBx/Uxqj3l5aWygUXXKDKefXVV2V4eFiV8eSTT8quXbtUGd/61rfki1/8oipj2bJl0tvbq8rYvn27fOpTn1JlXH311XLixAlVhnbzKaecIhdffLEq5s0335Tnn39elXHGGWfIeeedp8o4cuSI/Pa3v1VldHZ2yj/90z+pMiw233TTTXLgwAGLqNgZxcXF6nvyzjvvyK9//evYZ4g2Rt265ZZbVBllZWVSXl6uyrDY3NDQINdcc41FVCYykLhMjNHPm5g3b54cPnzYT7hjaiRPIyMjjquzv6y5uVk2b96seqNdXV1SW1uryqiqqpK+vj5VxtDQkPpLoaSkRI4fP646B5ttCYTyS1xFRYUMDg7avrkc0yKJGxsby3GX/fL+/n5ZunSpfXACiW1tbRKJHK8PCSBxNGFaAkhceOVA4qbOBIkLr6NI3MRMkDj7fiJxU5kicfYdy0wiEhfeKJE4JC68Vk49ERKHxPnsKBKHxPnsV6aykbjwxonEIXHhtRKJm24m/BJn31YkDomzb1VGE5G48AaLxCFx4bUSiUPi8tdKJA6Jy1/bUv4kJC68ASJxSFx4rUTikLj8tRKJQ+Ly17aUPwmJC2+ASBwSF14rkTgkLn+tROKQuPy1LeVPQuLCGyASh8SF10okDonLXyuROCQuf21L+ZOQuPAGiMQhceG1EolD4vLXSiQOictf21L+JCQuvAEicUhceK1E4pC4/LUSiUPi8te2lD8JiQtvgEgcEhdeK5E4JC5/rUTikLj8tS3lT0LiwhsgEofEhddKJA6Jy18rkTgkLn9tS/mTkLjwBojEIXHhtRKJQ+Ly10okDonLX9tS/iQkLrwBInFIXHitROKQuPy1EolD4vLXtpQ/CYkLb4BIHBIXXiuROCQuf61E4pC4/LUt5U9C4sIbIBKHxIXXSiQOictfK5E4JG7atkXlaGxszF8bp3lSd3e3rFixQnWOyspKefrpp1UZFpvHxsYk+o9Ax32NjIxIWVlZ3O1B7auvr5eOjo6gzhT3MFVVVdLX1xd3+wf7hoaGpLy8XJWRlc29vb2ybNmyrLwd3ochgegf0wcPHlQl9vf3y9KlS1UZoWxG4pA4JC6PtxGJm4CNxE0tHhI3wQOJy+OHUsoehcRNHRgSh8QhcXn8EEPikLjp6obEIXF5/ChK7aOQOCTu48pbND4+Pp7adhsfnD+nGgMVESQOiUPiZr5X/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23kLjW1lZpampyfGL2lxUXF8u7774b+42WlpbKyMhI7P1Z29jc3CybN29Wva2uri6pra1VZVRVVUlfX58qY2hoSMrLy1UZJSUlcvz4cVVGCJsjnpHIaV7RXOvq6jQRJns7Ojqkvr7eJCvpkOjz59ixY4kew0LiLN5Ad3e3rFq1ShUVfTdG35G87AgUjY+Pj9vFpTsJibOfHxJnyxSJm8oTiZvggcTZ3rUoDYmbYIrE2ffLIhGJm0QRibOo1NQMJM6WKRKHxE3XKCTO9q4hcVN5InH2/bJIROKQOIseTZuBxNniReKQOCTO9k59XBq/xPFLXP7aFu9JSBwSF685jruQOEdQjsuQOCQOiXO8LAbLkDgkzqBGXiOQOCTOa8GQOFu8SBwSh8TZ3il+iXPjyZ9T3TjlexUSh8R57RwSZ4sXiUPikDjbO4XEufFE4tw45XsVEofEee0cEmeLF4lD4pA42zuFxLnxROLcOOV7FRKHxHntHBJnixeJQ+KQONs7hcS58UTi3DjlexUSh8R57RwSZ4sXiUPikDjbO4XEufFE4tw45XsVEofEee0cEmeLF4lD4pA42zuFxLnxROLcOOV7FRKHxHntHBJnixeJQ+KQONs7hcS58UTi3DjlexUSh8R57RwSZ4sXiUPikDjbO4XEufFE4tw45XsVEofEee0cEmeLF4lD4pA42zuFxLnxROLcOOV7FRKHxHntHBJnixeJQ+KQONs7hcS58UTi3DjlexUSh8R57RwSZ4sXiUPikDjbO4XEufFE4tw45XsVEjeJ+AMPPCDt7e2qGaxZs0b+8R//UZURyubdu3fL22+/rTrOpk2b5L333oudceqpp8q6deti7482lpSUyOLFi1UZoWy2kLgNGzbIF7/4RdVb+o//+A85cOCAKmPt2rVy+umnqzK2bNki77zzjipDu/nEiRPy3HPPqWK+8IUvyM9//nNVxuOPPy4Rj6RfNTU1smjRoqSPIUuWLJHo80Pz+vKXvyz/8z//EztifHxcdu3aFXt/tPGTn/yk3HfffaqMT3ziE1JRUaHKuP/++2XlypWqjPXr18udd96pymDzVAJIHI2YlsC8efPk8OHDKkJjY2MS/RoX9zUyMiJlZWVxt3+wL/rwGhgYUGWEstlC4izeS29vr1RVVamiysvLZf/+/aqM0dHRDyQ9ydfQ0JAsXLhQdYSIZcQ0C6/6+nrp7OxM/K1Ed14rLto3EX3+zZo1Sxuj3l9ZWSn9/f2qHH6JU+HzthmJ84Y2/cFIXHgzROKmzgSJC6+jSNzETJC4qf1samqS1tbW8Eqb4hMhcSkenu+jI3G+Ceeej8Qhcbm3Jr87kDgkbrrGIXH2dxGJs2eamUQkLrxRInFIXHitnHoiJA6JQ+Lyd0uRuPyxTt2TkLjwRobEIXHhtRKJm24m/DmVP6f6vq9InG/CKc5H4sIbHhKHxIXXSiQOiXNrJX9OdeOUyyokLhdaBbYWiQtv4EgcEhdeK5E4JM6tlUicG6dcViFxudAqsLVIXHgDR+KQuPBaicQhcW6tROLcOOWyConLhVaBrUXiwhs4EofEhddKJA6Jc2slEufGKZdVSFwutApsLRIX3sCROCQuvFYicUicWyuRODdOuaxC4nKhVWBrkbjwBo7EIXHhtRKJQ+LcWonEuXHKZRUSlwutAluLxIU3cCQOiQuvlUgcEufWSiTOjVMuq5C4XGgV2FokLryBI3FIXHitROKQOLdWInFunHJZhcTlQqvA1iJx4Q0ciUPiwmslEofEubUSiXPjlMsqJC4XWgW2FokLb+BIHBIXXiuROCTOrZVInBunXFYhcbnQKrC1SFx4A0fikLjwWonEIXFurUTi3DjlsgqJy4WWw9pDhw7Jyy+/7LDS75KLLrpIZs+erXrIypUr5dVXX1VlbNy4Uf7iL/4idsbbb78td955Z+z90cYFCxZIZ2enKiOUzaFI3F133SWLFy9WYamtrZUjR46oMt566y059dRTVRlPPfWUav/Ro0flu9/9rirjnHPOka9+9auqDIvNZ599tkT/T/P6+te/Lj/4wQ80EXLBBRfI6aefrsr44Q9/KBFXzeuZZ56Rd999N3bE+++/L7fffnvs/dHGd955R3bv3q3K+OxnPyv33HOPKuOJJ56QTZs2qTLWr1+v/jxXHSCDm5E446FG/9KIvuCSfvX390tlZWXSx5Di4mLVh2BpaamMjIwk/j5COUAoEhcKj9HRUSkpKYl9nGi/9h875eXlMjQ0FPsM0cbe3l5ZtmyZKsNic9SvlpYWVVR9fb36H009PT1SXV2tOofF5ujz59ixY7Gjos+/sbGx2PujjQcPHlTLqOoAhpv5Jc4Q5p+ikDhjpkjcVKBInG3BkLipPJE4+34hcRNMkTjbfiFxtjyjNCTOmCkSh8QZV2pKHBKHxPnuFxKHxPnqGBJnTxaJM2aKxCFxxpVC4j4GKL/E2baNP6dO5ckvcbb9QuJsefJLnD1PQeKQOA+1+t9Ifonjlzjf/eKXOH6J89UxJM6eLL/EGTNF4pA440rxSxy/xPms1J/1C4lD4nwVDomzJ4vEGTNF4pA440ohcUicz0ohcR9Dlz+n2lYPibPlyZ9T7Xny59T/w5T/36m2JePPqfw51bZRU9P438RN5YHE2bYNibPlicTZ80TikDgPrZqIROKQOJ8FQ+KQOJ/9QuLs6fLnVGOm/DmVP6caV4o/p/LnVJ+V4s+p/Dk1b/1C4uxRI3HGTJE4JM64UkgcEuezUkgcEpe3fiFx9qiROGOmSBwSZ1wpJA6J81kpJA6Jy1u/kDh71EicMVMkDokzrhQSh8T5rBQSh8TlrV9InD1qJM6YKRKHxBlXColD4nxWColD4vLWLyTOHjUSZ8wUiUPijCuFxCFxPiuFxCFxeesXEmePGokzZorEIXHGlULikDiflULikLi89QuJs0eNxE1iunv3bnnsscdUlIuKimR8fFyVYbH5hhtukLPOOksV1dbWJm+++aYqQ7s5FJ7a95G1/ffee68cOnRI9bZuvvlmif6PqWpe2n6MjY3Jli1bNEf44D1E7yXp1759++Thhx9WHePb3/623H777aqMnTt3yp49e1QZK1eulAULFqgyOjo65LXXXlNltLa2yttvv63K0H4fRJ/B0Wex5nXkyBH5yU9+oomQCy64QK699lpVxuWXXy5VVVWqDDZPJYDETeIRXZTGxkZVR6JLH/1rIwuvefPmyeHDh1VvJfqSjP6rDXFfIyMjUlZWFnd75vZF/13L6P8ga9Kv6IO4r69PdYyhoSEpLy9XZZSUlMjx48dVGSFsjnj29vaqjtLV1SV1dXWqDIv/Y7+qAxhurqiokMHBQcPE3KOiz77oMzDpV39/vyxdulR1jBUrVkh3d7cqg832BJA4JG7aViFx9hdOm4jETSWIxE3wQOKmdgOJm+CBxGk/ecPdj8QhcUhcuPfzz06GxCFx09UViUPipusGEpeiD/kcj4rEIXFIXI6XJsnlSBwSh8S53UB+ieOXOLempHsVEofEIXEpusNIHBKHxLldWCQOiXNrSrpXIXFIHBKXojuMxCFxSJzbhUXikDi3pqR7FRKHxCFxKbrDSBwSh8S5XVgkDolza0q6VyFxSBwSl6I7jMQhcUic24VF4pA4t6akexUSh8QhcSm6w0gcEofEuV1YJA6Jc2tKulchcUgcEpeiO4zEIXFInNuFReKQOLempHsVEofEIXEpusNIHBKHxLldWCQOiXNrSrpXIXFIHBKXojuMxCFxSJzbhUXikDi3pqR7FRKHxCFxKbrDSBwSh8S5XVgkDolza0q6VyFxSBwSl6I7jMQhcUic24VF4pA4t6akexUSh8QhcSm6w0gcEofEuV1YJA6Jc2tKulchcUgcEpeiO4zEIXFInNuFReKQOLempHsVEjdpfrt375bHHntMNdEvfOELctlll6kyfvazn8kLL7ygysjK5qKiIhkfH0/87QwPD8v999+vOsfixYulurpalRHKZou5fOMb35DS0lLVW7rjjjtkbGxMlZGVzRYzschYvny5RF1P+mUhcU1NTXLKKafEfisnn3yyNDc3x95vtXHXrl3yuc99ThW3YsUK6e7uVmWw2Z4AEmfPVJ0YXZYdO3aoc7QBBw8elHnz5qliiouL5d13342dEX3Jj4yMxN5vtbGnp0dqampUcfX19dLR0aHKiL4QNm/erMqw2Nzb2ytVVVUWUWSISMRz2bJlKha1tbXS1dWlyoh+6d24caMqI+p41PWkXxYSF332aP+hkTSH6Pn9/f2ydOlS1VGQOBU+b5uROG9o4wcjcRPskLipPULi4t+rkHcicfbTQeImmCJx9v0KJRGJC2USk86BxCFx09USiQvwwhocCYkzgPh/IpA4JM6+VeElInHhzUSQOCQOiQvwYno8EhJnDxeJQ+LsWxVeIhIX3kyQuEkz4c+p/Dk1wCtqfiQkzhypIHFInH2rwktE4sKbCRKHxE3bSv6cGuCFNTgSEmcAkT+nTguR/02cfb9CSUTiQpnEpHPw51T+nMqfUwO8mB6PhMTZw+WXOH6Js29VeIlIXHgz4Zc4fonjl7gA76XPIyFx9nSROCTOvlXhJSJx4c0EiUPikLgA76XPIyFx9nSROCTOvlXhJSJx4c0EiUPikLgA76XPIyFx9nSROCTOvlXhJSJx4c0EiUPikLgA76XPIyFx9nSROCTOvlXhJSJx4c0EiUPikLgA76XPIyFx9nSROCTOvlXhJSJx4c0EiUPikLgA76XPIyFx9nSROCTOvlXhJSJx4c0EiUPikLgA76XPIyFx9nSROCTOvlXhJSJx4c0EiUPikLgA76XPIyFx9nSROCTOvlXhJSJx4c0EiUPikLgA76XPIyFx9nSROCTOvlXhJSJxxjP5xS9+Ic8884wqtaioSMbHx1UZFptvueUWOe2001RR0XvRvE455RRpamrSRMjcuXOlvr5elTE8PCzd3d2qjCVLlkh1dbUqw+I/u/XlL3/5g/+upOZl0dFvfOMbEv23cXmJWEhcNNNotpqXxVwtMjTv4f/v7ejokNdff10VFX32RJ9BaX8dOXJEfvKTn6jeRvRfEtJ+BqoOwOaPJIDEGRcjuvR33XWXKjW6KNGFycKruLhY3n333UTfSvTlNjAwkOgZrB5uIXFdXV1SW1urOlJVVZX09fWpMoaGhqS8vFyVkZXNFhJnwSLqV0tLiyoq+gdTZ2enKoPN4RFA4sKbSXQiJM54LkjcVKBInG3BkDhbnqGkIXGhTIJzTEcAiQuzG0ic8VyQOCTOuFJT4pA4n3STy0bikmPPk90IIHFunPK9CokzJo7EIXHGlULifAINJBuJC2QQHGNaAkhcmOVA4ozngsQhccaVQuJ8Ag0kG4kLZBAcA4lLWQeQOOOBIXFInHGlkDifQAPJRuICGQTHQOJS1gEkznhgSBwSZ1wpJM4n0ECykbhABsExkLiUdQCJMx4YEofEGVcKifMJNJBsJC6QQXAMJC5lHUDijAeGxCFxxpVC4nwCDSQbiQtkEBwDiUtZB5A444EhcUiccaWQOJ9AA8lG4gIZBMdA4lLWASTOeGBIHBJnXCkkzifQQLKRuEAGwTGQuJR1AIkzHhgSh8QZVwqJ8wk0kGwkLpBBcAwkLmUdQOKMB4bEIXHGlULifAINJBuJC2QQHAOJS1kHkDjjgSFxSJxxpZA4n0ADyUbiAhkEx0DiUtYBJM54YEgcEmdcKSTOJ9BAspG4QAbBMZC4lHUAiTMeGBKHxBlXConzCTSQbCQukEFwDCQuZR1A4owHdujQIXn55ZdVqeeff76UlZWpMkLZvGvXLnn//fcTPU5JSYksXrxYdYZnn31Wbr31VlWGxebDhw+r+3XeeefJGWecoTrO9ddfL5/+9KdVGd///vfljTfeUGVoN//1X/+1PProo6qYI0eOSMRD8zrnnHPkq1/9qiZCHn/8cbnzzjtVGRs3bpTvfOc7qoyvf/3r8oMf/ECV8W//9m9y6aWXqjJC2Pzee+9JVVVVCEdRnyH6TiovL1fnaAMaGhrkmmuu0cZkZj8Sl5lR8kZ8Eujp6ZGamhqfj0hVdvTLkfbLKfpC2L7W1QQAABpNSURBVL9/f6LvOxL80dFR1RmGhoZk4cKFqoyIZcRU8+rq6pK6ujpNhDQ3N0tLS4sqo76+Xjo7O1UZ0X2rrq5WZYSweWxsTGbNmhXCUTJzhra2NolEjteHBJA4mgABBwJI3FRISNwEDyRuajeQuAkeSJzDh2uOS5C4qcCQuBwLxPLCJIDEIXHTNR+JQ+Km6wYSZ/99gcQhcfatIjHzBJA4JA6Jc7vm/BLHL3FuTYm3ColD4uI1h10FTQCJQ+KQOLePACQOiXNrSrxVSBwSF6857CpoAkgcEofEuX0EIHFInFtT4q1C4pC4eM1hV0ETQOKQOCTO7SMAiUPi3JoSbxUSh8TFaw67CpoAEofEIXFuHwFIHBLn1pR4q5A4JC5ec9hV0ASQOCQOiXP7CEDikDi3psRbhcQhcfGaw66CJoDEIXFInNtHABKHxLk1Jd4qJA6Ji9ccdhU0ASQOiUPi3D4CkDgkzq0p8VYhcUhcvOawq6AJIHFIHBLn9hGAxCFxbk2JtwqJQ+LiNYddBU0AiUPikDi3jwAkDolza0q8VUgcEhevOewqaAJIHBKHxLl9BCBxSJxbU+KtQuKQuHjNYVdBE0DikDgkzu0jAIlD4tyaEm8VEofExWsOuwqaABKHxCFxbh8BSBwS59aUeKuQOCRu2uY88MAD0t7eHq9Z7AqWwIIFC6Szs1N1vmPHjskLL7ygynjkkUfk3//931UZdXV1snr1alXGli1b5Oc//7kq48ILL5TTTjtNlbF27Vo5/fTTVRnazSeffLJcccUVqpgXX3xRzj//fFVGxDJiqnktWrRIampqNBHy9NNPyxNPPKHKGB4elt/97neqjOgfTdXV1aqMm266SQ4cOKDKePjhh2X27NmqjKKiItV+i82f/exn5Z577lFFRb3YtGmTKuO6666TSPI1r3PPPVfOPPNMTUSm9haNj4+PZ+odKd5MZPiNjY2KBLaGSKCiokIGBgYSP1pHR4esWbNGdY6WlhZpbm5WZdTW1sr27dtVGRabh4aGpLy83CIq0YzofSxcuDDRM0QPj+ba1dWlOkfUr40bN6oyLDZbSFx07wcHB1XHGRkZkdLS0tgZY2NjMmvWrNj7rTZWVlZKf3+/Kq67u1tWrVqlymhqapLW1lZVBpunEkDiJvFA4rJ5PZC4qXNF4mx7jsTZ8ozSkDhbpkicLc+Q0pA4JC6kPno5CxKHxHkp1p9CkTh7ukicLVMkzpZnSGlIHBIXUh+9nAWJQ+K8FAuJ84YVibNFi8TZ8gwpDYlD4kLqo5ezIHFInJdiIXHesCJxtmiROFueIaUhcUhcSH30chYkDonzUiwkzhtWJM4WLRJnyzOkNCQOiQupj17OgsQhcV6KhcR5w4rE2aJF4mx5hpSGxCFxIfXRy1mQOCTOS7GQOG9YkThbtEicLc+Q0pA4JC6kPno5CxKHxHkpFhLnDSsSZ4sWibPlGVIaEofEhdRHL2dB4pA4L8VC4rxhReJs0SJxtjxDSkPikLiQ+ujlLEgcEuelWEicN6xInC1aJM6WZ0hpSBwSF1IfvZwFiUPivBQLifOGFYmzRYvE2fIMKQ2JQ+JC6qOXsyBxSJyXYiFx3rAicbZokThbniGlIXFIXEh99HIWJA6J81IsJM4bViTOFi0SZ8szpDQkDokLqY9ezoLEIXFeioXEecOKxNmiReJseYaUhsQhcSH10ctZkDgkzkuxkDhvWJE4W7RInC3PkNKQOGOJa21tlaamppBmnOqzjIyMSFlZmeo9hCJxqjcR2Oaqqirp6+sL7FTJHKe8vFyGhoaSefikp3Z1dUldXV3i57A4gIXEWZxDmzE2NiazZs3Sxqj3hyJx6jciIm1tbdLQ0GARlYkMJA6JC7rISFyY40HiJuaCxNl3FImzZYrE2fIMKQ2JQ+JC6uOfnQWJC3M8SBwS57OZSJwtXSTOlmdIaUgcEhdSH5G4oKcxcTgkDonzWVUkzpYuEmfLM6Q0JA6JC6mPSFzQ00DiPmo8/DnVvrRInC1TJM6WZ0hpSBwSF1Ifkbigp4HEIXH5KSgSZ8sZibPlGVIaEofEhdRHJC7oaSBxSFx+CorE2XJG4mx5hpSGxCFxIfURiQt6GkgcEpefgiJxtpyROFueIaUhcUhcSH1E4oKeBhKHxOWnoEicLWckzpZnSGlIHBIXUh+RuKCngcQhcfkpKBJnyxmJs+UZUhoSh8SF1EckLuhpIHFIXH4KisTZckbibHmGlIbEIXEh9RGJC3oaSBwSl5+CInG2nJE4W54hpSFxSFxIfUTigp4GEofE5aegSJwtZyTOlmdIaUgcEhdSH5G4oKeBxCFx+SkoEmfLGYmz5RlSGhKHxIXURyQu6GkgcUhcfgqKxNlyRuJseYaUhsQhcSH1EYkLehpIHBKXn4IicbackThbniGlIXFIXEh9ROKCngYSh8Tlp6BInC1nJM6WZ0hpSFyAErdixQrZsWNHSD2JfZaxsTEpLi6OvX9kZETKyspi7482VlRUyMDAgCrDYnNHR4esWbPGIooMCHgh0NzcLC0tLars+vp66ezsVGWweYLAvHnz5ODBgyok/f39snTpUlWGxeampiZpbW21iCLjTwSQOCTO62VA4ibwInFeq0a4AQEkzgCicQQSZww0Y3FIHBLntdJIHBLntWCEmxJA4kxxmoQhcSYYMxuCxCFxXsuNxCFxXgtGuCkBJM4Up0kYEmeCMbMhSBwS57XcSBwS57VghJsSQOJMcZqEIXEmGDMbgsQhcV7LjcQhcV4LRrgpASTOFKdJGBJngjGzIUgcEue13EgcEue1YISbEkDiTHGahCFxJhgzG4LEIXFey43EIXFeC0a4KQEkzhSnSRgSZ4IxsyFIHBLntdxIHBLntWCEmxJA4kxxmoQhcSYYMxuCxCFxXsuNxCFxXgtGuCkBJM4Up0kYEmeCMbMhSBwS57XcSBwS57VghJsSQOJMcZqEIXEmGDMbgsQhcV7LjcQhcV4LRrgpASTOFKdJGBJngjGzIUgcEue13EgcEue1YISbEkDiTHGahCFxJhgzG4LEIXFey43EIXFeC0a4KQEkzhSnSRgSZ4IxsyFIHBLntdxIHBLntWCEmxJA4kxxmoQhcSYYMxuCxCFxXsuNxCFxXgtGuCkBJM4Up0kYEmeCMbMhSNyk0W7btk0aGhpUw966dausW7dOlbFq1Srp7u5WZYSyeXx8XHWUo0ePypw5c1QZixYtkr1796oyjh07Ji+88IIqY8+ePbJz505VxuHDh+Xll19WZZx33nlyxhlnqDKysvmPf/yj/PKXv8zK21G/j6997Wtyww03qHLuvvtu6enpUWVYbF68eLGceuqpFlGxM6LPv127dsXeH2385Cc/Kffdd58qI/rM+PGPf6zKeOONN+TFF19UZVx33XVSX1+vyjj33HPlzDPPVGVkaTMSN2mabW1t0tjYqJpva2urNDU1qTJWrFghO3bsUGWEsjkrv8RFX0o1NTUqrNGHV0dHhyoj+qVk8+bNqoyuri6pra1VZWRl8+joqMyePTsrb4f3MYnAwMCAVFRUJMok+vybNWtWomeIHl5ZWSn9/f2qc0Q/LEQ/MCT9ir6ntT+2JP0eLJ+PxCFxln36sywkbgIJEue1arHCkbhY2FKxCYmbGBMSl4rKxjokEofExSqO6yYkDolz7UoS65C4JKjn55lIHBKXn6Yl+xQkDonz2kAkDonzWjBlOBKnBBjwdiQOiQu4nmZHQ+KQOLMyfVQQEofEeS2YMhyJUwIMeDsSh8QFXE+zoyFxSJxZmZC4j0fJ/ybOa9VihSNxsbClYhMSh8SloqjKQyJxSJyyQh+/nV/i+CXOa8GU4UicEmDA25E4JC7gepodDYlD4szKxC9x/BLntUwewpE4D1ADiUTikLhAquj1GEgcEue1YPwSxy9xXgumDEfilAAD3o7EIXEB19PsaEgcEmdWJn6J45c4r2XyEI7EeYAaSCQSh8QFUkWvx0DikDivBeOXOH6J81owZTgSpwQY8HYkDokLuJ5mR0PikDizMvFLHL/EeS2Th3AkzgPUQCKROCQukCp6PQYSh8R5LRi/xPFLnNeCKcOROCXAgLcjcUhcwPU0OxoSh8SZlYlf4vglzmuZPIQjcR6gBhKJxCFxgVTR6zGQOCTOa8H4JY5f4rwWTBmOxCkBBrwdiUPiAq6n2dGQOCTOrEz8EscvcV7L5CEcifMANZBIJA6JC6SKXo+BxE3Cu23bNmloaFAB37p1q6xbt06VsWrVKunu7lZlhLJ5fHxcdZSjR4/KnDlzVBmLFi2SvXv3qjJ27twpy5cvV2Xwn92aiu+5556TP/zhDyqmS5cuVe0/ceKEfOlLX1JnRO9F8zrttNPkwgsv1ESY7D1y5Ij89re/NclKOsRC4p555hl59913Y7+V999/X26//fbY+602fvrTn5brr79eFfdf//Vf8p//+Z+qjFdeeUUOHTqkymhvb5e1a9eqMrK0GYmbNM22tjZpbGxUzbe1tVWamppUGStWrJAdO3aoMkLZzJ9TJyaBxE1tZXl5uezfv19V1eiXtJKSElWGdvPQ0JAsXLhQFVNVVSW9vb2qDIvNLS0tsnHjRouoxDMsJK60tFSOHTsW+70UFxdL9BmY9Ku/v1+0/+CJvpe0Py5E348bNmxQ4Yi+p7U/tqgOENhmJA6J81pJJA6Jm65gSNwEGSTO/mMIiZtgisTZ9yuURCQOifPaRSQOiUPiZr5iSNzMjHJdgcQhcbl2Jo3rkTgkzmtvkTgkDomb+YohcTMzynUFEofE5dqZNK5H4pA4r71F4pA4JG7mK4bEzcwo1xVIHBKXa2fSuB6JQ+K89haJQ+KQuJmvGBI3M6NcVyBxSFyunUnjeiQOifPaWyQOiUPiZr5iSNzMjHJdgcQhcbl2Jo3rkTgkzmtvkTgkDomb+YohcTMzynUFEofE5dqZNK5H4pA4r71F4pA4JG7mK4bEzcwo1xVIHBKXa2fSuB6JQ+K89haJQ+KQuJmvGBI3M6NcVyBxSFyunUnjeiQOifPaWyQOiUPiZr5iSNzMjHJdgcQhcbl2Jo3rkTgkzmtvkTgkDomb+YohcTMzynUFEofE5dqZNK5H4pA4r71F4pA4JG7mK4bEzcwo1xVIHBKXa2fSuB6JQ+K89haJQ+KQuJmvGBI3M6NcVyBxSFyunUnjeiQOifPaWyQOiUPiZr5iSNzMjHJdgcQhcbl2Jo3rkTgkzmtvkTgkDomb+YohcTMzynUFEofE5dqZNK5H4iZNbdu2bdLQ0KCa49atW2XdunWqjE2bNklfX58qI5TNTz31lOooR48elTlz5qgyFi1aJHv37lVl7Ny5U5YvX67KiPZ/85vfVGU8+eSTsmvXLlXGV77yFamoqFBlWGz+/ve/L2+88YYq6l/+5V/kL//yL1UZ2s1RR7/73e+qYi6++GKJPjuSft17773yox/9SHWM4eFh+d3vfqfKuOCCC+T0009XZfzwhz+Uc845R5VRWloqx44dU2WMj4+r9r/zzjvy61//WpXx8ssvy49//GNVxoUXXijXXHONKuNXv/qV9Pb2qjKi72jtOVQHCGwzEjdpIG1tbdLY2KgaUWtrqzQ1Naky2DxBYGRkRMrKylRIImGJ/lWuefX09EhNTY0mwmRvS0uLNDc3q7Jqa2tl+/btqgyLzUNDQ1JeXq6KKikpkePHj6sytJuj9xC9F14fEqivr5fOzk4Vjui+VVdXqzIsNmslrri4WKK/RmheBw8eVMtoZWWl9Pf3a44h3d3dsmrVKlVG9N0YfUfysiOAxCFxdm3ykITETYWKxE3lgcR5uHTKSCRuAiASN7VMSJzycn3EdiQOibNvlWEiEofEfVydkDjDy2YUhcQhcdNVCYkzumSTYpA4JM6+VYaJSBwSh8QZXqg8RCFxSBwSl4eL9qdHIHFIXP7aFuNJSBwSh8TFuDgJbkHikDgkLn8XEIlD4vLXthhPQuKQOCQuxsVJcAsSh8Qhcfm7gEgcEpe/tsV4EhKHxCFxMS5OgluQOCQOicvfBUTikLj8tS3Gk5A4JA6Ji3FxEtyCxCFxSFz+LiASh8Tlr20xnoTEIXFIXIyLk+AWJA6JQ+LydwGROCQuf22L8SQkDolD4mJcnAS3IHFIHBKXvwuIxCFx+WtbjCchcUgcEhfj4iS4BYlD4pC4/F1AJA6Jy1/bYjwJiUPikLgYFyfBLUgcEofE5e8CInFIXP7aFuNJSBwSh8TFuDgJbkHikDgkLn8XEIlD4vLXthhPQuKQOCQuxsVJcAsSh8Qhcfm7gEgcEpe/tsV4EhKHxCFxMS5OgluQOCQOicvfBUTikLj8tS3Gk5A4JA6Ji3FxEtyCxCFxSFz+LiASN4l1e3u73HLLLSr6VVVVctlll6ky2DxB4MSJE7J161YVkosuukh+85vfqDJ27twpy5cvV2UsXrxYqqurVRkWmx966CEZHBy0iFJl3HzzzVJaWqrKKCoqkvHx8dgZY2NjsmXLltj7o43Re4jei+Y1f/58Wb16tSZC9u3bJ9Fsk35Fd2Xv3r2qY/T09ARxV1pbWyX6DIr7Ovnkk6W5uTnu9g/2HTp0SKJ+aF6f+9zn5KmnntJESHd3t6xatUqV0dTUJBFTXnYEkLhJLNva2qSxsdGOLklBEKioqJCBgQHVWaIvlZqaGlVG9AtFR0eHKiP6Qti8ebMqI0ubR0dHpaSkJPZbivbPnj079n6rjdE//np7e1VxXV1dUldXp8oIZXMoEhcCj4MHD8o555yjOkplZaX09/erMpA4FT5vm5E4JM5buUIJRuJCmYT9OZC4CaZInH2/QkhE4kKYQrhnQOKQuHDbaXQyJM4IZIAxSBwSF2AtTY+ExJnizFwYEofEZa7U//cNIXHZHTESh8Rlt90fvjMkLusT1r0/JA6J0zUoBbuRuBQMKeYRkTgkLmZ1UrMNiUvNqBI5KBKHxCVSvHw+FInLJ+38PguJQ+Ly27j8Pw2Jyz/zND0RiUPi0tTXWGdF4mJhS8UmJA6JS0VRFYdE4hTwCmArEofEZb7mSFx2R4zEIXHZbfeH7wyJy/qEde8PiUPidA1KwW4kLgVDinlEJA6Ji1md1GxD4lIzqkQOisQhcYkUL58PReLySTu/z0LikLj8Ni7/T0Pi8s88TU9E4pC4NPU11lmRuFjYUrEJiUPiUlFUxSGROAW8AtiKxCFxma85EpfdESNxSFx22/3hO0Pisj5h3ftD4pA4XYNSsBuJS8GQYh4RiUPiYlYnNduQuNSMKpGDInFIXCLFy+dDkbh80s7vs5A4JC6/jcv/05C4/DNP0xOROCQuTX2NdVYkLha2VGxC4pC4VBRVcUgkTgGvALYicUhc5muOxGV3xEgcEpfddn/4zpC4rE9Y9/6QuEn8du/eLY899piOKLuDIzB37lypr69XnWt4eFi6u7tVGUuWLJHq6mpVxpNPPim7du1SZWRp82233aZ+OxYZ2kPMnz9fVq9erYrZt2+fPPTQQ6qMUDavXLlSFixYEMpxEj3Hm2++KW1tbaoznH322VJbW6vKeOGFF+RnP/uZKuPyyy+XqqoqVQabpxJA4mgE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T+H0ahkz/EtRxGAAAAAElFTkSuQmCC">
            <a:extLst>
              <a:ext uri="{FF2B5EF4-FFF2-40B4-BE49-F238E27FC236}">
                <a16:creationId xmlns:a16="http://schemas.microsoft.com/office/drawing/2014/main" id="{76C69B18-E489-93EE-F300-0BE7FC35E9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 noProof="0" dirty="0"/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EE88903E-63E4-6B13-C473-2B1D4D0C0C33}"/>
              </a:ext>
            </a:extLst>
          </p:cNvPr>
          <p:cNvSpPr txBox="1">
            <a:spLocks/>
          </p:cNvSpPr>
          <p:nvPr/>
        </p:nvSpPr>
        <p:spPr>
          <a:xfrm>
            <a:off x="63500" y="1360001"/>
            <a:ext cx="5185148" cy="4924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lv-LV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Latvijā kopumā</a:t>
            </a:r>
            <a:r>
              <a:rPr lang="en-US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ir</a:t>
            </a:r>
            <a:r>
              <a:rPr lang="lv-LV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lv-LV" sz="4800" b="1" noProof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 </a:t>
            </a:r>
            <a:r>
              <a:rPr lang="lv-LV" sz="4800" b="1" noProof="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ciklotrons</a:t>
            </a:r>
            <a:r>
              <a:rPr lang="en-US" sz="4800" b="1" noProof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. . .</a:t>
            </a:r>
            <a:endParaRPr lang="en-US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4800" b="1" noProof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RADIOIZOTOPU RAŽOŠANA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7A851A3-039F-0E33-D5AF-98991205EC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6"/>
          <a:stretch/>
        </p:blipFill>
        <p:spPr>
          <a:xfrm>
            <a:off x="5248648" y="1360001"/>
            <a:ext cx="6943352" cy="492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264378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60338"/>
            <a:ext cx="12192000" cy="1054100"/>
          </a:xfrm>
        </p:spPr>
        <p:txBody>
          <a:bodyPr>
            <a:noAutofit/>
          </a:bodyPr>
          <a:lstStyle/>
          <a:p>
            <a:pPr algn="ctr"/>
            <a:r>
              <a:rPr lang="lv-LV" sz="4000" b="1" noProof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Daļiņu paātrinātāji Latvijā</a:t>
            </a:r>
          </a:p>
        </p:txBody>
      </p:sp>
      <p:sp>
        <p:nvSpPr>
          <p:cNvPr id="2" name="AutoShape 2" descr="data:image/png;base64,iVBORw0KGgoAAAANSUhEUgAAAnEAAAJxCAYAAAAtjeQ4AAAAAXNSR0IArs4c6QAAIABJREFUeF7tnW1sXdWZth8PjCdi8KQIx0OKVGgCYUwoNUkQw4fcDKqbUhy3gh9DkqYYw8jN0BiripOicTMUJ0NwEIOdtnKttm7KYPJjypeDoK5BOJTSiKSOYWQik48GNBRwIjomDVhQ/GpD37E9xXid/Tzr7LX3uY70/lvr3utcz73OuXLcdygaHx8fF14QgAAEIAABCEAAAqkiUITEpWpeHBYCEIAABCAAAQh8QACJowg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hJQ9u9e7c89thjKRwjR/44AnPnzpX6+noVpOHhYenu7lZlWGy+8sorpbKy0iIq8Yzvfe97MjIyojrHbbfdptpvsTl6D9F70bzmz58vq1ev1kTIvn375KGHHlJlhLJ55cqVsmDBAtVxOjo65LXXXlNlsDk8AldddZVccskl4R0soRMhcZPAt7W1SWNjY0Kj4LG+CFRUVMjAwIAqvqenR2pqalQZFptbWlqkubnZIirxjPLyctm/f7/qHKOjo1JSUqLK0G4eGhqShQsXqmKqqqqkt7dXldHV1SV1dXWqjFA2R/eturpadZzo3g8ODqoy2Bwegeh7uqGhIbyDJXQiJA6JS6h6+XssEpc/1rk8CYmboIXETW0OEpfLTSqstUjc1HkjcUhc5j8BkLgwR4zEIXHTNROJC/POhnAqJA6Jm7aH/Dk1hCtqfwYkzp6pRSISh8QhcRY3qbAykDgkDokrrDsvSFyYA0fikDgkLsy7GfKpkDgkDokL+YZ6OBsS5wGqQSQSh8QhcQYXqcAikDgkDokrsEuPxIU5cCQOiUPiwrybIZ8KiUPikLiQb6iHsyFxHqAaRCJxSBwSZ3CRCiwCiUPikLgCu/RIXJgDR+KQOCQuzLsZ8qmQOCQOiQv5hno4GxLnAapBJBKHxCFxBhepwCKQOCQOiSuwS4/EhTlwJA6JQ+LCvJshnwqJQ+KQuJBvqIezIXEeoBpEInFIHBJncJEKLAKJQ+KQuAK79EhcmANH4pA4JC7MuxnyqZA4JA6JC/mGejgbEucBqkEkEofEIXEGF6nAIpA4JA6JK7BLj8SFOXAkDolD4sK8myGfColD4pC4kG+oh7MhcR6gGkQicUgcEmdwkQosAolD4qatfHt7u9xyyy2qK1FVVSWXXXaZKoPNEwROnDghW7duVSG56KKL5De/+Y0qY3h4WLq7u1UZFpuvvPJKqaystIhKPOP888+XF198UXWOt956S0499VRVhnbz0NCQLFy4UBUzb948Wb16tSqjqKhIxsfHVRmhbF65cqUsWLBAdZzoH2+Dg4OqjKamJjnllFNUGWyeIPDMM89IX1+fCgkSh8RNW6CoHI2NjaqCtba2SnTxedkQGBkZkbKyMlWYxS9xqgOw+SMJ8EucbTFqa2ulq6vLNjTFaRYSF33+lJaWpphCWEePvh83bNigOhQSh8QhcaorlN/NSFx+eefzaUicLW0kbipPJM62XxZpSJwFRSQOibPvkbdEJM4b2sSDkTjbESBxSJxto+zTkDh7pkXjWfkfURiw4c+pBhCNI5A4Y6ABxSFxtsNA4pA420bZpyFx9kyRuElMkTj7gmkTkTgtwXD3I3G2s0HikDjbRtmnIXH2TJE4JM6+VYaJSJwhzMCikDjbgSBxSJxto+zTkDh7pkgcEmffKsNEJM4QZmBRSJztQJA4JM62UfZpSJw9UyQOibNvlWEiEmcIM7AoJM52IEgcEmfbKPs0JM6eKRKHxNm3yjARiTOEGVgUEmc7ECQOibNtlH0aEmfPFIlD4uxbZZiIxBnCDCwKibMdCBKHxNk2yj4NibNnisQhcfatMkxE4gxhBhaFxNkOBIlD4mwbZZ+GxNkzReKQOPtWGSYicYYwA4tC4mwHgsQhcbaNsk9D4uyZInFInH2rDBOROEOYgUUhcbYDQeKQONtG2achcfZMkTgkzr5VholInCHMwKKQONuBIHFInG2j7NOQOHumSBwSZ98qw0QkzhBmYFFInO1AkDgkzrZR9mlInD1TJA6Js2+VYSISZwgzsCgkznYgSBwSZ9so+zQkzp4pEjeJ6bZt26ShoUFFeevWrbJu3TpVxqZNm6Svr0+VEcrmp556SnWUo0ePypw5c1QZixYtkr1796oynn32Wbn11ltVGTU1NfLNb35TlWGxecuWLfL4449bRKkynnvuOTlx4oQq44orrpCTTjpJlaHdHL2H6L1oXkuWLJHos0PzGhwclAcffFATIddff73ccMMNqoy7775bHnnkEVXGHXfcIZdeeqkqo6KiQiImmlf0j8jS0lJNhCxdulS1P5TNn//856W5uVl1nKjj69evV2W0t7fL2rVrVRlZ2ozETZpmW1ubNDY2quYb/UujqalJlbFixQrZsWOHKiOUzWNjY1JcXBz7OKH8EtfT0yORhGle9fX10tHRoYkw2Rv9YrN9+3aTLEJsCFRVVUlvb68qrKurS+rq6lQZ0Zd0S0uLKiPqeWdnpyojum/V1dWqjBAkLvr8mzVrlup9hLI5+l7q7u5WHYdf4lT4PnIzEofE2bdqUiISNwEDifNatVSHI3FTx4fEhVdnJC68mUQnQuKQOK/NROKQOK8Fy0g4EofEhV5lJC7MCSFxSJzXZiJxSJzXgmUkHIlD4kKvMhIX5oSQOCTOazOROCTOa8EyEo7EIXGhVxmJC3NCSBwS57WZSBwS57VgGQlH4pC40KuMxIU5ISQOifPaTCQOifNasIyEI3FIXOhVRuLCnBASh8R5bSYSh8R5LVhGwpE4JC70KiNxYU4IiUPivDYTiUPivBYsI+FIHBIXepWRuDAnhMQhcV6bicQhcV4LlpFwJA6JC73KSFyYE0LikDivzUTikDivBctIOBKHxIVeZSQuzAkhcUic12YicUic14JlJByJQ+JCrzISF+aEkDgkzmszkTgkzmvBMhKOxCFxoVcZiQtzQkgcEue1mUgcEue1YBkJR+KQuNCrjMSFOSEkDonz2kwkDonzWrCMhCNxSFzoVUbiwpwQEofEeW0mEofEeS1YRsKROCQu9CojcWFOCImbNJdt27ZJQ0ODalJbt26VdevWqTJWrVol3d3dqoxQNo+Pj6uOcvToUZkzZ44qY9GiRbJ3715Vxs6dO2X58uWqjLlz58qCBQtUGTfeeKOsXr1alVFbWyvbt29XZbDZlsBpp50mF154oSo06nlNTY0q4+mnn5YnnnhClRGdITqL5vWZz3xGTj/9dE2EVFRUyODgoCpjZGRESktLVRlFRUWq/aFsXrlypdx3332q40Tfj+vXr1dltLe3y9q1a1UZWdqMxE2aZltbmzQ2Nqrm29raKk1NTaqM6F88O3bsUGWEsplf4mwn0dLSIs3NzapQJE6FL9jN0Vy7urpU54v6tXHjRlVGR0eH1NfXqzIsNocgcdHn36xZsyzeTuIZ/BKX+Ag+8gBIHBLntZlInC1eJM6WZ5bSkLip00TibNuNxNnytEpD4pA4qy59ZA4SZ4sXibPlmaU0JA6J89lnJM4n3fjZSBwSF789DjuROAdIOSxB4nKAVWBLkTgkzmflkTifdONnI3FIXPz2OOxE4hwg5bAEicsBVoEtReKQOJ+VR+J80o2fjcQhcfHb47ATiXOAlMMSJC4HWAW2FIlD4nxWHonzSTd+NhKHxMVvj8NOJM4BUg5LkLgcYBXYUiQOifNZeSTOJ9342UgcEhe/PQ47kTgHSDksQeJygFVgS5E4JM5n5ZE4n3TjZyNxSFz89jjsROIcIOWwBInLAVaBLUXikDiflUfifNKNn43EIXHx2+OwE4lzgJTDEiQuB1gFthSJQ+J8Vh6J80k3fjYSh8TFb4/DTiTOAVIOS5C4HGAV2FIkDonzWXkkzifd+NlIHBIXvz0OO5E4B0g5LEHicoBVYEuROCTOZ+WROJ9042cjcUhc/PY47ETiHCDlsASJywFWgS1F4pA4n5VH4nzSjZ+NxCFx8dvjsBOJc4CUwxIkLgdYBbYUiUPifFYeifNJN342EofExW+Pw04kzgFSDkuQuBxgFdhSJA6J81l5JM4n3fjZSBwSF789DjuROAdIOSxB4nKAVWBLkTgkzmflkTifdONnI3GT2G3btk0aGhri0xSRrVu3yrp161QZq1atku7ublVGKJvHx8dVRzl69KjMmTNHlbFo0SLZu3evKmPnzp2yfPlyVYbF5rPPPlvOOussVdT+/fvl9ddfV2XcddddsnjxYlVGCJtPnDghV199deJHWbJkyQefHZrX3Llz5bzzztNEyKZNm+Tb3/62KmPBggUSnUXzuuOOO+TSSy/VREhFRYUMDg6qMkZGRqS0tFSVUVRUpNofyuaVK1fKfffdpzpO1PH169erMtrb22Xt2rWqjCxtRuImTbOtrU0aGxtV821tbZWmpiZVRvQvnh07dqgyQtnML3GhTML2HL29vVJVVWUbmkDa6OiozJ49O4EnT31kxDJimvQr+qV348aNSR9Denp6pLq6WnWOECQu+vybNWuW6n2Esplf4kKZxNRzIHFInNdmInFe8SYWjsTZokfipvJE4mz7ZZGGxFlQtM9A4pA4+1ZNSkTivOJNLByJs0WPxCFxto2yT0Pi7JlaJCJxSJxFj6bNQOK84k0sHImzRY/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EBSpzFYLOSMTIyImVlZaq3U1FRIQMDA6oMi80dHR2yZs0aVVRLS4s0NzerMiw2R9LR19dnEZVoRklJiYyOjiZ6BquHd3V1SV1dnVVcojk9PT1SXV2tOkN07wcHB1UZ0edPaWmpKoPNEwRaW1tlw4YNKiRtbW3S0NCgysjSZiQOiQu6z0jc1PEgcbZ1ReJseVqlIXFWJMPKQeLs54HEIXH2rTJMROKQOMM6/VkUEueTbvxsJC4+u5B3InH200H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jCXOfkQkaglUVFTIwMCAKib6UqmpqVFl1NfXS0dHhyqjublZNm/erMro6uqS2tpaVUZVVZX09fWpMoaGhqS8vFyVUVJSIsePH4+dEe0fHR2NvT/aGL2PhQsXqjIinr29vaqMaK51dXWqjKhfLS0tqoyo552dnaqMUCRO9SbY7IVAW1ubNDQ0eMlOYygSh8Slsbc5nRmJm4oLiZvggcRN7QYSl9NHC4sTIIDETYWOxCFxCVzD/D4SiUPipmscEofE5ffTiKdpCSBxSNy0HYrK0djYqO0Y+wMjgMQhcUic26Xklzg3TqxKjgASh8Qhccndv0SejMQhcUic29VD4tw4sSo5AkgcEofEJXf/EnkyEofEIXFuVw+Jc+PEquQIIHFIHBKX3P1L5MlIHBKHxLldPSTOjROrkiOAxCFxSFxy9y+RJyNxSBwS53b1kDg3TqxKjgASh8Qhccndv0SejMQhcUic29VD4tw4sSo5AkgcEofEJXf/EnkyEofEIXFuVw+Jc+PEquQIIHFIHBKX3P1L5MlIHBKHxLldPSTOjROrkiOAxCFxSFxy9y+RJyNxSBwS53b1kDg3TqxKjgASh8Qhccndv0SejMQhcUic29VD4tw4sSo5AkgcEofEJXf/EnkyEofEIXFuVw+Jc+PEquQIIHFIHBKX3P1L5MlIHBKHxLldPSTOjROrkiOAxCFxSFxy9y+RJyNxSBwS53b1kDg3TqxKjgASh8RN274HHnhA2tvbk2snT/ZCYMGCBdLZ2anKfvbZZ+XWW29VZSxZskSqq6tVGU8++aTs2rVLlfGVr3xFIrHVvJqammTPnj2aCHnxxRfl7/7u71QZV199tfzhD3+InTFr1iz51re+FXt/tPHIkSNSW1uryoi6sXXrVlXG4OCgPPjgg6qM66+/Xm644QZVxt133y2PPPKIKuOOO+6QSy+9VJVx0003yYEDB1QZbA6PQENDg1xzzTXhHSyhExWNj4+PJ/RsHguBgiLQ0dEha9asUb3nlpYWiX4t0bwi4di+fbsmwmTv0NCQlJeXm2TFDRkdHZXZs2fH3R7UvmiuXV1dQZ2Jw0AAAn4JIHF++ZIOgf8lgMRNLQMSZ3s5kDhbnqRBIA0EkLg0TIkzZoIAEofE+SwyEueTLtkQCJMAEhfmXDhVBgkgcUicz1ojcT7pkg2BMAkgcWHOhVNlkAASh8T5rDUS55Mu2RAIkwASF+ZcOFUGCSBxSJzPWiNxPumSDYEwCSBxYc6FU2WQABKHxPmsNRLnky7ZEAiTABIX5lw4VQYJIHFInM9aI3E+6ZINgTAJIHFhzoVTZZAAEofE+aw1EueTLtkQCJMAEhfmXDhVBgkgcUicz1ojcT7pkg2BMAkgcWHOhVNlkAASh8T5rDUS55Mu2RAIkwASF+ZcOFUGCSBxSJzPWiNxPumSDYEwCSBxYc6FU2WQABKHxPmsNRLnky7ZEAiTABIX5lw4VQYJIHFInM9aI3E+6ZINgTAJIHFhzoVTZZAAEofE+aw1EueTLtkQCJMAEhfmXDhVBgkgcUicz1ojcT7pkg2BMAkgcZPm8t///d/y0ksvhTmpBE7193//9zJr1qwEnjz1kU899ZTqDCUlJbJ48WJVxrFjx+SFF15QZezZs0d27typyrjxxhtl9erVqowtW7bI448/rsqw2PzTn/5UPvWpT6mifvnLX8p7770XO+PEiRNy9dVXx94fbTzllFPk4osvVmW8+eab8vzzz6syrrrqKlm/fr0q4+yzz5bo/yX9iu5adOc0ryVLlsipp56qiTDZq/38MjmEQcjf/u3fSnl5uSrplVdekYMHD6oyzj33XDnzzDNVGVnajMRNmmZbW5s0NjZmab6q9xJdtnnz5qkytJtHRkakrKxMFVNRUSEDAwOqjJ6eHqmpqVFl1NfXS/RrHC87ApGgHz9+3C4wRlL0xTY0NBRj58SW3t5eWbZsmSrDYnNzc7O0tLRYRKkyqqur5dFHH1VlRHc+uvtJvsbGxoL4h7AFgxUrVkh3d7cqqrW1VTZs2KDKiL6nGxoaVBlZ2ozEIXHT9hmJm0CDxIX5sYfE2c4FibPlicRN5YnE2fYrSkPikDgkzuFeIXEOkBJYgsTZQkfibHkicUicbaP+PA2JQ+KQOIdbhsQ5QEpgCRJnCx2Js+WJxCFxto1C4j6WJ/+buKl4+HMqf071/QGkzUfitASn7kfibHkicUicbaOQOCQuh0YhcUhcDnVJZCkSZ4sdibPlicQhcbaNQuKQuBwahcQhcTnUJZGlSJwtdiTOlicSh8TZNgqJQ+JyaBQSh8TlUJdEliJxttiROFueSBwSZ9soJA6Jy6FRSBwSl0NdElmKxNliR+JseSJxSJxto5A4JC6HRiFxSFwOdUlkKRJnix2Js+WJxCFxto1C4pC4HBqFxCFxOdQlkaVInC12JM6WJxKHxNk2ColD4nJoFBKHxOVQl0SWInG22JE4W55IHBJn2ygkDonLoVFIHBKXQ10SWYrE2WJH4mx5InFInG2jkDgkLodGIXFIXA51SWQpEmeLHYmz5YnEIXG2jULikLgcGoXEIXE51CWRpUicLXYkzpYnEofE2TYKiUPicmgUEofE5VCXRJYicbbYkThbnkgcEmfbKCTuY3m2t7fLLbfc4pt5XvJra2vlrLPOysuzfD6kqKhIxsfHVY+YO3eu1NfXqzKGh4elu7tblWGx+corr5TKykpV1EMPPST79u1TZXzta1+TefPmqTIsNv/N3/yNvPXWW6qof/3Xf1XtnzNnjtx8882qjOgfTPfee68qI5rpww8/rMqIuvUP//APqgyLzdFde+mll1RR0Z0/44wzVBnazX/84x9l06ZNqpjTTjtNGhoaVBkWmz/zmc/Itddeq4pqbW2VDRs2qDKi/8Z5CDxUb8Jwc9G49hvS8DBJR0XlaGxsTPoYJs/v7+9Xf9lHX9KHDx82OU/ckNLSUhkZGYm7Pah9HR0dsmbNGtWZWlpaJPq1RPOKBH/79u2aCOnt7ZWqqipVhsVm7S9x0f7R0VGLoySe0dXVJXV1dYmfgwPYEog+hyPJz8ILibOfIhI3iSkSN7VgSJzthUPibHlGaUjcBFMkzr5fISQicVOnwC9xU3kgcUjctJ9TSJztRzgSZ8sTiZvKE4mz71cIiUgcEvdxPUTikDgkLk+f1EicPWh+ieOXOPtWhZWIxCFxSJzjneTPqfw51bEqsZYhcbGwfewmJA6Js29VWIlIHBKHxDneSSQOiXOsSqxlSFwsbEicIzb+nOoIKmXLkDgkDolzvLRIHBLnWJVYy5C4WNiQOEdsSJwjqJQtQ+KQOCTO8dIicUicY1ViLUPiYmFD4hyxIXGOoFK2DIlD4pA4x0uLxCFxjlWJtQyJi4UNiXPEhsQ5gkrZMiQOiUPiHC8tEofEOVYl1jIkLhY2JM4RGxLnCCply5A4JA6Jc7y0SBwS51iVWMuQuFjYkDhHbEicI6iULUPikDgkzvHSInFInGNVYi1D4mJhQ+IcsSFxjqBStgyJQ+KQOMdLi8QhcY5VibUMiYuFDYlzxIbEOYJK2TIkDolD4hwvLRKHxDlWJdYyJC4WNiTOERsS5wgqZcuQOCQOiXO8tEgcEudYlVjLkLhY2JA4R2xInCOolC1D4pA4JM7x0iJxSJzsIv/pAAAgAElEQVRjVWItQ+JiYUPiHLEhcY6gUrYMiUPikDjHS7t792557LHHHFd/9LJf/OIX8qtf/UqVce2118oFF1ygyrDYHEnt73//e1VUc3OznHTSSbEzioqKZHx8PPb+aOPcuXOlvr5elTE8PCzd3d2qDIvNV155pVRWVqqiamtrZfv27aqM1atXS/TlkvTrO9/5juoI0X97dXR0VJUxMjIi3/ve91QZ8+fPl4ip5rVv3z556KGHNBHB7I3u2ksvvRTMeZI8SNSNAwcOqI5w5MgRiSQ/C6+rrrpKLrnkkiy8FZP3UDSu/YY0OUZ2QpqamuSuu+5SvaHoA2zFihWqjOiL/umnn1ZlWGweGxuT4uLi2FHRF2RZWVns/dHGiooKGRgYUGX09PRITU2NKiMSyejXuKRfFhKX9Huwer6FxA0NDcnChQtVR6qqqpLe3l5VRpY2V1dXy6OPPpqltxT7vVj8Etff3y9Lly6NfQarjdH3Y2trq1UcOSKCxBnXAImbChSJm+CBxBlfNoM4JM4AoocIJG4CKhLnoWAZikTijIeJxCFx01UKiTO+bAZxSJwBRA8RSBwS56FWmYxE4ozHisQhcUic8aXyGIfEeYSriEbikDhFfQpqKxJnPG4kDolD4owvlcc4JM4jXEU0EofEKepTUFuROONxI3FIHBJnfKk8xiFxHuEqopE4JE5Rn4LaisQZjxuJQ+KQOONL5TEOifMIVxGNxCFxivoU1FYkznjcSBwSh8QZXyqPcUicR7iKaCQOiVPUp6C2InHG40bikDgkzvhSeYxD4jzCVUQjcUicoj4FtRWJMx43EofEIXHGl8pjHBLnEa4iGolD4hT1KaitSJzxuJE4JA6JM75UHuOQOI9wFdFIHBKnqE9BbUXijMeNxCFxSJzxpfIYh8R5hKuIRuKQOEV9CmorEmc8biQOiUPijC+VxzgkziNcRTQSh8Qp6lNQW5E443EjcUgcEmd8qTzGIXEe4SqikTgkTlGfgtqKxBmPG4lD4pA440vlMQ6J8whXEY3EIXGK+hTUViTOeNxIHBKHxBlfKo9xSJxHuIpoJA6JU9SnoLYiccbjXr9+vWzdulWVev/998t1112nyujq6pIjR46oMiw233bbbaqYEydOSGtrqypj7ty5Ul9fr8oYHh6W7u5uVcaSJUsk+nJK+lVbWyvbt29P+hgmz7/11luluLg4dtZf/dVfSZSheQ0NDcnChQs1EVJVVSW9vb2qjFA279y5U/bs2aM6TnTXXnrpJVVGVjbPnz9fDhw4oHo70XdB9J2QhddVV10ll1xySRbeisl7QOJMME6EhPJLnPHbIi5DBLIkcaOjoxL9mpbkC4mbSj/6B1NnZ2eSI8nUs+fNmycHDx7MxHuK/kG+YcMG1Xtpa2uThoYGVUaWNiNxxtNE4oyBEmdOAImzRYrEIXG2jZqahsRN5YHETeWBxBnfPiTOGChx5gSQOFukSBwSZ9soJO7jeCJxSJzP+yZInFe8hBsQQOIMIE6KQOKQONtGIXFInHuj+CXOnZXTSiTOCROLEiSAxNnCR+KQONtGIXFInHujkDh3Vk4rkTgnTCxKkAASZwsfiUPibBuFxCFx7o1C4txZOa1E4pwwsShBAkicLXwkDomzbRQSh8S5NwqJc2fltBKJc8LEogQJIHG28JE4JM62UUgcEufeKCTOnZXTSiTOCROLEiSAxNnCR+KQONtGIXFInHujkDh3Vk4rkTgnTCxKkAASZwsfiUPibBuFxCFx7o1C4txZOa1E4pwwsShBAkicLXwkDomzbRQSh8S5NwqJc2fltBKJc8LEogQJIHG28JE4JM62UUgcEufeKCTOnZXTSiTOCROLEiSAxNnCR+KQONtGIXFInHujkDh3Vk4rkTgnTCxKkAASZwsfiUPibBuFxCFx7o1C4txZOa1E4pwwsShBAkicLXwkDomzbRQSh8S5NwqJc2fltBKJc8LEogQJIHG28JE4JM62UUgcEufeKCTOnZXTykOHDsnLL7/stHa6RQ888IA8//zzqoz29na58MILVRkrV66UV199VZWRlc2XX365bN68WfV2HnnkEbn77rtVGTfeeKOsXr1albF//3557bXXVBnRP1b27NmjyrDYfMUVV8hJJ51kERU7o6ysTP75n/859v5oY/S58dOf/lSV8aUvfUnWr1+vyrj33nvlRz/6kSqjpqZGFi1apMpg8wSB3//+93LPPfckjuTzn/+8NDc3q87xyiuvyMGDB1UZ5557rpx55pmqjCxtRuICnOaKFStkx44dqpP19/dLZWWlKmPevHly+PBhVUZWNldXV0tPT4/q7XR0dMiaNWtUGS0tLeoPUtUB/rS5qqpK+vr6LKJSn1FeXi7Rr3GaV29vryxbtkwTIdEvrF1dXaqMqF8bN25UZUQ9r6+vV2WweYJAJD3nnHNO4kii76Xu7u7Ez8EBphJA4gJsBBIX3lCQuKkzQeImeCBxU7uBxNl+fiFxtjyzlobEBThRJC68oSBxSNx0rUTikDifn1hInE+66c9G4gKcIRIX3lCQOCQOiXO7l/wS58bJdRUS50qqMNchcQHOHYkLbyhIHBKHxLndSyTOjZPrKiTOlVRhrkPiApw7EhfeUJA4JA6Jc7uXSJwbJ9dVSJwrqcJch8QFOHckLryhIHFIHBLndi+RODdOrquQOFdShbkOiQtw7khceENB4pA4JM7tXiJxbpxcVyFxrqQKcx0SF+DckbjwhoLEIXFInNu9ROLcOLmuQuJcSRXmOiQuwLkjceENBYlD4pA4t3uJxLlxcl2FxLmSKsx1SFyAc0fiwhsKEofEIXFu9xKJc+PkugqJcyVVmOuQuADnjsSFNxQkDolD4tzuJRLnxsl1FRLnSqow1yFxAc4diQtvKEgcEofEud1LJM6Nk+sqJM6VVGGuQ+ICnDsSF95QkDgkDolzu5dInBsn11VInCupwlyHxAU4dyQuvKEgcUgcEud2L5E4N06uq5A4V1KFuQ6JC3DuSFx4Q0HikDgkzu1eInFunFxXIXGupApzHRIX4NxffPFFef3111Unu+iii2T27NmqjPnz58uhQ4dUGdrNn/jEJ+TBBx/Uxqj3l5aWygUXXKDKefXVV2V4eFiV8eSTT8quXbtUGd/61rfki1/8oipj2bJl0tvbq8rYvn27fOpTn1JlXH311XLixAlVhnbzKaecIhdffLEq5s0335Tnn39elXHGGWfIeeedp8o4cuSI/Pa3v1VldHZ2yj/90z+pMiw233TTTXLgwAGLqNgZxcXF6nvyzjvvyK9//evYZ4g2Rt265ZZbVBllZWVSXl6uyrDY3NDQINdcc41FVCYykLhMjNHPm5g3b54cPnzYT7hjaiRPIyMjjquzv6y5uVk2b96seqNdXV1SW1uryqiqqpK+vj5VxtDQkPpLoaSkRI4fP646B5ttCYTyS1xFRYUMDg7avrkc0yKJGxsby3GX/fL+/n5ZunSpfXACiW1tbRKJHK8PCSBxNGFaAkhceOVA4qbOBIkLr6NI3MRMkDj7fiJxU5kicfYdy0wiEhfeKJE4JC68Vk49ERKHxPnsKBKHxPnsV6aykbjwxonEIXHhtRKJm24m/BJn31YkDomzb1VGE5G48AaLxCFx4bUSiUPi8tdKJA6Jy1/bUv4kJC68ASJxSFx4rUTikLj8tRKJQ+Ly17aUPwmJC2+ASBwSF14rkTgkLn+tROKQuPy1LeVPQuLCGyASh8SF10okDonLXyuROCQuf21L+ZOQuPAGiMQhceG1EolD4vLXSiQOictf21L+JCQuvAEicUhceK1E4pC4/LUSiUPi8te2lD8JiQtvgEgcEhdeK5E4JC5/rUTikLj8tS3lT0LiwhsgEofEhddKJA6Jy18rkTgkLn9tS/mTkLjwBojEIXHhtRKJQ+Ly10okDonLX9tS/iQkLrwBInFIXHitROKQuPy1EolD4vLXtpQ/CYkLb4BIHBIXXiuROCQuf61E4pC4/LUt5U9C4sIbIBKHxIXXSiQOictfK5E4JG7atkXlaGxszF8bp3lSd3e3rFixQnWOyspKefrpp1UZFpvHxsYk+o9Ax32NjIxIWVlZ3O1B7auvr5eOjo6gzhT3MFVVVdLX1xd3+wf7hoaGpLy8XJWRlc29vb2ybNmyrLwd3ochgegf0wcPHlQl9vf3y9KlS1UZoWxG4pA4JC6PtxGJm4CNxE0tHhI3wQOJy+OHUsoehcRNHRgSh8QhcXn8EEPikLjp6obEIXF5/ChK7aOQOCTu48pbND4+Pp7adhsfnD+nGgMVESQOiUPiZr5X/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23kLjW1lZpampyfGL2lxUXF8u7774b+42WlpbKyMhI7P1Z29jc3CybN29Wva2uri6pra1VZVRVVUlfX58qY2hoSMrLy1UZJSUlcvz4cVVGCJsjnpHIaV7RXOvq6jQRJns7Ojqkvr7eJCvpkOjz59ixY4kew0LiLN5Ad3e3rFq1ShUVfTdG35G87AgUjY+Pj9vFpTsJibOfHxJnyxSJm8oTiZvggcTZ3rUoDYmbYIrE2ffLIhGJm0QRibOo1NQMJM6WKRKHxE3XKCTO9q4hcVN5InH2/bJIROKQOIseTZuBxNniReKQOCTO9k59XBq/xPFLXP7aFu9JSBwSF685jruQOEdQjsuQOCQOiXO8LAbLkDgkzqBGXiOQOCTOa8GQOFu8SBwSh8TZ3il+iXPjyZ9T3TjlexUSh8R57RwSZ4sXiUPikDjbO4XEufFE4tw45XsVEofEee0cEmeLF4lD4pA42zuFxLnxROLcOOV7FRKHxHntHBJnixeJQ+KQONs7hcS58UTi3DjlexUSh8R57RwSZ4sXiUPikDjbO4XEufFE4tw45XsVEofEee0cEmeLF4lD4pA42zuFxLnxROLcOOV7FRKHxHntHBJnixeJQ+KQONs7hcS58UTi3DjlexUSh8R57RwSZ4sXiUPikDjbO4XEufFE4tw45XsVEofEee0cEmeLF4lD4pA42zuFxLnxROLcOOV7FRKHxHntHBJnixeJQ+KQONs7hcS58UTi3DjlexUSh8R57RwSZ4sXiUPikDjbO4XEufFE4tw45XsVEjeJ+AMPPCDt7e2qGaxZs0b+8R//UZURyubdu3fL22+/rTrOpk2b5L333oudceqpp8q6deti7482lpSUyOLFi1UZoWy2kLgNGzbIF7/4RdVb+o//+A85cOCAKmPt2rVy+umnqzK2bNki77zzjipDu/nEiRPy3HPPqWK+8IUvyM9//nNVxuOPPy4Rj6RfNTU1smjRoqSPIUuWLJHo80Pz+vKXvyz/8z//EztifHxcdu3aFXt/tPGTn/yk3HfffaqMT3ziE1JRUaHKuP/++2XlypWqjPXr18udd96pymDzVAJIHI2YlsC8efPk8OHDKkJjY2MS/RoX9zUyMiJlZWVxt3+wL/rwGhgYUGWEstlC4izeS29vr1RVVamiysvLZf/+/aqM0dHRDyQ9ydfQ0JAsXLhQdYSIZcQ0C6/6+nrp7OxM/K1Ed14rLto3EX3+zZo1Sxuj3l9ZWSn9/f2qHH6JU+HzthmJ84Y2/cFIXHgzROKmzgSJC6+jSNzETJC4qf1samqS1tbW8Eqb4hMhcSkenu+jI3G+Ceeej8Qhcbm3Jr87kDgkbrrGIXH2dxGJs2eamUQkLrxRInFIXHitnHoiJA6JQ+Lyd0uRuPyxTt2TkLjwRobEIXHhtRKJm24m/DmVP6f6vq9InG/CKc5H4sIbHhKHxIXXSiQOiXNrJX9OdeOUyyokLhdaBbYWiQtv4EgcEhdeK5E4JM6tlUicG6dcViFxudAqsLVIXHgDR+KQuPBaicQhcW6tROLcOOWyConLhVaBrUXiwhs4EofEhddKJA6Jc2slEufGKZdVSFwutApsLRIX3sCROCQuvFYicUicWyuRODdOuaxC4nKhVWBrkbjwBo7EIXHhtRKJQ+LcWonEuXHKZRUSlwutAluLxIU3cCQOiQuvlUgcEufWSiTOjVMuq5C4XGgV2FokLryBI3FIXHitROKQOLdWInFunHJZhcTlQqvA1iJx4Q0ciUPiwmslEofEubUSiXPjlMsqJC4XWgW2FokLb+BIHBIXXiuROCTOrZVInBunXFYhcbnQKrC1SFx4A0fikLjwWonEIXFurUTi3DjlsgqJy4WWw9pDhw7Jyy+/7LDS75KLLrpIZs+erXrIypUr5dVXX1VlbNy4Uf7iL/4idsbbb78td955Z+z90cYFCxZIZ2enKiOUzaFI3F133SWLFy9WYamtrZUjR46oMt566y059dRTVRlPPfWUav/Ro0flu9/9rirjnHPOka9+9auqDIvNZ599tkT/T/P6+te/Lj/4wQ80EXLBBRfI6aefrsr44Q9/KBFXzeuZZ56Rd999N3bE+++/L7fffnvs/dHGd955R3bv3q3K+OxnPyv33HOPKuOJJ56QTZs2qTLWr1+v/jxXHSCDm5E446FG/9KIvuCSfvX390tlZWXSx5Di4mLVh2BpaamMjIwk/j5COUAoEhcKj9HRUSkpKYl9nGi/9h875eXlMjQ0FPsM0cbe3l5ZtmyZKsNic9SvlpYWVVR9fb36H009PT1SXV2tOofF5ujz59ixY7Gjos+/sbGx2PujjQcPHlTLqOoAhpv5Jc4Q5p+ikDhjpkjcVKBInG3BkLipPJE4+34hcRNMkTjbfiFxtjyjNCTOmCkSh8QZV2pKHBKHxPnuFxKHxPnqGBJnTxaJM2aKxCFxxpVC4j4GKL/E2baNP6dO5ckvcbb9QuJsefJLnD1PQeKQOA+1+t9Ifonjlzjf/eKXOH6J89UxJM6eLL/EGTNF4pA440rxSxy/xPms1J/1C4lD4nwVDomzJ4vEGTNF4pA440ohcUicz0ohcR9Dlz+n2lYPibPlyZ9T7Xny59T/w5T/36m2JePPqfw51bZRU9P438RN5YHE2bYNibPlicTZ80TikDgPrZqIROKQOJ8FQ+KQOJ/9QuLs6fLnVGOm/DmVP6caV4o/p/LnVJ+V4s+p/Dk1b/1C4uxRI3HGTJE4JM64UkgcEuezUkgcEpe3fiFx9qiROGOmSBwSZ1wpJA6J81kpJA6Jy1u/kDh71EicMVMkDokzrhQSh8T5rBQSh8TlrV9InD1qJM6YKRKHxBlXColD4nxWColD4vLWLyTOHjUSZ8wUiUPijCuFxCFxPiuFxCFxeesXEmePGokzZorEIXHGlULikDiflULikLi89QuJs0eNxE1iunv3bnnsscdUlIuKimR8fFyVYbH5hhtukLPOOksV1dbWJm+++aYqQ7s5FJ7a95G1/ffee68cOnRI9bZuvvlmif6PqWpe2n6MjY3Jli1bNEf44D1E7yXp1759++Thhx9WHePb3/623H777aqMnTt3yp49e1QZK1eulAULFqgyOjo65LXXXlNltLa2yttvv63K0H4fRJ/B0Wex5nXkyBH5yU9+oomQCy64QK699lpVxuWXXy5VVVWqDDZPJYDETeIRXZTGxkZVR6JLH/1rIwuvefPmyeHDh1VvJfqSjP6rDXFfIyMjUlZWFnd75vZF/13L6P8ga9Kv6IO4r69PdYyhoSEpLy9XZZSUlMjx48dVGSFsjnj29vaqjtLV1SV1dXWqDIv/Y7+qAxhurqiokMHBQcPE3KOiz77oMzDpV39/vyxdulR1jBUrVkh3d7cqg832BJA4JG7aViFx9hdOm4jETSWIxE3wQOKmdgOJm+CBxGk/ecPdj8QhcUhcuPfzz06GxCFx09UViUPipusGEpeiD/kcj4rEIXFIXI6XJsnlSBwSh8S53UB+ieOXOLempHsVEofEIXEpusNIHBKHxLldWCQOiXNrSrpXIXFIHBKXojuMxCFxSJzbhUXikDi3pqR7FRKHxCFxKbrDSBwSh8S5XVgkDolza0q6VyFxSBwSl6I7jMQhcUic24VF4pA4t6akexUSh8QhcSm6w0gcEofEuV1YJA6Jc2tKulchcUgcEpeiO4zEIXFInNuFReKQOLempHsVEofEIXEpusNIHBKHxLldWCQOiXNrSrpXIXFIHBKXojuMxCFxSJzbhUXikDi3pqR7FRKHxCFxKbrDSBwSh8S5XVgkDolza0q6VyFxSBwSl6I7jMQhcUic24VF4pA4t6akexUSh8QhcSm6w0gcEofEuV1YJA6Jc2tKulchcUgcEpeiO4zEIXFInNuFReKQOLempHsVEjdpfrt375bHHntMNdEvfOELctlll6kyfvazn8kLL7ygysjK5qKiIhkfH0/87QwPD8v999+vOsfixYulurpalRHKZou5fOMb35DS0lLVW7rjjjtkbGxMlZGVzRYzschYvny5RF1P+mUhcU1NTXLKKafEfisnn3yyNDc3x95vtXHXrl3yuc99ThW3YsUK6e7uVmWw2Z4AEmfPVJ0YXZYdO3aoc7QBBw8elHnz5qliiouL5d13342dEX3Jj4yMxN5vtbGnp0dqampUcfX19dLR0aHKiL4QNm/erMqw2Nzb2ytVVVUWUWSISMRz2bJlKha1tbXS1dWlyoh+6d24caMqI+p41PWkXxYSF332aP+hkTSH6Pn9/f2ydOlS1VGQOBU+b5uROG9o4wcjcRPskLipPULi4t+rkHcicfbTQeImmCJx9v0KJRGJC2USk86BxCFx09USiQvwwhocCYkzgPh/IpA4JM6+VeElInHhzUSQOCQOiQvwYno8EhJnDxeJQ+LsWxVeIhIX3kyQuEkz4c+p/Dk1wCtqfiQkzhypIHFInH2rwktE4sKbCRKHxE3bSv6cGuCFNTgSEmcAkT+nTguR/02cfb9CSUTiQpnEpHPw51T+nMqfUwO8mB6PhMTZw+WXOH6Js29VeIlIXHgz4Zc4fonjl7gA76XPIyFx9nSROCTOvlXhJSJx4c0EiUPikLgA76XPIyFx9nSROCTOvlXhJSJx4c0EiUPikLgA76XPIyFx9nSROCTOvlXhJSJx4c0EiUPikLgA76XPIyFx9nSROCTOvlXhJSJx4c0EiUPikLgA76XPIyFx9nSROCTOvlXhJSJx4c0EiUPikLgA76XPIyFx9nSROCTOvlXhJSJx4c0EiUPikLgA76XPIyFx9nSROCTOvlXhJSJx4c0EiUPikLgA76XPIyFx9nSROCTOvlXhJSJx4c0EiUPikLgA76XPIyFx9nSROCTOvlXhJSJxxjP5xS9+Ic8884wqtaioSMbHx1UZFptvueUWOe2001RR0XvRvE455RRpamrSRMjcuXOlvr5elTE8PCzd3d2qjCVLlkh1dbUqw+I/u/XlL3/5g/+upOZl0dFvfOMbEv23cXmJWEhcNNNotpqXxVwtMjTv4f/v7ejokNdff10VFX32RJ9BaX8dOXJEfvKTn6jeRvRfEtJ+BqoOwOaPJIDEGRcjuvR33XWXKjW6KNGFycKruLhY3n333UTfSvTlNjAwkOgZrB5uIXFdXV1SW1urOlJVVZX09fWpMoaGhqS8vFyVkZXNFhJnwSLqV0tLiyoq+gdTZ2enKoPN4RFA4sKbSXQiJM54LkjcVKBInG3BkDhbnqGkIXGhTIJzTEcAiQuzG0ic8VyQOCTOuFJT4pA4n3STy0bikmPPk90IIHFunPK9CokzJo7EIXHGlULifAINJBuJC2QQHGNaAkhcmOVA4ozngsQhccaVQuJ8Ag0kG4kLZBAcA4lLWQeQOOOBIXFInHGlkDifQAPJRuICGQTHQOJS1gEkznhgSBwSZ1wpJM4n0ECykbhABsExkLiUdQCJMx4YEofEGVcKifMJNJBsJC6QQXAMJC5lHUDijAeGxCFxxpVC4nwCDSQbiQtkEBwDiUtZB5A444EhcUiccaWQOJ9AA8lG4gIZBMdA4lLWASTOeGBIHBJnXCkkzifQQLKRuEAGwTGQuJR1AIkzHhgSh8QZVwqJ8wk0kGwkLpBBcAwkLmUdQOKMB4bEIXHGlULifAINJBuJC2QQHAOJS1kHkDjjgSFxSJxxpZA4n0ADyUbiAhkEx0DiUtYBJM54YEgcEmdcKSTOJ9BAspG4QAbBMZC4lHUAiTMeGBKHxBlXConzCTSQbCQukEFwDCQuZR1A4owHdujQIXn55ZdVqeeff76UlZWpMkLZvGvXLnn//fcTPU5JSYksXrxYdYZnn31Wbr31VlWGxebDhw+r+3XeeefJGWecoTrO9ddfL5/+9KdVGd///vfljTfeUGVoN//1X/+1PProo6qYI0eOSMRD8zrnnHPkq1/9qiZCHn/8cbnzzjtVGRs3bpTvfOc7qoyvf/3r8oMf/ECV8W//9m9y6aWXqjJC2Pzee+9JVVVVCEdRnyH6TiovL1fnaAMaGhrkmmuu0cZkZj8Sl5lR8kZ8Eujp6ZGamhqfj0hVdvTLkfbLKfpC2L7W1QQAABpNSURBVL9/f6LvOxL80dFR1RmGhoZk4cKFqoyIZcRU8+rq6pK6ujpNhDQ3N0tLS4sqo76+Xjo7O1UZ0X2rrq5WZYSweWxsTGbNmhXCUTJzhra2NolEjteHBJA4mgABBwJI3FRISNwEDyRuajeQuAkeSJzDh2uOS5C4qcCQuBwLxPLCJIDEIXHTNR+JQ+Km6wYSZ/99gcQhcfatIjHzBJA4JA6Jc7vm/BLHL3FuTYm3ColD4uI1h10FTQCJQ+KQOLePACQOiXNrSrxVSBwSF6857CpoAkgcEofEuX0EIHFInFtT4q1C4pC4eM1hV0ETQOKQOCTO7SMAiUPi3JoSbxUSh8TFaw67CpoAEofEIXFuHwFIHBLn1pR4q5A4JC5ec9hV0ASQOCQOiXP7CEDikDi3psRbhcQhcfGaw66CJoDEIXFInNtHABKHxLk1Jd4qJA6Ji9ccdhU0ASQOiUPi3D4CkDgkzq0p8VYhcUhcvOawq6AJIHFIHBLn9hGAxCFxbk2JtwqJQ+LiNYddBU0AiUPikDi3jwAkDolza0q8VUgcEhevOewqaAJIHBKHxLl9BCBxSJxbU+KtQuKQuHjNYVdBE0DikDgkzu0jAIlD4tyaEm8VEofExWsOuwqaABKHxCFxbh8BSBwS59aUeKuQOCRu2uY88MAD0t7eHq9Z7AqWwIIFC6Szs1N1vmPHjskLL7ygynjkkUfk3//931UZdXV1snr1alXGli1b5Oc//7kq48ILL5TTTjtNlbF27Vo5/fTTVRnazSeffLJcccUVqpgXX3xRzj//fFVGxDJiqnktWrRIampqNBHy9NNPyxNPPKHKGB4elt/97neqjOgfTdXV1aqMm266SQ4cOKDKePjhh2X27NmqjKKiItV+i82f/exn5Z577lFFRb3YtGmTKuO6666TSPI1r3PPPVfOPPNMTUSm9haNj4+PZ+odKd5MZPiNjY2KBLaGSKCiokIGBgYSP1pHR4esWbNGdY6WlhZpbm5WZdTW1sr27dtVGRabh4aGpLy83CIq0YzofSxcuDDRM0QPj+ba1dWlOkfUr40bN6oyLDZbSFx07wcHB1XHGRkZkdLS0tgZY2NjMmvWrNj7rTZWVlZKf3+/Kq67u1tWrVqlymhqapLW1lZVBpunEkDiJvFA4rJ5PZC4qXNF4mx7jsTZ8ozSkDhbpkicLc+Q0pA4JC6kPno5CxKHxHkp1p9CkTh7ukicLVMkzpZnSGlIHBIXUh+9nAWJQ+K8FAuJ84YVibNFi8TZ8gwpDYlD4kLqo5ezIHFInJdiIXHesCJxtmiROFueIaUhcUhcSH30chYkDonzUiwkzhtWJM4WLRJnyzOkNCQOiQupj17OgsQhcV6KhcR5w4rE2aJF4mx5hpSGxCFxIfXRy1mQOCTOS7GQOG9YkThbtEicLc+Q0pA4JC6kPno5CxKHxHkpFhLnDSsSZ4sWibPlGVIaEofEhdRHL2dB4pA4L8VC4rxhReJs0SJxtjxDSkPikLiQ+ujlLEgcEuelWEicN6xInC1aJM6WZ0hpSBwSF1IfvZwFiUPivBQLifOGFYmzRYvE2fIMKQ2JQ+JC6qOXsyBxSJyXYiFx3rAicbZokThbniGlIXFIXEh99HIWJA6J81IsJM4bViTOFi0SZ8szpDQkDokLqY9ezoLEIXFeioXEecOKxNmiReJseYaUhsQhcSH10ctZkDgkzkuxkDhvWJE4W7RInC3PkNKQOGOJa21tlaamppBmnOqzjIyMSFlZmeo9hCJxqjcR2Oaqqirp6+sL7FTJHKe8vFyGhoaSefikp3Z1dUldXV3i57A4gIXEWZxDmzE2NiazZs3Sxqj3hyJx6jciIm1tbdLQ0GARlYkMJA6JC7rISFyY40HiJuaCxNl3FImzZYrE2fIMKQ2JQ+JC6uOfnQWJC3M8SBwS57OZSJwtXSTOlmdIaUgcEhdSH5G4oKcxcTgkDonzWVUkzpYuEmfLM6Q0JA6JC6mPSFzQ00DiPmo8/DnVvrRInC1TJM6WZ0hpSBwSF1Ifkbigp4HEIXH5KSgSZ8sZibPlGVIaEofEhdRHJC7oaSBxSFx+CorE2XJG4mx5hpSGxCFxIfURiQt6GkgcEpefgiJxtpyROFueIaUhcUhcSH1E4oKeBhKHxOWnoEicLWckzpZnSGlIHBIXUh+RuKCngcQhcfkpKBJnyxmJs+UZUhoSh8SF1EckLuhpIHFIXH4KisTZckbibHmGlIbEIXEh9RGJC3oaSBwSl5+CInG2nJE4W54hpSFxSFxIfUTigp4GEofE5aegSJwtZyTOlmdIaUgcEhdSH5G4oKeBxCFx+SkoEmfLGYmz5RlSGhKHxIXURyQu6GkgcUhcfgqKxNlyRuJseYaUhsQhcSH1EYkLehpIHBKXn4IicbackThbniGlIXFIXEh9ROKCngYSh8Tlp6BInC1nJM6WZ0hpSFyAErdixQrZsWNHSD2JfZaxsTEpLi6OvX9kZETKyspi7482VlRUyMDAgCrDYnNHR4esWbPGIooMCHgh0NzcLC0tLars+vp66ezsVGWweYLAvHnz5ODBgyok/f39snTpUlWGxeampiZpbW21iCLjTwSQOCTO62VA4ibwInFeq0a4AQEkzgCicQQSZww0Y3FIHBLntdJIHBLntWCEmxJA4kxxmoQhcSYYMxuCxCFxXsuNxCFxXgtGuCkBJM4Up0kYEmeCMbMhSBwS57XcSBwS57VghJsSQOJMcZqEIXEmGDMbgsQhcV7LjcQhcV4LRrgpASTOFKdJGBJngjGzIUgcEue13EgcEue1YISbEkDiTHGahCFxJhgzG4LEIXFey43EIXFeC0a4KQEkzhSnSRgSZ4IxsyFIHBLntdxIHBLntWCEmxJA4kxxmoQhcSYYMxuCxCFxXsuNxCFxXgtGuCkBJM4Up0kYEmeCMbMhSBwS57XcSBwS57VghJsSQOJMcZqEIXEmGDMbgsQhcV7LjcQhcV4LRrgpASTOFKdJGBJngjGzIUgcEue13EgcEue1YISbEkDiTHGahCFxJhgzG4LEIXFey43EIXFeC0a4KQEkzhSnSRgSZ4IxsyFIHBLntdxIHBLntWCEmxJA4kxxmoQhcSYYMxuCxCFxXsuNxCFxXgtGuCkBJM4Up0kYEmeCMbMhSNyk0W7btk0aGhpUw966dausW7dOlbFq1Srp7u5WZYSyeXx8XHWUo0ePypw5c1QZixYtkr1796oyjh07Ji+88IIqY8+ePbJz505VxuHDh+Xll19WZZx33nlyxhlnqDKysvmPf/yj/PKXv8zK21G/j6997Wtyww03qHLuvvtu6enpUWVYbF68eLGceuqpFlGxM6LPv127dsXeH2385Cc/Kffdd58qI/rM+PGPf6zKeOONN+TFF19UZVx33XVSX1+vyjj33HPlzDPPVGVkaTMSN2mabW1t0tjYqJpva2urNDU1qTJWrFghO3bsUGWEsjkrv8RFX0o1NTUqrNGHV0dHhyoj+qVk8+bNqoyuri6pra1VZWRl8+joqMyePTsrb4f3MYnAwMCAVFRUJMok+vybNWtWomeIHl5ZWSn9/f2qc0Q/LEQ/MCT9ir6ntT+2JP0eLJ+PxCFxln36sywkbgIJEue1arHCkbhY2FKxCYmbGBMSl4rKxjokEofExSqO6yYkDolz7UoS65C4JKjn55lIHBKXn6Yl+xQkDonz2kAkDonzWjBlOBKnBBjwdiQOiQu4nmZHQ+KQOLMyfVQQEofEeS2YMhyJUwIMeDsSh8QFXE+zoyFxSJxZmZC4j0fJ/ybOa9VihSNxsbClYhMSh8SloqjKQyJxSJyyQh+/nV/i+CXOa8GU4UicEmDA25E4JC7gepodDYlD4szKxC9x/BLntUwewpE4D1ADiUTikLhAquj1GEgcEue1YPwSxy9xXgumDEfilAAD3o7EIXEB19PsaEgcEmdWJn6J45c4r2XyEI7EeYAaSCQSh8QFUkWvx0DikDivBeOXOH6J81owZTgSpwQY8HYkDokLuJ5mR0PikDizMvFLHL/EeS2Th3AkzgPUQCKROCQukCp6PQYSh8R5LRi/xPFLnNeCKcOROCXAgLcjcUhcwPU0OxoSh8SZlYlf4vglzmuZPIQjcR6gBhKJxCFxgVTR6zGQOCTOa8H4JY5f4rwWTBmOxCkBBrwdiUPiAq6n2dGQOCTOrEz8EscvcV7L5CEcifMANZBIJA6JC6SKXo+BxE3Cu23bNmloaFAB37p1q6xbt06VsWrVKunu7lZlhLJ5fHxcdZSjR4/KnDlzVBmLFi2SvXv3qjJ27twpy5cvV2Xwn92aiu+5556TP/zhDyqmS5cuVe0/ceKEfOlLX1JnRO9F8zrttNPkwgsv1ESY7D1y5Ij89re/NclKOsRC4p555hl59913Y7+V999/X26//fbY+602fvrTn5brr79eFfdf//Vf8p//+Z+qjFdeeUUOHTqkymhvb5e1a9eqMrK0GYmbNM22tjZpbGxUzbe1tVWamppUGStWrJAdO3aoMkLZzJ9TJyaBxE1tZXl5uezfv19V1eiXtJKSElWGdvPQ0JAsXLhQFVNVVSW9vb2qDIvNLS0tsnHjRouoxDMsJK60tFSOHTsW+70UFxdL9BmY9Ku/v1+0/+CJvpe0Py5E348bNmxQ4Yi+p7U/tqgOENhmJA6J81pJJA6Jm65gSNwEGSTO/mMIiZtgisTZ9yuURCQOifPaRSQOiUPiZr5iSNzMjHJdgcQhcbl2Jo3rkTgkzmtvkTgkDomb+YohcTMzynUFEofE5dqZNK5H4pA4r71F4pA4JG7mK4bEzcwo1xVIHBKXa2fSuB6JQ+K89haJQ+KQuJmvGBI3M6NcVyBxSFyunUnjeiQOifPaWyQOiUPiZr5iSNzMjHJdgcQhcbl2Jo3rkTgkzmtvkTgkDomb+YohcTMzynUFEofE5dqZNK5H4pA4r71F4pA4JG7mK4bEzcwo1xVIHBKXa2fSuB6JQ+K89haJQ+KQuJmvGBI3M6NcVyBxSFyunUnjeiQOifPaWyQOiUPiZr5iSNzMjHJdgcQhcbl2Jo3rkTgkzmtvkTgkDomb+YohcTMzynUFEofE5dqZNK5H4pA4r71F4pA4JG7mK4bEzcwo1xVIHBKXa2fSuB6JQ+K89haJQ+KQuJmvGBI3M6NcVyBxSFyunUnjeiQOifPaWyQOiUPiZr5iSNzMjHJdgcQhcbl2Jo3rkTgkzmtvkTgkDomb+YohcTMzynUFEofE5dqZNK5H4iZNbdu2bdLQ0KCa49atW2XdunWqjE2bNklfX58qI5TNTz31lOooR48elTlz5qgyFi1aJHv37lVl7Ny5U5YvX67KiPZ/85vfVGU8+eSTsmvXLlXGV77yFamoqFBlWGz+/ve/L2+88YYq6l/+5V/kL//yL1UZ2s1RR7/73e+qYi6++GKJPjuSft17773yox/9SHWM4eFh+d3vfqfKuOCCC+T0009XZfzwhz+Uc845R5VRWloqx44dU2WMj4+r9r/zzjvy61//WpXx8ssvy49//GNVxoUXXijXXHONKuNXv/qV9Pb2qjKi72jtOVQHCGwzEjdpIG1tbdLY2KgaUWtrqzQ1Naky2DxBYGRkRMrKylRIImGJ/lWuefX09EhNTY0mwmRvS0uLNDc3q7Jqa2tl+/btqgyLzUNDQ1JeXq6KKikpkePHj6sytJuj9xC9F14fEqivr5fOzk4Vjui+VVdXqzIsNmslrri4WKK/RmheBw8eVMtoZWWl9Pf3a44h3d3dsmrVKlVG9N0YfUfysiOAxCFxdm3ykITETYWKxE3lgcR5uHTKSCRuAiASN7VMSJzycn3EdiQOibNvlWEiEofEfVydkDjDy2YUhcQhcdNVCYkzumSTYpA4JM6+VYaJSBwSh8QZXqg8RCFxSBwSl4eL9qdHIHFIXP7aFuNJSBwSh8TFuDgJbkHikDgkLn8XEIlD4vLXthhPQuKQOCQuxsVJcAsSh8Qhcfm7gEgcEpe/tsV4EhKHxCFxMS5OgluQOCQOicvfBUTikLj8tS3Gk5A4JA6Ji3FxEtyCxCFxSFz+LiASh8Tlr20xnoTEIXFIXIyLk+AWJA6JQ+LydwGROCQuf22L8SQkDolD4mJcnAS3IHFIHBKXvwuIxCFx+WtbjCchcUgcEhfj4iS4BYlD4pC4/F1AJA6Jy1/bYjwJiUPikLgYFyfBLUgcEofE5e8CInFIXP7aFuNJSBwSh8TFuDgJbkHikDgkLn8XEIlD4vLXthhPQuKQOCQuxsVJcAsSh8Qhcfm7gEgcEpe/tsV4EhKHxCFxMS5OgluQOCQOicvfBUTikLj8tS3Gk5A4JA6Ji3FxEtyCxCFxSFz+LiASN4l1e3u73HLLLSr6VVVVctlll6ky2DxB4MSJE7J161YVkosuukh+85vfqDJ27twpy5cvV2UsXrxYqqurVRkWmx966CEZHBy0iFJl3HzzzVJaWqrKKCoqkvHx8dgZY2NjsmXLltj7o43Re4jei+Y1f/58Wb16tSZC9u3bJ9Fsk35Fd2Xv3r2qY/T09ARxV1pbWyX6DIr7Ovnkk6W5uTnu9g/2HTp0SKJ+aF6f+9zn5KmnntJESHd3t6xatUqV0dTUJBFTXnYEkLhJLNva2qSxsdGOLklBEKioqJCBgQHVWaIvlZqaGlVG9AtFR0eHKiP6Qti8ebMqI0ubR0dHpaSkJPZbivbPnj079n6rjdE//np7e1VxXV1dUldXp8oIZXMoEhcCj4MHD8o555yjOkplZaX09/erMpA4FT5vm5E4JM5buUIJRuJCmYT9OZC4CaZInH2/QkhE4kKYQrhnQOKQuHDbaXQyJM4IZIAxSBwSF2AtTY+ExJnizFwYEofEZa7U//cNIXHZHTESh8Rlt90fvjMkLusT1r0/JA6J0zUoBbuRuBQMKeYRkTgkLmZ1UrMNiUvNqBI5KBKHxCVSvHw+FInLJ+38PguJQ+Ly27j8Pw2Jyz/zND0RiUPi0tTXWGdF4mJhS8UmJA6JS0VRFYdE4hTwCmArEofEZb7mSFx2R4zEIXHZbfeH7wyJy/qEde8PiUPidA1KwW4kLgVDinlEJA6Ji1md1GxD4lIzqkQOisQhcYkUL58PReLySTu/z0LikLj8Ni7/T0Pi8s88TU9E4pC4NPU11lmRuFjYUrEJiUPiUlFUxSGROAW8AtiKxCFxma85EpfdESNxSFx22/3hO0Pisj5h3ftD4pA4XYNSsBuJS8GQYh4RiUPiYlYnNduQuNSMKpGDInFIXCLFy+dDkbh80s7vs5A4JC6/jcv/05C4/DNP0xOROCQuTX2NdVYkLha2VGxC4pC4VBRVcUgkTgGvALYicUhc5muOxGV3xEgcEpfddn/4zpC4rE9Y9/6QuEn8du/eLY899piOKLuDIzB37lypr69XnWt4eFi6u7tVGUuWLJHq6mpVxpNPPim7du1SZWRp82233aZ+OxYZ2kPMnz9fVq9erYrZt2+fPPTQQ6qMUDavXLlSFixYEMpxEj3Hm2++KW1tbaoznH322VJbW6vKeOGFF+RnP/uZKuPyyy+XqqoqVQabpxJA4mgE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T+H0ahkz/EtRxG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 noProof="0" dirty="0"/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E91A1076-2AFB-6B7E-2F42-CF200A426F22}"/>
              </a:ext>
            </a:extLst>
          </p:cNvPr>
          <p:cNvSpPr txBox="1">
            <a:spLocks/>
          </p:cNvSpPr>
          <p:nvPr/>
        </p:nvSpPr>
        <p:spPr>
          <a:xfrm>
            <a:off x="0" y="1020921"/>
            <a:ext cx="5557976" cy="5730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800" b="1" noProof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  <a:r>
              <a:rPr lang="en-US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. . un </a:t>
            </a:r>
            <a:r>
              <a:rPr lang="lv-LV" sz="4800" b="1" noProof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11 lineārie paātrinātāji</a:t>
            </a:r>
            <a:endParaRPr lang="en-US" sz="4800" b="1" noProof="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STARU TERAPIJA</a:t>
            </a:r>
            <a:endParaRPr lang="lv-LV" sz="4800" b="1" noProof="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6" name="Group 3">
            <a:extLst>
              <a:ext uri="{FF2B5EF4-FFF2-40B4-BE49-F238E27FC236}">
                <a16:creationId xmlns:a16="http://schemas.microsoft.com/office/drawing/2014/main" id="{97140D87-AE9D-2044-8BA8-7F4BF2AEFB99}"/>
              </a:ext>
            </a:extLst>
          </p:cNvPr>
          <p:cNvGrpSpPr/>
          <p:nvPr/>
        </p:nvGrpSpPr>
        <p:grpSpPr>
          <a:xfrm>
            <a:off x="5380750" y="304009"/>
            <a:ext cx="6952804" cy="6244805"/>
            <a:chOff x="203200" y="48733"/>
            <a:chExt cx="8142749" cy="7313579"/>
          </a:xfrm>
        </p:grpSpPr>
        <p:pic>
          <p:nvPicPr>
            <p:cNvPr id="7" name="Picture 6" descr="TrueBeam | The Future of Cancer Treatment | Medical Tourism Italy">
              <a:extLst>
                <a:ext uri="{FF2B5EF4-FFF2-40B4-BE49-F238E27FC236}">
                  <a16:creationId xmlns:a16="http://schemas.microsoft.com/office/drawing/2014/main" id="{A9ED31F9-FE04-D4B9-64D4-05E2AC99DC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200" y="1013478"/>
              <a:ext cx="4304914" cy="323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Versa HD | Radiation Therapy | Cancer Care | Elekta">
              <a:extLst>
                <a:ext uri="{FF2B5EF4-FFF2-40B4-BE49-F238E27FC236}">
                  <a16:creationId xmlns:a16="http://schemas.microsoft.com/office/drawing/2014/main" id="{B1747F74-8651-A8B8-0BB6-2E1C902F3F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48594" y1="6667" x2="39491" y2="6190"/>
                          <a14:foregroundMark x1="49933" y1="11905" x2="61178" y2="24524"/>
                          <a14:foregroundMark x1="25033" y1="40000" x2="22490" y2="43095"/>
                          <a14:foregroundMark x1="23695" y1="39286" x2="24230" y2="36667"/>
                          <a14:foregroundMark x1="27041" y1="49524" x2="26908" y2="61429"/>
                          <a14:backgroundMark x1="27845" y1="53571" x2="27979" y2="59524"/>
                          <a14:backgroundMark x1="48193" y1="3095" x2="36278" y2="1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00" r="18182"/>
            <a:stretch/>
          </p:blipFill>
          <p:spPr bwMode="auto">
            <a:xfrm>
              <a:off x="936337" y="4418133"/>
              <a:ext cx="3200400" cy="2944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">
              <a:extLst>
                <a:ext uri="{FF2B5EF4-FFF2-40B4-BE49-F238E27FC236}">
                  <a16:creationId xmlns:a16="http://schemas.microsoft.com/office/drawing/2014/main" id="{8B61D586-9371-8979-D4BD-C94EFC966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579" b="100000" l="0" r="96889">
                          <a14:foregroundMark x1="49778" y1="36053" x2="57222" y2="26579"/>
                          <a14:foregroundMark x1="73111" y1="58158" x2="79556" y2="67105"/>
                          <a14:foregroundMark x1="49667" y1="47895" x2="54222" y2="55789"/>
                          <a14:foregroundMark x1="52667" y1="46974" x2="57111" y2="54342"/>
                          <a14:foregroundMark x1="28444" y1="43289" x2="30556" y2="47500"/>
                          <a14:foregroundMark x1="18333" y1="32763" x2="14000" y2="28684"/>
                          <a14:foregroundMark x1="18556" y1="30658" x2="24222" y2="35263"/>
                          <a14:backgroundMark x1="65556" y1="26842" x2="65333" y2="3973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8593" y="48733"/>
              <a:ext cx="4097356" cy="3459989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6937EFA-BF32-57BC-0087-A3FF41379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461" b="97891" l="6953" r="92080">
                        <a14:foregroundMark x1="79323" y1="6836" x2="80955" y2="6836"/>
                        <a14:foregroundMark x1="82588" y1="4023" x2="82044" y2="3516"/>
                        <a14:foregroundMark x1="84522" y1="2461" x2="87243" y2="12305"/>
                        <a14:foregroundMark x1="88875" y1="21953" x2="92140" y2="40430"/>
                        <a14:foregroundMark x1="88875" y1="41641" x2="89420" y2="55195"/>
                        <a14:foregroundMark x1="89420" y1="55195" x2="89420" y2="55195"/>
                        <a14:foregroundMark x1="84764" y1="50273" x2="85611" y2="47266"/>
                        <a14:foregroundMark x1="73881" y1="33398" x2="60580" y2="36719"/>
                        <a14:foregroundMark x1="69528" y1="31797" x2="57316" y2="33906"/>
                        <a14:foregroundMark x1="51330" y1="87695" x2="43168" y2="91406"/>
                        <a14:foregroundMark x1="58948" y1="91406" x2="55925" y2="93320"/>
                        <a14:foregroundMark x1="42866" y1="96484" x2="36880" y2="97891"/>
                        <a14:foregroundMark x1="24909" y1="94570" x2="15659" y2="92461"/>
                        <a14:foregroundMark x1="9432" y1="90703" x2="6953" y2="89453"/>
                        <a14:foregroundMark x1="88875" y1="59219" x2="90206" y2="62734"/>
                        <a14:foregroundMark x1="90206" y1="64688" x2="90508" y2="62383"/>
                        <a14:foregroundMark x1="90508" y1="66094" x2="89964" y2="64492"/>
                        <a14:foregroundMark x1="90508" y1="65039" x2="91596" y2="650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729" y="3599631"/>
            <a:ext cx="1839780" cy="284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06471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/>
          <p:cNvSpPr txBox="1">
            <a:spLocks/>
          </p:cNvSpPr>
          <p:nvPr/>
        </p:nvSpPr>
        <p:spPr>
          <a:xfrm>
            <a:off x="8030056" y="1998672"/>
            <a:ext cx="4161944" cy="3186921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lv-LV" sz="4800" b="1" dirty="0">
                <a:solidFill>
                  <a:schemeClr val="bg1"/>
                </a:solidFill>
                <a:latin typeface="MarkPro-Bold" pitchFamily="34" charset="0"/>
              </a:rPr>
              <a:t>1</a:t>
            </a:r>
            <a:r>
              <a:rPr lang="en-US" sz="4800" b="1" dirty="0">
                <a:solidFill>
                  <a:schemeClr val="bg1"/>
                </a:solidFill>
                <a:latin typeface="MarkPro-Bold" pitchFamily="34" charset="0"/>
              </a:rPr>
              <a:t>1</a:t>
            </a:r>
            <a:r>
              <a:rPr lang="lv-LV" sz="4800" b="1" dirty="0">
                <a:solidFill>
                  <a:schemeClr val="bg1"/>
                </a:solidFill>
                <a:latin typeface="MarkPro-Bold" pitchFamily="34" charset="0"/>
              </a:rPr>
              <a:t> lineārie paātrinātāji staru terapijai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lv-LV" sz="1800" b="1" dirty="0">
              <a:solidFill>
                <a:schemeClr val="bg1"/>
              </a:solidFill>
              <a:latin typeface="MarkPro-Bold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lv-LV" sz="4800" b="1" dirty="0">
                <a:solidFill>
                  <a:schemeClr val="bg1"/>
                </a:solidFill>
                <a:latin typeface="MarkPro-Bold" pitchFamily="34" charset="0"/>
              </a:rPr>
              <a:t>1 ciklotrons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lv-LV" sz="4800" b="1" dirty="0">
                <a:solidFill>
                  <a:schemeClr val="bg1"/>
                </a:solidFill>
                <a:latin typeface="MarkPro-Bold" pitchFamily="34" charset="0"/>
              </a:rPr>
              <a:t>radioizotopu ražošanai</a:t>
            </a:r>
            <a:endParaRPr lang="lv-LV" sz="3600" dirty="0">
              <a:solidFill>
                <a:schemeClr val="bg1"/>
              </a:solidFill>
              <a:latin typeface="MarkPro-Bold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277565" y="629683"/>
            <a:ext cx="8307621" cy="5655589"/>
            <a:chOff x="-114603" y="1268760"/>
            <a:chExt cx="6663771" cy="4536504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268760"/>
              <a:ext cx="6441664" cy="4536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" name="Elbow Connector 2"/>
            <p:cNvCxnSpPr/>
            <p:nvPr/>
          </p:nvCxnSpPr>
          <p:spPr>
            <a:xfrm rot="10800000" flipV="1">
              <a:off x="3779912" y="3068960"/>
              <a:ext cx="2016224" cy="294382"/>
            </a:xfrm>
            <a:prstGeom prst="bentConnector3">
              <a:avLst>
                <a:gd name="adj1" fmla="val 86849"/>
              </a:avLst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Elbow Connector 3"/>
            <p:cNvCxnSpPr/>
            <p:nvPr/>
          </p:nvCxnSpPr>
          <p:spPr>
            <a:xfrm rot="10800000" flipV="1">
              <a:off x="3203854" y="1916831"/>
              <a:ext cx="3096339" cy="1584175"/>
            </a:xfrm>
            <a:prstGeom prst="bentConnector3">
              <a:avLst>
                <a:gd name="adj1" fmla="val 91837"/>
              </a:avLst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Elbow Connector 4"/>
            <p:cNvCxnSpPr/>
            <p:nvPr/>
          </p:nvCxnSpPr>
          <p:spPr>
            <a:xfrm>
              <a:off x="760009" y="2852936"/>
              <a:ext cx="2155802" cy="792087"/>
            </a:xfrm>
            <a:prstGeom prst="bentConnector3">
              <a:avLst>
                <a:gd name="adj1" fmla="val 82511"/>
              </a:avLst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Elbow Connector 5"/>
            <p:cNvCxnSpPr/>
            <p:nvPr/>
          </p:nvCxnSpPr>
          <p:spPr>
            <a:xfrm>
              <a:off x="2195736" y="4509120"/>
              <a:ext cx="2592288" cy="655127"/>
            </a:xfrm>
            <a:prstGeom prst="bentConnector3">
              <a:avLst>
                <a:gd name="adj1" fmla="val 85641"/>
              </a:avLst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Elbow Connector 6"/>
            <p:cNvCxnSpPr/>
            <p:nvPr/>
          </p:nvCxnSpPr>
          <p:spPr>
            <a:xfrm rot="10800000" flipV="1">
              <a:off x="683568" y="3717032"/>
              <a:ext cx="1800198" cy="432048"/>
            </a:xfrm>
            <a:prstGeom prst="bentConnector3">
              <a:avLst>
                <a:gd name="adj1" fmla="val 100018"/>
              </a:avLst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-114603" y="2482622"/>
              <a:ext cx="2664296" cy="370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lv-LV" sz="2400" b="1" dirty="0">
                  <a:latin typeface="Roboto" pitchFamily="2" charset="0"/>
                  <a:ea typeface="Roboto" pitchFamily="2" charset="0"/>
                </a:rPr>
                <a:t>2 – PSKUS </a:t>
              </a:r>
              <a:endParaRPr lang="en-GB" sz="2400" i="1" dirty="0"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163536" y="975957"/>
            <a:ext cx="332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Roboto" pitchFamily="2" charset="0"/>
                <a:ea typeface="Roboto" pitchFamily="2" charset="0"/>
              </a:rPr>
              <a:t>5+1</a:t>
            </a:r>
            <a:r>
              <a:rPr lang="lv-LV" sz="2400" b="1" dirty="0">
                <a:latin typeface="Roboto" pitchFamily="2" charset="0"/>
                <a:ea typeface="Roboto" pitchFamily="2" charset="0"/>
              </a:rPr>
              <a:t> – RAKUS </a:t>
            </a:r>
            <a:endParaRPr lang="en-GB" sz="2400" i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3616" y="2412298"/>
            <a:ext cx="332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b="1" dirty="0">
                <a:latin typeface="Roboto" pitchFamily="2" charset="0"/>
                <a:ea typeface="Roboto" pitchFamily="2" charset="0"/>
              </a:rPr>
              <a:t>1 – SRC «SIGULDA»</a:t>
            </a:r>
            <a:endParaRPr lang="en-GB" sz="2400" i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5742" y="3181756"/>
            <a:ext cx="332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b="1" dirty="0">
                <a:latin typeface="Roboto" pitchFamily="2" charset="0"/>
                <a:ea typeface="Roboto" pitchFamily="2" charset="0"/>
              </a:rPr>
              <a:t>1 – LRS</a:t>
            </a:r>
            <a:endParaRPr lang="en-GB" sz="2400" i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64068" y="4183385"/>
            <a:ext cx="3321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2400" b="1" dirty="0">
                <a:latin typeface="Roboto" pitchFamily="2" charset="0"/>
                <a:ea typeface="Roboto" pitchFamily="2" charset="0"/>
              </a:rPr>
              <a:t>1 – DRS</a:t>
            </a:r>
            <a:endParaRPr lang="en-GB" sz="2400" i="1" dirty="0">
              <a:latin typeface="Roboto" pitchFamily="2" charset="0"/>
              <a:ea typeface="Roboto" pitchFamily="2" charset="0"/>
            </a:endParaRPr>
          </a:p>
        </p:txBody>
      </p:sp>
      <p:cxnSp>
        <p:nvCxnSpPr>
          <p:cNvPr id="22" name="Elbow Connector 21"/>
          <p:cNvCxnSpPr/>
          <p:nvPr/>
        </p:nvCxnSpPr>
        <p:spPr>
          <a:xfrm>
            <a:off x="1037231" y="1615851"/>
            <a:ext cx="2687605" cy="1796737"/>
          </a:xfrm>
          <a:prstGeom prst="bentConnector3">
            <a:avLst>
              <a:gd name="adj1" fmla="val 99900"/>
            </a:avLst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-667" y="788426"/>
            <a:ext cx="372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2400" b="1" dirty="0">
                <a:latin typeface="Roboto" pitchFamily="2" charset="0"/>
                <a:ea typeface="Roboto" pitchFamily="2" charset="0"/>
              </a:rPr>
              <a:t>Ciklotrons – </a:t>
            </a:r>
          </a:p>
          <a:p>
            <a:pPr algn="r"/>
            <a:r>
              <a:rPr lang="lv-LV" sz="2400" b="1" dirty="0">
                <a:latin typeface="Roboto" pitchFamily="2" charset="0"/>
                <a:ea typeface="Roboto" pitchFamily="2" charset="0"/>
              </a:rPr>
              <a:t>SIA «Nucleo»</a:t>
            </a:r>
            <a:endParaRPr lang="en-GB" sz="2400" i="1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578534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aisnstūris 2">
            <a:extLst>
              <a:ext uri="{FF2B5EF4-FFF2-40B4-BE49-F238E27FC236}">
                <a16:creationId xmlns:a16="http://schemas.microsoft.com/office/drawing/2014/main" id="{E58D1D2A-D2CF-32CD-EA58-4AC7D49C0FB4}"/>
              </a:ext>
            </a:extLst>
          </p:cNvPr>
          <p:cNvSpPr/>
          <p:nvPr/>
        </p:nvSpPr>
        <p:spPr>
          <a:xfrm>
            <a:off x="6163504" y="-1"/>
            <a:ext cx="235875" cy="46932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upa 6">
            <a:extLst>
              <a:ext uri="{FF2B5EF4-FFF2-40B4-BE49-F238E27FC236}">
                <a16:creationId xmlns:a16="http://schemas.microsoft.com/office/drawing/2014/main" id="{8124F100-31A5-2930-C193-6D057A6C5861}"/>
              </a:ext>
            </a:extLst>
          </p:cNvPr>
          <p:cNvGrpSpPr/>
          <p:nvPr/>
        </p:nvGrpSpPr>
        <p:grpSpPr>
          <a:xfrm>
            <a:off x="1229359" y="4693285"/>
            <a:ext cx="10099041" cy="1990725"/>
            <a:chOff x="6797803" y="1866149"/>
            <a:chExt cx="4775703" cy="4210452"/>
          </a:xfrm>
        </p:grpSpPr>
        <p:sp>
          <p:nvSpPr>
            <p:cNvPr id="23" name="Satura vietturis 5">
              <a:extLst>
                <a:ext uri="{FF2B5EF4-FFF2-40B4-BE49-F238E27FC236}">
                  <a16:creationId xmlns:a16="http://schemas.microsoft.com/office/drawing/2014/main" id="{1853E538-9C98-134F-A200-5E9477528233}"/>
                </a:ext>
              </a:extLst>
            </p:cNvPr>
            <p:cNvSpPr txBox="1">
              <a:spLocks/>
            </p:cNvSpPr>
            <p:nvPr/>
          </p:nvSpPr>
          <p:spPr>
            <a:xfrm>
              <a:off x="6797803" y="2813001"/>
              <a:ext cx="4775703" cy="3263600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lv-LV" sz="2000" dirty="0">
                  <a:solidFill>
                    <a:schemeClr val="bg1"/>
                  </a:solidFill>
                </a:rPr>
                <a:t>Līdzīgi kā ar daļiņu detektoriem – arī daļiņu paātrinātājiem medicīnā ir līdzīgs </a:t>
              </a:r>
              <a:r>
                <a:rPr lang="lv-LV" sz="2000" dirty="0">
                  <a:solidFill>
                    <a:schemeClr val="bg1"/>
                  </a:solidFill>
                  <a:latin typeface="MarkPro-Bold" pitchFamily="34" charset="0"/>
                </a:rPr>
                <a:t>primārais mērķis </a:t>
              </a:r>
              <a:r>
                <a:rPr lang="lv-LV" sz="2000" dirty="0">
                  <a:solidFill>
                    <a:schemeClr val="bg1"/>
                  </a:solidFill>
                </a:rPr>
                <a:t>ar atšķirīgu pielietojumu</a:t>
              </a:r>
            </a:p>
            <a:p>
              <a:pPr marL="0" indent="0" algn="ctr">
                <a:buNone/>
              </a:pPr>
              <a:r>
                <a:rPr lang="lv-LV" dirty="0">
                  <a:solidFill>
                    <a:schemeClr val="bg1"/>
                  </a:solidFill>
                  <a:latin typeface="MarkPro-Bold" pitchFamily="34" charset="0"/>
                </a:rPr>
                <a:t>PIEŠĶIRT PIETIEKAMI LIELU ENERĢIJU</a:t>
              </a:r>
              <a:endParaRPr lang="en-US" dirty="0">
                <a:solidFill>
                  <a:schemeClr val="bg1"/>
                </a:solidFill>
                <a:latin typeface="MarkPro-Bold" pitchFamily="34" charset="0"/>
              </a:endParaRPr>
            </a:p>
          </p:txBody>
        </p:sp>
        <p:sp>
          <p:nvSpPr>
            <p:cNvPr id="24" name="Taisnstūris 5">
              <a:extLst>
                <a:ext uri="{FF2B5EF4-FFF2-40B4-BE49-F238E27FC236}">
                  <a16:creationId xmlns:a16="http://schemas.microsoft.com/office/drawing/2014/main" id="{312E9BB9-A350-ADA5-8FF4-2C5C06BF02C8}"/>
                </a:ext>
              </a:extLst>
            </p:cNvPr>
            <p:cNvSpPr/>
            <p:nvPr/>
          </p:nvSpPr>
          <p:spPr>
            <a:xfrm>
              <a:off x="8015151" y="1866149"/>
              <a:ext cx="2648495" cy="9468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800" dirty="0">
                  <a:solidFill>
                    <a:srgbClr val="003B60"/>
                  </a:solidFill>
                  <a:latin typeface="MarkPro-Bold" panose="020B0804020101010102" pitchFamily="34" charset="0"/>
                </a:rPr>
                <a:t>Arī šeit mērķis ir ļoti līdzīgs . . .</a:t>
              </a:r>
              <a:endParaRPr lang="en-US" sz="2800" dirty="0">
                <a:solidFill>
                  <a:srgbClr val="003B60"/>
                </a:solidFill>
                <a:latin typeface="MarkPro-Bold" panose="020B0804020101010102" pitchFamily="34" charset="0"/>
              </a:endParaRPr>
            </a:p>
          </p:txBody>
        </p:sp>
      </p:grpSp>
      <p:pic>
        <p:nvPicPr>
          <p:cNvPr id="8194" name="Picture 2" descr="Record luminosity: well done LHC | 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83845"/>
            <a:ext cx="6163504" cy="411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378" y="654713"/>
            <a:ext cx="5792621" cy="3383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4887"/>
            <a:ext cx="6163504" cy="3203507"/>
          </a:xfrm>
          <a:prstGeom prst="rect">
            <a:avLst/>
          </a:prstGeom>
        </p:spPr>
      </p:pic>
      <p:pic>
        <p:nvPicPr>
          <p:cNvPr id="8199" name="Picture 7" descr="Overview Of Stereotactic Body Radiation Therapy Treatment, 50% OF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577" y="518910"/>
            <a:ext cx="4624222" cy="365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270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C37C199E-DF7E-2618-CDD9-203FF7499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922" y="1013680"/>
            <a:ext cx="6299019" cy="3543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The 3 Reasons Why CERN's Large Hadron Collider Can't Make Particles Go  Faster">
            <a:extLst>
              <a:ext uri="{FF2B5EF4-FFF2-40B4-BE49-F238E27FC236}">
                <a16:creationId xmlns:a16="http://schemas.microsoft.com/office/drawing/2014/main" id="{14DE9466-533A-E6C7-0A36-E6F85117A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5"/>
            <a:ext cx="5219700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Bultiņa: pa labi 6">
            <a:extLst>
              <a:ext uri="{FF2B5EF4-FFF2-40B4-BE49-F238E27FC236}">
                <a16:creationId xmlns:a16="http://schemas.microsoft.com/office/drawing/2014/main" id="{C2BCCD7E-9061-8BA9-CD6D-B4CEC43383A8}"/>
              </a:ext>
            </a:extLst>
          </p:cNvPr>
          <p:cNvSpPr/>
          <p:nvPr/>
        </p:nvSpPr>
        <p:spPr>
          <a:xfrm>
            <a:off x="4886325" y="1797452"/>
            <a:ext cx="1778635" cy="1556554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003B60"/>
                </a:solidFill>
                <a:latin typeface="MarkPro-Bold" panose="020B0804020101010102" pitchFamily="34" charset="0"/>
              </a:rPr>
              <a:t>/ 415</a:t>
            </a:r>
          </a:p>
        </p:txBody>
      </p:sp>
      <p:sp>
        <p:nvSpPr>
          <p:cNvPr id="13" name="Taisnstūris 7">
            <a:extLst>
              <a:ext uri="{FF2B5EF4-FFF2-40B4-BE49-F238E27FC236}">
                <a16:creationId xmlns:a16="http://schemas.microsoft.com/office/drawing/2014/main" id="{F4B210C2-8BC5-4308-1E02-7C2ED04CBDCF}"/>
              </a:ext>
            </a:extLst>
          </p:cNvPr>
          <p:cNvSpPr/>
          <p:nvPr/>
        </p:nvSpPr>
        <p:spPr>
          <a:xfrm>
            <a:off x="1148080" y="4870492"/>
            <a:ext cx="10058400" cy="1733508"/>
          </a:xfrm>
          <a:prstGeom prst="rect">
            <a:avLst/>
          </a:prstGeom>
          <a:noFill/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>
                <a:solidFill>
                  <a:schemeClr val="bg1"/>
                </a:solidFill>
                <a:latin typeface="MarkPro-Bold" panose="020B0804020101010102" pitchFamily="34" charset="0"/>
              </a:rPr>
              <a:t>Sinhrotrona tehnoloģija kā Lielajā Hadronu Kolaiderī ir pamats arī smago jonu terapijas klīnikās</a:t>
            </a:r>
            <a:endParaRPr lang="en-US" dirty="0">
              <a:solidFill>
                <a:schemeClr val="bg1"/>
              </a:solidFill>
              <a:latin typeface="MarkPro" panose="020B0504020101010102" pitchFamily="34" charset="0"/>
            </a:endParaRPr>
          </a:p>
        </p:txBody>
      </p:sp>
      <p:sp>
        <p:nvSpPr>
          <p:cNvPr id="14" name="Ovāls 5">
            <a:extLst>
              <a:ext uri="{FF2B5EF4-FFF2-40B4-BE49-F238E27FC236}">
                <a16:creationId xmlns:a16="http://schemas.microsoft.com/office/drawing/2014/main" id="{53039F87-15EE-2C47-EE7D-C83916D8391B}"/>
              </a:ext>
            </a:extLst>
          </p:cNvPr>
          <p:cNvSpPr/>
          <p:nvPr/>
        </p:nvSpPr>
        <p:spPr>
          <a:xfrm>
            <a:off x="632122" y="2575729"/>
            <a:ext cx="209550" cy="20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glow rad="228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0519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 -0.05555 C 0.24948 -0.05555 0.33047 -0.00393 0.33047 0.05972 C 0.33047 0.12361 0.24948 0.1757 0.15 0.1757 C 0.05026 0.1757 -0.03047 0.12361 -0.03047 0.05972 C -0.03047 -0.00393 0.05026 -0.05555 0.15 -0.05555 Z " pathEditMode="relative" rAng="0" ptsTypes="AAAAA">
                                      <p:cBhvr>
                                        <p:cTn id="9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7A530-2838-3E46-8B5E-3C6D363F9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BED595E-6988-F86D-A053-F1E0268D4BF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B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Virsraksts 1">
            <a:extLst>
              <a:ext uri="{FF2B5EF4-FFF2-40B4-BE49-F238E27FC236}">
                <a16:creationId xmlns:a16="http://schemas.microsoft.com/office/drawing/2014/main" id="{639890AF-BF9A-21F5-A987-73BA9E98BDE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86690"/>
            <a:ext cx="12176125" cy="538163"/>
          </a:xfrm>
        </p:spPr>
        <p:txBody>
          <a:bodyPr>
            <a:noAutofit/>
          </a:bodyPr>
          <a:lstStyle/>
          <a:p>
            <a:pPr algn="ctr"/>
            <a:r>
              <a:rPr lang="lv-LV" sz="4800" dirty="0">
                <a:solidFill>
                  <a:schemeClr val="bg1"/>
                </a:solidFill>
                <a:latin typeface="MarkPro-Bold" pitchFamily="34" charset="0"/>
              </a:rPr>
              <a:t>CERN </a:t>
            </a:r>
            <a:r>
              <a:rPr lang="en-US" sz="4800" dirty="0">
                <a:solidFill>
                  <a:schemeClr val="bg1"/>
                </a:solidFill>
                <a:latin typeface="MarkPro-Bold" pitchFamily="34" charset="0"/>
              </a:rPr>
              <a:t>Knowledge Transfer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AF30FCC-DE29-00D0-172E-0E31A9363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573" y="186690"/>
            <a:ext cx="12401269" cy="697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aisnstūris 15">
            <a:extLst>
              <a:ext uri="{FF2B5EF4-FFF2-40B4-BE49-F238E27FC236}">
                <a16:creationId xmlns:a16="http://schemas.microsoft.com/office/drawing/2014/main" id="{F6F07A25-E37F-861E-B14F-AB22B9B3389D}"/>
              </a:ext>
            </a:extLst>
          </p:cNvPr>
          <p:cNvSpPr/>
          <p:nvPr/>
        </p:nvSpPr>
        <p:spPr>
          <a:xfrm>
            <a:off x="7616825" y="724853"/>
            <a:ext cx="4391025" cy="964247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845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D8D36-7552-C347-CEC9-33AE9FAA1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431C1FD7-8A36-D96B-2494-576AD2711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Kas </a:t>
            </a:r>
            <a:r>
              <a:rPr lang="en-US" b="1" dirty="0" err="1"/>
              <a:t>ir</a:t>
            </a:r>
            <a:r>
              <a:rPr lang="en-US" b="1" dirty="0"/>
              <a:t> </a:t>
            </a:r>
            <a:r>
              <a:rPr lang="en-US" b="1" dirty="0" err="1"/>
              <a:t>vēža</a:t>
            </a:r>
            <a:r>
              <a:rPr lang="en-US" b="1" dirty="0"/>
              <a:t> </a:t>
            </a:r>
            <a:r>
              <a:rPr lang="en-US" b="1" dirty="0" err="1"/>
              <a:t>šūnas</a:t>
            </a:r>
            <a:r>
              <a:rPr lang="en-US" b="1" dirty="0"/>
              <a:t>?</a:t>
            </a:r>
          </a:p>
        </p:txBody>
      </p:sp>
      <p:pic>
        <p:nvPicPr>
          <p:cNvPr id="2050" name="Picture 2" descr="Cancer Cells vs. Normal Cells: How Are They Different?">
            <a:extLst>
              <a:ext uri="{FF2B5EF4-FFF2-40B4-BE49-F238E27FC236}">
                <a16:creationId xmlns:a16="http://schemas.microsoft.com/office/drawing/2014/main" id="{2F5BD3BD-41EF-B643-F582-2BBD146C81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5" b="29645"/>
          <a:stretch/>
        </p:blipFill>
        <p:spPr bwMode="auto">
          <a:xfrm>
            <a:off x="27364" y="559691"/>
            <a:ext cx="8784469" cy="391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D0891E2-4AB4-23D8-97D6-115496677EB6}"/>
              </a:ext>
            </a:extLst>
          </p:cNvPr>
          <p:cNvSpPr txBox="1"/>
          <p:nvPr/>
        </p:nvSpPr>
        <p:spPr>
          <a:xfrm>
            <a:off x="8811833" y="559691"/>
            <a:ext cx="334087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Šūnas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ar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ģenētiskā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koda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mutācijām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kas </a:t>
            </a:r>
            <a:r>
              <a:rPr lang="en-US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nekontrolēti</a:t>
            </a:r>
            <a:r>
              <a:rPr lang="en-US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dalās</a:t>
            </a:r>
            <a:endParaRPr lang="en-US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endParaRPr lang="en-US" sz="18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18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Šūnu</a:t>
            </a:r>
            <a:r>
              <a:rPr lang="en-US" sz="18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klasteri</a:t>
            </a:r>
            <a:r>
              <a:rPr lang="en-US" sz="18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var </a:t>
            </a:r>
            <a:r>
              <a:rPr lang="en-US" sz="18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veidot</a:t>
            </a:r>
            <a:r>
              <a:rPr lang="en-US" sz="18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audzējus</a:t>
            </a:r>
            <a:endParaRPr lang="en-US" sz="18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endParaRPr lang="en-US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Vēža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šūnas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var </a:t>
            </a:r>
            <a:r>
              <a:rPr lang="en-US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izplatīties</a:t>
            </a:r>
            <a:r>
              <a:rPr lang="en-US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arī </a:t>
            </a:r>
            <a:r>
              <a:rPr lang="en-US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asinsrites</a:t>
            </a:r>
            <a:r>
              <a:rPr lang="en-US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vai </a:t>
            </a:r>
            <a:r>
              <a:rPr lang="en-US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limfatiskajā</a:t>
            </a:r>
            <a:r>
              <a:rPr lang="en-US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sistēmā</a:t>
            </a:r>
            <a:endParaRPr lang="en-US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endParaRPr lang="en-US" sz="18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Potenciāli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bojā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veselos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orgānus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un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traucē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normālu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organisma</a:t>
            </a:r>
            <a:r>
              <a:rPr lang="en-US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darbību</a:t>
            </a:r>
            <a:endParaRPr lang="en-GB" sz="18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Taisnstūris 20">
            <a:extLst>
              <a:ext uri="{FF2B5EF4-FFF2-40B4-BE49-F238E27FC236}">
                <a16:creationId xmlns:a16="http://schemas.microsoft.com/office/drawing/2014/main" id="{D1DAA393-437B-9EE8-6463-6A0E2A7944A1}"/>
              </a:ext>
            </a:extLst>
          </p:cNvPr>
          <p:cNvSpPr/>
          <p:nvPr/>
        </p:nvSpPr>
        <p:spPr>
          <a:xfrm>
            <a:off x="0" y="4530009"/>
            <a:ext cx="12192000" cy="4543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Ārstēšanas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metodes</a:t>
            </a:r>
            <a:endParaRPr lang="en-US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28F67-CE28-0859-18F5-A883FBE0EE97}"/>
              </a:ext>
            </a:extLst>
          </p:cNvPr>
          <p:cNvSpPr txBox="1"/>
          <p:nvPr/>
        </p:nvSpPr>
        <p:spPr>
          <a:xfrm>
            <a:off x="0" y="5303073"/>
            <a:ext cx="3860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Ķirurģiska</a:t>
            </a:r>
            <a:r>
              <a:rPr lang="en-US" sz="32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operācija</a:t>
            </a:r>
            <a:endParaRPr lang="en-US" sz="32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012F09-2E03-12E1-F6FB-AA0C4A8AEF9D}"/>
              </a:ext>
            </a:extLst>
          </p:cNvPr>
          <p:cNvSpPr txBox="1"/>
          <p:nvPr/>
        </p:nvSpPr>
        <p:spPr>
          <a:xfrm>
            <a:off x="4836452" y="5303073"/>
            <a:ext cx="25190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Ķīmijterapija</a:t>
            </a:r>
            <a:endParaRPr lang="en-US" sz="32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DBC743-3930-400C-67ED-6EB54E8EE20F}"/>
              </a:ext>
            </a:extLst>
          </p:cNvPr>
          <p:cNvSpPr txBox="1"/>
          <p:nvPr/>
        </p:nvSpPr>
        <p:spPr>
          <a:xfrm>
            <a:off x="8331199" y="5303073"/>
            <a:ext cx="38608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Staru </a:t>
            </a:r>
            <a:r>
              <a:rPr lang="en-US" sz="32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terapija</a:t>
            </a:r>
            <a:endParaRPr lang="en-US" sz="32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1BC1F9B-3D9A-063D-75E3-91E00E24CA20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6095999" y="4970269"/>
            <a:ext cx="1" cy="332804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7E76280-68F4-4368-64DB-D50CA39071D5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flipH="1">
            <a:off x="1930400" y="4984376"/>
            <a:ext cx="4165600" cy="318697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8A5488-54AA-8C06-08C7-19C5ED79CAC1}"/>
              </a:ext>
            </a:extLst>
          </p:cNvPr>
          <p:cNvCxnSpPr>
            <a:cxnSpLocks/>
          </p:cNvCxnSpPr>
          <p:nvPr/>
        </p:nvCxnSpPr>
        <p:spPr>
          <a:xfrm>
            <a:off x="6095999" y="4984376"/>
            <a:ext cx="4165600" cy="318697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F1B59F2-F3ED-7E89-00DC-75CAAA345A43}"/>
              </a:ext>
            </a:extLst>
          </p:cNvPr>
          <p:cNvSpPr txBox="1"/>
          <p:nvPr/>
        </p:nvSpPr>
        <p:spPr>
          <a:xfrm>
            <a:off x="1" y="6129148"/>
            <a:ext cx="1219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i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Imūnterapija</a:t>
            </a:r>
            <a:r>
              <a:rPr lang="en-US" sz="2000" i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2000" i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hormonālā</a:t>
            </a:r>
            <a:r>
              <a:rPr lang="en-US" sz="2000" i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i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terapija</a:t>
            </a:r>
            <a:r>
              <a:rPr lang="en-US" sz="2000" i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. . .</a:t>
            </a:r>
          </a:p>
        </p:txBody>
      </p:sp>
    </p:spTree>
    <p:extLst>
      <p:ext uri="{BB962C8B-B14F-4D97-AF65-F5344CB8AC3E}">
        <p14:creationId xmlns:p14="http://schemas.microsoft.com/office/powerpoint/2010/main" val="12338571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10" grpId="0"/>
      <p:bldP spid="1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Staru terapijas klīniskais mērķis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2" name="Satura vietturis 2">
            <a:extLst>
              <a:ext uri="{FF2B5EF4-FFF2-40B4-BE49-F238E27FC236}">
                <a16:creationId xmlns:a16="http://schemas.microsoft.com/office/drawing/2014/main" id="{7E676672-E660-CC97-8C32-129E2F9E437F}"/>
              </a:ext>
            </a:extLst>
          </p:cNvPr>
          <p:cNvSpPr txBox="1">
            <a:spLocks/>
          </p:cNvSpPr>
          <p:nvPr/>
        </p:nvSpPr>
        <p:spPr>
          <a:xfrm>
            <a:off x="1" y="492322"/>
            <a:ext cx="12191999" cy="5947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lv-LV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Taču pirms enerģijas -  kāds ir staru terapijas mērķis?</a:t>
            </a:r>
            <a:endParaRPr lang="en-US" sz="3600" b="1" dirty="0">
              <a:solidFill>
                <a:srgbClr val="0E0056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Satura vietturis 5">
            <a:extLst>
              <a:ext uri="{FF2B5EF4-FFF2-40B4-BE49-F238E27FC236}">
                <a16:creationId xmlns:a16="http://schemas.microsoft.com/office/drawing/2014/main" id="{1853E538-9C98-134F-A200-5E9477528233}"/>
              </a:ext>
            </a:extLst>
          </p:cNvPr>
          <p:cNvSpPr txBox="1">
            <a:spLocks/>
          </p:cNvSpPr>
          <p:nvPr/>
        </p:nvSpPr>
        <p:spPr>
          <a:xfrm>
            <a:off x="155575" y="1046480"/>
            <a:ext cx="6956425" cy="5537200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lv-LV" sz="2400" dirty="0">
                <a:solidFill>
                  <a:srgbClr val="0E0056"/>
                </a:solidFill>
              </a:rPr>
              <a:t>Staru terapijā tiek izmantots </a:t>
            </a:r>
            <a:r>
              <a:rPr lang="lv-LV" sz="2400" b="1" dirty="0">
                <a:solidFill>
                  <a:srgbClr val="0E0056"/>
                </a:solidFill>
                <a:latin typeface="MarkPro-Bold" pitchFamily="34" charset="0"/>
              </a:rPr>
              <a:t>jonizējošais starojums</a:t>
            </a:r>
            <a:r>
              <a:rPr lang="lv-LV" sz="2400" dirty="0">
                <a:solidFill>
                  <a:srgbClr val="0E0056"/>
                </a:solidFill>
                <a:latin typeface="MarkPro-Bold" pitchFamily="34" charset="0"/>
              </a:rPr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lv-LV" sz="2000" dirty="0">
                <a:solidFill>
                  <a:srgbClr val="0E0056"/>
                </a:solidFill>
              </a:rPr>
              <a:t>rentgenstari / gamma stari</a:t>
            </a:r>
          </a:p>
          <a:p>
            <a:pPr lvl="1">
              <a:buFont typeface="Wingdings" pitchFamily="2" charset="2"/>
              <a:buChar char="§"/>
            </a:pPr>
            <a:r>
              <a:rPr lang="lv-LV" sz="2000" dirty="0">
                <a:solidFill>
                  <a:srgbClr val="0E0056"/>
                </a:solidFill>
              </a:rPr>
              <a:t>daļiņas – elektroni, protoni, joni</a:t>
            </a:r>
          </a:p>
          <a:p>
            <a:pPr>
              <a:buFont typeface="Wingdings" pitchFamily="2" charset="2"/>
              <a:buChar char="§"/>
            </a:pPr>
            <a:r>
              <a:rPr lang="lv-LV" sz="2400" dirty="0">
                <a:solidFill>
                  <a:srgbClr val="0E0056"/>
                </a:solidFill>
              </a:rPr>
              <a:t>Jonizējošais starojums sagrauj šūnu DNS:</a:t>
            </a:r>
          </a:p>
          <a:p>
            <a:pPr lvl="1">
              <a:buFont typeface="Wingdings" pitchFamily="2" charset="2"/>
              <a:buChar char="§"/>
            </a:pPr>
            <a:r>
              <a:rPr lang="lv-LV" sz="2000" dirty="0">
                <a:solidFill>
                  <a:srgbClr val="0E0056"/>
                </a:solidFill>
                <a:latin typeface="MarkPro-Bold" pitchFamily="34" charset="0"/>
              </a:rPr>
              <a:t>netiešā veidā </a:t>
            </a:r>
            <a:r>
              <a:rPr lang="lv-LV" sz="2000" dirty="0">
                <a:solidFill>
                  <a:srgbClr val="0E0056"/>
                </a:solidFill>
              </a:rPr>
              <a:t>– skābekļa klātbūtnē tiek ģenerēti ķīmiski aktīvi radikāļi, kas sarauj DNS saites</a:t>
            </a:r>
          </a:p>
          <a:p>
            <a:pPr lvl="1">
              <a:buFont typeface="Wingdings" pitchFamily="2" charset="2"/>
              <a:buChar char="§"/>
            </a:pPr>
            <a:r>
              <a:rPr lang="lv-LV" sz="2000" dirty="0">
                <a:solidFill>
                  <a:srgbClr val="0E0056"/>
                </a:solidFill>
                <a:latin typeface="MarkPro-Bold" pitchFamily="34" charset="0"/>
              </a:rPr>
              <a:t>tiešā veidā </a:t>
            </a:r>
            <a:r>
              <a:rPr lang="lv-LV" sz="2000" dirty="0">
                <a:solidFill>
                  <a:srgbClr val="0E0056"/>
                </a:solidFill>
              </a:rPr>
              <a:t>– starojums tieši jonizē un sarauj DNS saites, vai pat mehāniski mijiedarbojas (</a:t>
            </a:r>
            <a:r>
              <a:rPr lang="lv-LV" sz="2000" i="1" dirty="0">
                <a:solidFill>
                  <a:srgbClr val="0E0056"/>
                </a:solidFill>
              </a:rPr>
              <a:t>smagie joni</a:t>
            </a:r>
            <a:r>
              <a:rPr lang="lv-LV" sz="2000" dirty="0">
                <a:solidFill>
                  <a:srgbClr val="0E0056"/>
                </a:solidFill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lv-LV" sz="2400" dirty="0">
                <a:solidFill>
                  <a:srgbClr val="0E0056"/>
                </a:solidFill>
              </a:rPr>
              <a:t>Sagraujot vēža šūnu DNS – tiek palēnināta vai pilnībā apstādināta nekontrolētā vēža šūnu dalīšanās</a:t>
            </a:r>
          </a:p>
          <a:p>
            <a:pPr marL="0" indent="0" algn="ctr">
              <a:buNone/>
            </a:pPr>
            <a:r>
              <a:rPr lang="lv-LV" dirty="0">
                <a:solidFill>
                  <a:srgbClr val="0E0056"/>
                </a:solidFill>
                <a:latin typeface="MarkPro-Bold" pitchFamily="34" charset="0"/>
              </a:rPr>
              <a:t>Maksimāli piegādāt jonizējošā starojuma enerģiju vēža šūnās un pasargāt apkārtējos veselos audus</a:t>
            </a:r>
            <a:endParaRPr lang="en-US" sz="4400" dirty="0">
              <a:solidFill>
                <a:srgbClr val="0E0056"/>
              </a:solidFill>
              <a:latin typeface="MarkPro-Bold" pitchFamily="34" charset="0"/>
            </a:endParaRPr>
          </a:p>
        </p:txBody>
      </p:sp>
      <p:pic>
        <p:nvPicPr>
          <p:cNvPr id="1026" name="Picture 2" descr="1: The dose-response curve for TCP and NTCP and the probability for... |  Download Scientific Diagra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9" t="5119" r="7930" b="5828"/>
          <a:stretch/>
        </p:blipFill>
        <p:spPr bwMode="auto">
          <a:xfrm>
            <a:off x="7566877" y="3512234"/>
            <a:ext cx="4472723" cy="301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990" y="1034194"/>
            <a:ext cx="2202496" cy="2427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0647621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Dozas sadalījums atkarībā no daļiņu veida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61975" y="1188720"/>
            <a:ext cx="0" cy="4765040"/>
          </a:xfrm>
          <a:prstGeom prst="straightConnector1">
            <a:avLst/>
          </a:prstGeom>
          <a:ln w="57150">
            <a:solidFill>
              <a:srgbClr val="0E005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61975" y="5923280"/>
            <a:ext cx="5412105" cy="0"/>
          </a:xfrm>
          <a:prstGeom prst="straightConnector1">
            <a:avLst/>
          </a:prstGeom>
          <a:ln w="57150">
            <a:solidFill>
              <a:srgbClr val="0E005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966720" y="3068320"/>
            <a:ext cx="914400" cy="282448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atura vietturis 2">
            <a:extLst>
              <a:ext uri="{FF2B5EF4-FFF2-40B4-BE49-F238E27FC236}">
                <a16:creationId xmlns:a16="http://schemas.microsoft.com/office/drawing/2014/main" id="{799A3237-357B-381F-AD2E-A8DEA75C16DD}"/>
              </a:ext>
            </a:extLst>
          </p:cNvPr>
          <p:cNvSpPr txBox="1">
            <a:spLocks/>
          </p:cNvSpPr>
          <p:nvPr/>
        </p:nvSpPr>
        <p:spPr>
          <a:xfrm>
            <a:off x="-26261" y="570826"/>
            <a:ext cx="1154021" cy="756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lv-LV" sz="32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Doza</a:t>
            </a:r>
            <a:endParaRPr lang="en-US" sz="32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1" name="Satura vietturis 2">
            <a:extLst>
              <a:ext uri="{FF2B5EF4-FFF2-40B4-BE49-F238E27FC236}">
                <a16:creationId xmlns:a16="http://schemas.microsoft.com/office/drawing/2014/main" id="{799A3237-357B-381F-AD2E-A8DEA75C16DD}"/>
              </a:ext>
            </a:extLst>
          </p:cNvPr>
          <p:cNvSpPr txBox="1">
            <a:spLocks/>
          </p:cNvSpPr>
          <p:nvPr/>
        </p:nvSpPr>
        <p:spPr>
          <a:xfrm>
            <a:off x="5998619" y="5535018"/>
            <a:ext cx="1682341" cy="756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lv-LV" sz="32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Dziļums</a:t>
            </a:r>
            <a:endParaRPr lang="en-US" sz="32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951480" y="3068320"/>
            <a:ext cx="929640" cy="2824480"/>
            <a:chOff x="2900680" y="3068320"/>
            <a:chExt cx="929640" cy="2824480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2966720" y="3068320"/>
              <a:ext cx="0" cy="2824480"/>
            </a:xfrm>
            <a:prstGeom prst="line">
              <a:avLst/>
            </a:prstGeom>
            <a:ln w="1270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3759200" y="3068320"/>
              <a:ext cx="0" cy="2824480"/>
            </a:xfrm>
            <a:prstGeom prst="line">
              <a:avLst/>
            </a:prstGeom>
            <a:ln w="1270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900680" y="3098800"/>
              <a:ext cx="929640" cy="0"/>
            </a:xfrm>
            <a:prstGeom prst="line">
              <a:avLst/>
            </a:prstGeom>
            <a:ln w="1270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Satura vietturis 2">
            <a:extLst>
              <a:ext uri="{FF2B5EF4-FFF2-40B4-BE49-F238E27FC236}">
                <a16:creationId xmlns:a16="http://schemas.microsoft.com/office/drawing/2014/main" id="{7E676672-E660-CC97-8C32-129E2F9E437F}"/>
              </a:ext>
            </a:extLst>
          </p:cNvPr>
          <p:cNvSpPr txBox="1">
            <a:spLocks/>
          </p:cNvSpPr>
          <p:nvPr/>
        </p:nvSpPr>
        <p:spPr>
          <a:xfrm>
            <a:off x="6979920" y="855761"/>
            <a:ext cx="5212080" cy="52480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lv-LV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Ideālais dozas sadalījums staru terapijā –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lv-LV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100 % dozas audzējā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lv-LV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lv-LV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0 % dozas veselajos audos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lv-LV" sz="36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lv-LV" sz="36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Praktiski – tas nav iespējams dažādās fizikālās mijiedarbības dēļ</a:t>
            </a:r>
            <a:endParaRPr lang="en-US" sz="3600" b="1" dirty="0">
              <a:solidFill>
                <a:srgbClr val="0E0056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295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C61AD-41D5-91D8-239A-BDDE33B5B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B0361050-B6DB-D3B2-18FE-2EEEACFD2F6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812800"/>
          </a:xfrm>
        </p:spPr>
        <p:txBody>
          <a:bodyPr>
            <a:noAutofit/>
          </a:bodyPr>
          <a:lstStyle/>
          <a:p>
            <a:pPr algn="ctr"/>
            <a:r>
              <a:rPr lang="en-US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Kādas</a:t>
            </a:r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daļiņas</a:t>
            </a:r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izmantojam</a:t>
            </a:r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staru </a:t>
            </a:r>
            <a:r>
              <a:rPr lang="en-US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terapijā</a:t>
            </a:r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  <a:endParaRPr lang="en-US" sz="4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AutoShape 2" descr="data:image/png;base64,iVBORw0KGgoAAAANSUhEUgAAAnEAAAJxCAYAAAAtjeQ4AAAAAXNSR0IArs4c6QAAIABJREFUeF7tnW1sXdWZth8PjCdi8KQIx0OKVGgCYUwoNUkQw4fcDKqbUhy3gh9DkqYYw8jN0BiripOicTMUJ0NwEIOdtnKttm7KYPJjypeDoK5BOJTSiKSOYWQik48GNBRwIjomDVhQ/GpD37E9xXid/Tzr7LX3uY70/lvr3utcz73OuXLcdygaHx8fF14QgAAEIAABCEAAAqkiUITEpWpeHBYCEIAABCAAAQh8QACJowg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hJQ9u9e7c89thjKRwjR/44AnPnzpX6+noVpOHhYenu7lZlWGy+8sorpbKy0iIq8Yzvfe97MjIyojrHbbfdptpvsTl6D9F70bzmz58vq1ev1kTIvn375KGHHlJlhLJ55cqVsmDBAtVxOjo65LXXXlNlsDk8AldddZVccskl4R0soRMhcZPAt7W1SWNjY0Kj4LG+CFRUVMjAwIAqvqenR2pqalQZFptbWlqkubnZIirxjPLyctm/f7/qHKOjo1JSUqLK0G4eGhqShQsXqmKqqqqkt7dXldHV1SV1dXWqjFA2R/eturpadZzo3g8ODqoy2Bwegeh7uqGhIbyDJXQiJA6JS6h6+XssEpc/1rk8CYmboIXETW0OEpfLTSqstUjc1HkjcUhc5j8BkLgwR4zEIXHTNROJC/POhnAqJA6Jm7aH/Dk1hCtqfwYkzp6pRSISh8QhcRY3qbAykDgkDokrrDsvSFyYA0fikDgkLsy7GfKpkDgkDokL+YZ6OBsS5wGqQSQSh8QhcQYXqcAikDgkDokrsEuPxIU5cCQOiUPiwrybIZ8KiUPikLiQb6iHsyFxHqAaRCJxSBwSZ3CRCiwCiUPikLgCu/RIXJgDR+KQOCQuzLsZ8qmQOCQOiQv5hno4GxLnAapBJBKHxCFxBhepwCKQOCQOiSuwS4/EhTlwJA6JQ+LCvJshnwqJQ+KQuJBvqIezIXEeoBpEInFIHBJncJEKLAKJQ+KQuAK79EhcmANH4pA4JC7MuxnyqZA4JA6JC/mGejgbEucBqkEkEofEIXEGF6nAIpA4JA6JK7BLj8SFOXAkDolD4sK8myGfColD4pC4kG+oh7MhcR6gGkQicUgcEmdwkQosAolD4qatfHt7u9xyyy2qK1FVVSWXXXaZKoPNEwROnDghW7duVSG56KKL5De/+Y0qY3h4WLq7u1UZFpuvvPJKqaystIhKPOP888+XF198UXWOt956S0499VRVhnbz0NCQLFy4UBUzb948Wb16tSqjqKhIxsfHVRmhbF65cqUsWLBAdZzoH2+Dg4OqjKamJjnllFNUGWyeIPDMM89IX1+fCgkSh8RNW6CoHI2NjaqCtba2SnTxedkQGBkZkbKyMlWYxS9xqgOw+SMJ8EucbTFqa2ulq6vLNjTFaRYSF33+lJaWpphCWEePvh83bNigOhQSh8QhcaorlN/NSFx+eefzaUicLW0kbipPJM62XxZpSJwFRSQOibPvkbdEJM4b2sSDkTjbESBxSJxto+zTkDh7pkXjWfkfURiw4c+pBhCNI5A4Y6ABxSFxtsNA4pA420bZpyFx9kyRuElMkTj7gmkTkTgtwXD3I3G2s0HikDjbRtmnIXH2TJE4JM6+VYaJSJwhzMCikDjbgSBxSJxto+zTkDh7pkgcEmffKsNEJM4QZmBRSJztQJA4JM62UfZpSJw9UyQOibNvlWEiEmcIM7AoJM52IEgcEmfbKPs0JM6eKRKHxNm3yjARiTOEGVgUEmc7ECQOibNtlH0aEmfPFIlD4uxbZZiIxBnCDCwKibMdCBKHxNk2yj4NibNnisQhcfatMkxE4gxhBhaFxNkOBIlD4mwbZZ+GxNkzReKQOPtWGSYicYYwA4tC4mwHgsQhcbaNsk9D4uyZInFInH2rDBOROEOYgUUhcbYDQeKQONtG2achcfZMkTgkzr5VholInCHMwKKQONuBIHFInG2j7NOQOHumSBwSZ98qw0QkzhBmYFFInO1AkDgkzrZR9mlInD1TJA6Js2+VYSISZwgzsCgkznYgSBwSZ9so+zQkzp4pEjeJ6bZt26ShoUFFeevWrbJu3TpVxqZNm6Svr0+VEcrmp556SnWUo0ePypw5c1QZixYtkr1796oynn32Wbn11ltVGTU1NfLNb35TlWGxecuWLfL4449bRKkynnvuOTlx4oQq44orrpCTTjpJlaHdHL2H6L1oXkuWLJHos0PzGhwclAcffFATIddff73ccMMNqoy7775bHnnkEVXGHXfcIZdeeqkqo6KiQiImmlf0j8jS0lJNhCxdulS1P5TNn//856W5uVl1nKjj69evV2W0t7fL2rVrVRlZ2ozETZpmW1ubNDY2quYb/UujqalJlbFixQrZsWOHKiOUzWNjY1JcXBz7OKH8EtfT0yORhGle9fX10tHRoYkw2Rv9YrN9+3aTLEJsCFRVVUlvb68qrKurS+rq6lQZ0Zd0S0uLKiPqeWdnpyojum/V1dWqjBAkLvr8mzVrlup9hLI5+l7q7u5WHYdf4lT4PnIzEofE2bdqUiISNwEDifNatVSHI3FTx4fEhVdnJC68mUQnQuKQOK/NROKQOK8Fy0g4EofEhV5lJC7MCSFxSJzXZiJxSJzXgmUkHIlD4kKvMhIX5oSQOCTOazOROCTOa8EyEo7EIXGhVxmJC3NCSBwS57WZSBwS57VgGQlH4pC40KuMxIU5ISQOifPaTCQOifNasIyEI3FIXOhVRuLCnBASh8R5bSYSh8R5LVhGwpE4JC70KiNxYU4IiUPivDYTiUPivBYsI+FIHBIXepWRuDAnhMQhcV6bicQhcV4LlpFwJA6JC73KSFyYE0LikDivzUTikDivBctIOBKHxIVeZSQuzAkhcUic12YicUic14JlJByJQ+JCrzISF+aEkDgkzmszkTgkzmvBMhKOxCFxoVcZiQtzQkgcEue1mUgcEue1YBkJR+KQuNCrjMSFOSEkDonz2kwkDonzWrCMhCNxSFzoVUbiwpwQEofEeW0mEofEeS1YRsKROCQu9CojcWFOCImbNJdt27ZJQ0ODalJbt26VdevWqTJWrVol3d3dqoxQNo+Pj6uOcvToUZkzZ44qY9GiRbJ3715Vxs6dO2X58uWqjLlz58qCBQtUGTfeeKOsXr1alVFbWyvbt29XZbDZlsBpp50mF154oSo06nlNTY0q4+mnn5YnnnhClRGdITqL5vWZz3xGTj/9dE2EVFRUyODgoCpjZGRESktLVRlFRUWq/aFsXrlypdx3332q40Tfj+vXr1dltLe3y9q1a1UZWdqMxE2aZltbmzQ2Nqrm29raKk1NTaqM6F88O3bsUGWEsplf4mwn0dLSIs3NzapQJE6FL9jN0Vy7urpU54v6tXHjRlVGR0eH1NfXqzIsNocgcdHn36xZsyzeTuIZ/BKX+Ag+8gBIHBLntZlInC1eJM6WZ5bSkLip00TibNuNxNnytEpD4pA4qy59ZA4SZ4sXibPlmaU0JA6J89lnJM4n3fjZSBwSF789DjuROAdIOSxB4nKAVWBLkTgkzmflkTifdONnI3FIXPz2OOxE4hwg5bAEicsBVoEtReKQOJ+VR+J80o2fjcQhcfHb47ATiXOAlMMSJC4HWAW2FIlD4nxWHonzSTd+NhKHxMVvj8NOJM4BUg5LkLgcYBXYUiQOifNZeSTOJ9342UgcEhe/PQ47kTgHSDksQeJygFVgS5E4JM5n5ZE4n3TjZyNxSFz89jjsROIcIOWwBInLAVaBLUXikDiflUfifNKNn43EIXHx2+OwE4lzgJTDEiQuB1gFthSJQ+J8Vh6J80k3fjYSh8TFb4/DTiTOAVIOS5C4HGAV2FIkDonzWXkkzifd+NlIHBIXvz0OO5E4B0g5LEHicoBVYEuROCTOZ+WROJ9042cjcUhc/PY47ETiHCDlsASJywFWgS1F4pA4n5VH4nzSjZ+NxCFx8dvjsBOJc4CUwxIkLgdYBbYUiUPifFYeifNJN342EofExW+Pw04kzgFSDkuQuBxgFdhSJA6J81l5JM4n3fjZSBwSF789DjuROAdIOSxB4nKAVWBLkTgkzmflkTifdONnI3GT2G3btk0aGhri0xSRrVu3yrp161QZq1atku7ublVGKJvHx8dVRzl69KjMmTNHlbFo0SLZu3evKmPnzp2yfPlyVYbF5rPPPlvOOussVdT+/fvl9ddfV2XcddddsnjxYlVGCJtPnDghV199deJHWbJkyQefHZrX3Llz5bzzztNEyKZNm+Tb3/62KmPBggUSnUXzuuOOO+TSSy/VREhFRYUMDg6qMkZGRqS0tFSVUVRUpNofyuaVK1fKfffdpzpO1PH169erMtrb22Xt2rWqjCxtRuImTbOtrU0aGxtV821tbZWmpiZVRvQvnh07dqgyQtnML3GhTML2HL29vVJVVWUbmkDa6OiozJ49O4EnT31kxDJimvQr+qV348aNSR9Denp6pLq6WnWOECQu+vybNWuW6n2Esplf4kKZxNRzIHFInNdmInFe8SYWjsTZokfipvJE4mz7ZZGGxFlQtM9A4pA4+1ZNSkTivOJNLByJs0WPxCFxto2yT0Pi7JlaJCJxSJxFj6bNQOK84k0sHImzRY/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EBSpzFYLOSMTIyImVlZaq3U1FRIQMDA6oMi80dHR2yZs0aVVRLS4s0NzerMiw2R9LR19dnEZVoRklJiYyOjiZ6BquHd3V1SV1dnVVcojk9PT1SXV2tOkN07wcHB1UZ0edPaWmpKoPNEwRaW1tlw4YNKiRtbW3S0NCgysjSZiQOiQu6z0jc1PEgcbZ1ReJseVqlIXFWJMPKQeLs54HEIXH2rTJMROKQOMM6/VkUEueTbvxsJC4+u5B3InH200H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jCXOfkQkaglUVFTIwMCAKib6UqmpqVFl1NfXS0dHhyqjublZNm/erMro6uqS2tpaVUZVVZX09fWpMoaGhqS8vFyVUVJSIsePH4+dEe0fHR2NvT/aGL2PhQsXqjIinr29vaqMaK51dXWqjKhfLS0tqoyo552dnaqMUCRO9SbY7IVAW1ubNDQ0eMlOYygSh8Slsbc5nRmJm4oLiZvggcRN7QYSl9NHC4sTIIDETYWOxCFxCVzD/D4SiUPipmscEofE5ffTiKdpCSBxSNy0HYrK0djYqO0Y+wMjgMQhcUic26Xklzg3TqxKjgASh8Qhccndv0SejMQhcUic29VD4tw4sSo5AkgcEofEJXf/EnkyEofEIXFuVw+Jc+PEquQIIHFIHBKX3P1L5MlIHBKHxLldPSTOjROrkiOAxCFxSFxy9y+RJyNxSBwS53b1kDg3TqxKjgASh8Qhccndv0SejMQhcUic29VD4tw4sSo5AkgcEofEJXf/EnkyEofEIXFuVw+Jc+PEquQIIHFIHBKX3P1L5MlIHBKHxLldPSTOjROrkiOAxCFxSFxy9y+RJyNxSBwS53b1kDg3TqxKjgASh8Qhccndv0SejMQhcUic29VD4tw4sSo5AkgcEofEJXf/EnkyEofEIXFuVw+Jc+PEquQIIHFIHBKX3P1L5MlIHBKHxLldPSTOjROrkiOAxCFxSFxy9y+RJyNxSBwS53b1kDg3TqxKjgASh8RN274HHnhA2tvbk2snT/ZCYMGCBdLZ2anKfvbZZ+XWW29VZSxZskSqq6tVGU8++aTs2rVLlfGVr3xFIrHVvJqammTPnj2aCHnxxRfl7/7u71QZV199tfzhD3+InTFr1iz51re+FXt/tPHIkSNSW1uryoi6sXXrVlXG4OCgPPjgg6qM66+/Xm644QZVxt133y2PPPKIKuOOO+6QSy+9VJVx0003yYEDB1QZbA6PQENDg1xzzTXhHSyhExWNj4+PJ/RsHguBgiLQ0dEha9asUb3nlpYWiX4t0bwi4di+fbsmwmTv0NCQlJeXm2TFDRkdHZXZs2fH3R7UvmiuXV1dQZ2Jw0AAAn4JIHF++ZIOgf8lgMRNLQMSZ3s5kDhbnqRBIA0EkLg0TIkzZoIAEofE+SwyEueTLtkQCJMAEhfmXDhVBgkgcUicz1ojcT7pkg2BMAkgcWHOhVNlkAASh8T5rDUS55Mu2RAIkwASF+ZcOFUGCSBxSJzPWiNxPumSDYEwCSBxYc6FU2WQABKHxPmsNRLnky7ZEAiTABIX5lw4VQYJIHFInM9aI3E+6ZINgTAJIHFhzoVTZZAAEofE+aw1EueTLtkQCJMAEhfmXDhVBgkgcUicz1ojcT7pkg2BMAkgcWHOhVNlkAASh8T5rDUS55Mu2RAIkwASF+ZcOFUGCSBxSJzPWiNxPumSDYEwCSBxYc6FU2WQABKHxPmsNRLnky7ZEAiTABIX5lw4VQYJIHFInM9aI3E+6ZINgTAJIHFhzoVTZZAAEofE+aw1EueTLtkQCJMAEhfmXDhVBgkgcUicz1ojcT7pkg2BMAkgcZPm8t///d/y0ksvhTmpBE7193//9zJr1qwEnjz1kU899ZTqDCUlJbJ48WJVxrFjx+SFF15QZezZs0d27typyrjxxhtl9erVqowtW7bI448/rsqw2PzTn/5UPvWpT6mifvnLX8p7770XO+PEiRNy9dVXx94fbTzllFPk4osvVmW8+eab8vzzz6syrrrqKlm/fr0q4+yzz5bo/yX9iu5adOc0ryVLlsipp56qiTDZq/38MjmEQcjf/u3fSnl5uSrplVdekYMHD6oyzj33XDnzzDNVGVnajMRNmmZbW5s0NjZmab6q9xJdtnnz5qkytJtHRkakrKxMFVNRUSEDAwOqjJ6eHqmpqVFl1NfXS/RrHC87ApGgHz9+3C4wRlL0xTY0NBRj58SW3t5eWbZsmSrDYnNzc7O0tLRYRKkyqqur5dFHH1VlRHc+uvtJvsbGxoL4h7AFgxUrVkh3d7cqqrW1VTZs2KDKiL6nGxoaVBlZ2ozEIXHT9hmJm0CDxIX5sYfE2c4FibPlicRN5YnE2fYrSkPikDgkzuFeIXEOkBJYgsTZQkfibHkicUicbaP+PA2JQ+KQOIdbhsQ5QEpgCRJnCx2Js+WJxCFxto1C4j6WJ/+buKl4+HMqf071/QGkzUfitASn7kfibHkicUicbaOQOCQuh0YhcUhcDnVJZCkSZ4sdibPlicQhcbaNQuKQuBwahcQhcTnUJZGlSJwtdiTOlicSh8TZNgqJQ+JyaBQSh8TlUJdEliJxttiROFueSBwSZ9soJA6Jy6FRSBwSl0NdElmKxNliR+JseSJxSJxto5A4JC6HRiFxSFwOdUlkKRJnix2Js+WJxCFxto1C4pC4HBqFxCFxOdQlkaVInC12JM6WJxKHxNk2ColD4nJoFBKHxOVQl0SWInG22JE4W55IHBJn2ygkDonLoVFIHBKXQ10SWYrE2WJH4mx5InFInG2jkDgkLodGIXFIXA51SWQpEmeLHYmz5YnEIXG2jULikLgcGoXEIXE51CWRpUicLXYkzpYnEofE2TYKiUPicmgUEofE5VCXRJYicbbYkThbnkgcEmfbKCTuY3m2t7fLLbfc4pt5XvJra2vlrLPOysuzfD6kqKhIxsfHVY+YO3eu1NfXqzKGh4elu7tblWGx+corr5TKykpV1EMPPST79u1TZXzta1+TefPmqTIsNv/N3/yNvPXWW6qof/3Xf1XtnzNnjtx8882qjOgfTPfee68qI5rpww8/rMqIuvUP//APqgyLzdFde+mll1RR0Z0/44wzVBnazX/84x9l06ZNqpjTTjtNGhoaVBkWmz/zmc/Itddeq4pqbW2VDRs2qDKi/8Z5CDxUb8Jwc9G49hvS8DBJR0XlaGxsTPoYJs/v7+9Xf9lHX9KHDx82OU/ckNLSUhkZGYm7Pah9HR0dsmbNGtWZWlpaJPq1RPOKBH/79u2aCOnt7ZWqqipVhsVm7S9x0f7R0VGLoySe0dXVJXV1dYmfgwPYEog+hyPJz8ILibOfIhI3iSkSN7VgSJzthUPibHlGaUjcBFMkzr5fISQicVOnwC9xU3kgcUjctJ9TSJztRzgSZ8sTiZvKE4mz71cIiUgcEvdxPUTikDgkLk+f1EicPWh+ieOXOPtWhZWIxCFxSJzjneTPqfw51bEqsZYhcbGwfewmJA6Js29VWIlIHBKHxDneSSQOiXOsSqxlSFwsbEicIzb+nOoIKmXLkDgkDolzvLRIHBLnWJVYy5C4WNiQOEdsSJwjqJQtQ+KQOCTO8dIicUicY1ViLUPiYmFD4hyxIXGOoFK2DIlD4pA4x0uLxCFxjlWJtQyJi4UNiXPEhsQ5gkrZMiQOiUPiHC8tEofEOVYl1jIkLhY2JM4RGxLnCCply5A4JA6Jc7y0SBwS51iVWMuQuFjYkDhHbEicI6iULUPikDgkzvHSInFInGNVYi1D4mJhQ+IcsSFxjqBStgyJQ+KQOMdLi8QhcY5VibUMiYuFDYlzxIbEOYJK2TIkDolD4hwvLRKHxDlWJdYyJC4WNiTOERsS5wgqZcuQOCQOiXO8tEgcEudYlVjLkLhY2JA4R2xInCOolC1D4pA4JM7x0iJxSJzsIv/pAAAgAElEQVRjVWItQ+JiYUPiHLEhcY6gUrYMiUPikDjHS7t792557LHHHFd/9LJf/OIX8qtf/UqVce2118oFF1ygyrDYHEnt73//e1VUc3OznHTSSbEzioqKZHx8PPb+aOPcuXOlvr5elTE8PCzd3d2qDIvNV155pVRWVqqiamtrZfv27aqM1atXS/TlkvTrO9/5juoI0X97dXR0VJUxMjIi3/ve91QZ8+fPl4ip5rVv3z556KGHNBHB7I3u2ksvvRTMeZI8SNSNAwcOqI5w5MgRiSQ/C6+rrrpKLrnkkiy8FZP3UDSu/YY0OUZ2QpqamuSuu+5SvaHoA2zFihWqjOiL/umnn1ZlWGweGxuT4uLi2FHRF2RZWVns/dHGiooKGRgYUGX09PRITU2NKiMSyejXuKRfFhKX9Huwer6FxA0NDcnChQtVR6qqqpLe3l5VRpY2V1dXy6OPPpqltxT7vVj8Etff3y9Lly6NfQarjdH3Y2trq1UcOSKCxBnXAImbChSJm+CBxBlfNoM4JM4AoocIJG4CKhLnoWAZikTijIeJxCFx01UKiTO+bAZxSJwBRA8RSBwS56FWmYxE4ozHisQhcUic8aXyGIfEeYSriEbikDhFfQpqKxJnPG4kDolD4owvlcc4JM4jXEU0EofEKepTUFuROONxI3FIHBJnfKk8xiFxHuEqopE4JE5Rn4LaisQZjxuJQ+KQOONL5TEOifMIVxGNxCFxivoU1FYkznjcSBwSh8QZXyqPcUicR7iKaCQOiVPUp6C2InHG40bikDgkzvhSeYxD4jzCVUQjcUicoj4FtRWJMx43EofEIXHGl8pjHBLnEa4iGolD4hT1KaitSJzxuJE4JA6JM75UHuOQOI9wFdFIHBKnqE9BbUXijMeNxCFxSJzxpfIYh8R5hKuIRuKQOEV9CmorEmc8biQOiUPijC+VxzgkziNcRTQSh8Qp6lNQW5E443EjcUgcEmd8qTzGIXEe4SqikTgkTlGfgtqKxBmPG4lD4pA440vlMQ6J8whXEY3EIXGK+hTUViTOeNxIHBKHxBlfKo9xSJxHuIpoJA6JU9SnoLYiccbjXr9+vWzdulWVev/998t1112nyujq6pIjR46oMiw233bbbaqYEydOSGtrqypj7ty5Ul9fr8oYHh6W7u5uVcaSJUsk+nJK+lVbWyvbt29P+hgmz7/11luluLg4dtZf/dVfSZSheQ0NDcnChQs1EVJVVSW9vb2qjFA279y5U/bs2aM6TnTXXnrpJVVGVjbPnz9fDhw4oHo70XdB9J2QhddVV10ll1xySRbeisl7QOJMME6EhPJLnPHbIi5DBLIkcaOjoxL9mpbkC4mbSj/6B1NnZ2eSI8nUs+fNmycHDx7MxHuK/kG+YcMG1Xtpa2uThoYGVUaWNiNxxtNE4oyBEmdOAImzRYrEIXG2jZqahsRN5YHETeWBxBnfPiTOGChx5gSQOFukSBwSZ9soJO7jeCJxSJzP+yZInFe8hBsQQOIMIE6KQOKQONtGIXFInHuj+CXOnZXTSiTOCROLEiSAxNnCR+KQONtGIXFInHujkDh3Vk4rkTgnTCxKkAASZwsfiUPibBuFxCFx7o1C4txZOa1E4pwwsShBAkicLXwkDomzbRQSh8S5NwqJc2fltBKJc8LEogQJIHG28JE4JM62UUgcEufeKCTOnZXTSiTOCROLEiSAxNnCR+KQONtGIXFInHujkDh3Vk4rkTgnTCxKkAASZwsfiUPibBuFxCFx7o1C4txZOa1E4pwwsShBAkicLXwkDomzbRQSh8S5NwqJc2fltBKJc8LEogQJIHG28JE4JM62UUgcEufeKCTOnZXTSiTOCROLEiSAxNnCR+KQONtGIXFInHujkDh3Vk4rkTgnTCxKkAASZwsfiUPibBuFxCFx7o1C4txZOa1E4pwwsShBAkicLXwkDomzbRQSh8S5NwqJc2fltBKJc8LEogQJIHG28JE4JM62UUgcEufeKCTOnZXTykOHDsnLL7/stHa6RQ888IA8//zzqoz29na58MILVRkrV66UV199VZWRlc2XX365bN68WfV2HnnkEbn77rtVGTfeeKOsXr1albF//3557bXXVBnRP1b27NmjyrDYfMUVV8hJJ51kERU7o6ysTP75n/859v5oY/S58dOf/lSV8aUvfUnWr1+vyrj33nvlRz/6kSqjpqZGFi1apMpg8wSB3//+93LPPfckjuTzn/+8NDc3q87xyiuvyMGDB1UZ5557rpx55pmqjCxtRuICnOaKFStkx44dqpP19/dLZWWlKmPevHly+PBhVUZWNldXV0tPT4/q7XR0dMiaNWtUGS0tLeoPUtUB/rS5qqpK+vr6LKJSn1FeXi7Rr3GaV29vryxbtkwTIdEvrF1dXaqMqF8bN25UZUQ9r6+vV2WweYJAJD3nnHNO4kii76Xu7u7Ez8EBphJA4gJsBBIX3lCQuKkzQeImeCBxU7uBxNl+fiFxtjyzlobEBThRJC68oSBxSNx0rUTikDifn1hInE+66c9G4gKcIRIX3lCQOCQOiXO7l/wS58bJdRUS50qqMNchcQHOHYkLbyhIHBKHxLndSyTOjZPrKiTOlVRhrkPiApw7EhfeUJA4JA6Jc7uXSJwbJ9dVSJwrqcJch8QFOHckLryhIHFIHBLndi+RODdOrquQOFdShbkOiQtw7khceENB4pA4JM7tXiJxbpxcVyFxrqQKcx0SF+DckbjwhoLEIXFInNu9ROLcOLmuQuJcSRXmOiQuwLkjceENBYlD4pA4t3uJxLlxcl2FxLmSKsx1SFyAc0fiwhsKEofEIXFu9xKJc+PkugqJcyVVmOuQuADnjsSFNxQkDolD4tzuJRLnxsl1FRLnSqow1yFxAc4diQtvKEgcEofEud1LJM6Nk+sqJM6VVGGuQ+ICnDsSF95QkDgkDolzu5dInBsn11VInCupwlyHxAU4dyQuvKEgcUgcEud2L5E4N06uq5A4V1KFuQ6JC3DuSFx4Q0HikDgkzu1eInFunFxXIXGupApzHRIX4NxffPFFef3111Unu+iii2T27NmqjPnz58uhQ4dUGdrNn/jEJ+TBBx/Uxqj3l5aWygUXXKDKefXVV2V4eFiV8eSTT8quXbtUGd/61rfki1/8oipj2bJl0tvbq8rYvn27fOpTn1JlXH311XLixAlVhnbzKaecIhdffLEq5s0335Tnn39elXHGGWfIeeedp8o4cuSI/Pa3v1VldHZ2yj/90z+pMiw233TTTXLgwAGLqNgZxcXF6nvyzjvvyK9//evYZ4g2Rt265ZZbVBllZWVSXl6uyrDY3NDQINdcc41FVCYykLhMjNHPm5g3b54cPnzYT7hjaiRPIyMjjquzv6y5uVk2b96seqNdXV1SW1uryqiqqpK+vj5VxtDQkPpLoaSkRI4fP646B5ttCYTyS1xFRYUMDg7avrkc0yKJGxsby3GX/fL+/n5ZunSpfXACiW1tbRKJHK8PCSBxNGFaAkhceOVA4qbOBIkLr6NI3MRMkDj7fiJxU5kicfYdy0wiEhfeKJE4JC68Vk49ERKHxPnsKBKHxPnsV6aykbjwxonEIXHhtRKJm24m/BJn31YkDomzb1VGE5G48AaLxCFx4bUSiUPi8tdKJA6Jy1/bUv4kJC68ASJxSFx4rUTikLj8tRKJQ+Ly17aUPwmJC2+ASBwSF14rkTgkLn+tROKQuPy1LeVPQuLCGyASh8SF10okDonLXyuROCQuf21L+ZOQuPAGiMQhceG1EolD4vLXSiQOictf21L+JCQuvAEicUhceK1E4pC4/LUSiUPi8te2lD8JiQtvgEgcEhdeK5E4JC5/rUTikLj8tS3lT0LiwhsgEofEhddKJA6Jy18rkTgkLn9tS/mTkLjwBojEIXHhtRKJQ+Ly10okDonLX9tS/iQkLrwBInFIXHitROKQuPy1EolD4vLXtpQ/CYkLb4BIHBIXXiuROCQuf61E4pC4/LUt5U9C4sIbIBKHxIXXSiQOictfK5E4JG7atkXlaGxszF8bp3lSd3e3rFixQnWOyspKefrpp1UZFpvHxsYk+o9Ax32NjIxIWVlZ3O1B7auvr5eOjo6gzhT3MFVVVdLX1xd3+wf7hoaGpLy8XJWRlc29vb2ybNmyrLwd3ochgegf0wcPHlQl9vf3y9KlS1UZoWxG4pA4JC6PtxGJm4CNxE0tHhI3wQOJy+OHUsoehcRNHRgSh8QhcXn8EEPikLjp6obEIXF5/ChK7aOQOCTu48pbND4+Pp7adhsfnD+nGgMVESQOiUPiZr5X/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23kLjW1lZpampyfGL2lxUXF8u7774b+42WlpbKyMhI7P1Z29jc3CybN29Wva2uri6pra1VZVRVVUlfX58qY2hoSMrLy1UZJSUlcvz4cVVGCJsjnpHIaV7RXOvq6jQRJns7Ojqkvr7eJCvpkOjz59ixY4kew0LiLN5Ad3e3rFq1ShUVfTdG35G87AgUjY+Pj9vFpTsJibOfHxJnyxSJm8oTiZvggcTZ3rUoDYmbYIrE2ffLIhGJm0QRibOo1NQMJM6WKRKHxE3XKCTO9q4hcVN5InH2/bJIROKQOIseTZuBxNniReKQOCTO9k59XBq/xPFLXP7aFu9JSBwSF685jruQOEdQjsuQOCQOiXO8LAbLkDgkzqBGXiOQOCTOa8GQOFu8SBwSh8TZ3il+iXPjyZ9T3TjlexUSh8R57RwSZ4sXiUPikDjbO4XEufFE4tw45XsVEofEee0cEmeLF4lD4pA42zuFxLnxROLcOOV7FRKHxHntHBJnixeJQ+KQONs7hcS58UTi3DjlexUSh8R57RwSZ4sXiUPikDjbO4XEufFE4tw45XsVEofEee0cEmeLF4lD4pA42zuFxLnxROLcOOV7FRKHxHntHBJnixeJQ+KQONs7hcS58UTi3DjlexUSh8R57RwSZ4sXiUPikDjbO4XEufFE4tw45XsVEofEee0cEmeLF4lD4pA42zuFxLnxROLcOOV7FRKHxHntHBJnixeJQ+KQONs7hcS58UTi3DjlexUSh8R57RwSZ4sXiUPikDjbO4XEufFE4tw45XsVEjeJ+AMPPCDt7e2qGaxZs0b+8R//UZURyubdu3fL22+/rTrOpk2b5L333oudceqpp8q6deti7482lpSUyOLFi1UZoWy2kLgNGzbIF7/4RdVb+o//+A85cOCAKmPt2rVy+umnqzK2bNki77zzjipDu/nEiRPy3HPPqWK+8IUvyM9//nNVxuOPPy4Rj6RfNTU1smjRoqSPIUuWLJHo80Pz+vKXvyz/8z//EztifHxcdu3aFXt/tPGTn/yk3HfffaqMT3ziE1JRUaHKuP/++2XlypWqjPXr18udd96pymDzVAJIHI2YlsC8efPk8OHDKkJjY2MS/RoX9zUyMiJlZWVxt3+wL/rwGhgYUGWEstlC4izeS29vr1RVVamiysvLZf/+/aqM0dHRDyQ9ydfQ0JAsXLhQdYSIZcQ0C6/6+nrp7OxM/K1Ed14rLto3EX3+zZo1Sxuj3l9ZWSn9/f2qHH6JU+HzthmJ84Y2/cFIXHgzROKmzgSJC6+jSNzETJC4qf1samqS1tbW8Eqb4hMhcSkenu+jI3G+Ceeej8Qhcbm3Jr87kDgkbrrGIXH2dxGJs2eamUQkLrxRInFIXHitnHoiJA6JQ+Lyd0uRuPyxTt2TkLjwRobEIXHhtRKJm24m/DmVP6f6vq9InG/CKc5H4sIbHhKHxIXXSiQOiXNrJX9OdeOUyyokLhdaBbYWiQtv4EgcEhdeK5E4JM6tlUicG6dcViFxudAqsLVIXHgDR+KQuPBaicQhcW6tROLcOOWyConLhVaBrUXiwhs4EofEhddKJA6Jc2slEufGKZdVSFwutApsLRIX3sCROCQuvFYicUicWyuRODdOuaxC4nKhVWBrkbjwBo7EIXHhtRKJQ+LcWonEuXHKZRUSlwutAluLxIU3cCQOiQuvlUgcEufWSiTOjVMuq5C4XGgV2FokLryBI3FIXHitROKQOLdWInFunHJZhcTlQqvA1iJx4Q0ciUPiwmslEofEubUSiXPjlMsqJC4XWgW2FokLb+BIHBIXXiuROCTOrZVInBunXFYhcbnQKrC1SFx4A0fikLjwWonEIXFurUTi3DjlsgqJy4WWw9pDhw7Jyy+/7LDS75KLLrpIZs+erXrIypUr5dVXX1VlbNy4Uf7iL/4idsbbb78td955Z+z90cYFCxZIZ2enKiOUzaFI3F133SWLFy9WYamtrZUjR46oMt566y059dRTVRlPPfWUav/Ro0flu9/9rirjnHPOka9+9auqDIvNZ599tkT/T/P6+te/Lj/4wQ80EXLBBRfI6aefrsr44Q9/KBFXzeuZZ56Rd999N3bE+++/L7fffnvs/dHGd955R3bv3q3K+OxnPyv33HOPKuOJJ56QTZs2qTLWr1+v/jxXHSCDm5E446FG/9KIvuCSfvX390tlZWXSx5Di4mLVh2BpaamMjIwk/j5COUAoEhcKj9HRUSkpKYl9nGi/9h875eXlMjQ0FPsM0cbe3l5ZtmyZKsNic9SvlpYWVVR9fb36H009PT1SXV2tOofF5ujz59ixY7Gjos+/sbGx2PujjQcPHlTLqOoAhpv5Jc4Q5p+ikDhjpkjcVKBInG3BkLipPJE4+34hcRNMkTjbfiFxtjyjNCTOmCkSh8QZV2pKHBKHxPnuFxKHxPnqGBJnTxaJM2aKxCFxxpVC4j4GKL/E2baNP6dO5ckvcbb9QuJsefJLnD1PQeKQOA+1+t9Ifonjlzjf/eKXOH6J89UxJM6eLL/EGTNF4pA440rxSxy/xPms1J/1C4lD4nwVDomzJ4vEGTNF4pA440ohcUicz0ohcR9Dlz+n2lYPibPlyZ9T7Xny59T/w5T/36m2JePPqfw51bZRU9P438RN5YHE2bYNibPlicTZ80TikDgPrZqIROKQOJ8FQ+KQOJ/9QuLs6fLnVGOm/DmVP6caV4o/p/LnVJ+V4s+p/Dk1b/1C4uxRI3HGTJE4JM64UkgcEuezUkgcEpe3fiFx9qiROGOmSBwSZ1wpJA6J81kpJA6Jy1u/kDh71EicMVMkDokzrhQSh8T5rBQSh8TlrV9InD1qJM6YKRKHxBlXColD4nxWColD4vLWLyTOHjUSZ8wUiUPijCuFxCFxPiuFxCFxeesXEmePGokzZorEIXHGlULikDiflULikLi89QuJs0eNxE1iunv3bnnsscdUlIuKimR8fFyVYbH5hhtukLPOOksV1dbWJm+++aYqQ7s5FJ7a95G1/ffee68cOnRI9bZuvvlmif6PqWpe2n6MjY3Jli1bNEf44D1E7yXp1759++Thhx9WHePb3/623H777aqMnTt3yp49e1QZK1eulAULFqgyOjo65LXXXlNltLa2yttvv63K0H4fRJ/B0Wex5nXkyBH5yU9+oomQCy64QK699lpVxuWXXy5VVVWqDDZPJYDETeIRXZTGxkZVR6JLH/1rIwuvefPmyeHDh1VvJfqSjP6rDXFfIyMjUlZWFnd75vZF/13L6P8ga9Kv6IO4r69PdYyhoSEpLy9XZZSUlMjx48dVGSFsjnj29vaqjtLV1SV1dXWqDIv/Y7+qAxhurqiokMHBQcPE3KOiz77oMzDpV39/vyxdulR1jBUrVkh3d7cqg832BJA4JG7aViFx9hdOm4jETSWIxE3wQOKmdgOJm+CBxGk/ecPdj8QhcUhcuPfzz06GxCFx09UViUPipusGEpeiD/kcj4rEIXFIXI6XJsnlSBwSh8S53UB+ieOXOLempHsVEofEIXEpusNIHBKHxLldWCQOiXNrSrpXIXFIHBKXojuMxCFxSJzbhUXikDi3pqR7FRKHxCFxKbrDSBwSh8S5XVgkDolza0q6VyFxSBwSl6I7jMQhcUic24VF4pA4t6akexUSh8QhcSm6w0gcEofEuV1YJA6Jc2tKulchcUgcEpeiO4zEIXFInNuFReKQOLempHsVEofEIXEpusNIHBKHxLldWCQOiXNrSrpXIXFIHBKXojuMxCFxSJzbhUXikDi3pqR7FRKHxCFxKbrDSBwSh8S5XVgkDolza0q6VyFxSBwSl6I7jMQhcUic24VF4pA4t6akexUSh8QhcSm6w0gcEofEuV1YJA6Jc2tKulchcUgcEpeiO4zEIXFInNuFReKQOLempHsVEjdpfrt375bHHntMNdEvfOELctlll6kyfvazn8kLL7ygysjK5qKiIhkfH0/87QwPD8v999+vOsfixYulurpalRHKZou5fOMb35DS0lLVW7rjjjtkbGxMlZGVzRYzschYvny5RF1P+mUhcU1NTXLKKafEfisnn3yyNDc3x95vtXHXrl3yuc99ThW3YsUK6e7uVmWw2Z4AEmfPVJ0YXZYdO3aoc7QBBw8elHnz5qliiouL5d13342dEX3Jj4yMxN5vtbGnp0dqampUcfX19dLR0aHKiL4QNm/erMqw2Nzb2ytVVVUWUWSISMRz2bJlKha1tbXS1dWlyoh+6d24caMqI+p41PWkXxYSF332aP+hkTSH6Pn9/f2ydOlS1VGQOBU+b5uROG9o4wcjcRPskLipPULi4t+rkHcicfbTQeImmCJx9v0KJRGJC2USk86BxCFx09USiQvwwhocCYkzgPh/IpA4JM6+VeElInHhzUSQOCQOiQvwYno8EhJnDxeJQ+LsWxVeIhIX3kyQuEkz4c+p/Dk1wCtqfiQkzhypIHFInH2rwktE4sKbCRKHxE3bSv6cGuCFNTgSEmcAkT+nTguR/02cfb9CSUTiQpnEpHPw51T+nMqfUwO8mB6PhMTZw+WXOH6Js29VeIlIXHgz4Zc4fonjl7gA76XPIyFx9nSROCTOvlXhJSJx4c0EiUPikLgA76XPIyFx9nSROCTOvlXhJSJx4c0EiUPikLgA76XPIyFx9nSROCTOvlXhJSJx4c0EiUPikLgA76XPIyFx9nSROCTOvlXhJSJx4c0EiUPikLgA76XPIyFx9nSROCTOvlXhJSJx4c0EiUPikLgA76XPIyFx9nSROCTOvlXhJSJx4c0EiUPikLgA76XPIyFx9nSROCTOvlXhJSJx4c0EiUPikLgA76XPIyFx9nSROCTOvlXhJSJx4c0EiUPikLgA76XPIyFx9nSROCTOvlXhJSJxxjP5xS9+Ic8884wqtaioSMbHx1UZFptvueUWOe2001RR0XvRvE455RRpamrSRMjcuXOlvr5elTE8PCzd3d2qjCVLlkh1dbUqw+I/u/XlL3/5g/+upOZl0dFvfOMbEv23cXmJWEhcNNNotpqXxVwtMjTv4f/v7ejokNdff10VFX32RJ9BaX8dOXJEfvKTn6jeRvRfEtJ+BqoOwOaPJIDEGRcjuvR33XWXKjW6KNGFycKruLhY3n333UTfSvTlNjAwkOgZrB5uIXFdXV1SW1urOlJVVZX09fWpMoaGhqS8vFyVkZXNFhJnwSLqV0tLiyoq+gdTZ2enKoPN4RFA4sKbSXQiJM54LkjcVKBInG3BkDhbnqGkIXGhTIJzTEcAiQuzG0ic8VyQOCTOuFJT4pA4n3STy0bikmPPk90IIHFunPK9CokzJo7EIXHGlULifAINJBuJC2QQHGNaAkhcmOVA4ozngsQhccaVQuJ8Ag0kG4kLZBAcA4lLWQeQOOOBIXFInHGlkDifQAPJRuICGQTHQOJS1gEkznhgSBwSZ1wpJM4n0ECykbhABsExkLiUdQCJMx4YEofEGVcKifMJNJBsJC6QQXAMJC5lHUDijAeGxCFxxpVC4nwCDSQbiQtkEBwDiUtZB5A444EhcUiccaWQOJ9AA8lG4gIZBMdA4lLWASTOeGBIHBJnXCkkzifQQLKRuEAGwTGQuJR1AIkzHhgSh8QZVwqJ8wk0kGwkLpBBcAwkLmUdQOKMB4bEIXHGlULifAINJBuJC2QQHAOJS1kHkDjjgSFxSJxxpZA4n0ADyUbiAhkEx0DiUtYBJM54YEgcEmdcKSTOJ9BAspG4QAbBMZC4lHUAiTMeGBKHxBlXConzCTSQbCQukEFwDCQuZR1A4owHdujQIXn55ZdVqeeff76UlZWpMkLZvGvXLnn//fcTPU5JSYksXrxYdYZnn31Wbr31VlWGxebDhw+r+3XeeefJGWecoTrO9ddfL5/+9KdVGd///vfljTfeUGVoN//1X/+1PProo6qYI0eOSMRD8zrnnHPkq1/9qiZCHn/8cbnzzjtVGRs3bpTvfOc7qoyvf/3r8oMf/ECV8W//9m9y6aWXqjJC2Pzee+9JVVVVCEdRnyH6TiovL1fnaAMaGhrkmmuu0cZkZj8Sl5lR8kZ8Eujp6ZGamhqfj0hVdvTLkfbLKfpC2L7W1QQAABpNSURBVL9/f6LvOxL80dFR1RmGhoZk4cKFqoyIZcRU8+rq6pK6ujpNhDQ3N0tLS4sqo76+Xjo7O1UZ0X2rrq5WZYSweWxsTGbNmhXCUTJzhra2NolEjteHBJA4mgABBwJI3FRISNwEDyRuajeQuAkeSJzDh2uOS5C4qcCQuBwLxPLCJIDEIXHTNR+JQ+Km6wYSZ/99gcQhcfatIjHzBJA4JA6Jc7vm/BLHL3FuTYm3ColD4uI1h10FTQCJQ+KQOLePACQOiXNrSrxVSBwSF6857CpoAkgcEofEuX0EIHFInFtT4q1C4pC4eM1hV0ETQOKQOCTO7SMAiUPi3JoSbxUSh8TFaw67CpoAEofEIXFuHwFIHBLn1pR4q5A4JC5ec9hV0ASQOCQOiXP7CEDikDi3psRbhcQhcfGaw66CJoDEIXFInNtHABKHxLk1Jd4qJA6Ji9ccdhU0ASQOiUPi3D4CkDgkzq0p8VYhcUhcvOawq6AJIHFIHBLn9hGAxCFxbk2JtwqJQ+LiNYddBU0AiUPikDi3jwAkDolza0q8VUgcEhevOewqaAJIHBKHxLl9BCBxSJxbU+KtQuKQuHjNYVdBE0DikDgkzu0jAIlD4tyaEm8VEofExWsOuwqaABKHxCFxbh8BSBwS59aUeKuQOCRu2uY88MAD0t7eHq9Z7AqWwIIFC6Szs1N1vmPHjskLL7ygynjkkUfk3//931UZdXV1snr1alXGli1b5Oc//7kq48ILL5TTTjtNlbF27Vo5/fTTVRnazSeffLJcccUVqpgXX3xRzj//fFVGxDJiqnktWrRIampqNBHy9NNPyxNPPKHKGB4elt/97neqjOgfTdXV1aqMm266SQ4cOKDKePjhh2X27NmqjKKiItV+i82f/exn5Z577lFFRb3YtGmTKuO6666TSPI1r3PPPVfOPPNMTUSm9haNj4+PZ+odKd5MZPiNjY2KBLaGSKCiokIGBgYSP1pHR4esWbNGdY6WlhZpbm5WZdTW1sr27dtVGRabh4aGpLy83CIq0YzofSxcuDDRM0QPj+ba1dWlOkfUr40bN6oyLDZbSFx07wcHB1XHGRkZkdLS0tgZY2NjMmvWrNj7rTZWVlZKf3+/Kq67u1tWrVqlymhqapLW1lZVBpunEkDiJvFA4rJ5PZC4qXNF4mx7jsTZ8ozSkDhbpkicLc+Q0pA4JC6kPno5CxKHxHkp1p9CkTh7ukicLVMkzpZnSGlIHBIXUh+9nAWJQ+K8FAuJ84YVibNFi8TZ8gwpDYlD4kLqo5ezIHFInJdiIXHesCJxtmiROFueIaUhcUhcSH30chYkDonzUiwkzhtWJM4WLRJnyzOkNCQOiQupj17OgsQhcV6KhcR5w4rE2aJF4mx5hpSGxCFxIfXRy1mQOCTOS7GQOG9YkThbtEicLc+Q0pA4JC6kPno5CxKHxHkpFhLnDSsSZ4sWibPlGVIaEofEhdRHL2dB4pA4L8VC4rxhReJs0SJxtjxDSkPikLiQ+ujlLEgcEuelWEicN6xInC1aJM6WZ0hpSBwSF1IfvZwFiUPivBQLifOGFYmzRYvE2fIMKQ2JQ+JC6qOXsyBxSJyXYiFx3rAicbZokThbniGlIXFIXEh99HIWJA6J81IsJM4bViTOFi0SZ8szpDQkDokLqY9ezoLEIXFeioXEecOKxNmiReJseYaUhsQhcSH10ctZkDgkzkuxkDhvWJE4W7RInC3PkNKQOGOJa21tlaamppBmnOqzjIyMSFlZmeo9hCJxqjcR2Oaqqirp6+sL7FTJHKe8vFyGhoaSefikp3Z1dUldXV3i57A4gIXEWZxDmzE2NiazZs3Sxqj3hyJx6jciIm1tbdLQ0GARlYkMJA6JC7rISFyY40HiJuaCxNl3FImzZYrE2fIMKQ2JQ+JC6uOfnQWJC3M8SBwS57OZSJwtXSTOlmdIaUgcEhdSH5G4oKcxcTgkDonzWVUkzpYuEmfLM6Q0JA6JC6mPSFzQ00DiPmo8/DnVvrRInC1TJM6WZ0hpSBwSF1Ifkbigp4HEIXH5KSgSZ8sZibPlGVIaEofEhdRHJC7oaSBxSFx+CorE2XJG4mx5hpSGxCFxIfURiQt6GkgcEpefgiJxtpyROFueIaUhcUhcSH1E4oKeBhKHxOWnoEicLWckzpZnSGlIHBIXUh+RuKCngcQhcfkpKBJnyxmJs+UZUhoSh8SF1EckLuhpIHFIXH4KisTZckbibHmGlIbEIXEh9RGJC3oaSBwSl5+CInG2nJE4W54hpSFxSFxIfUTigp4GEofE5aegSJwtZyTOlmdIaUgcEhdSH5G4oKeBxCFx+SkoEmfLGYmz5RlSGhKHxIXURyQu6GkgcUhcfgqKxNlyRuJseYaUhsQhcSH1EYkLehpIHBKXn4IicbackThbniGlIXFIXEh9ROKCngYSh8Tlp6BInC1nJM6WZ0hpSFyAErdixQrZsWNHSD2JfZaxsTEpLi6OvX9kZETKyspi7482VlRUyMDAgCrDYnNHR4esWbPGIooMCHgh0NzcLC0tLars+vp66ezsVGWweYLAvHnz5ODBgyok/f39snTpUlWGxeampiZpbW21iCLjTwSQOCTO62VA4ibwInFeq0a4AQEkzgCicQQSZww0Y3FIHBLntdJIHBLntWCEmxJA4kxxmoQhcSYYMxuCxCFxXsuNxCFxXgtGuCkBJM4Up0kYEmeCMbMhSBwS57XcSBwS57VghJsSQOJMcZqEIXEmGDMbgsQhcV7LjcQhcV4LRrgpASTOFKdJGBJngjGzIUgcEue13EgcEue1YISbEkDiTHGahCFxJhgzG4LEIXFey43EIXFeC0a4KQEkzhSnSRgSZ4IxsyFIHBLntdxIHBLntWCEmxJA4kxxmoQhcSYYMxuCxCFxXsuNxCFxXgtGuCkBJM4Up0kYEmeCMbMhSBwS57XcSBwS57VghJsSQOJMcZqEIXEmGDMbgsQhcV7LjcQhcV4LRrgpASTOFKdJGBJngjGzIUgcEue13EgcEue1YISbEkDiTHGahCFxJhgzG4LEIXFey43EIXFeC0a4KQEkzhSnSRgSZ4IxsyFIHBLntdxIHBLntWCEmxJA4kxxmoQhcSYYMxuCxCFxXsuNxCFxXgtGuCkBJM4Up0kYEmeCMbMhSNyk0W7btk0aGhpUw966dausW7dOlbFq1Srp7u5WZYSyeXx8XHWUo0ePypw5c1QZixYtkr1796oyjh07Ji+88IIqY8+ePbJz505VxuHDh+Xll19WZZx33nlyxhlnqDKysvmPf/yj/PKXv8zK21G/j6997Wtyww03qHLuvvtu6enpUWVYbF68eLGceuqpFlGxM6LPv127dsXeH2385Cc/Kffdd58qI/rM+PGPf6zKeOONN+TFF19UZVx33XVSX1+vyjj33HPlzDPPVGVkaTMSN2mabW1t0tjYqJpva2urNDU1qTJWrFghO3bsUGWEsjkrv8RFX0o1NTUqrNGHV0dHhyoj+qVk8+bNqoyuri6pra1VZWRl8+joqMyePTsrb4f3MYnAwMCAVFRUJMok+vybNWtWomeIHl5ZWSn9/f2qc0Q/LEQ/MCT9ir6ntT+2JP0eLJ+PxCFxln36sywkbgIJEue1arHCkbhY2FKxCYmbGBMSl4rKxjokEofExSqO6yYkDolz7UoS65C4JKjn55lIHBKXn6Yl+xQkDonz2kAkDonzWjBlOBKnBBjwdiQOiQu4nmZHQ+KQOLMyfVQQEofEeS2YMhyJUwIMeDsSh8QFXE+zoyFxSJxZmZC4j0fJ/ybOa9VihSNxsbClYhMSh8SloqjKQyJxSJyyQh+/nV/i+CXOa8GU4UicEmDA25E4JC7gepodDYlD4szKxC9x/BLntUwewpE4D1ADiUTikLhAquj1GEgcEue1YPwSxy9xXgumDEfilAAD3o7EIXEB19PsaEgcEmdWJn6J45c4r2XyEI7EeYAaSCQSh8QFUkWvx0DikDivBeOXOH6J81owZTgSpwQY8HYkDokLuJ5mR0PikDizMvFLHL/EeS2Th3AkzgPUQCKROCQukCp6PQYSh8R5LRi/xPFLnNeCKcOROCXAgLcjcUhcwPU0OxoSh8SZlYlf4vglzmuZPIQjcR6gBhKJxCFxgVTR6zGQOCTOa8H4JY5f4rwWTBmOxCkBBrwdiUPiAq6n2dGQOCTOrEz8EscvcV7L5CEcifMANZBIJA6JC6SKXo+BxE3Cu23bNmloaFAB37p1q6xbt06VsWrVKunu7lZlhLJ5fHxcdZSjR4/KnDlzVBmLFi2SvXv3qjJ27twpy5cvV2Xwn92aiu+5556TP/zhDyqmS5cuVe0/ceKEfOlLX1JnRO9F8zrttNPkwgsv1ESY7D1y5Ij89re/NclKOsRC4p555hl59913Y7+V999/X26//fbY+602fvrTn5brr79eFfdf//Vf8p//+Z+qjFdeeUUOHTqkymhvb5e1a9eqMrK0GYmbNM22tjZpbGxUzbe1tVWamppUGStWrJAdO3aoMkLZzJ9TJyaBxE1tZXl5uezfv19V1eiXtJKSElWGdvPQ0JAsXLhQFVNVVSW9vb2qDIvNLS0tsnHjRouoxDMsJK60tFSOHTsW+70UFxdL9BmY9Ku/v1+0/+CJvpe0Py5E348bNmxQ4Yi+p7U/tqgOENhmJA6J81pJJA6Jm65gSNwEGSTO/mMIiZtgisTZ9yuURCQOifPaRSQOiUPiZr5iSNzMjHJdgcQhcbl2Jo3rkTgkzmtvkTgkDomb+YohcTMzynUFEofE5dqZNK5H4pA4r71F4pA4JG7mK4bEzcwo1xVIHBKXa2fSuB6JQ+K89haJQ+KQuJmvGBI3M6NcVyBxSFyunUnjeiQOifPaWyQOiUPiZr5iSNzMjHJdgcQhcbl2Jo3rkTgkzmtvkTgkDomb+YohcTMzynUFEofE5dqZNK5H4pA4r71F4pA4JG7mK4bEzcwo1xVIHBKXa2fSuB6JQ+K89haJQ+KQuJmvGBI3M6NcVyBxSFyunUnjeiQOifPaWyQOiUPiZr5iSNzMjHJdgcQhcbl2Jo3rkTgkzmtvkTgkDomb+YohcTMzynUFEofE5dqZNK5H4pA4r71F4pA4JG7mK4bEzcwo1xVIHBKXa2fSuB6JQ+K89haJQ+KQuJmvGBI3M6NcVyBxSFyunUnjeiQOifPaWyQOiUPiZr5iSNzMjHJdgcQhcbl2Jo3rkTgkzmtvkTgkDomb+YohcTMzynUFEofE5dqZNK5H4iZNbdu2bdLQ0KCa49atW2XdunWqjE2bNklfX58qI5TNTz31lOooR48elTlz5qgyFi1aJHv37lVl7Ny5U5YvX67KiPZ/85vfVGU8+eSTsmvXLlXGV77yFamoqFBlWGz+/ve/L2+88YYq6l/+5V/kL//yL1UZ2s1RR7/73e+qYi6++GKJPjuSft17773yox/9SHWM4eFh+d3vfqfKuOCCC+T0009XZfzwhz+Uc845R5VRWloqx44dU2WMj4+r9r/zzjvy61//WpXx8ssvy49//GNVxoUXXijXXHONKuNXv/qV9Pb2qjKi72jtOVQHCGwzEjdpIG1tbdLY2KgaUWtrqzQ1Naky2DxBYGRkRMrKylRIImGJ/lWuefX09EhNTY0mwmRvS0uLNDc3q7Jqa2tl+/btqgyLzUNDQ1JeXq6KKikpkePHj6sytJuj9xC9F14fEqivr5fOzk4Vjui+VVdXqzIsNmslrri4WKK/RmheBw8eVMtoZWWl9Pf3a44h3d3dsmrVKlVG9N0YfUfysiOAxCFxdm3ykITETYWKxE3lgcR5uHTKSCRuAiASN7VMSJzycn3EdiQOibNvlWEiEofEfVydkDjDy2YUhcQhcdNVCYkzumSTYpA4JM6+VYaJSBwSh8QZXqg8RCFxSBwSl4eL9qdHIHFIXP7aFuNJSBwSh8TFuDgJbkHikDgkLn8XEIlD4vLXthhPQuKQOCQuxsVJcAsSh8Qhcfm7gEgcEpe/tsV4EhKHxCFxMS5OgluQOCQOicvfBUTikLj8tS3Gk5A4JA6Ji3FxEtyCxCFxSFz+LiASh8Tlr20xnoTEIXFIXIyLk+AWJA6JQ+LydwGROCQuf22L8SQkDolD4mJcnAS3IHFIHBKXvwuIxCFx+WtbjCchcUgcEhfj4iS4BYlD4pC4/F1AJA6Jy1/bYjwJiUPikLgYFyfBLUgcEofE5e8CInFIXP7aFuNJSBwSh8TFuDgJbkHikDgkLn8XEIlD4vLXthhPQuKQOCQuxsVJcAsSh8Qhcfm7gEgcEpe/tsV4EhKHxCFxMS5OgluQOCQOicvfBUTikLj8tS3Gk5A4JA6Ji3FxEtyCxCFxSFz+LiASN4l1e3u73HLLLSr6VVVVctlll6ky2DxB4MSJE7J161YVkosuukh+85vfqDJ27twpy5cvV2UsXrxYqqurVRkWmx966CEZHBy0iFJl3HzzzVJaWqrKKCoqkvHx8dgZY2NjsmXLltj7o43Re4jei+Y1f/58Wb16tSZC9u3bJ9Fsk35Fd2Xv3r2qY/T09ARxV1pbWyX6DIr7Ovnkk6W5uTnu9g/2HTp0SKJ+aF6f+9zn5KmnntJESHd3t6xatUqV0dTUJBFTXnYEkLhJLNva2qSxsdGOLklBEKioqJCBgQHVWaIvlZqaGlVG9AtFR0eHKiP6Qti8ebMqI0ubR0dHpaSkJPZbivbPnj079n6rjdE//np7e1VxXV1dUldXp8oIZXMoEhcCj4MHD8o555yjOkplZaX09/erMpA4FT5vm5E4JM5buUIJRuJCmYT9OZC4CaZInH2/QkhE4kKYQrhnQOKQuHDbaXQyJM4IZIAxSBwSF2AtTY+ExJnizFwYEofEZa7U//cNIXHZHTESh8Rlt90fvjMkLusT1r0/JA6J0zUoBbuRuBQMKeYRkTgkLmZ1UrMNiUvNqBI5KBKHxCVSvHw+FInLJ+38PguJQ+Ly27j8Pw2Jyz/zND0RiUPi0tTXWGdF4mJhS8UmJA6JS0VRFYdE4hTwCmArEofEZb7mSFx2R4zEIXHZbfeH7wyJy/qEde8PiUPidA1KwW4kLgVDinlEJA6Ji1md1GxD4lIzqkQOisQhcYkUL58PReLySTu/z0LikLj8Ni7/T0Pi8s88TU9E4pC4NPU11lmRuFjYUrEJiUPiUlFUxSGROAW8AtiKxCFxma85EpfdESNxSFx22/3hO0Pisj5h3ftD4pA4XYNSsBuJS8GQYh4RiUPiYlYnNduQuNSMKpGDInFIXCLFy+dDkbh80s7vs5A4JC6/jcv/05C4/DNP0xOROCQuTX2NdVYkLha2VGxC4pC4VBRVcUgkTgGvALYicUhc5muOxGV3xEgcEpfddn/4zpC4rE9Y9/6QuEn8du/eLY899piOKLuDIzB37lypr69XnWt4eFi6u7tVGUuWLJHq6mpVxpNPPim7du1SZWRp82233aZ+OxYZ2kPMnz9fVq9erYrZt2+fPPTQQ6qMUDavXLlSFixYEMpxEj3Hm2++KW1tbaoznH322VJbW6vKeOGFF+RnP/uZKuPyyy+XqqoqVQabpxJA4mgE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T+H0ahkz/EtRxGAAAAAElFTkSuQmCC">
            <a:extLst>
              <a:ext uri="{FF2B5EF4-FFF2-40B4-BE49-F238E27FC236}">
                <a16:creationId xmlns:a16="http://schemas.microsoft.com/office/drawing/2014/main" id="{8E1FFE48-AEC9-6AF0-5684-D969C14973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Virsraksts 4">
            <a:extLst>
              <a:ext uri="{FF2B5EF4-FFF2-40B4-BE49-F238E27FC236}">
                <a16:creationId xmlns:a16="http://schemas.microsoft.com/office/drawing/2014/main" id="{EFDEA9FF-9DF5-B213-8376-00E6A0115F40}"/>
              </a:ext>
            </a:extLst>
          </p:cNvPr>
          <p:cNvSpPr txBox="1">
            <a:spLocks/>
          </p:cNvSpPr>
          <p:nvPr/>
        </p:nvSpPr>
        <p:spPr>
          <a:xfrm>
            <a:off x="0" y="5618486"/>
            <a:ext cx="12192000" cy="12347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Lai </a:t>
            </a:r>
            <a:r>
              <a:rPr lang="en-US" sz="4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izmantotu</a:t>
            </a:r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terapijā</a:t>
            </a:r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 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PIETIEKAMI AUGSTA ENERĢIJA!</a:t>
            </a:r>
            <a:endParaRPr lang="en-US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Google Shape;452;p36">
            <a:extLst>
              <a:ext uri="{FF2B5EF4-FFF2-40B4-BE49-F238E27FC236}">
                <a16:creationId xmlns:a16="http://schemas.microsoft.com/office/drawing/2014/main" id="{682D21FD-728A-BBB7-D25A-206918431BD6}"/>
              </a:ext>
            </a:extLst>
          </p:cNvPr>
          <p:cNvSpPr/>
          <p:nvPr/>
        </p:nvSpPr>
        <p:spPr>
          <a:xfrm>
            <a:off x="7220864" y="2067595"/>
            <a:ext cx="935848" cy="935848"/>
          </a:xfrm>
          <a:prstGeom prst="ellipse">
            <a:avLst/>
          </a:prstGeom>
          <a:solidFill>
            <a:srgbClr val="00B05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</a:t>
            </a:r>
            <a:r>
              <a:rPr lang="en-GB" sz="36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</a:t>
            </a:r>
            <a:endParaRPr sz="3600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Google Shape;455;p36">
            <a:extLst>
              <a:ext uri="{FF2B5EF4-FFF2-40B4-BE49-F238E27FC236}">
                <a16:creationId xmlns:a16="http://schemas.microsoft.com/office/drawing/2014/main" id="{3686F05B-0E20-1607-B4A0-9C3F70BCB821}"/>
              </a:ext>
            </a:extLst>
          </p:cNvPr>
          <p:cNvSpPr txBox="1"/>
          <p:nvPr/>
        </p:nvSpPr>
        <p:spPr>
          <a:xfrm>
            <a:off x="846212" y="3696034"/>
            <a:ext cx="1560211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Protons</a:t>
            </a:r>
            <a:endParaRPr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Google Shape;456;p36">
            <a:extLst>
              <a:ext uri="{FF2B5EF4-FFF2-40B4-BE49-F238E27FC236}">
                <a16:creationId xmlns:a16="http://schemas.microsoft.com/office/drawing/2014/main" id="{663AC13A-8EEA-DF70-5D72-9DBC6228B66F}"/>
              </a:ext>
            </a:extLst>
          </p:cNvPr>
          <p:cNvSpPr txBox="1"/>
          <p:nvPr/>
        </p:nvSpPr>
        <p:spPr>
          <a:xfrm>
            <a:off x="3991584" y="3696034"/>
            <a:ext cx="168694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chemeClr val="bg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Neitrons</a:t>
            </a:r>
            <a:endParaRPr sz="2800" b="1">
              <a:solidFill>
                <a:schemeClr val="bg1"/>
              </a:solidFill>
            </a:endParaRPr>
          </a:p>
        </p:txBody>
      </p:sp>
      <p:sp>
        <p:nvSpPr>
          <p:cNvPr id="10" name="Google Shape;457;p36">
            <a:extLst>
              <a:ext uri="{FF2B5EF4-FFF2-40B4-BE49-F238E27FC236}">
                <a16:creationId xmlns:a16="http://schemas.microsoft.com/office/drawing/2014/main" id="{B4973CE3-601C-4F73-BC0A-490DD0197C0A}"/>
              </a:ext>
            </a:extLst>
          </p:cNvPr>
          <p:cNvSpPr txBox="1"/>
          <p:nvPr/>
        </p:nvSpPr>
        <p:spPr>
          <a:xfrm>
            <a:off x="6763617" y="3656388"/>
            <a:ext cx="1850342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Elektrons</a:t>
            </a:r>
            <a:endParaRPr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Google Shape;458;p36">
            <a:extLst>
              <a:ext uri="{FF2B5EF4-FFF2-40B4-BE49-F238E27FC236}">
                <a16:creationId xmlns:a16="http://schemas.microsoft.com/office/drawing/2014/main" id="{81C248C0-8445-F136-2BE7-29AC9167CE1C}"/>
              </a:ext>
            </a:extLst>
          </p:cNvPr>
          <p:cNvSpPr txBox="1"/>
          <p:nvPr/>
        </p:nvSpPr>
        <p:spPr>
          <a:xfrm>
            <a:off x="9526210" y="3656388"/>
            <a:ext cx="1850342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Fotons</a:t>
            </a:r>
            <a:endParaRPr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2" name="Google Shape;459;p36">
            <a:extLst>
              <a:ext uri="{FF2B5EF4-FFF2-40B4-BE49-F238E27FC236}">
                <a16:creationId xmlns:a16="http://schemas.microsoft.com/office/drawing/2014/main" id="{697E9822-FCF4-1ECD-6A27-F4F4DFC95F1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058750" y="2021216"/>
            <a:ext cx="2785262" cy="1028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465;p36">
            <a:extLst>
              <a:ext uri="{FF2B5EF4-FFF2-40B4-BE49-F238E27FC236}">
                <a16:creationId xmlns:a16="http://schemas.microsoft.com/office/drawing/2014/main" id="{23A7A663-8755-5920-EF51-3EAD66BD99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687" y="957746"/>
            <a:ext cx="2785262" cy="2785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466;p36">
            <a:extLst>
              <a:ext uri="{FF2B5EF4-FFF2-40B4-BE49-F238E27FC236}">
                <a16:creationId xmlns:a16="http://schemas.microsoft.com/office/drawing/2014/main" id="{E578E39E-6A8D-C5B9-D4AB-CD9AEAD85AD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7553" y="784363"/>
            <a:ext cx="3398018" cy="339801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aisnstūris 14">
            <a:extLst>
              <a:ext uri="{FF2B5EF4-FFF2-40B4-BE49-F238E27FC236}">
                <a16:creationId xmlns:a16="http://schemas.microsoft.com/office/drawing/2014/main" id="{93361E1D-9025-F9E6-3F5D-9A226EC246B1}"/>
              </a:ext>
            </a:extLst>
          </p:cNvPr>
          <p:cNvSpPr/>
          <p:nvPr/>
        </p:nvSpPr>
        <p:spPr>
          <a:xfrm>
            <a:off x="233687" y="957746"/>
            <a:ext cx="2855859" cy="355089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aisnstūris 15">
            <a:extLst>
              <a:ext uri="{FF2B5EF4-FFF2-40B4-BE49-F238E27FC236}">
                <a16:creationId xmlns:a16="http://schemas.microsoft.com/office/drawing/2014/main" id="{ACA2F9D1-F162-26C8-A6D9-1A04A05D60A8}"/>
              </a:ext>
            </a:extLst>
          </p:cNvPr>
          <p:cNvSpPr/>
          <p:nvPr/>
        </p:nvSpPr>
        <p:spPr>
          <a:xfrm>
            <a:off x="6590775" y="957746"/>
            <a:ext cx="2203975" cy="355089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Taisnstūris 15">
            <a:extLst>
              <a:ext uri="{FF2B5EF4-FFF2-40B4-BE49-F238E27FC236}">
                <a16:creationId xmlns:a16="http://schemas.microsoft.com/office/drawing/2014/main" id="{9E494F27-55CE-1269-796A-B36A3C6E073C}"/>
              </a:ext>
            </a:extLst>
          </p:cNvPr>
          <p:cNvSpPr/>
          <p:nvPr/>
        </p:nvSpPr>
        <p:spPr>
          <a:xfrm>
            <a:off x="8942192" y="957746"/>
            <a:ext cx="3021208" cy="355089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Google Shape;455;p36">
            <a:extLst>
              <a:ext uri="{FF2B5EF4-FFF2-40B4-BE49-F238E27FC236}">
                <a16:creationId xmlns:a16="http://schemas.microsoft.com/office/drawing/2014/main" id="{CC4864E3-6AA0-16E1-8E89-A45D64BC99FD}"/>
              </a:ext>
            </a:extLst>
          </p:cNvPr>
          <p:cNvSpPr txBox="1"/>
          <p:nvPr/>
        </p:nvSpPr>
        <p:spPr>
          <a:xfrm>
            <a:off x="203200" y="4565788"/>
            <a:ext cx="2886346" cy="16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Kā</a:t>
            </a:r>
            <a:r>
              <a:rPr lang="en-GB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arī</a:t>
            </a:r>
            <a:r>
              <a:rPr lang="en-GB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smagāki</a:t>
            </a:r>
            <a:r>
              <a:rPr lang="en-GB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joni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 – </a:t>
            </a:r>
            <a:r>
              <a:rPr lang="en-GB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pozitīvi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lādēti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hēlija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vai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oglekļa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aven Pro Medium"/>
              </a:rPr>
              <a:t>kodoli</a:t>
            </a:r>
            <a:endParaRPr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4859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 animBg="1"/>
      <p:bldP spid="16" grpId="0" animBg="1"/>
      <p:bldP spid="17" grpId="0" animBg="1"/>
      <p:bldP spid="1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Dozas sadalījums atkarībā no daļiņu veida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769546"/>
              </p:ext>
            </p:extLst>
          </p:nvPr>
        </p:nvGraphicFramePr>
        <p:xfrm>
          <a:off x="0" y="557106"/>
          <a:ext cx="12192000" cy="5995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4160">
                <a:tc>
                  <a:txBody>
                    <a:bodyPr/>
                    <a:lstStyle/>
                    <a:p>
                      <a:pPr algn="ctr"/>
                      <a:r>
                        <a:rPr lang="lv-LV" sz="3200" dirty="0">
                          <a:latin typeface="Roboto" pitchFamily="2" charset="0"/>
                          <a:ea typeface="Roboto" pitchFamily="2" charset="0"/>
                        </a:rPr>
                        <a:t>Gamma fotoni</a:t>
                      </a:r>
                      <a:endParaRPr lang="en-GB" sz="320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>
                    <a:solidFill>
                      <a:srgbClr val="0E00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3200" dirty="0">
                          <a:latin typeface="Roboto" pitchFamily="2" charset="0"/>
                          <a:ea typeface="Roboto" pitchFamily="2" charset="0"/>
                        </a:rPr>
                        <a:t>Elektroni</a:t>
                      </a:r>
                      <a:endParaRPr lang="en-GB" sz="320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>
                    <a:solidFill>
                      <a:srgbClr val="0E00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3200" dirty="0">
                          <a:latin typeface="Roboto" pitchFamily="2" charset="0"/>
                          <a:ea typeface="Roboto" pitchFamily="2" charset="0"/>
                        </a:rPr>
                        <a:t>Protoni</a:t>
                      </a:r>
                      <a:endParaRPr lang="en-GB" sz="320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>
                    <a:solidFill>
                      <a:srgbClr val="0E005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3200" dirty="0">
                          <a:latin typeface="Roboto" pitchFamily="2" charset="0"/>
                          <a:ea typeface="Roboto" pitchFamily="2" charset="0"/>
                        </a:rPr>
                        <a:t>Smagie joni</a:t>
                      </a:r>
                      <a:endParaRPr lang="en-GB" sz="320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>
                    <a:solidFill>
                      <a:srgbClr val="0E005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214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9600">
                <a:tc>
                  <a:txBody>
                    <a:bodyPr/>
                    <a:lstStyle/>
                    <a:p>
                      <a:pPr algn="ctr"/>
                      <a:r>
                        <a:rPr lang="lv-LV" b="1" dirty="0">
                          <a:latin typeface="Roboto" pitchFamily="2" charset="0"/>
                          <a:ea typeface="Roboto" pitchFamily="2" charset="0"/>
                        </a:rPr>
                        <a:t>Visbiežāk</a:t>
                      </a:r>
                      <a:r>
                        <a:rPr lang="lv-LV" b="1" baseline="0" dirty="0">
                          <a:latin typeface="Roboto" pitchFamily="2" charset="0"/>
                          <a:ea typeface="Roboto" pitchFamily="2" charset="0"/>
                        </a:rPr>
                        <a:t> izmantotā modalitāte staru terapijā</a:t>
                      </a:r>
                      <a:r>
                        <a:rPr lang="lv-LV" b="0" baseline="0" dirty="0">
                          <a:latin typeface="Roboto" pitchFamily="2" charset="0"/>
                          <a:ea typeface="Roboto" pitchFamily="2" charset="0"/>
                        </a:rPr>
                        <a:t>. Dozas maksimums tuvu virsmai – tiek izmantoti vairāki starojuma lauki no dažādiem leņķiem</a:t>
                      </a:r>
                      <a:endParaRPr lang="en-GB" b="1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b="0" baseline="0" dirty="0">
                          <a:latin typeface="Roboto" pitchFamily="2" charset="0"/>
                          <a:ea typeface="Roboto" pitchFamily="2" charset="0"/>
                        </a:rPr>
                        <a:t>Dozas maksimums tuvu ādai ar «strauju dozas kritumu» - ādas audzēju ārstēšanā un citiem «sekliem audzējiem» (</a:t>
                      </a:r>
                      <a:r>
                        <a:rPr lang="lv-LV" b="0" i="1" baseline="0" dirty="0">
                          <a:latin typeface="Roboto" pitchFamily="2" charset="0"/>
                          <a:ea typeface="Roboto" pitchFamily="2" charset="0"/>
                        </a:rPr>
                        <a:t>piemēram, krūts</a:t>
                      </a:r>
                      <a:r>
                        <a:rPr lang="lv-LV" b="0" i="0" baseline="0" dirty="0">
                          <a:latin typeface="Roboto" pitchFamily="2" charset="0"/>
                          <a:ea typeface="Roboto" pitchFamily="2" charset="0"/>
                        </a:rPr>
                        <a:t>)</a:t>
                      </a:r>
                      <a:endParaRPr lang="en-GB" b="1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b="1" dirty="0">
                          <a:latin typeface="Roboto" pitchFamily="2" charset="0"/>
                          <a:ea typeface="Roboto" pitchFamily="2" charset="0"/>
                        </a:rPr>
                        <a:t>Dozas maksimums</a:t>
                      </a:r>
                      <a:r>
                        <a:rPr lang="lv-LV" b="1" baseline="0" dirty="0">
                          <a:latin typeface="Roboto" pitchFamily="2" charset="0"/>
                          <a:ea typeface="Roboto" pitchFamily="2" charset="0"/>
                        </a:rPr>
                        <a:t> ir konkrētā dziļumā – Brega pīķis - </a:t>
                      </a:r>
                      <a:r>
                        <a:rPr lang="lv-LV" b="0" baseline="0" dirty="0">
                          <a:latin typeface="Roboto" pitchFamily="2" charset="0"/>
                          <a:ea typeface="Roboto" pitchFamily="2" charset="0"/>
                        </a:rPr>
                        <a:t>ar minimālu proksimālo un distālo dozu. Fizikālo priekšrocību dēļ – specifiskiem audzējiem</a:t>
                      </a:r>
                      <a:endParaRPr lang="en-GB" b="1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b="0" dirty="0">
                          <a:latin typeface="Roboto" pitchFamily="2" charset="0"/>
                          <a:ea typeface="Roboto" pitchFamily="2" charset="0"/>
                        </a:rPr>
                        <a:t>Analogi protoniem,</a:t>
                      </a:r>
                      <a:r>
                        <a:rPr lang="lv-LV" b="0" baseline="0" dirty="0">
                          <a:latin typeface="Roboto" pitchFamily="2" charset="0"/>
                          <a:ea typeface="Roboto" pitchFamily="2" charset="0"/>
                        </a:rPr>
                        <a:t> bet «mazāk izkliedēts» Brega pīķis un «fragmentācijas aste».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b="0" baseline="0" dirty="0">
                          <a:latin typeface="Roboto" pitchFamily="2" charset="0"/>
                          <a:ea typeface="Roboto" pitchFamily="2" charset="0"/>
                        </a:rPr>
                        <a:t>Pastāv bioloģiskas priekšrocības – pielieto hipoksiskiem audzējiem</a:t>
                      </a:r>
                      <a:endParaRPr lang="en-GB" b="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358">
                <a:tc>
                  <a:txBody>
                    <a:bodyPr/>
                    <a:lstStyle/>
                    <a:p>
                      <a:pPr algn="ctr"/>
                      <a:r>
                        <a:rPr lang="lv-LV" sz="2000" b="1" dirty="0">
                          <a:latin typeface="Roboto" pitchFamily="2" charset="0"/>
                          <a:ea typeface="Roboto" pitchFamily="2" charset="0"/>
                        </a:rPr>
                        <a:t>4</a:t>
                      </a:r>
                      <a:r>
                        <a:rPr lang="lv-LV" sz="2000" b="1" baseline="0" dirty="0">
                          <a:latin typeface="Roboto" pitchFamily="2" charset="0"/>
                          <a:ea typeface="Roboto" pitchFamily="2" charset="0"/>
                        </a:rPr>
                        <a:t> – 20 MeV *</a:t>
                      </a:r>
                      <a:endParaRPr lang="en-GB" sz="2000" b="1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000" b="1" dirty="0">
                          <a:latin typeface="Roboto" pitchFamily="2" charset="0"/>
                          <a:ea typeface="Roboto" pitchFamily="2" charset="0"/>
                        </a:rPr>
                        <a:t>4</a:t>
                      </a:r>
                      <a:r>
                        <a:rPr lang="lv-LV" sz="2000" b="1" baseline="0" dirty="0">
                          <a:latin typeface="Roboto" pitchFamily="2" charset="0"/>
                          <a:ea typeface="Roboto" pitchFamily="2" charset="0"/>
                        </a:rPr>
                        <a:t> – 20 MeV</a:t>
                      </a:r>
                      <a:endParaRPr lang="en-GB" sz="2000" b="1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000" b="1" dirty="0">
                          <a:latin typeface="Roboto" pitchFamily="2" charset="0"/>
                          <a:ea typeface="Roboto" pitchFamily="2" charset="0"/>
                        </a:rPr>
                        <a:t>Līdz 220 MeV</a:t>
                      </a:r>
                      <a:endParaRPr lang="en-GB" sz="2000" b="1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000" b="1" dirty="0">
                          <a:latin typeface="Roboto" pitchFamily="2" charset="0"/>
                          <a:ea typeface="Roboto" pitchFamily="2" charset="0"/>
                        </a:rPr>
                        <a:t>Līdz 450 MeV/u (</a:t>
                      </a:r>
                      <a:r>
                        <a:rPr lang="lv-LV" sz="2000" b="1" baseline="30000" dirty="0">
                          <a:latin typeface="Roboto" pitchFamily="2" charset="0"/>
                          <a:ea typeface="Roboto" pitchFamily="2" charset="0"/>
                        </a:rPr>
                        <a:t>12</a:t>
                      </a:r>
                      <a:r>
                        <a:rPr lang="lv-LV" sz="2000" b="1" dirty="0">
                          <a:latin typeface="Roboto" pitchFamily="2" charset="0"/>
                          <a:ea typeface="Roboto" pitchFamily="2" charset="0"/>
                        </a:rPr>
                        <a:t>C)</a:t>
                      </a:r>
                      <a:endParaRPr lang="en-GB" sz="2000" b="1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50" name="Picture 2" descr="https://www.researchgate.net/profile/Wazir-Muhammad/publication/342237020/figure/fig12/AS:959974603776007@1605887189892/PDD-of-the-25-6-2-05-and-014MeV-monoenergetic-photon-beams-left-and-the-25-15-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" t="3027" r="52894"/>
          <a:stretch/>
        </p:blipFill>
        <p:spPr bwMode="auto">
          <a:xfrm>
            <a:off x="43815" y="1534160"/>
            <a:ext cx="2962148" cy="2336800"/>
          </a:xfrm>
          <a:prstGeom prst="rect">
            <a:avLst/>
          </a:prstGeom>
          <a:noFill/>
          <a:ln w="38100">
            <a:solidFill>
              <a:srgbClr val="0E005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www.researchgate.net/profile/Wazir-Muhammad/publication/342237020/figure/fig12/AS:959974603776007@1605887189892/PDD-of-the-25-6-2-05-and-014MeV-monoenergetic-photon-beams-left-and-the-25-15-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0" t="3027" r="-239"/>
          <a:stretch/>
        </p:blipFill>
        <p:spPr bwMode="auto">
          <a:xfrm>
            <a:off x="3087242" y="1553161"/>
            <a:ext cx="2988437" cy="2298798"/>
          </a:xfrm>
          <a:prstGeom prst="rect">
            <a:avLst/>
          </a:prstGeom>
          <a:noFill/>
          <a:ln w="38100">
            <a:solidFill>
              <a:srgbClr val="0E005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8"/>
          <a:stretch/>
        </p:blipFill>
        <p:spPr bwMode="auto">
          <a:xfrm>
            <a:off x="6146797" y="1516883"/>
            <a:ext cx="2956561" cy="237135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" t="9375" r="7292"/>
          <a:stretch/>
        </p:blipFill>
        <p:spPr>
          <a:xfrm>
            <a:off x="9174478" y="1564447"/>
            <a:ext cx="3017521" cy="2276225"/>
          </a:xfrm>
          <a:prstGeom prst="rect">
            <a:avLst/>
          </a:prstGeom>
          <a:ln w="38100">
            <a:solidFill>
              <a:srgbClr val="0E0056"/>
            </a:solidFill>
          </a:ln>
        </p:spPr>
      </p:pic>
    </p:spTree>
    <p:extLst>
      <p:ext uri="{BB962C8B-B14F-4D97-AF65-F5344CB8AC3E}">
        <p14:creationId xmlns:p14="http://schemas.microsoft.com/office/powerpoint/2010/main" val="875922160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650875" y="391715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>
          <a:xfrm flipV="1">
            <a:off x="6004560" y="0"/>
            <a:ext cx="0" cy="685800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6988494" y="1451687"/>
            <a:ext cx="4304665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800" dirty="0">
                <a:solidFill>
                  <a:schemeClr val="bg1"/>
                </a:solidFill>
                <a:latin typeface="MarkPro-Bold" panose="020B0804020101010102" pitchFamily="34" charset="0"/>
              </a:rPr>
              <a:t>Klīniski</a:t>
            </a:r>
            <a:endParaRPr lang="en-US" sz="48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sp>
        <p:nvSpPr>
          <p:cNvPr id="19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955675" y="1451687"/>
            <a:ext cx="4304665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800" dirty="0">
                <a:solidFill>
                  <a:schemeClr val="bg1"/>
                </a:solidFill>
                <a:latin typeface="MarkPro-Bold" panose="020B0804020101010102" pitchFamily="34" charset="0"/>
              </a:rPr>
              <a:t>CERN</a:t>
            </a:r>
            <a:endParaRPr lang="en-US" sz="48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sp>
        <p:nvSpPr>
          <p:cNvPr id="20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6528119" y="3272867"/>
            <a:ext cx="5562919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Arial" pitchFamily="34" charset="0"/>
              <a:buChar char="•"/>
            </a:pPr>
            <a:r>
              <a:rPr lang="lv-LV" sz="2800" dirty="0">
                <a:solidFill>
                  <a:schemeClr val="bg1"/>
                </a:solidFill>
                <a:latin typeface="MarkPro-Bold" panose="020B0804020101010102" pitchFamily="34" charset="0"/>
              </a:rPr>
              <a:t>Elektronus – līdz 20 </a:t>
            </a:r>
            <a:r>
              <a:rPr lang="lv-LV" sz="2800" dirty="0" err="1">
                <a:solidFill>
                  <a:schemeClr val="bg1"/>
                </a:solidFill>
                <a:latin typeface="MarkPro-Bold" panose="020B0804020101010102" pitchFamily="34" charset="0"/>
              </a:rPr>
              <a:t>MeV</a:t>
            </a:r>
            <a:endParaRPr lang="en-US" sz="2800" dirty="0">
              <a:solidFill>
                <a:schemeClr val="bg1"/>
              </a:solidFill>
              <a:latin typeface="MarkPro-Bold" panose="020B0804020101010102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endParaRPr lang="lv-LV" sz="2800" dirty="0">
              <a:solidFill>
                <a:schemeClr val="bg1"/>
              </a:solidFill>
              <a:latin typeface="MarkPro-Bold" panose="020B0804020101010102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lv-LV" sz="2800" dirty="0">
                <a:solidFill>
                  <a:schemeClr val="bg1"/>
                </a:solidFill>
                <a:latin typeface="MarkPro-Bold" panose="020B0804020101010102" pitchFamily="34" charset="0"/>
              </a:rPr>
              <a:t>Protonus – līdz 220 </a:t>
            </a:r>
            <a:r>
              <a:rPr lang="lv-LV" sz="2800" dirty="0" err="1">
                <a:solidFill>
                  <a:schemeClr val="bg1"/>
                </a:solidFill>
                <a:latin typeface="MarkPro-Bold" panose="020B0804020101010102" pitchFamily="34" charset="0"/>
              </a:rPr>
              <a:t>MeV</a:t>
            </a:r>
            <a:endParaRPr lang="en-US" sz="2800" dirty="0">
              <a:solidFill>
                <a:schemeClr val="bg1"/>
              </a:solidFill>
              <a:latin typeface="MarkPro-Bold" panose="020B0804020101010102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endParaRPr lang="lv-LV" sz="2800" dirty="0">
              <a:solidFill>
                <a:schemeClr val="bg1"/>
              </a:solidFill>
              <a:latin typeface="MarkPro-Bold" panose="020B0804020101010102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lv-LV" sz="2800" dirty="0">
                <a:solidFill>
                  <a:schemeClr val="bg1"/>
                </a:solidFill>
                <a:latin typeface="MarkPro-Bold" panose="020B0804020101010102" pitchFamily="34" charset="0"/>
              </a:rPr>
              <a:t>Jonus – līdz 450 MeV/u</a:t>
            </a:r>
            <a:endParaRPr lang="en-US" sz="28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sp>
        <p:nvSpPr>
          <p:cNvPr id="21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326547" y="3201276"/>
            <a:ext cx="5562919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800" dirty="0">
                <a:solidFill>
                  <a:schemeClr val="bg1"/>
                </a:solidFill>
                <a:latin typeface="MarkPro-Bold" panose="020B0804020101010102" pitchFamily="34" charset="0"/>
              </a:rPr>
              <a:t>LHC – 6.8 </a:t>
            </a:r>
            <a:r>
              <a:rPr lang="lv-LV" sz="4800" dirty="0" err="1">
                <a:solidFill>
                  <a:schemeClr val="bg1"/>
                </a:solidFill>
                <a:latin typeface="MarkPro-Bold" panose="020B0804020101010102" pitchFamily="34" charset="0"/>
              </a:rPr>
              <a:t>TeV</a:t>
            </a:r>
            <a:endParaRPr lang="lv-LV" sz="48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91751"/>
      </p:ext>
    </p:extLst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Paātrinātāji, ko mēs redzētu Latvijas slimnīcās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Picture 6" descr="TrueBeam | The Future of Cancer Treatment | Medical Tourism Italy">
            <a:extLst>
              <a:ext uri="{FF2B5EF4-FFF2-40B4-BE49-F238E27FC236}">
                <a16:creationId xmlns:a16="http://schemas.microsoft.com/office/drawing/2014/main" id="{9369430A-80C0-77D5-E96E-15C2D4C37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32" y="619759"/>
            <a:ext cx="7771820" cy="583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Treatments Commence Using UAE's First Varian TrueBeam™ System - Medical  Design and Outsourcing">
            <a:extLst>
              <a:ext uri="{FF2B5EF4-FFF2-40B4-BE49-F238E27FC236}">
                <a16:creationId xmlns:a16="http://schemas.microsoft.com/office/drawing/2014/main" id="{E8714C74-CD39-0D1D-D566-114CDD5F1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5208" r="90000">
                        <a14:foregroundMark x1="16875" y1="20000" x2="14479" y2="66600"/>
                        <a14:foregroundMark x1="14479" y1="66600" x2="14792" y2="67600"/>
                        <a14:foregroundMark x1="10938" y1="21000" x2="8542" y2="37000"/>
                        <a14:foregroundMark x1="8542" y1="37000" x2="8854" y2="55200"/>
                        <a14:foregroundMark x1="8854" y1="55200" x2="9896" y2="59600"/>
                        <a14:foregroundMark x1="5208" y1="24600" x2="6250" y2="36000"/>
                        <a14:foregroundMark x1="59688" y1="14600" x2="64792" y2="13600"/>
                        <a14:foregroundMark x1="86250" y1="55600" x2="83854" y2="67400"/>
                        <a14:foregroundMark x1="62500" y1="83600" x2="59375" y2="83400"/>
                        <a14:foregroundMark x1="50729" y1="50400" x2="43542" y2="46600"/>
                        <a14:foregroundMark x1="49688" y1="43600" x2="50521" y2="52400"/>
                        <a14:foregroundMark x1="49479" y1="39600" x2="49688" y2="49000"/>
                        <a14:foregroundMark x1="56458" y1="35600" x2="60417" y2="34600"/>
                        <a14:foregroundMark x1="63333" y1="34400" x2="59062" y2="35400"/>
                        <a14:backgroundMark x1="64271" y1="39600" x2="53854" y2="39600"/>
                        <a14:backgroundMark x1="49271" y1="32600" x2="47708" y2="32000"/>
                        <a14:backgroundMark x1="49271" y1="70600" x2="59896" y2="66600"/>
                        <a14:backgroundMark x1="59896" y1="66600" x2="60417" y2="66600"/>
                        <a14:backgroundMark x1="64375" y1="64600" x2="67708" y2="68600"/>
                        <a14:backgroundMark x1="52083" y1="37600" x2="43125" y2="35400"/>
                        <a14:backgroundMark x1="43125" y1="35400" x2="47917" y2="31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977" y="977588"/>
            <a:ext cx="9823065" cy="511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2540000" y="1554480"/>
            <a:ext cx="2488036" cy="279400"/>
            <a:chOff x="2540000" y="1554480"/>
            <a:chExt cx="2488036" cy="279400"/>
          </a:xfrm>
        </p:grpSpPr>
        <p:grpSp>
          <p:nvGrpSpPr>
            <p:cNvPr id="24" name="Group 23"/>
            <p:cNvGrpSpPr/>
            <p:nvPr/>
          </p:nvGrpSpPr>
          <p:grpSpPr>
            <a:xfrm>
              <a:off x="2540000" y="1554480"/>
              <a:ext cx="2488036" cy="279400"/>
              <a:chOff x="2712720" y="1539240"/>
              <a:chExt cx="2488036" cy="41656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712720" y="1539240"/>
                <a:ext cx="284480" cy="416560"/>
              </a:xfrm>
              <a:prstGeom prst="rect">
                <a:avLst/>
              </a:prstGeom>
              <a:solidFill>
                <a:srgbClr val="0E0056"/>
              </a:solidFill>
              <a:ln>
                <a:solidFill>
                  <a:srgbClr val="003B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49600" y="1539240"/>
                <a:ext cx="284480" cy="416560"/>
              </a:xfrm>
              <a:prstGeom prst="rect">
                <a:avLst/>
              </a:prstGeom>
              <a:solidFill>
                <a:srgbClr val="0E0056"/>
              </a:solidFill>
              <a:ln>
                <a:solidFill>
                  <a:srgbClr val="003B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585898" y="1539240"/>
                <a:ext cx="284480" cy="416560"/>
              </a:xfrm>
              <a:prstGeom prst="rect">
                <a:avLst/>
              </a:prstGeom>
              <a:solidFill>
                <a:srgbClr val="0E0056"/>
              </a:solidFill>
              <a:ln>
                <a:solidFill>
                  <a:srgbClr val="003B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022778" y="1539240"/>
                <a:ext cx="284480" cy="416560"/>
              </a:xfrm>
              <a:prstGeom prst="rect">
                <a:avLst/>
              </a:prstGeom>
              <a:solidFill>
                <a:srgbClr val="0E0056"/>
              </a:solidFill>
              <a:ln>
                <a:solidFill>
                  <a:srgbClr val="003B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479396" y="1539240"/>
                <a:ext cx="284480" cy="416560"/>
              </a:xfrm>
              <a:prstGeom prst="rect">
                <a:avLst/>
              </a:prstGeom>
              <a:solidFill>
                <a:srgbClr val="0E0056"/>
              </a:solidFill>
              <a:ln>
                <a:solidFill>
                  <a:srgbClr val="003B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916276" y="1539240"/>
                <a:ext cx="284480" cy="416560"/>
              </a:xfrm>
              <a:prstGeom prst="rect">
                <a:avLst/>
              </a:prstGeom>
              <a:solidFill>
                <a:srgbClr val="0E0056"/>
              </a:solidFill>
              <a:ln>
                <a:solidFill>
                  <a:srgbClr val="003B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2540000" y="1612900"/>
              <a:ext cx="2488036" cy="160020"/>
            </a:xfrm>
            <a:prstGeom prst="rect">
              <a:avLst/>
            </a:prstGeom>
            <a:solidFill>
              <a:srgbClr val="0E00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346960" y="1432560"/>
            <a:ext cx="3577945" cy="533400"/>
            <a:chOff x="2346960" y="1432560"/>
            <a:chExt cx="3577945" cy="533400"/>
          </a:xfrm>
        </p:grpSpPr>
        <p:sp>
          <p:nvSpPr>
            <p:cNvPr id="29" name="Freeform 28"/>
            <p:cNvSpPr/>
            <p:nvPr/>
          </p:nvSpPr>
          <p:spPr>
            <a:xfrm>
              <a:off x="5151120" y="1432560"/>
              <a:ext cx="773785" cy="533400"/>
            </a:xfrm>
            <a:custGeom>
              <a:avLst/>
              <a:gdLst>
                <a:gd name="connsiteX0" fmla="*/ 0 w 773785"/>
                <a:gd name="connsiteY0" fmla="*/ 386080 h 802640"/>
                <a:gd name="connsiteX1" fmla="*/ 619760 w 773785"/>
                <a:gd name="connsiteY1" fmla="*/ 365760 h 802640"/>
                <a:gd name="connsiteX2" fmla="*/ 680720 w 773785"/>
                <a:gd name="connsiteY2" fmla="*/ 345440 h 802640"/>
                <a:gd name="connsiteX3" fmla="*/ 741680 w 773785"/>
                <a:gd name="connsiteY3" fmla="*/ 304800 h 802640"/>
                <a:gd name="connsiteX4" fmla="*/ 762000 w 773785"/>
                <a:gd name="connsiteY4" fmla="*/ 274320 h 802640"/>
                <a:gd name="connsiteX5" fmla="*/ 762000 w 773785"/>
                <a:gd name="connsiteY5" fmla="*/ 142240 h 802640"/>
                <a:gd name="connsiteX6" fmla="*/ 751840 w 773785"/>
                <a:gd name="connsiteY6" fmla="*/ 111760 h 802640"/>
                <a:gd name="connsiteX7" fmla="*/ 711200 w 773785"/>
                <a:gd name="connsiteY7" fmla="*/ 50800 h 802640"/>
                <a:gd name="connsiteX8" fmla="*/ 650240 w 773785"/>
                <a:gd name="connsiteY8" fmla="*/ 20320 h 802640"/>
                <a:gd name="connsiteX9" fmla="*/ 589280 w 773785"/>
                <a:gd name="connsiteY9" fmla="*/ 0 h 802640"/>
                <a:gd name="connsiteX10" fmla="*/ 447040 w 773785"/>
                <a:gd name="connsiteY10" fmla="*/ 10160 h 802640"/>
                <a:gd name="connsiteX11" fmla="*/ 416560 w 773785"/>
                <a:gd name="connsiteY11" fmla="*/ 20320 h 802640"/>
                <a:gd name="connsiteX12" fmla="*/ 386080 w 773785"/>
                <a:gd name="connsiteY12" fmla="*/ 81280 h 802640"/>
                <a:gd name="connsiteX13" fmla="*/ 365760 w 773785"/>
                <a:gd name="connsiteY13" fmla="*/ 111760 h 802640"/>
                <a:gd name="connsiteX14" fmla="*/ 345440 w 773785"/>
                <a:gd name="connsiteY14" fmla="*/ 172720 h 802640"/>
                <a:gd name="connsiteX15" fmla="*/ 335280 w 773785"/>
                <a:gd name="connsiteY15" fmla="*/ 457200 h 802640"/>
                <a:gd name="connsiteX16" fmla="*/ 345440 w 773785"/>
                <a:gd name="connsiteY16" fmla="*/ 619760 h 802640"/>
                <a:gd name="connsiteX17" fmla="*/ 355600 w 773785"/>
                <a:gd name="connsiteY17" fmla="*/ 802640 h 802640"/>
                <a:gd name="connsiteX18" fmla="*/ 406400 w 773785"/>
                <a:gd name="connsiteY18" fmla="*/ 772160 h 80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73785" h="802640">
                  <a:moveTo>
                    <a:pt x="0" y="386080"/>
                  </a:moveTo>
                  <a:cubicBezTo>
                    <a:pt x="206587" y="379307"/>
                    <a:pt x="423669" y="431124"/>
                    <a:pt x="619760" y="365760"/>
                  </a:cubicBezTo>
                  <a:cubicBezTo>
                    <a:pt x="640080" y="358987"/>
                    <a:pt x="662898" y="357321"/>
                    <a:pt x="680720" y="345440"/>
                  </a:cubicBezTo>
                  <a:lnTo>
                    <a:pt x="741680" y="304800"/>
                  </a:lnTo>
                  <a:cubicBezTo>
                    <a:pt x="748453" y="294640"/>
                    <a:pt x="756539" y="285242"/>
                    <a:pt x="762000" y="274320"/>
                  </a:cubicBezTo>
                  <a:cubicBezTo>
                    <a:pt x="783930" y="230460"/>
                    <a:pt x="770025" y="194403"/>
                    <a:pt x="762000" y="142240"/>
                  </a:cubicBezTo>
                  <a:cubicBezTo>
                    <a:pt x="760372" y="131655"/>
                    <a:pt x="757041" y="121122"/>
                    <a:pt x="751840" y="111760"/>
                  </a:cubicBezTo>
                  <a:cubicBezTo>
                    <a:pt x="739980" y="90412"/>
                    <a:pt x="734368" y="58523"/>
                    <a:pt x="711200" y="50800"/>
                  </a:cubicBezTo>
                  <a:cubicBezTo>
                    <a:pt x="600040" y="13747"/>
                    <a:pt x="768413" y="72841"/>
                    <a:pt x="650240" y="20320"/>
                  </a:cubicBezTo>
                  <a:cubicBezTo>
                    <a:pt x="630667" y="11621"/>
                    <a:pt x="589280" y="0"/>
                    <a:pt x="589280" y="0"/>
                  </a:cubicBezTo>
                  <a:cubicBezTo>
                    <a:pt x="541867" y="3387"/>
                    <a:pt x="494249" y="4606"/>
                    <a:pt x="447040" y="10160"/>
                  </a:cubicBezTo>
                  <a:cubicBezTo>
                    <a:pt x="436404" y="11411"/>
                    <a:pt x="424923" y="13630"/>
                    <a:pt x="416560" y="20320"/>
                  </a:cubicBezTo>
                  <a:cubicBezTo>
                    <a:pt x="392296" y="39731"/>
                    <a:pt x="398351" y="56739"/>
                    <a:pt x="386080" y="81280"/>
                  </a:cubicBezTo>
                  <a:cubicBezTo>
                    <a:pt x="380619" y="92202"/>
                    <a:pt x="370719" y="100602"/>
                    <a:pt x="365760" y="111760"/>
                  </a:cubicBezTo>
                  <a:cubicBezTo>
                    <a:pt x="357061" y="131333"/>
                    <a:pt x="345440" y="172720"/>
                    <a:pt x="345440" y="172720"/>
                  </a:cubicBezTo>
                  <a:cubicBezTo>
                    <a:pt x="342053" y="267547"/>
                    <a:pt x="335280" y="362313"/>
                    <a:pt x="335280" y="457200"/>
                  </a:cubicBezTo>
                  <a:cubicBezTo>
                    <a:pt x="335280" y="511492"/>
                    <a:pt x="342252" y="565561"/>
                    <a:pt x="345440" y="619760"/>
                  </a:cubicBezTo>
                  <a:cubicBezTo>
                    <a:pt x="349025" y="680709"/>
                    <a:pt x="352213" y="741680"/>
                    <a:pt x="355600" y="802640"/>
                  </a:cubicBezTo>
                  <a:cubicBezTo>
                    <a:pt x="392381" y="778119"/>
                    <a:pt x="375158" y="787781"/>
                    <a:pt x="406400" y="772160"/>
                  </a:cubicBezTo>
                </a:path>
              </a:pathLst>
            </a:cu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2346960" y="1699292"/>
              <a:ext cx="2804160" cy="3778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Isosceles Triangle 31"/>
          <p:cNvSpPr/>
          <p:nvPr/>
        </p:nvSpPr>
        <p:spPr>
          <a:xfrm>
            <a:off x="4931516" y="1833880"/>
            <a:ext cx="1168400" cy="1701798"/>
          </a:xfrm>
          <a:prstGeom prst="triangle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Isosceles Triangle 36"/>
          <p:cNvSpPr/>
          <p:nvPr/>
        </p:nvSpPr>
        <p:spPr>
          <a:xfrm>
            <a:off x="4923332" y="1846579"/>
            <a:ext cx="1168400" cy="1701798"/>
          </a:xfrm>
          <a:prstGeom prst="triangle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8534400" y="1692910"/>
            <a:ext cx="3898369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800" dirty="0">
                <a:solidFill>
                  <a:srgbClr val="00B0F0"/>
                </a:solidFill>
                <a:latin typeface="MarkPro-Bold" panose="020B0804020101010102" pitchFamily="34" charset="0"/>
              </a:rPr>
              <a:t>Elektronu starojums</a:t>
            </a:r>
            <a:endParaRPr lang="en-US" sz="4800" dirty="0">
              <a:solidFill>
                <a:srgbClr val="00B0F0"/>
              </a:solidFill>
              <a:latin typeface="MarkPro-Bold" panose="020B0804020101010102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5171440" y="1772920"/>
            <a:ext cx="672185" cy="37543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8534399" y="4347207"/>
            <a:ext cx="3898369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800" dirty="0">
                <a:solidFill>
                  <a:srgbClr val="92D050"/>
                </a:solidFill>
                <a:latin typeface="MarkPro-Bold" panose="020B0804020101010102" pitchFamily="34" charset="0"/>
              </a:rPr>
              <a:t>Fotonu starojums</a:t>
            </a:r>
            <a:endParaRPr lang="en-US" sz="4800" dirty="0">
              <a:solidFill>
                <a:srgbClr val="92D050"/>
              </a:solidFill>
              <a:latin typeface="MarkPro-Bold" panose="020B080402010101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7809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7" grpId="0" animBg="1"/>
      <p:bldP spid="34" grpId="0"/>
      <p:bldP spid="3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Paātrinātāji, ko mēs redzētu Latvijas slimnīcās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7" name="Picture 10" descr="PPT - Applications of electron linear accelerators for radiotherapy  PowerPoint Presentation - ID:8792602">
            <a:extLst>
              <a:ext uri="{FF2B5EF4-FFF2-40B4-BE49-F238E27FC236}">
                <a16:creationId xmlns:a16="http://schemas.microsoft.com/office/drawing/2014/main" id="{BA7709A2-5B11-6FFD-D432-C32E1CCBE8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95" b="9722"/>
          <a:stretch/>
        </p:blipFill>
        <p:spPr bwMode="auto">
          <a:xfrm>
            <a:off x="307975" y="1722381"/>
            <a:ext cx="6959639" cy="366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D:\DCIM\Camera\20180822_091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98685" y="1420486"/>
            <a:ext cx="5689547" cy="426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00678"/>
      </p:ext>
    </p:extLst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D84BF-FD1C-13E2-76F3-53872F4979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281FF8B7-8DE1-ED78-D86F-6B04EFF12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Kā </a:t>
            </a:r>
            <a:r>
              <a:rPr lang="en-US" dirty="0" err="1"/>
              <a:t>izvēlēties</a:t>
            </a:r>
            <a:r>
              <a:rPr lang="en-US" dirty="0"/>
              <a:t> daļiņu </a:t>
            </a:r>
            <a:r>
              <a:rPr lang="en-US" dirty="0" err="1"/>
              <a:t>veidu</a:t>
            </a:r>
            <a:r>
              <a:rPr lang="en-US" dirty="0"/>
              <a:t>: </a:t>
            </a:r>
            <a:r>
              <a:rPr lang="en-US" b="1" dirty="0" err="1"/>
              <a:t>fotoni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97DDA8-A143-7972-1386-E36B940161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" t="953" r="1201" b="33045"/>
          <a:stretch/>
        </p:blipFill>
        <p:spPr bwMode="auto">
          <a:xfrm>
            <a:off x="2682204" y="737999"/>
            <a:ext cx="6827591" cy="449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22A9200-AD16-6150-D4BA-4801ACA87F8F}"/>
              </a:ext>
            </a:extLst>
          </p:cNvPr>
          <p:cNvSpPr/>
          <p:nvPr/>
        </p:nvSpPr>
        <p:spPr>
          <a:xfrm>
            <a:off x="2682205" y="2001693"/>
            <a:ext cx="6827590" cy="1276992"/>
          </a:xfrm>
          <a:prstGeom prst="rect">
            <a:avLst/>
          </a:prstGeom>
          <a:solidFill>
            <a:srgbClr val="FFC000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E3899B-89AF-1579-1EB3-E245FE0B83F8}"/>
              </a:ext>
            </a:extLst>
          </p:cNvPr>
          <p:cNvSpPr/>
          <p:nvPr/>
        </p:nvSpPr>
        <p:spPr>
          <a:xfrm rot="5400000">
            <a:off x="2743801" y="2430043"/>
            <a:ext cx="4323148" cy="1276992"/>
          </a:xfrm>
          <a:prstGeom prst="rect">
            <a:avLst/>
          </a:prstGeom>
          <a:solidFill>
            <a:srgbClr val="FFC000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FC0CC2-6124-C5E6-DAA3-A11B783062E3}"/>
              </a:ext>
            </a:extLst>
          </p:cNvPr>
          <p:cNvSpPr/>
          <p:nvPr/>
        </p:nvSpPr>
        <p:spPr>
          <a:xfrm rot="2844981">
            <a:off x="2927078" y="2453491"/>
            <a:ext cx="4934070" cy="1255518"/>
          </a:xfrm>
          <a:prstGeom prst="rect">
            <a:avLst/>
          </a:prstGeom>
          <a:solidFill>
            <a:srgbClr val="FFC000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7DCEA1-67FB-E75D-69DE-2663E3843CFA}"/>
              </a:ext>
            </a:extLst>
          </p:cNvPr>
          <p:cNvSpPr/>
          <p:nvPr/>
        </p:nvSpPr>
        <p:spPr>
          <a:xfrm rot="7857861">
            <a:off x="2514000" y="2141445"/>
            <a:ext cx="4632029" cy="1312049"/>
          </a:xfrm>
          <a:prstGeom prst="rect">
            <a:avLst/>
          </a:prstGeom>
          <a:solidFill>
            <a:srgbClr val="FFC000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7BC7F7-8DA6-5FE1-115E-C6C553F36F2B}"/>
              </a:ext>
            </a:extLst>
          </p:cNvPr>
          <p:cNvSpPr/>
          <p:nvPr/>
        </p:nvSpPr>
        <p:spPr>
          <a:xfrm>
            <a:off x="4325527" y="2001692"/>
            <a:ext cx="1159695" cy="1238769"/>
          </a:xfrm>
          <a:prstGeom prst="rect">
            <a:avLst/>
          </a:prstGeom>
          <a:solidFill>
            <a:srgbClr val="FFC000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3969FE-4CA7-8EE7-7D98-9C872DF0D65D}"/>
              </a:ext>
            </a:extLst>
          </p:cNvPr>
          <p:cNvSpPr/>
          <p:nvPr/>
        </p:nvSpPr>
        <p:spPr>
          <a:xfrm rot="2844981">
            <a:off x="4343720" y="1993316"/>
            <a:ext cx="1159695" cy="1255518"/>
          </a:xfrm>
          <a:prstGeom prst="rect">
            <a:avLst/>
          </a:prstGeom>
          <a:solidFill>
            <a:srgbClr val="FFC000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C2EF0C-756E-A6C0-FA82-6A1E62AE04C0}"/>
              </a:ext>
            </a:extLst>
          </p:cNvPr>
          <p:cNvSpPr/>
          <p:nvPr/>
        </p:nvSpPr>
        <p:spPr>
          <a:xfrm rot="18743619">
            <a:off x="4408087" y="2116126"/>
            <a:ext cx="1030960" cy="924820"/>
          </a:xfrm>
          <a:prstGeom prst="rect">
            <a:avLst/>
          </a:prstGeom>
          <a:solidFill>
            <a:srgbClr val="FFC000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aisnstūris 20">
            <a:extLst>
              <a:ext uri="{FF2B5EF4-FFF2-40B4-BE49-F238E27FC236}">
                <a16:creationId xmlns:a16="http://schemas.microsoft.com/office/drawing/2014/main" id="{BBAB30F1-4DBD-8555-99A4-CBE396BEFC2A}"/>
              </a:ext>
            </a:extLst>
          </p:cNvPr>
          <p:cNvSpPr/>
          <p:nvPr/>
        </p:nvSpPr>
        <p:spPr>
          <a:xfrm>
            <a:off x="-3430" y="5401854"/>
            <a:ext cx="12192000" cy="10185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Vairāki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starojuma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lauki</a:t>
            </a:r>
            <a:endParaRPr lang="en-US"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Fotonu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enerģija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nemainīga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</a:t>
            </a:r>
            <a:r>
              <a:rPr lang="en-US" sz="2400" b="1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tiek</a:t>
            </a:r>
            <a:r>
              <a:rPr lang="en-US" sz="2400" b="1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izvēlēta</a:t>
            </a:r>
            <a:r>
              <a:rPr lang="en-US" sz="2400" b="1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atkarībā</a:t>
            </a:r>
            <a:r>
              <a:rPr lang="en-US" sz="2400" b="1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no </a:t>
            </a:r>
            <a:r>
              <a:rPr lang="en-US" sz="2400" b="1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anatomijas</a:t>
            </a:r>
            <a:r>
              <a:rPr lang="en-US" sz="2400" b="1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</a:t>
            </a:r>
            <a:endParaRPr lang="en-US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F85E1C4-9CB3-6631-E9B2-47CA9DDBDBC7}"/>
              </a:ext>
            </a:extLst>
          </p:cNvPr>
          <p:cNvCxnSpPr/>
          <p:nvPr/>
        </p:nvCxnSpPr>
        <p:spPr>
          <a:xfrm>
            <a:off x="14008100" y="5969000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3760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Starojuma kūļa piegāde: </a:t>
            </a:r>
            <a:r>
              <a:rPr lang="lv-LV" b="1" dirty="0"/>
              <a:t>fotoni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Picture 2" descr="https://www.researchgate.net/profile/Wazir-Muhammad/publication/342237020/figure/fig12/AS:959974603776007@1605887189892/PDD-of-the-25-6-2-05-and-014MeV-monoenergetic-photon-beams-left-and-the-25-15-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" t="3027" r="52894"/>
          <a:stretch/>
        </p:blipFill>
        <p:spPr bwMode="auto">
          <a:xfrm>
            <a:off x="653415" y="609599"/>
            <a:ext cx="3258364" cy="2570481"/>
          </a:xfrm>
          <a:prstGeom prst="rect">
            <a:avLst/>
          </a:prstGeom>
          <a:noFill/>
          <a:ln w="38100">
            <a:solidFill>
              <a:srgbClr val="0E005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TrueBeam | The Future of Cancer Treatment | Medical Tourism Italy">
            <a:extLst>
              <a:ext uri="{FF2B5EF4-FFF2-40B4-BE49-F238E27FC236}">
                <a16:creationId xmlns:a16="http://schemas.microsoft.com/office/drawing/2014/main" id="{9369430A-80C0-77D5-E96E-15C2D4C37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801638"/>
            <a:ext cx="5071746" cy="380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ircular Arrow 7"/>
          <p:cNvSpPr/>
          <p:nvPr/>
        </p:nvSpPr>
        <p:spPr>
          <a:xfrm>
            <a:off x="699068" y="3637280"/>
            <a:ext cx="1992380" cy="1960880"/>
          </a:xfrm>
          <a:prstGeom prst="circularArrow">
            <a:avLst>
              <a:gd name="adj1" fmla="val 11931"/>
              <a:gd name="adj2" fmla="val 1142319"/>
              <a:gd name="adj3" fmla="val 20326569"/>
              <a:gd name="adj4" fmla="val 3702368"/>
              <a:gd name="adj5" fmla="val 2085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4683760" y="518160"/>
            <a:ext cx="7498080" cy="4897120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>
                <a:solidFill>
                  <a:srgbClr val="0E0056"/>
                </a:solidFill>
                <a:latin typeface="MarkPro-Bold" panose="020B0804020101010102" pitchFamily="34" charset="0"/>
              </a:rPr>
              <a:t>Fotoni – dozas maksimums tuvu ādai.</a:t>
            </a:r>
          </a:p>
          <a:p>
            <a:pPr algn="ctr"/>
            <a:r>
              <a:rPr lang="lv-LV" sz="3200" dirty="0">
                <a:solidFill>
                  <a:srgbClr val="0E0056"/>
                </a:solidFill>
                <a:latin typeface="MarkPro-Bold" panose="020B0804020101010102" pitchFamily="34" charset="0"/>
              </a:rPr>
              <a:t>Lai maksimāli piegādātu dozu audzējā un minimāli veselajos audos – VAIRĀKI STAROJUMA LAUKI no dažādiem leņķiem.</a:t>
            </a:r>
          </a:p>
          <a:p>
            <a:pPr algn="ctr"/>
            <a:endParaRPr lang="lv-LV" sz="3200" dirty="0">
              <a:solidFill>
                <a:srgbClr val="0E0056"/>
              </a:solidFill>
              <a:latin typeface="MarkPro-Bold" panose="020B0804020101010102" pitchFamily="34" charset="0"/>
            </a:endParaRPr>
          </a:p>
          <a:p>
            <a:pPr algn="ctr"/>
            <a:r>
              <a:rPr lang="lv-LV" sz="3200" dirty="0">
                <a:solidFill>
                  <a:srgbClr val="0E0056"/>
                </a:solidFill>
                <a:latin typeface="MarkPro-Bold" panose="020B0804020101010102" pitchFamily="34" charset="0"/>
              </a:rPr>
              <a:t>To īsteno ar ROTĒJOŠO GENTRIJA SISTĒMU</a:t>
            </a:r>
          </a:p>
          <a:p>
            <a:pPr algn="ctr"/>
            <a:endParaRPr lang="lv-LV" sz="3200" dirty="0">
              <a:solidFill>
                <a:srgbClr val="0E0056"/>
              </a:solidFill>
              <a:latin typeface="MarkPro-Bold" panose="020B0804020101010102" pitchFamily="34" charset="0"/>
            </a:endParaRPr>
          </a:p>
        </p:txBody>
      </p:sp>
      <p:sp>
        <p:nvSpPr>
          <p:cNvPr id="15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4775200" y="5445760"/>
            <a:ext cx="7396479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dirty="0">
                <a:solidFill>
                  <a:srgbClr val="00B0F0"/>
                </a:solidFill>
                <a:latin typeface="MarkPro-Bold" panose="020B0804020101010102" pitchFamily="34" charset="0"/>
              </a:rPr>
              <a:t>Kā pielāgot starojuma lauku specifiskajai audzēja formai?</a:t>
            </a:r>
            <a:endParaRPr lang="en-US" sz="4000" dirty="0">
              <a:solidFill>
                <a:srgbClr val="00B0F0"/>
              </a:solidFill>
              <a:latin typeface="MarkPro-Bold" panose="020B080402010101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2814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B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arkPro-Bold" pitchFamily="34" charset="0"/>
            </a:endParaRPr>
          </a:p>
        </p:txBody>
      </p:sp>
      <p:sp>
        <p:nvSpPr>
          <p:cNvPr id="6" name="Virsraksts 1">
            <a:extLst>
              <a:ext uri="{FF2B5EF4-FFF2-40B4-BE49-F238E27FC236}">
                <a16:creationId xmlns:a16="http://schemas.microsoft.com/office/drawing/2014/main" id="{F538B3D8-6AE9-E321-77E5-066459C11B47}"/>
              </a:ext>
            </a:extLst>
          </p:cNvPr>
          <p:cNvSpPr txBox="1">
            <a:spLocks/>
          </p:cNvSpPr>
          <p:nvPr/>
        </p:nvSpPr>
        <p:spPr>
          <a:xfrm>
            <a:off x="0" y="-12721"/>
            <a:ext cx="12175704" cy="53926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800" dirty="0">
                <a:solidFill>
                  <a:schemeClr val="bg1"/>
                </a:solidFill>
                <a:latin typeface="MarkPro-Bold" pitchFamily="34" charset="0"/>
              </a:rPr>
              <a:t>Galvenās tehnoloģijas CERN</a:t>
            </a:r>
            <a:endParaRPr lang="en-US" sz="4800" dirty="0">
              <a:solidFill>
                <a:schemeClr val="bg1"/>
              </a:solidFill>
              <a:latin typeface="MarkPro-Bold" pitchFamily="34" charset="0"/>
            </a:endParaRPr>
          </a:p>
        </p:txBody>
      </p:sp>
      <p:pic>
        <p:nvPicPr>
          <p:cNvPr id="7" name="Attēls 4">
            <a:extLst>
              <a:ext uri="{FF2B5EF4-FFF2-40B4-BE49-F238E27FC236}">
                <a16:creationId xmlns:a16="http://schemas.microsoft.com/office/drawing/2014/main" id="{96556E04-95DE-B3B8-8CEE-1ECD1599F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27148"/>
            <a:ext cx="12192000" cy="3176124"/>
          </a:xfrm>
          <a:prstGeom prst="rect">
            <a:avLst/>
          </a:prstGeom>
        </p:spPr>
      </p:pic>
      <p:sp>
        <p:nvSpPr>
          <p:cNvPr id="8" name="Taisnstūris 5">
            <a:extLst>
              <a:ext uri="{FF2B5EF4-FFF2-40B4-BE49-F238E27FC236}">
                <a16:creationId xmlns:a16="http://schemas.microsoft.com/office/drawing/2014/main" id="{3A44E925-545D-ED6F-24AF-1B4040F80619}"/>
              </a:ext>
            </a:extLst>
          </p:cNvPr>
          <p:cNvSpPr/>
          <p:nvPr/>
        </p:nvSpPr>
        <p:spPr>
          <a:xfrm>
            <a:off x="-1" y="3903272"/>
            <a:ext cx="3956051" cy="431238"/>
          </a:xfrm>
          <a:prstGeom prst="rect">
            <a:avLst/>
          </a:prstGeom>
          <a:solidFill>
            <a:srgbClr val="236E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cap="small" dirty="0">
                <a:latin typeface="MarkPro-Bold" panose="020B0804020101010102" pitchFamily="34" charset="0"/>
              </a:rPr>
              <a:t>Daļiņu Paātrinātāji</a:t>
            </a:r>
            <a:endParaRPr lang="en-US" sz="2400" cap="small" dirty="0">
              <a:latin typeface="MarkPro-Bold" panose="020B0804020101010102" pitchFamily="34" charset="0"/>
            </a:endParaRPr>
          </a:p>
        </p:txBody>
      </p:sp>
      <p:sp>
        <p:nvSpPr>
          <p:cNvPr id="9" name="Taisnstūris 6">
            <a:extLst>
              <a:ext uri="{FF2B5EF4-FFF2-40B4-BE49-F238E27FC236}">
                <a16:creationId xmlns:a16="http://schemas.microsoft.com/office/drawing/2014/main" id="{80394E9E-7E0A-F934-584E-5070EE18A47D}"/>
              </a:ext>
            </a:extLst>
          </p:cNvPr>
          <p:cNvSpPr/>
          <p:nvPr/>
        </p:nvSpPr>
        <p:spPr>
          <a:xfrm>
            <a:off x="4105062" y="3903272"/>
            <a:ext cx="3977640" cy="431238"/>
          </a:xfrm>
          <a:prstGeom prst="rect">
            <a:avLst/>
          </a:prstGeom>
          <a:solidFill>
            <a:srgbClr val="236E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cap="small" dirty="0">
                <a:latin typeface="MarkPro-Bold" panose="020B0804020101010102" pitchFamily="34" charset="0"/>
              </a:rPr>
              <a:t>Daļiņu Detektori</a:t>
            </a:r>
            <a:endParaRPr lang="en-US" sz="2400" cap="small" dirty="0">
              <a:latin typeface="MarkPro-Bold" panose="020B0804020101010102" pitchFamily="34" charset="0"/>
            </a:endParaRPr>
          </a:p>
        </p:txBody>
      </p:sp>
      <p:sp>
        <p:nvSpPr>
          <p:cNvPr id="10" name="Taisnstūris 7">
            <a:extLst>
              <a:ext uri="{FF2B5EF4-FFF2-40B4-BE49-F238E27FC236}">
                <a16:creationId xmlns:a16="http://schemas.microsoft.com/office/drawing/2014/main" id="{B76A44E9-FE95-6564-A1BA-73BE612DC66B}"/>
              </a:ext>
            </a:extLst>
          </p:cNvPr>
          <p:cNvSpPr/>
          <p:nvPr/>
        </p:nvSpPr>
        <p:spPr>
          <a:xfrm>
            <a:off x="8226951" y="3903272"/>
            <a:ext cx="3977640" cy="431238"/>
          </a:xfrm>
          <a:prstGeom prst="rect">
            <a:avLst/>
          </a:prstGeom>
          <a:solidFill>
            <a:srgbClr val="236E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cap="small" dirty="0">
                <a:latin typeface="MarkPro-Bold" panose="020B0804020101010102" pitchFamily="34" charset="0"/>
              </a:rPr>
              <a:t>Skaitļošana</a:t>
            </a:r>
            <a:r>
              <a:rPr lang="en-US" sz="2400" cap="small" dirty="0">
                <a:latin typeface="MarkPro-Bold" panose="020B0804020101010102" pitchFamily="34" charset="0"/>
              </a:rPr>
              <a:t> </a:t>
            </a:r>
            <a:r>
              <a:rPr lang="lv-LV" sz="2400" cap="small" dirty="0">
                <a:latin typeface="MarkPro-Bold" panose="020B0804020101010102" pitchFamily="34" charset="0"/>
              </a:rPr>
              <a:t>un</a:t>
            </a:r>
            <a:r>
              <a:rPr lang="en-US" sz="2400" cap="small" dirty="0">
                <a:latin typeface="MarkPro-Bold" panose="020B0804020101010102" pitchFamily="34" charset="0"/>
              </a:rPr>
              <a:t> IT</a:t>
            </a:r>
          </a:p>
        </p:txBody>
      </p:sp>
      <p:sp>
        <p:nvSpPr>
          <p:cNvPr id="11" name="Taisnstūris 9">
            <a:extLst>
              <a:ext uri="{FF2B5EF4-FFF2-40B4-BE49-F238E27FC236}">
                <a16:creationId xmlns:a16="http://schemas.microsoft.com/office/drawing/2014/main" id="{DEADF37B-EF08-3A7D-F235-F1401AA91A32}"/>
              </a:ext>
            </a:extLst>
          </p:cNvPr>
          <p:cNvSpPr/>
          <p:nvPr/>
        </p:nvSpPr>
        <p:spPr>
          <a:xfrm>
            <a:off x="-1" y="4334510"/>
            <a:ext cx="12204592" cy="6598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cap="small" dirty="0">
                <a:latin typeface="MarkPro-Bold" panose="020B0804020101010102" pitchFamily="34" charset="0"/>
              </a:rPr>
              <a:t>NO MEDICĪNAS TEHNOLOĢIJU PERSPEKTĪVAS</a:t>
            </a:r>
            <a:r>
              <a:rPr lang="en-US" sz="3200" cap="small" dirty="0">
                <a:latin typeface="MarkPro-Bold" panose="020B0804020101010102" pitchFamily="34" charset="0"/>
              </a:rPr>
              <a:t> . . .</a:t>
            </a:r>
          </a:p>
        </p:txBody>
      </p:sp>
      <p:sp>
        <p:nvSpPr>
          <p:cNvPr id="13" name="Taisnstūris 10">
            <a:extLst>
              <a:ext uri="{FF2B5EF4-FFF2-40B4-BE49-F238E27FC236}">
                <a16:creationId xmlns:a16="http://schemas.microsoft.com/office/drawing/2014/main" id="{BA71D627-77BC-7F95-22C3-E6DC3D1E63BE}"/>
              </a:ext>
            </a:extLst>
          </p:cNvPr>
          <p:cNvSpPr/>
          <p:nvPr/>
        </p:nvSpPr>
        <p:spPr>
          <a:xfrm>
            <a:off x="-2" y="5116268"/>
            <a:ext cx="3956051" cy="158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lv-LV" sz="1600" dirty="0">
                <a:latin typeface="MarkPro" panose="020B0504020101010102" pitchFamily="34" charset="0"/>
              </a:rPr>
              <a:t>Staru terapija – gan konvencionālā, gan daļiņu terapija</a:t>
            </a:r>
            <a:endParaRPr lang="en-US" sz="1600" dirty="0">
              <a:latin typeface="MarkPro" panose="020B0504020101010102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lv-LV" sz="1600" dirty="0">
                <a:latin typeface="MarkPro" panose="020B0504020101010102" pitchFamily="34" charset="0"/>
              </a:rPr>
              <a:t>Ciklotroni radioizotopu ražošanai nukleārajā medicīnā</a:t>
            </a:r>
            <a:endParaRPr lang="en-US" sz="1600" dirty="0">
              <a:latin typeface="MarkPro" panose="020B0504020101010102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lv-LV" sz="1600" dirty="0">
                <a:latin typeface="MarkPro" panose="020B0504020101010102" pitchFamily="34" charset="0"/>
              </a:rPr>
              <a:t>Supravadošie magnēti – magnētiskās rezonanses </a:t>
            </a:r>
            <a:r>
              <a:rPr lang="lv-LV" sz="1600" dirty="0" err="1">
                <a:latin typeface="MarkPro" panose="020B0504020101010102" pitchFamily="34" charset="0"/>
              </a:rPr>
              <a:t>attēlveidošana</a:t>
            </a:r>
            <a:endParaRPr lang="en-US" sz="1600" dirty="0">
              <a:latin typeface="MarkPro" panose="020B0504020101010102" pitchFamily="34" charset="0"/>
            </a:endParaRPr>
          </a:p>
        </p:txBody>
      </p:sp>
      <p:sp>
        <p:nvSpPr>
          <p:cNvPr id="14" name="Taisnstūris 12">
            <a:extLst>
              <a:ext uri="{FF2B5EF4-FFF2-40B4-BE49-F238E27FC236}">
                <a16:creationId xmlns:a16="http://schemas.microsoft.com/office/drawing/2014/main" id="{4E2CC98F-7C2A-0DB7-4BB2-DF610AA96B8C}"/>
              </a:ext>
            </a:extLst>
          </p:cNvPr>
          <p:cNvSpPr/>
          <p:nvPr/>
        </p:nvSpPr>
        <p:spPr>
          <a:xfrm>
            <a:off x="4105062" y="5123433"/>
            <a:ext cx="3956051" cy="158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lv-LV" sz="1600" dirty="0">
                <a:latin typeface="MarkPro" panose="020B0504020101010102" pitchFamily="34" charset="0"/>
              </a:rPr>
              <a:t>Rentgenstaru detektori </a:t>
            </a:r>
            <a:r>
              <a:rPr lang="en-US" sz="1600" dirty="0">
                <a:latin typeface="MarkPro" panose="020B0504020101010102" pitchFamily="34" charset="0"/>
              </a:rPr>
              <a:t>– </a:t>
            </a:r>
            <a:r>
              <a:rPr lang="lv-LV" sz="1600" dirty="0">
                <a:latin typeface="MarkPro" panose="020B0504020101010102" pitchFamily="34" charset="0"/>
              </a:rPr>
              <a:t>planārā radiogrāfija un datortomogrāfija</a:t>
            </a:r>
            <a:endParaRPr lang="en-US" sz="1600" dirty="0">
              <a:latin typeface="MarkPro" panose="020B0504020101010102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lv-LV" sz="1600" dirty="0">
                <a:latin typeface="MarkPro" panose="020B0504020101010102" pitchFamily="34" charset="0"/>
              </a:rPr>
              <a:t>Detektori SPECT sistēmām</a:t>
            </a:r>
            <a:endParaRPr lang="en-US" sz="1600" dirty="0">
              <a:latin typeface="MarkPro" panose="020B0504020101010102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lv-LV" sz="1600" dirty="0">
                <a:latin typeface="MarkPro" panose="020B0504020101010102" pitchFamily="34" charset="0"/>
              </a:rPr>
              <a:t>Detektori PET sistēmām</a:t>
            </a:r>
            <a:endParaRPr lang="en-US" sz="1600" dirty="0">
              <a:latin typeface="MarkPro" panose="020B0504020101010102" pitchFamily="34" charset="0"/>
            </a:endParaRPr>
          </a:p>
        </p:txBody>
      </p:sp>
      <p:sp>
        <p:nvSpPr>
          <p:cNvPr id="15" name="Taisnstūris 13">
            <a:extLst>
              <a:ext uri="{FF2B5EF4-FFF2-40B4-BE49-F238E27FC236}">
                <a16:creationId xmlns:a16="http://schemas.microsoft.com/office/drawing/2014/main" id="{DF617B41-8DFA-8DCE-0C69-BDFC3130C61C}"/>
              </a:ext>
            </a:extLst>
          </p:cNvPr>
          <p:cNvSpPr/>
          <p:nvPr/>
        </p:nvSpPr>
        <p:spPr>
          <a:xfrm>
            <a:off x="8237745" y="5125010"/>
            <a:ext cx="3956051" cy="158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lv-LV" sz="1600" dirty="0">
                <a:latin typeface="MarkPro" panose="020B0504020101010102" pitchFamily="34" charset="0"/>
              </a:rPr>
              <a:t>Mūsdienu medicīnā – dati ir teju it visur ! </a:t>
            </a:r>
            <a:endParaRPr lang="en-US" sz="1600" dirty="0">
              <a:latin typeface="MarkPro" panose="020B0504020101010102" pitchFamily="34" charset="0"/>
            </a:endParaRPr>
          </a:p>
        </p:txBody>
      </p:sp>
      <p:sp>
        <p:nvSpPr>
          <p:cNvPr id="17" name="Taisnstūris 15">
            <a:extLst>
              <a:ext uri="{FF2B5EF4-FFF2-40B4-BE49-F238E27FC236}">
                <a16:creationId xmlns:a16="http://schemas.microsoft.com/office/drawing/2014/main" id="{55E77D44-CF6A-F3F3-5C87-079277B57AAE}"/>
              </a:ext>
            </a:extLst>
          </p:cNvPr>
          <p:cNvSpPr/>
          <p:nvPr/>
        </p:nvSpPr>
        <p:spPr>
          <a:xfrm>
            <a:off x="88265" y="799538"/>
            <a:ext cx="7897495" cy="3595932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aisnstūris 15">
            <a:extLst>
              <a:ext uri="{FF2B5EF4-FFF2-40B4-BE49-F238E27FC236}">
                <a16:creationId xmlns:a16="http://schemas.microsoft.com/office/drawing/2014/main" id="{55E77D44-CF6A-F3F3-5C87-079277B57AAE}"/>
              </a:ext>
            </a:extLst>
          </p:cNvPr>
          <p:cNvSpPr/>
          <p:nvPr/>
        </p:nvSpPr>
        <p:spPr>
          <a:xfrm>
            <a:off x="88265" y="799538"/>
            <a:ext cx="3772535" cy="3595932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6670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4" grpId="0"/>
      <p:bldP spid="15" grpId="0"/>
      <p:bldP spid="17" grpId="0" animBg="1"/>
      <p:bldP spid="17" grpId="1" animBg="1"/>
      <p:bldP spid="1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524" y="1667755"/>
            <a:ext cx="12178476" cy="2607851"/>
            <a:chOff x="743585" y="2429755"/>
            <a:chExt cx="7394575" cy="1583445"/>
          </a:xfrm>
        </p:grpSpPr>
        <p:pic>
          <p:nvPicPr>
            <p:cNvPr id="14339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6174"/>
            <a:stretch/>
          </p:blipFill>
          <p:spPr bwMode="auto">
            <a:xfrm>
              <a:off x="743585" y="2430145"/>
              <a:ext cx="2190750" cy="1583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911" b="35564"/>
            <a:stretch/>
          </p:blipFill>
          <p:spPr bwMode="auto">
            <a:xfrm>
              <a:off x="3117215" y="2429755"/>
              <a:ext cx="2509899" cy="1583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728" b="1455"/>
            <a:stretch/>
          </p:blipFill>
          <p:spPr bwMode="auto">
            <a:xfrm>
              <a:off x="5809615" y="2430144"/>
              <a:ext cx="2328545" cy="1582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1" y="4525402"/>
            <a:ext cx="3621574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dirty="0">
                <a:solidFill>
                  <a:schemeClr val="bg1"/>
                </a:solidFill>
                <a:latin typeface="MarkPro-Bold" panose="020B0804020101010102" pitchFamily="34" charset="0"/>
              </a:rPr>
              <a:t>3D-CRT</a:t>
            </a:r>
            <a:endParaRPr lang="en-US" sz="44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sp>
        <p:nvSpPr>
          <p:cNvPr id="13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4178817" y="4525402"/>
            <a:ext cx="3621574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dirty="0">
                <a:solidFill>
                  <a:schemeClr val="bg1"/>
                </a:solidFill>
                <a:latin typeface="MarkPro-Bold" panose="020B0804020101010102" pitchFamily="34" charset="0"/>
              </a:rPr>
              <a:t>IMRT</a:t>
            </a:r>
            <a:endParaRPr lang="en-US" sz="44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sp>
        <p:nvSpPr>
          <p:cNvPr id="14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8463717" y="4525402"/>
            <a:ext cx="3621574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dirty="0">
                <a:solidFill>
                  <a:schemeClr val="bg1"/>
                </a:solidFill>
                <a:latin typeface="MarkPro-Bold" panose="020B0804020101010102" pitchFamily="34" charset="0"/>
              </a:rPr>
              <a:t>VMAT</a:t>
            </a:r>
            <a:endParaRPr lang="en-US" sz="44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542173"/>
      </p:ext>
    </p:extLst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762001" y="4982602"/>
            <a:ext cx="3621574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dirty="0">
                <a:solidFill>
                  <a:schemeClr val="bg1"/>
                </a:solidFill>
                <a:latin typeface="MarkPro-Bold" panose="020B0804020101010102" pitchFamily="34" charset="0"/>
              </a:rPr>
              <a:t>3D-CRT</a:t>
            </a:r>
            <a:endParaRPr lang="en-US" sz="44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sp>
        <p:nvSpPr>
          <p:cNvPr id="13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9743440" y="2433320"/>
            <a:ext cx="2733040" cy="406400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dirty="0">
                <a:solidFill>
                  <a:schemeClr val="bg1"/>
                </a:solidFill>
                <a:latin typeface="MarkPro-Bold" panose="020B0804020101010102" pitchFamily="34" charset="0"/>
              </a:rPr>
              <a:t>IMRT</a:t>
            </a:r>
            <a:endParaRPr lang="en-US" sz="44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sp>
        <p:nvSpPr>
          <p:cNvPr id="14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9796794" y="5228196"/>
            <a:ext cx="2626331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dirty="0">
                <a:solidFill>
                  <a:schemeClr val="bg1"/>
                </a:solidFill>
                <a:latin typeface="MarkPro-Bold" panose="020B0804020101010102" pitchFamily="34" charset="0"/>
              </a:rPr>
              <a:t>VMAT</a:t>
            </a:r>
            <a:endParaRPr lang="en-US" sz="44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039388" y="3134360"/>
            <a:ext cx="1066800" cy="1066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2609502" y="2687320"/>
            <a:ext cx="2219841" cy="1960880"/>
            <a:chOff x="1827182" y="2138680"/>
            <a:chExt cx="2219841" cy="1960880"/>
          </a:xfrm>
        </p:grpSpPr>
        <p:sp>
          <p:nvSpPr>
            <p:cNvPr id="11" name="Rectangle 10"/>
            <p:cNvSpPr/>
            <p:nvPr/>
          </p:nvSpPr>
          <p:spPr>
            <a:xfrm>
              <a:off x="1827182" y="2138680"/>
              <a:ext cx="1461422" cy="335280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33201" y="2545080"/>
              <a:ext cx="1461422" cy="335280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585601" y="2951480"/>
              <a:ext cx="1461422" cy="335280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433201" y="3357880"/>
              <a:ext cx="1461422" cy="335280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27182" y="3764280"/>
              <a:ext cx="1461422" cy="335280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 flipH="1">
            <a:off x="323502" y="2687320"/>
            <a:ext cx="2219841" cy="1960880"/>
            <a:chOff x="1827182" y="2138680"/>
            <a:chExt cx="2219841" cy="1960880"/>
          </a:xfrm>
        </p:grpSpPr>
        <p:sp>
          <p:nvSpPr>
            <p:cNvPr id="20" name="Rectangle 19"/>
            <p:cNvSpPr/>
            <p:nvPr/>
          </p:nvSpPr>
          <p:spPr>
            <a:xfrm>
              <a:off x="1827182" y="2138680"/>
              <a:ext cx="1461422" cy="335280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433201" y="2545080"/>
              <a:ext cx="1461422" cy="335280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585601" y="2951480"/>
              <a:ext cx="1461422" cy="335280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433201" y="3357880"/>
              <a:ext cx="1461422" cy="335280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827182" y="3764280"/>
              <a:ext cx="1461422" cy="335280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 txBox="1">
            <a:spLocks/>
          </p:cNvSpPr>
          <p:nvPr/>
        </p:nvSpPr>
        <p:spPr>
          <a:xfrm>
            <a:off x="0" y="10478"/>
            <a:ext cx="12192000" cy="1554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dirty="0">
                <a:solidFill>
                  <a:srgbClr val="E7E5EF"/>
                </a:solidFill>
                <a:latin typeface="MarkPro-Bold" pitchFamily="34" charset="0"/>
              </a:rPr>
              <a:t>Izmantojot daudzlapiņu kolimatoru un gentrija rotāciju!</a:t>
            </a:r>
            <a:endParaRPr lang="en-US" dirty="0">
              <a:solidFill>
                <a:srgbClr val="E7E5EF"/>
              </a:solidFill>
              <a:latin typeface="MarkPro-Bold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964561" y="2092960"/>
            <a:ext cx="1066800" cy="1066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 flipH="1">
            <a:off x="6930366" y="164592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 flipH="1">
            <a:off x="6930366" y="205232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 flipH="1">
            <a:off x="6930366" y="245872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 flipH="1">
            <a:off x="6934081" y="327152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 flipH="1">
            <a:off x="5394109" y="164592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 flipH="1">
            <a:off x="5397824" y="327152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 flipH="1">
            <a:off x="5397705" y="204724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 flipH="1">
            <a:off x="6930366" y="286512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 flipH="1">
            <a:off x="5397705" y="286004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 flipH="1">
            <a:off x="5397824" y="245364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6964561" y="4922520"/>
            <a:ext cx="1066800" cy="1066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 flipH="1">
            <a:off x="6930366" y="447548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 flipH="1">
            <a:off x="6930366" y="488188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flipH="1">
            <a:off x="6930366" y="528828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 flipH="1">
            <a:off x="6934081" y="610108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 flipH="1">
            <a:off x="5394109" y="447548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 flipH="1">
            <a:off x="5397824" y="610108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 flipH="1">
            <a:off x="5397705" y="487680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 flipH="1">
            <a:off x="6930366" y="569468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 flipH="1">
            <a:off x="5397705" y="568960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 flipH="1">
            <a:off x="5397824" y="5283200"/>
            <a:ext cx="1461422" cy="335280"/>
          </a:xfrm>
          <a:prstGeom prst="rect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4138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7 L 0.09414 3.7037E-7 " pathEditMode="relative" rAng="0" ptsTypes="AA">
                                      <p:cBhvr>
                                        <p:cTn id="44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1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7 L 0.09414 3.7037E-7 " pathEditMode="relative" rAng="0" ptsTypes="AA">
                                      <p:cBhvr>
                                        <p:cTn id="46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1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7 L 0.09414 3.7037E-7 " pathEditMode="relative" rAng="0" ptsTypes="AA">
                                      <p:cBhvr>
                                        <p:cTn id="48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1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7 L 0.09414 3.7037E-7 " pathEditMode="relative" rAng="0" ptsTypes="AA">
                                      <p:cBhvr>
                                        <p:cTn id="50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1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.00139 L 0.10834 0.00139 " pathEditMode="relative" rAng="0" ptsTypes="AA">
                                      <p:cBhvr>
                                        <p:cTn id="52" dur="4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6 0.00139 L 0.10834 0.00139 " pathEditMode="relative" rAng="0" ptsTypes="AA">
                                      <p:cBhvr>
                                        <p:cTn id="54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.00139 L 0.10834 0.00139 " pathEditMode="relative" rAng="0" ptsTypes="AA">
                                      <p:cBhvr>
                                        <p:cTn id="56" dur="4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6 0.00139 L 0.10834 0.00139 " pathEditMode="relative" rAng="0" ptsTypes="AA">
                                      <p:cBhvr>
                                        <p:cTn id="58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.00139 L 0.13242 0.00139 " pathEditMode="relative" rAng="0" ptsTypes="AA">
                                      <p:cBhvr>
                                        <p:cTn id="60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15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08333E-6 0.00139 L 0.13242 0.00139 " pathEditMode="relative" rAng="0" ptsTypes="AA">
                                      <p:cBhvr>
                                        <p:cTn id="62" dur="4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3" presetClass="path" presetSubtype="0" repeatCount="3000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7 L 0.09414 3.7037E-7 " pathEditMode="relative" rAng="0" ptsTypes="AA">
                                      <p:cBhvr>
                                        <p:cTn id="104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1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63" presetClass="path" presetSubtype="0" repeatCount="300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7 L 0.09414 3.7037E-7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1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3" presetClass="path" presetSubtype="0" repeatCount="300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7 L 0.09414 3.7037E-7 " pathEditMode="relative" rAng="0" ptsTypes="AA">
                                      <p:cBhvr>
                                        <p:cTn id="108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1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3" presetClass="path" presetSubtype="0" repeatCount="300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7 L 0.09414 3.7037E-7 " pathEditMode="relative" rAng="0" ptsTypes="AA">
                                      <p:cBhvr>
                                        <p:cTn id="110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1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63" presetClass="path" presetSubtype="0" repeatCount="300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.00139 L 0.10834 0.00139 " pathEditMode="relative" rAng="0" ptsTypes="AA">
                                      <p:cBhvr>
                                        <p:cTn id="112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63" presetClass="path" presetSubtype="0" repeatCount="3000" accel="10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.00139 L 0.10834 0.00139 " pathEditMode="relative" rAng="0" ptsTypes="AA">
                                      <p:cBhvr>
                                        <p:cTn id="114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63" presetClass="path" presetSubtype="0" repeatCount="300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.00139 L 0.10834 0.00139 " pathEditMode="relative" rAng="0" ptsTypes="AA">
                                      <p:cBhvr>
                                        <p:cTn id="116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63" presetClass="path" presetSubtype="0" repeatCount="3000" accel="66667" decel="33333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.00139 L 0.10834 0.00139 " pathEditMode="relative" rAng="0" ptsTypes="AA">
                                      <p:cBhvr>
                                        <p:cTn id="118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63" presetClass="path" presetSubtype="0" repeatCount="3000" accel="16667" decel="33333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.00139 L 0.13242 0.00139 " pathEditMode="relative" rAng="0" ptsTypes="AA">
                                      <p:cBhvr>
                                        <p:cTn id="120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15" y="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63" presetClass="path" presetSubtype="0" repeatCount="3000" accel="66667" decel="16667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.00139 L 0.13242 0.00139 " pathEditMode="relative" rAng="0" ptsTypes="AA">
                                      <p:cBhvr>
                                        <p:cTn id="122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6" grpId="0" animBg="1"/>
      <p:bldP spid="39" grpId="0" animBg="1"/>
      <p:bldP spid="39" grpId="1" animBg="1"/>
      <p:bldP spid="44" grpId="0" animBg="1"/>
      <p:bldP spid="44" grpId="1" animBg="1"/>
      <p:bldP spid="45" grpId="0" animBg="1"/>
      <p:bldP spid="45" grpId="1" animBg="1"/>
      <p:bldP spid="47" grpId="0" animBg="1"/>
      <p:bldP spid="47" grpId="1" animBg="1"/>
      <p:bldP spid="48" grpId="0" animBg="1"/>
      <p:bldP spid="48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Starojuma kūļa piegāde: </a:t>
            </a:r>
            <a:r>
              <a:rPr lang="lv-LV" b="1" dirty="0"/>
              <a:t>fotoni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410" name="Picture 2" descr="D:\DCIM\Camera\20170427_19304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8" r="17829"/>
          <a:stretch/>
        </p:blipFill>
        <p:spPr bwMode="auto">
          <a:xfrm rot="5400000">
            <a:off x="6575813" y="629423"/>
            <a:ext cx="5066919" cy="581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365 Days of Medical Physics: Multileaf collimators: modern beam shap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14462"/>
            <a:ext cx="5400273" cy="524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661452"/>
      </p:ext>
    </p:extLst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8B5FC-14D0-3258-4110-35F02E376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F22FEC0A-FA22-E812-77F1-891670411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Kā </a:t>
            </a:r>
            <a:r>
              <a:rPr lang="en-US" dirty="0" err="1"/>
              <a:t>izvēlēties</a:t>
            </a:r>
            <a:r>
              <a:rPr lang="en-US" dirty="0"/>
              <a:t> daļiņu </a:t>
            </a:r>
            <a:r>
              <a:rPr lang="en-US" dirty="0" err="1"/>
              <a:t>veidu</a:t>
            </a:r>
            <a:r>
              <a:rPr lang="en-US" dirty="0"/>
              <a:t>: </a:t>
            </a:r>
            <a:r>
              <a:rPr lang="en-US" b="1" dirty="0" err="1"/>
              <a:t>protoni</a:t>
            </a:r>
            <a:r>
              <a:rPr lang="en-US" b="1" dirty="0"/>
              <a:t> un </a:t>
            </a:r>
            <a:r>
              <a:rPr lang="en-US" b="1" dirty="0" err="1"/>
              <a:t>smagie</a:t>
            </a:r>
            <a:r>
              <a:rPr lang="en-US" b="1" dirty="0"/>
              <a:t> </a:t>
            </a:r>
            <a:r>
              <a:rPr lang="en-US" b="1" dirty="0" err="1"/>
              <a:t>joni</a:t>
            </a:r>
            <a:endParaRPr lang="en-US" b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1D8775-EB7D-9A7E-CD4B-597069195DF0}"/>
              </a:ext>
            </a:extLst>
          </p:cNvPr>
          <p:cNvGrpSpPr/>
          <p:nvPr/>
        </p:nvGrpSpPr>
        <p:grpSpPr>
          <a:xfrm>
            <a:off x="41272" y="570043"/>
            <a:ext cx="3806828" cy="5973308"/>
            <a:chOff x="126997" y="616955"/>
            <a:chExt cx="3625853" cy="568933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351FADB-3249-6A76-196F-0C4C57C2951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78"/>
            <a:stretch/>
          </p:blipFill>
          <p:spPr bwMode="auto">
            <a:xfrm>
              <a:off x="126997" y="616955"/>
              <a:ext cx="3625853" cy="290817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D102B96-AD86-6A91-E685-E3C5D67EDA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4" t="9375" r="7292"/>
            <a:stretch/>
          </p:blipFill>
          <p:spPr>
            <a:xfrm>
              <a:off x="126997" y="3571182"/>
              <a:ext cx="3625853" cy="2735112"/>
            </a:xfrm>
            <a:prstGeom prst="rect">
              <a:avLst/>
            </a:prstGeom>
            <a:ln w="38100">
              <a:noFill/>
            </a:ln>
          </p:spPr>
        </p:pic>
      </p:grpSp>
      <p:sp>
        <p:nvSpPr>
          <p:cNvPr id="14" name="Taisnstūris 20">
            <a:extLst>
              <a:ext uri="{FF2B5EF4-FFF2-40B4-BE49-F238E27FC236}">
                <a16:creationId xmlns:a16="http://schemas.microsoft.com/office/drawing/2014/main" id="{AA130F63-5FDF-57B4-537A-2247C69BC441}"/>
              </a:ext>
            </a:extLst>
          </p:cNvPr>
          <p:cNvSpPr/>
          <p:nvPr/>
        </p:nvSpPr>
        <p:spPr>
          <a:xfrm>
            <a:off x="3848101" y="570044"/>
            <a:ext cx="8340470" cy="6110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Dozas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maksimums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noteiktā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dziļumā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 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Brega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pīķis</a:t>
            </a:r>
            <a:endParaRPr lang="en-US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5" name="Taisnstūris 20">
            <a:extLst>
              <a:ext uri="{FF2B5EF4-FFF2-40B4-BE49-F238E27FC236}">
                <a16:creationId xmlns:a16="http://schemas.microsoft.com/office/drawing/2014/main" id="{CE8B74A5-8336-7FD1-CAB9-C6324FBC56F9}"/>
              </a:ext>
            </a:extLst>
          </p:cNvPr>
          <p:cNvSpPr/>
          <p:nvPr/>
        </p:nvSpPr>
        <p:spPr>
          <a:xfrm>
            <a:off x="3848100" y="3669614"/>
            <a:ext cx="8356350" cy="10185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Atkarībā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no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audzēja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ģeometrijas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tiek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izvēlēta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protonu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/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jonu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starojuma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enerģija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!</a:t>
            </a:r>
            <a:endParaRPr lang="en-US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0E2119-494F-74B7-DCA0-BB64737F72BD}"/>
              </a:ext>
            </a:extLst>
          </p:cNvPr>
          <p:cNvSpPr txBox="1"/>
          <p:nvPr/>
        </p:nvSpPr>
        <p:spPr>
          <a:xfrm>
            <a:off x="3847855" y="4964662"/>
            <a:ext cx="83563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Iejutīsimies</a:t>
            </a:r>
            <a:r>
              <a:rPr lang="en-US" sz="4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medicīnas</a:t>
            </a:r>
            <a:endParaRPr lang="en-US" sz="40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4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fiziķa</a:t>
            </a:r>
            <a:r>
              <a:rPr lang="en-US" sz="4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lomā</a:t>
            </a:r>
            <a:r>
              <a:rPr lang="en-US" sz="4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. . .</a:t>
            </a:r>
            <a:endParaRPr lang="en-GB" sz="4000" dirty="0">
              <a:solidFill>
                <a:srgbClr val="00206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853AA-6129-3313-97FF-C3DA62A961E0}"/>
              </a:ext>
            </a:extLst>
          </p:cNvPr>
          <p:cNvSpPr txBox="1"/>
          <p:nvPr/>
        </p:nvSpPr>
        <p:spPr>
          <a:xfrm>
            <a:off x="3848100" y="1540409"/>
            <a:ext cx="834390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Palielinoties</a:t>
            </a:r>
            <a:r>
              <a:rPr lang="en-US" sz="2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starojuma</a:t>
            </a:r>
            <a:r>
              <a:rPr lang="en-US" sz="2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enerģija</a:t>
            </a:r>
            <a:r>
              <a:rPr lang="en-US" sz="2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– </a:t>
            </a:r>
            <a:r>
              <a:rPr lang="en-US" sz="22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palielinās</a:t>
            </a:r>
            <a:r>
              <a:rPr lang="en-US" sz="2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Brega </a:t>
            </a:r>
            <a:r>
              <a:rPr lang="en-US" sz="22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pīķa</a:t>
            </a:r>
            <a:r>
              <a:rPr lang="en-US" sz="2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dziļums</a:t>
            </a:r>
            <a:endParaRPr lang="en-US" sz="2200" b="1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endParaRPr lang="en-US" sz="2200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Palielinoties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daļiņas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masai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–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nepieciešama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lielāka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enerģija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, lai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sasniegtu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to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pašu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Brega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pīķa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pozīciju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!</a:t>
            </a:r>
          </a:p>
          <a:p>
            <a:pPr algn="ctr"/>
            <a:endParaRPr lang="en-GB" sz="2200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7439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F277FE-34E9-F2D2-4458-34CB88498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4">
            <a:extLst>
              <a:ext uri="{FF2B5EF4-FFF2-40B4-BE49-F238E27FC236}">
                <a16:creationId xmlns:a16="http://schemas.microsoft.com/office/drawing/2014/main" id="{4C21FACB-29FC-4B12-7124-F2D0A639B176}"/>
              </a:ext>
            </a:extLst>
          </p:cNvPr>
          <p:cNvSpPr txBox="1">
            <a:spLocks/>
          </p:cNvSpPr>
          <p:nvPr/>
        </p:nvSpPr>
        <p:spPr>
          <a:xfrm>
            <a:off x="633410" y="58505"/>
            <a:ext cx="10925175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Kāda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enerģija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nepieciešama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protoniem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oglekļa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joniem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un 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skābekļa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joniem</a:t>
            </a:r>
            <a:r>
              <a:rPr lang="en-US" sz="2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lai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sasniegtu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20 cm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dziļumu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ūdenī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FA1CA7-3424-02D2-818C-39D296B5D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850" y="915755"/>
            <a:ext cx="6952299" cy="52441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7340A3-6AD5-F28A-476E-7DEFA5ADB57F}"/>
              </a:ext>
            </a:extLst>
          </p:cNvPr>
          <p:cNvSpPr txBox="1"/>
          <p:nvPr/>
        </p:nvSpPr>
        <p:spPr>
          <a:xfrm>
            <a:off x="3457576" y="5759310"/>
            <a:ext cx="584835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8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Sākotnējā</a:t>
            </a:r>
            <a:r>
              <a:rPr lang="en-US" sz="1800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daļiņu </a:t>
            </a:r>
            <a:r>
              <a:rPr lang="en-US" sz="18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enerģija</a:t>
            </a:r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[ MeV uz </a:t>
            </a:r>
            <a:r>
              <a:rPr lang="en-US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kodoldaļiņu</a:t>
            </a:r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]</a:t>
            </a:r>
            <a:endParaRPr lang="en-GB" dirty="0">
              <a:solidFill>
                <a:srgbClr val="005614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EB654C-8E49-E5DC-D83C-7F2E83270262}"/>
              </a:ext>
            </a:extLst>
          </p:cNvPr>
          <p:cNvSpPr txBox="1"/>
          <p:nvPr/>
        </p:nvSpPr>
        <p:spPr>
          <a:xfrm rot="16200000">
            <a:off x="677584" y="3104847"/>
            <a:ext cx="435292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Brega </a:t>
            </a:r>
            <a:r>
              <a:rPr lang="en-US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pīķa</a:t>
            </a:r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pozīcija</a:t>
            </a:r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ūdenī</a:t>
            </a:r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[ mm ]</a:t>
            </a:r>
            <a:endParaRPr lang="en-GB" dirty="0">
              <a:solidFill>
                <a:srgbClr val="005614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35A7BB-FF97-EC44-ADC8-69A2CFCCA790}"/>
              </a:ext>
            </a:extLst>
          </p:cNvPr>
          <p:cNvSpPr txBox="1"/>
          <p:nvPr/>
        </p:nvSpPr>
        <p:spPr>
          <a:xfrm>
            <a:off x="4329113" y="1187593"/>
            <a:ext cx="156686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Protoni</a:t>
            </a:r>
            <a:endParaRPr lang="en-GB" sz="1600" dirty="0">
              <a:solidFill>
                <a:srgbClr val="005614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6DFC42-21EF-E915-1978-912631BD28C3}"/>
              </a:ext>
            </a:extLst>
          </p:cNvPr>
          <p:cNvSpPr txBox="1"/>
          <p:nvPr/>
        </p:nvSpPr>
        <p:spPr>
          <a:xfrm>
            <a:off x="4329112" y="1528350"/>
            <a:ext cx="156686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Hēlija-4 </a:t>
            </a:r>
            <a:r>
              <a:rPr lang="en-US" sz="16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</a:t>
            </a:r>
            <a:endParaRPr lang="en-GB" sz="1600" dirty="0">
              <a:solidFill>
                <a:srgbClr val="005614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6DF126-6555-733A-42B0-AD9ECDA4FDC5}"/>
              </a:ext>
            </a:extLst>
          </p:cNvPr>
          <p:cNvSpPr txBox="1"/>
          <p:nvPr/>
        </p:nvSpPr>
        <p:spPr>
          <a:xfrm>
            <a:off x="4229098" y="1859582"/>
            <a:ext cx="176689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Oglekļa-12 </a:t>
            </a:r>
            <a:r>
              <a:rPr lang="en-US" sz="16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</a:t>
            </a:r>
            <a:endParaRPr lang="en-GB" sz="1600" dirty="0">
              <a:solidFill>
                <a:srgbClr val="005614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ABE549-D9F0-52F6-52EF-99875E14AE3D}"/>
              </a:ext>
            </a:extLst>
          </p:cNvPr>
          <p:cNvSpPr txBox="1"/>
          <p:nvPr/>
        </p:nvSpPr>
        <p:spPr>
          <a:xfrm>
            <a:off x="4229098" y="2238439"/>
            <a:ext cx="176689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Skābekļa-16 </a:t>
            </a:r>
            <a:r>
              <a:rPr lang="en-US" sz="16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</a:t>
            </a:r>
            <a:endParaRPr lang="en-GB" sz="1600" dirty="0">
              <a:solidFill>
                <a:srgbClr val="00561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1216839-A0F4-6F83-5DEF-658FD0EFB888}"/>
                  </a:ext>
                </a:extLst>
              </p:cNvPr>
              <p:cNvSpPr txBox="1"/>
              <p:nvPr/>
            </p:nvSpPr>
            <p:spPr>
              <a:xfrm>
                <a:off x="6257925" y="6194164"/>
                <a:ext cx="5524500" cy="6638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GB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en-GB" sz="16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&amp;</m:t>
                          </m:r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𝑒𝑙</m:t>
                              </m:r>
                            </m:sub>
                          </m:sSub>
                          <m:r>
                            <a:rPr lang="en-GB" sz="16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sz="16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4</m:t>
                          </m:r>
                          <m:r>
                            <a:rPr lang="en-GB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GB" sz="16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60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  <m:sSup>
                            <m:sSupPr>
                              <m:ctrlP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sz="16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GB" sz="16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6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  <m: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num>
                            <m:den>
                              <m: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  <m:r>
                            <a:rPr lang="en-GB" sz="16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GB" sz="160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GB" sz="16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GB" sz="160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GB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𝑙𝑛</m:t>
                              </m:r>
                              <m:f>
                                <m:fPr>
                                  <m:ctrlP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GB" sz="16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16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en-GB" sz="1600" i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sup>
                                      </m:sSup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1600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GB" sz="1600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GB" sz="1600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en-GB" sz="1600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GB" sz="1600" i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GB" sz="160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r>
                            <a:rPr lang="en-GB" sz="16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#</m:t>
                          </m:r>
                        </m:e>
                      </m:eqArr>
                    </m:oMath>
                  </m:oMathPara>
                </a14:m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1216839-A0F4-6F83-5DEF-658FD0EFB8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7925" y="6194164"/>
                <a:ext cx="5524500" cy="6638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Virsraksts 4">
            <a:extLst>
              <a:ext uri="{FF2B5EF4-FFF2-40B4-BE49-F238E27FC236}">
                <a16:creationId xmlns:a16="http://schemas.microsoft.com/office/drawing/2014/main" id="{78AABD5D-4BE4-5B19-2F74-55A2B46B7741}"/>
              </a:ext>
            </a:extLst>
          </p:cNvPr>
          <p:cNvSpPr txBox="1">
            <a:spLocks/>
          </p:cNvSpPr>
          <p:nvPr/>
        </p:nvSpPr>
        <p:spPr>
          <a:xfrm>
            <a:off x="1" y="6159419"/>
            <a:ext cx="6629400" cy="688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err="1">
                <a:solidFill>
                  <a:srgbClr val="E5EFE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Pamatā</a:t>
            </a:r>
            <a:r>
              <a:rPr lang="en-US" sz="2400" dirty="0">
                <a:solidFill>
                  <a:srgbClr val="E5EFE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</a:t>
            </a:r>
            <a:r>
              <a:rPr lang="en-US" sz="2400" b="1" dirty="0" err="1">
                <a:solidFill>
                  <a:srgbClr val="E5EFE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Bētes-Bloha</a:t>
            </a:r>
            <a:r>
              <a:rPr lang="en-US" sz="2400" b="1" dirty="0">
                <a:solidFill>
                  <a:srgbClr val="E5EFE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formula</a:t>
            </a:r>
          </a:p>
        </p:txBody>
      </p:sp>
    </p:spTree>
    <p:extLst>
      <p:ext uri="{BB962C8B-B14F-4D97-AF65-F5344CB8AC3E}">
        <p14:creationId xmlns:p14="http://schemas.microsoft.com/office/powerpoint/2010/main" val="301916613"/>
      </p:ext>
    </p:extLst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E5E1F-198B-0746-7255-0E5338D19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4">
            <a:extLst>
              <a:ext uri="{FF2B5EF4-FFF2-40B4-BE49-F238E27FC236}">
                <a16:creationId xmlns:a16="http://schemas.microsoft.com/office/drawing/2014/main" id="{DAE864E4-EC55-80F7-621A-5A1F739EBBA2}"/>
              </a:ext>
            </a:extLst>
          </p:cNvPr>
          <p:cNvSpPr txBox="1">
            <a:spLocks/>
          </p:cNvSpPr>
          <p:nvPr/>
        </p:nvSpPr>
        <p:spPr>
          <a:xfrm>
            <a:off x="633412" y="371474"/>
            <a:ext cx="10925175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Kāda</a:t>
            </a:r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enerģija</a:t>
            </a:r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nepieciešama</a:t>
            </a:r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protoniem</a:t>
            </a:r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oglekļa</a:t>
            </a:r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joniem</a:t>
            </a:r>
            <a:endParaRPr lang="en-US" sz="3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 </a:t>
            </a:r>
            <a:r>
              <a:rPr lang="en-US" sz="3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skābekļa</a:t>
            </a:r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joniem</a:t>
            </a:r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lai </a:t>
            </a:r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sasniegtu</a:t>
            </a:r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20 cm </a:t>
            </a:r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dziļumu</a:t>
            </a:r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ūdenī</a:t>
            </a:r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57DF07-A7B1-103F-8B1D-1BCE5461B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3809"/>
            <a:ext cx="6952299" cy="52441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678FBF-F845-8FE9-FFA8-BFD3013B887E}"/>
              </a:ext>
            </a:extLst>
          </p:cNvPr>
          <p:cNvSpPr txBox="1"/>
          <p:nvPr/>
        </p:nvSpPr>
        <p:spPr>
          <a:xfrm>
            <a:off x="837726" y="6457364"/>
            <a:ext cx="584835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8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Sākotnējā</a:t>
            </a:r>
            <a:r>
              <a:rPr lang="en-US" sz="1800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daļiņu </a:t>
            </a:r>
            <a:r>
              <a:rPr lang="en-US" sz="18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enerģija</a:t>
            </a:r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[ MeV uz </a:t>
            </a:r>
            <a:r>
              <a:rPr lang="en-US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kodoldaļiņu</a:t>
            </a:r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]</a:t>
            </a:r>
            <a:endParaRPr lang="en-GB" dirty="0">
              <a:solidFill>
                <a:srgbClr val="005614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2F231F-145F-ECEA-76DB-5AAB321B9EC2}"/>
              </a:ext>
            </a:extLst>
          </p:cNvPr>
          <p:cNvSpPr txBox="1"/>
          <p:nvPr/>
        </p:nvSpPr>
        <p:spPr>
          <a:xfrm rot="16200000">
            <a:off x="-1942266" y="3802901"/>
            <a:ext cx="435292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Brega </a:t>
            </a:r>
            <a:r>
              <a:rPr lang="en-US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pīķa</a:t>
            </a:r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pozīcija</a:t>
            </a:r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ūdenī</a:t>
            </a:r>
            <a:r>
              <a:rPr lang="en-US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[ mm ]</a:t>
            </a:r>
            <a:endParaRPr lang="en-GB" dirty="0">
              <a:solidFill>
                <a:srgbClr val="005614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460CAB-64C7-0E29-E79B-D4C9FB7EA28E}"/>
              </a:ext>
            </a:extLst>
          </p:cNvPr>
          <p:cNvSpPr txBox="1"/>
          <p:nvPr/>
        </p:nvSpPr>
        <p:spPr>
          <a:xfrm>
            <a:off x="1709263" y="1885647"/>
            <a:ext cx="156686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Protoni</a:t>
            </a:r>
            <a:endParaRPr lang="en-GB" sz="1600" dirty="0">
              <a:solidFill>
                <a:srgbClr val="005614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1DBECA-5981-D301-BA04-C4DBB11A500A}"/>
              </a:ext>
            </a:extLst>
          </p:cNvPr>
          <p:cNvSpPr txBox="1"/>
          <p:nvPr/>
        </p:nvSpPr>
        <p:spPr>
          <a:xfrm>
            <a:off x="1709262" y="2226404"/>
            <a:ext cx="156686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Hēlija-4 </a:t>
            </a:r>
            <a:r>
              <a:rPr lang="en-US" sz="16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</a:t>
            </a:r>
            <a:endParaRPr lang="en-GB" sz="1600" dirty="0">
              <a:solidFill>
                <a:srgbClr val="005614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5CEA44-F263-69F7-0967-BA96D6C706E1}"/>
              </a:ext>
            </a:extLst>
          </p:cNvPr>
          <p:cNvSpPr txBox="1"/>
          <p:nvPr/>
        </p:nvSpPr>
        <p:spPr>
          <a:xfrm>
            <a:off x="1609248" y="2557636"/>
            <a:ext cx="176689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Oglekļa-12 </a:t>
            </a:r>
            <a:r>
              <a:rPr lang="en-US" sz="16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</a:t>
            </a:r>
            <a:endParaRPr lang="en-GB" sz="1600" dirty="0">
              <a:solidFill>
                <a:srgbClr val="005614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9C73C6-CAD8-FE46-EF6F-E625B14B8ABD}"/>
              </a:ext>
            </a:extLst>
          </p:cNvPr>
          <p:cNvSpPr txBox="1"/>
          <p:nvPr/>
        </p:nvSpPr>
        <p:spPr>
          <a:xfrm>
            <a:off x="1609248" y="2936493"/>
            <a:ext cx="176689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Skābekļa-16 </a:t>
            </a:r>
            <a:r>
              <a:rPr lang="en-US" sz="16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</a:t>
            </a:r>
            <a:endParaRPr lang="en-GB" sz="1600" dirty="0">
              <a:solidFill>
                <a:srgbClr val="005614"/>
              </a:solidFill>
            </a:endParaRPr>
          </a:p>
        </p:txBody>
      </p:sp>
      <p:sp>
        <p:nvSpPr>
          <p:cNvPr id="3" name="Virsraksts 4">
            <a:extLst>
              <a:ext uri="{FF2B5EF4-FFF2-40B4-BE49-F238E27FC236}">
                <a16:creationId xmlns:a16="http://schemas.microsoft.com/office/drawing/2014/main" id="{ECED062D-C2C4-1742-07C2-D0B95895630C}"/>
              </a:ext>
            </a:extLst>
          </p:cNvPr>
          <p:cNvSpPr txBox="1">
            <a:spLocks/>
          </p:cNvSpPr>
          <p:nvPr/>
        </p:nvSpPr>
        <p:spPr>
          <a:xfrm>
            <a:off x="7001829" y="1806352"/>
            <a:ext cx="5190169" cy="2797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Protoni</a:t>
            </a:r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~171 MeV</a:t>
            </a:r>
          </a:p>
          <a:p>
            <a:endParaRPr lang="en-US"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Oglekļa-12 </a:t>
            </a:r>
            <a:r>
              <a:rPr lang="en-US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</a:t>
            </a:r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~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327 MeV/u</a:t>
            </a:r>
          </a:p>
          <a:p>
            <a:endParaRPr lang="en-US" sz="2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Skābekļa-16 </a:t>
            </a:r>
            <a:r>
              <a:rPr lang="en-US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joni</a:t>
            </a:r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~391 MeV/u</a:t>
            </a:r>
          </a:p>
        </p:txBody>
      </p:sp>
      <p:sp>
        <p:nvSpPr>
          <p:cNvPr id="6" name="Virsraksts 4">
            <a:extLst>
              <a:ext uri="{FF2B5EF4-FFF2-40B4-BE49-F238E27FC236}">
                <a16:creationId xmlns:a16="http://schemas.microsoft.com/office/drawing/2014/main" id="{FD076F98-EB4C-B843-7558-E24B00C19778}"/>
              </a:ext>
            </a:extLst>
          </p:cNvPr>
          <p:cNvSpPr txBox="1">
            <a:spLocks/>
          </p:cNvSpPr>
          <p:nvPr/>
        </p:nvSpPr>
        <p:spPr>
          <a:xfrm>
            <a:off x="6952297" y="4796126"/>
            <a:ext cx="5239703" cy="20618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Šī </a:t>
            </a:r>
            <a:r>
              <a:rPr lang="en-US" sz="2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iemesla</a:t>
            </a:r>
            <a:r>
              <a:rPr lang="en-US" sz="2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dēļ</a:t>
            </a:r>
            <a:r>
              <a:rPr lang="en-US" sz="2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</a:t>
            </a:r>
            <a:r>
              <a:rPr lang="en-U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smago</a:t>
            </a:r>
            <a:r>
              <a:rPr lang="en-U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jonu</a:t>
            </a:r>
            <a:r>
              <a:rPr lang="en-U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terapijā</a:t>
            </a:r>
            <a:r>
              <a:rPr lang="en-U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nepieciešami</a:t>
            </a:r>
            <a:r>
              <a:rPr lang="en-U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lielāki</a:t>
            </a:r>
            <a:r>
              <a:rPr lang="en-U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cirkulārie</a:t>
            </a:r>
            <a:r>
              <a:rPr lang="en-US" sz="2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2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paātrinātāji</a:t>
            </a:r>
            <a:endParaRPr lang="en-US" sz="22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2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 vai </a:t>
            </a:r>
            <a:r>
              <a:rPr lang="en-US" sz="20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augstāka</a:t>
            </a:r>
            <a:r>
              <a:rPr lang="en-US" sz="2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magnētiskā</a:t>
            </a:r>
            <a:r>
              <a:rPr lang="en-US" sz="2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lauka</a:t>
            </a:r>
            <a:r>
              <a:rPr lang="en-US" sz="2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indukcija</a:t>
            </a:r>
            <a:r>
              <a:rPr lang="en-US" sz="20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124839573"/>
      </p:ext>
    </p:extLst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A9D8C-54C0-79D8-4C3A-D7AD609E3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15241B9A-CDD6-D068-1821-81506E099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Kā </a:t>
            </a:r>
            <a:r>
              <a:rPr lang="en-US" dirty="0" err="1"/>
              <a:t>izvēlēties</a:t>
            </a:r>
            <a:r>
              <a:rPr lang="en-US" dirty="0"/>
              <a:t> daļiņu </a:t>
            </a:r>
            <a:r>
              <a:rPr lang="en-US" dirty="0" err="1"/>
              <a:t>veidu</a:t>
            </a:r>
            <a:r>
              <a:rPr lang="en-US" dirty="0"/>
              <a:t>: </a:t>
            </a:r>
            <a:r>
              <a:rPr lang="en-US" b="1" dirty="0" err="1"/>
              <a:t>protoni</a:t>
            </a:r>
            <a:r>
              <a:rPr lang="en-US" b="1" dirty="0"/>
              <a:t> un </a:t>
            </a:r>
            <a:r>
              <a:rPr lang="en-US" b="1" dirty="0" err="1"/>
              <a:t>smagie</a:t>
            </a:r>
            <a:r>
              <a:rPr lang="en-US" b="1" dirty="0"/>
              <a:t> </a:t>
            </a:r>
            <a:r>
              <a:rPr lang="en-US" b="1" dirty="0" err="1"/>
              <a:t>joni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D22B8-299F-BF6C-9B2B-4E696E45F5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" t="953" r="1201" b="33045"/>
          <a:stretch/>
        </p:blipFill>
        <p:spPr bwMode="auto">
          <a:xfrm>
            <a:off x="2682204" y="737999"/>
            <a:ext cx="6827591" cy="449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216A7CA-CE42-15C6-380A-EC86DD3C395B}"/>
              </a:ext>
            </a:extLst>
          </p:cNvPr>
          <p:cNvSpPr/>
          <p:nvPr/>
        </p:nvSpPr>
        <p:spPr>
          <a:xfrm>
            <a:off x="5429249" y="2209800"/>
            <a:ext cx="142876" cy="809625"/>
          </a:xfrm>
          <a:prstGeom prst="rect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aisnstūris 20">
            <a:extLst>
              <a:ext uri="{FF2B5EF4-FFF2-40B4-BE49-F238E27FC236}">
                <a16:creationId xmlns:a16="http://schemas.microsoft.com/office/drawing/2014/main" id="{B8BD707C-427E-53EA-270F-D6B9E2921E39}"/>
              </a:ext>
            </a:extLst>
          </p:cNvPr>
          <p:cNvSpPr/>
          <p:nvPr/>
        </p:nvSpPr>
        <p:spPr>
          <a:xfrm>
            <a:off x="-3430" y="5401854"/>
            <a:ext cx="12192000" cy="10185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Aktīvi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mainīta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protonu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/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jonu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enerģija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pielāgojot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Brega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pīķa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dziļumu</a:t>
            </a:r>
            <a:endParaRPr lang="en-US" sz="2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Nepieciešams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ievērojami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mazāks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skaits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starojuma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lauku</a:t>
            </a:r>
            <a:endParaRPr lang="en-US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C3004E-CEA4-2668-4605-2E18D9521CB1}"/>
              </a:ext>
            </a:extLst>
          </p:cNvPr>
          <p:cNvSpPr/>
          <p:nvPr/>
        </p:nvSpPr>
        <p:spPr>
          <a:xfrm>
            <a:off x="5286373" y="2038059"/>
            <a:ext cx="142876" cy="1143291"/>
          </a:xfrm>
          <a:prstGeom prst="rect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2520AB-57B8-42F8-5178-3101FD0AD5AE}"/>
              </a:ext>
            </a:extLst>
          </p:cNvPr>
          <p:cNvSpPr/>
          <p:nvPr/>
        </p:nvSpPr>
        <p:spPr>
          <a:xfrm>
            <a:off x="5143497" y="1990433"/>
            <a:ext cx="142876" cy="1305217"/>
          </a:xfrm>
          <a:prstGeom prst="rect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8EC1F8-B06B-C6AB-7383-7FB553C0851D}"/>
              </a:ext>
            </a:extLst>
          </p:cNvPr>
          <p:cNvSpPr/>
          <p:nvPr/>
        </p:nvSpPr>
        <p:spPr>
          <a:xfrm>
            <a:off x="5000621" y="1990433"/>
            <a:ext cx="142876" cy="1305217"/>
          </a:xfrm>
          <a:prstGeom prst="rect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862824-14B8-755B-C2D1-2435B7DB8098}"/>
              </a:ext>
            </a:extLst>
          </p:cNvPr>
          <p:cNvSpPr/>
          <p:nvPr/>
        </p:nvSpPr>
        <p:spPr>
          <a:xfrm>
            <a:off x="4857745" y="1990432"/>
            <a:ext cx="142876" cy="1305217"/>
          </a:xfrm>
          <a:prstGeom prst="rect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183F7A3-BDA5-C6C9-3DD3-BEC4D3D461E3}"/>
              </a:ext>
            </a:extLst>
          </p:cNvPr>
          <p:cNvSpPr/>
          <p:nvPr/>
        </p:nvSpPr>
        <p:spPr>
          <a:xfrm>
            <a:off x="4714869" y="1990431"/>
            <a:ext cx="142876" cy="1184125"/>
          </a:xfrm>
          <a:prstGeom prst="rect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A6BC66A-7559-90F7-0484-BD4D38E44C36}"/>
              </a:ext>
            </a:extLst>
          </p:cNvPr>
          <p:cNvSpPr/>
          <p:nvPr/>
        </p:nvSpPr>
        <p:spPr>
          <a:xfrm>
            <a:off x="4571993" y="2038059"/>
            <a:ext cx="142876" cy="981366"/>
          </a:xfrm>
          <a:prstGeom prst="rect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62EDE9-919A-D182-3C0B-D6F0498597B0}"/>
              </a:ext>
            </a:extLst>
          </p:cNvPr>
          <p:cNvSpPr/>
          <p:nvPr/>
        </p:nvSpPr>
        <p:spPr>
          <a:xfrm>
            <a:off x="4429117" y="2133600"/>
            <a:ext cx="142876" cy="833726"/>
          </a:xfrm>
          <a:prstGeom prst="rect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F24F01-D443-040F-9982-8C4749F45E40}"/>
              </a:ext>
            </a:extLst>
          </p:cNvPr>
          <p:cNvSpPr/>
          <p:nvPr/>
        </p:nvSpPr>
        <p:spPr>
          <a:xfrm>
            <a:off x="4191000" y="2209800"/>
            <a:ext cx="238117" cy="705427"/>
          </a:xfrm>
          <a:prstGeom prst="rect">
            <a:avLst/>
          </a:prstGeom>
          <a:solidFill>
            <a:srgbClr val="FFC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2283C32-E7CB-C118-5258-DF9070D3605A}"/>
              </a:ext>
            </a:extLst>
          </p:cNvPr>
          <p:cNvSpPr/>
          <p:nvPr/>
        </p:nvSpPr>
        <p:spPr>
          <a:xfrm>
            <a:off x="2867025" y="2203583"/>
            <a:ext cx="1419222" cy="809625"/>
          </a:xfrm>
          <a:prstGeom prst="rect">
            <a:avLst/>
          </a:prstGeom>
          <a:solidFill>
            <a:srgbClr val="FFC000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5FCE3BD-1BA5-3224-618F-9236B562CD3C}"/>
              </a:ext>
            </a:extLst>
          </p:cNvPr>
          <p:cNvSpPr/>
          <p:nvPr/>
        </p:nvSpPr>
        <p:spPr>
          <a:xfrm>
            <a:off x="2867025" y="1990430"/>
            <a:ext cx="1990720" cy="1305217"/>
          </a:xfrm>
          <a:prstGeom prst="rect">
            <a:avLst/>
          </a:prstGeom>
          <a:solidFill>
            <a:srgbClr val="FFC000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7751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12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6E80F0-9E19-EB5F-FC6A-26CE5EF952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C9BE46BC-2E71-D2C8-40B4-BEBDAD4EC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err="1"/>
              <a:t>Kūļa</a:t>
            </a:r>
            <a:r>
              <a:rPr lang="en-US" dirty="0"/>
              <a:t> </a:t>
            </a:r>
            <a:r>
              <a:rPr lang="en-US" dirty="0" err="1"/>
              <a:t>piegādes</a:t>
            </a:r>
            <a:r>
              <a:rPr lang="en-US" dirty="0"/>
              <a:t> </a:t>
            </a:r>
            <a:r>
              <a:rPr lang="en-US" dirty="0" err="1"/>
              <a:t>tehnoloģijas</a:t>
            </a:r>
            <a:r>
              <a:rPr lang="en-US" dirty="0"/>
              <a:t>: </a:t>
            </a:r>
            <a:r>
              <a:rPr lang="en-US" b="1" dirty="0" err="1"/>
              <a:t>Protoni</a:t>
            </a:r>
            <a:r>
              <a:rPr lang="en-US" b="1" dirty="0"/>
              <a:t> un </a:t>
            </a:r>
            <a:r>
              <a:rPr lang="en-US" b="1" dirty="0" err="1"/>
              <a:t>smagie</a:t>
            </a:r>
            <a:r>
              <a:rPr lang="en-US" b="1" dirty="0"/>
              <a:t> </a:t>
            </a:r>
            <a:r>
              <a:rPr lang="en-US" b="1" dirty="0" err="1"/>
              <a:t>joni</a:t>
            </a:r>
            <a:endParaRPr lang="en-US" b="1" dirty="0"/>
          </a:p>
        </p:txBody>
      </p:sp>
      <p:pic>
        <p:nvPicPr>
          <p:cNvPr id="23554" name="Picture 2" descr="A) Flat dose spread-out Bragg peak (%) and its constituent proton... |  Download Scientific Diagram">
            <a:extLst>
              <a:ext uri="{FF2B5EF4-FFF2-40B4-BE49-F238E27FC236}">
                <a16:creationId xmlns:a16="http://schemas.microsoft.com/office/drawing/2014/main" id="{BC693D4E-781A-DE6C-9367-EF9193904E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" r="35176" b="5167"/>
          <a:stretch/>
        </p:blipFill>
        <p:spPr bwMode="auto">
          <a:xfrm>
            <a:off x="95250" y="600075"/>
            <a:ext cx="5391150" cy="588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EFA2333-F32D-14B5-290C-A242DEE77270}"/>
              </a:ext>
            </a:extLst>
          </p:cNvPr>
          <p:cNvSpPr/>
          <p:nvPr/>
        </p:nvSpPr>
        <p:spPr>
          <a:xfrm>
            <a:off x="3581400" y="1228725"/>
            <a:ext cx="1409700" cy="4800600"/>
          </a:xfrm>
          <a:prstGeom prst="rect">
            <a:avLst/>
          </a:prstGeom>
          <a:solidFill>
            <a:srgbClr val="C00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CC9785-3DF1-8B87-4109-DE3EF4D5B201}"/>
              </a:ext>
            </a:extLst>
          </p:cNvPr>
          <p:cNvSpPr txBox="1"/>
          <p:nvPr/>
        </p:nvSpPr>
        <p:spPr>
          <a:xfrm>
            <a:off x="5482970" y="637758"/>
            <a:ext cx="670560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Brega </a:t>
            </a:r>
            <a:r>
              <a:rPr lang="en-US" sz="22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pīķa</a:t>
            </a:r>
            <a:r>
              <a:rPr lang="en-US" sz="2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dozas</a:t>
            </a:r>
            <a:r>
              <a:rPr lang="en-US" sz="2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maksimums</a:t>
            </a:r>
            <a:r>
              <a:rPr lang="en-US" sz="2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~ 1mm </a:t>
            </a:r>
            <a:r>
              <a:rPr lang="en-US" sz="22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platumā</a:t>
            </a:r>
            <a:endParaRPr lang="en-US" sz="2200" b="1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endParaRPr lang="en-US" sz="2200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Nepieciešams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viendabīgs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dozas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sadalījums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audzējā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!</a:t>
            </a:r>
          </a:p>
          <a:p>
            <a:pPr algn="ctr"/>
            <a:endParaRPr lang="en-US" sz="2200" b="1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2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Paplašinātais Brega </a:t>
            </a:r>
            <a:r>
              <a:rPr lang="en-US" sz="22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pīķis</a:t>
            </a:r>
            <a:r>
              <a:rPr lang="en-US" sz="2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(SOBP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) –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vairāku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atsevišķu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enerģiju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kūļu</a:t>
            </a:r>
            <a:r>
              <a:rPr lang="en-US" sz="2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summa</a:t>
            </a:r>
            <a:endParaRPr lang="en-US" sz="2200" b="1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6" name="Taisnstūris 20">
            <a:extLst>
              <a:ext uri="{FF2B5EF4-FFF2-40B4-BE49-F238E27FC236}">
                <a16:creationId xmlns:a16="http://schemas.microsoft.com/office/drawing/2014/main" id="{D14775D9-0777-5729-15D9-F8B660C10767}"/>
              </a:ext>
            </a:extLst>
          </p:cNvPr>
          <p:cNvSpPr/>
          <p:nvPr/>
        </p:nvSpPr>
        <p:spPr>
          <a:xfrm>
            <a:off x="5482970" y="3238466"/>
            <a:ext cx="6709030" cy="6110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Kā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realizēt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?</a:t>
            </a:r>
            <a:endParaRPr lang="en-US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65D2659-E7B0-BDCD-0EBC-E498FBDF2E97}"/>
              </a:ext>
            </a:extLst>
          </p:cNvPr>
          <p:cNvGrpSpPr/>
          <p:nvPr/>
        </p:nvGrpSpPr>
        <p:grpSpPr>
          <a:xfrm>
            <a:off x="7025353" y="3849522"/>
            <a:ext cx="3624264" cy="331953"/>
            <a:chOff x="5662611" y="4188200"/>
            <a:chExt cx="5781677" cy="315856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2D52708-DF9B-E743-2C8F-C1DE1A9CF9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62611" y="4188200"/>
              <a:ext cx="2892554" cy="314855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E71A5E0-321D-067C-2CA1-C362106E0233}"/>
                </a:ext>
              </a:extLst>
            </p:cNvPr>
            <p:cNvCxnSpPr>
              <a:cxnSpLocks/>
            </p:cNvCxnSpPr>
            <p:nvPr/>
          </p:nvCxnSpPr>
          <p:spPr>
            <a:xfrm>
              <a:off x="8551734" y="4189201"/>
              <a:ext cx="2892554" cy="314855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E2F3F28-674A-5D45-DC3F-B75984E5B39B}"/>
              </a:ext>
            </a:extLst>
          </p:cNvPr>
          <p:cNvSpPr txBox="1"/>
          <p:nvPr/>
        </p:nvSpPr>
        <p:spPr>
          <a:xfrm>
            <a:off x="5833013" y="4854136"/>
            <a:ext cx="23846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Pasīvā</a:t>
            </a:r>
            <a:endParaRPr lang="en-US" sz="3600" b="1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36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izkliede</a:t>
            </a:r>
            <a:endParaRPr lang="en-GB" sz="3600" dirty="0">
              <a:solidFill>
                <a:srgbClr val="00206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2ADC1D-429A-F6F8-472F-768AC59BC017}"/>
              </a:ext>
            </a:extLst>
          </p:cNvPr>
          <p:cNvSpPr txBox="1"/>
          <p:nvPr/>
        </p:nvSpPr>
        <p:spPr>
          <a:xfrm>
            <a:off x="9306592" y="4577138"/>
            <a:ext cx="26860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Aktīvā</a:t>
            </a:r>
            <a:r>
              <a:rPr lang="en-US" sz="36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zīmuļkūļa</a:t>
            </a:r>
            <a:r>
              <a:rPr lang="en-US" sz="36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skenēšana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9126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3" grpId="0"/>
      <p:bldP spid="2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626BB-809B-8EE2-5063-CB0F0323D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4B4FD1B7-DC75-902A-B32F-DB78815A1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err="1"/>
              <a:t>Kūļa</a:t>
            </a:r>
            <a:r>
              <a:rPr lang="en-US" dirty="0"/>
              <a:t> </a:t>
            </a:r>
            <a:r>
              <a:rPr lang="en-US" dirty="0" err="1"/>
              <a:t>piegādes</a:t>
            </a:r>
            <a:r>
              <a:rPr lang="en-US" dirty="0"/>
              <a:t> </a:t>
            </a:r>
            <a:r>
              <a:rPr lang="en-US" dirty="0" err="1"/>
              <a:t>tehnoloģijas</a:t>
            </a:r>
            <a:r>
              <a:rPr lang="en-US" dirty="0"/>
              <a:t>: </a:t>
            </a:r>
            <a:r>
              <a:rPr lang="en-US" b="1" dirty="0" err="1"/>
              <a:t>Protoni</a:t>
            </a:r>
            <a:r>
              <a:rPr lang="en-US" b="1" dirty="0"/>
              <a:t> un </a:t>
            </a:r>
            <a:r>
              <a:rPr lang="en-US" b="1" dirty="0" err="1"/>
              <a:t>smagie</a:t>
            </a:r>
            <a:r>
              <a:rPr lang="en-US" b="1" dirty="0"/>
              <a:t> </a:t>
            </a:r>
            <a:r>
              <a:rPr lang="en-US" b="1" dirty="0" err="1"/>
              <a:t>joni</a:t>
            </a:r>
            <a:endParaRPr lang="en-US" b="1" dirty="0"/>
          </a:p>
        </p:txBody>
      </p:sp>
      <p:sp>
        <p:nvSpPr>
          <p:cNvPr id="6" name="Taisnstūris 20">
            <a:extLst>
              <a:ext uri="{FF2B5EF4-FFF2-40B4-BE49-F238E27FC236}">
                <a16:creationId xmlns:a16="http://schemas.microsoft.com/office/drawing/2014/main" id="{D7E0230F-1F51-6B89-77F4-0117B5CA3282}"/>
              </a:ext>
            </a:extLst>
          </p:cNvPr>
          <p:cNvSpPr/>
          <p:nvPr/>
        </p:nvSpPr>
        <p:spPr>
          <a:xfrm>
            <a:off x="0" y="566880"/>
            <a:ext cx="6709030" cy="6110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Pasīvā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izkliede</a:t>
            </a:r>
            <a:endParaRPr lang="en-US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32770" name="Picture 2" descr="Development of Optical Fiber Based Measurement System for the Verification  of Entrance Dose Map in Pencil Beam Scanning Proton Beam">
            <a:extLst>
              <a:ext uri="{FF2B5EF4-FFF2-40B4-BE49-F238E27FC236}">
                <a16:creationId xmlns:a16="http://schemas.microsoft.com/office/drawing/2014/main" id="{D57DB973-2065-9536-F732-9EB5ED6AE2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7" b="47500"/>
          <a:stretch/>
        </p:blipFill>
        <p:spPr bwMode="auto">
          <a:xfrm>
            <a:off x="5479540" y="566880"/>
            <a:ext cx="6709030" cy="207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FB616CD-1720-4D2B-3F3F-A7C64C9F60A7}"/>
              </a:ext>
            </a:extLst>
          </p:cNvPr>
          <p:cNvGrpSpPr/>
          <p:nvPr/>
        </p:nvGrpSpPr>
        <p:grpSpPr>
          <a:xfrm>
            <a:off x="636888" y="3733800"/>
            <a:ext cx="10918223" cy="2861017"/>
            <a:chOff x="4303323" y="3759176"/>
            <a:chExt cx="7778667" cy="203832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7C2847E-4F52-1FFB-91EC-F1164831C2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3323" y="3759176"/>
              <a:ext cx="2475845" cy="2038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4" descr="Proton Radiation - an overview | ScienceDirect Topics">
              <a:extLst>
                <a:ext uri="{FF2B5EF4-FFF2-40B4-BE49-F238E27FC236}">
                  <a16:creationId xmlns:a16="http://schemas.microsoft.com/office/drawing/2014/main" id="{81000962-0B5B-CDA2-F73D-F69D327C6A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5100" y="3759177"/>
              <a:ext cx="2233663" cy="2038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gallery-proton-compensator-02">
              <a:extLst>
                <a:ext uri="{FF2B5EF4-FFF2-40B4-BE49-F238E27FC236}">
                  <a16:creationId xmlns:a16="http://schemas.microsoft.com/office/drawing/2014/main" id="{8E895B5A-FA95-4AAD-5358-627C761295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64695" y="3759177"/>
              <a:ext cx="2717295" cy="2038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F83556F-312D-FFA1-147E-F4CCDCA17C0F}"/>
              </a:ext>
            </a:extLst>
          </p:cNvPr>
          <p:cNvSpPr txBox="1"/>
          <p:nvPr/>
        </p:nvSpPr>
        <p:spPr>
          <a:xfrm>
            <a:off x="6095" y="1210474"/>
            <a:ext cx="547344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DZIĻUMA VIRZIENĀ:</a:t>
            </a:r>
          </a:p>
          <a:p>
            <a:r>
              <a:rPr lang="en-US" sz="20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Noskrējiena</a:t>
            </a:r>
            <a:r>
              <a:rPr lang="en-US" sz="20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modulators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– SOBP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izveidošanai</a:t>
            </a:r>
            <a:endParaRPr lang="en-US" sz="2000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  <a:p>
            <a:r>
              <a:rPr lang="en-US" sz="20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Kompensators</a:t>
            </a:r>
            <a:r>
              <a:rPr lang="en-US" sz="20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–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pielāgots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audzēja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formai</a:t>
            </a:r>
            <a:endParaRPr lang="en-US" sz="2000" b="1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CB1B30-2555-4BB2-CFAB-CED9438BBB8A}"/>
              </a:ext>
            </a:extLst>
          </p:cNvPr>
          <p:cNvSpPr txBox="1"/>
          <p:nvPr/>
        </p:nvSpPr>
        <p:spPr>
          <a:xfrm>
            <a:off x="0" y="2323207"/>
            <a:ext cx="547344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PERPENDIKULĀRI:</a:t>
            </a:r>
          </a:p>
          <a:p>
            <a:r>
              <a:rPr lang="en-US" sz="20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Kolimators</a:t>
            </a:r>
            <a:r>
              <a:rPr lang="en-US" sz="20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–</a:t>
            </a:r>
            <a:r>
              <a:rPr lang="en-US" sz="20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pielāgots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audzēja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formai</a:t>
            </a:r>
            <a:endParaRPr lang="en-US" sz="2000" b="1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5" name="Taisnstūris 20">
            <a:extLst>
              <a:ext uri="{FF2B5EF4-FFF2-40B4-BE49-F238E27FC236}">
                <a16:creationId xmlns:a16="http://schemas.microsoft.com/office/drawing/2014/main" id="{9B3BBBD9-C143-11B6-BD57-1997A30D0E9A}"/>
              </a:ext>
            </a:extLst>
          </p:cNvPr>
          <p:cNvSpPr/>
          <p:nvPr/>
        </p:nvSpPr>
        <p:spPr>
          <a:xfrm>
            <a:off x="636888" y="3156738"/>
            <a:ext cx="3475123" cy="6110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Noskrējiena</a:t>
            </a:r>
            <a:r>
              <a:rPr lang="en-US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modulators</a:t>
            </a:r>
            <a:endParaRPr lang="en-US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Taisnstūris 20">
            <a:extLst>
              <a:ext uri="{FF2B5EF4-FFF2-40B4-BE49-F238E27FC236}">
                <a16:creationId xmlns:a16="http://schemas.microsoft.com/office/drawing/2014/main" id="{66DBDAE2-4A28-650C-FB5F-4EC322C22D76}"/>
              </a:ext>
            </a:extLst>
          </p:cNvPr>
          <p:cNvSpPr/>
          <p:nvPr/>
        </p:nvSpPr>
        <p:spPr>
          <a:xfrm>
            <a:off x="4358438" y="3156738"/>
            <a:ext cx="3135195" cy="6110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Kolimators</a:t>
            </a:r>
            <a:endParaRPr lang="en-US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Taisnstūris 20">
            <a:extLst>
              <a:ext uri="{FF2B5EF4-FFF2-40B4-BE49-F238E27FC236}">
                <a16:creationId xmlns:a16="http://schemas.microsoft.com/office/drawing/2014/main" id="{BF32E101-9801-57D2-E484-A5EF9BFAF778}"/>
              </a:ext>
            </a:extLst>
          </p:cNvPr>
          <p:cNvSpPr/>
          <p:nvPr/>
        </p:nvSpPr>
        <p:spPr>
          <a:xfrm>
            <a:off x="7740060" y="3123472"/>
            <a:ext cx="3814025" cy="6110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Kompensators</a:t>
            </a:r>
            <a:endParaRPr lang="en-US" sz="1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63734"/>
      </p:ext>
    </p:extLst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2B894-B5BE-9EE2-1A95-A1E98EDB4D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E0EA3172-18B9-C42A-E095-18FB34F41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err="1"/>
              <a:t>Kūļa</a:t>
            </a:r>
            <a:r>
              <a:rPr lang="en-US" dirty="0"/>
              <a:t> </a:t>
            </a:r>
            <a:r>
              <a:rPr lang="en-US" dirty="0" err="1"/>
              <a:t>piegādes</a:t>
            </a:r>
            <a:r>
              <a:rPr lang="en-US" dirty="0"/>
              <a:t> </a:t>
            </a:r>
            <a:r>
              <a:rPr lang="en-US" dirty="0" err="1"/>
              <a:t>tehnoloģijas</a:t>
            </a:r>
            <a:r>
              <a:rPr lang="en-US" dirty="0"/>
              <a:t>: </a:t>
            </a:r>
            <a:r>
              <a:rPr lang="en-US" b="1" dirty="0" err="1"/>
              <a:t>Protoni</a:t>
            </a:r>
            <a:r>
              <a:rPr lang="en-US" b="1" dirty="0"/>
              <a:t> un </a:t>
            </a:r>
            <a:r>
              <a:rPr lang="en-US" b="1" dirty="0" err="1"/>
              <a:t>smagie</a:t>
            </a:r>
            <a:r>
              <a:rPr lang="en-US" b="1" dirty="0"/>
              <a:t> </a:t>
            </a:r>
            <a:r>
              <a:rPr lang="en-US" b="1" dirty="0" err="1"/>
              <a:t>joni</a:t>
            </a:r>
            <a:endParaRPr lang="en-US" b="1" dirty="0"/>
          </a:p>
        </p:txBody>
      </p:sp>
      <p:sp>
        <p:nvSpPr>
          <p:cNvPr id="2" name="Taisnstūris 20">
            <a:extLst>
              <a:ext uri="{FF2B5EF4-FFF2-40B4-BE49-F238E27FC236}">
                <a16:creationId xmlns:a16="http://schemas.microsoft.com/office/drawing/2014/main" id="{6B0EB664-3C5D-C753-4B6F-37A1568FD577}"/>
              </a:ext>
            </a:extLst>
          </p:cNvPr>
          <p:cNvSpPr/>
          <p:nvPr/>
        </p:nvSpPr>
        <p:spPr>
          <a:xfrm>
            <a:off x="5450965" y="582249"/>
            <a:ext cx="6709030" cy="6110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Aktīvā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zīmuļkūļa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skenēšana</a:t>
            </a:r>
            <a:endParaRPr lang="en-US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2" name="Freeform 36">
            <a:extLst>
              <a:ext uri="{FF2B5EF4-FFF2-40B4-BE49-F238E27FC236}">
                <a16:creationId xmlns:a16="http://schemas.microsoft.com/office/drawing/2014/main" id="{73E6A4F7-5A66-9D65-ACE9-C3644B9BAD66}"/>
              </a:ext>
            </a:extLst>
          </p:cNvPr>
          <p:cNvSpPr/>
          <p:nvPr/>
        </p:nvSpPr>
        <p:spPr>
          <a:xfrm>
            <a:off x="228038" y="1422735"/>
            <a:ext cx="1928513" cy="2006265"/>
          </a:xfrm>
          <a:custGeom>
            <a:avLst/>
            <a:gdLst>
              <a:gd name="connsiteX0" fmla="*/ 1024560 w 2799387"/>
              <a:gd name="connsiteY0" fmla="*/ 1911381 h 2912250"/>
              <a:gd name="connsiteX1" fmla="*/ 730645 w 2799387"/>
              <a:gd name="connsiteY1" fmla="*/ 1813409 h 2912250"/>
              <a:gd name="connsiteX2" fmla="*/ 175474 w 2799387"/>
              <a:gd name="connsiteY2" fmla="*/ 1802524 h 2912250"/>
              <a:gd name="connsiteX3" fmla="*/ 44845 w 2799387"/>
              <a:gd name="connsiteY3" fmla="*/ 1323552 h 2912250"/>
              <a:gd name="connsiteX4" fmla="*/ 33960 w 2799387"/>
              <a:gd name="connsiteY4" fmla="*/ 224095 h 2912250"/>
              <a:gd name="connsiteX5" fmla="*/ 469388 w 2799387"/>
              <a:gd name="connsiteY5" fmla="*/ 17267 h 2912250"/>
              <a:gd name="connsiteX6" fmla="*/ 1634160 w 2799387"/>
              <a:gd name="connsiteY6" fmla="*/ 49924 h 2912250"/>
              <a:gd name="connsiteX7" fmla="*/ 1971617 w 2799387"/>
              <a:gd name="connsiteY7" fmla="*/ 354724 h 2912250"/>
              <a:gd name="connsiteX8" fmla="*/ 2439702 w 2799387"/>
              <a:gd name="connsiteY8" fmla="*/ 975209 h 2912250"/>
              <a:gd name="connsiteX9" fmla="*/ 2798931 w 2799387"/>
              <a:gd name="connsiteY9" fmla="*/ 1421524 h 2912250"/>
              <a:gd name="connsiteX10" fmla="*/ 2494131 w 2799387"/>
              <a:gd name="connsiteY10" fmla="*/ 2042009 h 2912250"/>
              <a:gd name="connsiteX11" fmla="*/ 1677702 w 2799387"/>
              <a:gd name="connsiteY11" fmla="*/ 2760467 h 2912250"/>
              <a:gd name="connsiteX12" fmla="*/ 1013674 w 2799387"/>
              <a:gd name="connsiteY12" fmla="*/ 2901981 h 2912250"/>
              <a:gd name="connsiteX13" fmla="*/ 153702 w 2799387"/>
              <a:gd name="connsiteY13" fmla="*/ 2836667 h 2912250"/>
              <a:gd name="connsiteX14" fmla="*/ 66617 w 2799387"/>
              <a:gd name="connsiteY14" fmla="*/ 2325038 h 2912250"/>
              <a:gd name="connsiteX15" fmla="*/ 425845 w 2799387"/>
              <a:gd name="connsiteY15" fmla="*/ 2139981 h 2912250"/>
              <a:gd name="connsiteX16" fmla="*/ 991902 w 2799387"/>
              <a:gd name="connsiteY16" fmla="*/ 2139981 h 2912250"/>
              <a:gd name="connsiteX17" fmla="*/ 1024560 w 2799387"/>
              <a:gd name="connsiteY17" fmla="*/ 1911381 h 291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99387" h="2912250">
                <a:moveTo>
                  <a:pt x="1024560" y="1911381"/>
                </a:moveTo>
                <a:cubicBezTo>
                  <a:pt x="981017" y="1856952"/>
                  <a:pt x="872159" y="1831552"/>
                  <a:pt x="730645" y="1813409"/>
                </a:cubicBezTo>
                <a:cubicBezTo>
                  <a:pt x="589131" y="1795266"/>
                  <a:pt x="289774" y="1884167"/>
                  <a:pt x="175474" y="1802524"/>
                </a:cubicBezTo>
                <a:cubicBezTo>
                  <a:pt x="61174" y="1720881"/>
                  <a:pt x="68431" y="1586623"/>
                  <a:pt x="44845" y="1323552"/>
                </a:cubicBezTo>
                <a:cubicBezTo>
                  <a:pt x="21259" y="1060481"/>
                  <a:pt x="-36797" y="441809"/>
                  <a:pt x="33960" y="224095"/>
                </a:cubicBezTo>
                <a:cubicBezTo>
                  <a:pt x="104717" y="6381"/>
                  <a:pt x="202688" y="46296"/>
                  <a:pt x="469388" y="17267"/>
                </a:cubicBezTo>
                <a:cubicBezTo>
                  <a:pt x="736088" y="-11762"/>
                  <a:pt x="1383789" y="-6319"/>
                  <a:pt x="1634160" y="49924"/>
                </a:cubicBezTo>
                <a:cubicBezTo>
                  <a:pt x="1884532" y="106167"/>
                  <a:pt x="1837360" y="200510"/>
                  <a:pt x="1971617" y="354724"/>
                </a:cubicBezTo>
                <a:cubicBezTo>
                  <a:pt x="2105874" y="508938"/>
                  <a:pt x="2301816" y="797409"/>
                  <a:pt x="2439702" y="975209"/>
                </a:cubicBezTo>
                <a:cubicBezTo>
                  <a:pt x="2577588" y="1153009"/>
                  <a:pt x="2789860" y="1243724"/>
                  <a:pt x="2798931" y="1421524"/>
                </a:cubicBezTo>
                <a:cubicBezTo>
                  <a:pt x="2808003" y="1599324"/>
                  <a:pt x="2681002" y="1818852"/>
                  <a:pt x="2494131" y="2042009"/>
                </a:cubicBezTo>
                <a:cubicBezTo>
                  <a:pt x="2307260" y="2265166"/>
                  <a:pt x="1924445" y="2617138"/>
                  <a:pt x="1677702" y="2760467"/>
                </a:cubicBezTo>
                <a:cubicBezTo>
                  <a:pt x="1430959" y="2903796"/>
                  <a:pt x="1267674" y="2889281"/>
                  <a:pt x="1013674" y="2901981"/>
                </a:cubicBezTo>
                <a:cubicBezTo>
                  <a:pt x="759674" y="2914681"/>
                  <a:pt x="311545" y="2932824"/>
                  <a:pt x="153702" y="2836667"/>
                </a:cubicBezTo>
                <a:cubicBezTo>
                  <a:pt x="-4141" y="2740510"/>
                  <a:pt x="21260" y="2441152"/>
                  <a:pt x="66617" y="2325038"/>
                </a:cubicBezTo>
                <a:cubicBezTo>
                  <a:pt x="111974" y="2208924"/>
                  <a:pt x="271631" y="2170824"/>
                  <a:pt x="425845" y="2139981"/>
                </a:cubicBezTo>
                <a:cubicBezTo>
                  <a:pt x="580059" y="2109138"/>
                  <a:pt x="895745" y="2176267"/>
                  <a:pt x="991902" y="2139981"/>
                </a:cubicBezTo>
                <a:cubicBezTo>
                  <a:pt x="1088059" y="2103695"/>
                  <a:pt x="1068103" y="1965810"/>
                  <a:pt x="1024560" y="1911381"/>
                </a:cubicBezTo>
                <a:close/>
              </a:path>
            </a:pathLst>
          </a:custGeom>
          <a:solidFill>
            <a:srgbClr val="005551">
              <a:alpha val="20000"/>
            </a:srgbClr>
          </a:solidFill>
          <a:ln w="57150">
            <a:solidFill>
              <a:srgbClr val="0055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Oval 10">
            <a:extLst>
              <a:ext uri="{FF2B5EF4-FFF2-40B4-BE49-F238E27FC236}">
                <a16:creationId xmlns:a16="http://schemas.microsoft.com/office/drawing/2014/main" id="{B030C03F-BF37-5572-24A1-73F100D9B529}"/>
              </a:ext>
            </a:extLst>
          </p:cNvPr>
          <p:cNvSpPr/>
          <p:nvPr/>
        </p:nvSpPr>
        <p:spPr>
          <a:xfrm>
            <a:off x="311092" y="1540425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11">
            <a:extLst>
              <a:ext uri="{FF2B5EF4-FFF2-40B4-BE49-F238E27FC236}">
                <a16:creationId xmlns:a16="http://schemas.microsoft.com/office/drawing/2014/main" id="{C83D56C9-7EEB-BE5B-F8C5-393D06D88A42}"/>
              </a:ext>
            </a:extLst>
          </p:cNvPr>
          <p:cNvSpPr/>
          <p:nvPr/>
        </p:nvSpPr>
        <p:spPr>
          <a:xfrm>
            <a:off x="707898" y="1540424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12">
            <a:extLst>
              <a:ext uri="{FF2B5EF4-FFF2-40B4-BE49-F238E27FC236}">
                <a16:creationId xmlns:a16="http://schemas.microsoft.com/office/drawing/2014/main" id="{032715C4-BEF1-BF34-BD80-99FD3841EA94}"/>
              </a:ext>
            </a:extLst>
          </p:cNvPr>
          <p:cNvSpPr/>
          <p:nvPr/>
        </p:nvSpPr>
        <p:spPr>
          <a:xfrm>
            <a:off x="1112919" y="1535013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15">
            <a:extLst>
              <a:ext uri="{FF2B5EF4-FFF2-40B4-BE49-F238E27FC236}">
                <a16:creationId xmlns:a16="http://schemas.microsoft.com/office/drawing/2014/main" id="{32AC957F-7FD6-D945-B1E2-B00FC0446282}"/>
              </a:ext>
            </a:extLst>
          </p:cNvPr>
          <p:cNvSpPr/>
          <p:nvPr/>
        </p:nvSpPr>
        <p:spPr>
          <a:xfrm>
            <a:off x="315912" y="1947114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16">
            <a:extLst>
              <a:ext uri="{FF2B5EF4-FFF2-40B4-BE49-F238E27FC236}">
                <a16:creationId xmlns:a16="http://schemas.microsoft.com/office/drawing/2014/main" id="{1B223E64-9159-1230-136A-6995F3086E76}"/>
              </a:ext>
            </a:extLst>
          </p:cNvPr>
          <p:cNvSpPr/>
          <p:nvPr/>
        </p:nvSpPr>
        <p:spPr>
          <a:xfrm>
            <a:off x="707693" y="1947114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17">
            <a:extLst>
              <a:ext uri="{FF2B5EF4-FFF2-40B4-BE49-F238E27FC236}">
                <a16:creationId xmlns:a16="http://schemas.microsoft.com/office/drawing/2014/main" id="{5420AB68-DB10-946C-1A03-E991F943BA06}"/>
              </a:ext>
            </a:extLst>
          </p:cNvPr>
          <p:cNvSpPr/>
          <p:nvPr/>
        </p:nvSpPr>
        <p:spPr>
          <a:xfrm>
            <a:off x="1110214" y="1947114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18">
            <a:extLst>
              <a:ext uri="{FF2B5EF4-FFF2-40B4-BE49-F238E27FC236}">
                <a16:creationId xmlns:a16="http://schemas.microsoft.com/office/drawing/2014/main" id="{B3FA2682-086D-50F0-6941-8AB1F0F14E96}"/>
              </a:ext>
            </a:extLst>
          </p:cNvPr>
          <p:cNvSpPr/>
          <p:nvPr/>
        </p:nvSpPr>
        <p:spPr>
          <a:xfrm>
            <a:off x="1501659" y="1947114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20">
            <a:extLst>
              <a:ext uri="{FF2B5EF4-FFF2-40B4-BE49-F238E27FC236}">
                <a16:creationId xmlns:a16="http://schemas.microsoft.com/office/drawing/2014/main" id="{53CCE373-137D-6934-2E13-C30D903945EB}"/>
              </a:ext>
            </a:extLst>
          </p:cNvPr>
          <p:cNvSpPr/>
          <p:nvPr/>
        </p:nvSpPr>
        <p:spPr>
          <a:xfrm>
            <a:off x="332855" y="2330278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21">
            <a:extLst>
              <a:ext uri="{FF2B5EF4-FFF2-40B4-BE49-F238E27FC236}">
                <a16:creationId xmlns:a16="http://schemas.microsoft.com/office/drawing/2014/main" id="{F2902B4F-6998-0441-2DCC-4E3E24BE3E4A}"/>
              </a:ext>
            </a:extLst>
          </p:cNvPr>
          <p:cNvSpPr/>
          <p:nvPr/>
        </p:nvSpPr>
        <p:spPr>
          <a:xfrm>
            <a:off x="707693" y="2318553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22">
            <a:extLst>
              <a:ext uri="{FF2B5EF4-FFF2-40B4-BE49-F238E27FC236}">
                <a16:creationId xmlns:a16="http://schemas.microsoft.com/office/drawing/2014/main" id="{4B365687-7650-C122-C17B-18873378C9B4}"/>
              </a:ext>
            </a:extLst>
          </p:cNvPr>
          <p:cNvSpPr/>
          <p:nvPr/>
        </p:nvSpPr>
        <p:spPr>
          <a:xfrm>
            <a:off x="1111525" y="2314450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23">
            <a:extLst>
              <a:ext uri="{FF2B5EF4-FFF2-40B4-BE49-F238E27FC236}">
                <a16:creationId xmlns:a16="http://schemas.microsoft.com/office/drawing/2014/main" id="{E0FEB7EE-B2E9-72BE-1F0A-D479870389AC}"/>
              </a:ext>
            </a:extLst>
          </p:cNvPr>
          <p:cNvSpPr/>
          <p:nvPr/>
        </p:nvSpPr>
        <p:spPr>
          <a:xfrm>
            <a:off x="1512825" y="2314450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27">
            <a:extLst>
              <a:ext uri="{FF2B5EF4-FFF2-40B4-BE49-F238E27FC236}">
                <a16:creationId xmlns:a16="http://schemas.microsoft.com/office/drawing/2014/main" id="{0AE9B5BF-1A27-A0E1-7946-7C2298912AB0}"/>
              </a:ext>
            </a:extLst>
          </p:cNvPr>
          <p:cNvSpPr/>
          <p:nvPr/>
        </p:nvSpPr>
        <p:spPr>
          <a:xfrm>
            <a:off x="1094355" y="2684694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28">
            <a:extLst>
              <a:ext uri="{FF2B5EF4-FFF2-40B4-BE49-F238E27FC236}">
                <a16:creationId xmlns:a16="http://schemas.microsoft.com/office/drawing/2014/main" id="{FC8710C7-FB7A-C620-8941-C2CA9B7AB7C2}"/>
              </a:ext>
            </a:extLst>
          </p:cNvPr>
          <p:cNvSpPr/>
          <p:nvPr/>
        </p:nvSpPr>
        <p:spPr>
          <a:xfrm>
            <a:off x="1501681" y="2662154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30">
            <a:extLst>
              <a:ext uri="{FF2B5EF4-FFF2-40B4-BE49-F238E27FC236}">
                <a16:creationId xmlns:a16="http://schemas.microsoft.com/office/drawing/2014/main" id="{2181D405-C18E-0330-41B1-659F3A08F72C}"/>
              </a:ext>
            </a:extLst>
          </p:cNvPr>
          <p:cNvSpPr/>
          <p:nvPr/>
        </p:nvSpPr>
        <p:spPr>
          <a:xfrm>
            <a:off x="332855" y="2996058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31">
            <a:extLst>
              <a:ext uri="{FF2B5EF4-FFF2-40B4-BE49-F238E27FC236}">
                <a16:creationId xmlns:a16="http://schemas.microsoft.com/office/drawing/2014/main" id="{DE37C8AD-703D-BAA7-1335-3F43F50BB33E}"/>
              </a:ext>
            </a:extLst>
          </p:cNvPr>
          <p:cNvSpPr/>
          <p:nvPr/>
        </p:nvSpPr>
        <p:spPr>
          <a:xfrm>
            <a:off x="689560" y="3006661"/>
            <a:ext cx="321967" cy="321967"/>
          </a:xfrm>
          <a:prstGeom prst="ellipse">
            <a:avLst/>
          </a:prstGeom>
          <a:solidFill>
            <a:srgbClr val="005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 46">
            <a:extLst>
              <a:ext uri="{FF2B5EF4-FFF2-40B4-BE49-F238E27FC236}">
                <a16:creationId xmlns:a16="http://schemas.microsoft.com/office/drawing/2014/main" id="{ED2111EF-D4ED-81B2-C119-7957D6539BEF}"/>
              </a:ext>
            </a:extLst>
          </p:cNvPr>
          <p:cNvSpPr/>
          <p:nvPr/>
        </p:nvSpPr>
        <p:spPr>
          <a:xfrm>
            <a:off x="9006285" y="1535013"/>
            <a:ext cx="3068328" cy="1807818"/>
          </a:xfrm>
          <a:custGeom>
            <a:avLst/>
            <a:gdLst>
              <a:gd name="connsiteX0" fmla="*/ 2260066 w 3997512"/>
              <a:gd name="connsiteY0" fmla="*/ 1063 h 2355281"/>
              <a:gd name="connsiteX1" fmla="*/ 1258580 w 3997512"/>
              <a:gd name="connsiteY1" fmla="*/ 99034 h 2355281"/>
              <a:gd name="connsiteX2" fmla="*/ 1029980 w 3997512"/>
              <a:gd name="connsiteY2" fmla="*/ 730406 h 2355281"/>
              <a:gd name="connsiteX3" fmla="*/ 474809 w 3997512"/>
              <a:gd name="connsiteY3" fmla="*/ 1416206 h 2355281"/>
              <a:gd name="connsiteX4" fmla="*/ 17609 w 3997512"/>
              <a:gd name="connsiteY4" fmla="*/ 2102006 h 2355281"/>
              <a:gd name="connsiteX5" fmla="*/ 1106180 w 3997512"/>
              <a:gd name="connsiteY5" fmla="*/ 2341491 h 2355281"/>
              <a:gd name="connsiteX6" fmla="*/ 2837009 w 3997512"/>
              <a:gd name="connsiteY6" fmla="*/ 2319720 h 2355281"/>
              <a:gd name="connsiteX7" fmla="*/ 3936466 w 3997512"/>
              <a:gd name="connsiteY7" fmla="*/ 2265291 h 2355281"/>
              <a:gd name="connsiteX8" fmla="*/ 3805837 w 3997512"/>
              <a:gd name="connsiteY8" fmla="*/ 1829863 h 2355281"/>
              <a:gd name="connsiteX9" fmla="*/ 3381294 w 3997512"/>
              <a:gd name="connsiteY9" fmla="*/ 1764549 h 2355281"/>
              <a:gd name="connsiteX10" fmla="*/ 3511923 w 3997512"/>
              <a:gd name="connsiteY10" fmla="*/ 1492406 h 2355281"/>
              <a:gd name="connsiteX11" fmla="*/ 3664323 w 3997512"/>
              <a:gd name="connsiteY11" fmla="*/ 1176720 h 2355281"/>
              <a:gd name="connsiteX12" fmla="*/ 3718751 w 3997512"/>
              <a:gd name="connsiteY12" fmla="*/ 882806 h 2355281"/>
              <a:gd name="connsiteX13" fmla="*/ 3370409 w 3997512"/>
              <a:gd name="connsiteY13" fmla="*/ 349406 h 2355281"/>
              <a:gd name="connsiteX14" fmla="*/ 2956751 w 3997512"/>
              <a:gd name="connsiteY14" fmla="*/ 66377 h 2355281"/>
              <a:gd name="connsiteX15" fmla="*/ 2260066 w 3997512"/>
              <a:gd name="connsiteY15" fmla="*/ 1063 h 2355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97512" h="2355281">
                <a:moveTo>
                  <a:pt x="2260066" y="1063"/>
                </a:moveTo>
                <a:cubicBezTo>
                  <a:pt x="1977038" y="6506"/>
                  <a:pt x="1463594" y="-22523"/>
                  <a:pt x="1258580" y="99034"/>
                </a:cubicBezTo>
                <a:cubicBezTo>
                  <a:pt x="1053566" y="220591"/>
                  <a:pt x="1160609" y="510877"/>
                  <a:pt x="1029980" y="730406"/>
                </a:cubicBezTo>
                <a:cubicBezTo>
                  <a:pt x="899351" y="949935"/>
                  <a:pt x="643537" y="1187606"/>
                  <a:pt x="474809" y="1416206"/>
                </a:cubicBezTo>
                <a:cubicBezTo>
                  <a:pt x="306080" y="1644806"/>
                  <a:pt x="-87619" y="1947792"/>
                  <a:pt x="17609" y="2102006"/>
                </a:cubicBezTo>
                <a:cubicBezTo>
                  <a:pt x="122837" y="2256220"/>
                  <a:pt x="636280" y="2305205"/>
                  <a:pt x="1106180" y="2341491"/>
                </a:cubicBezTo>
                <a:cubicBezTo>
                  <a:pt x="1576080" y="2377777"/>
                  <a:pt x="2365295" y="2332420"/>
                  <a:pt x="2837009" y="2319720"/>
                </a:cubicBezTo>
                <a:cubicBezTo>
                  <a:pt x="3308723" y="2307020"/>
                  <a:pt x="3774995" y="2346934"/>
                  <a:pt x="3936466" y="2265291"/>
                </a:cubicBezTo>
                <a:cubicBezTo>
                  <a:pt x="4097937" y="2183648"/>
                  <a:pt x="3898366" y="1913320"/>
                  <a:pt x="3805837" y="1829863"/>
                </a:cubicBezTo>
                <a:cubicBezTo>
                  <a:pt x="3713308" y="1746406"/>
                  <a:pt x="3430280" y="1820792"/>
                  <a:pt x="3381294" y="1764549"/>
                </a:cubicBezTo>
                <a:cubicBezTo>
                  <a:pt x="3332308" y="1708306"/>
                  <a:pt x="3511923" y="1492406"/>
                  <a:pt x="3511923" y="1492406"/>
                </a:cubicBezTo>
                <a:cubicBezTo>
                  <a:pt x="3559094" y="1394435"/>
                  <a:pt x="3629852" y="1278320"/>
                  <a:pt x="3664323" y="1176720"/>
                </a:cubicBezTo>
                <a:cubicBezTo>
                  <a:pt x="3698794" y="1075120"/>
                  <a:pt x="3767737" y="1020692"/>
                  <a:pt x="3718751" y="882806"/>
                </a:cubicBezTo>
                <a:cubicBezTo>
                  <a:pt x="3669765" y="744920"/>
                  <a:pt x="3497409" y="485478"/>
                  <a:pt x="3370409" y="349406"/>
                </a:cubicBezTo>
                <a:cubicBezTo>
                  <a:pt x="3243409" y="213335"/>
                  <a:pt x="3147251" y="122620"/>
                  <a:pt x="2956751" y="66377"/>
                </a:cubicBezTo>
                <a:cubicBezTo>
                  <a:pt x="2766251" y="10134"/>
                  <a:pt x="2543094" y="-4380"/>
                  <a:pt x="2260066" y="1063"/>
                </a:cubicBezTo>
                <a:close/>
              </a:path>
            </a:pathLst>
          </a:custGeom>
          <a:solidFill>
            <a:srgbClr val="005551">
              <a:alpha val="30196"/>
            </a:srgbClr>
          </a:solidFill>
          <a:ln w="57150">
            <a:solidFill>
              <a:srgbClr val="0055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38">
            <a:extLst>
              <a:ext uri="{FF2B5EF4-FFF2-40B4-BE49-F238E27FC236}">
                <a16:creationId xmlns:a16="http://schemas.microsoft.com/office/drawing/2014/main" id="{D4156685-5885-7FC8-31C4-2F8281994765}"/>
              </a:ext>
            </a:extLst>
          </p:cNvPr>
          <p:cNvSpPr/>
          <p:nvPr/>
        </p:nvSpPr>
        <p:spPr>
          <a:xfrm>
            <a:off x="8985107" y="3064231"/>
            <a:ext cx="3089506" cy="189112"/>
          </a:xfrm>
          <a:prstGeom prst="rect">
            <a:avLst/>
          </a:prstGeom>
          <a:solidFill>
            <a:srgbClr val="005551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39">
            <a:extLst>
              <a:ext uri="{FF2B5EF4-FFF2-40B4-BE49-F238E27FC236}">
                <a16:creationId xmlns:a16="http://schemas.microsoft.com/office/drawing/2014/main" id="{75BD667D-F472-9D2A-20F5-857C0E0E9EC3}"/>
              </a:ext>
            </a:extLst>
          </p:cNvPr>
          <p:cNvSpPr/>
          <p:nvPr/>
        </p:nvSpPr>
        <p:spPr>
          <a:xfrm>
            <a:off x="9132491" y="2864329"/>
            <a:ext cx="2762770" cy="189113"/>
          </a:xfrm>
          <a:prstGeom prst="rect">
            <a:avLst/>
          </a:prstGeom>
          <a:solidFill>
            <a:srgbClr val="005551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40">
            <a:extLst>
              <a:ext uri="{FF2B5EF4-FFF2-40B4-BE49-F238E27FC236}">
                <a16:creationId xmlns:a16="http://schemas.microsoft.com/office/drawing/2014/main" id="{33686409-6E64-3A25-71B9-4748EF8D90F3}"/>
              </a:ext>
            </a:extLst>
          </p:cNvPr>
          <p:cNvSpPr/>
          <p:nvPr/>
        </p:nvSpPr>
        <p:spPr>
          <a:xfrm>
            <a:off x="9328434" y="2657234"/>
            <a:ext cx="2269272" cy="196306"/>
          </a:xfrm>
          <a:prstGeom prst="rect">
            <a:avLst/>
          </a:prstGeom>
          <a:solidFill>
            <a:srgbClr val="005551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41">
            <a:extLst>
              <a:ext uri="{FF2B5EF4-FFF2-40B4-BE49-F238E27FC236}">
                <a16:creationId xmlns:a16="http://schemas.microsoft.com/office/drawing/2014/main" id="{2212B0D4-41DF-FF37-174E-C0E767A0A095}"/>
              </a:ext>
            </a:extLst>
          </p:cNvPr>
          <p:cNvSpPr/>
          <p:nvPr/>
        </p:nvSpPr>
        <p:spPr>
          <a:xfrm>
            <a:off x="9515727" y="2455204"/>
            <a:ext cx="2269271" cy="189112"/>
          </a:xfrm>
          <a:prstGeom prst="rect">
            <a:avLst/>
          </a:prstGeom>
          <a:solidFill>
            <a:srgbClr val="005551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42">
            <a:extLst>
              <a:ext uri="{FF2B5EF4-FFF2-40B4-BE49-F238E27FC236}">
                <a16:creationId xmlns:a16="http://schemas.microsoft.com/office/drawing/2014/main" id="{DBC3B743-CD20-C6C2-F57D-079C73059599}"/>
              </a:ext>
            </a:extLst>
          </p:cNvPr>
          <p:cNvSpPr/>
          <p:nvPr/>
        </p:nvSpPr>
        <p:spPr>
          <a:xfrm>
            <a:off x="9625992" y="2252108"/>
            <a:ext cx="2269270" cy="203096"/>
          </a:xfrm>
          <a:prstGeom prst="rect">
            <a:avLst/>
          </a:prstGeom>
          <a:solidFill>
            <a:srgbClr val="005551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43">
            <a:extLst>
              <a:ext uri="{FF2B5EF4-FFF2-40B4-BE49-F238E27FC236}">
                <a16:creationId xmlns:a16="http://schemas.microsoft.com/office/drawing/2014/main" id="{AD0DDBC1-AF9B-F4F5-07E5-A33931038684}"/>
              </a:ext>
            </a:extLst>
          </p:cNvPr>
          <p:cNvSpPr/>
          <p:nvPr/>
        </p:nvSpPr>
        <p:spPr>
          <a:xfrm>
            <a:off x="9769564" y="2049073"/>
            <a:ext cx="2106524" cy="194887"/>
          </a:xfrm>
          <a:prstGeom prst="rect">
            <a:avLst/>
          </a:prstGeom>
          <a:solidFill>
            <a:srgbClr val="005551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44">
            <a:extLst>
              <a:ext uri="{FF2B5EF4-FFF2-40B4-BE49-F238E27FC236}">
                <a16:creationId xmlns:a16="http://schemas.microsoft.com/office/drawing/2014/main" id="{7AAACB67-645D-21F1-AFF9-72564AAB10D2}"/>
              </a:ext>
            </a:extLst>
          </p:cNvPr>
          <p:cNvSpPr/>
          <p:nvPr/>
        </p:nvSpPr>
        <p:spPr>
          <a:xfrm>
            <a:off x="9864813" y="1856489"/>
            <a:ext cx="1922299" cy="206507"/>
          </a:xfrm>
          <a:prstGeom prst="rect">
            <a:avLst/>
          </a:prstGeom>
          <a:solidFill>
            <a:srgbClr val="005551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45">
            <a:extLst>
              <a:ext uri="{FF2B5EF4-FFF2-40B4-BE49-F238E27FC236}">
                <a16:creationId xmlns:a16="http://schemas.microsoft.com/office/drawing/2014/main" id="{EF833A50-DB83-75F1-1F40-E88F28267589}"/>
              </a:ext>
            </a:extLst>
          </p:cNvPr>
          <p:cNvSpPr/>
          <p:nvPr/>
        </p:nvSpPr>
        <p:spPr>
          <a:xfrm>
            <a:off x="9941013" y="1653020"/>
            <a:ext cx="1656693" cy="176040"/>
          </a:xfrm>
          <a:prstGeom prst="rect">
            <a:avLst/>
          </a:prstGeom>
          <a:solidFill>
            <a:srgbClr val="005551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BE3583D-E79B-F9F2-51DD-C8A3ADCDA4C9}"/>
              </a:ext>
            </a:extLst>
          </p:cNvPr>
          <p:cNvSpPr txBox="1"/>
          <p:nvPr/>
        </p:nvSpPr>
        <p:spPr>
          <a:xfrm>
            <a:off x="5362132" y="1413318"/>
            <a:ext cx="362297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DZIĻUMA VIRZIENĀ</a:t>
            </a:r>
          </a:p>
          <a:p>
            <a:pPr algn="r"/>
            <a:r>
              <a:rPr lang="en-US" sz="20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Enerģijas</a:t>
            </a:r>
            <a:r>
              <a:rPr lang="en-US" sz="20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degradētāji</a:t>
            </a:r>
            <a:r>
              <a:rPr lang="en-US" sz="20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</a:t>
            </a:r>
            <a:r>
              <a:rPr lang="en-US" sz="2000" i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ciklotrons</a:t>
            </a:r>
            <a:r>
              <a:rPr lang="en-US" sz="20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 vai </a:t>
            </a:r>
            <a:r>
              <a:rPr lang="en-US" sz="20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enerģijas</a:t>
            </a:r>
            <a:r>
              <a:rPr lang="en-US" sz="20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pārslēgšana</a:t>
            </a:r>
            <a:r>
              <a:rPr lang="en-US" sz="20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</a:t>
            </a:r>
            <a:r>
              <a:rPr lang="en-US" sz="2000" i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sinhrotrons</a:t>
            </a:r>
            <a:r>
              <a:rPr lang="en-US" sz="20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</a:t>
            </a:r>
          </a:p>
          <a:p>
            <a:pPr algn="r"/>
            <a:endParaRPr lang="en-US" sz="20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C5FA9C4-67E8-5A13-8AB5-54F2F2E29674}"/>
              </a:ext>
            </a:extLst>
          </p:cNvPr>
          <p:cNvSpPr txBox="1"/>
          <p:nvPr/>
        </p:nvSpPr>
        <p:spPr>
          <a:xfrm>
            <a:off x="2195460" y="1422735"/>
            <a:ext cx="362297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PERPENDIKULĀRI</a:t>
            </a:r>
          </a:p>
          <a:p>
            <a:r>
              <a:rPr lang="en-US" sz="20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Neliela</a:t>
            </a:r>
            <a:r>
              <a:rPr lang="en-US" sz="20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kūļa</a:t>
            </a:r>
            <a:r>
              <a:rPr lang="en-US" sz="20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skenēšana</a:t>
            </a:r>
            <a:r>
              <a:rPr lang="en-US" sz="20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ar</a:t>
            </a:r>
            <a:r>
              <a:rPr lang="en-US" sz="20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dipolu</a:t>
            </a:r>
            <a:r>
              <a:rPr lang="en-US" sz="20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magnētiem</a:t>
            </a:r>
            <a:endParaRPr lang="en-US" sz="20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20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61" name="Picture 60" descr="A machine in a room&#10;&#10;AI-generated content may be incorrect.">
            <a:extLst>
              <a:ext uri="{FF2B5EF4-FFF2-40B4-BE49-F238E27FC236}">
                <a16:creationId xmlns:a16="http://schemas.microsoft.com/office/drawing/2014/main" id="{BCFD80F1-8F56-6D48-05D4-BC7A9C61F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6803"/>
            <a:ext cx="5161740" cy="2903478"/>
          </a:xfrm>
          <a:prstGeom prst="rect">
            <a:avLst/>
          </a:prstGeom>
        </p:spPr>
      </p:pic>
      <p:pic>
        <p:nvPicPr>
          <p:cNvPr id="62" name="Picture 1">
            <a:extLst>
              <a:ext uri="{FF2B5EF4-FFF2-40B4-BE49-F238E27FC236}">
                <a16:creationId xmlns:a16="http://schemas.microsoft.com/office/drawing/2014/main" id="{A1013028-532B-9E4F-9F76-02DFC8D67B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254" y="3661808"/>
            <a:ext cx="5161741" cy="2906385"/>
          </a:xfrm>
          <a:prstGeom prst="rect">
            <a:avLst/>
          </a:prstGeom>
        </p:spPr>
      </p:pic>
      <p:sp>
        <p:nvSpPr>
          <p:cNvPr id="63" name="Taisnstūris 20">
            <a:extLst>
              <a:ext uri="{FF2B5EF4-FFF2-40B4-BE49-F238E27FC236}">
                <a16:creationId xmlns:a16="http://schemas.microsoft.com/office/drawing/2014/main" id="{35ED8B17-95DC-AC60-B75D-51B74F880AB2}"/>
              </a:ext>
            </a:extLst>
          </p:cNvPr>
          <p:cNvSpPr/>
          <p:nvPr/>
        </p:nvSpPr>
        <p:spPr>
          <a:xfrm>
            <a:off x="3860289" y="6324600"/>
            <a:ext cx="1314407" cy="2721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4336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8" grpId="0"/>
      <p:bldP spid="59" grpId="0"/>
      <p:bldP spid="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372250-584C-EC33-EA51-4A4EB2CD4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AE0ED77C-ABA1-B3B7-001A-A86C2DA5205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662238"/>
            <a:ext cx="12192000" cy="1554162"/>
          </a:xfrm>
        </p:spPr>
        <p:txBody>
          <a:bodyPr>
            <a:noAutofit/>
          </a:bodyPr>
          <a:lstStyle/>
          <a:p>
            <a:pPr algn="ctr"/>
            <a:r>
              <a:rPr lang="en-US" sz="7200" dirty="0" err="1">
                <a:solidFill>
                  <a:srgbClr val="E7E5EF"/>
                </a:solidFill>
                <a:latin typeface="MarkPro-Bold" pitchFamily="34" charset="0"/>
              </a:rPr>
              <a:t>Skaitļošana</a:t>
            </a:r>
            <a:r>
              <a:rPr lang="en-US" sz="7200" dirty="0">
                <a:solidFill>
                  <a:srgbClr val="E7E5EF"/>
                </a:solidFill>
                <a:latin typeface="MarkPro-Bold" pitchFamily="34" charset="0"/>
              </a:rPr>
              <a:t> un IT </a:t>
            </a:r>
            <a:r>
              <a:rPr lang="en-US" sz="7200" dirty="0" err="1">
                <a:solidFill>
                  <a:srgbClr val="E7E5EF"/>
                </a:solidFill>
                <a:latin typeface="MarkPro-Bold" pitchFamily="34" charset="0"/>
              </a:rPr>
              <a:t>medicīniskiem</a:t>
            </a:r>
            <a:r>
              <a:rPr lang="en-US" sz="7200" dirty="0">
                <a:solidFill>
                  <a:srgbClr val="E7E5EF"/>
                </a:solidFill>
                <a:latin typeface="MarkPro-Bold" pitchFamily="34" charset="0"/>
              </a:rPr>
              <a:t> </a:t>
            </a:r>
            <a:r>
              <a:rPr lang="en-US" sz="7200" dirty="0" err="1">
                <a:solidFill>
                  <a:srgbClr val="E7E5EF"/>
                </a:solidFill>
                <a:latin typeface="MarkPro-Bold" pitchFamily="34" charset="0"/>
              </a:rPr>
              <a:t>pielietojumiem</a:t>
            </a:r>
            <a:endParaRPr lang="en-US" sz="7200" dirty="0">
              <a:solidFill>
                <a:srgbClr val="E7E5EF"/>
              </a:solidFill>
              <a:latin typeface="MarkPro-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889484"/>
      </p:ext>
    </p:extLst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4D5C4-6422-5971-86EA-5E00FAB731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5E987AD2-5B4A-8F6A-B8F0-40726217F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err="1"/>
              <a:t>Kūļa</a:t>
            </a:r>
            <a:r>
              <a:rPr lang="en-US" dirty="0"/>
              <a:t> </a:t>
            </a:r>
            <a:r>
              <a:rPr lang="en-US" dirty="0" err="1"/>
              <a:t>piegādes</a:t>
            </a:r>
            <a:r>
              <a:rPr lang="en-US" dirty="0"/>
              <a:t> </a:t>
            </a:r>
            <a:r>
              <a:rPr lang="en-US" dirty="0" err="1"/>
              <a:t>tehnoloģijas</a:t>
            </a:r>
            <a:r>
              <a:rPr lang="en-US" dirty="0"/>
              <a:t>: </a:t>
            </a:r>
            <a:r>
              <a:rPr lang="en-US" b="1" dirty="0" err="1"/>
              <a:t>Protoni</a:t>
            </a:r>
            <a:r>
              <a:rPr lang="en-US" b="1" dirty="0"/>
              <a:t> un </a:t>
            </a:r>
            <a:r>
              <a:rPr lang="en-US" b="1" dirty="0" err="1"/>
              <a:t>smagie</a:t>
            </a:r>
            <a:r>
              <a:rPr lang="en-US" b="1" dirty="0"/>
              <a:t> </a:t>
            </a:r>
            <a:r>
              <a:rPr lang="en-US" b="1" dirty="0" err="1"/>
              <a:t>joni</a:t>
            </a:r>
            <a:endParaRPr lang="en-US" b="1" dirty="0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8253EF33-C685-1573-B5C7-1011692179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6" r="18135"/>
          <a:stretch/>
        </p:blipFill>
        <p:spPr bwMode="auto">
          <a:xfrm>
            <a:off x="266699" y="532798"/>
            <a:ext cx="5743575" cy="605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509FAEDA-880B-A25A-8348-457AC8DDA2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92"/>
          <a:stretch/>
        </p:blipFill>
        <p:spPr bwMode="auto">
          <a:xfrm>
            <a:off x="6362700" y="533066"/>
            <a:ext cx="5524500" cy="6068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aisnstūris 20">
            <a:extLst>
              <a:ext uri="{FF2B5EF4-FFF2-40B4-BE49-F238E27FC236}">
                <a16:creationId xmlns:a16="http://schemas.microsoft.com/office/drawing/2014/main" id="{5CC7D252-AE1E-9483-2F77-433BDF072707}"/>
              </a:ext>
            </a:extLst>
          </p:cNvPr>
          <p:cNvSpPr/>
          <p:nvPr/>
        </p:nvSpPr>
        <p:spPr>
          <a:xfrm>
            <a:off x="266698" y="760068"/>
            <a:ext cx="5743576" cy="6110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Pasīvā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izkliede</a:t>
            </a:r>
            <a:endParaRPr lang="en-US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Taisnstūris 20">
            <a:extLst>
              <a:ext uri="{FF2B5EF4-FFF2-40B4-BE49-F238E27FC236}">
                <a16:creationId xmlns:a16="http://schemas.microsoft.com/office/drawing/2014/main" id="{28DA63BB-6F25-143E-FB6D-D2A800583B13}"/>
              </a:ext>
            </a:extLst>
          </p:cNvPr>
          <p:cNvSpPr/>
          <p:nvPr/>
        </p:nvSpPr>
        <p:spPr>
          <a:xfrm>
            <a:off x="6362701" y="760068"/>
            <a:ext cx="5524500" cy="6110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Aktīvā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zīmuļkūļa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skenēšana</a:t>
            </a:r>
            <a:endParaRPr lang="en-US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981454"/>
      </p:ext>
    </p:extLst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9998"/>
            <a:ext cx="12192000" cy="2395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1528327" y="5775737"/>
            <a:ext cx="3621574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sp>
        <p:nvSpPr>
          <p:cNvPr id="10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2039543" y="3323804"/>
            <a:ext cx="5287232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dirty="0">
                <a:solidFill>
                  <a:schemeClr val="bg1"/>
                </a:solidFill>
                <a:latin typeface="MarkPro-Bold" panose="020B0804020101010102" pitchFamily="34" charset="0"/>
              </a:rPr>
              <a:t>Konvencionālā staru terapija</a:t>
            </a:r>
            <a:endParaRPr lang="en-US" sz="40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sp>
        <p:nvSpPr>
          <p:cNvPr id="11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8909132" y="3323804"/>
            <a:ext cx="3769018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dirty="0">
                <a:solidFill>
                  <a:schemeClr val="bg1"/>
                </a:solidFill>
                <a:latin typeface="MarkPro-Bold" panose="020B0804020101010102" pitchFamily="34" charset="0"/>
              </a:rPr>
              <a:t>Daļiņu terapija</a:t>
            </a:r>
            <a:endParaRPr lang="en-US" sz="4000" dirty="0">
              <a:solidFill>
                <a:schemeClr val="bg1"/>
              </a:solidFill>
              <a:latin typeface="MarkPro-Bold" panose="020B0804020101010102" pitchFamily="34" charset="0"/>
            </a:endParaRPr>
          </a:p>
        </p:txBody>
      </p:sp>
      <p:sp>
        <p:nvSpPr>
          <p:cNvPr id="14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 txBox="1">
            <a:spLocks/>
          </p:cNvSpPr>
          <p:nvPr/>
        </p:nvSpPr>
        <p:spPr>
          <a:xfrm>
            <a:off x="0" y="5010754"/>
            <a:ext cx="12192000" cy="1086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000" dirty="0">
                <a:solidFill>
                  <a:srgbClr val="E7E5EF"/>
                </a:solidFill>
                <a:latin typeface="MarkPro-Bold" pitchFamily="34" charset="0"/>
              </a:rPr>
              <a:t>CERN ekspertīze – gan sinhrotroni, gan lineārie paātrinātāji.</a:t>
            </a:r>
          </a:p>
          <a:p>
            <a:pPr algn="ctr"/>
            <a:r>
              <a:rPr lang="lv-LV" sz="4000" dirty="0">
                <a:solidFill>
                  <a:srgbClr val="E7E5EF"/>
                </a:solidFill>
                <a:latin typeface="MarkPro-Bold" pitchFamily="34" charset="0"/>
              </a:rPr>
              <a:t>Šobrīd – nākošās paaudzes daļiņu terapijas paātrinātāju izstrāde</a:t>
            </a:r>
            <a:endParaRPr lang="en-US" sz="4000" dirty="0">
              <a:solidFill>
                <a:srgbClr val="E7E5EF"/>
              </a:solidFill>
              <a:latin typeface="MarkPro-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652880"/>
      </p:ext>
    </p:extLst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Daļiņu terapija pasaulē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2" descr="Distribution of proton therapy facilities worldwide. The map is produced by collecting data from PTCOG [4]">
            <a:extLst>
              <a:ext uri="{FF2B5EF4-FFF2-40B4-BE49-F238E27FC236}">
                <a16:creationId xmlns:a16="http://schemas.microsoft.com/office/drawing/2014/main" id="{FF87C3FE-5E54-2337-B347-6FAA878AFF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687" y="529180"/>
            <a:ext cx="7052625" cy="3949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-1" y="4901598"/>
            <a:ext cx="12192000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Pasaulē ir vairāk nekā </a:t>
            </a:r>
            <a:r>
              <a:rPr lang="lv-LV" sz="3200" u="sng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130 daļiņu terapijas centru</a:t>
            </a:r>
            <a:r>
              <a:rPr lang="lv-LV" sz="3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, no kuriem </a:t>
            </a:r>
            <a:r>
              <a:rPr lang="lv-LV" sz="3200" u="sng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13 – smago jonu</a:t>
            </a:r>
            <a:r>
              <a:rPr lang="lv-LV" sz="32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(4 Eiropā, 3 Ķīnā un 6 Japānā)</a:t>
            </a:r>
            <a:endParaRPr lang="en-US" sz="3200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2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-1" y="5804389"/>
            <a:ext cx="12192000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2 no Eiropas centriem – dizains izstrādāts sadarbībā ar CERN!</a:t>
            </a:r>
            <a:endParaRPr lang="en-US" sz="3200" b="1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224016"/>
      </p:ext>
    </p:extLst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Daļiņu terapija pasaulē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11576" y="542928"/>
            <a:ext cx="12180424" cy="3706225"/>
            <a:chOff x="11576" y="670253"/>
            <a:chExt cx="11815586" cy="3595213"/>
          </a:xfrm>
        </p:grpSpPr>
        <p:pic>
          <p:nvPicPr>
            <p:cNvPr id="8" name="Picture 1">
              <a:extLst>
                <a:ext uri="{FF2B5EF4-FFF2-40B4-BE49-F238E27FC236}">
                  <a16:creationId xmlns:a16="http://schemas.microsoft.com/office/drawing/2014/main" id="{A906F1DF-BCFD-C6FB-831E-A0CE5A1F5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76" y="670253"/>
              <a:ext cx="6048254" cy="3595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3EEE1C00-3504-CFFD-93AA-9DD3BD524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6" r="6805"/>
            <a:stretch>
              <a:fillRect/>
            </a:stretch>
          </p:blipFill>
          <p:spPr bwMode="auto">
            <a:xfrm>
              <a:off x="6152706" y="670253"/>
              <a:ext cx="5674456" cy="3595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0" y="4727404"/>
            <a:ext cx="12192000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0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Līdz 2021.gada decembrim - 279 455 pacienti vēža ārstēšanas kursā saņēmuši protonu terapiju, bet aptuveni 40000 – oglekļa jonu terapiju</a:t>
            </a:r>
            <a:endParaRPr lang="en-US" sz="3000" b="1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2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0" y="5848989"/>
            <a:ext cx="12192000" cy="455448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u="sng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Vairāki jauni projekti būvniecībās vai plānošanas stadijā!</a:t>
            </a:r>
            <a:endParaRPr lang="en-US" sz="3200" b="1" u="sng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382454"/>
      </p:ext>
    </p:extLst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Konvencionālā</a:t>
            </a:r>
            <a:r>
              <a:rPr lang="en-US" b="1" dirty="0"/>
              <a:t> un daļiņu </a:t>
            </a:r>
            <a:r>
              <a:rPr lang="en-US" b="1" dirty="0" err="1"/>
              <a:t>terapija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6326"/>
            <a:ext cx="12192000" cy="4562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7691120" y="6250883"/>
            <a:ext cx="4500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1600" i="1" dirty="0">
                <a:latin typeface="Roboto" pitchFamily="2" charset="0"/>
                <a:ea typeface="Roboto" pitchFamily="2" charset="0"/>
              </a:rPr>
              <a:t>Attēls no </a:t>
            </a:r>
            <a:r>
              <a:rPr lang="lv-LV" sz="1600" b="1" i="1" dirty="0">
                <a:latin typeface="Roboto" pitchFamily="2" charset="0"/>
                <a:ea typeface="Roboto" pitchFamily="2" charset="0"/>
              </a:rPr>
              <a:t>prof. Markus Stock </a:t>
            </a:r>
            <a:r>
              <a:rPr lang="lv-LV" sz="1600" i="1" dirty="0">
                <a:latin typeface="Roboto" pitchFamily="2" charset="0"/>
                <a:ea typeface="Roboto" pitchFamily="2" charset="0"/>
              </a:rPr>
              <a:t>(MedAustron)</a:t>
            </a:r>
            <a:endParaRPr lang="en-GB" sz="1600" i="1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438486"/>
      </p:ext>
    </p:extLst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Konvencionālā</a:t>
            </a:r>
            <a:r>
              <a:rPr lang="en-US" b="1" dirty="0"/>
              <a:t> un daļiņu </a:t>
            </a:r>
            <a:r>
              <a:rPr lang="en-US" b="1" dirty="0" err="1"/>
              <a:t>terapija</a:t>
            </a:r>
            <a:endParaRPr lang="en-GB" b="1" dirty="0"/>
          </a:p>
        </p:txBody>
      </p:sp>
      <p:sp>
        <p:nvSpPr>
          <p:cNvPr id="5" name="AutoShape 6" descr="Positron Emission Tomography (PET) - StoryM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15464" y="1295144"/>
            <a:ext cx="6080536" cy="4380763"/>
            <a:chOff x="154768" y="675384"/>
            <a:chExt cx="4254264" cy="3065013"/>
          </a:xfrm>
          <a:solidFill>
            <a:srgbClr val="005614"/>
          </a:solidFill>
        </p:grpSpPr>
        <p:grpSp>
          <p:nvGrpSpPr>
            <p:cNvPr id="6" name="Group 5"/>
            <p:cNvGrpSpPr/>
            <p:nvPr/>
          </p:nvGrpSpPr>
          <p:grpSpPr>
            <a:xfrm>
              <a:off x="154768" y="675384"/>
              <a:ext cx="4254263" cy="2714373"/>
              <a:chOff x="7199452" y="2724283"/>
              <a:chExt cx="3958542" cy="2525693"/>
            </a:xfrm>
            <a:grpFill/>
          </p:grpSpPr>
          <p:pic>
            <p:nvPicPr>
              <p:cNvPr id="7" name="Picture 4" descr="Proton Therapy Case Study – Skull Base Tumors - Johns Hopkins Medicine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839" r="13012" b="52365"/>
              <a:stretch/>
            </p:blipFill>
            <p:spPr bwMode="auto">
              <a:xfrm>
                <a:off x="9178723" y="2724283"/>
                <a:ext cx="1979271" cy="2525693"/>
              </a:xfrm>
              <a:prstGeom prst="rect">
                <a:avLst/>
              </a:prstGeom>
              <a:grpFill/>
            </p:spPr>
          </p:pic>
          <p:pic>
            <p:nvPicPr>
              <p:cNvPr id="8" name="Picture 4" descr="Proton Therapy Case Study – Skull Base Tumors - Johns Hopkins Medicine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839" t="50000" r="13012"/>
              <a:stretch/>
            </p:blipFill>
            <p:spPr bwMode="auto">
              <a:xfrm>
                <a:off x="7199452" y="2724283"/>
                <a:ext cx="1885655" cy="2525693"/>
              </a:xfrm>
              <a:prstGeom prst="rect">
                <a:avLst/>
              </a:prstGeom>
              <a:grpFill/>
            </p:spPr>
          </p:pic>
        </p:grpSp>
        <p:sp>
          <p:nvSpPr>
            <p:cNvPr id="9" name="Rectangle 8"/>
            <p:cNvSpPr/>
            <p:nvPr/>
          </p:nvSpPr>
          <p:spPr>
            <a:xfrm>
              <a:off x="154768" y="3323710"/>
              <a:ext cx="4254264" cy="416687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400" b="1" dirty="0">
                  <a:latin typeface="Roboto" pitchFamily="2" charset="0"/>
                  <a:ea typeface="Roboto" pitchFamily="2" charset="0"/>
                </a:rPr>
                <a:t>Galvaskausa pamatnes audzēji</a:t>
              </a:r>
              <a:endParaRPr lang="en-GB" sz="2400" b="1" dirty="0"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343172" y="594104"/>
            <a:ext cx="5747228" cy="5929617"/>
            <a:chOff x="6373652" y="594104"/>
            <a:chExt cx="2921361" cy="3014071"/>
          </a:xfrm>
        </p:grpSpPr>
        <p:pic>
          <p:nvPicPr>
            <p:cNvPr id="11" name="Picture 2" descr="Effects of vertebral-body-sparing proton craniospinal irradiation on the  spine of young pediatric patients with medulloblastoma - Advances in  Radiation Oncology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52" r="30086" b="12234"/>
            <a:stretch/>
          </p:blipFill>
          <p:spPr bwMode="auto">
            <a:xfrm>
              <a:off x="6373652" y="594104"/>
              <a:ext cx="2921360" cy="28566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6373653" y="3191488"/>
              <a:ext cx="2921360" cy="416687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400" b="1" dirty="0">
                  <a:latin typeface="Roboto" pitchFamily="2" charset="0"/>
                  <a:ea typeface="Roboto" pitchFamily="2" charset="0"/>
                </a:rPr>
                <a:t>Kraniospinālā apstarošana medullablastomai</a:t>
              </a:r>
              <a:endParaRPr lang="en-GB" sz="2400" b="1" dirty="0"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1126718"/>
      </p:ext>
    </p:extLst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611438"/>
            <a:ext cx="12192000" cy="1554162"/>
          </a:xfrm>
        </p:spPr>
        <p:txBody>
          <a:bodyPr>
            <a:noAutofit/>
          </a:bodyPr>
          <a:lstStyle/>
          <a:p>
            <a:pPr algn="ctr"/>
            <a:r>
              <a:rPr lang="lv-LV" sz="5400" dirty="0">
                <a:solidFill>
                  <a:srgbClr val="E7E5EF"/>
                </a:solidFill>
                <a:latin typeface="MarkPro-Bold" pitchFamily="34" charset="0"/>
              </a:rPr>
              <a:t>Pētniecība daļiņu terapijā</a:t>
            </a:r>
            <a:endParaRPr lang="en-US" sz="5400" dirty="0">
              <a:solidFill>
                <a:srgbClr val="E7E5EF"/>
              </a:solidFill>
              <a:latin typeface="MarkPro-Bold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3108960" y="1931035"/>
            <a:ext cx="2987040" cy="721043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6075680" y="1930400"/>
            <a:ext cx="2987040" cy="721043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096000" y="1767840"/>
            <a:ext cx="0" cy="914084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 txBox="1">
            <a:spLocks/>
          </p:cNvSpPr>
          <p:nvPr/>
        </p:nvSpPr>
        <p:spPr>
          <a:xfrm>
            <a:off x="426720" y="376238"/>
            <a:ext cx="2915920" cy="1554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000" dirty="0">
                <a:solidFill>
                  <a:srgbClr val="E7E5EF"/>
                </a:solidFill>
                <a:latin typeface="MarkPro" pitchFamily="34" charset="0"/>
              </a:rPr>
              <a:t>Klīniskie pētījumi</a:t>
            </a:r>
            <a:endParaRPr lang="en-US" sz="4000" dirty="0">
              <a:solidFill>
                <a:srgbClr val="E7E5EF"/>
              </a:solidFill>
              <a:latin typeface="MarkPro" pitchFamily="34" charset="0"/>
            </a:endParaRPr>
          </a:p>
        </p:txBody>
      </p:sp>
      <p:sp>
        <p:nvSpPr>
          <p:cNvPr id="11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 txBox="1">
            <a:spLocks/>
          </p:cNvSpPr>
          <p:nvPr/>
        </p:nvSpPr>
        <p:spPr>
          <a:xfrm>
            <a:off x="4206240" y="193358"/>
            <a:ext cx="3759200" cy="1554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000" dirty="0">
                <a:solidFill>
                  <a:srgbClr val="E7E5EF"/>
                </a:solidFill>
                <a:latin typeface="MarkPro" pitchFamily="34" charset="0"/>
              </a:rPr>
              <a:t>Jaunas apstarošanas metodes</a:t>
            </a:r>
            <a:endParaRPr lang="en-US" sz="4000" dirty="0">
              <a:solidFill>
                <a:srgbClr val="E7E5EF"/>
              </a:solidFill>
              <a:latin typeface="MarkPro" pitchFamily="34" charset="0"/>
            </a:endParaRPr>
          </a:p>
        </p:txBody>
      </p:sp>
      <p:sp>
        <p:nvSpPr>
          <p:cNvPr id="12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 txBox="1">
            <a:spLocks/>
          </p:cNvSpPr>
          <p:nvPr/>
        </p:nvSpPr>
        <p:spPr>
          <a:xfrm>
            <a:off x="7965440" y="213678"/>
            <a:ext cx="3759200" cy="1554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dirty="0">
                <a:solidFill>
                  <a:srgbClr val="E7E5EF"/>
                </a:solidFill>
                <a:latin typeface="MarkPro" pitchFamily="34" charset="0"/>
              </a:rPr>
              <a:t>Citu jonu izmantošana – hēlijs, skābeklis</a:t>
            </a:r>
            <a:endParaRPr lang="en-US" sz="3600" dirty="0">
              <a:solidFill>
                <a:srgbClr val="E7E5EF"/>
              </a:solidFill>
              <a:latin typeface="MarkPro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108960" y="4165600"/>
            <a:ext cx="2987040" cy="721043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075680" y="4165600"/>
            <a:ext cx="2987040" cy="721043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096000" y="4135120"/>
            <a:ext cx="0" cy="914084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 txBox="1">
            <a:spLocks/>
          </p:cNvSpPr>
          <p:nvPr/>
        </p:nvSpPr>
        <p:spPr>
          <a:xfrm>
            <a:off x="497840" y="4967923"/>
            <a:ext cx="3474720" cy="1554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000" dirty="0">
                <a:solidFill>
                  <a:srgbClr val="E7E5EF"/>
                </a:solidFill>
                <a:latin typeface="MarkPro" pitchFamily="34" charset="0"/>
              </a:rPr>
              <a:t>Daļiņu paātrinātāju attīstība</a:t>
            </a:r>
            <a:endParaRPr lang="en-US" sz="4000" dirty="0">
              <a:solidFill>
                <a:srgbClr val="E7E5EF"/>
              </a:solidFill>
              <a:latin typeface="MarkPro" pitchFamily="34" charset="0"/>
            </a:endParaRPr>
          </a:p>
        </p:txBody>
      </p:sp>
      <p:sp>
        <p:nvSpPr>
          <p:cNvPr id="20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 txBox="1">
            <a:spLocks/>
          </p:cNvSpPr>
          <p:nvPr/>
        </p:nvSpPr>
        <p:spPr>
          <a:xfrm>
            <a:off x="4358640" y="4967923"/>
            <a:ext cx="3474720" cy="1554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000" dirty="0">
                <a:solidFill>
                  <a:srgbClr val="E7E5EF"/>
                </a:solidFill>
                <a:latin typeface="MarkPro" pitchFamily="34" charset="0"/>
              </a:rPr>
              <a:t>In-vivo Brega pīķa verifikācija</a:t>
            </a:r>
            <a:endParaRPr lang="en-US" sz="4000" dirty="0">
              <a:solidFill>
                <a:srgbClr val="E7E5EF"/>
              </a:solidFill>
              <a:latin typeface="MarkPro" pitchFamily="34" charset="0"/>
            </a:endParaRPr>
          </a:p>
        </p:txBody>
      </p:sp>
      <p:sp>
        <p:nvSpPr>
          <p:cNvPr id="21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 txBox="1">
            <a:spLocks/>
          </p:cNvSpPr>
          <p:nvPr/>
        </p:nvSpPr>
        <p:spPr>
          <a:xfrm>
            <a:off x="8493760" y="4967923"/>
            <a:ext cx="3474720" cy="1554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000" dirty="0">
                <a:solidFill>
                  <a:srgbClr val="E7E5EF"/>
                </a:solidFill>
                <a:latin typeface="MarkPro" pitchFamily="34" charset="0"/>
              </a:rPr>
              <a:t>. . . . . .</a:t>
            </a:r>
            <a:endParaRPr lang="en-US" sz="4000" dirty="0">
              <a:solidFill>
                <a:srgbClr val="E7E5EF"/>
              </a:solidFill>
              <a:latin typeface="Mark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254838"/>
      </p:ext>
    </p:extLst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EC451D-6BAC-11E3-1CCE-F5B379123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2553B9A0-D05A-6576-B542-C02AEAA73E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662238"/>
            <a:ext cx="12192000" cy="1554162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. . .  vēl </a:t>
            </a:r>
            <a:r>
              <a:rPr lang="en-US" sz="7200" b="1" dirty="0" err="1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citas</a:t>
            </a:r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7200" b="1" dirty="0" err="1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pieejas</a:t>
            </a:r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 staru </a:t>
            </a:r>
            <a:r>
              <a:rPr lang="en-US" sz="7200" b="1" dirty="0" err="1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terapijai</a:t>
            </a:r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95614040"/>
      </p:ext>
    </p:extLst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6105525" cy="1554163"/>
          </a:xfrm>
        </p:spPr>
        <p:txBody>
          <a:bodyPr>
            <a:noAutofit/>
          </a:bodyPr>
          <a:lstStyle/>
          <a:p>
            <a:pPr algn="ctr"/>
            <a:r>
              <a:rPr lang="lv-LV" sz="5400" dirty="0">
                <a:solidFill>
                  <a:schemeClr val="bg1"/>
                </a:solidFill>
                <a:latin typeface="MarkPro-Bold" pitchFamily="34" charset="0"/>
              </a:rPr>
              <a:t>Konvencionālā staru terapija</a:t>
            </a:r>
            <a:endParaRPr lang="en-US" sz="5400" dirty="0">
              <a:solidFill>
                <a:schemeClr val="bg1"/>
              </a:solidFill>
              <a:latin typeface="MarkPro-Bold" pitchFamily="34" charset="0"/>
            </a:endParaRPr>
          </a:p>
        </p:txBody>
      </p:sp>
      <p:sp>
        <p:nvSpPr>
          <p:cNvPr id="2" name="AutoShape 2" descr="data:image/png;base64,iVBORw0KGgoAAAANSUhEUgAAAnEAAAJxCAYAAAAtjeQ4AAAAAXNSR0IArs4c6QAAIABJREFUeF7tnW1sXdWZth8PjCdi8KQIx0OKVGgCYUwoNUkQw4fcDKqbUhy3gh9DkqYYw8jN0BiripOicTMUJ0NwEIOdtnKttm7KYPJjypeDoK5BOJTSiKSOYWQik48GNBRwIjomDVhQ/GpD37E9xXid/Tzr7LX3uY70/lvr3utcz73OuXLcdygaHx8fF14QgAAEIAABCEAAAqkiUITEpWpeHBYCEIAABCAAAQh8QACJowg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hJQ9u9e7c89thjKRwjR/44AnPnzpX6+noVpOHhYenu7lZlWGy+8sorpbKy0iIq8Yzvfe97MjIyojrHbbfdptpvsTl6D9F70bzmz58vq1ev1kTIvn375KGHHlJlhLJ55cqVsmDBAtVxOjo65LXXXlNlsDk8AldddZVccskl4R0soRMhcZPAt7W1SWNjY0Kj4LG+CFRUVMjAwIAqvqenR2pqalQZFptbWlqkubnZIirxjPLyctm/f7/qHKOjo1JSUqLK0G4eGhqShQsXqmKqqqqkt7dXldHV1SV1dXWqjFA2R/eturpadZzo3g8ODqoy2Bwegeh7uqGhIbyDJXQiJA6JS6h6+XssEpc/1rk8CYmboIXETW0OEpfLTSqstUjc1HkjcUhc5j8BkLgwR4zEIXHTNROJC/POhnAqJA6Jm7aH/Dk1hCtqfwYkzp6pRSISh8QhcRY3qbAykDgkDokrrDsvSFyYA0fikDgkLsy7GfKpkDgkDokL+YZ6OBsS5wGqQSQSh8QhcQYXqcAikDgkDokrsEuPxIU5cCQOiUPiwrybIZ8KiUPikLiQb6iHsyFxHqAaRCJxSBwSZ3CRCiwCiUPikLgCu/RIXJgDR+KQOCQuzLsZ8qmQOCQOiQv5hno4GxLnAapBJBKHxCFxBhepwCKQOCQOiSuwS4/EhTlwJA6JQ+LCvJshnwqJQ+KQuJBvqIezIXEeoBpEInFIHBJncJEKLAKJQ+KQuAK79EhcmANH4pA4JC7MuxnyqZA4JA6JC/mGejgbEucBqkEkEofEIXEGF6nAIpA4JA6JK7BLj8SFOXAkDolD4sK8myGfColD4pC4kG+oh7MhcR6gGkQicUgcEmdwkQosAolD4qatfHt7u9xyyy2qK1FVVSWXXXaZKoPNEwROnDghW7duVSG56KKL5De/+Y0qY3h4WLq7u1UZFpuvvPJKqaystIhKPOP888+XF198UXWOt956S0499VRVhnbz0NCQLFy4UBUzb948Wb16tSqjqKhIxsfHVRmhbF65cqUsWLBAdZzoH2+Dg4OqjKamJjnllFNUGWyeIPDMM89IX1+fCgkSh8RNW6CoHI2NjaqCtba2SnTxedkQGBkZkbKyMlWYxS9xqgOw+SMJ8EucbTFqa2ulq6vLNjTFaRYSF33+lJaWpphCWEePvh83bNigOhQSh8QhcaorlN/NSFx+eefzaUicLW0kbipPJM62XxZpSJwFRSQOibPvkbdEJM4b2sSDkTjbESBxSJxto+zTkDh7pkXjWfkfURiw4c+pBhCNI5A4Y6ABxSFxtsNA4pA420bZpyFx9kyRuElMkTj7gmkTkTgtwXD3I3G2s0HikDjbRtmnIXH2TJE4JM6+VYaJSJwhzMCikDjbgSBxSJxto+zTkDh7pkgcEmffKsNEJM4QZmBRSJztQJA4JM62UfZpSJw9UyQOibNvlWEiEmcIM7AoJM52IEgcEmfbKPs0JM6eKRKHxNm3yjARiTOEGVgUEmc7ECQOibNtlH0aEmfPFIlD4uxbZZiIxBnCDCwKibMdCBKHxNk2yj4NibNnisQhcfatMkxE4gxhBhaFxNkOBIlD4mwbZZ+GxNkzReKQOPtWGSYicYYwA4tC4mwHgsQhcbaNsk9D4uyZInFInH2rDBOROEOYgUUhcbYDQeKQONtG2achcfZMkTgkzr5VholInCHMwKKQONuBIHFInG2j7NOQOHumSBwSZ98qw0QkzhBmYFFInO1AkDgkzrZR9mlInD1TJA6Js2+VYSISZwgzsCgkznYgSBwSZ9so+zQkzp4pEjeJ6bZt26ShoUFFeevWrbJu3TpVxqZNm6Svr0+VEcrmp556SnWUo0ePypw5c1QZixYtkr1796oynn32Wbn11ltVGTU1NfLNb35TlWGxecuWLfL4449bRKkynnvuOTlx4oQq44orrpCTTjpJlaHdHL2H6L1oXkuWLJHos0PzGhwclAcffFATIddff73ccMMNqoy7775bHnnkEVXGHXfcIZdeeqkqo6KiQiImmlf0j8jS0lJNhCxdulS1P5TNn//856W5uVl1nKjj69evV2W0t7fL2rVrVRlZ2ozETZpmW1ubNDY2quYb/UujqalJlbFixQrZsWOHKiOUzWNjY1JcXBz7OKH8EtfT0yORhGle9fX10tHRoYkw2Rv9YrN9+3aTLEJsCFRVVUlvb68qrKurS+rq6lQZ0Zd0S0uLKiPqeWdnpyojum/V1dWqjBAkLvr8mzVrlup9hLI5+l7q7u5WHYdf4lT4PnIzEofE2bdqUiISNwEDifNatVSHI3FTx4fEhVdnJC68mUQnQuKQOK/NROKQOK8Fy0g4EofEhV5lJC7MCSFxSJzXZiJxSJzXgmUkHIlD4kKvMhIX5oSQOCTOazOROCTOa8EyEo7EIXGhVxmJC3NCSBwS57WZSBwS57VgGQlH4pC40KuMxIU5ISQOifPaTCQOifNasIyEI3FIXOhVRuLCnBASh8R5bSYSh8R5LVhGwpE4JC70KiNxYU4IiUPivDYTiUPivBYsI+FIHBIXepWRuDAnhMQhcV6bicQhcV4LlpFwJA6JC73KSFyYE0LikDivzUTikDivBctIOBKHxIVeZSQuzAkhcUic12YicUic14JlJByJQ+JCrzISF+aEkDgkzmszkTgkzmvBMhKOxCFxoVcZiQtzQkgcEue1mUgcEue1YBkJR+KQuNCrjMSFOSEkDonz2kwkDonzWrCMhCNxSFzoVUbiwpwQEofEeW0mEofEeS1YRsKROCQu9CojcWFOCImbNJdt27ZJQ0ODalJbt26VdevWqTJWrVol3d3dqoxQNo+Pj6uOcvToUZkzZ44qY9GiRbJ3715Vxs6dO2X58uWqjLlz58qCBQtUGTfeeKOsXr1alVFbWyvbt29XZbDZlsBpp50mF154oSo06nlNTY0q4+mnn5YnnnhClRGdITqL5vWZz3xGTj/9dE2EVFRUyODgoCpjZGRESktLVRlFRUWq/aFsXrlypdx3332q40Tfj+vXr1dltLe3y9q1a1UZWdqMxE2aZltbmzQ2Nqrm29raKk1NTaqM6F88O3bsUGWEsplf4mwn0dLSIs3NzapQJE6FL9jN0Vy7urpU54v6tXHjRlVGR0eH1NfXqzIsNocgcdHn36xZsyzeTuIZ/BKX+Ag+8gBIHBLntZlInC1eJM6WZ5bSkLip00TibNuNxNnytEpD4pA4qy59ZA4SZ4sXibPlmaU0JA6J89lnJM4n3fjZSBwSF789DjuROAdIOSxB4nKAVWBLkTgkzmflkTifdONnI3FIXPz2OOxE4hwg5bAEicsBVoEtReKQOJ+VR+J80o2fjcQhcfHb47ATiXOAlMMSJC4HWAW2FIlD4nxWHonzSTd+NhKHxMVvj8NOJM4BUg5LkLgcYBXYUiQOifNZeSTOJ9342UgcEhe/PQ47kTgHSDksQeJygFVgS5E4JM5n5ZE4n3TjZyNxSFz89jjsROIcIOWwBInLAVaBLUXikDiflUfifNKNn43EIXHx2+OwE4lzgJTDEiQuB1gFthSJQ+J8Vh6J80k3fjYSh8TFb4/DTiTOAVIOS5C4HGAV2FIkDonzWXkkzifd+NlIHBIXvz0OO5E4B0g5LEHicoBVYEuROCTOZ+WROJ9042cjcUhc/PY47ETiHCDlsASJywFWgS1F4pA4n5VH4nzSjZ+NxCFx8dvjsBOJc4CUwxIkLgdYBbYUiUPifFYeifNJN342EofExW+Pw04kzgFSDkuQuBxgFdhSJA6J81l5JM4n3fjZSBwSF789DjuROAdIOSxB4nKAVWBLkTgkzmflkTifdONnI3GT2G3btk0aGhri0xSRrVu3yrp161QZq1atku7ublVGKJvHx8dVRzl69KjMmTNHlbFo0SLZu3evKmPnzp2yfPlyVYbF5rPPPlvOOussVdT+/fvl9ddfV2XcddddsnjxYlVGCJtPnDghV199deJHWbJkyQefHZrX3Llz5bzzztNEyKZNm+Tb3/62KmPBggUSnUXzuuOOO+TSSy/VREhFRYUMDg6qMkZGRqS0tFSVUVRUpNofyuaVK1fKfffdpzpO1PH169erMtrb22Xt2rWqjCxtRuImTbOtrU0aGxtV821tbZWmpiZVRvQvnh07dqgyQtnML3GhTML2HL29vVJVVWUbmkDa6OiozJ49O4EnT31kxDJimvQr+qV348aNSR9Denp6pLq6WnWOECQu+vybNWuW6n2Esplf4kKZxNRzIHFInNdmInFe8SYWjsTZokfipvJE4mz7ZZGGxFlQtM9A4pA4+1ZNSkTivOJNLByJs0WPxCFxto2yT0Pi7JlaJCJxSJxFj6bNQOK84k0sHImzRY/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FInEWPkDivFMMLR+JsZ4LEIXG2jbJPQ+LsmVokInEBSpzFYLOSMTIyImVlZaq3U1FRIQMDA6oMi80dHR2yZs0aVVRLS4s0NzerMiw2R9LR19dnEZVoRklJiYyOjiZ6BquHd3V1SV1dnVVcojk9PT1SXV2tOkN07wcHB1UZ0edPaWmpKoPNEwRaW1tlw4YNKiRtbW3S0NCgysjSZiQOiQu6z0jc1PEgcbZ1ReJseVqlIXFWJMPKQeLs54HEIXH2rTJMROKQOMM6/VkUEueTbvxsJC4+u5B3InH200H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kDj7VhkmInFInGGdkDifMA2zkThDmAFFIXH2w0DijCXOfkQkaglUVFTIwMCAKib6UqmpqVFl1NfXS0dHhyqjublZNm/erMro6uqS2tpaVUZVVZX09fWpMoaGhqS8vFyVUVJSIsePH4+dEe0fHR2NvT/aGL2PhQsXqjIinr29vaqMaK51dXWqjKhfLS0tqoyo552dnaqMUCRO9SbY7IVAW1ubNDQ0eMlOYygSh8Slsbc5nRmJm4oLiZvggcRN7QYSl9NHC4sTIIDETYWOxCFxCVzD/D4SiUPipmscEofE5ffTiKdpCSBxSNy0HYrK0djYqO0Y+wMjgMQhcUic26Xklzg3TqxKjgASh8Qhccndv0SejMQhcUic29VD4tw4sSo5AkgcEofEJXf/EnkyEofEIXFuVw+Jc+PEquQIIHFIHBKX3P1L5MlIHBKHxLldPSTOjROrkiOAxCFxSFxy9y+RJyNxSBwS53b1kDg3TqxKjgASh8Qhccndv0SejMQhcUic29VD4tw4sSo5AkgcEofEJXf/EnkyEofEIXFuVw+Jc+PEquQIIHFIHBKX3P1L5MlIHBKHxLldPSTOjROrkiOAxCFxSFxy9y+RJyNxSBwS53b1kDg3TqxKjgASh8Qhccndv0SejMQhcUic29VD4tw4sSo5AkgcEofEJXf/EnkyEofEIXFuVw+Jc+PEquQIIHFIHBKX3P1L5MlIHBKHxLldPSTOjROrkiOAxCFxSFxy9y+RJyNxSBwS53b1kDg3TqxKjgASh8RN274HHnhA2tvbk2snT/ZCYMGCBdLZ2anKfvbZZ+XWW29VZSxZskSqq6tVGU8++aTs2rVLlfGVr3xFIrHVvJqammTPnj2aCHnxxRfl7/7u71QZV199tfzhD3+InTFr1iz51re+FXt/tPHIkSNSW1uryoi6sXXrVlXG4OCgPPjgg6qM66+/Xm644QZVxt133y2PPPKIKuOOO+6QSy+9VJVx0003yYEDB1QZbA6PQENDg1xzzTXhHSyhExWNj4+PJ/RsHguBgiLQ0dEha9asUb3nlpYWiX4t0bwi4di+fbsmwmTv0NCQlJeXm2TFDRkdHZXZs2fH3R7UvmiuXV1dQZ2Jw0AAAn4JIHF++ZIOgf8lgMRNLQMSZ3s5kDhbnqRBIA0EkLg0TIkzZoIAEofE+SwyEueTLtkQCJMAEhfmXDhVBgkgcUicz1ojcT7pkg2BMAkgcWHOhVNlkAASh8T5rDUS55Mu2RAIkwASF+ZcOFUGCSBxSJzPWiNxPumSDYEwCSBxYc6FU2WQABKHxPmsNRLnky7ZEAiTABIX5lw4VQYJIHFInM9aI3E+6ZINgTAJIHFhzoVTZZAAEofE+aw1EueTLtkQCJMAEhfmXDhVBgkgcUicz1ojcT7pkg2BMAkgcWHOhVNlkAASh8T5rDUS55Mu2RAIkwASF+ZcOFUGCSBxSJzPWiNxPumSDYEwCSBxYc6FU2WQABKHxPmsNRLnky7ZEAiTABIX5lw4VQYJIHFInM9aI3E+6ZINgTAJIHFhzoVTZZAAEofE+aw1EueTLtkQCJMAEhfmXDhVBgkgcUicz1ojcT7pkg2BMAkgcZPm8t///d/y0ksvhTmpBE7193//9zJr1qwEnjz1kU899ZTqDCUlJbJ48WJVxrFjx+SFF15QZezZs0d27typyrjxxhtl9erVqowtW7bI448/rsqw2PzTn/5UPvWpT6mifvnLX8p7770XO+PEiRNy9dVXx94fbTzllFPk4osvVmW8+eab8vzzz6syrrrqKlm/fr0q4+yzz5bo/yX9iu5adOc0ryVLlsipp56qiTDZq/38MjmEQcjf/u3fSnl5uSrplVdekYMHD6oyzj33XDnzzDNVGVnajMRNmmZbW5s0NjZmab6q9xJdtnnz5qkytJtHRkakrKxMFVNRUSEDAwOqjJ6eHqmpqVFl1NfXS/RrHC87ApGgHz9+3C4wRlL0xTY0NBRj58SW3t5eWbZsmSrDYnNzc7O0tLRYRKkyqqur5dFHH1VlRHc+uvtJvsbGxoL4h7AFgxUrVkh3d7cqqrW1VTZs2KDKiL6nGxoaVBlZ2ozEIXHT9hmJm0CDxIX5sYfE2c4FibPlicRN5YnE2fYrSkPikDgkzuFeIXEOkBJYgsTZQkfibHkicUicbaP+PA2JQ+KQOIdbhsQ5QEpgCRJnCx2Js+WJxCFxto1C4j6WJ/+buKl4+HMqf071/QGkzUfitASn7kfibHkicUicbaOQOCQuh0YhcUhcDnVJZCkSZ4sdibPlicQhcbaNQuKQuBwahcQhcTnUJZGlSJwtdiTOlicSh8TZNgqJQ+JyaBQSh8TlUJdEliJxttiROFueSBwSZ9soJA6Jy6FRSBwSl0NdElmKxNliR+JseSJxSJxto5A4JC6HRiFxSFwOdUlkKRJnix2Js+WJxCFxto1C4pC4HBqFxCFxOdQlkaVInC12JM6WJxKHxNk2ColD4nJoFBKHxOVQl0SWInG22JE4W55IHBJn2ygkDonLoVFIHBKXQ10SWYrE2WJH4mx5InFInG2jkDgkLodGIXFIXA51SWQpEmeLHYmz5YnEIXG2jULikLgcGoXEIXE51CWRpUicLXYkzpYnEofE2TYKiUPicmgUEofE5VCXRJYicbbYkThbnkgcEmfbKCTuY3m2t7fLLbfc4pt5XvJra2vlrLPOysuzfD6kqKhIxsfHVY+YO3eu1NfXqzKGh4elu7tblWGx+corr5TKykpV1EMPPST79u1TZXzta1+TefPmqTIsNv/N3/yNvPXWW6qof/3Xf1XtnzNnjtx8882qjOgfTPfee68qI5rpww8/rMqIuvUP//APqgyLzdFde+mll1RR0Z0/44wzVBnazX/84x9l06ZNqpjTTjtNGhoaVBkWmz/zmc/Itddeq4pqbW2VDRs2qDKi/8Z5CDxUb8Jwc9G49hvS8DBJR0XlaGxsTPoYJs/v7+9Xf9lHX9KHDx82OU/ckNLSUhkZGYm7Pah9HR0dsmbNGtWZWlpaJPq1RPOKBH/79u2aCOnt7ZWqqipVhsVm7S9x0f7R0VGLoySe0dXVJXV1dYmfgwPYEog+hyPJz8ILibOfIhI3iSkSN7VgSJzthUPibHlGaUjcBFMkzr5fISQicVOnwC9xU3kgcUjctJ9TSJztRzgSZ8sTiZvKE4mz71cIiUgcEvdxPUTikDgkLk+f1EicPWh+ieOXOPtWhZWIxCFxSJzjneTPqfw51bEqsZYhcbGwfewmJA6Js29VWIlIHBKHxDneSSQOiXOsSqxlSFwsbEicIzb+nOoIKmXLkDgkDolzvLRIHBLnWJVYy5C4WNiQOEdsSJwjqJQtQ+KQOCTO8dIicUicY1ViLUPiYmFD4hyxIXGOoFK2DIlD4pA4x0uLxCFxjlWJtQyJi4UNiXPEhsQ5gkrZMiQOiUPiHC8tEofEOVYl1jIkLhY2JM4RGxLnCCply5A4JA6Jc7y0SBwS51iVWMuQuFjYkDhHbEicI6iULUPikDgkzvHSInFInGNVYi1D4mJhQ+IcsSFxjqBStgyJQ+KQOMdLi8QhcY5VibUMiYuFDYlzxIbEOYJK2TIkDolD4hwvLRKHxDlWJdYyJC4WNiTOERsS5wgqZcuQOCQOiXO8tEgcEudYlVjLkLhY2JA4R2xInCOolC1D4pA4JM7x0iJxSJzsIv/pAAAgAElEQVRjVWItQ+JiYUPiHLEhcY6gUrYMiUPikDjHS7t792557LHHHFd/9LJf/OIX8qtf/UqVce2118oFF1ygyrDYHEnt73//e1VUc3OznHTSSbEzioqKZHx8PPb+aOPcuXOlvr5elTE8PCzd3d2qDIvNV155pVRWVqqiamtrZfv27aqM1atXS/TlkvTrO9/5juoI0X97dXR0VJUxMjIi3/ve91QZ8+fPl4ip5rVv3z556KGHNBHB7I3u2ksvvRTMeZI8SNSNAwcOqI5w5MgRiSQ/C6+rrrpKLrnkkiy8FZP3UDSu/YY0OUZ2QpqamuSuu+5SvaHoA2zFihWqjOiL/umnn1ZlWGweGxuT4uLi2FHRF2RZWVns/dHGiooKGRgYUGX09PRITU2NKiMSyejXuKRfFhKX9Huwer6FxA0NDcnChQtVR6qqqpLe3l5VRpY2V1dXy6OPPpqltxT7vVj8Etff3y9Lly6NfQarjdH3Y2trq1UcOSKCxBnXAImbChSJm+CBxBlfNoM4JM4AoocIJG4CKhLnoWAZikTijIeJxCFx01UKiTO+bAZxSJwBRA8RSBwS56FWmYxE4ozHisQhcUic8aXyGIfEeYSriEbikDhFfQpqKxJnPG4kDolD4owvlcc4JM4jXEU0EofEKepTUFuROONxI3FIHBJnfKk8xiFxHuEqopE4JE5Rn4LaisQZjxuJQ+KQOONL5TEOifMIVxGNxCFxivoU1FYkznjcSBwSh8QZXyqPcUicR7iKaCQOiVPUp6C2InHG40bikDgkzvhSeYxD4jzCVUQjcUicoj4FtRWJMx43EofEIXHGl8pjHBLnEa4iGolD4hT1KaitSJzxuJE4JA6JM75UHuOQOI9wFdFIHBKnqE9BbUXijMeNxCFxSJzxpfIYh8R5hKuIRuKQOEV9CmorEmc8biQOiUPijC+VxzgkziNcRTQSh8Qp6lNQW5E443EjcUgcEmd8qTzGIXEe4SqikTgkTlGfgtqKxBmPG4lD4pA440vlMQ6J8whXEY3EIXGK+hTUViTOeNxIHBKHxBlfKo9xSJxHuIpoJA6JU9SnoLYiccbjXr9+vWzdulWVev/998t1112nyujq6pIjR46oMiw233bbbaqYEydOSGtrqypj7ty5Ul9fr8oYHh6W7u5uVcaSJUsk+nJK+lVbWyvbt29P+hgmz7/11luluLg4dtZf/dVfSZSheQ0NDcnChQs1EVJVVSW9vb2qjFA279y5U/bs2aM6TnTXXnrpJVVGVjbPnz9fDhw4oHo70XdB9J2QhddVV10ll1xySRbeisl7QOJMME6EhPJLnPHbIi5DBLIkcaOjoxL9mpbkC4mbSj/6B1NnZ2eSI8nUs+fNmycHDx7MxHuK/kG+YcMG1Xtpa2uThoYGVUaWNiNxxtNE4oyBEmdOAImzRYrEIXG2jZqahsRN5YHETeWBxBnfPiTOGChx5gSQOFukSBwSZ9soJO7jeCJxSJzP+yZInFe8hBsQQOIMIE6KQOKQONtGIXFInHuj+CXOnZXTSiTOCROLEiSAxNnCR+KQONtGIXFInHujkDh3Vk4rkTgnTCxKkAASZwsfiUPibBuFxCFx7o1C4txZOa1E4pwwsShBAkicLXwkDomzbRQSh8S5NwqJc2fltBKJc8LEogQJIHG28JE4JM62UUgcEufeKCTOnZXTSiTOCROLEiSAxNnCR+KQONtGIXFInHujkDh3Vk4rkTgnTCxKkAASZwsfiUPibBuFxCFx7o1C4txZOa1E4pwwsShBAkicLXwkDomzbRQSh8S5NwqJc2fltBKJc8LEogQJIHG28JE4JM62UUgcEufeKCTOnZXTSiTOCROLEiSAxNnCR+KQONtGIXFInHujkDh3Vk4rkTgnTCxKkAASZwsfiUPibBuFxCFx7o1C4txZOa1E4pwwsShBAkicLXwkDomzbRQSh8S5NwqJc2fltBKJc8LEogQJIHG28JE4JM62UUgcEufeKCTOnZXTykOHDsnLL7/stHa6RQ888IA8//zzqoz29na58MILVRkrV66UV199VZWRlc2XX365bN68WfV2HnnkEbn77rtVGTfeeKOsXr1albF//3557bXXVBnRP1b27NmjyrDYfMUVV8hJJ51kERU7o6ysTP75n/859v5oY/S58dOf/lSV8aUvfUnWr1+vyrj33nvlRz/6kSqjpqZGFi1apMpg8wSB3//+93LPPfckjuTzn/+8NDc3q87xyiuvyMGDB1UZ5557rpx55pmqjCxtRuICnOaKFStkx44dqpP19/dLZWWlKmPevHly+PBhVUZWNldXV0tPT4/q7XR0dMiaNWtUGS0tLeoPUtUB/rS5qqpK+vr6LKJSn1FeXi7Rr3GaV29vryxbtkwTIdEvrF1dXaqMqF8bN25UZUQ9r6+vV2WweYJAJD3nnHNO4kii76Xu7u7Ez8EBphJA4gJsBBIX3lCQuKkzQeImeCBxU7uBxNl+fiFxtjyzlobEBThRJC68oSBxSNx0rUTikDifn1hInE+66c9G4gKcIRIX3lCQOCQOiXO7l/wS58bJdRUS50qqMNchcQHOHYkLbyhIHBKHxLndSyTOjZPrKiTOlVRhrkPiApw7EhfeUJA4JA6Jc7uXSJwbJ9dVSJwrqcJch8QFOHckLryhIHFIHBLndi+RODdOrquQOFdShbkOiQtw7khceENB4pA4JM7tXiJxbpxcVyFxrqQKcx0SF+DckbjwhoLEIXFInNu9ROLcOLmuQuJcSRXmOiQuwLkjceENBYlD4pA4t3uJxLlxcl2FxLmSKsx1SFyAc0fiwhsKEofEIXFu9xKJc+PkugqJcyVVmOuQuADnjsSFNxQkDolD4tzuJRLnxsl1FRLnSqow1yFxAc4diQtvKEgcEofEud1LJM6Nk+sqJM6VVGGuQ+ICnDsSF95QkDgkDolzu5dInBsn11VInCupwlyHxAU4dyQuvKEgcUgcEud2L5E4N06uq5A4V1KFuQ6JC3DuSFx4Q0HikDgkzu1eInFunFxXIXGupApzHRIX4NxffPFFef3111Unu+iii2T27NmqjPnz58uhQ4dUGdrNn/jEJ+TBBx/Uxqj3l5aWygUXXKDKefXVV2V4eFiV8eSTT8quXbtUGd/61rfki1/8oipj2bJl0tvbq8rYvn27fOpTn1JlXH311XLixAlVhnbzKaecIhdffLEq5s0335Tnn39elXHGGWfIeeedp8o4cuSI/Pa3v1VldHZ2yj/90z+pMiw233TTTXLgwAGLqNgZxcXF6nvyzjvvyK9//evYZ4g2Rt265ZZbVBllZWVSXl6uyrDY3NDQINdcc41FVCYykLhMjNHPm5g3b54cPnzYT7hjaiRPIyMjjquzv6y5uVk2b96seqNdXV1SW1uryqiqqpK+vj5VxtDQkPpLoaSkRI4fP646B5ttCYTyS1xFRYUMDg7avrkc0yKJGxsby3GX/fL+/n5ZunSpfXACiW1tbRKJHK8PCSBxNGFaAkhceOVA4qbOBIkLr6NI3MRMkDj7fiJxU5kicfYdy0wiEhfeKJE4JC68Vk49ERKHxPnsKBKHxPnsV6aykbjwxonEIXHhtRKJm24m/BJn31YkDomzb1VGE5G48AaLxCFx4bUSiUPi8tdKJA6Jy1/bUv4kJC68ASJxSFx4rUTikLj8tRKJQ+Ly17aUPwmJC2+ASBwSF14rkTgkLn+tROKQuPy1LeVPQuLCGyASh8SF10okDonLXyuROCQuf21L+ZOQuPAGiMQhceG1EolD4vLXSiQOictf21L+JCQuvAEicUhceK1E4pC4/LUSiUPi8te2lD8JiQtvgEgcEhdeK5E4JC5/rUTikLj8tS3lT0LiwhsgEofEhddKJA6Jy18rkTgkLn9tS/mTkLjwBojEIXHhtRKJQ+Ly10okDonLX9tS/iQkLrwBInFIXHitROKQuPy1EolD4vLXtpQ/CYkLb4BIHBIXXiuROCQuf61E4pC4/LUt5U9C4sIbIBKHxIXXSiQOictfK5E4JG7atkXlaGxszF8bp3lSd3e3rFixQnWOyspKefrpp1UZFpvHxsYk+o9Ax32NjIxIWVlZ3O1B7auvr5eOjo6gzhT3MFVVVdLX1xd3+wf7hoaGpLy8XJWRlc29vb2ybNmyrLwd3ochgegf0wcPHlQl9vf3y9KlS1UZoWxG4pA4JC6PtxGJm4CNxE0tHhI3wQOJy+OHUsoehcRNHRgSh8QhcXn8EEPikLjp6obEIXF5/ChK7aOQOCTu48pbND4+Pp7adhsfnD+nGgMVESQOiUPiZr5X/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1H4hxB5bAMiUPikLiZLwwSNzOjQl2BxCFxSJzj7UfiHEHlsAyJQ+KQuJkvDBI3M6NCXYHEIXFInOPtR+IcQeWwDIlD4pC4mS8MEjczo0JdgcQhcUic4+23kLjW1lZpampyfGL2lxUXF8u7774b+42WlpbKyMhI7P1Z29jc3CybN29Wva2uri6pra1VZVRVVUlfX58qY2hoSMrLy1UZJSUlcvz4cVVGCJsjnpHIaV7RXOvq6jQRJns7Ojqkvr7eJCvpkOjz59ixY4kew0LiLN5Ad3e3rFq1ShUVfTdG35G87AgUjY+Pj9vFpTsJibOfHxJnyxSJm8oTiZvggcTZ3rUoDYmbYIrE2ffLIhGJm0QRibOo1NQMJM6WKRKHxE3XKCTO9q4hcVN5InH2/bJIROKQOIseTZuBxNniReKQOCTO9k59XBq/xPFLXP7aFu9JSBwSF685jruQOEdQjsuQOCQOiXO8LAbLkDgkzqBGXiOQOCTOa8GQOFu8SBwSh8TZ3il+iXPjyZ9T3TjlexUSh8R57RwSZ4sXiUPikDjbO4XEufFE4tw45XsVEofEee0cEmeLF4lD4pA42zuFxLnxROLcOOV7FRKHxHntHBJnixeJQ+KQONs7hcS58UTi3DjlexUSh8R57RwSZ4sXiUPikDjbO4XEufFE4tw45XsVEofEee0cEmeLF4lD4pA42zuFxLnxROLcOOV7FRKHxHntHBJnixeJQ+KQONs7hcS58UTi3DjlexUSh8R57RwSZ4sXiUPikDjbO4XEufFE4tw45XsVEofEee0cEmeLF4lD4pA42zuFxLnxROLcOOV7FRKHxHntHBJnixeJQ+KQONs7hcS58UTi3DjlexUSh8R57RwSZ4sXiUPikDjbO4XEufFE4tw45XsVEjeJ+AMPPCDt7e2qGaxZs0b+8R//UZURyubdu3fL22+/rTrOpk2b5L333oudceqpp8q6deti7482lpSUyOLFi1UZoWy2kLgNGzbIF7/4RdVb+o//+A85cOCAKmPt2rVy+umnqzK2bNki77zzjipDu/nEiRPy3HPPqWK+8IUvyM9//nNVxuOPPy4Rj6RfNTU1smjRoqSPIUuWLJHo80Pz+vKXvyz/8z//EztifHxcdu3aFXt/tPGTn/yk3HfffaqMT3ziE1JRUaHKuP/++2XlypWqjPXr18udd96pymDzVAJIHI2YlsC8efPk8OHDKkJjY2MS/RoX9zUyMiJlZWVxt3+wL/rwGhgYUGWEstlC4izeS29vr1RVVamiysvLZf/+/aqM0dHRDyQ9ydfQ0JAsXLhQdYSIZcQ0C6/6+nrp7OxM/K1Ed14rLto3EX3+zZo1Sxuj3l9ZWSn9/f2qHH6JU+HzthmJ84Y2/cFIXHgzROKmzgSJC6+jSNzETJC4qf1samqS1tbW8Eqb4hMhcSkenu+jI3G+Ceeej8Qhcbm3Jr87kDgkbrrGIXH2dxGJs2eamUQkLrxRInFIXHitnHoiJA6JQ+Lyd0uRuPyxTt2TkLjwRobEIXHhtRKJm24m/DmVP6f6vq9InG/CKc5H4sIbHhKHxIXXSiQOiXNrJX9OdeOUyyokLhdaBbYWiQtv4EgcEhdeK5E4JM6tlUicG6dcViFxudAqsLVIXHgDR+KQuPBaicQhcW6tROLcOOWyConLhVaBrUXiwhs4EofEhddKJA6Jc2slEufGKZdVSFwutApsLRIX3sCROCQuvFYicUicWyuRODdOuaxC4nKhVWBrkbjwBo7EIXHhtRKJQ+LcWonEuXHKZRUSlwutAluLxIU3cCQOiQuvlUgcEufWSiTOjVMuq5C4XGgV2FokLryBI3FIXHitROKQOLdWInFunHJZhcTlQqvA1iJx4Q0ciUPiwmslEofEubUSiXPjlMsqJC4XWgW2FokLb+BIHBIXXiuROCTOrZVInBunXFYhcbnQKrC1SFx4A0fikLjwWonEIXFurUTi3DjlsgqJy4WWw9pDhw7Jyy+/7LDS75KLLrpIZs+erXrIypUr5dVXX1VlbNy4Uf7iL/4idsbbb78td955Z+z90cYFCxZIZ2enKiOUzaFI3F133SWLFy9WYamtrZUjR46oMt566y059dRTVRlPPfWUav/Ro0flu9/9rirjnHPOka9+9auqDIvNZ599tkT/T/P6+te/Lj/4wQ80EXLBBRfI6aefrsr44Q9/KBFXzeuZZ56Rd999N3bE+++/L7fffnvs/dHGd955R3bv3q3K+OxnPyv33HOPKuOJJ56QTZs2qTLWr1+v/jxXHSCDm5E446FG/9KIvuCSfvX390tlZWXSx5Di4mLVh2BpaamMjIwk/j5COUAoEhcKj9HRUSkpKYl9nGi/9h875eXlMjQ0FPsM0cbe3l5ZtmyZKsNic9SvlpYWVVR9fb36H009PT1SXV2tOofF5ujz59ixY7Gjos+/sbGx2PujjQcPHlTLqOoAhpv5Jc4Q5p+ikDhjpkjcVKBInG3BkLipPJE4+34hcRNMkTjbfiFxtjyjNCTOmCkSh8QZV2pKHBKHxPnuFxKHxPnqGBJnTxaJM2aKxCFxxpVC4j4GKL/E2baNP6dO5ckvcbb9QuJsefJLnD1PQeKQOA+1+t9Ifonjlzjf/eKXOH6J89UxJM6eLL/EGTNF4pA440rxSxy/xPms1J/1C4lD4nwVDomzJ4vEGTNF4pA440ohcUicz0ohcR9Dlz+n2lYPibPlyZ9T7Xny59T/w5T/36m2JePPqfw51bZRU9P438RN5YHE2bYNibPlicTZ80TikDgPrZqIROKQOJ8FQ+KQOJ/9QuLs6fLnVGOm/DmVP6caV4o/p/LnVJ+V4s+p/Dk1b/1C4uxRI3HGTJE4JM64UkgcEuezUkgcEpe3fiFx9qiROGOmSBwSZ1wpJA6J81kpJA6Jy1u/kDh71EicMVMkDokzrhQSh8T5rBQSh8TlrV9InD1qJM6YKRKHxBlXColD4nxWColD4vLWLyTOHjUSZ8wUiUPijCuFxCFxPiuFxCFxeesXEmePGokzZorEIXHGlULikDiflULikLi89QuJs0eNxE1iunv3bnnsscdUlIuKimR8fFyVYbH5hhtukLPOOksV1dbWJm+++aYqQ7s5FJ7a95G1/ffee68cOnRI9bZuvvlmif6PqWpe2n6MjY3Jli1bNEf44D1E7yXp1759++Thhx9WHePb3/623H777aqMnTt3yp49e1QZK1eulAULFqgyOjo65LXXXlNltLa2yttvv63K0H4fRJ/B0Wex5nXkyBH5yU9+oomQCy64QK699lpVxuWXXy5VVVWqDDZPJYDETeIRXZTGxkZVR6JLH/1rIwuvefPmyeHDh1VvJfqSjP6rDXFfIyMjUlZWFnd75vZF/13L6P8ga9Kv6IO4r69PdYyhoSEpLy9XZZSUlMjx48dVGSFsjnj29vaqjtLV1SV1dXWqDIv/Y7+qAxhurqiokMHBQcPE3KOiz77oMzDpV39/vyxdulR1jBUrVkh3d7cqg832BJA4JG7aViFx9hdOm4jETSWIxE3wQOKmdgOJm+CBxGk/ecPdj8QhcUhcuPfzz06GxCFx09UViUPipusGEpeiD/kcj4rEIXFIXI6XJsnlSBwSh8S53UB+ieOXOLempHsVEofEIXEpusNIHBKHxLldWCQOiXNrSrpXIXFIHBKXojuMxCFxSJzbhUXikDi3pqR7FRKHxCFxKbrDSBwSh8S5XVgkDolza0q6VyFxSBwSl6I7jMQhcUic24VF4pA4t6akexUSh8QhcSm6w0gcEofEuV1YJA6Jc2tKulchcUgcEpeiO4zEIXFInNuFReKQOLempHsVEofEIXEpusNIHBKHxLldWCQOiXNrSrpXIXFIHBKXojuMxCFxSJzbhUXikDi3pqR7FRKHxCFxKbrDSBwSh8S5XVgkDolza0q6VyFxSBwSl6I7jMQhcUic24VF4pA4t6akexUSh8QhcSm6w0gcEofEuV1YJA6Jc2tKulchcUgcEpeiO4zEIXFInNuFReKQOLempHsVEjdpfrt375bHHntMNdEvfOELctlll6kyfvazn8kLL7ygysjK5qKiIhkfH0/87QwPD8v999+vOsfixYulurpalRHKZou5fOMb35DS0lLVW7rjjjtkbGxMlZGVzRYzschYvny5RF1P+mUhcU1NTXLKKafEfisnn3yyNDc3x95vtXHXrl3yuc99ThW3YsUK6e7uVmWw2Z4AEmfPVJ0YXZYdO3aoc7QBBw8elHnz5qliiouL5d13342dEX3Jj4yMxN5vtbGnp0dqampUcfX19dLR0aHKiL4QNm/erMqw2Nzb2ytVVVUWUWSISMRz2bJlKha1tbXS1dWlyoh+6d24caMqI+p41PWkXxYSF332aP+hkTSH6Pn9/f2ydOlS1VGQOBU+b5uROG9o4wcjcRPskLipPULi4t+rkHcicfbTQeImmCJx9v0KJRGJC2USk86BxCFx09USiQvwwhocCYkzgPh/IpA4JM6+VeElInHhzUSQOCQOiQvwYno8EhJnDxeJQ+LsWxVeIhIX3kyQuEkz4c+p/Dk1wCtqfiQkzhypIHFInH2rwktE4sKbCRKHxE3bSv6cGuCFNTgSEmcAkT+nTguR/02cfb9CSUTiQpnEpHPw51T+nMqfUwO8mB6PhMTZw+WXOH6Js29VeIlIXHgz4Zc4fonjl7gA76XPIyFx9nSROCTOvlXhJSJx4c0EiUPikLgA76XPIyFx9nSROCTOvlXhJSJx4c0EiUPikLgA76XPIyFx9nSROCTOvlXhJSJx4c0EiUPikLgA76XPIyFx9nSROCTOvlXhJSJx4c0EiUPikLgA76XPIyFx9nSROCTOvlXhJSJx4c0EiUPikLgA76XPIyFx9nSROCTOvlXhJSJx4c0EiUPikLgA76XPIyFx9nSROCTOvlXhJSJx4c0EiUPikLgA76XPIyFx9nSROCTOvlXhJSJx4c0EiUPikLgA76XPIyFx9nSROCTOvlXhJSJxxjP5xS9+Ic8884wqtaioSMbHx1UZFptvueUWOe2001RR0XvRvE455RRpamrSRMjcuXOlvr5elTE8PCzd3d2qjCVLlkh1dbUqw+I/u/XlL3/5g/+upOZl0dFvfOMbEv23cXmJWEhcNNNotpqXxVwtMjTv4f/v7ejokNdff10VFX32RJ9BaX8dOXJEfvKTn6jeRvRfEtJ+BqoOwOaPJIDEGRcjuvR33XWXKjW6KNGFycKruLhY3n333UTfSvTlNjAwkOgZrB5uIXFdXV1SW1urOlJVVZX09fWpMoaGhqS8vFyVkZXNFhJnwSLqV0tLiyoq+gdTZ2enKoPN4RFA4sKbSXQiJM54LkjcVKBInG3BkDhbnqGkIXGhTIJzTEcAiQuzG0ic8VyQOCTOuFJT4pA4n3STy0bikmPPk90IIHFunPK9CokzJo7EIXHGlULifAINJBuJC2QQHGNaAkhcmOVA4ozngsQhccaVQuJ8Ag0kG4kLZBAcA4lLWQeQOOOBIXFInHGlkDifQAPJRuICGQTHQOJS1gEkznhgSBwSZ1wpJM4n0ECykbhABsExkLiUdQCJMx4YEofEGVcKifMJNJBsJC6QQXAMJC5lHUDijAeGxCFxxpVC4nwCDSQbiQtkEBwDiUtZB5A444EhcUiccaWQOJ9AA8lG4gIZBMdA4lLWASTOeGBIHBJnXCkkzifQQLKRuEAGwTGQuJR1AIkzHhgSh8QZVwqJ8wk0kGwkLpBBcAwkLmUdQOKMB4bEIXHGlULifAINJBuJC2QQHAOJS1kHkDjjgSFxSJxxpZA4n0ADyUbiAhkEx0DiUtYBJM54YEgcEmdcKSTOJ9BAspG4QAbBMZC4lHUAiTMeGBKHxBlXConzCTSQbCQukEFwDCQuZR1A4owHdujQIXn55ZdVqeeff76UlZWpMkLZvGvXLnn//fcTPU5JSYksXrxYdYZnn31Wbr31VlWGxebDhw+r+3XeeefJGWecoTrO9ddfL5/+9KdVGd///vfljTfeUGVoN//1X/+1PProo6qYI0eOSMRD8zrnnHPkq1/9qiZCHn/8cbnzzjtVGRs3bpTvfOc7qoyvf/3r8oMf/ECV8W//9m9y6aWXqjJC2Pzee+9JVVVVCEdRnyH6TiovL1fnaAMaGhrkmmuu0cZkZj8Sl5lR8kZ8Eujp6ZGamhqfj0hVdvTLkfbLKfpC2L7W1QQAABpNSURBVL9/f6LvOxL80dFR1RmGhoZk4cKFqoyIZcRU8+rq6pK6ujpNhDQ3N0tLS4sqo76+Xjo7O1UZ0X2rrq5WZYSweWxsTGbNmhXCUTJzhra2NolEjteHBJA4mgABBwJI3FRISNwEDyRuajeQuAkeSJzDh2uOS5C4qcCQuBwLxPLCJIDEIXHTNR+JQ+Km6wYSZ/99gcQhcfatIjHzBJA4JA6Jc7vm/BLHL3FuTYm3ColD4uI1h10FTQCJQ+KQOLePACQOiXNrSrxVSBwSF6857CpoAkgcEofEuX0EIHFInFtT4q1C4pC4eM1hV0ETQOKQOCTO7SMAiUPi3JoSbxUSh8TFaw67CpoAEofEIXFuHwFIHBLn1pR4q5A4JC5ec9hV0ASQOCQOiXP7CEDikDi3psRbhcQhcfGaw66CJoDEIXFInNtHABKHxLk1Jd4qJA6Ji9ccdhU0ASQOiUPi3D4CkDgkzq0p8VYhcUhcvOawq6AJIHFIHBLn9hGAxCFxbk2JtwqJQ+LiNYddBU0AiUPikDi3jwAkDolza0q8VUgcEhevOewqaAJIHBKHxLl9BCBxSJxbU+KtQuKQuHjNYVdBE0DikDgkzu0jAIlD4tyaEm8VEofExWsOuwqaABKHxCFxbh8BSBwS59aUeKuQOCRu2uY88MAD0t7eHq9Z7AqWwIIFC6Szs1N1vmPHjskLL7ygynjkkUfk3//931UZdXV1snr1alXGli1b5Oc//7kq48ILL5TTTjtNlbF27Vo5/fTTVRnazSeffLJcccUVqpgXX3xRzj//fFVGxDJiqnktWrRIampqNBHy9NNPyxNPPKHKGB4elt/97neqjOgfTdXV1aqMm266SQ4cOKDKePjhh2X27NmqjKKiItV+i82f/exn5Z577lFFRb3YtGmTKuO6666TSPI1r3PPPVfOPPNMTUSm9haNj4+PZ+odKd5MZPiNjY2KBLaGSKCiokIGBgYSP1pHR4esWbNGdY6WlhZpbm5WZdTW1sr27dtVGRabh4aGpLy83CIq0YzofSxcuDDRM0QPj+ba1dWlOkfUr40bN6oyLDZbSFx07wcHB1XHGRkZkdLS0tgZY2NjMmvWrNj7rTZWVlZKf3+/Kq67u1tWrVqlymhqapLW1lZVBpunEkDiJvFA4rJ5PZC4qXNF4mx7jsTZ8ozSkDhbpkicLc+Q0pA4JC6kPno5CxKHxHkp1p9CkTh7ukicLVMkzpZnSGlIHBIXUh+9nAWJQ+K8FAuJ84YVibNFi8TZ8gwpDYlD4kLqo5ezIHFInJdiIXHesCJxtmiROFueIaUhcUhcSH30chYkDonzUiwkzhtWJM4WLRJnyzOkNCQOiQupj17OgsQhcV6KhcR5w4rE2aJF4mx5hpSGxCFxIfXRy1mQOCTOS7GQOG9YkThbtEicLc+Q0pA4JC6kPno5CxKHxHkpFhLnDSsSZ4sWibPlGVIaEofEhdRHL2dB4pA4L8VC4rxhReJs0SJxtjxDSkPikLiQ+ujlLEgcEuelWEicN6xInC1aJM6WZ0hpSBwSF1IfvZwFiUPivBQLifOGFYmzRYvE2fIMKQ2JQ+JC6qOXsyBxSJyXYiFx3rAicbZokThbniGlIXFIXEh99HIWJA6J81IsJM4bViTOFi0SZ8szpDQkDokLqY9ezoLEIXFeioXEecOKxNmiReJseYaUhsQhcSH10ctZkDgkzkuxkDhvWJE4W7RInC3PkNKQOGOJa21tlaamppBmnOqzjIyMSFlZmeo9hCJxqjcR2Oaqqirp6+sL7FTJHKe8vFyGhoaSefikp3Z1dUldXV3i57A4gIXEWZxDmzE2NiazZs3Sxqj3hyJx6jciIm1tbdLQ0GARlYkMJA6JC7rISFyY40HiJuaCxNl3FImzZYrE2fIMKQ2JQ+JC6uOfnQWJC3M8SBwS57OZSJwtXSTOlmdIaUgcEhdSH5G4oKcxcTgkDonzWVUkzpYuEmfLM6Q0JA6JC6mPSFzQ00DiPmo8/DnVvrRInC1TJM6WZ0hpSBwSF1Ifkbigp4HEIXH5KSgSZ8sZibPlGVIaEofEhdRHJC7oaSBxSFx+CorE2XJG4mx5hpSGxCFxIfURiQt6GkgcEpefgiJxtpyROFueIaUhcUhcSH1E4oKeBhKHxOWnoEicLWckzpZnSGlIHBIXUh+RuKCngcQhcfkpKBJnyxmJs+UZUhoSh8SF1EckLuhpIHFIXH4KisTZckbibHmGlIbEIXEh9RGJC3oaSBwSl5+CInG2nJE4W54hpSFxSFxIfUTigp4GEofE5aegSJwtZyTOlmdIaUgcEhdSH5G4oKeBxCFx+SkoEmfLGYmz5RlSGhKHxIXURyQu6GkgcUhcfgqKxNlyRuJseYaUhsQhcSH1EYkLehpIHBKXn4IicbackThbniGlIXFIXEh9ROKCngYSh8Tlp6BInC1nJM6WZ0hpSFyAErdixQrZsWNHSD2JfZaxsTEpLi6OvX9kZETKyspi7482VlRUyMDAgCrDYnNHR4esWbPGIooMCHgh0NzcLC0tLars+vp66ezsVGWweYLAvHnz5ODBgyok/f39snTpUlWGxeampiZpbW21iCLjTwSQOCTO62VA4ibwInFeq0a4AQEkzgCicQQSZww0Y3FIHBLntdJIHBLntWCEmxJA4kxxmoQhcSYYMxuCxCFxXsuNxCFxXgtGuCkBJM4Up0kYEmeCMbMhSBwS57XcSBwS57VghJsSQOJMcZqEIXEmGDMbgsQhcV7LjcQhcV4LRrgpASTOFKdJGBJngjGzIUgcEue13EgcEue1YISbEkDiTHGahCFxJhgzG4LEIXFey43EIXFeC0a4KQEkzhSnSRgSZ4IxsyFIHBLntdxIHBLntWCEmxJA4kxxmoQhcSYYMxuCxCFxXsuNxCFxXgtGuCkBJM4Up0kYEmeCMbMhSBwS57XcSBwS57VghJsSQOJMcZqEIXEmGDMbgsQhcV7LjcQhcV4LRrgpASTOFKdJGBJngjGzIUgcEue13EgcEue1YISbEkDiTHGahCFxJhgzG4LEIXFey43EIXFeC0a4KQEkzhSnSRgSZ4IxsyFIHBLntdxIHBLntWCEmxJA4kxxmoQhcSYYMxuCxCFxXsuNxCFxXgtGuCkBJM4Up0kYEmeCMbMhSNyk0W7btk0aGhpUw966dausW7dOlbFq1Srp7u5WZYSyeXx8XHWUo0ePypw5c1QZixYtkr1796oyjh07Ji+88IIqY8+ePbJz505VxuHDh+Xll19WZZx33nlyxhlnqDKysvmPf/yj/PKXv8zK21G/j6997Wtyww03qHLuvvtu6enpUWVYbF68eLGceuqpFlGxM6LPv127dsXeH2385Cc/Kffdd58qI/rM+PGPf6zKeOONN+TFF19UZVx33XVSX1+vyjj33HPlzDPPVGVkaTMSN2mabW1t0tjYqJpva2urNDU1qTJWrFghO3bsUGWEsjkrv8RFX0o1NTUqrNGHV0dHhyoj+qVk8+bNqoyuri6pra1VZWRl8+joqMyePTsrb4f3MYnAwMCAVFRUJMok+vybNWtWomeIHl5ZWSn9/f2qc0Q/LEQ/MCT9ir6ntT+2JP0eLJ+PxCFxln36sywkbgIJEue1arHCkbhY2FKxCYmbGBMSl4rKxjokEofExSqO6yYkDolz7UoS65C4JKjn55lIHBKXn6Yl+xQkDonz2kAkDonzWjBlOBKnBBjwdiQOiQu4nmZHQ+KQOLMyfVQQEofEeS2YMhyJUwIMeDsSh8QFXE+zoyFxSJxZmZC4j0fJ/ybOa9VihSNxsbClYhMSh8SloqjKQyJxSJyyQh+/nV/i+CXOa8GU4UicEmDA25E4JC7gepodDYlD4szKxC9x/BLntUwewpE4D1ADiUTikLhAquj1GEgcEue1YPwSxy9xXgumDEfilAAD3o7EIXEB19PsaEgcEmdWJn6J45c4r2XyEI7EeYAaSCQSh8QFUkWvx0DikDivBeOXOH6J81owZTgSpwQY8HYkDokLuJ5mR0PikDizMvFLHL/EeS2Th3AkzgPUQCKROCQukCp6PQYSh8R5LRi/xPFLnNeCKcOROCXAgLcjcUhcwPU0OxoSh8SZlYlf4vglzmuZPIQjcR6gBhKJxCFxgVTR6zGQOCTOa8H4JY5f4rwWTBmOxCkBBrwdiUPiAq6n2dGQOCTOrEz8EscvcV7L5CEcifMANZBIJA6JC6SKXo+BxE3Cu23bNmloaFAB37p1q6xbt06VsWrVKunu7lZlhLJ5fHxcdZSjR4/KnDlzVBmLFi2SvXv3qjJ27twpy5cvV2Xwn92aiu+5556TP/zhDyqmS5cuVe0/ceKEfOlLX1JnRO9F8zrttNPkwgsv1ESY7D1y5Ij89re/NclKOsRC4p555hl59913Y7+V999/X26//fbY+602fvrTn5brr79eFfdf//Vf8p//+Z+qjFdeeUUOHTqkymhvb5e1a9eqMrK0GYmbNM22tjZpbGxUzbe1tVWamppUGStWrJAdO3aoMkLZzJ9TJyaBxE1tZXl5uezfv19V1eiXtJKSElWGdvPQ0JAsXLhQFVNVVSW9vb2qDIvNLS0tsnHjRouoxDMsJK60tFSOHTsW+70UFxdL9BmY9Ku/v1+0/+CJvpe0Py5E348bNmxQ4Yi+p7U/tqgOENhmJA6J81pJJA6Jm65gSNwEGSTO/mMIiZtgisTZ9yuURCQOifPaRSQOiUPiZr5iSNzMjHJdgcQhcbl2Jo3rkTgkzmtvkTgkDomb+YohcTMzynUFEofE5dqZNK5H4pA4r71F4pA4JG7mK4bEzcwo1xVIHBKXa2fSuB6JQ+K89haJQ+KQuJmvGBI3M6NcVyBxSFyunUnjeiQOifPaWyQOiUPiZr5iSNzMjHJdgcQhcbl2Jo3rkTgkzmtvkTgkDomb+YohcTMzynUFEofE5dqZNK5H4pA4r71F4pA4JG7mK4bEzcwo1xVIHBKXa2fSuB6JQ+K89haJQ+KQuJmvGBI3M6NcVyBxSFyunUnjeiQOifPaWyQOiUPiZr5iSNzMjHJdgcQhcbl2Jo3rkTgkzmtvkTgkDomb+YohcTMzynUFEofE5dqZNK5H4pA4r71F4pA4JG7mK4bEzcwo1xVIHBKXa2fSuB6JQ+K89haJQ+KQuJmvGBI3M6NcVyBxSFyunUnjeiQOifPaWyQOiUPiZr5iSNzMjHJdgcQhcbl2Jo3rkTgkzmtvkTgkDomb+YohcTMzynUFEofE5dqZNK5H4iZNbdu2bdLQ0KCa49atW2XdunWqjE2bNklfX58qI5TNTz31lOooR48elTlz5qgyFi1aJHv37lVl7Ny5U5YvX67KiPZ/85vfVGU8+eSTsmvXLlXGV77yFamoqFBlWGz+/ve/L2+88YYq6l/+5V/kL//yL1UZ2s1RR7/73e+qYi6++GKJPjuSft17773yox/9SHWM4eFh+d3vfqfKuOCCC+T0009XZfzwhz+Uc845R5VRWloqx44dU2WMj4+r9r/zzjvy61//WpXx8ssvy49//GNVxoUXXijXXHONKuNXv/qV9Pb2qjKi72jtOVQHCGwzEjdpIG1tbdLY2KgaUWtrqzQ1Naky2DxBYGRkRMrKylRIImGJ/lWuefX09EhNTY0mwmRvS0uLNDc3q7Jqa2tl+/btqgyLzUNDQ1JeXq6KKikpkePHj6sytJuj9xC9F14fEqivr5fOzk4Vjui+VVdXqzIsNmslrri4WKK/RmheBw8eVMtoZWWl9Pf3a44h3d3dsmrVKlVG9N0YfUfysiOAxCFxdm3ykITETYWKxE3lgcR5uHTKSCRuAiASN7VMSJzycn3EdiQOibNvlWEiEofEfVydkDjDy2YUhcQhcdNVCYkzumSTYpA4JM6+VYaJSBwSh8QZXqg8RCFxSBwSl4eL9qdHIHFIXP7aFuNJSBwSh8TFuDgJbkHikDgkLn8XEIlD4vLXthhPQuKQOCQuxsVJcAsSh8Qhcfm7gEgcEpe/tsV4EhKHxCFxMS5OgluQOCQOicvfBUTikLj8tS3Gk5A4JA6Ji3FxEtyCxCFxSFz+LiASh8Tlr20xnoTEIXFIXIyLk+AWJA6JQ+LydwGROCQuf22L8SQkDolD4mJcnAS3IHFIHBKXvwuIxCFx+WtbjCchcUgcEhfj4iS4BYlD4pC4/F1AJA6Jy1/bYjwJiUPikLgYFyfBLUgcEofE5e8CInFIXP7aFuNJSBwSh8TFuDgJbkHikDgkLn8XEIlD4vLXthhPQuKQOCQuxsVJcAsSh8Qhcfm7gEgcEpe/tsV4EhKHxCFxMS5OgluQOCQOicvfBUTikLj8tS3Gk5A4JA6Ji3FxEtyCxCFxSFz+LiASN4l1e3u73HLLLSr6VVVVctlll6ky2DxB4MSJE7J161YVkosuukh+85vfqDJ27twpy5cvV2UsXrxYqqurVRkWmx966CEZHBy0iFJl3HzzzVJaWqrKKCoqkvHx8dgZY2NjsmXLltj7o43Re4jei+Y1f/58Wb16tSZC9u3bJ9Fsk35Fd2Xv3r2qY/T09ARxV1pbWyX6DIr7Ovnkk6W5uTnu9g/2HTp0SKJ+aF6f+9zn5KmnntJESHd3t6xatUqV0dTUJBFTXnYEkLhJLNva2qSxsdGOLklBEKioqJCBgQHVWaIvlZqaGlVG9AtFR0eHKiP6Qti8ebMqI0ubR0dHpaSkJPZbivbPnj079n6rjdE//np7e1VxXV1dUldXp8oIZXMoEhcCj4MHD8o555yjOkplZaX09/erMpA4FT5vm5E4JM5buUIJRuJCmYT9OZC4CaZInH2/QkhE4kKYQrhnQOKQuHDbaXQyJM4IZIAxSBwSF2AtTY+ExJnizFwYEofEZa7U//cNIXHZHTESh8Rlt90fvjMkLusT1r0/JA6J0zUoBbuRuBQMKeYRkTgkLmZ1UrMNiUvNqBI5KBKHxCVSvHw+FInLJ+38PguJQ+Ly27j8Pw2Jyz/zND0RiUPi0tTXWGdF4mJhS8UmJA6JS0VRFYdE4hTwCmArEofEZb7mSFx2R4zEIXHZbfeH7wyJy/qEde8PiUPidA1KwW4kLgVDinlEJA6Ji1md1GxD4lIzqkQOisQhcYkUL58PReLySTu/z0LikLj8Ni7/T0Pi8s88TU9E4pC4NPU11lmRuFjYUrEJiUPiUlFUxSGROAW8AtiKxCFxma85EpfdESNxSFx22/3hO0Pisj5h3ftD4pA4XYNSsBuJS8GQYh4RiUPiYlYnNduQuNSMKpGDInFIXCLFy+dDkbh80s7vs5A4JC6/jcv/05C4/DNP0xOROCQuTX2NdVYkLha2VGxC4pC4VBRVcUgkTgGvALYicUhc5muOxGV3xEgcEpfddn/4zpC4rE9Y9/6QuEn8du/eLY899piOKLuDIzB37lypr69XnWt4eFi6u7tVGUuWLJHq6mpVxpNPPim7du1SZWRp82233aZ+OxYZ2kPMnz9fVq9erYrZt2+fPPTQQ6qMUDavXLlSFixYEMpxEj3Hm2++KW1tbaoznH322VJbW6vKeOGFF+RnP/uZKuPyyy+XqqoqVQabpxJA4mgE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SQuBQOjSNDAAIQgAAEIAABJI4OQAACEIAABCAAgRQSQOJSODSODAEIQAACEIAABJA4OgABCEAAAhCAAARSSACJS+HQODIEIAABCEAAAhBA4ugABCAAAQhAAAIQSCEBJC6FQ+PIEIAABCAAAQhAAImjAxCAAAQgAAEIQCCFBJC4FA6NI0MAAhCAAAQgAAEkjg5AAAIQgAAEIACBFBJA4lI4NI4MAQhAAAIQgAAEkDg6AAEIQAACEIAABFJIAIlL4dA4MgQgAAEIQAACEEDi6AAEIAABCEAAAhBIIQEkLoVD48gQgAAEIAABCEAAiaMDEIAABCAAAQhAIIUEkLgUDo0jQwACEIAABCAAASSODkAAAhCAAAQgAIEUEkDiUjg0jgwBCEAAAhCAAASQODoAAQhAAAIQgAAEUkgAiUvh0DgyBCAAAQhAAAIQQOLoAAQgAAEIQAACEEghASQuhUPjyBCAAAQgAAEIQACJowMQgAAEIAABCEAghQT+H0ahkz/EtRxG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 txBox="1">
            <a:spLocks/>
          </p:cNvSpPr>
          <p:nvPr/>
        </p:nvSpPr>
        <p:spPr>
          <a:xfrm>
            <a:off x="6096000" y="0"/>
            <a:ext cx="6106160" cy="1554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5400" dirty="0">
                <a:solidFill>
                  <a:schemeClr val="bg1"/>
                </a:solidFill>
                <a:latin typeface="MarkPro-Bold" pitchFamily="34" charset="0"/>
              </a:rPr>
              <a:t>FLASH terapija</a:t>
            </a:r>
            <a:endParaRPr lang="en-US" sz="5400" dirty="0">
              <a:solidFill>
                <a:schemeClr val="bg1"/>
              </a:solidFill>
              <a:latin typeface="MarkPro-Bold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85840" y="0"/>
            <a:ext cx="0" cy="6858000"/>
          </a:xfrm>
          <a:prstGeom prst="line">
            <a:avLst/>
          </a:prstGeom>
          <a:ln w="571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-10795" y="1564243"/>
            <a:ext cx="603027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2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Neskatoties uz izmantoto</a:t>
            </a:r>
          </a:p>
          <a:p>
            <a:pPr algn="ctr"/>
            <a:r>
              <a:rPr lang="lv-LV" sz="22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jonizējošā starojuma veidu</a:t>
            </a:r>
          </a:p>
          <a:p>
            <a:pPr algn="ctr"/>
            <a:endParaRPr lang="lv-LV" sz="2200" i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lv-LV" sz="24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Vairāku sesiju terapija ~ 20 – 30 frakcijas</a:t>
            </a:r>
          </a:p>
          <a:p>
            <a:pPr algn="ctr"/>
            <a:r>
              <a:rPr lang="lv-LV" sz="24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izņēmums – hipofrakcionācija+stereotakse</a:t>
            </a:r>
          </a:p>
          <a:p>
            <a:pPr algn="ctr"/>
            <a:endParaRPr lang="lv-LV" sz="24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lv-LV" sz="24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Katrā frakcijā – relatīvi zema doza</a:t>
            </a:r>
          </a:p>
          <a:p>
            <a:pPr algn="ctr"/>
            <a:endParaRPr lang="lv-LV" sz="24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lv-LV" sz="24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Apstarošanas ilgums – minūtēs</a:t>
            </a:r>
          </a:p>
          <a:p>
            <a:pPr algn="ctr"/>
            <a:endParaRPr lang="lv-LV" sz="24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lv-LV" sz="80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Gy / min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33944" y="1933575"/>
            <a:ext cx="6030272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2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Neskatoties uz izmantoto</a:t>
            </a:r>
          </a:p>
          <a:p>
            <a:pPr algn="ctr"/>
            <a:r>
              <a:rPr lang="lv-LV" sz="22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jonizējošā starojuma veidu</a:t>
            </a:r>
          </a:p>
          <a:p>
            <a:pPr algn="ctr"/>
            <a:endParaRPr lang="lv-LV" sz="2200" i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lv-LV" sz="24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1 terapijas sesija</a:t>
            </a:r>
            <a:r>
              <a:rPr lang="lv-LV" sz="24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 vai ļoti neliels skaits (5)</a:t>
            </a:r>
            <a:endParaRPr lang="lv-LV" sz="24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endParaRPr lang="lv-LV" sz="24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lv-LV" sz="24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Katrā frakcijā – augsta doza</a:t>
            </a:r>
          </a:p>
          <a:p>
            <a:pPr algn="ctr"/>
            <a:endParaRPr lang="lv-LV" sz="24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lv-LV" sz="24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Apstarošanas ilgums – </a:t>
            </a:r>
            <a:r>
              <a:rPr lang="lv-LV" sz="2400" b="1" u="sng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MILISEKUNDES</a:t>
            </a:r>
          </a:p>
          <a:p>
            <a:pPr algn="ctr"/>
            <a:endParaRPr lang="lv-LV" sz="24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endParaRPr lang="lv-LV" sz="24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lv-LV" sz="80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Gy / s</a:t>
            </a:r>
          </a:p>
        </p:txBody>
      </p:sp>
      <p:sp>
        <p:nvSpPr>
          <p:cNvPr id="8" name="Right Arrow 7"/>
          <p:cNvSpPr/>
          <p:nvPr/>
        </p:nvSpPr>
        <p:spPr>
          <a:xfrm>
            <a:off x="1" y="1714818"/>
            <a:ext cx="8351520" cy="4481195"/>
          </a:xfrm>
          <a:prstGeom prst="rightArrow">
            <a:avLst>
              <a:gd name="adj1" fmla="val 59522"/>
              <a:gd name="adj2" fmla="val 50000"/>
            </a:avLst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1958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8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1" i="1" dirty="0"/>
              <a:t>FLASH </a:t>
            </a:r>
            <a:r>
              <a:rPr lang="lv-LV" b="1" dirty="0"/>
              <a:t>efekts</a:t>
            </a:r>
            <a:endParaRPr lang="en-US" b="1" i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8" y="1180950"/>
            <a:ext cx="3982786" cy="4234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83479" y="5673269"/>
            <a:ext cx="39827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1200" b="1" i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[ 2 ] </a:t>
            </a:r>
            <a:r>
              <a:rPr lang="en-GB" sz="1200" i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Vozenin</a:t>
            </a:r>
            <a:r>
              <a:rPr lang="en-GB" sz="1200" i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M-C, De </a:t>
            </a:r>
            <a:r>
              <a:rPr lang="en-GB" sz="1200" i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Fornel</a:t>
            </a:r>
            <a:r>
              <a:rPr lang="en-GB" sz="1200" i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P, </a:t>
            </a:r>
            <a:r>
              <a:rPr lang="en-GB" sz="1200" i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Petersson</a:t>
            </a:r>
            <a:r>
              <a:rPr lang="en-GB" sz="1200" i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K, et al. The Advantage of FLASH Radiotherapy Confirmed in Mini-pig and Cat-cancer Patients. Clinical Cancer Research 2019 </a:t>
            </a:r>
          </a:p>
        </p:txBody>
      </p:sp>
      <p:grpSp>
        <p:nvGrpSpPr>
          <p:cNvPr id="8" name="Grupa 6">
            <a:extLst>
              <a:ext uri="{FF2B5EF4-FFF2-40B4-BE49-F238E27FC236}">
                <a16:creationId xmlns:a16="http://schemas.microsoft.com/office/drawing/2014/main" id="{CE2D8B5B-D812-9FB7-A14C-BA82C1DCC425}"/>
              </a:ext>
            </a:extLst>
          </p:cNvPr>
          <p:cNvGrpSpPr/>
          <p:nvPr/>
        </p:nvGrpSpPr>
        <p:grpSpPr>
          <a:xfrm>
            <a:off x="4216866" y="1774219"/>
            <a:ext cx="7852514" cy="4214010"/>
            <a:chOff x="5917190" y="1879537"/>
            <a:chExt cx="7004724" cy="8760692"/>
          </a:xfrm>
        </p:grpSpPr>
        <p:sp>
          <p:nvSpPr>
            <p:cNvPr id="9" name="Satura vietturis 5">
              <a:extLst>
                <a:ext uri="{FF2B5EF4-FFF2-40B4-BE49-F238E27FC236}">
                  <a16:creationId xmlns:a16="http://schemas.microsoft.com/office/drawing/2014/main" id="{A9276913-7CC2-2D96-7EAE-1E9FC070E8B7}"/>
                </a:ext>
              </a:extLst>
            </p:cNvPr>
            <p:cNvSpPr txBox="1">
              <a:spLocks/>
            </p:cNvSpPr>
            <p:nvPr/>
          </p:nvSpPr>
          <p:spPr>
            <a:xfrm>
              <a:off x="5917190" y="2853298"/>
              <a:ext cx="7004724" cy="7786931"/>
            </a:xfrm>
            <a:prstGeom prst="rect">
              <a:avLst/>
            </a:prstGeom>
            <a:ln w="28575">
              <a:solidFill>
                <a:srgbClr val="002060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2400" b="1" dirty="0">
                  <a:solidFill>
                    <a:srgbClr val="002060"/>
                  </a:solidFill>
                  <a:latin typeface="Roboto" pitchFamily="2" charset="0"/>
                </a:rPr>
                <a:t>Bioloģisks efekts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r>
                <a:rPr lang="lv-LV" sz="2400" b="1" dirty="0">
                  <a:solidFill>
                    <a:srgbClr val="002060"/>
                  </a:solidFill>
                  <a:latin typeface="Roboto" pitchFamily="2" charset="0"/>
                </a:rPr>
                <a:t>DIFERENCIĀLS efekts – atsauces atšķirība starp veselo audu šūnām un audzēja šūnām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buFont typeface="Wingdings" panose="05000000000000000000" pitchFamily="2" charset="2"/>
                <a:buChar char="§"/>
              </a:pPr>
              <a:endParaRPr lang="lv-LV" sz="2400" b="1" dirty="0">
                <a:solidFill>
                  <a:srgbClr val="002060"/>
                </a:solidFill>
                <a:latin typeface="Roboto" pitchFamily="2" charset="0"/>
              </a:endParaRPr>
            </a:p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lv-LV" sz="3200" b="1" dirty="0">
                  <a:solidFill>
                    <a:srgbClr val="002060"/>
                  </a:solidFill>
                  <a:latin typeface="Roboto" pitchFamily="2" charset="0"/>
                </a:rPr>
                <a:t>Veselo audu šūnu radiojūtīguma samazināšanās pie augstas dozas jaudas, vienlaicīgi saglabājot nemainīgu radiojūtīgumu audzēja šūnās</a:t>
              </a:r>
            </a:p>
          </p:txBody>
        </p:sp>
        <p:sp>
          <p:nvSpPr>
            <p:cNvPr id="10" name="Taisnstūris 18">
              <a:extLst>
                <a:ext uri="{FF2B5EF4-FFF2-40B4-BE49-F238E27FC236}">
                  <a16:creationId xmlns:a16="http://schemas.microsoft.com/office/drawing/2014/main" id="{2D731B77-7CB9-F385-71AC-2FEE14E8D073}"/>
                </a:ext>
              </a:extLst>
            </p:cNvPr>
            <p:cNvSpPr/>
            <p:nvPr/>
          </p:nvSpPr>
          <p:spPr>
            <a:xfrm>
              <a:off x="6577966" y="1879537"/>
              <a:ext cx="5702130" cy="946851"/>
            </a:xfrm>
            <a:prstGeom prst="rect">
              <a:avLst/>
            </a:prstGeom>
            <a:solidFill>
              <a:srgbClr val="002060"/>
            </a:solidFill>
            <a:ln w="28575">
              <a:solidFill>
                <a:srgbClr val="00206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800" dirty="0">
                  <a:solidFill>
                    <a:schemeClr val="bg1"/>
                  </a:solidFill>
                  <a:latin typeface="MarkPro-Bold" panose="020B0804020101010102" pitchFamily="34" charset="0"/>
                </a:rPr>
                <a:t>Kas ir </a:t>
              </a:r>
              <a:r>
                <a:rPr lang="lv-LV" sz="2800" i="1" dirty="0">
                  <a:solidFill>
                    <a:schemeClr val="bg1"/>
                  </a:solidFill>
                  <a:latin typeface="MarkPro-Bold" panose="020B0804020101010102" pitchFamily="34" charset="0"/>
                </a:rPr>
                <a:t>FLASH </a:t>
              </a:r>
              <a:r>
                <a:rPr lang="lv-LV" sz="2800" dirty="0">
                  <a:solidFill>
                    <a:schemeClr val="bg1"/>
                  </a:solidFill>
                  <a:latin typeface="MarkPro-Bold" panose="020B0804020101010102" pitchFamily="34" charset="0"/>
                </a:rPr>
                <a:t>efekts ?</a:t>
              </a:r>
              <a:endParaRPr lang="en-US" sz="2800" dirty="0">
                <a:solidFill>
                  <a:schemeClr val="bg1"/>
                </a:solidFill>
                <a:latin typeface="MarkPro-Bold" panose="020B0804020101010102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162159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538B3D8-6AE9-E321-77E5-066459C1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“Big data”</a:t>
            </a:r>
          </a:p>
        </p:txBody>
      </p:sp>
      <p:pic>
        <p:nvPicPr>
          <p:cNvPr id="4098" name="Picture 2" descr="The Worldwide LHC Computing Grid activity captured live by the EGL  application in August 2017 · CDS Videos · CERN">
            <a:extLst>
              <a:ext uri="{FF2B5EF4-FFF2-40B4-BE49-F238E27FC236}">
                <a16:creationId xmlns:a16="http://schemas.microsoft.com/office/drawing/2014/main" id="{ADC9B58B-4C6E-7B62-7BBC-9D068E4679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7" t="6110" r="22031" b="5579"/>
          <a:stretch/>
        </p:blipFill>
        <p:spPr bwMode="auto">
          <a:xfrm>
            <a:off x="6687000" y="1053828"/>
            <a:ext cx="5501570" cy="501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aisnstūris 20">
            <a:extLst>
              <a:ext uri="{FF2B5EF4-FFF2-40B4-BE49-F238E27FC236}">
                <a16:creationId xmlns:a16="http://schemas.microsoft.com/office/drawing/2014/main" id="{83B876BD-F40A-07F4-46B7-699D5AED2332}"/>
              </a:ext>
            </a:extLst>
          </p:cNvPr>
          <p:cNvSpPr/>
          <p:nvPr/>
        </p:nvSpPr>
        <p:spPr>
          <a:xfrm>
            <a:off x="-18598" y="674946"/>
            <a:ext cx="6709030" cy="6110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Datu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mērogs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. . . </a:t>
            </a:r>
            <a:endParaRPr lang="en-US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B1FCA1-DFF4-0076-E948-D0C1EA1F7778}"/>
              </a:ext>
            </a:extLst>
          </p:cNvPr>
          <p:cNvSpPr txBox="1"/>
          <p:nvPr/>
        </p:nvSpPr>
        <p:spPr>
          <a:xfrm>
            <a:off x="-18599" y="1286002"/>
            <a:ext cx="670903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2016.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gadā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: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reģistrēti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49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petabaiti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datu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2022.gada marts: 411 PB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lenšatmiņā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un 365 PB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diskos</a:t>
            </a:r>
            <a:endParaRPr lang="en-US" sz="2000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  <a:p>
            <a:pPr marL="0" indent="0" algn="ctr">
              <a:buNone/>
            </a:pPr>
            <a:r>
              <a:rPr lang="en-US" sz="20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Šobrīd: ~ 1 PB </a:t>
            </a:r>
            <a:r>
              <a:rPr lang="en-US" sz="20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dienā</a:t>
            </a:r>
            <a:r>
              <a:rPr lang="en-US" sz="20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tiek</a:t>
            </a:r>
            <a:r>
              <a:rPr lang="en-US" sz="20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apstrādāti</a:t>
            </a:r>
            <a:r>
              <a:rPr lang="en-US" sz="2000" b="1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CERN datu </a:t>
            </a:r>
            <a:r>
              <a:rPr lang="en-US" sz="2000" b="1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centrā</a:t>
            </a:r>
            <a:endParaRPr lang="en-US" sz="2400" b="1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4" name="Taisnstūris 20">
            <a:extLst>
              <a:ext uri="{FF2B5EF4-FFF2-40B4-BE49-F238E27FC236}">
                <a16:creationId xmlns:a16="http://schemas.microsoft.com/office/drawing/2014/main" id="{458918BD-12D5-AF48-D2E7-6EBB24925C4E}"/>
              </a:ext>
            </a:extLst>
          </p:cNvPr>
          <p:cNvSpPr/>
          <p:nvPr/>
        </p:nvSpPr>
        <p:spPr>
          <a:xfrm>
            <a:off x="-18600" y="2446807"/>
            <a:ext cx="6709030" cy="6110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CERN loma IT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projektos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medicīnā</a:t>
            </a:r>
            <a:r>
              <a:rPr lang="en-US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endParaRPr lang="en-US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EFBC20-EEC0-6367-3D8A-7857B1E3AF2A}"/>
              </a:ext>
            </a:extLst>
          </p:cNvPr>
          <p:cNvSpPr txBox="1"/>
          <p:nvPr/>
        </p:nvSpPr>
        <p:spPr>
          <a:xfrm>
            <a:off x="0" y="3057863"/>
            <a:ext cx="670903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Vēsturiski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 –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dalība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un IT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infrastruktūras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atbalsts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veselības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zinātņu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pētniecības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projektos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kopš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2022.gada (Health-e-Child,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Mammogrid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neuGrid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. . .)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European Open Science Cloud –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multidisciplināri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zinātnes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projekti</a:t>
            </a:r>
            <a:endParaRPr lang="en-US" sz="2000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Galvenās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kompetences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var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tikt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pārnestas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uz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medicīnisko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datu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analīzi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glabāt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un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pārvaldīt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ļoti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lielas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datu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kopas</a:t>
            </a:r>
            <a:endParaRPr lang="en-US" sz="2000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liela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mēroga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digitālās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glabātuves</a:t>
            </a:r>
            <a:endParaRPr lang="en-US" sz="2000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interaktīva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datu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analīze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“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mākonī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izstrādāt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un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trenēt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neironu</a:t>
            </a:r>
            <a:r>
              <a:rPr lang="en-US" sz="2000" dirty="0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Roboto" pitchFamily="2" charset="0"/>
                <a:ea typeface="Roboto" pitchFamily="2" charset="0"/>
              </a:rPr>
              <a:t>tīklus</a:t>
            </a:r>
            <a:endParaRPr lang="en-US" sz="2000" dirty="0">
              <a:solidFill>
                <a:srgbClr val="002060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422639"/>
      </p:ext>
    </p:extLst>
  </p:cSld>
  <p:clrMapOvr>
    <a:masterClrMapping/>
  </p:clrMapOvr>
  <p:transition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7966FF18-37A8-DB9F-2A27-94ED00E43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1" i="1" dirty="0"/>
              <a:t>FLASH </a:t>
            </a:r>
            <a:r>
              <a:rPr lang="lv-LV" b="1" dirty="0"/>
              <a:t>efekta « priekšnoteikumi »</a:t>
            </a:r>
            <a:endParaRPr lang="en-US" b="1" i="1" dirty="0"/>
          </a:p>
        </p:txBody>
      </p:sp>
      <p:sp>
        <p:nvSpPr>
          <p:cNvPr id="4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0" y="620152"/>
            <a:ext cx="12192000" cy="455448"/>
          </a:xfrm>
          <a:prstGeom prst="rect">
            <a:avLst/>
          </a:prstGeom>
          <a:solidFill>
            <a:srgbClr val="002060"/>
          </a:solidFill>
          <a:ln w="28575">
            <a:solidFill>
              <a:srgbClr val="00555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Lai nodrošinātu </a:t>
            </a:r>
            <a:r>
              <a:rPr lang="lv-LV" sz="2800" b="1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FLASH </a:t>
            </a:r>
            <a:r>
              <a:rPr lang="lv-LV" sz="2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efektu nepieciešama:</a:t>
            </a:r>
            <a:endParaRPr lang="en-US" sz="28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 flipH="1">
            <a:off x="2722880" y="1075600"/>
            <a:ext cx="3373120" cy="34680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096000" y="1075600"/>
            <a:ext cx="3373120" cy="34680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a 6">
            <a:extLst>
              <a:ext uri="{FF2B5EF4-FFF2-40B4-BE49-F238E27FC236}">
                <a16:creationId xmlns:a16="http://schemas.microsoft.com/office/drawing/2014/main" id="{CE2D8B5B-D812-9FB7-A14C-BA82C1DCC425}"/>
              </a:ext>
            </a:extLst>
          </p:cNvPr>
          <p:cNvGrpSpPr/>
          <p:nvPr/>
        </p:nvGrpSpPr>
        <p:grpSpPr>
          <a:xfrm>
            <a:off x="213037" y="1682779"/>
            <a:ext cx="5658654" cy="3488660"/>
            <a:chOff x="5917190" y="1879537"/>
            <a:chExt cx="7004724" cy="7252730"/>
          </a:xfrm>
        </p:grpSpPr>
        <p:sp>
          <p:nvSpPr>
            <p:cNvPr id="9" name="Satura vietturis 5">
              <a:extLst>
                <a:ext uri="{FF2B5EF4-FFF2-40B4-BE49-F238E27FC236}">
                  <a16:creationId xmlns:a16="http://schemas.microsoft.com/office/drawing/2014/main" id="{A9276913-7CC2-2D96-7EAE-1E9FC070E8B7}"/>
                </a:ext>
              </a:extLst>
            </p:cNvPr>
            <p:cNvSpPr txBox="1">
              <a:spLocks/>
            </p:cNvSpPr>
            <p:nvPr/>
          </p:nvSpPr>
          <p:spPr>
            <a:xfrm>
              <a:off x="5917190" y="2853296"/>
              <a:ext cx="7004724" cy="6278971"/>
            </a:xfrm>
            <a:prstGeom prst="rect">
              <a:avLst/>
            </a:prstGeom>
            <a:ln w="28575">
              <a:solidFill>
                <a:srgbClr val="002060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lv-LV" sz="4400" dirty="0">
                  <a:solidFill>
                    <a:srgbClr val="002060"/>
                  </a:solidFill>
                  <a:latin typeface="Roboto" pitchFamily="2" charset="0"/>
                </a:rPr>
                <a:t>Dozas jauda vismaz </a:t>
              </a:r>
              <a:r>
                <a:rPr lang="lv-LV" sz="6000" b="1" dirty="0">
                  <a:solidFill>
                    <a:srgbClr val="002060"/>
                  </a:solidFill>
                  <a:latin typeface="Roboto" pitchFamily="2" charset="0"/>
                </a:rPr>
                <a:t>40 Gy/s</a:t>
              </a:r>
              <a:endParaRPr lang="lv-LV" sz="7200" b="1" dirty="0">
                <a:solidFill>
                  <a:srgbClr val="002060"/>
                </a:solidFill>
                <a:latin typeface="Roboto" pitchFamily="2" charset="0"/>
              </a:endParaRPr>
            </a:p>
          </p:txBody>
        </p:sp>
        <p:sp>
          <p:nvSpPr>
            <p:cNvPr id="10" name="Taisnstūris 18">
              <a:extLst>
                <a:ext uri="{FF2B5EF4-FFF2-40B4-BE49-F238E27FC236}">
                  <a16:creationId xmlns:a16="http://schemas.microsoft.com/office/drawing/2014/main" id="{2D731B77-7CB9-F385-71AC-2FEE14E8D073}"/>
                </a:ext>
              </a:extLst>
            </p:cNvPr>
            <p:cNvSpPr/>
            <p:nvPr/>
          </p:nvSpPr>
          <p:spPr>
            <a:xfrm>
              <a:off x="6577966" y="1879537"/>
              <a:ext cx="5702130" cy="946851"/>
            </a:xfrm>
            <a:prstGeom prst="rect">
              <a:avLst/>
            </a:prstGeom>
            <a:solidFill>
              <a:srgbClr val="002060"/>
            </a:solidFill>
            <a:ln w="28575">
              <a:solidFill>
                <a:srgbClr val="00555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8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Augsta dozas jauda</a:t>
              </a:r>
              <a:endParaRPr lang="en-US" sz="2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11" name="Grupa 6">
            <a:extLst>
              <a:ext uri="{FF2B5EF4-FFF2-40B4-BE49-F238E27FC236}">
                <a16:creationId xmlns:a16="http://schemas.microsoft.com/office/drawing/2014/main" id="{CE2D8B5B-D812-9FB7-A14C-BA82C1DCC425}"/>
              </a:ext>
            </a:extLst>
          </p:cNvPr>
          <p:cNvGrpSpPr/>
          <p:nvPr/>
        </p:nvGrpSpPr>
        <p:grpSpPr>
          <a:xfrm>
            <a:off x="6319197" y="1682779"/>
            <a:ext cx="5658654" cy="3488660"/>
            <a:chOff x="5917190" y="1879537"/>
            <a:chExt cx="7004724" cy="7252730"/>
          </a:xfrm>
        </p:grpSpPr>
        <p:sp>
          <p:nvSpPr>
            <p:cNvPr id="12" name="Satura vietturis 5">
              <a:extLst>
                <a:ext uri="{FF2B5EF4-FFF2-40B4-BE49-F238E27FC236}">
                  <a16:creationId xmlns:a16="http://schemas.microsoft.com/office/drawing/2014/main" id="{A9276913-7CC2-2D96-7EAE-1E9FC070E8B7}"/>
                </a:ext>
              </a:extLst>
            </p:cNvPr>
            <p:cNvSpPr txBox="1">
              <a:spLocks/>
            </p:cNvSpPr>
            <p:nvPr/>
          </p:nvSpPr>
          <p:spPr>
            <a:xfrm>
              <a:off x="5917190" y="2853296"/>
              <a:ext cx="7004724" cy="6278971"/>
            </a:xfrm>
            <a:prstGeom prst="rect">
              <a:avLst/>
            </a:prstGeom>
            <a:ln w="28575">
              <a:solidFill>
                <a:srgbClr val="002060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lv-LV" sz="4400" dirty="0">
                  <a:solidFill>
                    <a:srgbClr val="002060"/>
                  </a:solidFill>
                  <a:latin typeface="Roboto" pitchFamily="2" charset="0"/>
                </a:rPr>
                <a:t>Piegādātā doza vismaz</a:t>
              </a:r>
            </a:p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lv-LV" sz="6000" b="1" dirty="0">
                  <a:solidFill>
                    <a:srgbClr val="002060"/>
                  </a:solidFill>
                  <a:latin typeface="Roboto" pitchFamily="2" charset="0"/>
                </a:rPr>
                <a:t>8 – 10 Gy</a:t>
              </a:r>
            </a:p>
          </p:txBody>
        </p:sp>
        <p:sp>
          <p:nvSpPr>
            <p:cNvPr id="13" name="Taisnstūris 18">
              <a:extLst>
                <a:ext uri="{FF2B5EF4-FFF2-40B4-BE49-F238E27FC236}">
                  <a16:creationId xmlns:a16="http://schemas.microsoft.com/office/drawing/2014/main" id="{2D731B77-7CB9-F385-71AC-2FEE14E8D073}"/>
                </a:ext>
              </a:extLst>
            </p:cNvPr>
            <p:cNvSpPr/>
            <p:nvPr/>
          </p:nvSpPr>
          <p:spPr>
            <a:xfrm>
              <a:off x="6577966" y="1879537"/>
              <a:ext cx="5702130" cy="946851"/>
            </a:xfrm>
            <a:prstGeom prst="rect">
              <a:avLst/>
            </a:prstGeom>
            <a:solidFill>
              <a:srgbClr val="002060"/>
            </a:solidFill>
            <a:ln w="28575">
              <a:solidFill>
                <a:srgbClr val="005551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8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Augsta doza</a:t>
              </a:r>
              <a:endParaRPr lang="en-US" sz="28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14" name="Taisnstūris 18">
            <a:extLst>
              <a:ext uri="{FF2B5EF4-FFF2-40B4-BE49-F238E27FC236}">
                <a16:creationId xmlns:a16="http://schemas.microsoft.com/office/drawing/2014/main" id="{2D731B77-7CB9-F385-71AC-2FEE14E8D073}"/>
              </a:ext>
            </a:extLst>
          </p:cNvPr>
          <p:cNvSpPr/>
          <p:nvPr/>
        </p:nvSpPr>
        <p:spPr>
          <a:xfrm>
            <a:off x="0" y="5435992"/>
            <a:ext cx="12192000" cy="924168"/>
          </a:xfrm>
          <a:prstGeom prst="rect">
            <a:avLst/>
          </a:prstGeom>
          <a:solidFill>
            <a:srgbClr val="002060"/>
          </a:solidFill>
          <a:ln w="28575">
            <a:solidFill>
              <a:srgbClr val="00555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Vispārpieņemtie parametri, taču atkarīgs no izmantotā paātrinātāja starojuma piegādes laika struktūras, izmantotā starojuma, bioloģiskās sistēmās . . .</a:t>
            </a:r>
            <a:endParaRPr lang="en-US" sz="24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3" name="Taisnstūris 13">
            <a:extLst>
              <a:ext uri="{FF2B5EF4-FFF2-40B4-BE49-F238E27FC236}">
                <a16:creationId xmlns:a16="http://schemas.microsoft.com/office/drawing/2014/main" id="{A240E58A-343F-ACA6-1C46-AC98308988FB}"/>
              </a:ext>
            </a:extLst>
          </p:cNvPr>
          <p:cNvSpPr/>
          <p:nvPr/>
        </p:nvSpPr>
        <p:spPr>
          <a:xfrm>
            <a:off x="3430" y="1"/>
            <a:ext cx="12333713" cy="6858000"/>
          </a:xfrm>
          <a:prstGeom prst="rect">
            <a:avLst/>
          </a:prstGeom>
          <a:solidFill>
            <a:srgbClr val="F6FBFE">
              <a:alpha val="9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Temats</a:t>
            </a:r>
            <a:r>
              <a:rPr lang="en-US" sz="8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8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pilnai</a:t>
            </a:r>
            <a:r>
              <a:rPr lang="en-US" sz="8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8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atsevišķai</a:t>
            </a:r>
            <a:r>
              <a:rPr lang="en-US" sz="8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8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lekcijai</a:t>
            </a:r>
            <a:r>
              <a:rPr lang="en-US" sz="8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. . .</a:t>
            </a:r>
          </a:p>
        </p:txBody>
      </p:sp>
    </p:spTree>
    <p:extLst>
      <p:ext uri="{BB962C8B-B14F-4D97-AF65-F5344CB8AC3E}">
        <p14:creationId xmlns:p14="http://schemas.microsoft.com/office/powerpoint/2010/main" val="10611462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437D86-38EA-00BE-3766-07C1A1A295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CF9E8062-BB48-9E14-282E-0DEF78FD8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Kodolmedicīnas</a:t>
            </a:r>
            <a:r>
              <a:rPr lang="en-US" b="1" dirty="0"/>
              <a:t> </a:t>
            </a:r>
            <a:r>
              <a:rPr lang="en-US" b="1" dirty="0" err="1"/>
              <a:t>terapija</a:t>
            </a:r>
            <a:endParaRPr lang="en-GB" b="1" dirty="0"/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85F56E95-0BE0-A86E-B042-8F3BD4AC1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356" y="910397"/>
            <a:ext cx="8567644" cy="477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5610828-65CD-EF23-C1B0-A7A8223D9174}"/>
              </a:ext>
            </a:extLst>
          </p:cNvPr>
          <p:cNvCxnSpPr>
            <a:cxnSpLocks/>
          </p:cNvCxnSpPr>
          <p:nvPr/>
        </p:nvCxnSpPr>
        <p:spPr>
          <a:xfrm flipH="1" flipV="1">
            <a:off x="3051228" y="1689100"/>
            <a:ext cx="573128" cy="758957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F915EE-AC39-FE0D-3E6D-E968208D9505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3051228" y="3295971"/>
            <a:ext cx="573128" cy="176391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24E384B-EF89-1692-6570-6769CB47A085}"/>
              </a:ext>
            </a:extLst>
          </p:cNvPr>
          <p:cNvSpPr txBox="1"/>
          <p:nvPr/>
        </p:nvSpPr>
        <p:spPr>
          <a:xfrm>
            <a:off x="0" y="4541823"/>
            <a:ext cx="3347159" cy="1036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33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Terapija</a:t>
            </a:r>
            <a:endParaRPr lang="en-US" sz="3733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l-GR" sz="2400" dirty="0">
                <a:solidFill>
                  <a:srgbClr val="00206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β</a:t>
            </a:r>
            <a:r>
              <a:rPr lang="en-US" sz="2400" baseline="30000" dirty="0">
                <a:solidFill>
                  <a:srgbClr val="00206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- </a:t>
            </a:r>
            <a:r>
              <a:rPr lang="en-US" sz="2400" dirty="0" err="1">
                <a:solidFill>
                  <a:srgbClr val="00206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terapija</a:t>
            </a:r>
            <a:endParaRPr lang="en-GB" sz="24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0C4A18D-726E-2228-51D1-F620AB45998F}"/>
              </a:ext>
            </a:extLst>
          </p:cNvPr>
          <p:cNvSpPr txBox="1"/>
          <p:nvPr/>
        </p:nvSpPr>
        <p:spPr>
          <a:xfrm>
            <a:off x="0" y="1280060"/>
            <a:ext cx="3347159" cy="1036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33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Terapija</a:t>
            </a:r>
            <a:endParaRPr lang="en-US" sz="3733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r>
              <a:rPr lang="el-GR" sz="24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α</a:t>
            </a:r>
            <a:r>
              <a:rPr lang="en-US" sz="24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terapija</a:t>
            </a:r>
            <a:endParaRPr lang="en-GB" sz="24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7ABC43-B3B4-14FC-6ECB-2DECFD6A8166}"/>
              </a:ext>
            </a:extLst>
          </p:cNvPr>
          <p:cNvSpPr txBox="1"/>
          <p:nvPr/>
        </p:nvSpPr>
        <p:spPr>
          <a:xfrm>
            <a:off x="3051228" y="6326963"/>
            <a:ext cx="9140772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933" dirty="0">
                <a:solidFill>
                  <a:schemeClr val="tx2">
                    <a:lumMod val="60000"/>
                    <a:lumOff val="40000"/>
                  </a:schemeClr>
                </a:solidFill>
                <a:latin typeface="MarkPro" pitchFamily="34" charset="0"/>
              </a:rPr>
              <a:t>Avots: https://resources.cdn.uzdevumi.lv/2f4530ad-d5d2-4906-9a2a-68754f4bbb8e/YCUZD07022350116.svg</a:t>
            </a:r>
          </a:p>
        </p:txBody>
      </p:sp>
    </p:spTree>
    <p:extLst>
      <p:ext uri="{BB962C8B-B14F-4D97-AF65-F5344CB8AC3E}">
        <p14:creationId xmlns:p14="http://schemas.microsoft.com/office/powerpoint/2010/main" val="25027690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88DD9-DD0A-9772-127B-837DFA4BC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E068108-CB3E-0A0B-0E7C-1A4EB99D8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Kodolmedicīnas</a:t>
            </a:r>
            <a:r>
              <a:rPr lang="en-US" b="1" dirty="0"/>
              <a:t> </a:t>
            </a:r>
            <a:r>
              <a:rPr lang="en-US" b="1" dirty="0" err="1"/>
              <a:t>terapija</a:t>
            </a:r>
            <a:endParaRPr lang="en-GB" b="1" dirty="0"/>
          </a:p>
        </p:txBody>
      </p:sp>
      <p:pic>
        <p:nvPicPr>
          <p:cNvPr id="3074" name="Picture 2" descr="Clinical Translation of Targeted α-Therapy: An Evolution or a Revolution? |  Journal of Nuclear Medicine">
            <a:extLst>
              <a:ext uri="{FF2B5EF4-FFF2-40B4-BE49-F238E27FC236}">
                <a16:creationId xmlns:a16="http://schemas.microsoft.com/office/drawing/2014/main" id="{50FF77F5-5ADE-88AB-5F67-DF974F301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059" y="532798"/>
            <a:ext cx="9685881" cy="604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87989A-A396-6A71-9367-3B354F57E2DC}"/>
              </a:ext>
            </a:extLst>
          </p:cNvPr>
          <p:cNvSpPr txBox="1"/>
          <p:nvPr/>
        </p:nvSpPr>
        <p:spPr>
          <a:xfrm>
            <a:off x="8636000" y="3781960"/>
            <a:ext cx="204469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α</a:t>
            </a:r>
            <a:r>
              <a:rPr lang="en-US" sz="2000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daļiņu </a:t>
            </a:r>
            <a:r>
              <a:rPr lang="en-US" sz="20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emiters</a:t>
            </a:r>
            <a:endParaRPr lang="en-GB" sz="2000" b="1" dirty="0">
              <a:solidFill>
                <a:srgbClr val="00561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B67C07-7995-8ABF-20FE-E78E993AF5F6}"/>
              </a:ext>
            </a:extLst>
          </p:cNvPr>
          <p:cNvSpPr txBox="1"/>
          <p:nvPr/>
        </p:nvSpPr>
        <p:spPr>
          <a:xfrm>
            <a:off x="8636000" y="772060"/>
            <a:ext cx="204469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solidFill>
                  <a:srgbClr val="005614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β</a:t>
            </a:r>
            <a:r>
              <a:rPr lang="en-US" sz="2000" b="1" dirty="0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daļiņu </a:t>
            </a:r>
            <a:r>
              <a:rPr lang="en-US" sz="2000" b="1" dirty="0" err="1">
                <a:solidFill>
                  <a:srgbClr val="00561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emiters</a:t>
            </a:r>
            <a:endParaRPr lang="en-GB" sz="2000" b="1" dirty="0">
              <a:solidFill>
                <a:srgbClr val="00561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084150"/>
      </p:ext>
    </p:extLst>
  </p:cSld>
  <p:clrMapOvr>
    <a:masterClrMapping/>
  </p:clrMapOvr>
  <p:transition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3CCD4-5646-F9E7-E288-2D5014B475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E965B950-60C3-62D8-208A-706C49B1F0F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662238"/>
            <a:ext cx="12192000" cy="1554162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Staru/daļiņu terapijas </a:t>
            </a:r>
            <a:r>
              <a:rPr lang="en-US" sz="7200" b="1" dirty="0" err="1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pētniecība</a:t>
            </a:r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 CERN</a:t>
            </a:r>
          </a:p>
        </p:txBody>
      </p:sp>
    </p:spTree>
    <p:extLst>
      <p:ext uri="{BB962C8B-B14F-4D97-AF65-F5344CB8AC3E}">
        <p14:creationId xmlns:p14="http://schemas.microsoft.com/office/powerpoint/2010/main" val="222852518"/>
      </p:ext>
    </p:extLst>
  </p:cSld>
  <p:clrMapOvr>
    <a:masterClrMapping/>
  </p:clrMapOvr>
  <p:transition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0EFD44-11AE-F60C-2117-E27BA7F49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4">
            <a:extLst>
              <a:ext uri="{FF2B5EF4-FFF2-40B4-BE49-F238E27FC236}">
                <a16:creationId xmlns:a16="http://schemas.microsoft.com/office/drawing/2014/main" id="{13029F64-99C2-A5F6-ECD0-9779AE56F835}"/>
              </a:ext>
            </a:extLst>
          </p:cNvPr>
          <p:cNvSpPr txBox="1">
            <a:spLocks/>
          </p:cNvSpPr>
          <p:nvPr/>
        </p:nvSpPr>
        <p:spPr>
          <a:xfrm>
            <a:off x="0" y="84137"/>
            <a:ext cx="12192000" cy="12287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 err="1">
                <a:solidFill>
                  <a:srgbClr val="E7E5E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Antimatērija</a:t>
            </a:r>
            <a:r>
              <a:rPr lang="en-US" sz="7200" b="1" dirty="0">
                <a:solidFill>
                  <a:srgbClr val="E7E5E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CERN</a:t>
            </a:r>
          </a:p>
        </p:txBody>
      </p:sp>
      <p:pic>
        <p:nvPicPr>
          <p:cNvPr id="7170" name="Picture 2" descr="CERN's Antimatter Factory Creates the Most Explosive Material: Photos -  Business Insider">
            <a:extLst>
              <a:ext uri="{FF2B5EF4-FFF2-40B4-BE49-F238E27FC236}">
                <a16:creationId xmlns:a16="http://schemas.microsoft.com/office/drawing/2014/main" id="{683C859F-1CA8-2DB0-5D18-CE267F09A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1220629"/>
            <a:ext cx="8445500" cy="563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aisnstūris 13">
            <a:extLst>
              <a:ext uri="{FF2B5EF4-FFF2-40B4-BE49-F238E27FC236}">
                <a16:creationId xmlns:a16="http://schemas.microsoft.com/office/drawing/2014/main" id="{3F6C38E3-E157-A124-5B33-E6FAA4291255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F6FBFE">
              <a:alpha val="9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Vai </a:t>
            </a:r>
            <a:r>
              <a:rPr lang="en-US" sz="8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antimatēriju</a:t>
            </a:r>
            <a:r>
              <a:rPr lang="en-US" sz="8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var </a:t>
            </a:r>
            <a:r>
              <a:rPr lang="en-US" sz="8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pielietot</a:t>
            </a:r>
            <a:r>
              <a:rPr lang="en-US" sz="8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8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medicīnā</a:t>
            </a:r>
            <a:r>
              <a:rPr lang="en-US" sz="8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351513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538B3D8-6AE9-E321-77E5-066459C1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Antiprotonu</a:t>
            </a:r>
            <a:r>
              <a:rPr lang="en-US" b="1" dirty="0"/>
              <a:t> </a:t>
            </a:r>
            <a:r>
              <a:rPr lang="en-US" b="1" dirty="0" err="1"/>
              <a:t>terapija</a:t>
            </a:r>
            <a:endParaRPr lang="en-US" b="1" dirty="0"/>
          </a:p>
        </p:txBody>
      </p:sp>
      <p:sp>
        <p:nvSpPr>
          <p:cNvPr id="5" name="Satura vietturis 5">
            <a:extLst>
              <a:ext uri="{FF2B5EF4-FFF2-40B4-BE49-F238E27FC236}">
                <a16:creationId xmlns:a16="http://schemas.microsoft.com/office/drawing/2014/main" id="{B767B0FA-AFE7-12D3-6283-6F6EC2591FEC}"/>
              </a:ext>
            </a:extLst>
          </p:cNvPr>
          <p:cNvSpPr txBox="1">
            <a:spLocks/>
          </p:cNvSpPr>
          <p:nvPr/>
        </p:nvSpPr>
        <p:spPr>
          <a:xfrm>
            <a:off x="104203" y="653143"/>
            <a:ext cx="6253053" cy="5871481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Ideja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 no 1980iem </a:t>
            </a: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gadiem</a:t>
            </a:r>
            <a:endParaRPr lang="en-US" sz="2400" dirty="0">
              <a:solidFill>
                <a:srgbClr val="002060"/>
              </a:solidFill>
              <a:latin typeface="Roboto" pitchFamily="2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Fizikāli</a:t>
            </a:r>
            <a:endParaRPr lang="en-US" sz="2400" dirty="0">
              <a:solidFill>
                <a:srgbClr val="002060"/>
              </a:solidFill>
              <a:latin typeface="Roboto" pitchFamily="2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rgbClr val="002060"/>
                </a:solidFill>
                <a:latin typeface="Roboto" pitchFamily="2" charset="0"/>
              </a:rPr>
              <a:t>Antiprotoniem</a:t>
            </a:r>
            <a:r>
              <a:rPr lang="en-US" sz="18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Roboto" pitchFamily="2" charset="0"/>
              </a:rPr>
              <a:t>līdzīga</a:t>
            </a:r>
            <a:r>
              <a:rPr lang="en-US" sz="18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Roboto" pitchFamily="2" charset="0"/>
              </a:rPr>
              <a:t>dozas</a:t>
            </a:r>
            <a:r>
              <a:rPr lang="en-US" sz="18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Roboto" pitchFamily="2" charset="0"/>
              </a:rPr>
              <a:t>atdeve</a:t>
            </a:r>
            <a:r>
              <a:rPr lang="en-US" sz="1800" dirty="0">
                <a:solidFill>
                  <a:srgbClr val="002060"/>
                </a:solidFill>
                <a:latin typeface="Roboto" pitchFamily="2" charset="0"/>
              </a:rPr>
              <a:t> “</a:t>
            </a:r>
            <a:r>
              <a:rPr lang="en-US" sz="1800" dirty="0" err="1">
                <a:solidFill>
                  <a:srgbClr val="002060"/>
                </a:solidFill>
                <a:latin typeface="Roboto" pitchFamily="2" charset="0"/>
              </a:rPr>
              <a:t>ieejā</a:t>
            </a:r>
            <a:r>
              <a:rPr lang="en-US" sz="1800" dirty="0">
                <a:solidFill>
                  <a:srgbClr val="002060"/>
                </a:solidFill>
                <a:latin typeface="Roboto" pitchFamily="2" charset="0"/>
              </a:rPr>
              <a:t>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rgbClr val="002060"/>
                </a:solidFill>
                <a:latin typeface="Roboto" pitchFamily="2" charset="0"/>
              </a:rPr>
              <a:t>Bet </a:t>
            </a:r>
            <a:r>
              <a:rPr lang="en-US" sz="1800" b="1" dirty="0" err="1">
                <a:solidFill>
                  <a:srgbClr val="002060"/>
                </a:solidFill>
                <a:latin typeface="Roboto" pitchFamily="2" charset="0"/>
              </a:rPr>
              <a:t>būtiski</a:t>
            </a:r>
            <a:r>
              <a:rPr lang="en-US" sz="1800" b="1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latin typeface="Roboto" pitchFamily="2" charset="0"/>
              </a:rPr>
              <a:t>paaugstināta</a:t>
            </a:r>
            <a:r>
              <a:rPr lang="en-US" sz="1800" b="1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latin typeface="Roboto" pitchFamily="2" charset="0"/>
              </a:rPr>
              <a:t>maksimālā</a:t>
            </a:r>
            <a:r>
              <a:rPr lang="en-US" sz="1800" b="1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latin typeface="Roboto" pitchFamily="2" charset="0"/>
              </a:rPr>
              <a:t>doza</a:t>
            </a:r>
            <a:r>
              <a:rPr lang="en-US" sz="1800" b="1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latin typeface="Roboto" pitchFamily="2" charset="0"/>
              </a:rPr>
              <a:t>antiprotonu</a:t>
            </a:r>
            <a:r>
              <a:rPr lang="en-US" sz="1800" b="1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latin typeface="Roboto" pitchFamily="2" charset="0"/>
              </a:rPr>
              <a:t>anihilācijas</a:t>
            </a:r>
            <a:r>
              <a:rPr lang="en-US" sz="1800" b="1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latin typeface="Roboto" pitchFamily="2" charset="0"/>
              </a:rPr>
              <a:t>dēļ</a:t>
            </a:r>
            <a:endParaRPr lang="en-US" sz="1800" b="1" dirty="0">
              <a:solidFill>
                <a:srgbClr val="002060"/>
              </a:solidFill>
              <a:latin typeface="Roboto" pitchFamily="2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rgbClr val="002060"/>
                </a:solidFill>
                <a:latin typeface="Roboto" pitchFamily="2" charset="0"/>
              </a:rPr>
              <a:t>Anihilācija</a:t>
            </a:r>
            <a:r>
              <a:rPr lang="en-US" sz="1800" dirty="0">
                <a:solidFill>
                  <a:srgbClr val="002060"/>
                </a:solidFill>
                <a:latin typeface="Roboto" pitchFamily="2" charset="0"/>
              </a:rPr>
              <a:t> – gamma </a:t>
            </a:r>
            <a:r>
              <a:rPr lang="en-US" sz="1800" dirty="0" err="1">
                <a:solidFill>
                  <a:srgbClr val="002060"/>
                </a:solidFill>
                <a:latin typeface="Roboto" pitchFamily="2" charset="0"/>
              </a:rPr>
              <a:t>fotonu</a:t>
            </a:r>
            <a:r>
              <a:rPr lang="en-US" sz="18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Roboto" pitchFamily="2" charset="0"/>
              </a:rPr>
              <a:t>emisija</a:t>
            </a:r>
            <a:r>
              <a:rPr lang="en-US" sz="1800" dirty="0">
                <a:solidFill>
                  <a:srgbClr val="002060"/>
                </a:solidFill>
                <a:latin typeface="Roboto" pitchFamily="2" charset="0"/>
              </a:rPr>
              <a:t> – Brega </a:t>
            </a:r>
            <a:r>
              <a:rPr lang="en-US" sz="1800" dirty="0" err="1">
                <a:solidFill>
                  <a:srgbClr val="002060"/>
                </a:solidFill>
                <a:latin typeface="Roboto" pitchFamily="2" charset="0"/>
              </a:rPr>
              <a:t>pīķa</a:t>
            </a:r>
            <a:r>
              <a:rPr lang="en-US" sz="18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Roboto" pitchFamily="2" charset="0"/>
              </a:rPr>
              <a:t>verifikācija</a:t>
            </a:r>
            <a:endParaRPr lang="en-US" sz="1800" dirty="0">
              <a:solidFill>
                <a:srgbClr val="002060"/>
              </a:solidFill>
              <a:latin typeface="Roboto" pitchFamily="2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Bioloģiskie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eksperimenti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, </a:t>
            </a: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apstarojot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, </a:t>
            </a: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šūnas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 tika </a:t>
            </a: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veikti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 CERN 2006.gadā (</a:t>
            </a:r>
            <a:r>
              <a:rPr lang="en-US" sz="2400" i="1" dirty="0">
                <a:solidFill>
                  <a:srgbClr val="002060"/>
                </a:solidFill>
                <a:latin typeface="Roboto" pitchFamily="2" charset="0"/>
              </a:rPr>
              <a:t>Antiproton Cell Experiment – ACE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) – 4x </a:t>
            </a: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augstāks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bioloģiskais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efekts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salīdzinot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ar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Roboto" pitchFamily="2" charset="0"/>
              </a:rPr>
              <a:t>protoniem</a:t>
            </a:r>
            <a:endParaRPr lang="en-US" sz="2400" dirty="0">
              <a:solidFill>
                <a:srgbClr val="002060"/>
              </a:solidFill>
              <a:latin typeface="Roboto" pitchFamily="2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500" baseline="30000" dirty="0">
              <a:solidFill>
                <a:srgbClr val="002060"/>
              </a:solidFill>
              <a:latin typeface="Roboto" pitchFamily="2" charset="0"/>
            </a:endParaRPr>
          </a:p>
          <a:p>
            <a:pPr marL="0" indent="0" algn="ctr">
              <a:buNone/>
            </a:pPr>
            <a:r>
              <a:rPr lang="en-US" sz="3200" dirty="0" err="1">
                <a:solidFill>
                  <a:srgbClr val="002060"/>
                </a:solidFill>
                <a:latin typeface="Roboto" pitchFamily="2" charset="0"/>
              </a:rPr>
              <a:t>Bioloģiskā</a:t>
            </a:r>
            <a:r>
              <a:rPr lang="en-US" sz="32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3200" dirty="0" err="1">
                <a:solidFill>
                  <a:srgbClr val="002060"/>
                </a:solidFill>
                <a:latin typeface="Roboto" pitchFamily="2" charset="0"/>
              </a:rPr>
              <a:t>efekta</a:t>
            </a:r>
            <a:r>
              <a:rPr lang="en-US" sz="32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3200" dirty="0" err="1">
                <a:solidFill>
                  <a:srgbClr val="002060"/>
                </a:solidFill>
                <a:latin typeface="Roboto" pitchFamily="2" charset="0"/>
              </a:rPr>
              <a:t>nenoteiktību</a:t>
            </a:r>
            <a:r>
              <a:rPr lang="en-US" sz="3200" dirty="0">
                <a:solidFill>
                  <a:srgbClr val="002060"/>
                </a:solidFill>
                <a:latin typeface="Roboto" pitchFamily="2" charset="0"/>
              </a:rPr>
              <a:t> un </a:t>
            </a:r>
            <a:r>
              <a:rPr lang="en-US" sz="3200" dirty="0" err="1">
                <a:solidFill>
                  <a:srgbClr val="002060"/>
                </a:solidFill>
                <a:latin typeface="Roboto" pitchFamily="2" charset="0"/>
              </a:rPr>
              <a:t>tehniskās</a:t>
            </a:r>
            <a:r>
              <a:rPr lang="en-US" sz="32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3200" dirty="0" err="1">
                <a:solidFill>
                  <a:srgbClr val="002060"/>
                </a:solidFill>
                <a:latin typeface="Roboto" pitchFamily="2" charset="0"/>
              </a:rPr>
              <a:t>sarežģītīas</a:t>
            </a:r>
            <a:r>
              <a:rPr lang="en-US" sz="32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3200" dirty="0" err="1">
                <a:solidFill>
                  <a:srgbClr val="002060"/>
                </a:solidFill>
                <a:latin typeface="Roboto" pitchFamily="2" charset="0"/>
              </a:rPr>
              <a:t>dēļ</a:t>
            </a:r>
            <a:r>
              <a:rPr lang="en-US" sz="3200" dirty="0">
                <a:solidFill>
                  <a:srgbClr val="002060"/>
                </a:solidFill>
                <a:latin typeface="Roboto" pitchFamily="2" charset="0"/>
              </a:rPr>
              <a:t>, </a:t>
            </a:r>
            <a:r>
              <a:rPr lang="en-US" sz="3200" dirty="0" err="1">
                <a:solidFill>
                  <a:srgbClr val="002060"/>
                </a:solidFill>
                <a:latin typeface="Roboto" pitchFamily="2" charset="0"/>
              </a:rPr>
              <a:t>antiprotonu</a:t>
            </a:r>
            <a:r>
              <a:rPr lang="en-US" sz="3200" dirty="0">
                <a:solidFill>
                  <a:srgbClr val="002060"/>
                </a:solidFill>
                <a:latin typeface="Roboto" pitchFamily="2" charset="0"/>
              </a:rPr>
              <a:t> terapijas </a:t>
            </a:r>
            <a:r>
              <a:rPr lang="en-US" sz="3200" dirty="0" err="1">
                <a:solidFill>
                  <a:srgbClr val="002060"/>
                </a:solidFill>
                <a:latin typeface="Roboto" pitchFamily="2" charset="0"/>
              </a:rPr>
              <a:t>tālāk</a:t>
            </a:r>
            <a:r>
              <a:rPr lang="en-US" sz="32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3200" dirty="0" err="1">
                <a:solidFill>
                  <a:srgbClr val="002060"/>
                </a:solidFill>
                <a:latin typeface="Roboto" pitchFamily="2" charset="0"/>
              </a:rPr>
              <a:t>netika</a:t>
            </a:r>
            <a:r>
              <a:rPr lang="en-US" sz="320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en-US" sz="3200" dirty="0" err="1">
                <a:solidFill>
                  <a:srgbClr val="002060"/>
                </a:solidFill>
                <a:latin typeface="Roboto" pitchFamily="2" charset="0"/>
              </a:rPr>
              <a:t>pētīta</a:t>
            </a:r>
            <a:endParaRPr lang="en-US" sz="3200" dirty="0">
              <a:solidFill>
                <a:srgbClr val="002060"/>
              </a:solidFill>
              <a:latin typeface="Roboto" pitchFamily="2" charset="0"/>
            </a:endParaRPr>
          </a:p>
        </p:txBody>
      </p:sp>
      <p:pic>
        <p:nvPicPr>
          <p:cNvPr id="14340" name="Picture 4" descr="AD-4 Status Report 2010 Biological Effects of Antiprotons Are Antiprotons a  Candidate for Cancer Therapy? January 20, 2011 University of Aarhus  University. - ppt download">
            <a:extLst>
              <a:ext uri="{FF2B5EF4-FFF2-40B4-BE49-F238E27FC236}">
                <a16:creationId xmlns:a16="http://schemas.microsoft.com/office/drawing/2014/main" id="{2E2C0A50-AED4-E0C0-2ED6-E607F54E92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24039" r="22836" b="13141"/>
          <a:stretch/>
        </p:blipFill>
        <p:spPr bwMode="auto">
          <a:xfrm>
            <a:off x="6472324" y="1014865"/>
            <a:ext cx="5699608" cy="514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967061"/>
      </p:ext>
    </p:extLst>
  </p:cSld>
  <p:clrMapOvr>
    <a:masterClrMapping/>
  </p:clrMapOvr>
  <p:transition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538B3D8-6AE9-E321-77E5-066459C1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VHEE</a:t>
            </a:r>
          </a:p>
        </p:txBody>
      </p:sp>
      <p:pic>
        <p:nvPicPr>
          <p:cNvPr id="3" name="Image" descr="Image">
            <a:extLst>
              <a:ext uri="{FF2B5EF4-FFF2-40B4-BE49-F238E27FC236}">
                <a16:creationId xmlns:a16="http://schemas.microsoft.com/office/drawing/2014/main" id="{0CCAD6CB-AB03-D41B-0769-4B701A9995B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383842" y="68612"/>
            <a:ext cx="3855724" cy="2007053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A6C07B6F-250F-7951-DE01-8FE42B40A28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383842" y="2144578"/>
            <a:ext cx="6808158" cy="127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Attēls 5">
            <a:extLst>
              <a:ext uri="{FF2B5EF4-FFF2-40B4-BE49-F238E27FC236}">
                <a16:creationId xmlns:a16="http://schemas.microsoft.com/office/drawing/2014/main" id="{367E8F93-CD32-A397-2310-4B0DF2234E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420928"/>
            <a:ext cx="5627648" cy="3168012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8EAA7B9E-AD10-48DC-70A1-DFFE1BDD1D4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0" t="10685" r="8217"/>
          <a:stretch/>
        </p:blipFill>
        <p:spPr>
          <a:xfrm>
            <a:off x="9336106" y="0"/>
            <a:ext cx="2855894" cy="2172612"/>
          </a:xfrm>
          <a:prstGeom prst="rect">
            <a:avLst/>
          </a:prstGeom>
        </p:spPr>
      </p:pic>
      <p:sp>
        <p:nvSpPr>
          <p:cNvPr id="9" name="Satura vietturis 5">
            <a:extLst>
              <a:ext uri="{FF2B5EF4-FFF2-40B4-BE49-F238E27FC236}">
                <a16:creationId xmlns:a16="http://schemas.microsoft.com/office/drawing/2014/main" id="{BAA45A2A-C551-BB4D-9D0D-8C68129598C9}"/>
              </a:ext>
            </a:extLst>
          </p:cNvPr>
          <p:cNvSpPr txBox="1">
            <a:spLocks/>
          </p:cNvSpPr>
          <p:nvPr/>
        </p:nvSpPr>
        <p:spPr>
          <a:xfrm>
            <a:off x="67386" y="532798"/>
            <a:ext cx="5235494" cy="6056142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u="sng" dirty="0">
                <a:solidFill>
                  <a:srgbClr val="002060"/>
                </a:solidFill>
                <a:latin typeface="Roboto" pitchFamily="2" charset="0"/>
              </a:rPr>
              <a:t>V</a:t>
            </a:r>
            <a:r>
              <a:rPr lang="en-US" sz="2400" b="1" dirty="0">
                <a:solidFill>
                  <a:srgbClr val="002060"/>
                </a:solidFill>
                <a:latin typeface="Roboto" pitchFamily="2" charset="0"/>
              </a:rPr>
              <a:t>ery </a:t>
            </a:r>
            <a:r>
              <a:rPr lang="en-US" sz="2400" b="1" u="sng" dirty="0">
                <a:solidFill>
                  <a:srgbClr val="002060"/>
                </a:solidFill>
                <a:latin typeface="Roboto" pitchFamily="2" charset="0"/>
              </a:rPr>
              <a:t>H</a:t>
            </a:r>
            <a:r>
              <a:rPr lang="en-US" sz="2400" b="1" dirty="0">
                <a:solidFill>
                  <a:srgbClr val="002060"/>
                </a:solidFill>
                <a:latin typeface="Roboto" pitchFamily="2" charset="0"/>
              </a:rPr>
              <a:t>igh </a:t>
            </a:r>
            <a:r>
              <a:rPr lang="en-US" sz="2400" b="1" u="sng" dirty="0">
                <a:solidFill>
                  <a:srgbClr val="002060"/>
                </a:solidFill>
                <a:latin typeface="Roboto" pitchFamily="2" charset="0"/>
              </a:rPr>
              <a:t>E</a:t>
            </a:r>
            <a:r>
              <a:rPr lang="en-US" sz="2400" b="1" dirty="0">
                <a:solidFill>
                  <a:srgbClr val="002060"/>
                </a:solidFill>
                <a:latin typeface="Roboto" pitchFamily="2" charset="0"/>
              </a:rPr>
              <a:t>nergy </a:t>
            </a:r>
            <a:r>
              <a:rPr lang="en-US" sz="2400" b="1" u="sng" dirty="0">
                <a:solidFill>
                  <a:srgbClr val="002060"/>
                </a:solidFill>
                <a:latin typeface="Roboto" pitchFamily="2" charset="0"/>
              </a:rPr>
              <a:t>E</a:t>
            </a:r>
            <a:r>
              <a:rPr lang="en-US" sz="2400" b="1" dirty="0">
                <a:solidFill>
                  <a:srgbClr val="002060"/>
                </a:solidFill>
                <a:latin typeface="Roboto" pitchFamily="2" charset="0"/>
              </a:rPr>
              <a:t>lectron</a:t>
            </a:r>
            <a:r>
              <a:rPr lang="en-US" sz="2400" dirty="0">
                <a:solidFill>
                  <a:srgbClr val="002060"/>
                </a:solidFill>
                <a:latin typeface="Roboto" pitchFamily="2" charset="0"/>
              </a:rPr>
              <a:t>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2060"/>
                </a:solidFill>
                <a:latin typeface="Roboto" pitchFamily="2" charset="0"/>
              </a:rPr>
              <a:t>Electrons beams with energies above 50 MeV, </a:t>
            </a:r>
            <a:r>
              <a:rPr lang="en-US" sz="1800" b="1" dirty="0">
                <a:solidFill>
                  <a:srgbClr val="002060"/>
                </a:solidFill>
                <a:latin typeface="Roboto" pitchFamily="2" charset="0"/>
              </a:rPr>
              <a:t>typically range of 100 – 250 MeV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2060"/>
                </a:solidFill>
                <a:latin typeface="Roboto" pitchFamily="2" charset="0"/>
              </a:rPr>
              <a:t>Many advantages: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2060"/>
                </a:solidFill>
                <a:latin typeface="Roboto" pitchFamily="2" charset="0"/>
              </a:rPr>
              <a:t>dose deposition suited for deep-seated tumors, with lower penumbra compared to conventional electron beams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2060"/>
                </a:solidFill>
                <a:latin typeface="Roboto" pitchFamily="2" charset="0"/>
              </a:rPr>
              <a:t>planning studies have shown that multi-angle scanning delivery of VHEE would outperform VMAT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2060"/>
                </a:solidFill>
                <a:latin typeface="Roboto" pitchFamily="2" charset="0"/>
              </a:rPr>
              <a:t>density changes in the patient (</a:t>
            </a:r>
            <a:r>
              <a:rPr lang="en-US" sz="1600" i="1" dirty="0">
                <a:solidFill>
                  <a:srgbClr val="002060"/>
                </a:solidFill>
                <a:latin typeface="Roboto" pitchFamily="2" charset="0"/>
              </a:rPr>
              <a:t>air bubbles etc.</a:t>
            </a:r>
            <a:r>
              <a:rPr lang="en-US" sz="1600" dirty="0">
                <a:solidFill>
                  <a:srgbClr val="002060"/>
                </a:solidFill>
                <a:latin typeface="Roboto" pitchFamily="2" charset="0"/>
              </a:rPr>
              <a:t>) have relatively insignificant impact compared to photon and proton beams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rgbClr val="002060"/>
                </a:solidFill>
                <a:latin typeface="Roboto" pitchFamily="2" charset="0"/>
              </a:rPr>
              <a:t>CERN CLEAR facility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rgbClr val="002060"/>
                </a:solidFill>
                <a:latin typeface="Roboto" pitchFamily="2" charset="0"/>
              </a:rPr>
              <a:t>Hosts linear electron accelerator for energies of 60 – 220 MeV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rgbClr val="002060"/>
                </a:solidFill>
                <a:latin typeface="Roboto" pitchFamily="2" charset="0"/>
              </a:rPr>
              <a:t>Active research work of clinical applications of VHEE beams</a:t>
            </a:r>
          </a:p>
        </p:txBody>
      </p:sp>
      <p:sp>
        <p:nvSpPr>
          <p:cNvPr id="11" name="Taisnstūris 13">
            <a:extLst>
              <a:ext uri="{FF2B5EF4-FFF2-40B4-BE49-F238E27FC236}">
                <a16:creationId xmlns:a16="http://schemas.microsoft.com/office/drawing/2014/main" id="{698DDB13-2563-0496-AF3B-4D18B19597D2}"/>
              </a:ext>
            </a:extLst>
          </p:cNvPr>
          <p:cNvSpPr/>
          <p:nvPr/>
        </p:nvSpPr>
        <p:spPr>
          <a:xfrm>
            <a:off x="0" y="14513"/>
            <a:ext cx="12192000" cy="6858001"/>
          </a:xfrm>
          <a:prstGeom prst="rect">
            <a:avLst/>
          </a:prstGeom>
          <a:solidFill>
            <a:srgbClr val="F6FBFE">
              <a:alpha val="9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DEFT </a:t>
            </a:r>
            <a:r>
              <a:rPr lang="en-US" sz="80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projekts</a:t>
            </a:r>
            <a:endParaRPr lang="en-US" sz="8000" b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4914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538B3D8-6AE9-E321-77E5-066459C1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Līdzšinējie</a:t>
            </a:r>
            <a:r>
              <a:rPr lang="en-US" b="1" dirty="0"/>
              <a:t> </a:t>
            </a:r>
            <a:r>
              <a:rPr lang="en-US" b="1" dirty="0" err="1"/>
              <a:t>veiksmes</a:t>
            </a:r>
            <a:r>
              <a:rPr lang="en-US" b="1" dirty="0"/>
              <a:t> </a:t>
            </a:r>
            <a:r>
              <a:rPr lang="en-US" b="1" dirty="0" err="1"/>
              <a:t>stāsti</a:t>
            </a:r>
            <a:endParaRPr lang="en-US" b="1" dirty="0"/>
          </a:p>
        </p:txBody>
      </p:sp>
      <p:grpSp>
        <p:nvGrpSpPr>
          <p:cNvPr id="13" name="Grupa 12">
            <a:extLst>
              <a:ext uri="{FF2B5EF4-FFF2-40B4-BE49-F238E27FC236}">
                <a16:creationId xmlns:a16="http://schemas.microsoft.com/office/drawing/2014/main" id="{A358EE97-7ECC-4263-D07C-15B0F1B83063}"/>
              </a:ext>
            </a:extLst>
          </p:cNvPr>
          <p:cNvGrpSpPr/>
          <p:nvPr/>
        </p:nvGrpSpPr>
        <p:grpSpPr>
          <a:xfrm>
            <a:off x="87311" y="2617190"/>
            <a:ext cx="3849624" cy="4067093"/>
            <a:chOff x="6515230" y="1906441"/>
            <a:chExt cx="9224609" cy="8093200"/>
          </a:xfrm>
        </p:grpSpPr>
        <p:sp>
          <p:nvSpPr>
            <p:cNvPr id="15" name="Satura vietturis 5">
              <a:extLst>
                <a:ext uri="{FF2B5EF4-FFF2-40B4-BE49-F238E27FC236}">
                  <a16:creationId xmlns:a16="http://schemas.microsoft.com/office/drawing/2014/main" id="{26DCECF4-2A99-B842-5F34-9148981871D5}"/>
                </a:ext>
              </a:extLst>
            </p:cNvPr>
            <p:cNvSpPr txBox="1">
              <a:spLocks/>
            </p:cNvSpPr>
            <p:nvPr/>
          </p:nvSpPr>
          <p:spPr>
            <a:xfrm>
              <a:off x="6515230" y="2702346"/>
              <a:ext cx="9224604" cy="7297295"/>
            </a:xfrm>
            <a:prstGeom prst="rect">
              <a:avLst/>
            </a:prstGeom>
            <a:ln w="28575">
              <a:noFill/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000" dirty="0">
                  <a:solidFill>
                    <a:srgbClr val="002060"/>
                  </a:solidFill>
                  <a:latin typeface="Roboto" pitchFamily="2" charset="0"/>
                </a:rPr>
                <a:t>Proton Ion Medical Machine Study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Med-</a:t>
              </a:r>
              <a:r>
                <a:rPr lang="en-US" sz="1800" dirty="0" err="1">
                  <a:solidFill>
                    <a:srgbClr val="002060"/>
                  </a:solidFill>
                  <a:latin typeface="Roboto" pitchFamily="2" charset="0"/>
                </a:rPr>
                <a:t>Austron</a:t>
              </a: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 (Austria) and TERA Foundation (Italy) collaboration with working group at CERN (1996-2000)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Development of synchrotron design for proton and carbon ion therapy of cancer treatment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Study results implemented in 2 out of 4 European ion therapy centers – CNAO and </a:t>
              </a:r>
              <a:r>
                <a:rPr lang="en-US" sz="1800" dirty="0" err="1">
                  <a:solidFill>
                    <a:srgbClr val="002060"/>
                  </a:solidFill>
                  <a:latin typeface="Roboto" pitchFamily="2" charset="0"/>
                </a:rPr>
                <a:t>MedAustron</a:t>
              </a:r>
              <a:endParaRPr lang="en-US" sz="1800" dirty="0">
                <a:solidFill>
                  <a:srgbClr val="002060"/>
                </a:solidFill>
                <a:latin typeface="Roboto" pitchFamily="2" charset="0"/>
              </a:endParaRPr>
            </a:p>
          </p:txBody>
        </p:sp>
        <p:sp>
          <p:nvSpPr>
            <p:cNvPr id="16" name="Taisnstūris 15">
              <a:extLst>
                <a:ext uri="{FF2B5EF4-FFF2-40B4-BE49-F238E27FC236}">
                  <a16:creationId xmlns:a16="http://schemas.microsoft.com/office/drawing/2014/main" id="{77E7DEE4-EE6B-DB02-5C4E-2FE1AF6D50B0}"/>
                </a:ext>
              </a:extLst>
            </p:cNvPr>
            <p:cNvSpPr/>
            <p:nvPr/>
          </p:nvSpPr>
          <p:spPr>
            <a:xfrm>
              <a:off x="6515232" y="1906441"/>
              <a:ext cx="9224607" cy="795907"/>
            </a:xfrm>
            <a:prstGeom prst="rect">
              <a:avLst/>
            </a:prstGeom>
            <a:solidFill>
              <a:srgbClr val="002060"/>
            </a:solidFill>
            <a:ln w="28575">
              <a:solidFill>
                <a:srgbClr val="00206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PIMMS</a:t>
              </a:r>
            </a:p>
          </p:txBody>
        </p:sp>
      </p:grpSp>
      <p:pic>
        <p:nvPicPr>
          <p:cNvPr id="19458" name="Picture 2" descr="Les collaborations du CERN ouvrent de nouveaux horizons pour le traitement  du cancer | CERN">
            <a:extLst>
              <a:ext uri="{FF2B5EF4-FFF2-40B4-BE49-F238E27FC236}">
                <a16:creationId xmlns:a16="http://schemas.microsoft.com/office/drawing/2014/main" id="{75DF8905-115F-7488-DDEB-A59E8C6AD4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55"/>
          <a:stretch/>
        </p:blipFill>
        <p:spPr bwMode="auto">
          <a:xfrm>
            <a:off x="114742" y="582966"/>
            <a:ext cx="3803904" cy="2034224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upa 23">
            <a:extLst>
              <a:ext uri="{FF2B5EF4-FFF2-40B4-BE49-F238E27FC236}">
                <a16:creationId xmlns:a16="http://schemas.microsoft.com/office/drawing/2014/main" id="{899CA727-C69F-70F6-2F40-CE0F61140B2F}"/>
              </a:ext>
            </a:extLst>
          </p:cNvPr>
          <p:cNvGrpSpPr/>
          <p:nvPr/>
        </p:nvGrpSpPr>
        <p:grpSpPr>
          <a:xfrm>
            <a:off x="4166617" y="2617190"/>
            <a:ext cx="3849624" cy="4067093"/>
            <a:chOff x="6515230" y="1906441"/>
            <a:chExt cx="9224608" cy="8093200"/>
          </a:xfrm>
        </p:grpSpPr>
        <p:sp>
          <p:nvSpPr>
            <p:cNvPr id="25" name="Satura vietturis 5">
              <a:extLst>
                <a:ext uri="{FF2B5EF4-FFF2-40B4-BE49-F238E27FC236}">
                  <a16:creationId xmlns:a16="http://schemas.microsoft.com/office/drawing/2014/main" id="{E535F605-9D7D-5699-0C1D-160BB79DE9EA}"/>
                </a:ext>
              </a:extLst>
            </p:cNvPr>
            <p:cNvSpPr txBox="1">
              <a:spLocks/>
            </p:cNvSpPr>
            <p:nvPr/>
          </p:nvSpPr>
          <p:spPr>
            <a:xfrm>
              <a:off x="6515230" y="2702346"/>
              <a:ext cx="9224604" cy="7297295"/>
            </a:xfrm>
            <a:prstGeom prst="rect">
              <a:avLst/>
            </a:prstGeom>
            <a:ln w="28575">
              <a:noFill/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000" dirty="0">
                  <a:solidFill>
                    <a:srgbClr val="002060"/>
                  </a:solidFill>
                  <a:latin typeface="Roboto" pitchFamily="2" charset="0"/>
                </a:rPr>
                <a:t>The European Network for Light Ion Therapy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Established in 2002 to coordinate European efforts and developments in particle therapy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Exchange of data, organized educational workshops etc.</a:t>
              </a:r>
              <a:endParaRPr lang="en-US" sz="2000" b="1" dirty="0">
                <a:solidFill>
                  <a:srgbClr val="002060"/>
                </a:solidFill>
                <a:latin typeface="Roboto" pitchFamily="2" charset="0"/>
              </a:endParaRP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2000" dirty="0">
                  <a:solidFill>
                    <a:srgbClr val="002060"/>
                  </a:solidFill>
                  <a:latin typeface="Roboto" pitchFamily="2" charset="0"/>
                </a:rPr>
                <a:t>4 EC projects resulting in scientific personnel training and various new technologies</a:t>
              </a:r>
            </a:p>
          </p:txBody>
        </p:sp>
        <p:sp>
          <p:nvSpPr>
            <p:cNvPr id="26" name="Taisnstūris 25">
              <a:extLst>
                <a:ext uri="{FF2B5EF4-FFF2-40B4-BE49-F238E27FC236}">
                  <a16:creationId xmlns:a16="http://schemas.microsoft.com/office/drawing/2014/main" id="{380AC618-8E2C-5CA2-67C4-DCD5841E345D}"/>
                </a:ext>
              </a:extLst>
            </p:cNvPr>
            <p:cNvSpPr/>
            <p:nvPr/>
          </p:nvSpPr>
          <p:spPr>
            <a:xfrm>
              <a:off x="6515232" y="1906441"/>
              <a:ext cx="9224607" cy="795907"/>
            </a:xfrm>
            <a:prstGeom prst="rect">
              <a:avLst/>
            </a:prstGeom>
            <a:solidFill>
              <a:srgbClr val="002060"/>
            </a:solidFill>
            <a:ln w="28575">
              <a:solidFill>
                <a:srgbClr val="00206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ENLIGHT</a:t>
              </a:r>
            </a:p>
          </p:txBody>
        </p:sp>
      </p:grpSp>
      <p:grpSp>
        <p:nvGrpSpPr>
          <p:cNvPr id="28" name="Grupa 27">
            <a:extLst>
              <a:ext uri="{FF2B5EF4-FFF2-40B4-BE49-F238E27FC236}">
                <a16:creationId xmlns:a16="http://schemas.microsoft.com/office/drawing/2014/main" id="{D0E00EA1-E492-3036-97DA-5A65DA0C5C1D}"/>
              </a:ext>
            </a:extLst>
          </p:cNvPr>
          <p:cNvGrpSpPr/>
          <p:nvPr/>
        </p:nvGrpSpPr>
        <p:grpSpPr>
          <a:xfrm>
            <a:off x="8228015" y="2617190"/>
            <a:ext cx="3849624" cy="3790869"/>
            <a:chOff x="6515230" y="1906441"/>
            <a:chExt cx="9224609" cy="8093200"/>
          </a:xfrm>
        </p:grpSpPr>
        <p:sp>
          <p:nvSpPr>
            <p:cNvPr id="29" name="Satura vietturis 5">
              <a:extLst>
                <a:ext uri="{FF2B5EF4-FFF2-40B4-BE49-F238E27FC236}">
                  <a16:creationId xmlns:a16="http://schemas.microsoft.com/office/drawing/2014/main" id="{0CEA15E0-D49D-091F-A340-966F70AD50C2}"/>
                </a:ext>
              </a:extLst>
            </p:cNvPr>
            <p:cNvSpPr txBox="1">
              <a:spLocks/>
            </p:cNvSpPr>
            <p:nvPr/>
          </p:nvSpPr>
          <p:spPr>
            <a:xfrm>
              <a:off x="6515230" y="2702346"/>
              <a:ext cx="9224604" cy="7297295"/>
            </a:xfrm>
            <a:prstGeom prst="rect">
              <a:avLst/>
            </a:prstGeom>
            <a:ln w="28575">
              <a:noFill/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000" dirty="0">
                  <a:solidFill>
                    <a:srgbClr val="002060"/>
                  </a:solidFill>
                  <a:latin typeface="Roboto" pitchFamily="2" charset="0"/>
                </a:rPr>
                <a:t>CERN spin-off company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Development of linear accelerator based proton therapy system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LINAC based system would allow faster treatment times due to energy layer switching flexibility, smaller beam sizes and pathways for novel deliveries (mini-beam and FLASH therapy)</a:t>
              </a:r>
            </a:p>
          </p:txBody>
        </p:sp>
        <p:sp>
          <p:nvSpPr>
            <p:cNvPr id="30" name="Taisnstūris 29">
              <a:extLst>
                <a:ext uri="{FF2B5EF4-FFF2-40B4-BE49-F238E27FC236}">
                  <a16:creationId xmlns:a16="http://schemas.microsoft.com/office/drawing/2014/main" id="{B1585AAC-7DDD-6D86-01A8-004D70C7D04C}"/>
                </a:ext>
              </a:extLst>
            </p:cNvPr>
            <p:cNvSpPr/>
            <p:nvPr/>
          </p:nvSpPr>
          <p:spPr>
            <a:xfrm>
              <a:off x="6515232" y="1906441"/>
              <a:ext cx="9224607" cy="795907"/>
            </a:xfrm>
            <a:prstGeom prst="rect">
              <a:avLst/>
            </a:prstGeom>
            <a:solidFill>
              <a:srgbClr val="002060"/>
            </a:solidFill>
            <a:ln w="28575"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AVO-ADAM</a:t>
              </a:r>
            </a:p>
          </p:txBody>
        </p:sp>
      </p:grpSp>
      <p:sp>
        <p:nvSpPr>
          <p:cNvPr id="32" name="Taisnstūris 31">
            <a:extLst>
              <a:ext uri="{FF2B5EF4-FFF2-40B4-BE49-F238E27FC236}">
                <a16:creationId xmlns:a16="http://schemas.microsoft.com/office/drawing/2014/main" id="{60828F22-AE0C-1F8C-B2E9-AFF029BA2E92}"/>
              </a:ext>
            </a:extLst>
          </p:cNvPr>
          <p:cNvSpPr/>
          <p:nvPr/>
        </p:nvSpPr>
        <p:spPr>
          <a:xfrm>
            <a:off x="4176140" y="582966"/>
            <a:ext cx="3840099" cy="2034223"/>
          </a:xfrm>
          <a:prstGeom prst="rect">
            <a:avLst/>
          </a:prstGeom>
          <a:solidFill>
            <a:srgbClr val="00206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itchFamily="2" charset="0"/>
              <a:ea typeface="Roboto" pitchFamily="2" charset="0"/>
            </a:endParaRPr>
          </a:p>
        </p:txBody>
      </p:sp>
      <p:pic>
        <p:nvPicPr>
          <p:cNvPr id="19460" name="Picture 4" descr="Réunion ENLIGHT : pleins feux sur les Pays-Bas | CERN">
            <a:extLst>
              <a:ext uri="{FF2B5EF4-FFF2-40B4-BE49-F238E27FC236}">
                <a16:creationId xmlns:a16="http://schemas.microsoft.com/office/drawing/2014/main" id="{847A1DB7-4041-8EFD-1A93-B4C6FF7EA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001" y="714766"/>
            <a:ext cx="3803904" cy="177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aisnstūris 33">
            <a:extLst>
              <a:ext uri="{FF2B5EF4-FFF2-40B4-BE49-F238E27FC236}">
                <a16:creationId xmlns:a16="http://schemas.microsoft.com/office/drawing/2014/main" id="{EEEEBA13-A22F-5E6A-E3B8-B2792085886E}"/>
              </a:ext>
            </a:extLst>
          </p:cNvPr>
          <p:cNvSpPr/>
          <p:nvPr/>
        </p:nvSpPr>
        <p:spPr>
          <a:xfrm>
            <a:off x="8225994" y="571898"/>
            <a:ext cx="3821814" cy="2034223"/>
          </a:xfrm>
          <a:prstGeom prst="rect">
            <a:avLst/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itchFamily="2" charset="0"/>
              <a:ea typeface="Roboto" pitchFamily="2" charset="0"/>
            </a:endParaRPr>
          </a:p>
        </p:txBody>
      </p:sp>
      <p:pic>
        <p:nvPicPr>
          <p:cNvPr id="33" name="Attēls 32">
            <a:extLst>
              <a:ext uri="{FF2B5EF4-FFF2-40B4-BE49-F238E27FC236}">
                <a16:creationId xmlns:a16="http://schemas.microsoft.com/office/drawing/2014/main" id="{9E5D241E-7AF8-54B9-04BB-D0CCD0E81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5849" y="584403"/>
            <a:ext cx="3333954" cy="203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027607"/>
      </p:ext>
    </p:extLst>
  </p:cSld>
  <p:clrMapOvr>
    <a:masterClrMapping/>
  </p:clrMapOvr>
  <p:transition>
    <p:fad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538B3D8-6AE9-E321-77E5-066459C1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Nākošā</a:t>
            </a:r>
            <a:r>
              <a:rPr lang="en-US" b="1" dirty="0"/>
              <a:t> </a:t>
            </a:r>
            <a:r>
              <a:rPr lang="en-US" b="1" dirty="0" err="1"/>
              <a:t>paaudze</a:t>
            </a:r>
            <a:r>
              <a:rPr lang="en-US" b="1" dirty="0"/>
              <a:t>: NIMMS</a:t>
            </a:r>
          </a:p>
        </p:txBody>
      </p:sp>
      <p:sp>
        <p:nvSpPr>
          <p:cNvPr id="9" name="Taisnstūris 8">
            <a:extLst>
              <a:ext uri="{FF2B5EF4-FFF2-40B4-BE49-F238E27FC236}">
                <a16:creationId xmlns:a16="http://schemas.microsoft.com/office/drawing/2014/main" id="{BA0FA14A-2B43-B2B8-6C8F-AD2E36F5C2C7}"/>
              </a:ext>
            </a:extLst>
          </p:cNvPr>
          <p:cNvSpPr/>
          <p:nvPr/>
        </p:nvSpPr>
        <p:spPr>
          <a:xfrm>
            <a:off x="3472" y="542924"/>
            <a:ext cx="12188528" cy="638176"/>
          </a:xfrm>
          <a:prstGeom prst="rect">
            <a:avLst/>
          </a:prstGeom>
          <a:solidFill>
            <a:srgbClr val="002060"/>
          </a:solidFill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Proton therapy is now commercial, and CERN, as an international </a:t>
            </a:r>
            <a:r>
              <a:rPr lang="en-US" sz="2000" dirty="0" err="1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organisation</a:t>
            </a:r>
            <a:r>
              <a:rPr lang="en-US" sz="20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, cannot interfere with a mature commercial market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9B75A39E-9F0D-F84B-CA16-6787FF099E3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691" y="1255733"/>
            <a:ext cx="1519691" cy="1431043"/>
          </a:xfrm>
          <a:prstGeom prst="rect">
            <a:avLst/>
          </a:prstGeom>
        </p:spPr>
      </p:pic>
      <p:grpSp>
        <p:nvGrpSpPr>
          <p:cNvPr id="11" name="Grupa 10">
            <a:extLst>
              <a:ext uri="{FF2B5EF4-FFF2-40B4-BE49-F238E27FC236}">
                <a16:creationId xmlns:a16="http://schemas.microsoft.com/office/drawing/2014/main" id="{A939532B-965F-50CC-EAFA-8A9B379DD5B0}"/>
              </a:ext>
            </a:extLst>
          </p:cNvPr>
          <p:cNvGrpSpPr/>
          <p:nvPr/>
        </p:nvGrpSpPr>
        <p:grpSpPr>
          <a:xfrm>
            <a:off x="99099" y="1684358"/>
            <a:ext cx="5968326" cy="4651334"/>
            <a:chOff x="6515230" y="1345884"/>
            <a:chExt cx="9224605" cy="14784126"/>
          </a:xfrm>
        </p:grpSpPr>
        <p:sp>
          <p:nvSpPr>
            <p:cNvPr id="12" name="Satura vietturis 5">
              <a:extLst>
                <a:ext uri="{FF2B5EF4-FFF2-40B4-BE49-F238E27FC236}">
                  <a16:creationId xmlns:a16="http://schemas.microsoft.com/office/drawing/2014/main" id="{F51F086A-F175-9E68-C0EA-28D164F544CD}"/>
                </a:ext>
              </a:extLst>
            </p:cNvPr>
            <p:cNvSpPr txBox="1">
              <a:spLocks/>
            </p:cNvSpPr>
            <p:nvPr/>
          </p:nvSpPr>
          <p:spPr>
            <a:xfrm>
              <a:off x="6515230" y="2866982"/>
              <a:ext cx="9224605" cy="13263028"/>
            </a:xfrm>
            <a:prstGeom prst="rect">
              <a:avLst/>
            </a:prstGeom>
            <a:ln w="28575">
              <a:solidFill>
                <a:srgbClr val="002060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u="sng" dirty="0">
                  <a:solidFill>
                    <a:srgbClr val="002060"/>
                  </a:solidFill>
                  <a:latin typeface="Roboto" pitchFamily="2" charset="0"/>
                </a:rPr>
                <a:t>N</a:t>
              </a:r>
              <a:r>
                <a:rPr lang="en-US" sz="2400" dirty="0">
                  <a:solidFill>
                    <a:srgbClr val="002060"/>
                  </a:solidFill>
                  <a:latin typeface="Roboto" pitchFamily="2" charset="0"/>
                </a:rPr>
                <a:t>ext </a:t>
              </a:r>
              <a:r>
                <a:rPr lang="en-US" sz="2400" u="sng" dirty="0">
                  <a:solidFill>
                    <a:srgbClr val="002060"/>
                  </a:solidFill>
                  <a:latin typeface="Roboto" pitchFamily="2" charset="0"/>
                </a:rPr>
                <a:t>I</a:t>
              </a:r>
              <a:r>
                <a:rPr lang="en-US" sz="2400" dirty="0">
                  <a:solidFill>
                    <a:srgbClr val="002060"/>
                  </a:solidFill>
                  <a:latin typeface="Roboto" pitchFamily="2" charset="0"/>
                </a:rPr>
                <a:t>on </a:t>
              </a:r>
              <a:r>
                <a:rPr lang="en-US" sz="2400" u="sng" dirty="0">
                  <a:solidFill>
                    <a:srgbClr val="002060"/>
                  </a:solidFill>
                  <a:latin typeface="Roboto" pitchFamily="2" charset="0"/>
                </a:rPr>
                <a:t>M</a:t>
              </a:r>
              <a:r>
                <a:rPr lang="en-US" sz="2400" dirty="0">
                  <a:solidFill>
                    <a:srgbClr val="002060"/>
                  </a:solidFill>
                  <a:latin typeface="Roboto" pitchFamily="2" charset="0"/>
                </a:rPr>
                <a:t>edical </a:t>
              </a:r>
              <a:r>
                <a:rPr lang="en-US" sz="2400" u="sng" dirty="0">
                  <a:solidFill>
                    <a:srgbClr val="002060"/>
                  </a:solidFill>
                  <a:latin typeface="Roboto" pitchFamily="2" charset="0"/>
                </a:rPr>
                <a:t>M</a:t>
              </a:r>
              <a:r>
                <a:rPr lang="en-US" sz="2400" dirty="0">
                  <a:solidFill>
                    <a:srgbClr val="002060"/>
                  </a:solidFill>
                  <a:latin typeface="Roboto" pitchFamily="2" charset="0"/>
                </a:rPr>
                <a:t>achine </a:t>
              </a:r>
              <a:r>
                <a:rPr lang="en-US" sz="2400" u="sng" dirty="0">
                  <a:solidFill>
                    <a:srgbClr val="002060"/>
                  </a:solidFill>
                  <a:latin typeface="Roboto" pitchFamily="2" charset="0"/>
                </a:rPr>
                <a:t>S</a:t>
              </a:r>
              <a:r>
                <a:rPr lang="en-US" sz="2400" dirty="0">
                  <a:solidFill>
                    <a:srgbClr val="002060"/>
                  </a:solidFill>
                  <a:latin typeface="Roboto" pitchFamily="2" charset="0"/>
                </a:rPr>
                <a:t>tudy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Therapy with heavier ions  - still in an early phase despite its advantages. Main limitations: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sz="1600" dirty="0">
                  <a:solidFill>
                    <a:srgbClr val="002060"/>
                  </a:solidFill>
                  <a:latin typeface="Roboto" pitchFamily="2" charset="0"/>
                </a:rPr>
                <a:t>size and cost of the accelerator;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sz="1600" dirty="0">
                  <a:solidFill>
                    <a:srgbClr val="002060"/>
                  </a:solidFill>
                  <a:latin typeface="Roboto" pitchFamily="2" charset="0"/>
                </a:rPr>
                <a:t>lack of experimental data for evidence base;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New demands from the medical community and new opportunities from recent biological research can be integrated in a newly designed ion therapy facility for new delivery modalities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NIMMS collaboration was established in 2018 on the experience basis of PIMMS</a:t>
              </a:r>
            </a:p>
            <a:p>
              <a:pPr>
                <a:buFont typeface="Wingdings" panose="05000000000000000000" pitchFamily="2" charset="2"/>
                <a:buChar char="§"/>
              </a:pPr>
              <a:r>
                <a:rPr lang="en-US" sz="1800" dirty="0">
                  <a:solidFill>
                    <a:srgbClr val="002060"/>
                  </a:solidFill>
                  <a:latin typeface="Roboto" pitchFamily="2" charset="0"/>
                </a:rPr>
                <a:t>Partners can use the NIMMS technologies to assemble their own optimized facility</a:t>
              </a:r>
            </a:p>
          </p:txBody>
        </p:sp>
        <p:sp>
          <p:nvSpPr>
            <p:cNvPr id="13" name="Taisnstūris 12">
              <a:extLst>
                <a:ext uri="{FF2B5EF4-FFF2-40B4-BE49-F238E27FC236}">
                  <a16:creationId xmlns:a16="http://schemas.microsoft.com/office/drawing/2014/main" id="{FA23634A-C461-FF4C-BDBF-33BEB047BADF}"/>
                </a:ext>
              </a:extLst>
            </p:cNvPr>
            <p:cNvSpPr/>
            <p:nvPr/>
          </p:nvSpPr>
          <p:spPr>
            <a:xfrm>
              <a:off x="6994225" y="1345884"/>
              <a:ext cx="8266625" cy="1507208"/>
            </a:xfrm>
            <a:prstGeom prst="rect">
              <a:avLst/>
            </a:prstGeom>
            <a:solidFill>
              <a:srgbClr val="002060"/>
            </a:solidFill>
            <a:ln w="28575">
              <a:solidFill>
                <a:srgbClr val="006017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Development of NIMMS</a:t>
              </a:r>
            </a:p>
          </p:txBody>
        </p:sp>
      </p:grpSp>
      <p:sp>
        <p:nvSpPr>
          <p:cNvPr id="17" name="Taisnstūris 16">
            <a:extLst>
              <a:ext uri="{FF2B5EF4-FFF2-40B4-BE49-F238E27FC236}">
                <a16:creationId xmlns:a16="http://schemas.microsoft.com/office/drawing/2014/main" id="{5521D027-9B12-4A9A-84D9-9A3971E66664}"/>
              </a:ext>
            </a:extLst>
          </p:cNvPr>
          <p:cNvSpPr/>
          <p:nvPr/>
        </p:nvSpPr>
        <p:spPr>
          <a:xfrm>
            <a:off x="7197639" y="3853572"/>
            <a:ext cx="3741794" cy="1096857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What is needed for next generation facility?</a:t>
            </a:r>
          </a:p>
        </p:txBody>
      </p:sp>
      <p:sp>
        <p:nvSpPr>
          <p:cNvPr id="18" name="Taisnstūris 17">
            <a:extLst>
              <a:ext uri="{FF2B5EF4-FFF2-40B4-BE49-F238E27FC236}">
                <a16:creationId xmlns:a16="http://schemas.microsoft.com/office/drawing/2014/main" id="{64AAEADE-1F0E-118A-5BC8-7D513F4C893A}"/>
              </a:ext>
            </a:extLst>
          </p:cNvPr>
          <p:cNvSpPr/>
          <p:nvPr/>
        </p:nvSpPr>
        <p:spPr>
          <a:xfrm>
            <a:off x="7327323" y="2708410"/>
            <a:ext cx="3352799" cy="1096857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  <a:latin typeface="Roboto" pitchFamily="2" charset="0"/>
                <a:ea typeface="Roboto" pitchFamily="2" charset="0"/>
              </a:rPr>
              <a:t>Multiple ions</a:t>
            </a:r>
          </a:p>
          <a:p>
            <a:pPr algn="ctr"/>
            <a:r>
              <a:rPr lang="en-US" sz="1400" dirty="0">
                <a:solidFill>
                  <a:srgbClr val="00B0F0"/>
                </a:solidFill>
                <a:latin typeface="Roboto" pitchFamily="2" charset="0"/>
                <a:ea typeface="Roboto" pitchFamily="2" charset="0"/>
              </a:rPr>
              <a:t>(protons, carbon, oxygen, helium . . .)</a:t>
            </a:r>
          </a:p>
        </p:txBody>
      </p:sp>
      <p:sp>
        <p:nvSpPr>
          <p:cNvPr id="19" name="Taisnstūris 18">
            <a:extLst>
              <a:ext uri="{FF2B5EF4-FFF2-40B4-BE49-F238E27FC236}">
                <a16:creationId xmlns:a16="http://schemas.microsoft.com/office/drawing/2014/main" id="{1CF183C7-C142-E878-E59C-AD8B924C92D6}"/>
              </a:ext>
            </a:extLst>
          </p:cNvPr>
          <p:cNvSpPr/>
          <p:nvPr/>
        </p:nvSpPr>
        <p:spPr>
          <a:xfrm>
            <a:off x="6010275" y="3046316"/>
            <a:ext cx="1196890" cy="84861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  <a:latin typeface="Roboto" pitchFamily="2" charset="0"/>
                <a:ea typeface="Roboto" pitchFamily="2" charset="0"/>
              </a:rPr>
              <a:t>Lower cost</a:t>
            </a:r>
            <a:endParaRPr lang="en-US" sz="1400" dirty="0">
              <a:solidFill>
                <a:srgbClr val="00B0F0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0" name="Taisnstūris 19">
            <a:extLst>
              <a:ext uri="{FF2B5EF4-FFF2-40B4-BE49-F238E27FC236}">
                <a16:creationId xmlns:a16="http://schemas.microsoft.com/office/drawing/2014/main" id="{3EDB1F04-114D-11AB-B0B2-9B7F086EF667}"/>
              </a:ext>
            </a:extLst>
          </p:cNvPr>
          <p:cNvSpPr/>
          <p:nvPr/>
        </p:nvSpPr>
        <p:spPr>
          <a:xfrm>
            <a:off x="10744937" y="3046316"/>
            <a:ext cx="1481110" cy="84861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  <a:latin typeface="Roboto" pitchFamily="2" charset="0"/>
                <a:ea typeface="Roboto" pitchFamily="2" charset="0"/>
              </a:rPr>
              <a:t>Reduced dimensions</a:t>
            </a:r>
            <a:endParaRPr lang="en-US" sz="1400" dirty="0">
              <a:solidFill>
                <a:srgbClr val="00B0F0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1" name="Taisnstūris 20">
            <a:extLst>
              <a:ext uri="{FF2B5EF4-FFF2-40B4-BE49-F238E27FC236}">
                <a16:creationId xmlns:a16="http://schemas.microsoft.com/office/drawing/2014/main" id="{4BE73736-A738-5D08-93AB-E87B52AF4E63}"/>
              </a:ext>
            </a:extLst>
          </p:cNvPr>
          <p:cNvSpPr/>
          <p:nvPr/>
        </p:nvSpPr>
        <p:spPr>
          <a:xfrm>
            <a:off x="6105525" y="5058089"/>
            <a:ext cx="1196890" cy="84861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  <a:latin typeface="Roboto" pitchFamily="2" charset="0"/>
                <a:ea typeface="Roboto" pitchFamily="2" charset="0"/>
              </a:rPr>
              <a:t>Faster dose delivery</a:t>
            </a:r>
            <a:endParaRPr lang="en-US" sz="1400" dirty="0">
              <a:solidFill>
                <a:srgbClr val="00B0F0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2" name="Taisnstūris 21">
            <a:extLst>
              <a:ext uri="{FF2B5EF4-FFF2-40B4-BE49-F238E27FC236}">
                <a16:creationId xmlns:a16="http://schemas.microsoft.com/office/drawing/2014/main" id="{37315897-ACAD-E9FA-8908-6E2125A93131}"/>
              </a:ext>
            </a:extLst>
          </p:cNvPr>
          <p:cNvSpPr/>
          <p:nvPr/>
        </p:nvSpPr>
        <p:spPr>
          <a:xfrm>
            <a:off x="10788323" y="5058089"/>
            <a:ext cx="1392863" cy="84861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  <a:latin typeface="Roboto" pitchFamily="2" charset="0"/>
                <a:ea typeface="Roboto" pitchFamily="2" charset="0"/>
              </a:rPr>
              <a:t>Increased beam intensity</a:t>
            </a:r>
            <a:endParaRPr lang="en-US" sz="1400" dirty="0">
              <a:solidFill>
                <a:srgbClr val="00B0F0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3" name="Taisnstūris 22">
            <a:extLst>
              <a:ext uri="{FF2B5EF4-FFF2-40B4-BE49-F238E27FC236}">
                <a16:creationId xmlns:a16="http://schemas.microsoft.com/office/drawing/2014/main" id="{7B843211-BE70-2117-9EF6-AB1A63632746}"/>
              </a:ext>
            </a:extLst>
          </p:cNvPr>
          <p:cNvSpPr/>
          <p:nvPr/>
        </p:nvSpPr>
        <p:spPr>
          <a:xfrm>
            <a:off x="7390738" y="5681925"/>
            <a:ext cx="1612985" cy="84861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  <a:latin typeface="Roboto" pitchFamily="2" charset="0"/>
                <a:ea typeface="Roboto" pitchFamily="2" charset="0"/>
              </a:rPr>
              <a:t>New delivery methods</a:t>
            </a:r>
            <a:endParaRPr lang="en-US" sz="1400" dirty="0">
              <a:solidFill>
                <a:srgbClr val="00B0F0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4" name="Taisnstūris 23">
            <a:extLst>
              <a:ext uri="{FF2B5EF4-FFF2-40B4-BE49-F238E27FC236}">
                <a16:creationId xmlns:a16="http://schemas.microsoft.com/office/drawing/2014/main" id="{A7A9F0C5-7398-67F6-1591-CA4F426ED81D}"/>
              </a:ext>
            </a:extLst>
          </p:cNvPr>
          <p:cNvSpPr/>
          <p:nvPr/>
        </p:nvSpPr>
        <p:spPr>
          <a:xfrm>
            <a:off x="9112901" y="5702180"/>
            <a:ext cx="1612985" cy="848616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  <a:latin typeface="Roboto" pitchFamily="2" charset="0"/>
                <a:ea typeface="Roboto" pitchFamily="2" charset="0"/>
              </a:rPr>
              <a:t>A rotating gantry</a:t>
            </a:r>
            <a:endParaRPr lang="en-US" sz="1400" dirty="0">
              <a:solidFill>
                <a:srgbClr val="00B0F0"/>
              </a:solidFill>
              <a:latin typeface="Roboto" pitchFamily="2" charset="0"/>
              <a:ea typeface="Roboto" pitchFamily="2" charset="0"/>
            </a:endParaRPr>
          </a:p>
        </p:txBody>
      </p:sp>
      <p:cxnSp>
        <p:nvCxnSpPr>
          <p:cNvPr id="26" name="Taisns bultveida savienotājs 25">
            <a:extLst>
              <a:ext uri="{FF2B5EF4-FFF2-40B4-BE49-F238E27FC236}">
                <a16:creationId xmlns:a16="http://schemas.microsoft.com/office/drawing/2014/main" id="{9F703105-A673-7BCE-41AB-DF7BB5E05996}"/>
              </a:ext>
            </a:extLst>
          </p:cNvPr>
          <p:cNvCxnSpPr>
            <a:stCxn id="17" idx="0"/>
          </p:cNvCxnSpPr>
          <p:nvPr/>
        </p:nvCxnSpPr>
        <p:spPr>
          <a:xfrm flipV="1">
            <a:off x="9068536" y="3581400"/>
            <a:ext cx="0" cy="272172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Taisns bultveida savienotājs 26">
            <a:extLst>
              <a:ext uri="{FF2B5EF4-FFF2-40B4-BE49-F238E27FC236}">
                <a16:creationId xmlns:a16="http://schemas.microsoft.com/office/drawing/2014/main" id="{78FE0654-08A0-DCF3-61CC-ECAC5F758220}"/>
              </a:ext>
            </a:extLst>
          </p:cNvPr>
          <p:cNvCxnSpPr>
            <a:cxnSpLocks/>
            <a:endCxn id="23" idx="0"/>
          </p:cNvCxnSpPr>
          <p:nvPr/>
        </p:nvCxnSpPr>
        <p:spPr>
          <a:xfrm flipH="1">
            <a:off x="8197231" y="4857750"/>
            <a:ext cx="270902" cy="82417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Taisns bultveida savienotājs 32">
            <a:extLst>
              <a:ext uri="{FF2B5EF4-FFF2-40B4-BE49-F238E27FC236}">
                <a16:creationId xmlns:a16="http://schemas.microsoft.com/office/drawing/2014/main" id="{DED38AD8-9E12-4043-92F0-D71C930DF99E}"/>
              </a:ext>
            </a:extLst>
          </p:cNvPr>
          <p:cNvCxnSpPr>
            <a:cxnSpLocks/>
            <a:endCxn id="24" idx="0"/>
          </p:cNvCxnSpPr>
          <p:nvPr/>
        </p:nvCxnSpPr>
        <p:spPr>
          <a:xfrm>
            <a:off x="9622605" y="4857750"/>
            <a:ext cx="296789" cy="84443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Taisns bultveida savienotājs 36">
            <a:extLst>
              <a:ext uri="{FF2B5EF4-FFF2-40B4-BE49-F238E27FC236}">
                <a16:creationId xmlns:a16="http://schemas.microsoft.com/office/drawing/2014/main" id="{E0CD27D1-155C-69FA-2C2C-60FA85F28A27}"/>
              </a:ext>
            </a:extLst>
          </p:cNvPr>
          <p:cNvCxnSpPr>
            <a:cxnSpLocks/>
          </p:cNvCxnSpPr>
          <p:nvPr/>
        </p:nvCxnSpPr>
        <p:spPr>
          <a:xfrm flipH="1" flipV="1">
            <a:off x="6873859" y="3745912"/>
            <a:ext cx="363258" cy="43484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Taisns bultveida savienotājs 39">
            <a:extLst>
              <a:ext uri="{FF2B5EF4-FFF2-40B4-BE49-F238E27FC236}">
                <a16:creationId xmlns:a16="http://schemas.microsoft.com/office/drawing/2014/main" id="{00DE50DD-9F65-43E9-1272-03081747E806}"/>
              </a:ext>
            </a:extLst>
          </p:cNvPr>
          <p:cNvCxnSpPr>
            <a:cxnSpLocks/>
          </p:cNvCxnSpPr>
          <p:nvPr/>
        </p:nvCxnSpPr>
        <p:spPr>
          <a:xfrm flipV="1">
            <a:off x="10873433" y="3805267"/>
            <a:ext cx="458731" cy="444039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Taisns bultveida savienotājs 42">
            <a:extLst>
              <a:ext uri="{FF2B5EF4-FFF2-40B4-BE49-F238E27FC236}">
                <a16:creationId xmlns:a16="http://schemas.microsoft.com/office/drawing/2014/main" id="{4F4B0435-8ADB-3F5F-11E1-443ABE891356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10873432" y="4726425"/>
            <a:ext cx="611323" cy="331664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Taisns bultveida savienotājs 44">
            <a:extLst>
              <a:ext uri="{FF2B5EF4-FFF2-40B4-BE49-F238E27FC236}">
                <a16:creationId xmlns:a16="http://schemas.microsoft.com/office/drawing/2014/main" id="{BF891644-E649-C1C1-C41A-1FADB8A9E280}"/>
              </a:ext>
            </a:extLst>
          </p:cNvPr>
          <p:cNvCxnSpPr>
            <a:cxnSpLocks/>
            <a:endCxn id="21" idx="0"/>
          </p:cNvCxnSpPr>
          <p:nvPr/>
        </p:nvCxnSpPr>
        <p:spPr>
          <a:xfrm flipH="1">
            <a:off x="6703970" y="4672343"/>
            <a:ext cx="636545" cy="385746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7885739"/>
      </p:ext>
    </p:extLst>
  </p:cSld>
  <p:clrMapOvr>
    <a:masterClrMapping/>
  </p:clrMapOvr>
  <p:transition>
    <p:fad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538B3D8-6AE9-E321-77E5-066459C1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Core technologies developed within NIMMS</a:t>
            </a:r>
          </a:p>
        </p:txBody>
      </p:sp>
      <p:grpSp>
        <p:nvGrpSpPr>
          <p:cNvPr id="3" name="Grupa 2">
            <a:extLst>
              <a:ext uri="{FF2B5EF4-FFF2-40B4-BE49-F238E27FC236}">
                <a16:creationId xmlns:a16="http://schemas.microsoft.com/office/drawing/2014/main" id="{27D36121-B5CB-08AC-1AAF-0C40E3EFC855}"/>
              </a:ext>
            </a:extLst>
          </p:cNvPr>
          <p:cNvGrpSpPr/>
          <p:nvPr/>
        </p:nvGrpSpPr>
        <p:grpSpPr>
          <a:xfrm>
            <a:off x="57151" y="665856"/>
            <a:ext cx="5916168" cy="2840335"/>
            <a:chOff x="133351" y="2266036"/>
            <a:chExt cx="7505698" cy="1267738"/>
          </a:xfrm>
        </p:grpSpPr>
        <p:grpSp>
          <p:nvGrpSpPr>
            <p:cNvPr id="4" name="Grupa 3">
              <a:extLst>
                <a:ext uri="{FF2B5EF4-FFF2-40B4-BE49-F238E27FC236}">
                  <a16:creationId xmlns:a16="http://schemas.microsoft.com/office/drawing/2014/main" id="{56E09609-4670-5324-7D45-ABB08F669DBA}"/>
                </a:ext>
              </a:extLst>
            </p:cNvPr>
            <p:cNvGrpSpPr/>
            <p:nvPr/>
          </p:nvGrpSpPr>
          <p:grpSpPr>
            <a:xfrm>
              <a:off x="133351" y="2268579"/>
              <a:ext cx="7505698" cy="1265195"/>
              <a:chOff x="6440818" y="1684838"/>
              <a:chExt cx="5864136" cy="1722456"/>
            </a:xfrm>
          </p:grpSpPr>
          <p:sp>
            <p:nvSpPr>
              <p:cNvPr id="6" name="Satura vietturis 5">
                <a:extLst>
                  <a:ext uri="{FF2B5EF4-FFF2-40B4-BE49-F238E27FC236}">
                    <a16:creationId xmlns:a16="http://schemas.microsoft.com/office/drawing/2014/main" id="{62EFBD1A-3274-6C6B-A22A-F7398642F21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88766" y="1684838"/>
                <a:ext cx="4116188" cy="1722456"/>
              </a:xfrm>
              <a:prstGeom prst="rect">
                <a:avLst/>
              </a:prstGeom>
              <a:solidFill>
                <a:srgbClr val="002060"/>
              </a:solidFill>
              <a:ln w="19050">
                <a:solidFill>
                  <a:srgbClr val="006017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sz="1100" dirty="0">
                  <a:solidFill>
                    <a:srgbClr val="006017"/>
                  </a:solidFill>
                </a:endParaRPr>
              </a:p>
            </p:txBody>
          </p:sp>
          <p:sp>
            <p:nvSpPr>
              <p:cNvPr id="7" name="Taisnstūris 6">
                <a:extLst>
                  <a:ext uri="{FF2B5EF4-FFF2-40B4-BE49-F238E27FC236}">
                    <a16:creationId xmlns:a16="http://schemas.microsoft.com/office/drawing/2014/main" id="{5E9EB3B1-9B73-B349-C804-3F8B0DC0600B}"/>
                  </a:ext>
                </a:extLst>
              </p:cNvPr>
              <p:cNvSpPr/>
              <p:nvPr/>
            </p:nvSpPr>
            <p:spPr>
              <a:xfrm>
                <a:off x="6440818" y="1684838"/>
                <a:ext cx="1652214" cy="1722455"/>
              </a:xfrm>
              <a:prstGeom prst="rect">
                <a:avLst/>
              </a:prstGeom>
              <a:solidFill>
                <a:srgbClr val="002060"/>
              </a:solidFill>
              <a:ln w="19050">
                <a:solidFill>
                  <a:srgbClr val="006017"/>
                </a:solidFill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MarkPro-Bold" panose="020B0804020101010102" pitchFamily="34" charset="0"/>
                  </a:rPr>
                  <a:t>Small </a:t>
                </a:r>
                <a:r>
                  <a:rPr lang="en-US" dirty="0" err="1">
                    <a:solidFill>
                      <a:schemeClr val="bg1"/>
                    </a:solidFill>
                    <a:latin typeface="MarkPro-Bold" panose="020B0804020101010102" pitchFamily="34" charset="0"/>
                  </a:rPr>
                  <a:t>sycnhrotrons</a:t>
                </a:r>
                <a:r>
                  <a:rPr lang="en-US" dirty="0">
                    <a:solidFill>
                      <a:schemeClr val="bg1"/>
                    </a:solidFill>
                    <a:latin typeface="MarkPro-Bold" panose="020B0804020101010102" pitchFamily="34" charset="0"/>
                  </a:rPr>
                  <a:t> for particle therapy</a:t>
                </a:r>
              </a:p>
            </p:txBody>
          </p:sp>
        </p:grpSp>
        <p:sp>
          <p:nvSpPr>
            <p:cNvPr id="5" name="Satura vietturis 5">
              <a:extLst>
                <a:ext uri="{FF2B5EF4-FFF2-40B4-BE49-F238E27FC236}">
                  <a16:creationId xmlns:a16="http://schemas.microsoft.com/office/drawing/2014/main" id="{CF1BD2B6-DE53-3FB6-0B6A-5B5DD45A20C5}"/>
                </a:ext>
              </a:extLst>
            </p:cNvPr>
            <p:cNvSpPr txBox="1">
              <a:spLocks/>
            </p:cNvSpPr>
            <p:nvPr/>
          </p:nvSpPr>
          <p:spPr>
            <a:xfrm>
              <a:off x="2246782" y="2266036"/>
              <a:ext cx="123824" cy="126519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en-US" sz="1100" dirty="0">
                <a:solidFill>
                  <a:srgbClr val="006017"/>
                </a:solidFill>
              </a:endParaRPr>
            </a:p>
          </p:txBody>
        </p:sp>
      </p:grpSp>
      <p:grpSp>
        <p:nvGrpSpPr>
          <p:cNvPr id="9" name="Grupa 8">
            <a:extLst>
              <a:ext uri="{FF2B5EF4-FFF2-40B4-BE49-F238E27FC236}">
                <a16:creationId xmlns:a16="http://schemas.microsoft.com/office/drawing/2014/main" id="{214B1375-C1C1-6BC8-1BA3-3AACC8E55753}"/>
              </a:ext>
            </a:extLst>
          </p:cNvPr>
          <p:cNvGrpSpPr/>
          <p:nvPr/>
        </p:nvGrpSpPr>
        <p:grpSpPr>
          <a:xfrm>
            <a:off x="57151" y="3658652"/>
            <a:ext cx="5916168" cy="2840335"/>
            <a:chOff x="133351" y="2266036"/>
            <a:chExt cx="7505698" cy="1267738"/>
          </a:xfrm>
        </p:grpSpPr>
        <p:grpSp>
          <p:nvGrpSpPr>
            <p:cNvPr id="10" name="Grupa 9">
              <a:extLst>
                <a:ext uri="{FF2B5EF4-FFF2-40B4-BE49-F238E27FC236}">
                  <a16:creationId xmlns:a16="http://schemas.microsoft.com/office/drawing/2014/main" id="{5B916498-6527-781F-4B47-F346ED7FD4B5}"/>
                </a:ext>
              </a:extLst>
            </p:cNvPr>
            <p:cNvGrpSpPr/>
            <p:nvPr/>
          </p:nvGrpSpPr>
          <p:grpSpPr>
            <a:xfrm>
              <a:off x="133351" y="2268579"/>
              <a:ext cx="7505698" cy="1265195"/>
              <a:chOff x="6440818" y="1684838"/>
              <a:chExt cx="5864136" cy="1722456"/>
            </a:xfrm>
          </p:grpSpPr>
          <p:sp>
            <p:nvSpPr>
              <p:cNvPr id="12" name="Satura vietturis 5">
                <a:extLst>
                  <a:ext uri="{FF2B5EF4-FFF2-40B4-BE49-F238E27FC236}">
                    <a16:creationId xmlns:a16="http://schemas.microsoft.com/office/drawing/2014/main" id="{9EC768DD-0C78-96ED-ABF2-FA358ACDD60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88766" y="1684838"/>
                <a:ext cx="4116188" cy="1722456"/>
              </a:xfrm>
              <a:prstGeom prst="rect">
                <a:avLst/>
              </a:prstGeom>
              <a:solidFill>
                <a:srgbClr val="002060"/>
              </a:solidFill>
              <a:ln w="19050">
                <a:solidFill>
                  <a:srgbClr val="006017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sz="1100" dirty="0">
                  <a:solidFill>
                    <a:srgbClr val="006017"/>
                  </a:solidFill>
                </a:endParaRPr>
              </a:p>
            </p:txBody>
          </p:sp>
          <p:sp>
            <p:nvSpPr>
              <p:cNvPr id="13" name="Taisnstūris 12">
                <a:extLst>
                  <a:ext uri="{FF2B5EF4-FFF2-40B4-BE49-F238E27FC236}">
                    <a16:creationId xmlns:a16="http://schemas.microsoft.com/office/drawing/2014/main" id="{072A61F6-CFCD-1F15-CECA-5AFA3DDDDE8A}"/>
                  </a:ext>
                </a:extLst>
              </p:cNvPr>
              <p:cNvSpPr/>
              <p:nvPr/>
            </p:nvSpPr>
            <p:spPr>
              <a:xfrm>
                <a:off x="6440818" y="1684838"/>
                <a:ext cx="1652214" cy="1722455"/>
              </a:xfrm>
              <a:prstGeom prst="rect">
                <a:avLst/>
              </a:prstGeom>
              <a:solidFill>
                <a:srgbClr val="002060"/>
              </a:solidFill>
              <a:ln w="19050">
                <a:solidFill>
                  <a:srgbClr val="006017"/>
                </a:solidFill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MarkPro-Bold" panose="020B0804020101010102" pitchFamily="34" charset="0"/>
                  </a:rPr>
                  <a:t>Curved SC magnets for synchrotrons and gantries</a:t>
                </a:r>
              </a:p>
            </p:txBody>
          </p:sp>
        </p:grpSp>
        <p:sp>
          <p:nvSpPr>
            <p:cNvPr id="11" name="Satura vietturis 5">
              <a:extLst>
                <a:ext uri="{FF2B5EF4-FFF2-40B4-BE49-F238E27FC236}">
                  <a16:creationId xmlns:a16="http://schemas.microsoft.com/office/drawing/2014/main" id="{F55CAFAA-6AF0-E767-67FC-64D2AB739D4D}"/>
                </a:ext>
              </a:extLst>
            </p:cNvPr>
            <p:cNvSpPr txBox="1">
              <a:spLocks/>
            </p:cNvSpPr>
            <p:nvPr/>
          </p:nvSpPr>
          <p:spPr>
            <a:xfrm>
              <a:off x="2246782" y="2266036"/>
              <a:ext cx="123824" cy="126519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en-US" sz="1100" dirty="0">
                <a:solidFill>
                  <a:srgbClr val="006017"/>
                </a:solidFill>
              </a:endParaRPr>
            </a:p>
          </p:txBody>
        </p:sp>
      </p:grpSp>
      <p:grpSp>
        <p:nvGrpSpPr>
          <p:cNvPr id="15" name="Grupa 14">
            <a:extLst>
              <a:ext uri="{FF2B5EF4-FFF2-40B4-BE49-F238E27FC236}">
                <a16:creationId xmlns:a16="http://schemas.microsoft.com/office/drawing/2014/main" id="{AC13BA66-0332-409E-4984-5E3AFC02B3BF}"/>
              </a:ext>
            </a:extLst>
          </p:cNvPr>
          <p:cNvGrpSpPr/>
          <p:nvPr/>
        </p:nvGrpSpPr>
        <p:grpSpPr>
          <a:xfrm flipH="1">
            <a:off x="6218683" y="660158"/>
            <a:ext cx="5916168" cy="2840335"/>
            <a:chOff x="133351" y="2266036"/>
            <a:chExt cx="7505698" cy="1267738"/>
          </a:xfrm>
        </p:grpSpPr>
        <p:grpSp>
          <p:nvGrpSpPr>
            <p:cNvPr id="16" name="Grupa 15">
              <a:extLst>
                <a:ext uri="{FF2B5EF4-FFF2-40B4-BE49-F238E27FC236}">
                  <a16:creationId xmlns:a16="http://schemas.microsoft.com/office/drawing/2014/main" id="{C007CBAC-4E90-3B72-9FC7-615A4AB16223}"/>
                </a:ext>
              </a:extLst>
            </p:cNvPr>
            <p:cNvGrpSpPr/>
            <p:nvPr/>
          </p:nvGrpSpPr>
          <p:grpSpPr>
            <a:xfrm>
              <a:off x="133351" y="2268579"/>
              <a:ext cx="7505698" cy="1265195"/>
              <a:chOff x="6440818" y="1684838"/>
              <a:chExt cx="5864136" cy="1722456"/>
            </a:xfrm>
          </p:grpSpPr>
          <p:sp>
            <p:nvSpPr>
              <p:cNvPr id="18" name="Satura vietturis 5">
                <a:extLst>
                  <a:ext uri="{FF2B5EF4-FFF2-40B4-BE49-F238E27FC236}">
                    <a16:creationId xmlns:a16="http://schemas.microsoft.com/office/drawing/2014/main" id="{6B797520-6D42-0DE2-75F7-B1973C0DAE2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88766" y="1684838"/>
                <a:ext cx="4116188" cy="1722456"/>
              </a:xfrm>
              <a:prstGeom prst="rect">
                <a:avLst/>
              </a:prstGeom>
              <a:solidFill>
                <a:srgbClr val="002060"/>
              </a:solidFill>
              <a:ln w="19050">
                <a:solidFill>
                  <a:srgbClr val="006017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sz="1100" dirty="0">
                  <a:solidFill>
                    <a:srgbClr val="006017"/>
                  </a:solidFill>
                </a:endParaRPr>
              </a:p>
            </p:txBody>
          </p:sp>
          <p:sp>
            <p:nvSpPr>
              <p:cNvPr id="19" name="Taisnstūris 18">
                <a:extLst>
                  <a:ext uri="{FF2B5EF4-FFF2-40B4-BE49-F238E27FC236}">
                    <a16:creationId xmlns:a16="http://schemas.microsoft.com/office/drawing/2014/main" id="{A0745B72-D674-0DE4-0642-17B6986EEE9C}"/>
                  </a:ext>
                </a:extLst>
              </p:cNvPr>
              <p:cNvSpPr/>
              <p:nvPr/>
            </p:nvSpPr>
            <p:spPr>
              <a:xfrm>
                <a:off x="6440818" y="1684838"/>
                <a:ext cx="1652214" cy="1722455"/>
              </a:xfrm>
              <a:prstGeom prst="rect">
                <a:avLst/>
              </a:prstGeom>
              <a:solidFill>
                <a:srgbClr val="002060"/>
              </a:solidFill>
              <a:ln w="19050">
                <a:solidFill>
                  <a:srgbClr val="006017"/>
                </a:solidFill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MarkPro-Bold" panose="020B0804020101010102" pitchFamily="34" charset="0"/>
                  </a:rPr>
                  <a:t>SC gantries</a:t>
                </a:r>
              </a:p>
            </p:txBody>
          </p:sp>
        </p:grpSp>
        <p:sp>
          <p:nvSpPr>
            <p:cNvPr id="17" name="Satura vietturis 5">
              <a:extLst>
                <a:ext uri="{FF2B5EF4-FFF2-40B4-BE49-F238E27FC236}">
                  <a16:creationId xmlns:a16="http://schemas.microsoft.com/office/drawing/2014/main" id="{711F8C5B-E528-BA4E-F4D6-DDAD9DBBDD11}"/>
                </a:ext>
              </a:extLst>
            </p:cNvPr>
            <p:cNvSpPr txBox="1">
              <a:spLocks/>
            </p:cNvSpPr>
            <p:nvPr/>
          </p:nvSpPr>
          <p:spPr>
            <a:xfrm>
              <a:off x="2246782" y="2266036"/>
              <a:ext cx="123824" cy="126519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en-US" sz="1100" dirty="0">
                <a:solidFill>
                  <a:srgbClr val="006017"/>
                </a:solidFill>
              </a:endParaRPr>
            </a:p>
          </p:txBody>
        </p: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6A6F9EAC-B278-498D-D6AF-4E4730E45513}"/>
              </a:ext>
            </a:extLst>
          </p:cNvPr>
          <p:cNvGrpSpPr/>
          <p:nvPr/>
        </p:nvGrpSpPr>
        <p:grpSpPr>
          <a:xfrm flipH="1">
            <a:off x="6218681" y="3652896"/>
            <a:ext cx="5916168" cy="2840335"/>
            <a:chOff x="133351" y="2266036"/>
            <a:chExt cx="7505698" cy="1267738"/>
          </a:xfrm>
        </p:grpSpPr>
        <p:grpSp>
          <p:nvGrpSpPr>
            <p:cNvPr id="21" name="Grupa 20">
              <a:extLst>
                <a:ext uri="{FF2B5EF4-FFF2-40B4-BE49-F238E27FC236}">
                  <a16:creationId xmlns:a16="http://schemas.microsoft.com/office/drawing/2014/main" id="{790634AE-132E-45C7-7A00-73CAF22F7F54}"/>
                </a:ext>
              </a:extLst>
            </p:cNvPr>
            <p:cNvGrpSpPr/>
            <p:nvPr/>
          </p:nvGrpSpPr>
          <p:grpSpPr>
            <a:xfrm>
              <a:off x="133351" y="2268579"/>
              <a:ext cx="7505698" cy="1265195"/>
              <a:chOff x="6440818" y="1684838"/>
              <a:chExt cx="5864136" cy="1722456"/>
            </a:xfrm>
          </p:grpSpPr>
          <p:sp>
            <p:nvSpPr>
              <p:cNvPr id="23" name="Satura vietturis 5">
                <a:extLst>
                  <a:ext uri="{FF2B5EF4-FFF2-40B4-BE49-F238E27FC236}">
                    <a16:creationId xmlns:a16="http://schemas.microsoft.com/office/drawing/2014/main" id="{D9219E87-949B-2BDB-3A6B-C39DEC22F86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88766" y="1684838"/>
                <a:ext cx="4116188" cy="1722456"/>
              </a:xfrm>
              <a:prstGeom prst="rect">
                <a:avLst/>
              </a:prstGeom>
              <a:solidFill>
                <a:srgbClr val="002060"/>
              </a:solidFill>
              <a:ln w="19050">
                <a:solidFill>
                  <a:srgbClr val="006017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effectLst/>
                    <a:latin typeface="MarkPro" panose="020B0504020101010102" pitchFamily="34" charset="0"/>
                    <a:ea typeface="Roboto" panose="02000000000000000000" pitchFamily="2" charset="0"/>
                    <a:cs typeface="Roboto" panose="02000000000000000000" pitchFamily="2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sz="1100" dirty="0">
                  <a:solidFill>
                    <a:srgbClr val="006017"/>
                  </a:solidFill>
                </a:endParaRPr>
              </a:p>
            </p:txBody>
          </p:sp>
          <p:sp>
            <p:nvSpPr>
              <p:cNvPr id="24" name="Taisnstūris 23">
                <a:extLst>
                  <a:ext uri="{FF2B5EF4-FFF2-40B4-BE49-F238E27FC236}">
                    <a16:creationId xmlns:a16="http://schemas.microsoft.com/office/drawing/2014/main" id="{874B1A07-4090-F2FD-331E-6A5CDDEBCE39}"/>
                  </a:ext>
                </a:extLst>
              </p:cNvPr>
              <p:cNvSpPr/>
              <p:nvPr/>
            </p:nvSpPr>
            <p:spPr>
              <a:xfrm>
                <a:off x="6440818" y="1684838"/>
                <a:ext cx="1652214" cy="1722455"/>
              </a:xfrm>
              <a:prstGeom prst="rect">
                <a:avLst/>
              </a:prstGeom>
              <a:solidFill>
                <a:srgbClr val="002060"/>
              </a:solidFill>
              <a:ln w="19050">
                <a:solidFill>
                  <a:srgbClr val="006017"/>
                </a:solidFill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MarkPro-Bold" panose="020B0804020101010102" pitchFamily="34" charset="0"/>
                  </a:rPr>
                  <a:t>High frequency ion LINACs</a:t>
                </a:r>
              </a:p>
            </p:txBody>
          </p:sp>
        </p:grpSp>
        <p:sp>
          <p:nvSpPr>
            <p:cNvPr id="22" name="Satura vietturis 5">
              <a:extLst>
                <a:ext uri="{FF2B5EF4-FFF2-40B4-BE49-F238E27FC236}">
                  <a16:creationId xmlns:a16="http://schemas.microsoft.com/office/drawing/2014/main" id="{842BBD00-BF53-2807-E264-49CE93E31917}"/>
                </a:ext>
              </a:extLst>
            </p:cNvPr>
            <p:cNvSpPr txBox="1">
              <a:spLocks/>
            </p:cNvSpPr>
            <p:nvPr/>
          </p:nvSpPr>
          <p:spPr>
            <a:xfrm>
              <a:off x="2246782" y="2266036"/>
              <a:ext cx="123824" cy="126519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en-US" sz="1100" dirty="0">
                <a:solidFill>
                  <a:srgbClr val="006017"/>
                </a:solidFill>
              </a:endParaRPr>
            </a:p>
          </p:txBody>
        </p:sp>
      </p:grpSp>
      <p:pic>
        <p:nvPicPr>
          <p:cNvPr id="29" name="Picture 6">
            <a:extLst>
              <a:ext uri="{FF2B5EF4-FFF2-40B4-BE49-F238E27FC236}">
                <a16:creationId xmlns:a16="http://schemas.microsoft.com/office/drawing/2014/main" id="{FE1AF870-76FA-5427-6547-AC30BC9CF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0607" y="4060659"/>
            <a:ext cx="4152711" cy="1935309"/>
          </a:xfrm>
          <a:prstGeom prst="rect">
            <a:avLst/>
          </a:prstGeom>
        </p:spPr>
      </p:pic>
      <p:pic>
        <p:nvPicPr>
          <p:cNvPr id="33" name="Attēls 32">
            <a:extLst>
              <a:ext uri="{FF2B5EF4-FFF2-40B4-BE49-F238E27FC236}">
                <a16:creationId xmlns:a16="http://schemas.microsoft.com/office/drawing/2014/main" id="{5D4A4725-9D0F-ED83-9296-7307F492D0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9155" y="4023867"/>
            <a:ext cx="4162236" cy="2013500"/>
          </a:xfrm>
          <a:prstGeom prst="rect">
            <a:avLst/>
          </a:prstGeom>
        </p:spPr>
      </p:pic>
      <p:pic>
        <p:nvPicPr>
          <p:cNvPr id="35" name="Attēls 34">
            <a:extLst>
              <a:ext uri="{FF2B5EF4-FFF2-40B4-BE49-F238E27FC236}">
                <a16:creationId xmlns:a16="http://schemas.microsoft.com/office/drawing/2014/main" id="{2BF4929C-3866-7A6A-5589-7CEBE0B91D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0607" y="858832"/>
            <a:ext cx="4162236" cy="2437288"/>
          </a:xfrm>
          <a:prstGeom prst="rect">
            <a:avLst/>
          </a:prstGeom>
        </p:spPr>
      </p:pic>
      <p:pic>
        <p:nvPicPr>
          <p:cNvPr id="36" name="Picture 1">
            <a:extLst>
              <a:ext uri="{FF2B5EF4-FFF2-40B4-BE49-F238E27FC236}">
                <a16:creationId xmlns:a16="http://schemas.microsoft.com/office/drawing/2014/main" id="{D8CCFB25-6980-D8BB-E20C-0FDAE1DA448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299" y="660158"/>
            <a:ext cx="3563947" cy="284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53204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538B3D8-6AE9-E321-77E5-066459C1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1" noProof="0" dirty="0"/>
              <a:t>CERN IT iniciatīvas medicīniskiem pielietojumiem</a:t>
            </a:r>
          </a:p>
        </p:txBody>
      </p:sp>
      <p:grpSp>
        <p:nvGrpSpPr>
          <p:cNvPr id="3" name="Grupa 2">
            <a:extLst>
              <a:ext uri="{FF2B5EF4-FFF2-40B4-BE49-F238E27FC236}">
                <a16:creationId xmlns:a16="http://schemas.microsoft.com/office/drawing/2014/main" id="{B829BAE8-4258-1752-4CDB-B04BB7B6B16A}"/>
              </a:ext>
            </a:extLst>
          </p:cNvPr>
          <p:cNvGrpSpPr/>
          <p:nvPr/>
        </p:nvGrpSpPr>
        <p:grpSpPr>
          <a:xfrm>
            <a:off x="95251" y="617087"/>
            <a:ext cx="7505699" cy="614361"/>
            <a:chOff x="6440818" y="1684838"/>
            <a:chExt cx="5864137" cy="1722457"/>
          </a:xfrm>
        </p:grpSpPr>
        <p:sp>
          <p:nvSpPr>
            <p:cNvPr id="4" name="Satura vietturis 5">
              <a:extLst>
                <a:ext uri="{FF2B5EF4-FFF2-40B4-BE49-F238E27FC236}">
                  <a16:creationId xmlns:a16="http://schemas.microsoft.com/office/drawing/2014/main" id="{A1FBB59E-3310-88B2-4368-96EEC3050611}"/>
                </a:ext>
              </a:extLst>
            </p:cNvPr>
            <p:cNvSpPr txBox="1">
              <a:spLocks/>
            </p:cNvSpPr>
            <p:nvPr/>
          </p:nvSpPr>
          <p:spPr>
            <a:xfrm>
              <a:off x="7810108" y="1684840"/>
              <a:ext cx="4494847" cy="1722455"/>
            </a:xfrm>
            <a:prstGeom prst="rect">
              <a:avLst/>
            </a:prstGeom>
            <a:ln w="19050">
              <a:solidFill>
                <a:srgbClr val="002060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lv-LV" sz="1800" noProof="0" dirty="0">
                  <a:solidFill>
                    <a:srgbClr val="002060"/>
                  </a:solidFill>
                  <a:latin typeface="Roboto" pitchFamily="2" charset="0"/>
                </a:rPr>
                <a:t>CERN ROOT failu sistēmas pielietojums analīze un datu </a:t>
              </a:r>
              <a:r>
                <a:rPr lang="lv-LV" sz="1800" noProof="0" dirty="0" err="1">
                  <a:solidFill>
                    <a:srgbClr val="002060"/>
                  </a:solidFill>
                  <a:latin typeface="Roboto" pitchFamily="2" charset="0"/>
                </a:rPr>
                <a:t>pārnesē</a:t>
              </a:r>
              <a:r>
                <a:rPr lang="lv-LV" sz="1800" noProof="0" dirty="0">
                  <a:solidFill>
                    <a:srgbClr val="002060"/>
                  </a:solidFill>
                  <a:latin typeface="Roboto" pitchFamily="2" charset="0"/>
                </a:rPr>
                <a:t> lielām datu kopām </a:t>
              </a:r>
              <a:r>
                <a:rPr lang="lv-LV" sz="1800" b="1" noProof="0" dirty="0">
                  <a:solidFill>
                    <a:srgbClr val="002060"/>
                  </a:solidFill>
                  <a:latin typeface="Roboto" pitchFamily="2" charset="0"/>
                </a:rPr>
                <a:t>genoma pētniecībā</a:t>
              </a:r>
              <a:endParaRPr lang="lv-LV" sz="400" noProof="0" dirty="0">
                <a:solidFill>
                  <a:srgbClr val="002060"/>
                </a:solidFill>
                <a:latin typeface="Roboto" pitchFamily="2" charset="0"/>
              </a:endParaRPr>
            </a:p>
          </p:txBody>
        </p:sp>
        <p:sp>
          <p:nvSpPr>
            <p:cNvPr id="5" name="Taisnstūris 4">
              <a:extLst>
                <a:ext uri="{FF2B5EF4-FFF2-40B4-BE49-F238E27FC236}">
                  <a16:creationId xmlns:a16="http://schemas.microsoft.com/office/drawing/2014/main" id="{488F0CAF-9568-DEC7-7793-87015448BC52}"/>
                </a:ext>
              </a:extLst>
            </p:cNvPr>
            <p:cNvSpPr/>
            <p:nvPr/>
          </p:nvSpPr>
          <p:spPr>
            <a:xfrm>
              <a:off x="6440818" y="1684838"/>
              <a:ext cx="1369290" cy="1722455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000" b="1" noProof="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GeneROOT</a:t>
              </a:r>
              <a:endParaRPr lang="lv-LV" sz="2000" b="1" noProof="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6" name="Grupa 5">
            <a:extLst>
              <a:ext uri="{FF2B5EF4-FFF2-40B4-BE49-F238E27FC236}">
                <a16:creationId xmlns:a16="http://schemas.microsoft.com/office/drawing/2014/main" id="{FD2D6380-D45D-FAD7-FC94-77EF8B42C419}"/>
              </a:ext>
            </a:extLst>
          </p:cNvPr>
          <p:cNvGrpSpPr/>
          <p:nvPr/>
        </p:nvGrpSpPr>
        <p:grpSpPr>
          <a:xfrm>
            <a:off x="95251" y="1358471"/>
            <a:ext cx="7505699" cy="1187428"/>
            <a:chOff x="6440818" y="1684838"/>
            <a:chExt cx="5864137" cy="1722457"/>
          </a:xfrm>
        </p:grpSpPr>
        <p:sp>
          <p:nvSpPr>
            <p:cNvPr id="7" name="Satura vietturis 5">
              <a:extLst>
                <a:ext uri="{FF2B5EF4-FFF2-40B4-BE49-F238E27FC236}">
                  <a16:creationId xmlns:a16="http://schemas.microsoft.com/office/drawing/2014/main" id="{42C2F4C6-996C-5A3E-42DF-B596CE45F7F5}"/>
                </a:ext>
              </a:extLst>
            </p:cNvPr>
            <p:cNvSpPr txBox="1">
              <a:spLocks/>
            </p:cNvSpPr>
            <p:nvPr/>
          </p:nvSpPr>
          <p:spPr>
            <a:xfrm>
              <a:off x="7810108" y="1684840"/>
              <a:ext cx="4494847" cy="1722455"/>
            </a:xfrm>
            <a:prstGeom prst="rect">
              <a:avLst/>
            </a:prstGeom>
            <a:ln w="19050">
              <a:solidFill>
                <a:srgbClr val="002060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lv-LV" sz="1800" noProof="0" dirty="0">
                  <a:solidFill>
                    <a:srgbClr val="002060"/>
                  </a:solidFill>
                  <a:latin typeface="Roboto" pitchFamily="2" charset="0"/>
                </a:rPr>
                <a:t>Platforma un modeļu bibliotēka </a:t>
              </a:r>
              <a:r>
                <a:rPr lang="lv-LV" sz="1800" i="1" noProof="0" dirty="0">
                  <a:solidFill>
                    <a:srgbClr val="002060"/>
                  </a:solidFill>
                  <a:latin typeface="Roboto" pitchFamily="2" charset="0"/>
                </a:rPr>
                <a:t>in-</a:t>
              </a:r>
              <a:r>
                <a:rPr lang="lv-LV" sz="1800" i="1" noProof="0" dirty="0" err="1">
                  <a:solidFill>
                    <a:srgbClr val="002060"/>
                  </a:solidFill>
                  <a:latin typeface="Roboto" pitchFamily="2" charset="0"/>
                </a:rPr>
                <a:t>silico</a:t>
              </a:r>
              <a:r>
                <a:rPr lang="lv-LV" sz="1800" i="1" noProof="0" dirty="0">
                  <a:solidFill>
                    <a:srgbClr val="002060"/>
                  </a:solidFill>
                  <a:latin typeface="Roboto" pitchFamily="2" charset="0"/>
                </a:rPr>
                <a:t> </a:t>
              </a:r>
              <a:r>
                <a:rPr lang="lv-LV" sz="1800" noProof="0" dirty="0">
                  <a:solidFill>
                    <a:srgbClr val="002060"/>
                  </a:solidFill>
                  <a:latin typeface="Roboto" pitchFamily="2" charset="0"/>
                </a:rPr>
                <a:t>ārstēšanas simulācijām</a:t>
              </a:r>
            </a:p>
            <a:p>
              <a:pPr marL="0" indent="0">
                <a:buNone/>
              </a:pPr>
              <a:r>
                <a:rPr lang="lv-LV" sz="1800" noProof="0" dirty="0">
                  <a:solidFill>
                    <a:srgbClr val="002060"/>
                  </a:solidFill>
                  <a:latin typeface="Roboto" pitchFamily="2" charset="0"/>
                </a:rPr>
                <a:t>Pielietojumi </a:t>
              </a:r>
              <a:r>
                <a:rPr lang="lv-LV" sz="1800" b="1" noProof="0" dirty="0">
                  <a:solidFill>
                    <a:srgbClr val="002060"/>
                  </a:solidFill>
                  <a:latin typeface="Roboto" pitchFamily="2" charset="0"/>
                </a:rPr>
                <a:t>neiroloģijā, vēža ārstēšanā </a:t>
              </a:r>
              <a:r>
                <a:rPr lang="lv-LV" sz="1800" noProof="0" dirty="0">
                  <a:solidFill>
                    <a:srgbClr val="002060"/>
                  </a:solidFill>
                  <a:latin typeface="Roboto" pitchFamily="2" charset="0"/>
                </a:rPr>
                <a:t>. . .</a:t>
              </a:r>
            </a:p>
          </p:txBody>
        </p:sp>
        <p:sp>
          <p:nvSpPr>
            <p:cNvPr id="8" name="Taisnstūris 7">
              <a:extLst>
                <a:ext uri="{FF2B5EF4-FFF2-40B4-BE49-F238E27FC236}">
                  <a16:creationId xmlns:a16="http://schemas.microsoft.com/office/drawing/2014/main" id="{ED8067DD-F268-08E0-C186-B0A81C547E4F}"/>
                </a:ext>
              </a:extLst>
            </p:cNvPr>
            <p:cNvSpPr/>
            <p:nvPr/>
          </p:nvSpPr>
          <p:spPr>
            <a:xfrm>
              <a:off x="6440818" y="1684838"/>
              <a:ext cx="1369290" cy="1722455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000" b="1" noProof="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BioDynaMo</a:t>
              </a:r>
              <a:endParaRPr lang="lv-LV" sz="2000" b="1" noProof="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pic>
        <p:nvPicPr>
          <p:cNvPr id="10" name="Attēls 9">
            <a:extLst>
              <a:ext uri="{FF2B5EF4-FFF2-40B4-BE49-F238E27FC236}">
                <a16:creationId xmlns:a16="http://schemas.microsoft.com/office/drawing/2014/main" id="{1CDAFC0C-828E-896F-C238-D28573852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1738" y="1305810"/>
            <a:ext cx="4286911" cy="1384405"/>
          </a:xfrm>
          <a:prstGeom prst="rect">
            <a:avLst/>
          </a:prstGeom>
        </p:spPr>
      </p:pic>
      <p:pic>
        <p:nvPicPr>
          <p:cNvPr id="5122" name="Picture 2" descr="caimira logo">
            <a:extLst>
              <a:ext uri="{FF2B5EF4-FFF2-40B4-BE49-F238E27FC236}">
                <a16:creationId xmlns:a16="http://schemas.microsoft.com/office/drawing/2014/main" id="{0E299A1C-63AD-FF88-3587-7A6702392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738" y="2807713"/>
            <a:ext cx="4286911" cy="1113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upa 10">
            <a:extLst>
              <a:ext uri="{FF2B5EF4-FFF2-40B4-BE49-F238E27FC236}">
                <a16:creationId xmlns:a16="http://schemas.microsoft.com/office/drawing/2014/main" id="{2494C61E-F953-12F0-A9A4-C35D79B54FD6}"/>
              </a:ext>
            </a:extLst>
          </p:cNvPr>
          <p:cNvGrpSpPr/>
          <p:nvPr/>
        </p:nvGrpSpPr>
        <p:grpSpPr>
          <a:xfrm>
            <a:off x="95251" y="2672921"/>
            <a:ext cx="7505699" cy="1187428"/>
            <a:chOff x="6440818" y="1684838"/>
            <a:chExt cx="5864137" cy="1722457"/>
          </a:xfrm>
        </p:grpSpPr>
        <p:sp>
          <p:nvSpPr>
            <p:cNvPr id="12" name="Satura vietturis 5">
              <a:extLst>
                <a:ext uri="{FF2B5EF4-FFF2-40B4-BE49-F238E27FC236}">
                  <a16:creationId xmlns:a16="http://schemas.microsoft.com/office/drawing/2014/main" id="{7684906D-2994-534E-3797-62D62D588BCF}"/>
                </a:ext>
              </a:extLst>
            </p:cNvPr>
            <p:cNvSpPr txBox="1">
              <a:spLocks/>
            </p:cNvSpPr>
            <p:nvPr/>
          </p:nvSpPr>
          <p:spPr>
            <a:xfrm>
              <a:off x="7810108" y="1684840"/>
              <a:ext cx="4494847" cy="1722455"/>
            </a:xfrm>
            <a:prstGeom prst="rect">
              <a:avLst/>
            </a:prstGeom>
            <a:ln w="19050">
              <a:solidFill>
                <a:srgbClr val="002060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lv-LV" sz="1800" noProof="0" dirty="0">
                  <a:solidFill>
                    <a:srgbClr val="002060"/>
                  </a:solidFill>
                  <a:latin typeface="Roboto" pitchFamily="2" charset="0"/>
                </a:rPr>
                <a:t>COVID pandēmijā – risku novērtējums, SARS-CoV-2 transmisijas </a:t>
              </a:r>
              <a:r>
                <a:rPr lang="lv-LV" sz="1800" noProof="0" dirty="0" err="1">
                  <a:solidFill>
                    <a:srgbClr val="002060"/>
                  </a:solidFill>
                  <a:latin typeface="Roboto" pitchFamily="2" charset="0"/>
                </a:rPr>
                <a:t>modelēšan</a:t>
              </a:r>
              <a:r>
                <a:rPr lang="en-US" sz="1800" noProof="0" dirty="0">
                  <a:solidFill>
                    <a:srgbClr val="002060"/>
                  </a:solidFill>
                  <a:latin typeface="Roboto" pitchFamily="2" charset="0"/>
                </a:rPr>
                <a:t>a</a:t>
              </a:r>
              <a:r>
                <a:rPr lang="lv-LV" sz="1800" noProof="0" dirty="0">
                  <a:solidFill>
                    <a:srgbClr val="002060"/>
                  </a:solidFill>
                  <a:latin typeface="Roboto" pitchFamily="2" charset="0"/>
                </a:rPr>
                <a:t>. Ļauj novērtēt koncentrāciju slēgtās telpās, lai nodrošinātu izvēlēs telpu pārvaldībā</a:t>
              </a:r>
              <a:endParaRPr lang="lv-LV" sz="600" noProof="0" dirty="0">
                <a:solidFill>
                  <a:srgbClr val="002060"/>
                </a:solidFill>
                <a:latin typeface="Roboto" pitchFamily="2" charset="0"/>
              </a:endParaRPr>
            </a:p>
          </p:txBody>
        </p:sp>
        <p:sp>
          <p:nvSpPr>
            <p:cNvPr id="13" name="Taisnstūris 12">
              <a:extLst>
                <a:ext uri="{FF2B5EF4-FFF2-40B4-BE49-F238E27FC236}">
                  <a16:creationId xmlns:a16="http://schemas.microsoft.com/office/drawing/2014/main" id="{B06FA725-1C2E-0EB0-F094-4B9FE3FA370F}"/>
                </a:ext>
              </a:extLst>
            </p:cNvPr>
            <p:cNvSpPr/>
            <p:nvPr/>
          </p:nvSpPr>
          <p:spPr>
            <a:xfrm>
              <a:off x="6440818" y="1684838"/>
              <a:ext cx="1369290" cy="1722455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000" b="1" noProof="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CAiMIRA</a:t>
              </a:r>
              <a:endParaRPr lang="lv-LV" sz="2000" b="1" noProof="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9FA177D5-BCA2-A689-D9A2-6F3519F83F03}"/>
              </a:ext>
            </a:extLst>
          </p:cNvPr>
          <p:cNvGrpSpPr/>
          <p:nvPr/>
        </p:nvGrpSpPr>
        <p:grpSpPr>
          <a:xfrm>
            <a:off x="95251" y="3987370"/>
            <a:ext cx="7505699" cy="1187428"/>
            <a:chOff x="6440818" y="1684838"/>
            <a:chExt cx="5864137" cy="1722457"/>
          </a:xfrm>
        </p:grpSpPr>
        <p:sp>
          <p:nvSpPr>
            <p:cNvPr id="20" name="Satura vietturis 5">
              <a:extLst>
                <a:ext uri="{FF2B5EF4-FFF2-40B4-BE49-F238E27FC236}">
                  <a16:creationId xmlns:a16="http://schemas.microsoft.com/office/drawing/2014/main" id="{3500CA7D-B0B1-F532-6F5B-122083B7BCD2}"/>
                </a:ext>
              </a:extLst>
            </p:cNvPr>
            <p:cNvSpPr txBox="1">
              <a:spLocks/>
            </p:cNvSpPr>
            <p:nvPr/>
          </p:nvSpPr>
          <p:spPr>
            <a:xfrm>
              <a:off x="7810108" y="1684840"/>
              <a:ext cx="4494847" cy="1722455"/>
            </a:xfrm>
            <a:prstGeom prst="rect">
              <a:avLst/>
            </a:prstGeom>
            <a:ln w="19050">
              <a:solidFill>
                <a:srgbClr val="002060"/>
              </a:solidFill>
            </a:ln>
          </p:spPr>
          <p:txBody>
            <a:bodyPr vert="horz" lIns="91440" tIns="45720" rIns="91440" bIns="45720" rtlCol="0" anchor="ctr">
              <a:normAutofit fontScale="9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lv-LV" sz="1800" noProof="0" dirty="0">
                  <a:solidFill>
                    <a:srgbClr val="002060"/>
                  </a:solidFill>
                  <a:latin typeface="Roboto" pitchFamily="2" charset="0"/>
                </a:rPr>
                <a:t>Uz MI balstīts rīks, lai palīdzētu ārstiem datu analīzē un slimības diagnozē, izmantojot datu integrāciju </a:t>
              </a:r>
              <a:r>
                <a:rPr lang="lv-LV" sz="1800" noProof="0" dirty="0" err="1">
                  <a:solidFill>
                    <a:srgbClr val="002060"/>
                  </a:solidFill>
                  <a:latin typeface="Roboto" pitchFamily="2" charset="0"/>
                </a:rPr>
                <a:t>mašinmācīšanās</a:t>
              </a:r>
              <a:endParaRPr lang="lv-LV" sz="1800" noProof="0" dirty="0">
                <a:solidFill>
                  <a:srgbClr val="002060"/>
                </a:solidFill>
                <a:latin typeface="Roboto" pitchFamily="2" charset="0"/>
              </a:endParaRPr>
            </a:p>
            <a:p>
              <a:r>
                <a:rPr lang="en-US" sz="1200" noProof="0" dirty="0" err="1">
                  <a:solidFill>
                    <a:srgbClr val="002060"/>
                  </a:solidFill>
                  <a:latin typeface="Roboto" pitchFamily="2" charset="0"/>
                </a:rPr>
                <a:t>Smadzeņu</a:t>
              </a:r>
              <a:r>
                <a:rPr lang="en-US" sz="1200" noProof="0" dirty="0">
                  <a:solidFill>
                    <a:srgbClr val="002060"/>
                  </a:solidFill>
                  <a:latin typeface="Roboto" pitchFamily="2" charset="0"/>
                </a:rPr>
                <a:t> MRI </a:t>
              </a:r>
              <a:r>
                <a:rPr lang="en-US" sz="1200" noProof="0" dirty="0" err="1">
                  <a:solidFill>
                    <a:srgbClr val="002060"/>
                  </a:solidFill>
                  <a:latin typeface="Roboto" pitchFamily="2" charset="0"/>
                </a:rPr>
                <a:t>skrīnings</a:t>
              </a:r>
              <a:endParaRPr lang="lv-LV" sz="1200" noProof="0" dirty="0">
                <a:solidFill>
                  <a:srgbClr val="002060"/>
                </a:solidFill>
                <a:latin typeface="Roboto" pitchFamily="2" charset="0"/>
              </a:endParaRPr>
            </a:p>
            <a:p>
              <a:r>
                <a:rPr lang="en-US" sz="1200" noProof="0" dirty="0">
                  <a:solidFill>
                    <a:srgbClr val="002060"/>
                  </a:solidFill>
                  <a:latin typeface="Roboto" pitchFamily="2" charset="0"/>
                </a:rPr>
                <a:t>Multi-</a:t>
              </a:r>
              <a:r>
                <a:rPr lang="en-US" sz="1200" noProof="0" dirty="0" err="1">
                  <a:solidFill>
                    <a:srgbClr val="002060"/>
                  </a:solidFill>
                  <a:latin typeface="Roboto" pitchFamily="2" charset="0"/>
                </a:rPr>
                <a:t>patoloģiju</a:t>
              </a:r>
              <a:r>
                <a:rPr lang="en-US" sz="1200" noProof="0" dirty="0">
                  <a:solidFill>
                    <a:srgbClr val="002060"/>
                  </a:solidFill>
                  <a:latin typeface="Roboto" pitchFamily="2" charset="0"/>
                </a:rPr>
                <a:t> </a:t>
              </a:r>
              <a:r>
                <a:rPr lang="en-US" sz="1200" noProof="0" dirty="0" err="1">
                  <a:solidFill>
                    <a:srgbClr val="002060"/>
                  </a:solidFill>
                  <a:latin typeface="Roboto" pitchFamily="2" charset="0"/>
                </a:rPr>
                <a:t>noteiktšana</a:t>
              </a:r>
              <a:r>
                <a:rPr lang="en-US" sz="1200" noProof="0" dirty="0">
                  <a:solidFill>
                    <a:srgbClr val="002060"/>
                  </a:solidFill>
                  <a:latin typeface="Roboto" pitchFamily="2" charset="0"/>
                </a:rPr>
                <a:t> un </a:t>
              </a:r>
              <a:r>
                <a:rPr lang="en-US" sz="1200" noProof="0" dirty="0" err="1">
                  <a:solidFill>
                    <a:srgbClr val="002060"/>
                  </a:solidFill>
                  <a:latin typeface="Roboto" pitchFamily="2" charset="0"/>
                </a:rPr>
                <a:t>klasifikācija</a:t>
              </a:r>
              <a:endParaRPr lang="lv-LV" sz="1200" noProof="0" dirty="0">
                <a:solidFill>
                  <a:srgbClr val="002060"/>
                </a:solidFill>
                <a:latin typeface="Roboto" pitchFamily="2" charset="0"/>
              </a:endParaRPr>
            </a:p>
          </p:txBody>
        </p:sp>
        <p:sp>
          <p:nvSpPr>
            <p:cNvPr id="21" name="Taisnstūris 20">
              <a:extLst>
                <a:ext uri="{FF2B5EF4-FFF2-40B4-BE49-F238E27FC236}">
                  <a16:creationId xmlns:a16="http://schemas.microsoft.com/office/drawing/2014/main" id="{00696685-8011-6B03-D4EA-F5BDD87803B5}"/>
                </a:ext>
              </a:extLst>
            </p:cNvPr>
            <p:cNvSpPr/>
            <p:nvPr/>
          </p:nvSpPr>
          <p:spPr>
            <a:xfrm>
              <a:off x="6440818" y="1684838"/>
              <a:ext cx="1369290" cy="1722455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2000" b="1" noProof="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CAFEIN</a:t>
              </a:r>
            </a:p>
          </p:txBody>
        </p:sp>
      </p:grpSp>
      <p:pic>
        <p:nvPicPr>
          <p:cNvPr id="23" name="Attēls 22">
            <a:extLst>
              <a:ext uri="{FF2B5EF4-FFF2-40B4-BE49-F238E27FC236}">
                <a16:creationId xmlns:a16="http://schemas.microsoft.com/office/drawing/2014/main" id="{1914516E-8AC9-B677-B378-8BAC43994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1549" y="4038218"/>
            <a:ext cx="4177100" cy="1447297"/>
          </a:xfrm>
          <a:prstGeom prst="rect">
            <a:avLst/>
          </a:prstGeom>
        </p:spPr>
      </p:pic>
      <p:grpSp>
        <p:nvGrpSpPr>
          <p:cNvPr id="24" name="Grupa 23">
            <a:extLst>
              <a:ext uri="{FF2B5EF4-FFF2-40B4-BE49-F238E27FC236}">
                <a16:creationId xmlns:a16="http://schemas.microsoft.com/office/drawing/2014/main" id="{4751CB6C-09FA-27B2-DB9D-C857BF1AD3E4}"/>
              </a:ext>
            </a:extLst>
          </p:cNvPr>
          <p:cNvGrpSpPr/>
          <p:nvPr/>
        </p:nvGrpSpPr>
        <p:grpSpPr>
          <a:xfrm>
            <a:off x="95251" y="5301818"/>
            <a:ext cx="7505699" cy="1187428"/>
            <a:chOff x="6440818" y="1684838"/>
            <a:chExt cx="5864137" cy="1722457"/>
          </a:xfrm>
        </p:grpSpPr>
        <p:sp>
          <p:nvSpPr>
            <p:cNvPr id="25" name="Satura vietturis 5">
              <a:extLst>
                <a:ext uri="{FF2B5EF4-FFF2-40B4-BE49-F238E27FC236}">
                  <a16:creationId xmlns:a16="http://schemas.microsoft.com/office/drawing/2014/main" id="{1B9B4576-5BC3-5BAF-381F-C854D72D4BE9}"/>
                </a:ext>
              </a:extLst>
            </p:cNvPr>
            <p:cNvSpPr txBox="1">
              <a:spLocks/>
            </p:cNvSpPr>
            <p:nvPr/>
          </p:nvSpPr>
          <p:spPr>
            <a:xfrm>
              <a:off x="7810108" y="1684840"/>
              <a:ext cx="4494847" cy="1722455"/>
            </a:xfrm>
            <a:prstGeom prst="rect">
              <a:avLst/>
            </a:prstGeom>
            <a:ln w="19050">
              <a:solidFill>
                <a:srgbClr val="002060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effectLst/>
                  <a:latin typeface="MarkPro" panose="020B0504020101010102" pitchFamily="34" charset="0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lv-LV" sz="1800" noProof="0" dirty="0">
                  <a:solidFill>
                    <a:srgbClr val="002060"/>
                  </a:solidFill>
                  <a:latin typeface="Roboto" pitchFamily="2" charset="0"/>
                </a:rPr>
                <a:t>CAFEIN </a:t>
              </a:r>
              <a:r>
                <a:rPr lang="en-US" sz="1800" noProof="0" dirty="0" err="1">
                  <a:solidFill>
                    <a:srgbClr val="002060"/>
                  </a:solidFill>
                  <a:latin typeface="Roboto" pitchFamily="2" charset="0"/>
                </a:rPr>
                <a:t>platforma</a:t>
              </a:r>
              <a:r>
                <a:rPr lang="en-US" sz="1800" noProof="0" dirty="0">
                  <a:solidFill>
                    <a:srgbClr val="002060"/>
                  </a:solidFill>
                  <a:latin typeface="Roboto" pitchFamily="2" charset="0"/>
                </a:rPr>
                <a:t> kā </a:t>
              </a:r>
              <a:r>
                <a:rPr lang="en-US" sz="1800" noProof="0" dirty="0" err="1">
                  <a:solidFill>
                    <a:srgbClr val="002060"/>
                  </a:solidFill>
                  <a:latin typeface="Roboto" pitchFamily="2" charset="0"/>
                </a:rPr>
                <a:t>pamats</a:t>
              </a:r>
              <a:endParaRPr lang="lv-LV" sz="1800" noProof="0" dirty="0">
                <a:solidFill>
                  <a:srgbClr val="002060"/>
                </a:solidFill>
                <a:latin typeface="Roboto" pitchFamily="2" charset="0"/>
              </a:endParaRPr>
            </a:p>
            <a:p>
              <a:pPr marL="0" indent="0">
                <a:buNone/>
              </a:pPr>
              <a:r>
                <a:rPr lang="en-US" sz="1800" noProof="0" dirty="0" err="1">
                  <a:solidFill>
                    <a:srgbClr val="002060"/>
                  </a:solidFill>
                  <a:latin typeface="Roboto" pitchFamily="2" charset="0"/>
                </a:rPr>
                <a:t>Mašīnmācīšanas</a:t>
              </a:r>
              <a:r>
                <a:rPr lang="en-US" sz="1800" noProof="0" dirty="0">
                  <a:solidFill>
                    <a:srgbClr val="002060"/>
                  </a:solidFill>
                  <a:latin typeface="Roboto" pitchFamily="2" charset="0"/>
                </a:rPr>
                <a:t> </a:t>
              </a:r>
              <a:r>
                <a:rPr lang="en-US" sz="1800" noProof="0" dirty="0" err="1">
                  <a:solidFill>
                    <a:srgbClr val="002060"/>
                  </a:solidFill>
                  <a:latin typeface="Roboto" pitchFamily="2" charset="0"/>
                </a:rPr>
                <a:t>platformas</a:t>
              </a:r>
              <a:r>
                <a:rPr lang="en-US" sz="1800" noProof="0" dirty="0">
                  <a:solidFill>
                    <a:srgbClr val="002060"/>
                  </a:solidFill>
                  <a:latin typeface="Roboto" pitchFamily="2" charset="0"/>
                </a:rPr>
                <a:t> </a:t>
              </a:r>
              <a:r>
                <a:rPr lang="en-US" sz="1800" noProof="0" dirty="0" err="1">
                  <a:solidFill>
                    <a:srgbClr val="002060"/>
                  </a:solidFill>
                  <a:latin typeface="Roboto" pitchFamily="2" charset="0"/>
                </a:rPr>
                <a:t>izmantošana</a:t>
              </a:r>
              <a:r>
                <a:rPr lang="en-US" sz="1800" noProof="0" dirty="0">
                  <a:solidFill>
                    <a:srgbClr val="002060"/>
                  </a:solidFill>
                  <a:latin typeface="Roboto" pitchFamily="2" charset="0"/>
                </a:rPr>
                <a:t> </a:t>
              </a:r>
              <a:r>
                <a:rPr lang="en-US" sz="1800" noProof="0" dirty="0" err="1">
                  <a:solidFill>
                    <a:srgbClr val="002060"/>
                  </a:solidFill>
                  <a:latin typeface="Roboto" pitchFamily="2" charset="0"/>
                </a:rPr>
                <a:t>insulta</a:t>
              </a:r>
              <a:r>
                <a:rPr lang="en-US" sz="1800" noProof="0" dirty="0">
                  <a:solidFill>
                    <a:srgbClr val="002060"/>
                  </a:solidFill>
                  <a:latin typeface="Roboto" pitchFamily="2" charset="0"/>
                </a:rPr>
                <a:t> </a:t>
              </a:r>
              <a:r>
                <a:rPr lang="en-US" sz="1800" noProof="0" dirty="0" err="1">
                  <a:solidFill>
                    <a:srgbClr val="002060"/>
                  </a:solidFill>
                  <a:latin typeface="Roboto" pitchFamily="2" charset="0"/>
                </a:rPr>
                <a:t>diagnozei</a:t>
              </a:r>
              <a:r>
                <a:rPr lang="en-US" sz="1800" noProof="0" dirty="0">
                  <a:solidFill>
                    <a:srgbClr val="002060"/>
                  </a:solidFill>
                  <a:latin typeface="Roboto" pitchFamily="2" charset="0"/>
                </a:rPr>
                <a:t> un </a:t>
              </a:r>
              <a:r>
                <a:rPr lang="en-US" sz="1800" noProof="0" dirty="0" err="1">
                  <a:solidFill>
                    <a:srgbClr val="002060"/>
                  </a:solidFill>
                  <a:latin typeface="Roboto" pitchFamily="2" charset="0"/>
                </a:rPr>
                <a:t>prognozēšanai</a:t>
              </a:r>
              <a:endParaRPr lang="lv-LV" sz="1200" noProof="0" dirty="0">
                <a:solidFill>
                  <a:srgbClr val="002060"/>
                </a:solidFill>
                <a:latin typeface="Roboto" pitchFamily="2" charset="0"/>
              </a:endParaRPr>
            </a:p>
          </p:txBody>
        </p:sp>
        <p:sp>
          <p:nvSpPr>
            <p:cNvPr id="26" name="Taisnstūris 25">
              <a:extLst>
                <a:ext uri="{FF2B5EF4-FFF2-40B4-BE49-F238E27FC236}">
                  <a16:creationId xmlns:a16="http://schemas.microsoft.com/office/drawing/2014/main" id="{3ED91CCD-ED93-F361-4DC2-2552F74279AC}"/>
                </a:ext>
              </a:extLst>
            </p:cNvPr>
            <p:cNvSpPr/>
            <p:nvPr/>
          </p:nvSpPr>
          <p:spPr>
            <a:xfrm>
              <a:off x="6440818" y="1684838"/>
              <a:ext cx="1369290" cy="1722455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rgbClr val="002060"/>
              </a:soli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lv-LV" sz="1900" b="1" noProof="0" dirty="0" err="1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TRUSTstroke</a:t>
              </a:r>
              <a:endParaRPr lang="lv-LV" sz="1900" b="1" noProof="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314746"/>
      </p:ext>
    </p:extLst>
  </p:cSld>
  <p:clrMapOvr>
    <a:masterClrMapping/>
  </p:clrMapOvr>
  <p:transition>
    <p:fade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B91F5-A054-A1E7-E64B-A0C4176C7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F7F496CD-0CBC-D81E-9889-2D7B5DBBC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Daļiņu </a:t>
            </a:r>
            <a:r>
              <a:rPr lang="en-US" b="1" dirty="0" err="1"/>
              <a:t>terapija</a:t>
            </a:r>
            <a:r>
              <a:rPr lang="en-US" b="1" dirty="0"/>
              <a:t> – </a:t>
            </a:r>
            <a:r>
              <a:rPr lang="en-US" b="1" dirty="0" err="1"/>
              <a:t>Hēlija</a:t>
            </a:r>
            <a:r>
              <a:rPr lang="en-US" b="1" dirty="0"/>
              <a:t> </a:t>
            </a:r>
            <a:r>
              <a:rPr lang="en-US" b="1" dirty="0" err="1"/>
              <a:t>jonu</a:t>
            </a:r>
            <a:r>
              <a:rPr lang="en-US" b="1" dirty="0"/>
              <a:t> </a:t>
            </a:r>
            <a:r>
              <a:rPr lang="en-US" b="1" dirty="0" err="1"/>
              <a:t>terapija</a:t>
            </a:r>
            <a:endParaRPr lang="en-US" b="1" dirty="0"/>
          </a:p>
        </p:txBody>
      </p:sp>
      <p:sp>
        <p:nvSpPr>
          <p:cNvPr id="5" name="Taisnstūris 13">
            <a:extLst>
              <a:ext uri="{FF2B5EF4-FFF2-40B4-BE49-F238E27FC236}">
                <a16:creationId xmlns:a16="http://schemas.microsoft.com/office/drawing/2014/main" id="{CA335C5E-D6A3-C393-84C9-4319E72519B5}"/>
              </a:ext>
            </a:extLst>
          </p:cNvPr>
          <p:cNvSpPr/>
          <p:nvPr/>
        </p:nvSpPr>
        <p:spPr>
          <a:xfrm>
            <a:off x="0" y="504795"/>
            <a:ext cx="3818966" cy="479394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Particle therapy</a:t>
            </a:r>
          </a:p>
        </p:txBody>
      </p:sp>
      <p:sp>
        <p:nvSpPr>
          <p:cNvPr id="6" name="Taisnstūris 13">
            <a:extLst>
              <a:ext uri="{FF2B5EF4-FFF2-40B4-BE49-F238E27FC236}">
                <a16:creationId xmlns:a16="http://schemas.microsoft.com/office/drawing/2014/main" id="{8A2B2ED5-091F-3417-135A-9727B6C546FE}"/>
              </a:ext>
            </a:extLst>
          </p:cNvPr>
          <p:cNvSpPr/>
          <p:nvPr/>
        </p:nvSpPr>
        <p:spPr>
          <a:xfrm>
            <a:off x="8373036" y="513760"/>
            <a:ext cx="3818966" cy="479394"/>
          </a:xfrm>
          <a:prstGeom prst="rect">
            <a:avLst/>
          </a:prstGeom>
          <a:solidFill>
            <a:srgbClr val="000066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Nuclear medicine</a:t>
            </a:r>
          </a:p>
        </p:txBody>
      </p:sp>
      <p:sp>
        <p:nvSpPr>
          <p:cNvPr id="10" name="Taisnstūris 13">
            <a:extLst>
              <a:ext uri="{FF2B5EF4-FFF2-40B4-BE49-F238E27FC236}">
                <a16:creationId xmlns:a16="http://schemas.microsoft.com/office/drawing/2014/main" id="{E0FD22E2-194F-CD9C-3410-EA18C611763E}"/>
              </a:ext>
            </a:extLst>
          </p:cNvPr>
          <p:cNvSpPr/>
          <p:nvPr/>
        </p:nvSpPr>
        <p:spPr>
          <a:xfrm>
            <a:off x="0" y="5659168"/>
            <a:ext cx="12200965" cy="92464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a revolution for particle therapy…</a:t>
            </a:r>
          </a:p>
          <a:p>
            <a:pPr algn="ctr"/>
            <a:r>
              <a:rPr lang="en-US" sz="28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…but a clear evolution for proton therapy !</a:t>
            </a:r>
          </a:p>
        </p:txBody>
      </p:sp>
      <p:sp>
        <p:nvSpPr>
          <p:cNvPr id="11" name="Taisnstūris 13">
            <a:extLst>
              <a:ext uri="{FF2B5EF4-FFF2-40B4-BE49-F238E27FC236}">
                <a16:creationId xmlns:a16="http://schemas.microsoft.com/office/drawing/2014/main" id="{755A7F34-D1CC-C03C-36D9-8FF953FCA699}"/>
              </a:ext>
            </a:extLst>
          </p:cNvPr>
          <p:cNvSpPr/>
          <p:nvPr/>
        </p:nvSpPr>
        <p:spPr>
          <a:xfrm>
            <a:off x="0" y="1002119"/>
            <a:ext cx="6538835" cy="40838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Helium-4 ion therapy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4EA9F6-0D3A-E13B-2069-3ADC756A3321}"/>
              </a:ext>
            </a:extLst>
          </p:cNvPr>
          <p:cNvSpPr txBox="1"/>
          <p:nvPr/>
        </p:nvSpPr>
        <p:spPr>
          <a:xfrm>
            <a:off x="5656728" y="1373933"/>
            <a:ext cx="6535270" cy="2921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Physically:</a:t>
            </a:r>
          </a:p>
          <a:p>
            <a:pPr marL="573088" lvl="1" indent="-2857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increased conformality </a:t>
            </a:r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relative to protons </a:t>
            </a:r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both longitudinally (</a:t>
            </a:r>
            <a:r>
              <a:rPr lang="en-US" sz="1400" i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range straggling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 and laterally (</a:t>
            </a:r>
            <a:r>
              <a:rPr lang="en-US" sz="1400" i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reduced MCS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</a:t>
            </a:r>
          </a:p>
          <a:p>
            <a:pPr marL="573088" lvl="1" indent="-2857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reduced nuclear fragmentation tail (</a:t>
            </a:r>
            <a:r>
              <a:rPr lang="en-US" sz="1400" i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distal conformality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 to </a:t>
            </a:r>
            <a:r>
              <a:rPr lang="en-US" sz="1400" baseline="30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12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 ions</a:t>
            </a:r>
          </a:p>
          <a:p>
            <a:pPr marL="573088" lvl="1" indent="-2857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Biologically:</a:t>
            </a:r>
          </a:p>
          <a:p>
            <a:pPr marL="573088" lvl="1" indent="-2857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increased LET </a:t>
            </a: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 increased RBE &amp; reduced OER compared to protons</a:t>
            </a:r>
          </a:p>
          <a:p>
            <a:pPr marL="573088" lvl="1" indent="-2857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compared to </a:t>
            </a:r>
            <a:r>
              <a:rPr lang="en-US" sz="1400" baseline="30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12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C – reduced RBE uncertainties and neutron dose</a:t>
            </a:r>
          </a:p>
          <a:p>
            <a:pPr marL="573088" lvl="1" indent="-2857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Technologically for the accelerator:</a:t>
            </a:r>
          </a:p>
          <a:p>
            <a:pPr marL="573088" lvl="1" indent="-2857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Relative to </a:t>
            </a:r>
            <a:r>
              <a:rPr lang="en-US" sz="1400" b="1" baseline="30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12</a:t>
            </a: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C: smaller footprint and less demanding design </a:t>
            </a:r>
            <a:endParaRPr lang="en-US" sz="14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Wingdings" panose="05000000000000000000" pitchFamily="2" charset="2"/>
            </a:endParaRPr>
          </a:p>
          <a:p>
            <a:pPr marL="573088" lvl="1" indent="-2857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Wingdings" panose="05000000000000000000" pitchFamily="2" charset="2"/>
            </a:endParaRPr>
          </a:p>
        </p:txBody>
      </p:sp>
      <p:sp>
        <p:nvSpPr>
          <p:cNvPr id="15" name="Taisnstūris 13">
            <a:extLst>
              <a:ext uri="{FF2B5EF4-FFF2-40B4-BE49-F238E27FC236}">
                <a16:creationId xmlns:a16="http://schemas.microsoft.com/office/drawing/2014/main" id="{7CF6DC7E-50E5-4CF2-8C2D-99AED505BDD1}"/>
              </a:ext>
            </a:extLst>
          </p:cNvPr>
          <p:cNvSpPr/>
          <p:nvPr/>
        </p:nvSpPr>
        <p:spPr>
          <a:xfrm>
            <a:off x="5656728" y="4018624"/>
            <a:ext cx="6535270" cy="426374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Compromise for conformality and biological effectiveness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66EFF93-FB52-1E07-3C21-66ECEAB92E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300" b="-1"/>
          <a:stretch/>
        </p:blipFill>
        <p:spPr>
          <a:xfrm>
            <a:off x="6309456" y="4453960"/>
            <a:ext cx="5502636" cy="1188702"/>
          </a:xfrm>
          <a:prstGeom prst="rect">
            <a:avLst/>
          </a:prstGeom>
        </p:spPr>
      </p:pic>
      <p:pic>
        <p:nvPicPr>
          <p:cNvPr id="1026" name="Picture 2" descr="Fig. 2">
            <a:extLst>
              <a:ext uri="{FF2B5EF4-FFF2-40B4-BE49-F238E27FC236}">
                <a16:creationId xmlns:a16="http://schemas.microsoft.com/office/drawing/2014/main" id="{8BDFE96C-48A9-163C-2A1A-F8EF054F4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8166"/>
            <a:ext cx="5656728" cy="420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5221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6A984-898B-BBF7-EDB5-2C2D405BE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7070FEB5-5474-E629-56FC-1CE1CBD6B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Daļiņu </a:t>
            </a:r>
            <a:r>
              <a:rPr lang="en-US" b="1" dirty="0" err="1"/>
              <a:t>terapija</a:t>
            </a:r>
            <a:r>
              <a:rPr lang="en-US" b="1" dirty="0"/>
              <a:t> – </a:t>
            </a:r>
            <a:r>
              <a:rPr lang="en-US" b="1" dirty="0" err="1"/>
              <a:t>Hēlija</a:t>
            </a:r>
            <a:r>
              <a:rPr lang="en-US" b="1" dirty="0"/>
              <a:t> </a:t>
            </a:r>
            <a:r>
              <a:rPr lang="en-US" b="1" dirty="0" err="1"/>
              <a:t>jonu</a:t>
            </a:r>
            <a:r>
              <a:rPr lang="en-US" b="1" dirty="0"/>
              <a:t> </a:t>
            </a:r>
            <a:r>
              <a:rPr lang="en-US" b="1" dirty="0" err="1"/>
              <a:t>terapija</a:t>
            </a:r>
            <a:endParaRPr lang="en-US" b="0" dirty="0"/>
          </a:p>
        </p:txBody>
      </p:sp>
      <p:sp>
        <p:nvSpPr>
          <p:cNvPr id="5" name="Taisnstūris 13">
            <a:extLst>
              <a:ext uri="{FF2B5EF4-FFF2-40B4-BE49-F238E27FC236}">
                <a16:creationId xmlns:a16="http://schemas.microsoft.com/office/drawing/2014/main" id="{FCD0783B-4620-C0B7-8FF3-9A464AC8D01A}"/>
              </a:ext>
            </a:extLst>
          </p:cNvPr>
          <p:cNvSpPr/>
          <p:nvPr/>
        </p:nvSpPr>
        <p:spPr>
          <a:xfrm>
            <a:off x="0" y="479395"/>
            <a:ext cx="3818966" cy="479394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Particle therapy</a:t>
            </a:r>
          </a:p>
        </p:txBody>
      </p:sp>
      <p:sp>
        <p:nvSpPr>
          <p:cNvPr id="6" name="Taisnstūris 13">
            <a:extLst>
              <a:ext uri="{FF2B5EF4-FFF2-40B4-BE49-F238E27FC236}">
                <a16:creationId xmlns:a16="http://schemas.microsoft.com/office/drawing/2014/main" id="{67C6B742-9207-0369-19E9-1E79F48AA74C}"/>
              </a:ext>
            </a:extLst>
          </p:cNvPr>
          <p:cNvSpPr/>
          <p:nvPr/>
        </p:nvSpPr>
        <p:spPr>
          <a:xfrm>
            <a:off x="8373036" y="488360"/>
            <a:ext cx="3818966" cy="479394"/>
          </a:xfrm>
          <a:prstGeom prst="rect">
            <a:avLst/>
          </a:prstGeom>
          <a:solidFill>
            <a:srgbClr val="000066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Nuclear medicine</a:t>
            </a:r>
          </a:p>
        </p:txBody>
      </p:sp>
      <p:grpSp>
        <p:nvGrpSpPr>
          <p:cNvPr id="2" name="Grupa 8">
            <a:extLst>
              <a:ext uri="{FF2B5EF4-FFF2-40B4-BE49-F238E27FC236}">
                <a16:creationId xmlns:a16="http://schemas.microsoft.com/office/drawing/2014/main" id="{64CA75AF-DAF5-0290-48C6-C04E842D5022}"/>
              </a:ext>
            </a:extLst>
          </p:cNvPr>
          <p:cNvGrpSpPr/>
          <p:nvPr/>
        </p:nvGrpSpPr>
        <p:grpSpPr>
          <a:xfrm>
            <a:off x="6572185" y="1996912"/>
            <a:ext cx="5619814" cy="4565253"/>
            <a:chOff x="21431" y="582590"/>
            <a:chExt cx="4022306" cy="3267518"/>
          </a:xfrm>
        </p:grpSpPr>
        <p:pic>
          <p:nvPicPr>
            <p:cNvPr id="4" name="Attēls 9">
              <a:extLst>
                <a:ext uri="{FF2B5EF4-FFF2-40B4-BE49-F238E27FC236}">
                  <a16:creationId xmlns:a16="http://schemas.microsoft.com/office/drawing/2014/main" id="{A0EF4E85-0DBF-D1FB-2C7A-FA48822AA1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7324" t="353" b="1706"/>
            <a:stretch/>
          </p:blipFill>
          <p:spPr>
            <a:xfrm>
              <a:off x="21431" y="585015"/>
              <a:ext cx="2132008" cy="3265093"/>
            </a:xfrm>
            <a:prstGeom prst="rect">
              <a:avLst/>
            </a:prstGeom>
          </p:spPr>
        </p:pic>
        <p:pic>
          <p:nvPicPr>
            <p:cNvPr id="7" name="Attēls 10">
              <a:extLst>
                <a:ext uri="{FF2B5EF4-FFF2-40B4-BE49-F238E27FC236}">
                  <a16:creationId xmlns:a16="http://schemas.microsoft.com/office/drawing/2014/main" id="{BB0CFABD-014C-8EE8-B62E-3565C002BC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6624" t="353" b="1706"/>
            <a:stretch/>
          </p:blipFill>
          <p:spPr>
            <a:xfrm>
              <a:off x="2369339" y="585015"/>
              <a:ext cx="1674398" cy="3265093"/>
            </a:xfrm>
            <a:prstGeom prst="rect">
              <a:avLst/>
            </a:prstGeom>
          </p:spPr>
        </p:pic>
        <p:sp>
          <p:nvSpPr>
            <p:cNvPr id="8" name="Taisnstūris 3">
              <a:extLst>
                <a:ext uri="{FF2B5EF4-FFF2-40B4-BE49-F238E27FC236}">
                  <a16:creationId xmlns:a16="http://schemas.microsoft.com/office/drawing/2014/main" id="{FC742FC0-08B5-D8C2-F58E-1C03B8520996}"/>
                </a:ext>
              </a:extLst>
            </p:cNvPr>
            <p:cNvSpPr/>
            <p:nvPr/>
          </p:nvSpPr>
          <p:spPr>
            <a:xfrm>
              <a:off x="2140739" y="582590"/>
              <a:ext cx="246888" cy="3265093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11" name="Taisnstūris 13">
            <a:extLst>
              <a:ext uri="{FF2B5EF4-FFF2-40B4-BE49-F238E27FC236}">
                <a16:creationId xmlns:a16="http://schemas.microsoft.com/office/drawing/2014/main" id="{F887029E-8B8B-9151-5A2C-E7236894D7D9}"/>
              </a:ext>
            </a:extLst>
          </p:cNvPr>
          <p:cNvSpPr/>
          <p:nvPr/>
        </p:nvSpPr>
        <p:spPr>
          <a:xfrm>
            <a:off x="-2" y="1003613"/>
            <a:ext cx="2357022" cy="99887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Historically . . .</a:t>
            </a:r>
          </a:p>
        </p:txBody>
      </p:sp>
      <p:sp>
        <p:nvSpPr>
          <p:cNvPr id="12" name="Taisnstūris 27">
            <a:extLst>
              <a:ext uri="{FF2B5EF4-FFF2-40B4-BE49-F238E27FC236}">
                <a16:creationId xmlns:a16="http://schemas.microsoft.com/office/drawing/2014/main" id="{D584EA13-0EA1-2CDE-8C4C-6A29B1897549}"/>
              </a:ext>
            </a:extLst>
          </p:cNvPr>
          <p:cNvSpPr/>
          <p:nvPr/>
        </p:nvSpPr>
        <p:spPr>
          <a:xfrm>
            <a:off x="2357020" y="1003613"/>
            <a:ext cx="9834978" cy="998875"/>
          </a:xfrm>
          <a:prstGeom prst="rect">
            <a:avLst/>
          </a:prstGeom>
          <a:solidFill>
            <a:srgbClr val="C1C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Explored already at the early days of particle therapy back at Lawrence Berkley National Laboratory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Over 500 patients were treated between 1975 and 1985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i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…very promising results for smaller tumors located very close to critical, radiation-sensitive tissues and organs…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BEFORE INTRODUCTION OF MODERN ACTIVE PENCIL BEAM SCANNING . . .</a:t>
            </a:r>
          </a:p>
        </p:txBody>
      </p:sp>
      <p:sp>
        <p:nvSpPr>
          <p:cNvPr id="13" name="Taisnstūris 13">
            <a:extLst>
              <a:ext uri="{FF2B5EF4-FFF2-40B4-BE49-F238E27FC236}">
                <a16:creationId xmlns:a16="http://schemas.microsoft.com/office/drawing/2014/main" id="{7D7B5CBC-52B6-00DD-5E1B-5E2FDEF27A1C}"/>
              </a:ext>
            </a:extLst>
          </p:cNvPr>
          <p:cNvSpPr/>
          <p:nvPr/>
        </p:nvSpPr>
        <p:spPr>
          <a:xfrm>
            <a:off x="-2" y="2051143"/>
            <a:ext cx="6572186" cy="475563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Modern day helium ion therapy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FD5D71-E359-6EBB-A698-9AB16F6853C3}"/>
              </a:ext>
            </a:extLst>
          </p:cNvPr>
          <p:cNvSpPr txBox="1"/>
          <p:nvPr/>
        </p:nvSpPr>
        <p:spPr>
          <a:xfrm>
            <a:off x="-2" y="2526706"/>
            <a:ext cx="6572186" cy="1567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3363" lvl="1" indent="-1714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Most active scientific research work: </a:t>
            </a: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Heidelberg Ion Beam Therapy center</a:t>
            </a:r>
          </a:p>
          <a:p>
            <a:pPr marL="61913" lvl="1" algn="ctr">
              <a:lnSpc>
                <a:spcPct val="110000"/>
              </a:lnSpc>
              <a:buClr>
                <a:srgbClr val="0A0056"/>
              </a:buClr>
            </a:pP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Helium ion acceleration = adapted carbon ion synchrotrons</a:t>
            </a:r>
          </a:p>
          <a:p>
            <a:pPr marL="233363" lvl="1" indent="-1714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First patient – 2021 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for complexly localized recurrent tumor</a:t>
            </a:r>
          </a:p>
          <a:p>
            <a:pPr marL="233363" lvl="1" indent="-1714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End of 2024 – finished initial patient cohort  </a:t>
            </a:r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Larger clinical trials in coming years</a:t>
            </a:r>
          </a:p>
          <a:p>
            <a:pPr marL="233363" lvl="1" indent="-171450">
              <a:lnSpc>
                <a:spcPct val="110000"/>
              </a:lnSpc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Other European centers have strong interest, 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beam commissioning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B4663F-FFE7-BF4F-E1CB-79ACFCC2397E}"/>
              </a:ext>
            </a:extLst>
          </p:cNvPr>
          <p:cNvSpPr txBox="1"/>
          <p:nvPr/>
        </p:nvSpPr>
        <p:spPr>
          <a:xfrm>
            <a:off x="0" y="4057224"/>
            <a:ext cx="6572184" cy="1286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1913" lvl="1" algn="ctr">
              <a:lnSpc>
                <a:spcPct val="110000"/>
              </a:lnSpc>
              <a:buClr>
                <a:srgbClr val="0A0056"/>
              </a:buClr>
            </a:pPr>
            <a:r>
              <a:rPr lang="en-US" sz="2400" b="1" dirty="0" err="1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Dosimetric</a:t>
            </a:r>
            <a:r>
              <a:rPr lang="en-US" sz="2400" b="1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 studies have shown clinically significant reduction of normal tissue complication probabilities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52369D-48F3-98CD-7CF9-793595667A2F}"/>
              </a:ext>
            </a:extLst>
          </p:cNvPr>
          <p:cNvSpPr txBox="1"/>
          <p:nvPr/>
        </p:nvSpPr>
        <p:spPr>
          <a:xfrm>
            <a:off x="0" y="5358448"/>
            <a:ext cx="65721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err="1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Tessonnier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T, Ecker S, </a:t>
            </a:r>
            <a:r>
              <a:rPr lang="en-US" sz="900" dirty="0" err="1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Besuglow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J, et al. </a:t>
            </a:r>
            <a:r>
              <a:rPr lang="en-US" sz="900" b="1" i="1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Commissioning of Helium Ion Therapy and the first patient treatment with active Beam Delivery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International Journal of Radiation Oncology Biology Physics; 2023.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err="1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Tessonnier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T, </a:t>
            </a:r>
            <a:r>
              <a:rPr lang="en-US" sz="900" dirty="0" err="1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Mairani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A, Chen W et al. </a:t>
            </a:r>
            <a:r>
              <a:rPr lang="en-US" sz="900" b="1" i="1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Proton and Helium ion radiotherapy for meningioma tumors: a Monte Carlo-based treatment planning compariso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n. </a:t>
            </a:r>
            <a:r>
              <a:rPr lang="en-US" sz="900" dirty="0" err="1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Radiat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Oncol 2018; 13(1).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Wickert R, </a:t>
            </a:r>
            <a:r>
              <a:rPr lang="en-US" sz="900" dirty="0" err="1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Tessonnier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T, Deng M, et al. </a:t>
            </a:r>
            <a:r>
              <a:rPr lang="en-US" sz="900" b="1" i="1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Radiotherapy with Helium ions has the potential to Improve both Endocrine and Neurocognitive Outcome in Pediatric patients with Ependymoma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Cancers. 2022;14(23):5865.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err="1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Bonaccorsi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SG, </a:t>
            </a:r>
            <a:r>
              <a:rPr lang="en-US" sz="900" dirty="0" err="1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Tessonnier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T, </a:t>
            </a:r>
            <a:r>
              <a:rPr lang="en-US" sz="900" dirty="0" err="1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Hoeltgen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L, et al. </a:t>
            </a:r>
            <a:r>
              <a:rPr lang="en-US" sz="900" b="1" i="1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Exploring helium ions’ potential for Post-mastectomy Left-sided breast Cancer Radiotherapy</a:t>
            </a:r>
            <a:r>
              <a:rPr lang="en-US" sz="900" dirty="0">
                <a:solidFill>
                  <a:srgbClr val="00006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Cancers. 2024;16(2):410.</a:t>
            </a: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F24ACE24-20FF-C137-C9D3-2BCE6FA961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05"/>
          <a:stretch/>
        </p:blipFill>
        <p:spPr bwMode="auto">
          <a:xfrm>
            <a:off x="7488477" y="2007076"/>
            <a:ext cx="4124940" cy="455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0189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  <p:bldP spid="1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220A96-7FEE-1A71-8310-097C8B882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DD1A8CAD-10BB-445E-0668-9735E989A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NIMMS </a:t>
            </a:r>
            <a:r>
              <a:rPr lang="en-US" b="1" dirty="0" err="1"/>
              <a:t>tehnoloģija</a:t>
            </a:r>
            <a:endParaRPr lang="en-US" b="1" dirty="0"/>
          </a:p>
        </p:txBody>
      </p:sp>
      <p:sp>
        <p:nvSpPr>
          <p:cNvPr id="5" name="Taisnstūris 13">
            <a:extLst>
              <a:ext uri="{FF2B5EF4-FFF2-40B4-BE49-F238E27FC236}">
                <a16:creationId xmlns:a16="http://schemas.microsoft.com/office/drawing/2014/main" id="{4A025BAE-149E-5D73-15EE-5CEBF21C6762}"/>
              </a:ext>
            </a:extLst>
          </p:cNvPr>
          <p:cNvSpPr/>
          <p:nvPr/>
        </p:nvSpPr>
        <p:spPr>
          <a:xfrm>
            <a:off x="8373032" y="504795"/>
            <a:ext cx="3818966" cy="479394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Nuclear medicine</a:t>
            </a:r>
          </a:p>
        </p:txBody>
      </p:sp>
      <p:sp>
        <p:nvSpPr>
          <p:cNvPr id="2" name="Taisnstūris 13">
            <a:extLst>
              <a:ext uri="{FF2B5EF4-FFF2-40B4-BE49-F238E27FC236}">
                <a16:creationId xmlns:a16="http://schemas.microsoft.com/office/drawing/2014/main" id="{CC390B7A-4B4F-D789-44D0-0A3D879B1142}"/>
              </a:ext>
            </a:extLst>
          </p:cNvPr>
          <p:cNvSpPr/>
          <p:nvPr/>
        </p:nvSpPr>
        <p:spPr>
          <a:xfrm>
            <a:off x="0" y="504795"/>
            <a:ext cx="3818966" cy="479394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Particle therapy</a:t>
            </a:r>
          </a:p>
        </p:txBody>
      </p:sp>
      <p:pic>
        <p:nvPicPr>
          <p:cNvPr id="4" name="Picture 16">
            <a:extLst>
              <a:ext uri="{FF2B5EF4-FFF2-40B4-BE49-F238E27FC236}">
                <a16:creationId xmlns:a16="http://schemas.microsoft.com/office/drawing/2014/main" id="{B73BA97A-4323-B154-C905-02BD0D284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6496" y="975045"/>
            <a:ext cx="1365504" cy="1224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aisnstūris 12">
            <a:extLst>
              <a:ext uri="{FF2B5EF4-FFF2-40B4-BE49-F238E27FC236}">
                <a16:creationId xmlns:a16="http://schemas.microsoft.com/office/drawing/2014/main" id="{07EBA371-2291-BD23-68AB-72A24C062FA5}"/>
              </a:ext>
            </a:extLst>
          </p:cNvPr>
          <p:cNvSpPr/>
          <p:nvPr/>
        </p:nvSpPr>
        <p:spPr>
          <a:xfrm>
            <a:off x="2899032" y="984011"/>
            <a:ext cx="7927464" cy="1217662"/>
          </a:xfrm>
          <a:prstGeom prst="rect">
            <a:avLst/>
          </a:prstGeom>
          <a:solidFill>
            <a:srgbClr val="C1C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Next Ion Medical Machine Study – “daughter project” of PIMMS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i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CERN based initiative, towards a collaboration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400" i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Goal: </a:t>
            </a:r>
            <a:r>
              <a:rPr lang="en-US" sz="14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development of particle accelerator technologies for the next generation compact, high performance and lower cost accelerators for ion therapy</a:t>
            </a:r>
            <a:endParaRPr lang="en-US" sz="1400" b="1" i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Taisnstūris 2">
            <a:extLst>
              <a:ext uri="{FF2B5EF4-FFF2-40B4-BE49-F238E27FC236}">
                <a16:creationId xmlns:a16="http://schemas.microsoft.com/office/drawing/2014/main" id="{8CB6614D-508D-FAAA-C520-C89BF8BB9851}"/>
              </a:ext>
            </a:extLst>
          </p:cNvPr>
          <p:cNvSpPr/>
          <p:nvPr/>
        </p:nvSpPr>
        <p:spPr>
          <a:xfrm>
            <a:off x="-3432" y="984010"/>
            <a:ext cx="2902463" cy="122662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11206163" algn="l"/>
              </a:tabLst>
            </a:pPr>
            <a:r>
              <a:rPr lang="en-US" sz="3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CERN NIMMS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8C160658-B153-6EB4-8175-8161C6724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185" y="2199337"/>
            <a:ext cx="4465630" cy="380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C846DE9-9493-20D8-17EA-F9CBC7B2869D}"/>
              </a:ext>
            </a:extLst>
          </p:cNvPr>
          <p:cNvSpPr/>
          <p:nvPr/>
        </p:nvSpPr>
        <p:spPr>
          <a:xfrm rot="337917">
            <a:off x="3886600" y="4687129"/>
            <a:ext cx="4364516" cy="1220326"/>
          </a:xfrm>
          <a:prstGeom prst="ellipse">
            <a:avLst/>
          </a:prstGeom>
          <a:noFill/>
          <a:ln w="38100">
            <a:solidFill>
              <a:srgbClr val="0000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aisnstūris 13">
            <a:extLst>
              <a:ext uri="{FF2B5EF4-FFF2-40B4-BE49-F238E27FC236}">
                <a16:creationId xmlns:a16="http://schemas.microsoft.com/office/drawing/2014/main" id="{F8C80228-CD2F-0771-14B0-116BDD83ED19}"/>
              </a:ext>
            </a:extLst>
          </p:cNvPr>
          <p:cNvSpPr/>
          <p:nvPr/>
        </p:nvSpPr>
        <p:spPr>
          <a:xfrm>
            <a:off x="-1" y="2201495"/>
            <a:ext cx="3863185" cy="77731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LINAC-based</a:t>
            </a:r>
          </a:p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isotope production</a:t>
            </a:r>
          </a:p>
        </p:txBody>
      </p:sp>
      <p:sp>
        <p:nvSpPr>
          <p:cNvPr id="14" name="Taisnstūris 13">
            <a:extLst>
              <a:ext uri="{FF2B5EF4-FFF2-40B4-BE49-F238E27FC236}">
                <a16:creationId xmlns:a16="http://schemas.microsoft.com/office/drawing/2014/main" id="{3E4C5C6D-0381-1034-B0EE-804A4C58967A}"/>
              </a:ext>
            </a:extLst>
          </p:cNvPr>
          <p:cNvSpPr/>
          <p:nvPr/>
        </p:nvSpPr>
        <p:spPr>
          <a:xfrm>
            <a:off x="8325385" y="2199248"/>
            <a:ext cx="3863185" cy="77731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Helium therapy synchrotron</a:t>
            </a:r>
          </a:p>
        </p:txBody>
      </p:sp>
      <p:sp>
        <p:nvSpPr>
          <p:cNvPr id="15" name="Taisnstūris 12">
            <a:extLst>
              <a:ext uri="{FF2B5EF4-FFF2-40B4-BE49-F238E27FC236}">
                <a16:creationId xmlns:a16="http://schemas.microsoft.com/office/drawing/2014/main" id="{D724AD8B-F612-FC47-7CC0-18272D5B0F15}"/>
              </a:ext>
            </a:extLst>
          </p:cNvPr>
          <p:cNvSpPr/>
          <p:nvPr/>
        </p:nvSpPr>
        <p:spPr>
          <a:xfrm>
            <a:off x="3430" y="2976474"/>
            <a:ext cx="3856325" cy="3029101"/>
          </a:xfrm>
          <a:prstGeom prst="rect">
            <a:avLst/>
          </a:prstGeom>
          <a:solidFill>
            <a:srgbClr val="C1C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Acceleration of helium-4 ions up to 40 MeV (10 MeV/u)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Sections: 5, </a:t>
            </a:r>
            <a:r>
              <a:rPr lang="en-US" sz="16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7.1</a:t>
            </a:r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and 10 MeV/u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28.4 MeV (7.1 MeV/u) – production of astatine-211</a:t>
            </a:r>
            <a:endParaRPr lang="en-US" sz="16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Current ~ 3-3.5 mA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Investigating other radioisotopes of interest</a:t>
            </a:r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with </a:t>
            </a:r>
            <a:r>
              <a:rPr lang="el-GR" sz="1600" dirty="0">
                <a:solidFill>
                  <a:schemeClr val="tx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α</a:t>
            </a:r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un d production (</a:t>
            </a:r>
            <a:r>
              <a:rPr lang="en-US" sz="1600" i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scandium family, copper-67)</a:t>
            </a:r>
            <a:endParaRPr lang="en-US" sz="16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Taisnstūris 12">
            <a:extLst>
              <a:ext uri="{FF2B5EF4-FFF2-40B4-BE49-F238E27FC236}">
                <a16:creationId xmlns:a16="http://schemas.microsoft.com/office/drawing/2014/main" id="{A90301F8-916F-BD10-D65F-E6AC8BA40974}"/>
              </a:ext>
            </a:extLst>
          </p:cNvPr>
          <p:cNvSpPr/>
          <p:nvPr/>
        </p:nvSpPr>
        <p:spPr>
          <a:xfrm>
            <a:off x="8325385" y="2976473"/>
            <a:ext cx="3866616" cy="3029101"/>
          </a:xfrm>
          <a:prstGeom prst="rect">
            <a:avLst/>
          </a:prstGeom>
          <a:solidFill>
            <a:srgbClr val="C1C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Acceleration of helium-4 ions up to 220 MeV/u – therapeutic range</a:t>
            </a:r>
            <a:endParaRPr lang="en-US" sz="16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Possibility of proton therapy and also higher energies for full-body radiography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UHDR capabilities for </a:t>
            </a:r>
            <a:r>
              <a:rPr lang="en-US" sz="1600" i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FLASH</a:t>
            </a:r>
            <a:r>
              <a:rPr lang="en-US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therapy</a:t>
            </a:r>
          </a:p>
          <a:p>
            <a:pPr marL="285750" indent="-285750">
              <a:lnSpc>
                <a:spcPct val="130000"/>
              </a:lnSpc>
              <a:spcBef>
                <a:spcPts val="0"/>
              </a:spcBef>
              <a:buClr>
                <a:srgbClr val="0A0056"/>
              </a:buClr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Compact design compared to carbon ion facilities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2B1C5B0-4F24-6E93-2051-2A7D9A83A800}"/>
              </a:ext>
            </a:extLst>
          </p:cNvPr>
          <p:cNvSpPr/>
          <p:nvPr/>
        </p:nvSpPr>
        <p:spPr>
          <a:xfrm>
            <a:off x="3866615" y="2210639"/>
            <a:ext cx="4455340" cy="3017710"/>
          </a:xfrm>
          <a:prstGeom prst="rect">
            <a:avLst/>
          </a:prstGeom>
          <a:noFill/>
          <a:ln w="38100">
            <a:solidFill>
              <a:srgbClr val="018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aisnstūris 13">
            <a:extLst>
              <a:ext uri="{FF2B5EF4-FFF2-40B4-BE49-F238E27FC236}">
                <a16:creationId xmlns:a16="http://schemas.microsoft.com/office/drawing/2014/main" id="{9955E635-DC76-FB1B-A54B-DEB2D52AD4FC}"/>
              </a:ext>
            </a:extLst>
          </p:cNvPr>
          <p:cNvSpPr/>
          <p:nvPr/>
        </p:nvSpPr>
        <p:spPr>
          <a:xfrm>
            <a:off x="0" y="6005398"/>
            <a:ext cx="12192000" cy="585394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Helium ion therapy for solid tumors and TAT as systemic therapy</a:t>
            </a:r>
          </a:p>
        </p:txBody>
      </p:sp>
    </p:spTree>
    <p:extLst>
      <p:ext uri="{BB962C8B-B14F-4D97-AF65-F5344CB8AC3E}">
        <p14:creationId xmlns:p14="http://schemas.microsoft.com/office/powerpoint/2010/main" val="12285010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51AC7E-08FE-08C7-F0C1-8D79E860FA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E92358D8-FB91-3D6A-406F-2A100D5871D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662238"/>
            <a:ext cx="12192000" cy="1554162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. . . daļiņu </a:t>
            </a:r>
            <a:r>
              <a:rPr lang="en-US" sz="7200" b="1" dirty="0" err="1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terapija</a:t>
            </a:r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 </a:t>
            </a:r>
            <a:r>
              <a:rPr lang="en-US" sz="7200" b="1" dirty="0" err="1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Baltijā</a:t>
            </a:r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00213199"/>
      </p:ext>
    </p:extLst>
  </p:cSld>
  <p:clrMapOvr>
    <a:masterClrMapping/>
  </p:clrMapOvr>
  <p:transition>
    <p:fade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7BFE90-F488-43CA-9367-2514C7FFE9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43119F75-D369-0D06-E35F-584720086A0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662238"/>
            <a:ext cx="12192000" cy="1554162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“</a:t>
            </a:r>
            <a:r>
              <a:rPr lang="en-US" sz="7200" b="1" i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Advanced Particle Therapy Center for the Baltic States</a:t>
            </a:r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”</a:t>
            </a:r>
            <a:b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</a:br>
            <a:r>
              <a:rPr lang="en-US" sz="7200" b="1" dirty="0" err="1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iniciatīva</a:t>
            </a:r>
            <a:endParaRPr lang="en-US" sz="7200" b="1" dirty="0">
              <a:solidFill>
                <a:srgbClr val="E7E5EF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274774"/>
      </p:ext>
    </p:extLst>
  </p:cSld>
  <p:clrMapOvr>
    <a:masterClrMapping/>
  </p:clrMapOvr>
  <p:transition>
    <p:fade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FFCD3E-A75D-9623-72CB-868728719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8200EED9-B1F5-FCE7-7947-F1A6AFE97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Involved: </a:t>
            </a:r>
            <a:r>
              <a:rPr lang="en-US" b="1" dirty="0"/>
              <a:t>CERN Baltic Group</a:t>
            </a:r>
            <a:endParaRPr lang="en-US" i="1" dirty="0"/>
          </a:p>
        </p:txBody>
      </p:sp>
      <p:sp>
        <p:nvSpPr>
          <p:cNvPr id="14" name="Taisnstūris 13">
            <a:extLst>
              <a:ext uri="{FF2B5EF4-FFF2-40B4-BE49-F238E27FC236}">
                <a16:creationId xmlns:a16="http://schemas.microsoft.com/office/drawing/2014/main" id="{0B3A635A-FB56-552E-376F-8C9C6D86F37B}"/>
              </a:ext>
            </a:extLst>
          </p:cNvPr>
          <p:cNvSpPr/>
          <p:nvPr/>
        </p:nvSpPr>
        <p:spPr>
          <a:xfrm>
            <a:off x="-1" y="567996"/>
            <a:ext cx="8873782" cy="47939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CERN Baltic group</a:t>
            </a:r>
          </a:p>
        </p:txBody>
      </p:sp>
      <p:sp>
        <p:nvSpPr>
          <p:cNvPr id="28" name="Taisnstūris 27">
            <a:extLst>
              <a:ext uri="{FF2B5EF4-FFF2-40B4-BE49-F238E27FC236}">
                <a16:creationId xmlns:a16="http://schemas.microsoft.com/office/drawing/2014/main" id="{CF9153A9-3E79-CCD7-D731-0F05C5C43A55}"/>
              </a:ext>
            </a:extLst>
          </p:cNvPr>
          <p:cNvSpPr/>
          <p:nvPr/>
        </p:nvSpPr>
        <p:spPr>
          <a:xfrm>
            <a:off x="1276" y="1047391"/>
            <a:ext cx="8873781" cy="2819851"/>
          </a:xfrm>
          <a:prstGeom prst="rect">
            <a:avLst/>
          </a:prstGeom>
          <a:solidFill>
            <a:srgbClr val="C1C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Group of 14 Baltic universities and research institutions formed to coordinate joint activities with CERN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 to strengthen the high-energy physics and accelerator technology communities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Key areas of work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</a:t>
            </a:r>
          </a:p>
          <a:p>
            <a:pPr marL="573088" marR="0" lvl="0" indent="-4032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Study Program development</a:t>
            </a:r>
          </a:p>
          <a:p>
            <a:pPr marL="573088" marR="0" lvl="0" indent="-4032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Scientific and Technology activities</a:t>
            </a:r>
          </a:p>
          <a:p>
            <a:pPr marL="573088" marR="0" lvl="0" indent="-4032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As of April, 2022 -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Advanced Particle Therapy Center for the Baltic States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26F920-1A2D-DAF9-E3E1-A539E53352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742"/>
          <a:stretch/>
        </p:blipFill>
        <p:spPr>
          <a:xfrm>
            <a:off x="8873781" y="567996"/>
            <a:ext cx="3237536" cy="3299246"/>
          </a:xfrm>
          <a:prstGeom prst="rect">
            <a:avLst/>
          </a:prstGeom>
        </p:spPr>
      </p:pic>
      <p:sp>
        <p:nvSpPr>
          <p:cNvPr id="7" name="Taisnstūris 2">
            <a:extLst>
              <a:ext uri="{FF2B5EF4-FFF2-40B4-BE49-F238E27FC236}">
                <a16:creationId xmlns:a16="http://schemas.microsoft.com/office/drawing/2014/main" id="{2A19EAB5-C4C3-C8B2-B5E4-33616E24C99B}"/>
              </a:ext>
            </a:extLst>
          </p:cNvPr>
          <p:cNvSpPr/>
          <p:nvPr/>
        </p:nvSpPr>
        <p:spPr>
          <a:xfrm>
            <a:off x="-1" y="3974820"/>
            <a:ext cx="2902463" cy="884052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206163" algn="l"/>
              </a:tabLst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Main goal</a:t>
            </a:r>
          </a:p>
        </p:txBody>
      </p:sp>
      <p:sp>
        <p:nvSpPr>
          <p:cNvPr id="8" name="Taisnstūris 27">
            <a:extLst>
              <a:ext uri="{FF2B5EF4-FFF2-40B4-BE49-F238E27FC236}">
                <a16:creationId xmlns:a16="http://schemas.microsoft.com/office/drawing/2014/main" id="{6EC12DFB-444A-BECD-5FB9-81B11B8C0A49}"/>
              </a:ext>
            </a:extLst>
          </p:cNvPr>
          <p:cNvSpPr/>
          <p:nvPr/>
        </p:nvSpPr>
        <p:spPr>
          <a:xfrm>
            <a:off x="2902462" y="3974820"/>
            <a:ext cx="9289538" cy="884052"/>
          </a:xfrm>
          <a:prstGeom prst="rect">
            <a:avLst/>
          </a:prstGeom>
          <a:solidFill>
            <a:srgbClr val="C1C1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rPr>
              <a:t>Large scale clinical particle therapy and scientific research facility in the Baltic States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Vienādsānu trīsstūris 1">
            <a:extLst>
              <a:ext uri="{FF2B5EF4-FFF2-40B4-BE49-F238E27FC236}">
                <a16:creationId xmlns:a16="http://schemas.microsoft.com/office/drawing/2014/main" id="{B52823D5-78DA-4E86-F6A5-459050B2167D}"/>
              </a:ext>
            </a:extLst>
          </p:cNvPr>
          <p:cNvSpPr/>
          <p:nvPr/>
        </p:nvSpPr>
        <p:spPr>
          <a:xfrm>
            <a:off x="5723963" y="5990887"/>
            <a:ext cx="762000" cy="569259"/>
          </a:xfrm>
          <a:prstGeom prst="triangle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aisnstūris 15">
            <a:extLst>
              <a:ext uri="{FF2B5EF4-FFF2-40B4-BE49-F238E27FC236}">
                <a16:creationId xmlns:a16="http://schemas.microsoft.com/office/drawing/2014/main" id="{155E9F02-894A-8A45-F367-47DFBEC0DA02}"/>
              </a:ext>
            </a:extLst>
          </p:cNvPr>
          <p:cNvSpPr/>
          <p:nvPr/>
        </p:nvSpPr>
        <p:spPr>
          <a:xfrm>
            <a:off x="1757080" y="5892275"/>
            <a:ext cx="8695766" cy="98612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9D9839-6986-0ADE-9B02-673C7C5ACE10}"/>
              </a:ext>
            </a:extLst>
          </p:cNvPr>
          <p:cNvSpPr txBox="1"/>
          <p:nvPr/>
        </p:nvSpPr>
        <p:spPr>
          <a:xfrm>
            <a:off x="8963" y="5065064"/>
            <a:ext cx="45448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State-of-art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technology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Novel pathways for scientific research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586A18-C354-EF0B-35AA-F0C6631F3FD5}"/>
              </a:ext>
            </a:extLst>
          </p:cNvPr>
          <p:cNvSpPr txBox="1"/>
          <p:nvPr/>
        </p:nvSpPr>
        <p:spPr>
          <a:xfrm>
            <a:off x="7675369" y="5065064"/>
            <a:ext cx="45063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Financially viable option for the region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If possible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– limited R&amp;D risk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AA626A-7B95-0AD2-C6F3-0A52D70203AA}"/>
              </a:ext>
            </a:extLst>
          </p:cNvPr>
          <p:cNvSpPr/>
          <p:nvPr/>
        </p:nvSpPr>
        <p:spPr>
          <a:xfrm>
            <a:off x="0" y="567996"/>
            <a:ext cx="12192000" cy="3299246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70564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2" grpId="0"/>
      <p:bldP spid="4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3DC87DEE-B2D9-5063-3569-FDE1C2DF4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overall concept</a:t>
            </a:r>
            <a:endParaRPr lang="en-US" b="1" i="1" dirty="0"/>
          </a:p>
        </p:txBody>
      </p:sp>
      <p:sp>
        <p:nvSpPr>
          <p:cNvPr id="7" name="Taisnstūris 6">
            <a:extLst>
              <a:ext uri="{FF2B5EF4-FFF2-40B4-BE49-F238E27FC236}">
                <a16:creationId xmlns:a16="http://schemas.microsoft.com/office/drawing/2014/main" id="{33C5D1CC-94A3-8138-E7DE-147E57DF4201}"/>
              </a:ext>
            </a:extLst>
          </p:cNvPr>
          <p:cNvSpPr/>
          <p:nvPr/>
        </p:nvSpPr>
        <p:spPr>
          <a:xfrm>
            <a:off x="8804013" y="1370846"/>
            <a:ext cx="3393876" cy="521970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aisnstūris 7">
            <a:extLst>
              <a:ext uri="{FF2B5EF4-FFF2-40B4-BE49-F238E27FC236}">
                <a16:creationId xmlns:a16="http://schemas.microsoft.com/office/drawing/2014/main" id="{55C70EAC-D10F-B5B0-8195-C47A99128B63}"/>
              </a:ext>
            </a:extLst>
          </p:cNvPr>
          <p:cNvSpPr/>
          <p:nvPr/>
        </p:nvSpPr>
        <p:spPr>
          <a:xfrm>
            <a:off x="4261431" y="1370845"/>
            <a:ext cx="3771466" cy="5219701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aisnstūris 8">
            <a:extLst>
              <a:ext uri="{FF2B5EF4-FFF2-40B4-BE49-F238E27FC236}">
                <a16:creationId xmlns:a16="http://schemas.microsoft.com/office/drawing/2014/main" id="{727E72B2-D6BB-9DBF-46F8-FE471F82F63B}"/>
              </a:ext>
            </a:extLst>
          </p:cNvPr>
          <p:cNvSpPr/>
          <p:nvPr/>
        </p:nvSpPr>
        <p:spPr>
          <a:xfrm>
            <a:off x="-5889" y="1371598"/>
            <a:ext cx="3478899" cy="5219701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CBDE5-CC99-902B-BDF5-3EEC1552CB1B}"/>
              </a:ext>
            </a:extLst>
          </p:cNvPr>
          <p:cNvSpPr txBox="1"/>
          <p:nvPr/>
        </p:nvSpPr>
        <p:spPr>
          <a:xfrm>
            <a:off x="4261431" y="4120114"/>
            <a:ext cx="37714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Clinical cancer treatment facility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Particle therapy and nuclear medicine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C6D526-93BA-3704-65BE-088C083A4F99}"/>
              </a:ext>
            </a:extLst>
          </p:cNvPr>
          <p:cNvSpPr txBox="1"/>
          <p:nvPr/>
        </p:nvSpPr>
        <p:spPr>
          <a:xfrm>
            <a:off x="25256" y="4630073"/>
            <a:ext cx="3456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Research institution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4390A5-5CF0-7740-4393-2F4D94CD04AB}"/>
              </a:ext>
            </a:extLst>
          </p:cNvPr>
          <p:cNvSpPr txBox="1"/>
          <p:nvPr/>
        </p:nvSpPr>
        <p:spPr>
          <a:xfrm>
            <a:off x="8794868" y="4373586"/>
            <a:ext cx="33938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Industry involvement infrastructure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aisnstūris 5">
            <a:extLst>
              <a:ext uri="{FF2B5EF4-FFF2-40B4-BE49-F238E27FC236}">
                <a16:creationId xmlns:a16="http://schemas.microsoft.com/office/drawing/2014/main" id="{9D84A0A8-9519-6022-024A-5229EC93B3AD}"/>
              </a:ext>
            </a:extLst>
          </p:cNvPr>
          <p:cNvSpPr/>
          <p:nvPr/>
        </p:nvSpPr>
        <p:spPr>
          <a:xfrm>
            <a:off x="0" y="600874"/>
            <a:ext cx="12191998" cy="129100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Integration of helium synchrotron technology and all the capabilities into a modern clinical treatment center and large scale scientific research infrastructure</a:t>
            </a:r>
          </a:p>
        </p:txBody>
      </p:sp>
      <p:grpSp>
        <p:nvGrpSpPr>
          <p:cNvPr id="51" name="Grupa 50">
            <a:extLst>
              <a:ext uri="{FF2B5EF4-FFF2-40B4-BE49-F238E27FC236}">
                <a16:creationId xmlns:a16="http://schemas.microsoft.com/office/drawing/2014/main" id="{15E088C1-96E0-A2D8-2FDD-9A818DBC578F}"/>
              </a:ext>
            </a:extLst>
          </p:cNvPr>
          <p:cNvGrpSpPr/>
          <p:nvPr/>
        </p:nvGrpSpPr>
        <p:grpSpPr>
          <a:xfrm>
            <a:off x="9293917" y="2083957"/>
            <a:ext cx="2395778" cy="2398396"/>
            <a:chOff x="8926115" y="1469720"/>
            <a:chExt cx="3269048" cy="3272620"/>
          </a:xfrm>
        </p:grpSpPr>
        <p:sp>
          <p:nvSpPr>
            <p:cNvPr id="33" name="Brīvforma: forma 32">
              <a:extLst>
                <a:ext uri="{FF2B5EF4-FFF2-40B4-BE49-F238E27FC236}">
                  <a16:creationId xmlns:a16="http://schemas.microsoft.com/office/drawing/2014/main" id="{3E684519-D97D-B9CD-737F-FF84095120A0}"/>
                </a:ext>
              </a:extLst>
            </p:cNvPr>
            <p:cNvSpPr/>
            <p:nvPr/>
          </p:nvSpPr>
          <p:spPr>
            <a:xfrm>
              <a:off x="9083790" y="1899286"/>
              <a:ext cx="712882" cy="1235495"/>
            </a:xfrm>
            <a:custGeom>
              <a:avLst/>
              <a:gdLst>
                <a:gd name="connsiteX0" fmla="*/ 712882 w 712882"/>
                <a:gd name="connsiteY0" fmla="*/ 0 h 1235495"/>
                <a:gd name="connsiteX1" fmla="*/ 0 w 712882"/>
                <a:gd name="connsiteY1" fmla="*/ 1235495 h 1235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2882" h="1235495">
                  <a:moveTo>
                    <a:pt x="712882" y="0"/>
                  </a:moveTo>
                  <a:lnTo>
                    <a:pt x="0" y="1235495"/>
                  </a:lnTo>
                </a:path>
              </a:pathLst>
            </a:custGeom>
            <a:ln w="31369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Brīvforma: forma 33">
              <a:extLst>
                <a:ext uri="{FF2B5EF4-FFF2-40B4-BE49-F238E27FC236}">
                  <a16:creationId xmlns:a16="http://schemas.microsoft.com/office/drawing/2014/main" id="{676F2241-E5BC-8855-3EF3-3165F86FA3B9}"/>
                </a:ext>
              </a:extLst>
            </p:cNvPr>
            <p:cNvSpPr/>
            <p:nvPr/>
          </p:nvSpPr>
          <p:spPr>
            <a:xfrm>
              <a:off x="9713135" y="4402135"/>
              <a:ext cx="1592995" cy="1569"/>
            </a:xfrm>
            <a:custGeom>
              <a:avLst/>
              <a:gdLst>
                <a:gd name="connsiteX0" fmla="*/ 0 w 1592995"/>
                <a:gd name="connsiteY0" fmla="*/ 0 h 1569"/>
                <a:gd name="connsiteX1" fmla="*/ 1592996 w 1592995"/>
                <a:gd name="connsiteY1" fmla="*/ 0 h 1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92995" h="1569">
                  <a:moveTo>
                    <a:pt x="0" y="0"/>
                  </a:moveTo>
                  <a:lnTo>
                    <a:pt x="1592996" y="0"/>
                  </a:lnTo>
                </a:path>
              </a:pathLst>
            </a:custGeom>
            <a:ln w="31369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Brīvforma: forma 34">
              <a:extLst>
                <a:ext uri="{FF2B5EF4-FFF2-40B4-BE49-F238E27FC236}">
                  <a16:creationId xmlns:a16="http://schemas.microsoft.com/office/drawing/2014/main" id="{42EBBDD7-57FE-9425-F6D3-9CF0C324E101}"/>
                </a:ext>
              </a:extLst>
            </p:cNvPr>
            <p:cNvSpPr/>
            <p:nvPr/>
          </p:nvSpPr>
          <p:spPr>
            <a:xfrm>
              <a:off x="11292525" y="1843856"/>
              <a:ext cx="713525" cy="1235134"/>
            </a:xfrm>
            <a:custGeom>
              <a:avLst/>
              <a:gdLst>
                <a:gd name="connsiteX0" fmla="*/ 713526 w 713525"/>
                <a:gd name="connsiteY0" fmla="*/ 1235134 h 1235134"/>
                <a:gd name="connsiteX1" fmla="*/ 0 w 713525"/>
                <a:gd name="connsiteY1" fmla="*/ 0 h 123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3525" h="1235134">
                  <a:moveTo>
                    <a:pt x="713526" y="1235134"/>
                  </a:moveTo>
                  <a:lnTo>
                    <a:pt x="0" y="0"/>
                  </a:lnTo>
                </a:path>
              </a:pathLst>
            </a:custGeom>
            <a:ln w="31369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Brīvforma: forma 35">
              <a:extLst>
                <a:ext uri="{FF2B5EF4-FFF2-40B4-BE49-F238E27FC236}">
                  <a16:creationId xmlns:a16="http://schemas.microsoft.com/office/drawing/2014/main" id="{A873A230-E7C1-A665-F85C-B53927E8FBED}"/>
                </a:ext>
              </a:extLst>
            </p:cNvPr>
            <p:cNvSpPr/>
            <p:nvPr/>
          </p:nvSpPr>
          <p:spPr>
            <a:xfrm>
              <a:off x="10332484" y="1575574"/>
              <a:ext cx="423680" cy="1569"/>
            </a:xfrm>
            <a:custGeom>
              <a:avLst/>
              <a:gdLst>
                <a:gd name="connsiteX0" fmla="*/ 0 w 423680"/>
                <a:gd name="connsiteY0" fmla="*/ 0 h 1569"/>
                <a:gd name="connsiteX1" fmla="*/ 423680 w 423680"/>
                <a:gd name="connsiteY1" fmla="*/ 0 h 1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3680" h="1569">
                  <a:moveTo>
                    <a:pt x="0" y="0"/>
                  </a:moveTo>
                  <a:lnTo>
                    <a:pt x="423680" y="0"/>
                  </a:lnTo>
                </a:path>
              </a:pathLst>
            </a:custGeom>
            <a:ln w="31369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Brīvforma: forma 36">
              <a:extLst>
                <a:ext uri="{FF2B5EF4-FFF2-40B4-BE49-F238E27FC236}">
                  <a16:creationId xmlns:a16="http://schemas.microsoft.com/office/drawing/2014/main" id="{1BA112E7-ECEC-1C97-10AE-329D973D8AE0}"/>
                </a:ext>
              </a:extLst>
            </p:cNvPr>
            <p:cNvSpPr/>
            <p:nvPr/>
          </p:nvSpPr>
          <p:spPr>
            <a:xfrm>
              <a:off x="9102952" y="3706782"/>
              <a:ext cx="181747" cy="310513"/>
            </a:xfrm>
            <a:custGeom>
              <a:avLst/>
              <a:gdLst>
                <a:gd name="connsiteX0" fmla="*/ 0 w 181747"/>
                <a:gd name="connsiteY0" fmla="*/ 0 h 310513"/>
                <a:gd name="connsiteX1" fmla="*/ 181748 w 181747"/>
                <a:gd name="connsiteY1" fmla="*/ 310514 h 31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1747" h="310513">
                  <a:moveTo>
                    <a:pt x="0" y="0"/>
                  </a:moveTo>
                  <a:lnTo>
                    <a:pt x="181748" y="310514"/>
                  </a:lnTo>
                </a:path>
              </a:pathLst>
            </a:custGeom>
            <a:ln w="31369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Brīvforma: forma 37">
              <a:extLst>
                <a:ext uri="{FF2B5EF4-FFF2-40B4-BE49-F238E27FC236}">
                  <a16:creationId xmlns:a16="http://schemas.microsoft.com/office/drawing/2014/main" id="{81D0B54E-13B8-F2BC-987D-D6F10362CD0F}"/>
                </a:ext>
              </a:extLst>
            </p:cNvPr>
            <p:cNvSpPr/>
            <p:nvPr/>
          </p:nvSpPr>
          <p:spPr>
            <a:xfrm>
              <a:off x="11766252" y="3645734"/>
              <a:ext cx="285027" cy="498350"/>
            </a:xfrm>
            <a:custGeom>
              <a:avLst/>
              <a:gdLst>
                <a:gd name="connsiteX0" fmla="*/ 285027 w 285027"/>
                <a:gd name="connsiteY0" fmla="*/ 0 h 498350"/>
                <a:gd name="connsiteX1" fmla="*/ 0 w 285027"/>
                <a:gd name="connsiteY1" fmla="*/ 498351 h 49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027" h="498350">
                  <a:moveTo>
                    <a:pt x="285027" y="0"/>
                  </a:moveTo>
                  <a:lnTo>
                    <a:pt x="0" y="498351"/>
                  </a:lnTo>
                </a:path>
              </a:pathLst>
            </a:custGeom>
            <a:ln w="31369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Brīvforma: forma 38">
              <a:extLst>
                <a:ext uri="{FF2B5EF4-FFF2-40B4-BE49-F238E27FC236}">
                  <a16:creationId xmlns:a16="http://schemas.microsoft.com/office/drawing/2014/main" id="{2374DFD6-63DE-43F5-4609-37B219943A4B}"/>
                </a:ext>
              </a:extLst>
            </p:cNvPr>
            <p:cNvSpPr/>
            <p:nvPr/>
          </p:nvSpPr>
          <p:spPr>
            <a:xfrm>
              <a:off x="9520611" y="2064815"/>
              <a:ext cx="2108730" cy="2108905"/>
            </a:xfrm>
            <a:custGeom>
              <a:avLst/>
              <a:gdLst>
                <a:gd name="connsiteX0" fmla="*/ 2107194 w 2108730"/>
                <a:gd name="connsiteY0" fmla="*/ 953686 h 2108905"/>
                <a:gd name="connsiteX1" fmla="*/ 2080609 w 2108730"/>
                <a:gd name="connsiteY1" fmla="*/ 917041 h 2108905"/>
                <a:gd name="connsiteX2" fmla="*/ 1843636 w 2108730"/>
                <a:gd name="connsiteY2" fmla="*/ 841272 h 2108905"/>
                <a:gd name="connsiteX3" fmla="*/ 1805861 w 2108730"/>
                <a:gd name="connsiteY3" fmla="*/ 807500 h 2108905"/>
                <a:gd name="connsiteX4" fmla="*/ 1758780 w 2108730"/>
                <a:gd name="connsiteY4" fmla="*/ 692356 h 2108905"/>
                <a:gd name="connsiteX5" fmla="*/ 1759722 w 2108730"/>
                <a:gd name="connsiteY5" fmla="*/ 645997 h 2108905"/>
                <a:gd name="connsiteX6" fmla="*/ 1871523 w 2108730"/>
                <a:gd name="connsiteY6" fmla="*/ 410593 h 2108905"/>
                <a:gd name="connsiteX7" fmla="*/ 1865324 w 2108730"/>
                <a:gd name="connsiteY7" fmla="*/ 373728 h 2108905"/>
                <a:gd name="connsiteX8" fmla="*/ 1730924 w 2108730"/>
                <a:gd name="connsiteY8" fmla="*/ 239093 h 2108905"/>
                <a:gd name="connsiteX9" fmla="*/ 1680250 w 2108730"/>
                <a:gd name="connsiteY9" fmla="*/ 231984 h 2108905"/>
                <a:gd name="connsiteX10" fmla="*/ 1456631 w 2108730"/>
                <a:gd name="connsiteY10" fmla="*/ 346547 h 2108905"/>
                <a:gd name="connsiteX11" fmla="*/ 1414635 w 2108730"/>
                <a:gd name="connsiteY11" fmla="*/ 348430 h 2108905"/>
                <a:gd name="connsiteX12" fmla="*/ 1295364 w 2108730"/>
                <a:gd name="connsiteY12" fmla="*/ 298964 h 2108905"/>
                <a:gd name="connsiteX13" fmla="*/ 1264777 w 2108730"/>
                <a:gd name="connsiteY13" fmla="*/ 267074 h 2108905"/>
                <a:gd name="connsiteX14" fmla="*/ 1177364 w 2108730"/>
                <a:gd name="connsiteY14" fmla="*/ 21579 h 2108905"/>
                <a:gd name="connsiteX15" fmla="*/ 1146965 w 2108730"/>
                <a:gd name="connsiteY15" fmla="*/ -392 h 2108905"/>
                <a:gd name="connsiteX16" fmla="*/ 949665 w 2108730"/>
                <a:gd name="connsiteY16" fmla="*/ -392 h 2108905"/>
                <a:gd name="connsiteX17" fmla="*/ 918011 w 2108730"/>
                <a:gd name="connsiteY17" fmla="*/ 22568 h 2108905"/>
                <a:gd name="connsiteX18" fmla="*/ 838664 w 2108730"/>
                <a:gd name="connsiteY18" fmla="*/ 268314 h 2108905"/>
                <a:gd name="connsiteX19" fmla="*/ 810102 w 2108730"/>
                <a:gd name="connsiteY19" fmla="*/ 299168 h 2108905"/>
                <a:gd name="connsiteX20" fmla="*/ 688570 w 2108730"/>
                <a:gd name="connsiteY20" fmla="*/ 349387 h 2108905"/>
                <a:gd name="connsiteX21" fmla="*/ 648693 w 2108730"/>
                <a:gd name="connsiteY21" fmla="*/ 348352 h 2108905"/>
                <a:gd name="connsiteX22" fmla="*/ 413195 w 2108730"/>
                <a:gd name="connsiteY22" fmla="*/ 236739 h 2108905"/>
                <a:gd name="connsiteX23" fmla="*/ 370445 w 2108730"/>
                <a:gd name="connsiteY23" fmla="*/ 243597 h 2108905"/>
                <a:gd name="connsiteX24" fmla="*/ 235951 w 2108730"/>
                <a:gd name="connsiteY24" fmla="*/ 378091 h 2108905"/>
                <a:gd name="connsiteX25" fmla="*/ 229281 w 2108730"/>
                <a:gd name="connsiteY25" fmla="*/ 422912 h 2108905"/>
                <a:gd name="connsiteX26" fmla="*/ 345869 w 2108730"/>
                <a:gd name="connsiteY26" fmla="*/ 650783 h 2108905"/>
                <a:gd name="connsiteX27" fmla="*/ 347517 w 2108730"/>
                <a:gd name="connsiteY27" fmla="*/ 690520 h 2108905"/>
                <a:gd name="connsiteX28" fmla="*/ 298537 w 2108730"/>
                <a:gd name="connsiteY28" fmla="*/ 809995 h 2108905"/>
                <a:gd name="connsiteX29" fmla="*/ 264749 w 2108730"/>
                <a:gd name="connsiteY29" fmla="*/ 842120 h 2108905"/>
                <a:gd name="connsiteX30" fmla="*/ 21498 w 2108730"/>
                <a:gd name="connsiteY30" fmla="*/ 928749 h 2108905"/>
                <a:gd name="connsiteX31" fmla="*/ -1415 w 2108730"/>
                <a:gd name="connsiteY31" fmla="*/ 960921 h 2108905"/>
                <a:gd name="connsiteX32" fmla="*/ -1509 w 2108730"/>
                <a:gd name="connsiteY32" fmla="*/ 1155882 h 2108905"/>
                <a:gd name="connsiteX33" fmla="*/ 23255 w 2108730"/>
                <a:gd name="connsiteY33" fmla="*/ 1188839 h 2108905"/>
                <a:gd name="connsiteX34" fmla="*/ 268829 w 2108730"/>
                <a:gd name="connsiteY34" fmla="*/ 1268609 h 2108905"/>
                <a:gd name="connsiteX35" fmla="*/ 296779 w 2108730"/>
                <a:gd name="connsiteY35" fmla="*/ 1293923 h 2108905"/>
                <a:gd name="connsiteX36" fmla="*/ 338697 w 2108730"/>
                <a:gd name="connsiteY36" fmla="*/ 1396936 h 2108905"/>
                <a:gd name="connsiteX37" fmla="*/ 519174 w 2108730"/>
                <a:gd name="connsiteY37" fmla="*/ 1222502 h 2108905"/>
                <a:gd name="connsiteX38" fmla="*/ 493436 w 2108730"/>
                <a:gd name="connsiteY38" fmla="*/ 1054407 h 2108905"/>
                <a:gd name="connsiteX39" fmla="*/ 1052599 w 2108730"/>
                <a:gd name="connsiteY39" fmla="*/ 495244 h 2108905"/>
                <a:gd name="connsiteX40" fmla="*/ 1611763 w 2108730"/>
                <a:gd name="connsiteY40" fmla="*/ 1054407 h 2108905"/>
                <a:gd name="connsiteX41" fmla="*/ 1052599 w 2108730"/>
                <a:gd name="connsiteY41" fmla="*/ 1613586 h 2108905"/>
                <a:gd name="connsiteX42" fmla="*/ 908642 w 2108730"/>
                <a:gd name="connsiteY42" fmla="*/ 1594880 h 2108905"/>
                <a:gd name="connsiteX43" fmla="*/ 732434 w 2108730"/>
                <a:gd name="connsiteY43" fmla="*/ 1777271 h 2108905"/>
                <a:gd name="connsiteX44" fmla="*/ 810557 w 2108730"/>
                <a:gd name="connsiteY44" fmla="*/ 1808658 h 2108905"/>
                <a:gd name="connsiteX45" fmla="*/ 840846 w 2108730"/>
                <a:gd name="connsiteY45" fmla="*/ 1840877 h 2108905"/>
                <a:gd name="connsiteX46" fmla="*/ 928227 w 2108730"/>
                <a:gd name="connsiteY46" fmla="*/ 2086372 h 2108905"/>
                <a:gd name="connsiteX47" fmla="*/ 958956 w 2108730"/>
                <a:gd name="connsiteY47" fmla="*/ 2107982 h 2108905"/>
                <a:gd name="connsiteX48" fmla="*/ 1055252 w 2108730"/>
                <a:gd name="connsiteY48" fmla="*/ 2107653 h 2108905"/>
                <a:gd name="connsiteX49" fmla="*/ 1144454 w 2108730"/>
                <a:gd name="connsiteY49" fmla="*/ 2108218 h 2108905"/>
                <a:gd name="connsiteX50" fmla="*/ 1190829 w 2108730"/>
                <a:gd name="connsiteY50" fmla="*/ 2075481 h 2108905"/>
                <a:gd name="connsiteX51" fmla="*/ 1267021 w 2108730"/>
                <a:gd name="connsiteY51" fmla="*/ 1838617 h 2108905"/>
                <a:gd name="connsiteX52" fmla="*/ 1293842 w 2108730"/>
                <a:gd name="connsiteY52" fmla="*/ 1809066 h 2108905"/>
                <a:gd name="connsiteX53" fmla="*/ 1415467 w 2108730"/>
                <a:gd name="connsiteY53" fmla="*/ 1759176 h 2108905"/>
                <a:gd name="connsiteX54" fmla="*/ 1459660 w 2108730"/>
                <a:gd name="connsiteY54" fmla="*/ 1760259 h 2108905"/>
                <a:gd name="connsiteX55" fmla="*/ 1695064 w 2108730"/>
                <a:gd name="connsiteY55" fmla="*/ 1872107 h 2108905"/>
                <a:gd name="connsiteX56" fmla="*/ 1733812 w 2108730"/>
                <a:gd name="connsiteY56" fmla="*/ 1865296 h 2108905"/>
                <a:gd name="connsiteX57" fmla="*/ 1868400 w 2108730"/>
                <a:gd name="connsiteY57" fmla="*/ 1730849 h 2108905"/>
                <a:gd name="connsiteX58" fmla="*/ 1876247 w 2108730"/>
                <a:gd name="connsiteY58" fmla="*/ 1684208 h 2108905"/>
                <a:gd name="connsiteX59" fmla="*/ 1759314 w 2108730"/>
                <a:gd name="connsiteY59" fmla="*/ 1456509 h 2108905"/>
                <a:gd name="connsiteX60" fmla="*/ 1757745 w 2108730"/>
                <a:gd name="connsiteY60" fmla="*/ 1416726 h 2108905"/>
                <a:gd name="connsiteX61" fmla="*/ 1806301 w 2108730"/>
                <a:gd name="connsiteY61" fmla="*/ 1299651 h 2108905"/>
                <a:gd name="connsiteX62" fmla="*/ 1843322 w 2108730"/>
                <a:gd name="connsiteY62" fmla="*/ 1264576 h 2108905"/>
                <a:gd name="connsiteX63" fmla="*/ 2084313 w 2108730"/>
                <a:gd name="connsiteY63" fmla="*/ 1178544 h 2108905"/>
                <a:gd name="connsiteX64" fmla="*/ 2107006 w 2108730"/>
                <a:gd name="connsiteY64" fmla="*/ 1146184 h 2108905"/>
                <a:gd name="connsiteX65" fmla="*/ 2107194 w 2108730"/>
                <a:gd name="connsiteY65" fmla="*/ 953686 h 2108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108730" h="2108905">
                  <a:moveTo>
                    <a:pt x="2107194" y="953686"/>
                  </a:moveTo>
                  <a:cubicBezTo>
                    <a:pt x="2107618" y="932641"/>
                    <a:pt x="2100195" y="923162"/>
                    <a:pt x="2080609" y="917041"/>
                  </a:cubicBezTo>
                  <a:cubicBezTo>
                    <a:pt x="2001404" y="892434"/>
                    <a:pt x="1922763" y="865943"/>
                    <a:pt x="1843636" y="841272"/>
                  </a:cubicBezTo>
                  <a:cubicBezTo>
                    <a:pt x="1824882" y="835450"/>
                    <a:pt x="1812861" y="826677"/>
                    <a:pt x="1805861" y="807500"/>
                  </a:cubicBezTo>
                  <a:cubicBezTo>
                    <a:pt x="1791580" y="768595"/>
                    <a:pt x="1775432" y="730319"/>
                    <a:pt x="1758780" y="692356"/>
                  </a:cubicBezTo>
                  <a:cubicBezTo>
                    <a:pt x="1751593" y="676019"/>
                    <a:pt x="1751797" y="662397"/>
                    <a:pt x="1759722" y="645997"/>
                  </a:cubicBezTo>
                  <a:cubicBezTo>
                    <a:pt x="1797591" y="567827"/>
                    <a:pt x="1833843" y="488857"/>
                    <a:pt x="1871523" y="410593"/>
                  </a:cubicBezTo>
                  <a:cubicBezTo>
                    <a:pt x="1878821" y="395527"/>
                    <a:pt x="1877550" y="385608"/>
                    <a:pt x="1865324" y="373728"/>
                  </a:cubicBezTo>
                  <a:cubicBezTo>
                    <a:pt x="1819813" y="329566"/>
                    <a:pt x="1774474" y="285169"/>
                    <a:pt x="1730924" y="239093"/>
                  </a:cubicBezTo>
                  <a:cubicBezTo>
                    <a:pt x="1714164" y="221281"/>
                    <a:pt x="1700683" y="221233"/>
                    <a:pt x="1680250" y="231984"/>
                  </a:cubicBezTo>
                  <a:cubicBezTo>
                    <a:pt x="1606160" y="271029"/>
                    <a:pt x="1531050" y="308050"/>
                    <a:pt x="1456631" y="346547"/>
                  </a:cubicBezTo>
                  <a:cubicBezTo>
                    <a:pt x="1442209" y="354033"/>
                    <a:pt x="1429858" y="355194"/>
                    <a:pt x="1414635" y="348430"/>
                  </a:cubicBezTo>
                  <a:cubicBezTo>
                    <a:pt x="1375401" y="330963"/>
                    <a:pt x="1335587" y="314375"/>
                    <a:pt x="1295364" y="298964"/>
                  </a:cubicBezTo>
                  <a:cubicBezTo>
                    <a:pt x="1279262" y="292686"/>
                    <a:pt x="1270474" y="283411"/>
                    <a:pt x="1264777" y="267074"/>
                  </a:cubicBezTo>
                  <a:cubicBezTo>
                    <a:pt x="1236215" y="184997"/>
                    <a:pt x="1206162" y="103500"/>
                    <a:pt x="1177364" y="21579"/>
                  </a:cubicBezTo>
                  <a:cubicBezTo>
                    <a:pt x="1171918" y="6011"/>
                    <a:pt x="1164165" y="-643"/>
                    <a:pt x="1146965" y="-392"/>
                  </a:cubicBezTo>
                  <a:cubicBezTo>
                    <a:pt x="1081193" y="529"/>
                    <a:pt x="1015437" y="529"/>
                    <a:pt x="949665" y="-392"/>
                  </a:cubicBezTo>
                  <a:cubicBezTo>
                    <a:pt x="931962" y="-627"/>
                    <a:pt x="923504" y="5101"/>
                    <a:pt x="918011" y="22568"/>
                  </a:cubicBezTo>
                  <a:cubicBezTo>
                    <a:pt x="892320" y="104724"/>
                    <a:pt x="864794" y="186284"/>
                    <a:pt x="838664" y="268314"/>
                  </a:cubicBezTo>
                  <a:cubicBezTo>
                    <a:pt x="833689" y="283804"/>
                    <a:pt x="825544" y="293204"/>
                    <a:pt x="810102" y="299168"/>
                  </a:cubicBezTo>
                  <a:cubicBezTo>
                    <a:pt x="769188" y="314956"/>
                    <a:pt x="728683" y="331696"/>
                    <a:pt x="688570" y="349387"/>
                  </a:cubicBezTo>
                  <a:cubicBezTo>
                    <a:pt x="674336" y="355665"/>
                    <a:pt x="662645" y="355069"/>
                    <a:pt x="648693" y="348352"/>
                  </a:cubicBezTo>
                  <a:cubicBezTo>
                    <a:pt x="570366" y="310813"/>
                    <a:pt x="491411" y="274592"/>
                    <a:pt x="413195" y="236739"/>
                  </a:cubicBezTo>
                  <a:cubicBezTo>
                    <a:pt x="395775" y="228327"/>
                    <a:pt x="384444" y="228986"/>
                    <a:pt x="370445" y="243597"/>
                  </a:cubicBezTo>
                  <a:cubicBezTo>
                    <a:pt x="326566" y="289348"/>
                    <a:pt x="281729" y="334180"/>
                    <a:pt x="235951" y="378091"/>
                  </a:cubicBezTo>
                  <a:cubicBezTo>
                    <a:pt x="220681" y="392749"/>
                    <a:pt x="219834" y="404770"/>
                    <a:pt x="229281" y="422912"/>
                  </a:cubicBezTo>
                  <a:cubicBezTo>
                    <a:pt x="268782" y="498540"/>
                    <a:pt x="306698" y="575015"/>
                    <a:pt x="345869" y="650783"/>
                  </a:cubicBezTo>
                  <a:cubicBezTo>
                    <a:pt x="353025" y="664562"/>
                    <a:pt x="353716" y="676254"/>
                    <a:pt x="347517" y="690520"/>
                  </a:cubicBezTo>
                  <a:cubicBezTo>
                    <a:pt x="330379" y="729989"/>
                    <a:pt x="313838" y="769788"/>
                    <a:pt x="298537" y="809995"/>
                  </a:cubicBezTo>
                  <a:cubicBezTo>
                    <a:pt x="292087" y="826960"/>
                    <a:pt x="281761" y="836203"/>
                    <a:pt x="264749" y="842120"/>
                  </a:cubicBezTo>
                  <a:cubicBezTo>
                    <a:pt x="183471" y="870494"/>
                    <a:pt x="102728" y="900374"/>
                    <a:pt x="21498" y="928749"/>
                  </a:cubicBezTo>
                  <a:cubicBezTo>
                    <a:pt x="4878" y="934524"/>
                    <a:pt x="-1697" y="943030"/>
                    <a:pt x="-1415" y="960921"/>
                  </a:cubicBezTo>
                  <a:cubicBezTo>
                    <a:pt x="-536" y="1025892"/>
                    <a:pt x="-348" y="1090911"/>
                    <a:pt x="-1509" y="1155882"/>
                  </a:cubicBezTo>
                  <a:cubicBezTo>
                    <a:pt x="-1839" y="1175280"/>
                    <a:pt x="5616" y="1183220"/>
                    <a:pt x="23255" y="1188839"/>
                  </a:cubicBezTo>
                  <a:cubicBezTo>
                    <a:pt x="105317" y="1214812"/>
                    <a:pt x="186908" y="1242197"/>
                    <a:pt x="268829" y="1268609"/>
                  </a:cubicBezTo>
                  <a:cubicBezTo>
                    <a:pt x="282514" y="1273019"/>
                    <a:pt x="291396" y="1279924"/>
                    <a:pt x="296779" y="1293923"/>
                  </a:cubicBezTo>
                  <a:cubicBezTo>
                    <a:pt x="310213" y="1328449"/>
                    <a:pt x="324181" y="1362787"/>
                    <a:pt x="338697" y="1396936"/>
                  </a:cubicBezTo>
                  <a:lnTo>
                    <a:pt x="519174" y="1222502"/>
                  </a:lnTo>
                  <a:cubicBezTo>
                    <a:pt x="502067" y="1168107"/>
                    <a:pt x="493389" y="1111422"/>
                    <a:pt x="493436" y="1054407"/>
                  </a:cubicBezTo>
                  <a:cubicBezTo>
                    <a:pt x="493436" y="745588"/>
                    <a:pt x="743780" y="495244"/>
                    <a:pt x="1052599" y="495244"/>
                  </a:cubicBezTo>
                  <a:cubicBezTo>
                    <a:pt x="1361418" y="495244"/>
                    <a:pt x="1611763" y="745588"/>
                    <a:pt x="1611763" y="1054407"/>
                  </a:cubicBezTo>
                  <a:cubicBezTo>
                    <a:pt x="1611763" y="1363226"/>
                    <a:pt x="1361418" y="1613586"/>
                    <a:pt x="1052599" y="1613586"/>
                  </a:cubicBezTo>
                  <a:cubicBezTo>
                    <a:pt x="1004012" y="1613633"/>
                    <a:pt x="955613" y="1607340"/>
                    <a:pt x="908642" y="1594880"/>
                  </a:cubicBezTo>
                  <a:lnTo>
                    <a:pt x="732434" y="1777271"/>
                  </a:lnTo>
                  <a:cubicBezTo>
                    <a:pt x="758313" y="1788178"/>
                    <a:pt x="784349" y="1798630"/>
                    <a:pt x="810557" y="1808658"/>
                  </a:cubicBezTo>
                  <a:cubicBezTo>
                    <a:pt x="826768" y="1814810"/>
                    <a:pt x="835227" y="1824666"/>
                    <a:pt x="840846" y="1840877"/>
                  </a:cubicBezTo>
                  <a:cubicBezTo>
                    <a:pt x="869408" y="1922892"/>
                    <a:pt x="899524" y="2004405"/>
                    <a:pt x="928227" y="2086372"/>
                  </a:cubicBezTo>
                  <a:cubicBezTo>
                    <a:pt x="933767" y="2102254"/>
                    <a:pt x="942085" y="2108547"/>
                    <a:pt x="958956" y="2107982"/>
                  </a:cubicBezTo>
                  <a:cubicBezTo>
                    <a:pt x="991049" y="2106853"/>
                    <a:pt x="1023158" y="2107653"/>
                    <a:pt x="1055252" y="2107653"/>
                  </a:cubicBezTo>
                  <a:cubicBezTo>
                    <a:pt x="1085069" y="2107653"/>
                    <a:pt x="1114887" y="2105864"/>
                    <a:pt x="1144454" y="2108218"/>
                  </a:cubicBezTo>
                  <a:cubicBezTo>
                    <a:pt x="1170804" y="2110289"/>
                    <a:pt x="1183029" y="2101438"/>
                    <a:pt x="1190829" y="2075481"/>
                  </a:cubicBezTo>
                  <a:cubicBezTo>
                    <a:pt x="1214636" y="1996024"/>
                    <a:pt x="1241739" y="1917634"/>
                    <a:pt x="1267021" y="1838617"/>
                  </a:cubicBezTo>
                  <a:cubicBezTo>
                    <a:pt x="1271729" y="1824148"/>
                    <a:pt x="1278995" y="1814747"/>
                    <a:pt x="1293842" y="1809066"/>
                  </a:cubicBezTo>
                  <a:cubicBezTo>
                    <a:pt x="1334771" y="1793372"/>
                    <a:pt x="1375307" y="1776737"/>
                    <a:pt x="1415467" y="1759176"/>
                  </a:cubicBezTo>
                  <a:cubicBezTo>
                    <a:pt x="1431255" y="1752271"/>
                    <a:pt x="1444124" y="1752742"/>
                    <a:pt x="1459660" y="1760259"/>
                  </a:cubicBezTo>
                  <a:cubicBezTo>
                    <a:pt x="1537893" y="1798033"/>
                    <a:pt x="1616863" y="1834301"/>
                    <a:pt x="1695064" y="1872107"/>
                  </a:cubicBezTo>
                  <a:cubicBezTo>
                    <a:pt x="1711213" y="1879954"/>
                    <a:pt x="1721414" y="1878071"/>
                    <a:pt x="1733812" y="1865296"/>
                  </a:cubicBezTo>
                  <a:cubicBezTo>
                    <a:pt x="1777974" y="1819785"/>
                    <a:pt x="1822638" y="1774728"/>
                    <a:pt x="1868400" y="1730849"/>
                  </a:cubicBezTo>
                  <a:cubicBezTo>
                    <a:pt x="1883953" y="1715924"/>
                    <a:pt x="1886621" y="1703793"/>
                    <a:pt x="1876247" y="1684208"/>
                  </a:cubicBezTo>
                  <a:cubicBezTo>
                    <a:pt x="1836401" y="1608768"/>
                    <a:pt x="1798548" y="1532293"/>
                    <a:pt x="1759314" y="1456509"/>
                  </a:cubicBezTo>
                  <a:cubicBezTo>
                    <a:pt x="1752189" y="1442793"/>
                    <a:pt x="1751467" y="1431054"/>
                    <a:pt x="1757745" y="1416726"/>
                  </a:cubicBezTo>
                  <a:cubicBezTo>
                    <a:pt x="1774804" y="1378057"/>
                    <a:pt x="1791141" y="1339058"/>
                    <a:pt x="1806301" y="1299651"/>
                  </a:cubicBezTo>
                  <a:cubicBezTo>
                    <a:pt x="1813410" y="1281274"/>
                    <a:pt x="1824490" y="1271089"/>
                    <a:pt x="1843322" y="1264576"/>
                  </a:cubicBezTo>
                  <a:cubicBezTo>
                    <a:pt x="1923893" y="1236657"/>
                    <a:pt x="2003758" y="1206635"/>
                    <a:pt x="2084313" y="1178544"/>
                  </a:cubicBezTo>
                  <a:cubicBezTo>
                    <a:pt x="2101325" y="1172580"/>
                    <a:pt x="2107241" y="1163855"/>
                    <a:pt x="2107006" y="1146184"/>
                  </a:cubicBezTo>
                  <a:cubicBezTo>
                    <a:pt x="2106143" y="1082091"/>
                    <a:pt x="2105829" y="1017857"/>
                    <a:pt x="2107194" y="953686"/>
                  </a:cubicBezTo>
                  <a:close/>
                </a:path>
              </a:pathLst>
            </a:custGeom>
            <a:solidFill>
              <a:srgbClr val="0000FF"/>
            </a:solidFill>
            <a:ln w="156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Brīvforma: forma 39">
              <a:extLst>
                <a:ext uri="{FF2B5EF4-FFF2-40B4-BE49-F238E27FC236}">
                  <a16:creationId xmlns:a16="http://schemas.microsoft.com/office/drawing/2014/main" id="{B7A02BDC-EF13-2D29-6602-0D8446E13382}"/>
                </a:ext>
              </a:extLst>
            </p:cNvPr>
            <p:cNvSpPr/>
            <p:nvPr/>
          </p:nvSpPr>
          <p:spPr>
            <a:xfrm>
              <a:off x="9715285" y="1485430"/>
              <a:ext cx="665409" cy="472691"/>
            </a:xfrm>
            <a:custGeom>
              <a:avLst/>
              <a:gdLst>
                <a:gd name="connsiteX0" fmla="*/ -1520 w 665409"/>
                <a:gd name="connsiteY0" fmla="*/ 383938 h 472691"/>
                <a:gd name="connsiteX1" fmla="*/ 6327 w 665409"/>
                <a:gd name="connsiteY1" fmla="*/ 370331 h 472691"/>
                <a:gd name="connsiteX2" fmla="*/ 648196 w 665409"/>
                <a:gd name="connsiteY2" fmla="*/ -399 h 472691"/>
                <a:gd name="connsiteX3" fmla="*/ 663890 w 665409"/>
                <a:gd name="connsiteY3" fmla="*/ -399 h 472691"/>
                <a:gd name="connsiteX4" fmla="*/ 663890 w 665409"/>
                <a:gd name="connsiteY4" fmla="*/ 176249 h 472691"/>
                <a:gd name="connsiteX5" fmla="*/ 648196 w 665409"/>
                <a:gd name="connsiteY5" fmla="*/ 176249 h 472691"/>
                <a:gd name="connsiteX6" fmla="*/ 159277 w 665409"/>
                <a:gd name="connsiteY6" fmla="*/ 458734 h 472691"/>
                <a:gd name="connsiteX7" fmla="*/ 151430 w 665409"/>
                <a:gd name="connsiteY7" fmla="*/ 472293 h 47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5409" h="472691">
                  <a:moveTo>
                    <a:pt x="-1520" y="383938"/>
                  </a:moveTo>
                  <a:lnTo>
                    <a:pt x="6327" y="370331"/>
                  </a:lnTo>
                  <a:cubicBezTo>
                    <a:pt x="138781" y="141054"/>
                    <a:pt x="383413" y="-237"/>
                    <a:pt x="648196" y="-399"/>
                  </a:cubicBezTo>
                  <a:lnTo>
                    <a:pt x="663890" y="-399"/>
                  </a:lnTo>
                  <a:lnTo>
                    <a:pt x="663890" y="176249"/>
                  </a:lnTo>
                  <a:lnTo>
                    <a:pt x="648196" y="176249"/>
                  </a:lnTo>
                  <a:cubicBezTo>
                    <a:pt x="447318" y="176484"/>
                    <a:pt x="260030" y="284707"/>
                    <a:pt x="159277" y="458734"/>
                  </a:cubicBezTo>
                  <a:lnTo>
                    <a:pt x="151430" y="472293"/>
                  </a:lnTo>
                  <a:close/>
                </a:path>
              </a:pathLst>
            </a:custGeom>
            <a:solidFill>
              <a:schemeClr val="bg1"/>
            </a:solidFill>
            <a:ln w="1568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Brīvforma: forma 40">
              <a:extLst>
                <a:ext uri="{FF2B5EF4-FFF2-40B4-BE49-F238E27FC236}">
                  <a16:creationId xmlns:a16="http://schemas.microsoft.com/office/drawing/2014/main" id="{89041084-C339-596E-4C32-A01053D85330}"/>
                </a:ext>
              </a:extLst>
            </p:cNvPr>
            <p:cNvSpPr/>
            <p:nvPr/>
          </p:nvSpPr>
          <p:spPr>
            <a:xfrm>
              <a:off x="9693848" y="1469720"/>
              <a:ext cx="702634" cy="509807"/>
            </a:xfrm>
            <a:custGeom>
              <a:avLst/>
              <a:gdLst>
                <a:gd name="connsiteX0" fmla="*/ 669665 w 702634"/>
                <a:gd name="connsiteY0" fmla="*/ 31004 h 509807"/>
                <a:gd name="connsiteX1" fmla="*/ 669665 w 702634"/>
                <a:gd name="connsiteY1" fmla="*/ 176296 h 509807"/>
                <a:gd name="connsiteX2" fmla="*/ 167202 w 702634"/>
                <a:gd name="connsiteY2" fmla="*/ 466628 h 509807"/>
                <a:gd name="connsiteX3" fmla="*/ 41308 w 702634"/>
                <a:gd name="connsiteY3" fmla="*/ 393903 h 509807"/>
                <a:gd name="connsiteX4" fmla="*/ 669602 w 702634"/>
                <a:gd name="connsiteY4" fmla="*/ 31004 h 509807"/>
                <a:gd name="connsiteX5" fmla="*/ 700989 w 702634"/>
                <a:gd name="connsiteY5" fmla="*/ -383 h 509807"/>
                <a:gd name="connsiteX6" fmla="*/ 669602 w 702634"/>
                <a:gd name="connsiteY6" fmla="*/ -383 h 509807"/>
                <a:gd name="connsiteX7" fmla="*/ 14174 w 702634"/>
                <a:gd name="connsiteY7" fmla="*/ 378178 h 509807"/>
                <a:gd name="connsiteX8" fmla="*/ -1520 w 702634"/>
                <a:gd name="connsiteY8" fmla="*/ 405375 h 509807"/>
                <a:gd name="connsiteX9" fmla="*/ 25709 w 702634"/>
                <a:gd name="connsiteY9" fmla="*/ 421069 h 509807"/>
                <a:gd name="connsiteX10" fmla="*/ 151540 w 702634"/>
                <a:gd name="connsiteY10" fmla="*/ 493715 h 509807"/>
                <a:gd name="connsiteX11" fmla="*/ 178690 w 702634"/>
                <a:gd name="connsiteY11" fmla="*/ 509408 h 509807"/>
                <a:gd name="connsiteX12" fmla="*/ 194384 w 702634"/>
                <a:gd name="connsiteY12" fmla="*/ 482274 h 509807"/>
                <a:gd name="connsiteX13" fmla="*/ 669727 w 702634"/>
                <a:gd name="connsiteY13" fmla="*/ 207636 h 509807"/>
                <a:gd name="connsiteX14" fmla="*/ 701115 w 702634"/>
                <a:gd name="connsiteY14" fmla="*/ 207636 h 509807"/>
                <a:gd name="connsiteX15" fmla="*/ 701115 w 702634"/>
                <a:gd name="connsiteY15" fmla="*/ -399 h 509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2634" h="509807">
                  <a:moveTo>
                    <a:pt x="669665" y="31004"/>
                  </a:moveTo>
                  <a:lnTo>
                    <a:pt x="669665" y="176296"/>
                  </a:lnTo>
                  <a:cubicBezTo>
                    <a:pt x="454992" y="176547"/>
                    <a:pt x="267594" y="293213"/>
                    <a:pt x="167202" y="466628"/>
                  </a:cubicBezTo>
                  <a:lnTo>
                    <a:pt x="41308" y="393903"/>
                  </a:lnTo>
                  <a:cubicBezTo>
                    <a:pt x="166857" y="177143"/>
                    <a:pt x="401163" y="31271"/>
                    <a:pt x="669602" y="31004"/>
                  </a:cubicBezTo>
                  <a:moveTo>
                    <a:pt x="700989" y="-383"/>
                  </a:moveTo>
                  <a:lnTo>
                    <a:pt x="669602" y="-383"/>
                  </a:lnTo>
                  <a:cubicBezTo>
                    <a:pt x="399217" y="-229"/>
                    <a:pt x="149421" y="144048"/>
                    <a:pt x="14174" y="378178"/>
                  </a:cubicBezTo>
                  <a:lnTo>
                    <a:pt x="-1520" y="405375"/>
                  </a:lnTo>
                  <a:lnTo>
                    <a:pt x="25709" y="421069"/>
                  </a:lnTo>
                  <a:lnTo>
                    <a:pt x="151540" y="493715"/>
                  </a:lnTo>
                  <a:lnTo>
                    <a:pt x="178690" y="509408"/>
                  </a:lnTo>
                  <a:lnTo>
                    <a:pt x="194384" y="482274"/>
                  </a:lnTo>
                  <a:cubicBezTo>
                    <a:pt x="292343" y="313128"/>
                    <a:pt x="474483" y="207903"/>
                    <a:pt x="669727" y="207636"/>
                  </a:cubicBezTo>
                  <a:lnTo>
                    <a:pt x="701115" y="207636"/>
                  </a:lnTo>
                  <a:lnTo>
                    <a:pt x="701115" y="-399"/>
                  </a:lnTo>
                  <a:close/>
                </a:path>
              </a:pathLst>
            </a:custGeom>
            <a:solidFill>
              <a:schemeClr val="bg1"/>
            </a:solidFill>
            <a:ln w="1568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Brīvforma: forma 41">
              <a:extLst>
                <a:ext uri="{FF2B5EF4-FFF2-40B4-BE49-F238E27FC236}">
                  <a16:creationId xmlns:a16="http://schemas.microsoft.com/office/drawing/2014/main" id="{A4DC36F9-C4CF-685B-E4E4-1216E7DEC569}"/>
                </a:ext>
              </a:extLst>
            </p:cNvPr>
            <p:cNvSpPr/>
            <p:nvPr/>
          </p:nvSpPr>
          <p:spPr>
            <a:xfrm>
              <a:off x="10741302" y="1485430"/>
              <a:ext cx="665409" cy="472675"/>
            </a:xfrm>
            <a:custGeom>
              <a:avLst/>
              <a:gdLst>
                <a:gd name="connsiteX0" fmla="*/ 503077 w 665409"/>
                <a:gd name="connsiteY0" fmla="*/ 458718 h 472675"/>
                <a:gd name="connsiteX1" fmla="*/ 14174 w 665409"/>
                <a:gd name="connsiteY1" fmla="*/ 176233 h 472675"/>
                <a:gd name="connsiteX2" fmla="*/ -1520 w 665409"/>
                <a:gd name="connsiteY2" fmla="*/ 176233 h 472675"/>
                <a:gd name="connsiteX3" fmla="*/ -1520 w 665409"/>
                <a:gd name="connsiteY3" fmla="*/ -399 h 472675"/>
                <a:gd name="connsiteX4" fmla="*/ 14174 w 665409"/>
                <a:gd name="connsiteY4" fmla="*/ -399 h 472675"/>
                <a:gd name="connsiteX5" fmla="*/ 656043 w 665409"/>
                <a:gd name="connsiteY5" fmla="*/ 370331 h 472675"/>
                <a:gd name="connsiteX6" fmla="*/ 663889 w 665409"/>
                <a:gd name="connsiteY6" fmla="*/ 383938 h 472675"/>
                <a:gd name="connsiteX7" fmla="*/ 510877 w 665409"/>
                <a:gd name="connsiteY7" fmla="*/ 472277 h 47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5409" h="472675">
                  <a:moveTo>
                    <a:pt x="503077" y="458718"/>
                  </a:moveTo>
                  <a:cubicBezTo>
                    <a:pt x="402340" y="284739"/>
                    <a:pt x="214990" y="176515"/>
                    <a:pt x="14174" y="176233"/>
                  </a:cubicBezTo>
                  <a:lnTo>
                    <a:pt x="-1520" y="176233"/>
                  </a:lnTo>
                  <a:lnTo>
                    <a:pt x="-1520" y="-399"/>
                  </a:lnTo>
                  <a:lnTo>
                    <a:pt x="14174" y="-399"/>
                  </a:lnTo>
                  <a:cubicBezTo>
                    <a:pt x="278957" y="-237"/>
                    <a:pt x="523589" y="141054"/>
                    <a:pt x="656043" y="370331"/>
                  </a:cubicBezTo>
                  <a:lnTo>
                    <a:pt x="663889" y="383938"/>
                  </a:lnTo>
                  <a:lnTo>
                    <a:pt x="510877" y="472277"/>
                  </a:lnTo>
                  <a:close/>
                </a:path>
              </a:pathLst>
            </a:custGeom>
            <a:solidFill>
              <a:schemeClr val="bg1"/>
            </a:solidFill>
            <a:ln w="1568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Brīvforma: forma 42">
              <a:extLst>
                <a:ext uri="{FF2B5EF4-FFF2-40B4-BE49-F238E27FC236}">
                  <a16:creationId xmlns:a16="http://schemas.microsoft.com/office/drawing/2014/main" id="{163F22D7-465F-111C-0602-E74BD8999600}"/>
                </a:ext>
              </a:extLst>
            </p:cNvPr>
            <p:cNvSpPr/>
            <p:nvPr/>
          </p:nvSpPr>
          <p:spPr>
            <a:xfrm>
              <a:off x="10725640" y="1469736"/>
              <a:ext cx="702634" cy="509791"/>
            </a:xfrm>
            <a:custGeom>
              <a:avLst/>
              <a:gdLst>
                <a:gd name="connsiteX0" fmla="*/ 29868 w 702634"/>
                <a:gd name="connsiteY0" fmla="*/ 30989 h 509791"/>
                <a:gd name="connsiteX1" fmla="*/ 658161 w 702634"/>
                <a:gd name="connsiteY1" fmla="*/ 393888 h 509791"/>
                <a:gd name="connsiteX2" fmla="*/ 532330 w 702634"/>
                <a:gd name="connsiteY2" fmla="*/ 466549 h 509791"/>
                <a:gd name="connsiteX3" fmla="*/ 29868 w 702634"/>
                <a:gd name="connsiteY3" fmla="*/ 176217 h 509791"/>
                <a:gd name="connsiteX4" fmla="*/ 29868 w 702634"/>
                <a:gd name="connsiteY4" fmla="*/ 30989 h 509791"/>
                <a:gd name="connsiteX5" fmla="*/ -1520 w 702634"/>
                <a:gd name="connsiteY5" fmla="*/ -399 h 509791"/>
                <a:gd name="connsiteX6" fmla="*/ -1520 w 702634"/>
                <a:gd name="connsiteY6" fmla="*/ 207620 h 509791"/>
                <a:gd name="connsiteX7" fmla="*/ 29868 w 702634"/>
                <a:gd name="connsiteY7" fmla="*/ 207620 h 509791"/>
                <a:gd name="connsiteX8" fmla="*/ 505212 w 702634"/>
                <a:gd name="connsiteY8" fmla="*/ 482258 h 509791"/>
                <a:gd name="connsiteX9" fmla="*/ 520905 w 702634"/>
                <a:gd name="connsiteY9" fmla="*/ 509393 h 509791"/>
                <a:gd name="connsiteX10" fmla="*/ 548055 w 702634"/>
                <a:gd name="connsiteY10" fmla="*/ 493699 h 509791"/>
                <a:gd name="connsiteX11" fmla="*/ 673887 w 702634"/>
                <a:gd name="connsiteY11" fmla="*/ 421053 h 509791"/>
                <a:gd name="connsiteX12" fmla="*/ 701115 w 702634"/>
                <a:gd name="connsiteY12" fmla="*/ 405360 h 509791"/>
                <a:gd name="connsiteX13" fmla="*/ 685421 w 702634"/>
                <a:gd name="connsiteY13" fmla="*/ 378163 h 509791"/>
                <a:gd name="connsiteX14" fmla="*/ 413655 w 702634"/>
                <a:gd name="connsiteY14" fmla="*/ 104215 h 509791"/>
                <a:gd name="connsiteX15" fmla="*/ 29993 w 702634"/>
                <a:gd name="connsiteY15" fmla="*/ -399 h 50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2634" h="509791">
                  <a:moveTo>
                    <a:pt x="29868" y="30989"/>
                  </a:moveTo>
                  <a:cubicBezTo>
                    <a:pt x="298228" y="31255"/>
                    <a:pt x="532644" y="177128"/>
                    <a:pt x="658161" y="393888"/>
                  </a:cubicBezTo>
                  <a:lnTo>
                    <a:pt x="532330" y="466549"/>
                  </a:lnTo>
                  <a:cubicBezTo>
                    <a:pt x="431891" y="293198"/>
                    <a:pt x="244541" y="176531"/>
                    <a:pt x="29868" y="176217"/>
                  </a:cubicBezTo>
                  <a:lnTo>
                    <a:pt x="29868" y="30989"/>
                  </a:lnTo>
                  <a:moveTo>
                    <a:pt x="-1520" y="-399"/>
                  </a:moveTo>
                  <a:lnTo>
                    <a:pt x="-1520" y="207620"/>
                  </a:lnTo>
                  <a:lnTo>
                    <a:pt x="29868" y="207620"/>
                  </a:lnTo>
                  <a:cubicBezTo>
                    <a:pt x="225112" y="207856"/>
                    <a:pt x="407252" y="313081"/>
                    <a:pt x="505212" y="482258"/>
                  </a:cubicBezTo>
                  <a:lnTo>
                    <a:pt x="520905" y="509393"/>
                  </a:lnTo>
                  <a:lnTo>
                    <a:pt x="548055" y="493699"/>
                  </a:lnTo>
                  <a:lnTo>
                    <a:pt x="673887" y="421053"/>
                  </a:lnTo>
                  <a:lnTo>
                    <a:pt x="701115" y="405360"/>
                  </a:lnTo>
                  <a:lnTo>
                    <a:pt x="685421" y="378163"/>
                  </a:lnTo>
                  <a:cubicBezTo>
                    <a:pt x="619838" y="265045"/>
                    <a:pt x="526241" y="170706"/>
                    <a:pt x="413655" y="104215"/>
                  </a:cubicBezTo>
                  <a:cubicBezTo>
                    <a:pt x="297428" y="35667"/>
                    <a:pt x="164927" y="-458"/>
                    <a:pt x="29993" y="-399"/>
                  </a:cubicBezTo>
                  <a:close/>
                </a:path>
              </a:pathLst>
            </a:custGeom>
            <a:solidFill>
              <a:schemeClr val="bg1"/>
            </a:solidFill>
            <a:ln w="1568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Brīvforma: forma 43">
              <a:extLst>
                <a:ext uri="{FF2B5EF4-FFF2-40B4-BE49-F238E27FC236}">
                  <a16:creationId xmlns:a16="http://schemas.microsoft.com/office/drawing/2014/main" id="{0755F7D1-AA15-D435-5A93-02909AAC6388}"/>
                </a:ext>
              </a:extLst>
            </p:cNvPr>
            <p:cNvSpPr/>
            <p:nvPr/>
          </p:nvSpPr>
          <p:spPr>
            <a:xfrm>
              <a:off x="8941969" y="3022870"/>
              <a:ext cx="260150" cy="768437"/>
            </a:xfrm>
            <a:custGeom>
              <a:avLst/>
              <a:gdLst>
                <a:gd name="connsiteX0" fmla="*/ 97646 w 260150"/>
                <a:gd name="connsiteY0" fmla="*/ 754464 h 768437"/>
                <a:gd name="connsiteX1" fmla="*/ 97772 w 260150"/>
                <a:gd name="connsiteY1" fmla="*/ 13223 h 768437"/>
                <a:gd name="connsiteX2" fmla="*/ 105619 w 260150"/>
                <a:gd name="connsiteY2" fmla="*/ -399 h 768437"/>
                <a:gd name="connsiteX3" fmla="*/ 258631 w 260150"/>
                <a:gd name="connsiteY3" fmla="*/ 87941 h 768437"/>
                <a:gd name="connsiteX4" fmla="*/ 250785 w 260150"/>
                <a:gd name="connsiteY4" fmla="*/ 101531 h 768437"/>
                <a:gd name="connsiteX5" fmla="*/ 250628 w 260150"/>
                <a:gd name="connsiteY5" fmla="*/ 666156 h 768437"/>
                <a:gd name="connsiteX6" fmla="*/ 258474 w 260150"/>
                <a:gd name="connsiteY6" fmla="*/ 679731 h 768437"/>
                <a:gd name="connsiteX7" fmla="*/ 105493 w 260150"/>
                <a:gd name="connsiteY7" fmla="*/ 768039 h 76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150" h="768437">
                  <a:moveTo>
                    <a:pt x="97646" y="754464"/>
                  </a:moveTo>
                  <a:cubicBezTo>
                    <a:pt x="-34619" y="525071"/>
                    <a:pt x="-34572" y="242570"/>
                    <a:pt x="97772" y="13223"/>
                  </a:cubicBezTo>
                  <a:lnTo>
                    <a:pt x="105619" y="-399"/>
                  </a:lnTo>
                  <a:lnTo>
                    <a:pt x="258631" y="87941"/>
                  </a:lnTo>
                  <a:lnTo>
                    <a:pt x="250785" y="101531"/>
                  </a:lnTo>
                  <a:cubicBezTo>
                    <a:pt x="150487" y="275731"/>
                    <a:pt x="150440" y="492114"/>
                    <a:pt x="250628" y="666156"/>
                  </a:cubicBezTo>
                  <a:lnTo>
                    <a:pt x="258474" y="679731"/>
                  </a:lnTo>
                  <a:lnTo>
                    <a:pt x="105493" y="768039"/>
                  </a:lnTo>
                  <a:close/>
                </a:path>
              </a:pathLst>
            </a:custGeom>
            <a:solidFill>
              <a:schemeClr val="bg1"/>
            </a:solidFill>
            <a:ln w="1568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Brīvforma: forma 44">
              <a:extLst>
                <a:ext uri="{FF2B5EF4-FFF2-40B4-BE49-F238E27FC236}">
                  <a16:creationId xmlns:a16="http://schemas.microsoft.com/office/drawing/2014/main" id="{7811FE55-AE0E-357E-2837-4EEE084EC704}"/>
                </a:ext>
              </a:extLst>
            </p:cNvPr>
            <p:cNvSpPr/>
            <p:nvPr/>
          </p:nvSpPr>
          <p:spPr>
            <a:xfrm>
              <a:off x="8926115" y="3001401"/>
              <a:ext cx="297427" cy="811359"/>
            </a:xfrm>
            <a:custGeom>
              <a:avLst/>
              <a:gdLst>
                <a:gd name="connsiteX0" fmla="*/ 127233 w 297427"/>
                <a:gd name="connsiteY0" fmla="*/ 42492 h 811359"/>
                <a:gd name="connsiteX1" fmla="*/ 253064 w 297427"/>
                <a:gd name="connsiteY1" fmla="*/ 115153 h 811359"/>
                <a:gd name="connsiteX2" fmla="*/ 252923 w 297427"/>
                <a:gd name="connsiteY2" fmla="*/ 695440 h 811359"/>
                <a:gd name="connsiteX3" fmla="*/ 127107 w 297427"/>
                <a:gd name="connsiteY3" fmla="*/ 768070 h 811359"/>
                <a:gd name="connsiteX4" fmla="*/ 127233 w 297427"/>
                <a:gd name="connsiteY4" fmla="*/ 42492 h 811359"/>
                <a:gd name="connsiteX5" fmla="*/ 115714 w 297427"/>
                <a:gd name="connsiteY5" fmla="*/ -399 h 811359"/>
                <a:gd name="connsiteX6" fmla="*/ 100020 w 297427"/>
                <a:gd name="connsiteY6" fmla="*/ 26845 h 811359"/>
                <a:gd name="connsiteX7" fmla="*/ 99895 w 297427"/>
                <a:gd name="connsiteY7" fmla="*/ 783748 h 811359"/>
                <a:gd name="connsiteX8" fmla="*/ 115588 w 297427"/>
                <a:gd name="connsiteY8" fmla="*/ 810961 h 811359"/>
                <a:gd name="connsiteX9" fmla="*/ 142801 w 297427"/>
                <a:gd name="connsiteY9" fmla="*/ 795267 h 811359"/>
                <a:gd name="connsiteX10" fmla="*/ 268617 w 297427"/>
                <a:gd name="connsiteY10" fmla="*/ 722637 h 811359"/>
                <a:gd name="connsiteX11" fmla="*/ 295751 w 297427"/>
                <a:gd name="connsiteY11" fmla="*/ 706944 h 811359"/>
                <a:gd name="connsiteX12" fmla="*/ 280057 w 297427"/>
                <a:gd name="connsiteY12" fmla="*/ 679778 h 811359"/>
                <a:gd name="connsiteX13" fmla="*/ 280214 w 297427"/>
                <a:gd name="connsiteY13" fmla="*/ 130816 h 811359"/>
                <a:gd name="connsiteX14" fmla="*/ 295908 w 297427"/>
                <a:gd name="connsiteY14" fmla="*/ 103650 h 811359"/>
                <a:gd name="connsiteX15" fmla="*/ 268758 w 297427"/>
                <a:gd name="connsiteY15" fmla="*/ 87956 h 811359"/>
                <a:gd name="connsiteX16" fmla="*/ 142926 w 297427"/>
                <a:gd name="connsiteY16" fmla="*/ 15295 h 811359"/>
                <a:gd name="connsiteX17" fmla="*/ 115714 w 297427"/>
                <a:gd name="connsiteY17" fmla="*/ -399 h 811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427" h="811359">
                  <a:moveTo>
                    <a:pt x="127233" y="42492"/>
                  </a:moveTo>
                  <a:lnTo>
                    <a:pt x="253064" y="115153"/>
                  </a:lnTo>
                  <a:cubicBezTo>
                    <a:pt x="153143" y="288756"/>
                    <a:pt x="145798" y="509393"/>
                    <a:pt x="252923" y="695440"/>
                  </a:cubicBezTo>
                  <a:lnTo>
                    <a:pt x="127107" y="768070"/>
                  </a:lnTo>
                  <a:cubicBezTo>
                    <a:pt x="-6885" y="535475"/>
                    <a:pt x="2265" y="259597"/>
                    <a:pt x="127233" y="42492"/>
                  </a:cubicBezTo>
                  <a:moveTo>
                    <a:pt x="115714" y="-399"/>
                  </a:moveTo>
                  <a:lnTo>
                    <a:pt x="100020" y="26845"/>
                  </a:lnTo>
                  <a:cubicBezTo>
                    <a:pt x="-35322" y="260978"/>
                    <a:pt x="-35369" y="549568"/>
                    <a:pt x="99895" y="783748"/>
                  </a:cubicBezTo>
                  <a:lnTo>
                    <a:pt x="115588" y="810961"/>
                  </a:lnTo>
                  <a:lnTo>
                    <a:pt x="142801" y="795267"/>
                  </a:lnTo>
                  <a:lnTo>
                    <a:pt x="268617" y="722637"/>
                  </a:lnTo>
                  <a:lnTo>
                    <a:pt x="295751" y="706944"/>
                  </a:lnTo>
                  <a:lnTo>
                    <a:pt x="280057" y="679778"/>
                  </a:lnTo>
                  <a:cubicBezTo>
                    <a:pt x="182631" y="510570"/>
                    <a:pt x="182757" y="300228"/>
                    <a:pt x="280214" y="130816"/>
                  </a:cubicBezTo>
                  <a:lnTo>
                    <a:pt x="295908" y="103650"/>
                  </a:lnTo>
                  <a:lnTo>
                    <a:pt x="268758" y="87956"/>
                  </a:lnTo>
                  <a:lnTo>
                    <a:pt x="142926" y="15295"/>
                  </a:lnTo>
                  <a:lnTo>
                    <a:pt x="115714" y="-399"/>
                  </a:lnTo>
                  <a:close/>
                </a:path>
              </a:pathLst>
            </a:custGeom>
            <a:solidFill>
              <a:schemeClr val="bg1"/>
            </a:solidFill>
            <a:ln w="1568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Brīvforma: forma 45">
              <a:extLst>
                <a:ext uri="{FF2B5EF4-FFF2-40B4-BE49-F238E27FC236}">
                  <a16:creationId xmlns:a16="http://schemas.microsoft.com/office/drawing/2014/main" id="{9A62AE6F-F7BB-BE5B-18BC-8AEBC9C213CF}"/>
                </a:ext>
              </a:extLst>
            </p:cNvPr>
            <p:cNvSpPr/>
            <p:nvPr/>
          </p:nvSpPr>
          <p:spPr>
            <a:xfrm>
              <a:off x="11919280" y="3023294"/>
              <a:ext cx="260151" cy="768469"/>
            </a:xfrm>
            <a:custGeom>
              <a:avLst/>
              <a:gdLst>
                <a:gd name="connsiteX0" fmla="*/ -1363 w 260151"/>
                <a:gd name="connsiteY0" fmla="*/ 679731 h 768469"/>
                <a:gd name="connsiteX1" fmla="*/ 6484 w 260151"/>
                <a:gd name="connsiteY1" fmla="*/ 666156 h 768469"/>
                <a:gd name="connsiteX2" fmla="*/ 6327 w 260151"/>
                <a:gd name="connsiteY2" fmla="*/ 101531 h 768469"/>
                <a:gd name="connsiteX3" fmla="*/ -1520 w 260151"/>
                <a:gd name="connsiteY3" fmla="*/ 87941 h 768469"/>
                <a:gd name="connsiteX4" fmla="*/ 151493 w 260151"/>
                <a:gd name="connsiteY4" fmla="*/ -399 h 768469"/>
                <a:gd name="connsiteX5" fmla="*/ 159340 w 260151"/>
                <a:gd name="connsiteY5" fmla="*/ 13208 h 768469"/>
                <a:gd name="connsiteX6" fmla="*/ 159466 w 260151"/>
                <a:gd name="connsiteY6" fmla="*/ 754448 h 768469"/>
                <a:gd name="connsiteX7" fmla="*/ 151619 w 260151"/>
                <a:gd name="connsiteY7" fmla="*/ 768070 h 768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151" h="768469">
                  <a:moveTo>
                    <a:pt x="-1363" y="679731"/>
                  </a:moveTo>
                  <a:lnTo>
                    <a:pt x="6484" y="666156"/>
                  </a:lnTo>
                  <a:cubicBezTo>
                    <a:pt x="106672" y="492114"/>
                    <a:pt x="106609" y="275762"/>
                    <a:pt x="6327" y="101531"/>
                  </a:cubicBezTo>
                  <a:lnTo>
                    <a:pt x="-1520" y="87941"/>
                  </a:lnTo>
                  <a:lnTo>
                    <a:pt x="151493" y="-399"/>
                  </a:lnTo>
                  <a:lnTo>
                    <a:pt x="159340" y="13208"/>
                  </a:lnTo>
                  <a:cubicBezTo>
                    <a:pt x="291684" y="242554"/>
                    <a:pt x="291731" y="525055"/>
                    <a:pt x="159466" y="754448"/>
                  </a:cubicBezTo>
                  <a:lnTo>
                    <a:pt x="151619" y="768070"/>
                  </a:lnTo>
                  <a:close/>
                </a:path>
              </a:pathLst>
            </a:custGeom>
            <a:solidFill>
              <a:schemeClr val="bg1"/>
            </a:solidFill>
            <a:ln w="1568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Brīvforma: forma 46">
              <a:extLst>
                <a:ext uri="{FF2B5EF4-FFF2-40B4-BE49-F238E27FC236}">
                  <a16:creationId xmlns:a16="http://schemas.microsoft.com/office/drawing/2014/main" id="{CB6EDFBB-76C6-DC25-2940-0C75655E441E}"/>
                </a:ext>
              </a:extLst>
            </p:cNvPr>
            <p:cNvSpPr/>
            <p:nvPr/>
          </p:nvSpPr>
          <p:spPr>
            <a:xfrm>
              <a:off x="11897874" y="3001794"/>
              <a:ext cx="297289" cy="811375"/>
            </a:xfrm>
            <a:custGeom>
              <a:avLst/>
              <a:gdLst>
                <a:gd name="connsiteX0" fmla="*/ 167155 w 297289"/>
                <a:gd name="connsiteY0" fmla="*/ 42492 h 811375"/>
                <a:gd name="connsiteX1" fmla="*/ 167281 w 297289"/>
                <a:gd name="connsiteY1" fmla="*/ 768070 h 811375"/>
                <a:gd name="connsiteX2" fmla="*/ 41465 w 297289"/>
                <a:gd name="connsiteY2" fmla="*/ 695440 h 811375"/>
                <a:gd name="connsiteX3" fmla="*/ 41308 w 297289"/>
                <a:gd name="connsiteY3" fmla="*/ 115153 h 811375"/>
                <a:gd name="connsiteX4" fmla="*/ 167155 w 297289"/>
                <a:gd name="connsiteY4" fmla="*/ 42492 h 811375"/>
                <a:gd name="connsiteX5" fmla="*/ 178674 w 297289"/>
                <a:gd name="connsiteY5" fmla="*/ -399 h 811375"/>
                <a:gd name="connsiteX6" fmla="*/ 151462 w 297289"/>
                <a:gd name="connsiteY6" fmla="*/ 15295 h 811375"/>
                <a:gd name="connsiteX7" fmla="*/ 25614 w 297289"/>
                <a:gd name="connsiteY7" fmla="*/ 87956 h 811375"/>
                <a:gd name="connsiteX8" fmla="*/ -1520 w 297289"/>
                <a:gd name="connsiteY8" fmla="*/ 103650 h 811375"/>
                <a:gd name="connsiteX9" fmla="*/ 14174 w 297289"/>
                <a:gd name="connsiteY9" fmla="*/ 130816 h 811375"/>
                <a:gd name="connsiteX10" fmla="*/ 14331 w 297289"/>
                <a:gd name="connsiteY10" fmla="*/ 679794 h 811375"/>
                <a:gd name="connsiteX11" fmla="*/ -1363 w 297289"/>
                <a:gd name="connsiteY11" fmla="*/ 706959 h 811375"/>
                <a:gd name="connsiteX12" fmla="*/ 25787 w 297289"/>
                <a:gd name="connsiteY12" fmla="*/ 722653 h 811375"/>
                <a:gd name="connsiteX13" fmla="*/ 151603 w 297289"/>
                <a:gd name="connsiteY13" fmla="*/ 795283 h 811375"/>
                <a:gd name="connsiteX14" fmla="*/ 178816 w 297289"/>
                <a:gd name="connsiteY14" fmla="*/ 810977 h 811375"/>
                <a:gd name="connsiteX15" fmla="*/ 194509 w 297289"/>
                <a:gd name="connsiteY15" fmla="*/ 783748 h 811375"/>
                <a:gd name="connsiteX16" fmla="*/ 194383 w 297289"/>
                <a:gd name="connsiteY16" fmla="*/ 26845 h 811375"/>
                <a:gd name="connsiteX17" fmla="*/ 178690 w 297289"/>
                <a:gd name="connsiteY17" fmla="*/ -383 h 81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7289" h="811375">
                  <a:moveTo>
                    <a:pt x="167155" y="42492"/>
                  </a:moveTo>
                  <a:cubicBezTo>
                    <a:pt x="292123" y="259582"/>
                    <a:pt x="301273" y="535460"/>
                    <a:pt x="167281" y="768070"/>
                  </a:cubicBezTo>
                  <a:lnTo>
                    <a:pt x="41465" y="695440"/>
                  </a:lnTo>
                  <a:cubicBezTo>
                    <a:pt x="148574" y="509393"/>
                    <a:pt x="141245" y="288756"/>
                    <a:pt x="41308" y="115153"/>
                  </a:cubicBezTo>
                  <a:lnTo>
                    <a:pt x="167155" y="42492"/>
                  </a:lnTo>
                  <a:moveTo>
                    <a:pt x="178674" y="-399"/>
                  </a:moveTo>
                  <a:lnTo>
                    <a:pt x="151462" y="15295"/>
                  </a:lnTo>
                  <a:lnTo>
                    <a:pt x="25614" y="87956"/>
                  </a:lnTo>
                  <a:lnTo>
                    <a:pt x="-1520" y="103650"/>
                  </a:lnTo>
                  <a:lnTo>
                    <a:pt x="14174" y="130816"/>
                  </a:lnTo>
                  <a:cubicBezTo>
                    <a:pt x="111678" y="300307"/>
                    <a:pt x="111741" y="510601"/>
                    <a:pt x="14331" y="679794"/>
                  </a:cubicBezTo>
                  <a:lnTo>
                    <a:pt x="-1363" y="706959"/>
                  </a:lnTo>
                  <a:lnTo>
                    <a:pt x="25787" y="722653"/>
                  </a:lnTo>
                  <a:lnTo>
                    <a:pt x="151603" y="795283"/>
                  </a:lnTo>
                  <a:lnTo>
                    <a:pt x="178816" y="810977"/>
                  </a:lnTo>
                  <a:lnTo>
                    <a:pt x="194509" y="783748"/>
                  </a:lnTo>
                  <a:cubicBezTo>
                    <a:pt x="329568" y="549505"/>
                    <a:pt x="329521" y="261041"/>
                    <a:pt x="194383" y="26845"/>
                  </a:cubicBezTo>
                  <a:lnTo>
                    <a:pt x="178690" y="-383"/>
                  </a:lnTo>
                  <a:close/>
                </a:path>
              </a:pathLst>
            </a:custGeom>
            <a:solidFill>
              <a:schemeClr val="bg1"/>
            </a:solidFill>
            <a:ln w="1568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Brīvforma: forma 47">
              <a:extLst>
                <a:ext uri="{FF2B5EF4-FFF2-40B4-BE49-F238E27FC236}">
                  <a16:creationId xmlns:a16="http://schemas.microsoft.com/office/drawing/2014/main" id="{F05E1F28-F012-7055-8B9B-E33B25975EF1}"/>
                </a:ext>
              </a:extLst>
            </p:cNvPr>
            <p:cNvSpPr/>
            <p:nvPr/>
          </p:nvSpPr>
          <p:spPr>
            <a:xfrm>
              <a:off x="11226565" y="4015679"/>
              <a:ext cx="665581" cy="472424"/>
            </a:xfrm>
            <a:custGeom>
              <a:avLst/>
              <a:gdLst>
                <a:gd name="connsiteX0" fmla="*/ -1520 w 665581"/>
                <a:gd name="connsiteY0" fmla="*/ 295347 h 472424"/>
                <a:gd name="connsiteX1" fmla="*/ 14174 w 665581"/>
                <a:gd name="connsiteY1" fmla="*/ 295347 h 472424"/>
                <a:gd name="connsiteX2" fmla="*/ 503234 w 665581"/>
                <a:gd name="connsiteY2" fmla="*/ 13176 h 472424"/>
                <a:gd name="connsiteX3" fmla="*/ 511081 w 665581"/>
                <a:gd name="connsiteY3" fmla="*/ -399 h 472424"/>
                <a:gd name="connsiteX4" fmla="*/ 664062 w 665581"/>
                <a:gd name="connsiteY4" fmla="*/ 87941 h 472424"/>
                <a:gd name="connsiteX5" fmla="*/ 656215 w 665581"/>
                <a:gd name="connsiteY5" fmla="*/ 101531 h 472424"/>
                <a:gd name="connsiteX6" fmla="*/ 14190 w 665581"/>
                <a:gd name="connsiteY6" fmla="*/ 472026 h 472424"/>
                <a:gd name="connsiteX7" fmla="*/ -1504 w 665581"/>
                <a:gd name="connsiteY7" fmla="*/ 472026 h 472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5581" h="472424">
                  <a:moveTo>
                    <a:pt x="-1520" y="295347"/>
                  </a:moveTo>
                  <a:lnTo>
                    <a:pt x="14174" y="295347"/>
                  </a:lnTo>
                  <a:cubicBezTo>
                    <a:pt x="215225" y="295081"/>
                    <a:pt x="402622" y="186952"/>
                    <a:pt x="503234" y="13176"/>
                  </a:cubicBezTo>
                  <a:lnTo>
                    <a:pt x="511081" y="-399"/>
                  </a:lnTo>
                  <a:lnTo>
                    <a:pt x="664062" y="87941"/>
                  </a:lnTo>
                  <a:lnTo>
                    <a:pt x="656215" y="101531"/>
                  </a:lnTo>
                  <a:cubicBezTo>
                    <a:pt x="523683" y="330768"/>
                    <a:pt x="278988" y="471979"/>
                    <a:pt x="14190" y="472026"/>
                  </a:cubicBezTo>
                  <a:lnTo>
                    <a:pt x="-1504" y="472026"/>
                  </a:lnTo>
                  <a:close/>
                </a:path>
              </a:pathLst>
            </a:custGeom>
            <a:solidFill>
              <a:schemeClr val="bg1"/>
            </a:solidFill>
            <a:ln w="1568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Brīvforma: forma 48">
              <a:extLst>
                <a:ext uri="{FF2B5EF4-FFF2-40B4-BE49-F238E27FC236}">
                  <a16:creationId xmlns:a16="http://schemas.microsoft.com/office/drawing/2014/main" id="{B276B7C3-5034-E560-B7D9-4F6712F33B49}"/>
                </a:ext>
              </a:extLst>
            </p:cNvPr>
            <p:cNvSpPr/>
            <p:nvPr/>
          </p:nvSpPr>
          <p:spPr>
            <a:xfrm>
              <a:off x="11210824" y="3994242"/>
              <a:ext cx="702697" cy="509555"/>
            </a:xfrm>
            <a:custGeom>
              <a:avLst/>
              <a:gdLst>
                <a:gd name="connsiteX0" fmla="*/ 532534 w 702697"/>
                <a:gd name="connsiteY0" fmla="*/ 42460 h 509555"/>
                <a:gd name="connsiteX1" fmla="*/ 658334 w 702697"/>
                <a:gd name="connsiteY1" fmla="*/ 115090 h 509555"/>
                <a:gd name="connsiteX2" fmla="*/ 29915 w 702697"/>
                <a:gd name="connsiteY2" fmla="*/ 477770 h 509555"/>
                <a:gd name="connsiteX3" fmla="*/ 29915 w 702697"/>
                <a:gd name="connsiteY3" fmla="*/ 332463 h 509555"/>
                <a:gd name="connsiteX4" fmla="*/ 532534 w 702697"/>
                <a:gd name="connsiteY4" fmla="*/ 42460 h 509555"/>
                <a:gd name="connsiteX5" fmla="*/ 521078 w 702697"/>
                <a:gd name="connsiteY5" fmla="*/ -399 h 509555"/>
                <a:gd name="connsiteX6" fmla="*/ 505384 w 702697"/>
                <a:gd name="connsiteY6" fmla="*/ 26735 h 509555"/>
                <a:gd name="connsiteX7" fmla="*/ 29868 w 702697"/>
                <a:gd name="connsiteY7" fmla="*/ 301075 h 509555"/>
                <a:gd name="connsiteX8" fmla="*/ -1520 w 702697"/>
                <a:gd name="connsiteY8" fmla="*/ 301075 h 509555"/>
                <a:gd name="connsiteX9" fmla="*/ -1520 w 702697"/>
                <a:gd name="connsiteY9" fmla="*/ 509157 h 509555"/>
                <a:gd name="connsiteX10" fmla="*/ 29868 w 702697"/>
                <a:gd name="connsiteY10" fmla="*/ 509157 h 509555"/>
                <a:gd name="connsiteX11" fmla="*/ 402999 w 702697"/>
                <a:gd name="connsiteY11" fmla="*/ 410774 h 509555"/>
                <a:gd name="connsiteX12" fmla="*/ 685484 w 702697"/>
                <a:gd name="connsiteY12" fmla="*/ 130815 h 509555"/>
                <a:gd name="connsiteX13" fmla="*/ 701178 w 702697"/>
                <a:gd name="connsiteY13" fmla="*/ 103619 h 509555"/>
                <a:gd name="connsiteX14" fmla="*/ 673965 w 702697"/>
                <a:gd name="connsiteY14" fmla="*/ 87925 h 509555"/>
                <a:gd name="connsiteX15" fmla="*/ 548165 w 702697"/>
                <a:gd name="connsiteY15" fmla="*/ 15295 h 509555"/>
                <a:gd name="connsiteX16" fmla="*/ 521015 w 702697"/>
                <a:gd name="connsiteY16" fmla="*/ -399 h 509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2697" h="509555">
                  <a:moveTo>
                    <a:pt x="532534" y="42460"/>
                  </a:moveTo>
                  <a:lnTo>
                    <a:pt x="658334" y="115090"/>
                  </a:lnTo>
                  <a:cubicBezTo>
                    <a:pt x="523887" y="347356"/>
                    <a:pt x="280385" y="477456"/>
                    <a:pt x="29915" y="477770"/>
                  </a:cubicBezTo>
                  <a:lnTo>
                    <a:pt x="29915" y="332463"/>
                  </a:lnTo>
                  <a:cubicBezTo>
                    <a:pt x="230228" y="332196"/>
                    <a:pt x="424970" y="228241"/>
                    <a:pt x="532534" y="42460"/>
                  </a:cubicBezTo>
                  <a:moveTo>
                    <a:pt x="521078" y="-399"/>
                  </a:moveTo>
                  <a:lnTo>
                    <a:pt x="505384" y="26735"/>
                  </a:lnTo>
                  <a:cubicBezTo>
                    <a:pt x="407550" y="195693"/>
                    <a:pt x="225347" y="300824"/>
                    <a:pt x="29868" y="301075"/>
                  </a:cubicBezTo>
                  <a:lnTo>
                    <a:pt x="-1520" y="301075"/>
                  </a:lnTo>
                  <a:lnTo>
                    <a:pt x="-1520" y="509157"/>
                  </a:lnTo>
                  <a:lnTo>
                    <a:pt x="29868" y="509157"/>
                  </a:lnTo>
                  <a:cubicBezTo>
                    <a:pt x="160627" y="508906"/>
                    <a:pt x="289126" y="475039"/>
                    <a:pt x="402999" y="410774"/>
                  </a:cubicBezTo>
                  <a:cubicBezTo>
                    <a:pt x="520512" y="344406"/>
                    <a:pt x="618064" y="247717"/>
                    <a:pt x="685484" y="130815"/>
                  </a:cubicBezTo>
                  <a:lnTo>
                    <a:pt x="701178" y="103619"/>
                  </a:lnTo>
                  <a:lnTo>
                    <a:pt x="673965" y="87925"/>
                  </a:lnTo>
                  <a:lnTo>
                    <a:pt x="548165" y="15295"/>
                  </a:lnTo>
                  <a:lnTo>
                    <a:pt x="521015" y="-399"/>
                  </a:lnTo>
                  <a:close/>
                </a:path>
              </a:pathLst>
            </a:custGeom>
            <a:solidFill>
              <a:schemeClr val="bg1"/>
            </a:solidFill>
            <a:ln w="1568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Brīvforma: forma 49">
              <a:extLst>
                <a:ext uri="{FF2B5EF4-FFF2-40B4-BE49-F238E27FC236}">
                  <a16:creationId xmlns:a16="http://schemas.microsoft.com/office/drawing/2014/main" id="{164746BA-0D40-B894-0C06-B36F14687260}"/>
                </a:ext>
              </a:extLst>
            </p:cNvPr>
            <p:cNvSpPr/>
            <p:nvPr/>
          </p:nvSpPr>
          <p:spPr>
            <a:xfrm>
              <a:off x="8977811" y="2723210"/>
              <a:ext cx="2003577" cy="2019130"/>
            </a:xfrm>
            <a:custGeom>
              <a:avLst/>
              <a:gdLst>
                <a:gd name="connsiteX0" fmla="*/ 2002021 w 2003577"/>
                <a:gd name="connsiteY0" fmla="*/ 397315 h 2019130"/>
                <a:gd name="connsiteX1" fmla="*/ 1978308 w 2003577"/>
                <a:gd name="connsiteY1" fmla="*/ 265991 h 2019130"/>
                <a:gd name="connsiteX2" fmla="*/ 1747785 w 2003577"/>
                <a:gd name="connsiteY2" fmla="*/ 502620 h 2019130"/>
                <a:gd name="connsiteX3" fmla="*/ 1559492 w 2003577"/>
                <a:gd name="connsiteY3" fmla="*/ 505256 h 2019130"/>
                <a:gd name="connsiteX4" fmla="*/ 1559304 w 2003577"/>
                <a:gd name="connsiteY4" fmla="*/ 505083 h 2019130"/>
                <a:gd name="connsiteX5" fmla="*/ 1517559 w 2003577"/>
                <a:gd name="connsiteY5" fmla="*/ 464421 h 2019130"/>
                <a:gd name="connsiteX6" fmla="*/ 1475704 w 2003577"/>
                <a:gd name="connsiteY6" fmla="*/ 423618 h 2019130"/>
                <a:gd name="connsiteX7" fmla="*/ 1473068 w 2003577"/>
                <a:gd name="connsiteY7" fmla="*/ 235326 h 2019130"/>
                <a:gd name="connsiteX8" fmla="*/ 1473240 w 2003577"/>
                <a:gd name="connsiteY8" fmla="*/ 235138 h 2019130"/>
                <a:gd name="connsiteX9" fmla="*/ 1692166 w 2003577"/>
                <a:gd name="connsiteY9" fmla="*/ 10405 h 2019130"/>
                <a:gd name="connsiteX10" fmla="*/ 1593814 w 2003577"/>
                <a:gd name="connsiteY10" fmla="*/ -361 h 2019130"/>
                <a:gd name="connsiteX11" fmla="*/ 1196170 w 2003577"/>
                <a:gd name="connsiteY11" fmla="*/ 407846 h 2019130"/>
                <a:gd name="connsiteX12" fmla="*/ 1247817 w 2003577"/>
                <a:gd name="connsiteY12" fmla="*/ 600140 h 2019130"/>
                <a:gd name="connsiteX13" fmla="*/ 1133568 w 2003577"/>
                <a:gd name="connsiteY13" fmla="*/ 711282 h 2019130"/>
                <a:gd name="connsiteX14" fmla="*/ 773447 w 2003577"/>
                <a:gd name="connsiteY14" fmla="*/ 1061579 h 2019130"/>
                <a:gd name="connsiteX15" fmla="*/ 330212 w 2003577"/>
                <a:gd name="connsiteY15" fmla="*/ 1492698 h 2019130"/>
                <a:gd name="connsiteX16" fmla="*/ 320702 w 2003577"/>
                <a:gd name="connsiteY16" fmla="*/ 1501957 h 2019130"/>
                <a:gd name="connsiteX17" fmla="*/ 64095 w 2003577"/>
                <a:gd name="connsiteY17" fmla="*/ 1574337 h 2019130"/>
                <a:gd name="connsiteX18" fmla="*/ -1520 w 2003577"/>
                <a:gd name="connsiteY18" fmla="*/ 1832732 h 2019130"/>
                <a:gd name="connsiteX19" fmla="*/ 189456 w 2003577"/>
                <a:gd name="connsiteY19" fmla="*/ 2018732 h 2019130"/>
                <a:gd name="connsiteX20" fmla="*/ 446031 w 2003577"/>
                <a:gd name="connsiteY20" fmla="*/ 1946369 h 2019130"/>
                <a:gd name="connsiteX21" fmla="*/ 511661 w 2003577"/>
                <a:gd name="connsiteY21" fmla="*/ 1687958 h 2019130"/>
                <a:gd name="connsiteX22" fmla="*/ 939391 w 2003577"/>
                <a:gd name="connsiteY22" fmla="*/ 1224636 h 2019130"/>
                <a:gd name="connsiteX23" fmla="*/ 1278702 w 2003577"/>
                <a:gd name="connsiteY23" fmla="*/ 856903 h 2019130"/>
                <a:gd name="connsiteX24" fmla="*/ 1383457 w 2003577"/>
                <a:gd name="connsiteY24" fmla="*/ 743375 h 2019130"/>
                <a:gd name="connsiteX25" fmla="*/ 1383630 w 2003577"/>
                <a:gd name="connsiteY25" fmla="*/ 743203 h 2019130"/>
                <a:gd name="connsiteX26" fmla="*/ 1604455 w 2003577"/>
                <a:gd name="connsiteY26" fmla="*/ 805600 h 2019130"/>
                <a:gd name="connsiteX27" fmla="*/ 2002021 w 2003577"/>
                <a:gd name="connsiteY27" fmla="*/ 397315 h 2019130"/>
                <a:gd name="connsiteX28" fmla="*/ 380871 w 2003577"/>
                <a:gd name="connsiteY28" fmla="*/ 1882998 h 2019130"/>
                <a:gd name="connsiteX29" fmla="*/ 211772 w 2003577"/>
                <a:gd name="connsiteY29" fmla="*/ 1930660 h 2019130"/>
                <a:gd name="connsiteX30" fmla="*/ 85957 w 2003577"/>
                <a:gd name="connsiteY30" fmla="*/ 1808093 h 2019130"/>
                <a:gd name="connsiteX31" fmla="*/ 129177 w 2003577"/>
                <a:gd name="connsiteY31" fmla="*/ 1637801 h 2019130"/>
                <a:gd name="connsiteX32" fmla="*/ 298275 w 2003577"/>
                <a:gd name="connsiteY32" fmla="*/ 1590124 h 2019130"/>
                <a:gd name="connsiteX33" fmla="*/ 361238 w 2003577"/>
                <a:gd name="connsiteY33" fmla="*/ 1651502 h 2019130"/>
                <a:gd name="connsiteX34" fmla="*/ 424154 w 2003577"/>
                <a:gd name="connsiteY34" fmla="*/ 1712785 h 201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003577" h="2019130">
                  <a:moveTo>
                    <a:pt x="2002021" y="397315"/>
                  </a:moveTo>
                  <a:cubicBezTo>
                    <a:pt x="2001487" y="352526"/>
                    <a:pt x="1993484" y="308144"/>
                    <a:pt x="1978308" y="265991"/>
                  </a:cubicBezTo>
                  <a:lnTo>
                    <a:pt x="1747785" y="502620"/>
                  </a:lnTo>
                  <a:cubicBezTo>
                    <a:pt x="1696513" y="555350"/>
                    <a:pt x="1612207" y="556527"/>
                    <a:pt x="1559492" y="505256"/>
                  </a:cubicBezTo>
                  <a:cubicBezTo>
                    <a:pt x="1559430" y="505209"/>
                    <a:pt x="1559367" y="505146"/>
                    <a:pt x="1559304" y="505083"/>
                  </a:cubicBezTo>
                  <a:lnTo>
                    <a:pt x="1517559" y="464421"/>
                  </a:lnTo>
                  <a:lnTo>
                    <a:pt x="1475704" y="423618"/>
                  </a:lnTo>
                  <a:cubicBezTo>
                    <a:pt x="1422974" y="372347"/>
                    <a:pt x="1421797" y="288041"/>
                    <a:pt x="1473068" y="235326"/>
                  </a:cubicBezTo>
                  <a:cubicBezTo>
                    <a:pt x="1473115" y="235263"/>
                    <a:pt x="1473178" y="235201"/>
                    <a:pt x="1473240" y="235138"/>
                  </a:cubicBezTo>
                  <a:lnTo>
                    <a:pt x="1692166" y="10405"/>
                  </a:lnTo>
                  <a:cubicBezTo>
                    <a:pt x="1659947" y="2809"/>
                    <a:pt x="1626912" y="-816"/>
                    <a:pt x="1593814" y="-361"/>
                  </a:cubicBezTo>
                  <a:cubicBezTo>
                    <a:pt x="1371295" y="2558"/>
                    <a:pt x="1193251" y="185310"/>
                    <a:pt x="1196170" y="407846"/>
                  </a:cubicBezTo>
                  <a:cubicBezTo>
                    <a:pt x="1196955" y="475266"/>
                    <a:pt x="1214720" y="541399"/>
                    <a:pt x="1247817" y="600140"/>
                  </a:cubicBezTo>
                  <a:lnTo>
                    <a:pt x="1133568" y="711282"/>
                  </a:lnTo>
                  <a:lnTo>
                    <a:pt x="773447" y="1061579"/>
                  </a:lnTo>
                  <a:lnTo>
                    <a:pt x="330212" y="1492698"/>
                  </a:lnTo>
                  <a:lnTo>
                    <a:pt x="320702" y="1501957"/>
                  </a:lnTo>
                  <a:lnTo>
                    <a:pt x="64095" y="1574337"/>
                  </a:lnTo>
                  <a:lnTo>
                    <a:pt x="-1520" y="1832732"/>
                  </a:lnTo>
                  <a:lnTo>
                    <a:pt x="189456" y="2018732"/>
                  </a:lnTo>
                  <a:lnTo>
                    <a:pt x="446031" y="1946369"/>
                  </a:lnTo>
                  <a:lnTo>
                    <a:pt x="511661" y="1687958"/>
                  </a:lnTo>
                  <a:lnTo>
                    <a:pt x="939391" y="1224636"/>
                  </a:lnTo>
                  <a:lnTo>
                    <a:pt x="1278702" y="856903"/>
                  </a:lnTo>
                  <a:lnTo>
                    <a:pt x="1383457" y="743375"/>
                  </a:lnTo>
                  <a:lnTo>
                    <a:pt x="1383630" y="743203"/>
                  </a:lnTo>
                  <a:cubicBezTo>
                    <a:pt x="1449590" y="785073"/>
                    <a:pt x="1526348" y="806746"/>
                    <a:pt x="1604455" y="805600"/>
                  </a:cubicBezTo>
                  <a:cubicBezTo>
                    <a:pt x="1826896" y="802603"/>
                    <a:pt x="2004987" y="619851"/>
                    <a:pt x="2002021" y="397315"/>
                  </a:cubicBezTo>
                  <a:close/>
                  <a:moveTo>
                    <a:pt x="380871" y="1882998"/>
                  </a:moveTo>
                  <a:lnTo>
                    <a:pt x="211772" y="1930660"/>
                  </a:lnTo>
                  <a:lnTo>
                    <a:pt x="85957" y="1808093"/>
                  </a:lnTo>
                  <a:lnTo>
                    <a:pt x="129177" y="1637801"/>
                  </a:lnTo>
                  <a:lnTo>
                    <a:pt x="298275" y="1590124"/>
                  </a:lnTo>
                  <a:lnTo>
                    <a:pt x="361238" y="1651502"/>
                  </a:lnTo>
                  <a:lnTo>
                    <a:pt x="424154" y="1712785"/>
                  </a:lnTo>
                  <a:close/>
                </a:path>
              </a:pathLst>
            </a:custGeom>
            <a:solidFill>
              <a:schemeClr val="bg1"/>
            </a:solidFill>
            <a:ln w="156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2" name="Grupa 51">
            <a:extLst>
              <a:ext uri="{FF2B5EF4-FFF2-40B4-BE49-F238E27FC236}">
                <a16:creationId xmlns:a16="http://schemas.microsoft.com/office/drawing/2014/main" id="{4C1F6CD3-B4E7-681B-59DA-B28F230A4559}"/>
              </a:ext>
            </a:extLst>
          </p:cNvPr>
          <p:cNvGrpSpPr/>
          <p:nvPr/>
        </p:nvGrpSpPr>
        <p:grpSpPr>
          <a:xfrm>
            <a:off x="4793790" y="2148557"/>
            <a:ext cx="2404868" cy="2000028"/>
            <a:chOff x="4756069" y="2123796"/>
            <a:chExt cx="2580235" cy="2145873"/>
          </a:xfrm>
        </p:grpSpPr>
        <p:sp>
          <p:nvSpPr>
            <p:cNvPr id="29" name="Brīvforma: forma 28">
              <a:extLst>
                <a:ext uri="{FF2B5EF4-FFF2-40B4-BE49-F238E27FC236}">
                  <a16:creationId xmlns:a16="http://schemas.microsoft.com/office/drawing/2014/main" id="{1F1E9468-1D3E-8B65-F7DE-A1DD6DAD5F07}"/>
                </a:ext>
              </a:extLst>
            </p:cNvPr>
            <p:cNvSpPr/>
            <p:nvPr/>
          </p:nvSpPr>
          <p:spPr>
            <a:xfrm>
              <a:off x="5388985" y="2123796"/>
              <a:ext cx="1947319" cy="2145873"/>
            </a:xfrm>
            <a:custGeom>
              <a:avLst/>
              <a:gdLst>
                <a:gd name="connsiteX0" fmla="*/ 1254120 w 1947319"/>
                <a:gd name="connsiteY0" fmla="*/ 2145813 h 2145873"/>
                <a:gd name="connsiteX1" fmla="*/ 1332606 w 1947319"/>
                <a:gd name="connsiteY1" fmla="*/ 1885134 h 2145873"/>
                <a:gd name="connsiteX2" fmla="*/ 1349557 w 1947319"/>
                <a:gd name="connsiteY2" fmla="*/ 1876999 h 2145873"/>
                <a:gd name="connsiteX3" fmla="*/ 1629823 w 1947319"/>
                <a:gd name="connsiteY3" fmla="*/ 1875545 h 2145873"/>
                <a:gd name="connsiteX4" fmla="*/ 1754664 w 1947319"/>
                <a:gd name="connsiteY4" fmla="*/ 1826600 h 2145873"/>
                <a:gd name="connsiteX5" fmla="*/ 1803336 w 1947319"/>
                <a:gd name="connsiteY5" fmla="*/ 1726118 h 2145873"/>
                <a:gd name="connsiteX6" fmla="*/ 1798065 w 1947319"/>
                <a:gd name="connsiteY6" fmla="*/ 1694942 h 2145873"/>
                <a:gd name="connsiteX7" fmla="*/ 1768388 w 1947319"/>
                <a:gd name="connsiteY7" fmla="*/ 1602550 h 2145873"/>
                <a:gd name="connsiteX8" fmla="*/ 1775932 w 1947319"/>
                <a:gd name="connsiteY8" fmla="*/ 1538153 h 2145873"/>
                <a:gd name="connsiteX9" fmla="*/ 1810608 w 1947319"/>
                <a:gd name="connsiteY9" fmla="*/ 1494298 h 2145873"/>
                <a:gd name="connsiteX10" fmla="*/ 1810608 w 1947319"/>
                <a:gd name="connsiteY10" fmla="*/ 1450306 h 2145873"/>
                <a:gd name="connsiteX11" fmla="*/ 1786248 w 1947319"/>
                <a:gd name="connsiteY11" fmla="*/ 1422538 h 2145873"/>
                <a:gd name="connsiteX12" fmla="*/ 1789248 w 1947319"/>
                <a:gd name="connsiteY12" fmla="*/ 1402906 h 2145873"/>
                <a:gd name="connsiteX13" fmla="*/ 1816516 w 1947319"/>
                <a:gd name="connsiteY13" fmla="*/ 1381319 h 2145873"/>
                <a:gd name="connsiteX14" fmla="*/ 1822015 w 1947319"/>
                <a:gd name="connsiteY14" fmla="*/ 1318376 h 2145873"/>
                <a:gd name="connsiteX15" fmla="*/ 1798564 w 1947319"/>
                <a:gd name="connsiteY15" fmla="*/ 1279883 h 2145873"/>
                <a:gd name="connsiteX16" fmla="*/ 1785976 w 1947319"/>
                <a:gd name="connsiteY16" fmla="*/ 1235437 h 2145873"/>
                <a:gd name="connsiteX17" fmla="*/ 1810789 w 1947319"/>
                <a:gd name="connsiteY17" fmla="*/ 1189218 h 2145873"/>
                <a:gd name="connsiteX18" fmla="*/ 1824060 w 1947319"/>
                <a:gd name="connsiteY18" fmla="*/ 1185855 h 2145873"/>
                <a:gd name="connsiteX19" fmla="*/ 1910907 w 1947319"/>
                <a:gd name="connsiteY19" fmla="*/ 1153543 h 2145873"/>
                <a:gd name="connsiteX20" fmla="*/ 1947264 w 1947319"/>
                <a:gd name="connsiteY20" fmla="*/ 1109097 h 2145873"/>
                <a:gd name="connsiteX21" fmla="*/ 1947264 w 1947319"/>
                <a:gd name="connsiteY21" fmla="*/ 1092191 h 2145873"/>
                <a:gd name="connsiteX22" fmla="*/ 1925677 w 1947319"/>
                <a:gd name="connsiteY22" fmla="*/ 1040973 h 2145873"/>
                <a:gd name="connsiteX23" fmla="*/ 1798428 w 1947319"/>
                <a:gd name="connsiteY23" fmla="*/ 867415 h 2145873"/>
                <a:gd name="connsiteX24" fmla="*/ 1679905 w 1947319"/>
                <a:gd name="connsiteY24" fmla="*/ 713489 h 2145873"/>
                <a:gd name="connsiteX25" fmla="*/ 1678405 w 1947319"/>
                <a:gd name="connsiteY25" fmla="*/ 698219 h 2145873"/>
                <a:gd name="connsiteX26" fmla="*/ 1692402 w 1947319"/>
                <a:gd name="connsiteY26" fmla="*/ 603100 h 2145873"/>
                <a:gd name="connsiteX27" fmla="*/ 1590421 w 1947319"/>
                <a:gd name="connsiteY27" fmla="*/ 329515 h 2145873"/>
                <a:gd name="connsiteX28" fmla="*/ 1320608 w 1947319"/>
                <a:gd name="connsiteY28" fmla="*/ 92059 h 2145873"/>
                <a:gd name="connsiteX29" fmla="*/ 1019755 w 1947319"/>
                <a:gd name="connsiteY29" fmla="*/ 6075 h 2145873"/>
                <a:gd name="connsiteX30" fmla="*/ 946087 w 1947319"/>
                <a:gd name="connsiteY30" fmla="*/ -60 h 2145873"/>
                <a:gd name="connsiteX31" fmla="*/ 861466 w 1947319"/>
                <a:gd name="connsiteY31" fmla="*/ -60 h 2145873"/>
                <a:gd name="connsiteX32" fmla="*/ 760394 w 1947319"/>
                <a:gd name="connsiteY32" fmla="*/ 8211 h 2145873"/>
                <a:gd name="connsiteX33" fmla="*/ 477856 w 1947319"/>
                <a:gd name="connsiteY33" fmla="*/ 76107 h 2145873"/>
                <a:gd name="connsiteX34" fmla="*/ 159052 w 1947319"/>
                <a:gd name="connsiteY34" fmla="*/ 302292 h 2145873"/>
                <a:gd name="connsiteX35" fmla="*/ 12488 w 1947319"/>
                <a:gd name="connsiteY35" fmla="*/ 624414 h 2145873"/>
                <a:gd name="connsiteX36" fmla="*/ -55 w 1947319"/>
                <a:gd name="connsiteY36" fmla="*/ 728122 h 2145873"/>
                <a:gd name="connsiteX37" fmla="*/ -55 w 1947319"/>
                <a:gd name="connsiteY37" fmla="*/ 800063 h 2145873"/>
                <a:gd name="connsiteX38" fmla="*/ 2899 w 1947319"/>
                <a:gd name="connsiteY38" fmla="*/ 838965 h 2145873"/>
                <a:gd name="connsiteX39" fmla="*/ 46664 w 1947319"/>
                <a:gd name="connsiteY39" fmla="*/ 1060242 h 2145873"/>
                <a:gd name="connsiteX40" fmla="*/ 148463 w 1947319"/>
                <a:gd name="connsiteY40" fmla="*/ 1272476 h 2145873"/>
                <a:gd name="connsiteX41" fmla="*/ 239082 w 1947319"/>
                <a:gd name="connsiteY41" fmla="*/ 1409995 h 2145873"/>
                <a:gd name="connsiteX42" fmla="*/ 286073 w 1947319"/>
                <a:gd name="connsiteY42" fmla="*/ 1533381 h 2145873"/>
                <a:gd name="connsiteX43" fmla="*/ 284483 w 1947319"/>
                <a:gd name="connsiteY43" fmla="*/ 1663130 h 2145873"/>
                <a:gd name="connsiteX44" fmla="*/ 261760 w 1947319"/>
                <a:gd name="connsiteY44" fmla="*/ 1851868 h 2145873"/>
                <a:gd name="connsiteX45" fmla="*/ 226994 w 1947319"/>
                <a:gd name="connsiteY45" fmla="*/ 2058056 h 2145873"/>
                <a:gd name="connsiteX46" fmla="*/ 209906 w 1947319"/>
                <a:gd name="connsiteY46" fmla="*/ 2145813 h 214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947319" h="2145873">
                  <a:moveTo>
                    <a:pt x="1254120" y="2145813"/>
                  </a:moveTo>
                  <a:cubicBezTo>
                    <a:pt x="1261074" y="2117091"/>
                    <a:pt x="1314246" y="1909130"/>
                    <a:pt x="1332606" y="1885134"/>
                  </a:cubicBezTo>
                  <a:cubicBezTo>
                    <a:pt x="1336473" y="1879676"/>
                    <a:pt x="1342881" y="1876599"/>
                    <a:pt x="1349557" y="1876999"/>
                  </a:cubicBezTo>
                  <a:cubicBezTo>
                    <a:pt x="1442994" y="1876727"/>
                    <a:pt x="1536432" y="1875818"/>
                    <a:pt x="1629823" y="1875545"/>
                  </a:cubicBezTo>
                  <a:cubicBezTo>
                    <a:pt x="1676137" y="1875659"/>
                    <a:pt x="1720765" y="1858162"/>
                    <a:pt x="1754664" y="1826600"/>
                  </a:cubicBezTo>
                  <a:cubicBezTo>
                    <a:pt x="1784067" y="1800150"/>
                    <a:pt x="1807926" y="1769565"/>
                    <a:pt x="1803336" y="1726118"/>
                  </a:cubicBezTo>
                  <a:cubicBezTo>
                    <a:pt x="1802573" y="1715584"/>
                    <a:pt x="1800810" y="1705145"/>
                    <a:pt x="1798065" y="1694942"/>
                  </a:cubicBezTo>
                  <a:cubicBezTo>
                    <a:pt x="1788975" y="1663948"/>
                    <a:pt x="1779023" y="1633090"/>
                    <a:pt x="1768388" y="1602550"/>
                  </a:cubicBezTo>
                  <a:cubicBezTo>
                    <a:pt x="1760344" y="1579464"/>
                    <a:pt x="1762026" y="1557922"/>
                    <a:pt x="1775932" y="1538153"/>
                  </a:cubicBezTo>
                  <a:cubicBezTo>
                    <a:pt x="1786658" y="1522929"/>
                    <a:pt x="1798655" y="1508659"/>
                    <a:pt x="1810608" y="1494298"/>
                  </a:cubicBezTo>
                  <a:cubicBezTo>
                    <a:pt x="1825696" y="1476119"/>
                    <a:pt x="1826059" y="1469030"/>
                    <a:pt x="1810608" y="1450306"/>
                  </a:cubicBezTo>
                  <a:cubicBezTo>
                    <a:pt x="1802791" y="1440808"/>
                    <a:pt x="1794202" y="1432127"/>
                    <a:pt x="1786248" y="1422538"/>
                  </a:cubicBezTo>
                  <a:cubicBezTo>
                    <a:pt x="1780022" y="1415131"/>
                    <a:pt x="1781341" y="1408905"/>
                    <a:pt x="1789248" y="1402906"/>
                  </a:cubicBezTo>
                  <a:cubicBezTo>
                    <a:pt x="1798805" y="1396325"/>
                    <a:pt x="1807917" y="1389113"/>
                    <a:pt x="1816516" y="1381319"/>
                  </a:cubicBezTo>
                  <a:cubicBezTo>
                    <a:pt x="1837421" y="1361323"/>
                    <a:pt x="1838466" y="1341917"/>
                    <a:pt x="1822015" y="1318376"/>
                  </a:cubicBezTo>
                  <a:cubicBezTo>
                    <a:pt x="1812921" y="1306369"/>
                    <a:pt x="1805063" y="1293472"/>
                    <a:pt x="1798564" y="1279883"/>
                  </a:cubicBezTo>
                  <a:cubicBezTo>
                    <a:pt x="1792520" y="1265886"/>
                    <a:pt x="1790066" y="1250298"/>
                    <a:pt x="1785976" y="1235437"/>
                  </a:cubicBezTo>
                  <a:cubicBezTo>
                    <a:pt x="1779159" y="1210669"/>
                    <a:pt x="1786294" y="1197353"/>
                    <a:pt x="1810789" y="1189218"/>
                  </a:cubicBezTo>
                  <a:cubicBezTo>
                    <a:pt x="1815016" y="1187432"/>
                    <a:pt x="1819492" y="1186301"/>
                    <a:pt x="1824060" y="1185855"/>
                  </a:cubicBezTo>
                  <a:cubicBezTo>
                    <a:pt x="1857008" y="1185628"/>
                    <a:pt x="1884049" y="1169722"/>
                    <a:pt x="1910907" y="1153543"/>
                  </a:cubicBezTo>
                  <a:cubicBezTo>
                    <a:pt x="1928131" y="1143181"/>
                    <a:pt x="1942720" y="1130138"/>
                    <a:pt x="1947264" y="1109097"/>
                  </a:cubicBezTo>
                  <a:lnTo>
                    <a:pt x="1947264" y="1092191"/>
                  </a:lnTo>
                  <a:cubicBezTo>
                    <a:pt x="1940175" y="1075058"/>
                    <a:pt x="1934721" y="1057016"/>
                    <a:pt x="1925677" y="1040973"/>
                  </a:cubicBezTo>
                  <a:cubicBezTo>
                    <a:pt x="1890229" y="978076"/>
                    <a:pt x="1842738" y="923904"/>
                    <a:pt x="1798428" y="867415"/>
                  </a:cubicBezTo>
                  <a:cubicBezTo>
                    <a:pt x="1758435" y="816515"/>
                    <a:pt x="1719488" y="764752"/>
                    <a:pt x="1679905" y="713489"/>
                  </a:cubicBezTo>
                  <a:cubicBezTo>
                    <a:pt x="1676119" y="709276"/>
                    <a:pt x="1675510" y="703091"/>
                    <a:pt x="1678405" y="698219"/>
                  </a:cubicBezTo>
                  <a:cubicBezTo>
                    <a:pt x="1691716" y="668397"/>
                    <a:pt x="1696556" y="635490"/>
                    <a:pt x="1692402" y="603100"/>
                  </a:cubicBezTo>
                  <a:cubicBezTo>
                    <a:pt x="1680132" y="505218"/>
                    <a:pt x="1645216" y="411545"/>
                    <a:pt x="1590421" y="329515"/>
                  </a:cubicBezTo>
                  <a:cubicBezTo>
                    <a:pt x="1521980" y="226079"/>
                    <a:pt x="1430906" y="147730"/>
                    <a:pt x="1320608" y="92059"/>
                  </a:cubicBezTo>
                  <a:cubicBezTo>
                    <a:pt x="1225898" y="44068"/>
                    <a:pt x="1125190" y="17482"/>
                    <a:pt x="1019755" y="6075"/>
                  </a:cubicBezTo>
                  <a:cubicBezTo>
                    <a:pt x="995259" y="3439"/>
                    <a:pt x="970628" y="1939"/>
                    <a:pt x="946087" y="-60"/>
                  </a:cubicBezTo>
                  <a:lnTo>
                    <a:pt x="861466" y="-60"/>
                  </a:lnTo>
                  <a:cubicBezTo>
                    <a:pt x="827745" y="2666"/>
                    <a:pt x="794024" y="4711"/>
                    <a:pt x="760394" y="8211"/>
                  </a:cubicBezTo>
                  <a:cubicBezTo>
                    <a:pt x="663549" y="17779"/>
                    <a:pt x="568475" y="40625"/>
                    <a:pt x="477856" y="76107"/>
                  </a:cubicBezTo>
                  <a:cubicBezTo>
                    <a:pt x="353288" y="125462"/>
                    <a:pt x="244899" y="198175"/>
                    <a:pt x="159052" y="302292"/>
                  </a:cubicBezTo>
                  <a:cubicBezTo>
                    <a:pt x="82798" y="394957"/>
                    <a:pt x="32257" y="506045"/>
                    <a:pt x="12488" y="624414"/>
                  </a:cubicBezTo>
                  <a:cubicBezTo>
                    <a:pt x="6535" y="658681"/>
                    <a:pt x="4035" y="693538"/>
                    <a:pt x="-55" y="728122"/>
                  </a:cubicBezTo>
                  <a:lnTo>
                    <a:pt x="-55" y="800063"/>
                  </a:lnTo>
                  <a:cubicBezTo>
                    <a:pt x="945" y="813015"/>
                    <a:pt x="1854" y="826013"/>
                    <a:pt x="2899" y="838965"/>
                  </a:cubicBezTo>
                  <a:cubicBezTo>
                    <a:pt x="9634" y="914060"/>
                    <a:pt x="24304" y="988233"/>
                    <a:pt x="46664" y="1060242"/>
                  </a:cubicBezTo>
                  <a:cubicBezTo>
                    <a:pt x="69614" y="1136274"/>
                    <a:pt x="101699" y="1207624"/>
                    <a:pt x="148463" y="1272476"/>
                  </a:cubicBezTo>
                  <a:cubicBezTo>
                    <a:pt x="180548" y="1316967"/>
                    <a:pt x="210406" y="1363368"/>
                    <a:pt x="239082" y="1409995"/>
                  </a:cubicBezTo>
                  <a:cubicBezTo>
                    <a:pt x="262351" y="1447897"/>
                    <a:pt x="282483" y="1488662"/>
                    <a:pt x="286073" y="1533381"/>
                  </a:cubicBezTo>
                  <a:cubicBezTo>
                    <a:pt x="289064" y="1576601"/>
                    <a:pt x="288532" y="1619997"/>
                    <a:pt x="284483" y="1663130"/>
                  </a:cubicBezTo>
                  <a:cubicBezTo>
                    <a:pt x="279075" y="1726255"/>
                    <a:pt x="270849" y="1789197"/>
                    <a:pt x="261760" y="1851868"/>
                  </a:cubicBezTo>
                  <a:cubicBezTo>
                    <a:pt x="251534" y="1920809"/>
                    <a:pt x="239037" y="1989387"/>
                    <a:pt x="226994" y="2058056"/>
                  </a:cubicBezTo>
                  <a:cubicBezTo>
                    <a:pt x="221904" y="2087369"/>
                    <a:pt x="215677" y="2116455"/>
                    <a:pt x="209906" y="2145813"/>
                  </a:cubicBezTo>
                </a:path>
              </a:pathLst>
            </a:custGeom>
            <a:noFill/>
            <a:ln w="90604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Brīvforma: forma 29">
              <a:extLst>
                <a:ext uri="{FF2B5EF4-FFF2-40B4-BE49-F238E27FC236}">
                  <a16:creationId xmlns:a16="http://schemas.microsoft.com/office/drawing/2014/main" id="{D3C2C22B-B8E5-F5B8-488F-6EB3082F7465}"/>
                </a:ext>
              </a:extLst>
            </p:cNvPr>
            <p:cNvSpPr/>
            <p:nvPr/>
          </p:nvSpPr>
          <p:spPr>
            <a:xfrm>
              <a:off x="6006507" y="2498908"/>
              <a:ext cx="630246" cy="630246"/>
            </a:xfrm>
            <a:custGeom>
              <a:avLst/>
              <a:gdLst>
                <a:gd name="connsiteX0" fmla="*/ 630246 w 630246"/>
                <a:gd name="connsiteY0" fmla="*/ 315123 h 630246"/>
                <a:gd name="connsiteX1" fmla="*/ 315123 w 630246"/>
                <a:gd name="connsiteY1" fmla="*/ 630246 h 630246"/>
                <a:gd name="connsiteX2" fmla="*/ 0 w 630246"/>
                <a:gd name="connsiteY2" fmla="*/ 315123 h 630246"/>
                <a:gd name="connsiteX3" fmla="*/ 315123 w 630246"/>
                <a:gd name="connsiteY3" fmla="*/ 0 h 630246"/>
                <a:gd name="connsiteX4" fmla="*/ 630246 w 630246"/>
                <a:gd name="connsiteY4" fmla="*/ 315123 h 63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0246" h="630246">
                  <a:moveTo>
                    <a:pt x="630246" y="315123"/>
                  </a:moveTo>
                  <a:cubicBezTo>
                    <a:pt x="630246" y="489161"/>
                    <a:pt x="489161" y="630246"/>
                    <a:pt x="315123" y="630246"/>
                  </a:cubicBezTo>
                  <a:cubicBezTo>
                    <a:pt x="141086" y="630246"/>
                    <a:pt x="0" y="489161"/>
                    <a:pt x="0" y="315123"/>
                  </a:cubicBezTo>
                  <a:cubicBezTo>
                    <a:pt x="0" y="141085"/>
                    <a:pt x="141086" y="0"/>
                    <a:pt x="315123" y="0"/>
                  </a:cubicBezTo>
                  <a:cubicBezTo>
                    <a:pt x="489161" y="0"/>
                    <a:pt x="630246" y="141085"/>
                    <a:pt x="630246" y="315123"/>
                  </a:cubicBezTo>
                  <a:close/>
                </a:path>
              </a:pathLst>
            </a:custGeom>
            <a:solidFill>
              <a:schemeClr val="bg1"/>
            </a:solidFill>
            <a:ln w="22651" cap="flat">
              <a:solidFill>
                <a:srgbClr val="1B1464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Brīvforma: forma 30">
              <a:extLst>
                <a:ext uri="{FF2B5EF4-FFF2-40B4-BE49-F238E27FC236}">
                  <a16:creationId xmlns:a16="http://schemas.microsoft.com/office/drawing/2014/main" id="{2A775A16-4253-E553-144C-1358382EE1E7}"/>
                </a:ext>
              </a:extLst>
            </p:cNvPr>
            <p:cNvSpPr/>
            <p:nvPr/>
          </p:nvSpPr>
          <p:spPr>
            <a:xfrm>
              <a:off x="4756069" y="2257722"/>
              <a:ext cx="1756127" cy="786730"/>
            </a:xfrm>
            <a:custGeom>
              <a:avLst/>
              <a:gdLst>
                <a:gd name="connsiteX0" fmla="*/ -55 w 1756127"/>
                <a:gd name="connsiteY0" fmla="*/ 689688 h 786730"/>
                <a:gd name="connsiteX1" fmla="*/ 1420771 w 1756127"/>
                <a:gd name="connsiteY1" fmla="*/ 465594 h 786730"/>
                <a:gd name="connsiteX2" fmla="*/ 1605600 w 1756127"/>
                <a:gd name="connsiteY2" fmla="*/ 56306 h 786730"/>
                <a:gd name="connsiteX3" fmla="*/ 1756072 w 1756127"/>
                <a:gd name="connsiteY3" fmla="*/ 786670 h 78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127" h="786730">
                  <a:moveTo>
                    <a:pt x="-55" y="689688"/>
                  </a:moveTo>
                  <a:cubicBezTo>
                    <a:pt x="-55" y="689688"/>
                    <a:pt x="1126326" y="708821"/>
                    <a:pt x="1420771" y="465594"/>
                  </a:cubicBezTo>
                  <a:cubicBezTo>
                    <a:pt x="1525297" y="379246"/>
                    <a:pt x="1573425" y="198098"/>
                    <a:pt x="1605600" y="56306"/>
                  </a:cubicBezTo>
                  <a:cubicBezTo>
                    <a:pt x="1672406" y="-238048"/>
                    <a:pt x="1709308" y="712684"/>
                    <a:pt x="1756072" y="786670"/>
                  </a:cubicBezTo>
                </a:path>
              </a:pathLst>
            </a:custGeom>
            <a:noFill/>
            <a:ln w="45302" cap="flat">
              <a:solidFill>
                <a:srgbClr val="3562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3" name="Grupa 52">
            <a:extLst>
              <a:ext uri="{FF2B5EF4-FFF2-40B4-BE49-F238E27FC236}">
                <a16:creationId xmlns:a16="http://schemas.microsoft.com/office/drawing/2014/main" id="{4755618A-46C6-818C-96A0-C1C9EED16F1E}"/>
              </a:ext>
            </a:extLst>
          </p:cNvPr>
          <p:cNvGrpSpPr/>
          <p:nvPr/>
        </p:nvGrpSpPr>
        <p:grpSpPr>
          <a:xfrm>
            <a:off x="309653" y="2394470"/>
            <a:ext cx="2822640" cy="2060132"/>
            <a:chOff x="60471" y="2224678"/>
            <a:chExt cx="3363957" cy="2455218"/>
          </a:xfrm>
        </p:grpSpPr>
        <p:sp>
          <p:nvSpPr>
            <p:cNvPr id="20" name="Brīvforma: forma 19">
              <a:extLst>
                <a:ext uri="{FF2B5EF4-FFF2-40B4-BE49-F238E27FC236}">
                  <a16:creationId xmlns:a16="http://schemas.microsoft.com/office/drawing/2014/main" id="{9AB00633-8C9C-2686-CC94-99BBD7AE7AD2}"/>
                </a:ext>
              </a:extLst>
            </p:cNvPr>
            <p:cNvSpPr/>
            <p:nvPr/>
          </p:nvSpPr>
          <p:spPr>
            <a:xfrm>
              <a:off x="1919943" y="3793204"/>
              <a:ext cx="858204" cy="612885"/>
            </a:xfrm>
            <a:custGeom>
              <a:avLst/>
              <a:gdLst>
                <a:gd name="connsiteX0" fmla="*/ -244 w 858204"/>
                <a:gd name="connsiteY0" fmla="*/ -43 h 612885"/>
                <a:gd name="connsiteX1" fmla="*/ 89922 w 858204"/>
                <a:gd name="connsiteY1" fmla="*/ 344711 h 612885"/>
                <a:gd name="connsiteX2" fmla="*/ 857960 w 858204"/>
                <a:gd name="connsiteY2" fmla="*/ 612843 h 61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8204" h="612885">
                  <a:moveTo>
                    <a:pt x="-244" y="-43"/>
                  </a:moveTo>
                  <a:cubicBezTo>
                    <a:pt x="23070" y="159246"/>
                    <a:pt x="51747" y="291130"/>
                    <a:pt x="89922" y="344711"/>
                  </a:cubicBezTo>
                  <a:cubicBezTo>
                    <a:pt x="221715" y="529767"/>
                    <a:pt x="857960" y="612843"/>
                    <a:pt x="857960" y="612843"/>
                  </a:cubicBezTo>
                </a:path>
              </a:pathLst>
            </a:custGeom>
            <a:noFill/>
            <a:ln w="27225" cap="flat">
              <a:solidFill>
                <a:srgbClr val="3562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Brīvforma: forma 22">
              <a:extLst>
                <a:ext uri="{FF2B5EF4-FFF2-40B4-BE49-F238E27FC236}">
                  <a16:creationId xmlns:a16="http://schemas.microsoft.com/office/drawing/2014/main" id="{868FDEAA-43B2-EA40-77E0-2AC519D47AAA}"/>
                </a:ext>
              </a:extLst>
            </p:cNvPr>
            <p:cNvSpPr/>
            <p:nvPr/>
          </p:nvSpPr>
          <p:spPr>
            <a:xfrm>
              <a:off x="1319327" y="2873902"/>
              <a:ext cx="668242" cy="877764"/>
            </a:xfrm>
            <a:custGeom>
              <a:avLst/>
              <a:gdLst>
                <a:gd name="connsiteX0" fmla="*/ -244 w 668242"/>
                <a:gd name="connsiteY0" fmla="*/ 741383 h 877764"/>
                <a:gd name="connsiteX1" fmla="*/ 431494 w 668242"/>
                <a:gd name="connsiteY1" fmla="*/ 77870 h 877764"/>
                <a:gd name="connsiteX2" fmla="*/ 667814 w 668242"/>
                <a:gd name="connsiteY2" fmla="*/ 859543 h 877764"/>
                <a:gd name="connsiteX3" fmla="*/ 658725 w 668242"/>
                <a:gd name="connsiteY3" fmla="*/ 877721 h 877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8242" h="877764">
                  <a:moveTo>
                    <a:pt x="-244" y="741383"/>
                  </a:moveTo>
                  <a:cubicBezTo>
                    <a:pt x="182313" y="607590"/>
                    <a:pt x="375414" y="297148"/>
                    <a:pt x="431494" y="77870"/>
                  </a:cubicBezTo>
                  <a:cubicBezTo>
                    <a:pt x="507707" y="-220211"/>
                    <a:pt x="604689" y="401128"/>
                    <a:pt x="667814" y="859543"/>
                  </a:cubicBezTo>
                  <a:cubicBezTo>
                    <a:pt x="669677" y="873177"/>
                    <a:pt x="656816" y="864587"/>
                    <a:pt x="658725" y="877721"/>
                  </a:cubicBezTo>
                </a:path>
              </a:pathLst>
            </a:custGeom>
            <a:noFill/>
            <a:ln w="90751" cap="flat">
              <a:solidFill>
                <a:srgbClr val="3562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Brīvforma: forma 23">
              <a:extLst>
                <a:ext uri="{FF2B5EF4-FFF2-40B4-BE49-F238E27FC236}">
                  <a16:creationId xmlns:a16="http://schemas.microsoft.com/office/drawing/2014/main" id="{90AF257B-14A4-65F7-60AC-6BCE8DE653D7}"/>
                </a:ext>
              </a:extLst>
            </p:cNvPr>
            <p:cNvSpPr/>
            <p:nvPr/>
          </p:nvSpPr>
          <p:spPr>
            <a:xfrm>
              <a:off x="60471" y="3597150"/>
              <a:ext cx="1329591" cy="341975"/>
            </a:xfrm>
            <a:custGeom>
              <a:avLst/>
              <a:gdLst>
                <a:gd name="connsiteX0" fmla="*/ -244 w 1329591"/>
                <a:gd name="connsiteY0" fmla="*/ 331713 h 341975"/>
                <a:gd name="connsiteX1" fmla="*/ 1325373 w 1329591"/>
                <a:gd name="connsiteY1" fmla="*/ 83805 h 341975"/>
                <a:gd name="connsiteX2" fmla="*/ 1308604 w 1329591"/>
                <a:gd name="connsiteY2" fmla="*/ -43 h 34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9591" h="341975">
                  <a:moveTo>
                    <a:pt x="-244" y="331713"/>
                  </a:moveTo>
                  <a:cubicBezTo>
                    <a:pt x="-244" y="331713"/>
                    <a:pt x="760796" y="418925"/>
                    <a:pt x="1325373" y="83805"/>
                  </a:cubicBezTo>
                  <a:cubicBezTo>
                    <a:pt x="1343552" y="72989"/>
                    <a:pt x="1292561" y="11728"/>
                    <a:pt x="1308604" y="-43"/>
                  </a:cubicBezTo>
                </a:path>
              </a:pathLst>
            </a:custGeom>
            <a:noFill/>
            <a:ln w="27225" cap="flat">
              <a:solidFill>
                <a:srgbClr val="3562FF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Brīvforma: forma 24">
              <a:extLst>
                <a:ext uri="{FF2B5EF4-FFF2-40B4-BE49-F238E27FC236}">
                  <a16:creationId xmlns:a16="http://schemas.microsoft.com/office/drawing/2014/main" id="{CD4C6EF9-CF2E-85A6-CDBF-47FB6209A0F1}"/>
                </a:ext>
              </a:extLst>
            </p:cNvPr>
            <p:cNvSpPr/>
            <p:nvPr/>
          </p:nvSpPr>
          <p:spPr>
            <a:xfrm>
              <a:off x="1014838" y="2224678"/>
              <a:ext cx="1549711" cy="1549711"/>
            </a:xfrm>
            <a:custGeom>
              <a:avLst/>
              <a:gdLst>
                <a:gd name="connsiteX0" fmla="*/ 1549712 w 1549711"/>
                <a:gd name="connsiteY0" fmla="*/ 774856 h 1549711"/>
                <a:gd name="connsiteX1" fmla="*/ 774856 w 1549711"/>
                <a:gd name="connsiteY1" fmla="*/ 1549712 h 1549711"/>
                <a:gd name="connsiteX2" fmla="*/ 0 w 1549711"/>
                <a:gd name="connsiteY2" fmla="*/ 774856 h 1549711"/>
                <a:gd name="connsiteX3" fmla="*/ 774856 w 1549711"/>
                <a:gd name="connsiteY3" fmla="*/ 0 h 1549711"/>
                <a:gd name="connsiteX4" fmla="*/ 1549712 w 1549711"/>
                <a:gd name="connsiteY4" fmla="*/ 774856 h 1549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9711" h="1549711">
                  <a:moveTo>
                    <a:pt x="1549712" y="774856"/>
                  </a:moveTo>
                  <a:cubicBezTo>
                    <a:pt x="1549712" y="1202797"/>
                    <a:pt x="1202797" y="1549712"/>
                    <a:pt x="774856" y="1549712"/>
                  </a:cubicBezTo>
                  <a:cubicBezTo>
                    <a:pt x="346915" y="1549712"/>
                    <a:pt x="0" y="1202797"/>
                    <a:pt x="0" y="774856"/>
                  </a:cubicBezTo>
                  <a:cubicBezTo>
                    <a:pt x="0" y="346915"/>
                    <a:pt x="346915" y="0"/>
                    <a:pt x="774856" y="0"/>
                  </a:cubicBezTo>
                  <a:cubicBezTo>
                    <a:pt x="1202797" y="0"/>
                    <a:pt x="1549712" y="346915"/>
                    <a:pt x="1549712" y="774856"/>
                  </a:cubicBezTo>
                  <a:close/>
                </a:path>
              </a:pathLst>
            </a:custGeom>
            <a:noFill/>
            <a:ln w="90751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Brīvforma: forma 25">
              <a:extLst>
                <a:ext uri="{FF2B5EF4-FFF2-40B4-BE49-F238E27FC236}">
                  <a16:creationId xmlns:a16="http://schemas.microsoft.com/office/drawing/2014/main" id="{AE9B8F1E-03F1-73C3-5797-FB08183F5F41}"/>
                </a:ext>
              </a:extLst>
            </p:cNvPr>
            <p:cNvSpPr/>
            <p:nvPr/>
          </p:nvSpPr>
          <p:spPr>
            <a:xfrm>
              <a:off x="2160398" y="3415820"/>
              <a:ext cx="1264030" cy="1264076"/>
            </a:xfrm>
            <a:custGeom>
              <a:avLst/>
              <a:gdLst>
                <a:gd name="connsiteX0" fmla="*/ 298928 w 1264030"/>
                <a:gd name="connsiteY0" fmla="*/ -43 h 1264076"/>
                <a:gd name="connsiteX1" fmla="*/ 306563 w 1264030"/>
                <a:gd name="connsiteY1" fmla="*/ 60355 h 1264076"/>
                <a:gd name="connsiteX2" fmla="*/ 320197 w 1264030"/>
                <a:gd name="connsiteY2" fmla="*/ 114890 h 1264076"/>
                <a:gd name="connsiteX3" fmla="*/ 359462 w 1264030"/>
                <a:gd name="connsiteY3" fmla="*/ 211645 h 1264076"/>
                <a:gd name="connsiteX4" fmla="*/ 473077 w 1264030"/>
                <a:gd name="connsiteY4" fmla="*/ 370343 h 1264076"/>
                <a:gd name="connsiteX5" fmla="*/ 540065 w 1264030"/>
                <a:gd name="connsiteY5" fmla="*/ 439421 h 1264076"/>
                <a:gd name="connsiteX6" fmla="*/ 610415 w 1264030"/>
                <a:gd name="connsiteY6" fmla="*/ 505090 h 1264076"/>
                <a:gd name="connsiteX7" fmla="*/ 760387 w 1264030"/>
                <a:gd name="connsiteY7" fmla="*/ 627158 h 1264076"/>
                <a:gd name="connsiteX8" fmla="*/ 915859 w 1264030"/>
                <a:gd name="connsiteY8" fmla="*/ 743773 h 1264076"/>
                <a:gd name="connsiteX9" fmla="*/ 1065831 w 1264030"/>
                <a:gd name="connsiteY9" fmla="*/ 865932 h 1264076"/>
                <a:gd name="connsiteX10" fmla="*/ 1136636 w 1264030"/>
                <a:gd name="connsiteY10" fmla="*/ 931193 h 1264076"/>
                <a:gd name="connsiteX11" fmla="*/ 1170948 w 1264030"/>
                <a:gd name="connsiteY11" fmla="*/ 964914 h 1264076"/>
                <a:gd name="connsiteX12" fmla="*/ 1202760 w 1264030"/>
                <a:gd name="connsiteY12" fmla="*/ 1001271 h 1264076"/>
                <a:gd name="connsiteX13" fmla="*/ 1227664 w 1264030"/>
                <a:gd name="connsiteY13" fmla="*/ 1044399 h 1264076"/>
                <a:gd name="connsiteX14" fmla="*/ 1245115 w 1264030"/>
                <a:gd name="connsiteY14" fmla="*/ 1094753 h 1264076"/>
                <a:gd name="connsiteX15" fmla="*/ 1252205 w 1264030"/>
                <a:gd name="connsiteY15" fmla="*/ 1121657 h 1264076"/>
                <a:gd name="connsiteX16" fmla="*/ 1258931 w 1264030"/>
                <a:gd name="connsiteY16" fmla="*/ 1148925 h 1264076"/>
                <a:gd name="connsiteX17" fmla="*/ 1262249 w 1264030"/>
                <a:gd name="connsiteY17" fmla="*/ 1162559 h 1264076"/>
                <a:gd name="connsiteX18" fmla="*/ 1263385 w 1264030"/>
                <a:gd name="connsiteY18" fmla="*/ 1178419 h 1264076"/>
                <a:gd name="connsiteX19" fmla="*/ 1256477 w 1264030"/>
                <a:gd name="connsiteY19" fmla="*/ 1202324 h 1264076"/>
                <a:gd name="connsiteX20" fmla="*/ 1253250 w 1264030"/>
                <a:gd name="connsiteY20" fmla="*/ 1209777 h 1264076"/>
                <a:gd name="connsiteX21" fmla="*/ 1251296 w 1264030"/>
                <a:gd name="connsiteY21" fmla="*/ 1213868 h 1264076"/>
                <a:gd name="connsiteX22" fmla="*/ 1249115 w 1264030"/>
                <a:gd name="connsiteY22" fmla="*/ 1218140 h 1264076"/>
                <a:gd name="connsiteX23" fmla="*/ 1246888 w 1264030"/>
                <a:gd name="connsiteY23" fmla="*/ 1222684 h 1264076"/>
                <a:gd name="connsiteX24" fmla="*/ 1244161 w 1264030"/>
                <a:gd name="connsiteY24" fmla="*/ 1227501 h 1264076"/>
                <a:gd name="connsiteX25" fmla="*/ 1237844 w 1264030"/>
                <a:gd name="connsiteY25" fmla="*/ 1238090 h 1264076"/>
                <a:gd name="connsiteX26" fmla="*/ 1227255 w 1264030"/>
                <a:gd name="connsiteY26" fmla="*/ 1244407 h 1264076"/>
                <a:gd name="connsiteX27" fmla="*/ 1222438 w 1264030"/>
                <a:gd name="connsiteY27" fmla="*/ 1247134 h 1264076"/>
                <a:gd name="connsiteX28" fmla="*/ 1217893 w 1264030"/>
                <a:gd name="connsiteY28" fmla="*/ 1249361 h 1264076"/>
                <a:gd name="connsiteX29" fmla="*/ 1213621 w 1264030"/>
                <a:gd name="connsiteY29" fmla="*/ 1251542 h 1264076"/>
                <a:gd name="connsiteX30" fmla="*/ 1209531 w 1264030"/>
                <a:gd name="connsiteY30" fmla="*/ 1253497 h 1264076"/>
                <a:gd name="connsiteX31" fmla="*/ 1202078 w 1264030"/>
                <a:gd name="connsiteY31" fmla="*/ 1256723 h 1264076"/>
                <a:gd name="connsiteX32" fmla="*/ 1178173 w 1264030"/>
                <a:gd name="connsiteY32" fmla="*/ 1263631 h 1264076"/>
                <a:gd name="connsiteX33" fmla="*/ 1162313 w 1264030"/>
                <a:gd name="connsiteY33" fmla="*/ 1262495 h 1264076"/>
                <a:gd name="connsiteX34" fmla="*/ 1148679 w 1264030"/>
                <a:gd name="connsiteY34" fmla="*/ 1259177 h 1264076"/>
                <a:gd name="connsiteX35" fmla="*/ 1121411 w 1264030"/>
                <a:gd name="connsiteY35" fmla="*/ 1252451 h 1264076"/>
                <a:gd name="connsiteX36" fmla="*/ 1094507 w 1264030"/>
                <a:gd name="connsiteY36" fmla="*/ 1245362 h 1264076"/>
                <a:gd name="connsiteX37" fmla="*/ 1044198 w 1264030"/>
                <a:gd name="connsiteY37" fmla="*/ 1227638 h 1264076"/>
                <a:gd name="connsiteX38" fmla="*/ 1001070 w 1264030"/>
                <a:gd name="connsiteY38" fmla="*/ 1202733 h 1264076"/>
                <a:gd name="connsiteX39" fmla="*/ 964713 w 1264030"/>
                <a:gd name="connsiteY39" fmla="*/ 1170921 h 1264076"/>
                <a:gd name="connsiteX40" fmla="*/ 930992 w 1264030"/>
                <a:gd name="connsiteY40" fmla="*/ 1136609 h 1264076"/>
                <a:gd name="connsiteX41" fmla="*/ 865731 w 1264030"/>
                <a:gd name="connsiteY41" fmla="*/ 1065804 h 1264076"/>
                <a:gd name="connsiteX42" fmla="*/ 743572 w 1264030"/>
                <a:gd name="connsiteY42" fmla="*/ 915832 h 1264076"/>
                <a:gd name="connsiteX43" fmla="*/ 626958 w 1264030"/>
                <a:gd name="connsiteY43" fmla="*/ 760361 h 1264076"/>
                <a:gd name="connsiteX44" fmla="*/ 504889 w 1264030"/>
                <a:gd name="connsiteY44" fmla="*/ 610389 h 1264076"/>
                <a:gd name="connsiteX45" fmla="*/ 439220 w 1264030"/>
                <a:gd name="connsiteY45" fmla="*/ 540038 h 1264076"/>
                <a:gd name="connsiteX46" fmla="*/ 370142 w 1264030"/>
                <a:gd name="connsiteY46" fmla="*/ 473051 h 1264076"/>
                <a:gd name="connsiteX47" fmla="*/ 211444 w 1264030"/>
                <a:gd name="connsiteY47" fmla="*/ 359436 h 1264076"/>
                <a:gd name="connsiteX48" fmla="*/ 114689 w 1264030"/>
                <a:gd name="connsiteY48" fmla="*/ 320170 h 1264076"/>
                <a:gd name="connsiteX49" fmla="*/ 60154 w 1264030"/>
                <a:gd name="connsiteY49" fmla="*/ 306536 h 1264076"/>
                <a:gd name="connsiteX50" fmla="*/ -244 w 1264030"/>
                <a:gd name="connsiteY50" fmla="*/ 298901 h 126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64030" h="1264076">
                  <a:moveTo>
                    <a:pt x="298928" y="-43"/>
                  </a:moveTo>
                  <a:cubicBezTo>
                    <a:pt x="299810" y="20267"/>
                    <a:pt x="302359" y="40468"/>
                    <a:pt x="306563" y="60355"/>
                  </a:cubicBezTo>
                  <a:cubicBezTo>
                    <a:pt x="310108" y="78770"/>
                    <a:pt x="314661" y="96975"/>
                    <a:pt x="320197" y="114890"/>
                  </a:cubicBezTo>
                  <a:cubicBezTo>
                    <a:pt x="330481" y="148211"/>
                    <a:pt x="343620" y="180582"/>
                    <a:pt x="359462" y="211645"/>
                  </a:cubicBezTo>
                  <a:cubicBezTo>
                    <a:pt x="389415" y="269789"/>
                    <a:pt x="427690" y="323247"/>
                    <a:pt x="473077" y="370343"/>
                  </a:cubicBezTo>
                  <a:cubicBezTo>
                    <a:pt x="494832" y="393943"/>
                    <a:pt x="517160" y="416970"/>
                    <a:pt x="540065" y="439421"/>
                  </a:cubicBezTo>
                  <a:cubicBezTo>
                    <a:pt x="562970" y="461871"/>
                    <a:pt x="586420" y="483762"/>
                    <a:pt x="610415" y="505090"/>
                  </a:cubicBezTo>
                  <a:cubicBezTo>
                    <a:pt x="658452" y="547764"/>
                    <a:pt x="708806" y="588120"/>
                    <a:pt x="760387" y="627158"/>
                  </a:cubicBezTo>
                  <a:cubicBezTo>
                    <a:pt x="811969" y="666197"/>
                    <a:pt x="864368" y="704417"/>
                    <a:pt x="915859" y="743773"/>
                  </a:cubicBezTo>
                  <a:cubicBezTo>
                    <a:pt x="967349" y="783129"/>
                    <a:pt x="1017749" y="823349"/>
                    <a:pt x="1065831" y="865932"/>
                  </a:cubicBezTo>
                  <a:cubicBezTo>
                    <a:pt x="1090067" y="887142"/>
                    <a:pt x="1113672" y="908893"/>
                    <a:pt x="1136636" y="931193"/>
                  </a:cubicBezTo>
                  <a:cubicBezTo>
                    <a:pt x="1148270" y="942236"/>
                    <a:pt x="1159359" y="953643"/>
                    <a:pt x="1170948" y="964914"/>
                  </a:cubicBezTo>
                  <a:cubicBezTo>
                    <a:pt x="1182504" y="976166"/>
                    <a:pt x="1193143" y="988323"/>
                    <a:pt x="1202760" y="1001271"/>
                  </a:cubicBezTo>
                  <a:cubicBezTo>
                    <a:pt x="1212562" y="1014727"/>
                    <a:pt x="1220906" y="1029184"/>
                    <a:pt x="1227664" y="1044399"/>
                  </a:cubicBezTo>
                  <a:cubicBezTo>
                    <a:pt x="1234672" y="1060746"/>
                    <a:pt x="1240503" y="1077575"/>
                    <a:pt x="1245115" y="1094753"/>
                  </a:cubicBezTo>
                  <a:cubicBezTo>
                    <a:pt x="1247660" y="1103524"/>
                    <a:pt x="1249660" y="1112659"/>
                    <a:pt x="1252205" y="1121657"/>
                  </a:cubicBezTo>
                  <a:cubicBezTo>
                    <a:pt x="1254750" y="1130656"/>
                    <a:pt x="1256750" y="1139836"/>
                    <a:pt x="1258931" y="1148925"/>
                  </a:cubicBezTo>
                  <a:lnTo>
                    <a:pt x="1262249" y="1162559"/>
                  </a:lnTo>
                  <a:cubicBezTo>
                    <a:pt x="1263794" y="1167699"/>
                    <a:pt x="1264180" y="1173112"/>
                    <a:pt x="1263385" y="1178419"/>
                  </a:cubicBezTo>
                  <a:cubicBezTo>
                    <a:pt x="1262180" y="1186664"/>
                    <a:pt x="1259858" y="1194708"/>
                    <a:pt x="1256477" y="1202324"/>
                  </a:cubicBezTo>
                  <a:lnTo>
                    <a:pt x="1253250" y="1209777"/>
                  </a:lnTo>
                  <a:cubicBezTo>
                    <a:pt x="1252796" y="1210959"/>
                    <a:pt x="1252023" y="1212459"/>
                    <a:pt x="1251296" y="1213868"/>
                  </a:cubicBezTo>
                  <a:lnTo>
                    <a:pt x="1249115" y="1218140"/>
                  </a:lnTo>
                  <a:cubicBezTo>
                    <a:pt x="1248388" y="1219639"/>
                    <a:pt x="1247797" y="1220912"/>
                    <a:pt x="1246888" y="1222684"/>
                  </a:cubicBezTo>
                  <a:lnTo>
                    <a:pt x="1244161" y="1227501"/>
                  </a:lnTo>
                  <a:cubicBezTo>
                    <a:pt x="1242570" y="1230546"/>
                    <a:pt x="1239980" y="1234546"/>
                    <a:pt x="1237844" y="1238090"/>
                  </a:cubicBezTo>
                  <a:cubicBezTo>
                    <a:pt x="1234299" y="1240226"/>
                    <a:pt x="1230300" y="1242635"/>
                    <a:pt x="1227255" y="1244407"/>
                  </a:cubicBezTo>
                  <a:lnTo>
                    <a:pt x="1222438" y="1247134"/>
                  </a:lnTo>
                  <a:cubicBezTo>
                    <a:pt x="1220802" y="1248043"/>
                    <a:pt x="1219529" y="1248634"/>
                    <a:pt x="1217893" y="1249361"/>
                  </a:cubicBezTo>
                  <a:lnTo>
                    <a:pt x="1213621" y="1251542"/>
                  </a:lnTo>
                  <a:cubicBezTo>
                    <a:pt x="1212212" y="1252269"/>
                    <a:pt x="1210713" y="1253042"/>
                    <a:pt x="1209531" y="1253497"/>
                  </a:cubicBezTo>
                  <a:lnTo>
                    <a:pt x="1202078" y="1256723"/>
                  </a:lnTo>
                  <a:cubicBezTo>
                    <a:pt x="1194461" y="1260104"/>
                    <a:pt x="1186417" y="1262431"/>
                    <a:pt x="1178173" y="1263631"/>
                  </a:cubicBezTo>
                  <a:cubicBezTo>
                    <a:pt x="1172865" y="1264426"/>
                    <a:pt x="1167453" y="1264040"/>
                    <a:pt x="1162313" y="1262495"/>
                  </a:cubicBezTo>
                  <a:lnTo>
                    <a:pt x="1148679" y="1259177"/>
                  </a:lnTo>
                  <a:cubicBezTo>
                    <a:pt x="1139590" y="1256996"/>
                    <a:pt x="1130500" y="1254633"/>
                    <a:pt x="1121411" y="1252451"/>
                  </a:cubicBezTo>
                  <a:cubicBezTo>
                    <a:pt x="1112322" y="1250270"/>
                    <a:pt x="1103233" y="1247907"/>
                    <a:pt x="1094507" y="1245362"/>
                  </a:cubicBezTo>
                  <a:cubicBezTo>
                    <a:pt x="1077338" y="1240658"/>
                    <a:pt x="1060527" y="1234736"/>
                    <a:pt x="1044198" y="1227638"/>
                  </a:cubicBezTo>
                  <a:cubicBezTo>
                    <a:pt x="1028983" y="1220880"/>
                    <a:pt x="1014527" y="1212536"/>
                    <a:pt x="1001070" y="1202733"/>
                  </a:cubicBezTo>
                  <a:cubicBezTo>
                    <a:pt x="988122" y="1193117"/>
                    <a:pt x="975965" y="1182478"/>
                    <a:pt x="964713" y="1170921"/>
                  </a:cubicBezTo>
                  <a:cubicBezTo>
                    <a:pt x="953442" y="1159514"/>
                    <a:pt x="941990" y="1148198"/>
                    <a:pt x="930992" y="1136609"/>
                  </a:cubicBezTo>
                  <a:cubicBezTo>
                    <a:pt x="908665" y="1113555"/>
                    <a:pt x="886910" y="1089950"/>
                    <a:pt x="865731" y="1065804"/>
                  </a:cubicBezTo>
                  <a:cubicBezTo>
                    <a:pt x="823149" y="1017722"/>
                    <a:pt x="782747" y="967413"/>
                    <a:pt x="743572" y="915832"/>
                  </a:cubicBezTo>
                  <a:cubicBezTo>
                    <a:pt x="704398" y="864251"/>
                    <a:pt x="666087" y="811942"/>
                    <a:pt x="626958" y="760361"/>
                  </a:cubicBezTo>
                  <a:cubicBezTo>
                    <a:pt x="587829" y="708780"/>
                    <a:pt x="547563" y="658335"/>
                    <a:pt x="504889" y="610389"/>
                  </a:cubicBezTo>
                  <a:cubicBezTo>
                    <a:pt x="483680" y="586334"/>
                    <a:pt x="461793" y="562884"/>
                    <a:pt x="439220" y="540038"/>
                  </a:cubicBezTo>
                  <a:cubicBezTo>
                    <a:pt x="416647" y="517193"/>
                    <a:pt x="393624" y="494865"/>
                    <a:pt x="370142" y="473051"/>
                  </a:cubicBezTo>
                  <a:cubicBezTo>
                    <a:pt x="323046" y="427664"/>
                    <a:pt x="269588" y="389389"/>
                    <a:pt x="211444" y="359436"/>
                  </a:cubicBezTo>
                  <a:cubicBezTo>
                    <a:pt x="180382" y="343593"/>
                    <a:pt x="148011" y="330455"/>
                    <a:pt x="114689" y="320170"/>
                  </a:cubicBezTo>
                  <a:cubicBezTo>
                    <a:pt x="96775" y="314635"/>
                    <a:pt x="78569" y="310081"/>
                    <a:pt x="60154" y="306536"/>
                  </a:cubicBezTo>
                  <a:cubicBezTo>
                    <a:pt x="40267" y="302333"/>
                    <a:pt x="20066" y="299778"/>
                    <a:pt x="-244" y="298901"/>
                  </a:cubicBezTo>
                  <a:close/>
                </a:path>
              </a:pathLst>
            </a:custGeom>
            <a:solidFill>
              <a:schemeClr val="bg1"/>
            </a:solidFill>
            <a:ln w="453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Brīvforma: forma 26">
              <a:extLst>
                <a:ext uri="{FF2B5EF4-FFF2-40B4-BE49-F238E27FC236}">
                  <a16:creationId xmlns:a16="http://schemas.microsoft.com/office/drawing/2014/main" id="{E9F2A7EF-D4B9-4C81-443E-0FF04CC2552F}"/>
                </a:ext>
              </a:extLst>
            </p:cNvPr>
            <p:cNvSpPr/>
            <p:nvPr/>
          </p:nvSpPr>
          <p:spPr>
            <a:xfrm>
              <a:off x="1904945" y="2407098"/>
              <a:ext cx="464186" cy="463277"/>
            </a:xfrm>
            <a:custGeom>
              <a:avLst/>
              <a:gdLst>
                <a:gd name="connsiteX0" fmla="*/ -244 w 464186"/>
                <a:gd name="connsiteY0" fmla="*/ -43 h 463277"/>
                <a:gd name="connsiteX1" fmla="*/ 463943 w 464186"/>
                <a:gd name="connsiteY1" fmla="*/ 463234 h 46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4186" h="463277">
                  <a:moveTo>
                    <a:pt x="-244" y="-43"/>
                  </a:moveTo>
                  <a:cubicBezTo>
                    <a:pt x="215330" y="78220"/>
                    <a:pt x="385257" y="247815"/>
                    <a:pt x="463943" y="463234"/>
                  </a:cubicBezTo>
                </a:path>
              </a:pathLst>
            </a:custGeom>
            <a:noFill/>
            <a:ln w="4537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526703"/>
      </p:ext>
    </p:extLst>
  </p:cSld>
  <p:clrMapOvr>
    <a:masterClrMapping/>
  </p:clrMapOvr>
  <p:transition>
    <p:fade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C9FCC-986B-7BF6-9243-C9D70E19E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B5EDAEBE-5B62-3287-AA97-3D268B102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45" y="1"/>
            <a:ext cx="11375253" cy="479394"/>
          </a:xfrm>
        </p:spPr>
        <p:txBody>
          <a:bodyPr/>
          <a:lstStyle/>
          <a:p>
            <a:r>
              <a:rPr lang="en-US" b="0" dirty="0"/>
              <a:t>Application for Baltic States: </a:t>
            </a:r>
            <a:r>
              <a:rPr lang="en-US" b="1" dirty="0"/>
              <a:t>Overview of initiative</a:t>
            </a:r>
            <a:endParaRPr lang="en-US" i="1" dirty="0"/>
          </a:p>
        </p:txBody>
      </p:sp>
      <p:pic>
        <p:nvPicPr>
          <p:cNvPr id="2" name="Picture 3" descr="Attēls, kurā ir teksts, ekrānuzņēmums, diagramma, fonts&#10;&#10;Apraksts ģenerēts automātiski">
            <a:extLst>
              <a:ext uri="{FF2B5EF4-FFF2-40B4-BE49-F238E27FC236}">
                <a16:creationId xmlns:a16="http://schemas.microsoft.com/office/drawing/2014/main" id="{FA39B3B1-6653-7EC8-9409-39DD2DFA8D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6" b="2633"/>
          <a:stretch/>
        </p:blipFill>
        <p:spPr>
          <a:xfrm>
            <a:off x="2038350" y="507970"/>
            <a:ext cx="8115300" cy="603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796123"/>
      </p:ext>
    </p:extLst>
  </p:cSld>
  <p:clrMapOvr>
    <a:masterClrMapping/>
  </p:clrMapOvr>
  <p:transition>
    <p:fade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86387-835F-40D1-7453-1018523B5D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Virsraksts 5">
            <a:extLst>
              <a:ext uri="{FF2B5EF4-FFF2-40B4-BE49-F238E27FC236}">
                <a16:creationId xmlns:a16="http://schemas.microsoft.com/office/drawing/2014/main" id="{91B06223-DAD1-C162-5F99-16DBCCC51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Towards present and the future…</a:t>
            </a:r>
          </a:p>
        </p:txBody>
      </p:sp>
      <p:sp>
        <p:nvSpPr>
          <p:cNvPr id="20" name="Taisnstūris 19">
            <a:extLst>
              <a:ext uri="{FF2B5EF4-FFF2-40B4-BE49-F238E27FC236}">
                <a16:creationId xmlns:a16="http://schemas.microsoft.com/office/drawing/2014/main" id="{574C1356-8215-5A1A-2A0C-4F85BAD07993}"/>
              </a:ext>
            </a:extLst>
          </p:cNvPr>
          <p:cNvSpPr/>
          <p:nvPr/>
        </p:nvSpPr>
        <p:spPr>
          <a:xfrm>
            <a:off x="2" y="3212306"/>
            <a:ext cx="12191998" cy="43338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25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vāls 21">
            <a:extLst>
              <a:ext uri="{FF2B5EF4-FFF2-40B4-BE49-F238E27FC236}">
                <a16:creationId xmlns:a16="http://schemas.microsoft.com/office/drawing/2014/main" id="{CC60864A-90A4-4FF6-7E7A-240A8EE42DEA}"/>
              </a:ext>
            </a:extLst>
          </p:cNvPr>
          <p:cNvSpPr/>
          <p:nvPr/>
        </p:nvSpPr>
        <p:spPr>
          <a:xfrm>
            <a:off x="221855" y="3195190"/>
            <a:ext cx="450504" cy="4505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Ovāls 22">
            <a:extLst>
              <a:ext uri="{FF2B5EF4-FFF2-40B4-BE49-F238E27FC236}">
                <a16:creationId xmlns:a16="http://schemas.microsoft.com/office/drawing/2014/main" id="{80DC9F9C-E641-EA89-D7A3-FDF8C992B4DF}"/>
              </a:ext>
            </a:extLst>
          </p:cNvPr>
          <p:cNvSpPr/>
          <p:nvPr/>
        </p:nvSpPr>
        <p:spPr>
          <a:xfrm>
            <a:off x="1080831" y="3195190"/>
            <a:ext cx="450504" cy="4505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aisnstūris 50">
            <a:extLst>
              <a:ext uri="{FF2B5EF4-FFF2-40B4-BE49-F238E27FC236}">
                <a16:creationId xmlns:a16="http://schemas.microsoft.com/office/drawing/2014/main" id="{6CF8798B-E23A-E574-B9A3-2516B6E0196B}"/>
              </a:ext>
            </a:extLst>
          </p:cNvPr>
          <p:cNvSpPr/>
          <p:nvPr/>
        </p:nvSpPr>
        <p:spPr>
          <a:xfrm>
            <a:off x="4337471" y="3348002"/>
            <a:ext cx="1217365" cy="181046"/>
          </a:xfrm>
          <a:prstGeom prst="rect">
            <a:avLst/>
          </a:prstGeom>
          <a:gradFill>
            <a:gsLst>
              <a:gs pos="71000">
                <a:schemeClr val="bg1">
                  <a:lumMod val="65000"/>
                </a:schemeClr>
              </a:gs>
              <a:gs pos="100000">
                <a:schemeClr val="bg1">
                  <a:lumMod val="6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5" name="Ovāls 24">
            <a:extLst>
              <a:ext uri="{FF2B5EF4-FFF2-40B4-BE49-F238E27FC236}">
                <a16:creationId xmlns:a16="http://schemas.microsoft.com/office/drawing/2014/main" id="{B70D9696-E5E6-FA3B-C5E5-FF5FD188A7D9}"/>
              </a:ext>
            </a:extLst>
          </p:cNvPr>
          <p:cNvSpPr/>
          <p:nvPr/>
        </p:nvSpPr>
        <p:spPr>
          <a:xfrm>
            <a:off x="2406850" y="3195190"/>
            <a:ext cx="450504" cy="4505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Ovāls 26">
            <a:extLst>
              <a:ext uri="{FF2B5EF4-FFF2-40B4-BE49-F238E27FC236}">
                <a16:creationId xmlns:a16="http://schemas.microsoft.com/office/drawing/2014/main" id="{F4C1003F-F626-F1AF-42F6-1BF1BB99B74E}"/>
              </a:ext>
            </a:extLst>
          </p:cNvPr>
          <p:cNvSpPr/>
          <p:nvPr/>
        </p:nvSpPr>
        <p:spPr>
          <a:xfrm>
            <a:off x="4031503" y="3213273"/>
            <a:ext cx="450504" cy="4505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Ovāls 27">
            <a:extLst>
              <a:ext uri="{FF2B5EF4-FFF2-40B4-BE49-F238E27FC236}">
                <a16:creationId xmlns:a16="http://schemas.microsoft.com/office/drawing/2014/main" id="{DB636288-9C19-2C2F-AA69-8511B9FA1208}"/>
              </a:ext>
            </a:extLst>
          </p:cNvPr>
          <p:cNvSpPr/>
          <p:nvPr/>
        </p:nvSpPr>
        <p:spPr>
          <a:xfrm>
            <a:off x="6056479" y="3193044"/>
            <a:ext cx="450504" cy="4505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vāls 28">
            <a:extLst>
              <a:ext uri="{FF2B5EF4-FFF2-40B4-BE49-F238E27FC236}">
                <a16:creationId xmlns:a16="http://schemas.microsoft.com/office/drawing/2014/main" id="{1E0EC888-0E43-79C6-EB24-61C45A5DAE86}"/>
              </a:ext>
            </a:extLst>
          </p:cNvPr>
          <p:cNvSpPr/>
          <p:nvPr/>
        </p:nvSpPr>
        <p:spPr>
          <a:xfrm>
            <a:off x="6891250" y="3213273"/>
            <a:ext cx="450504" cy="4505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vāls 29">
            <a:extLst>
              <a:ext uri="{FF2B5EF4-FFF2-40B4-BE49-F238E27FC236}">
                <a16:creationId xmlns:a16="http://schemas.microsoft.com/office/drawing/2014/main" id="{699850F7-A947-F411-74D8-977146C8EE33}"/>
              </a:ext>
            </a:extLst>
          </p:cNvPr>
          <p:cNvSpPr/>
          <p:nvPr/>
        </p:nvSpPr>
        <p:spPr>
          <a:xfrm>
            <a:off x="8500583" y="3213273"/>
            <a:ext cx="450504" cy="45050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1" name="Taisns savienotājs 30">
            <a:extLst>
              <a:ext uri="{FF2B5EF4-FFF2-40B4-BE49-F238E27FC236}">
                <a16:creationId xmlns:a16="http://schemas.microsoft.com/office/drawing/2014/main" id="{86751970-2060-4544-E5FF-98B16AD2E916}"/>
              </a:ext>
            </a:extLst>
          </p:cNvPr>
          <p:cNvCxnSpPr>
            <a:cxnSpLocks/>
          </p:cNvCxnSpPr>
          <p:nvPr/>
        </p:nvCxnSpPr>
        <p:spPr>
          <a:xfrm>
            <a:off x="232748" y="599472"/>
            <a:ext cx="0" cy="283905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729D083-040E-0CC0-3C1B-264CBC3672B9}"/>
              </a:ext>
            </a:extLst>
          </p:cNvPr>
          <p:cNvSpPr txBox="1"/>
          <p:nvPr/>
        </p:nvSpPr>
        <p:spPr>
          <a:xfrm>
            <a:off x="221855" y="599472"/>
            <a:ext cx="21779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 of 2021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Idea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first discussions</a:t>
            </a:r>
          </a:p>
        </p:txBody>
      </p:sp>
      <p:cxnSp>
        <p:nvCxnSpPr>
          <p:cNvPr id="34" name="Taisns savienotājs 33">
            <a:extLst>
              <a:ext uri="{FF2B5EF4-FFF2-40B4-BE49-F238E27FC236}">
                <a16:creationId xmlns:a16="http://schemas.microsoft.com/office/drawing/2014/main" id="{99BA43EA-3909-E087-AF8A-47970576BE02}"/>
              </a:ext>
            </a:extLst>
          </p:cNvPr>
          <p:cNvCxnSpPr>
            <a:cxnSpLocks/>
          </p:cNvCxnSpPr>
          <p:nvPr/>
        </p:nvCxnSpPr>
        <p:spPr>
          <a:xfrm>
            <a:off x="1090356" y="3420442"/>
            <a:ext cx="0" cy="304703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5D56828-F2AF-7B72-A86A-AC8F4957FEF5}"/>
              </a:ext>
            </a:extLst>
          </p:cNvPr>
          <p:cNvSpPr txBox="1"/>
          <p:nvPr/>
        </p:nvSpPr>
        <p:spPr>
          <a:xfrm>
            <a:off x="1067206" y="4943958"/>
            <a:ext cx="21779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Apr 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Conceptual design paper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working group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establishment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1D6F740-0D74-12D0-A63F-ACD8429FB68F}"/>
              </a:ext>
            </a:extLst>
          </p:cNvPr>
          <p:cNvSpPr txBox="1"/>
          <p:nvPr/>
        </p:nvSpPr>
        <p:spPr>
          <a:xfrm>
            <a:off x="4033338" y="4943451"/>
            <a:ext cx="21779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Oct-Nov 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Bi-lateral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discussions with stakeholders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 all 3 Baltic States</a:t>
            </a:r>
          </a:p>
        </p:txBody>
      </p:sp>
      <p:cxnSp>
        <p:nvCxnSpPr>
          <p:cNvPr id="38" name="Taisns savienotājs 37">
            <a:extLst>
              <a:ext uri="{FF2B5EF4-FFF2-40B4-BE49-F238E27FC236}">
                <a16:creationId xmlns:a16="http://schemas.microsoft.com/office/drawing/2014/main" id="{5841B656-F127-3792-4B33-4A767CC6926A}"/>
              </a:ext>
            </a:extLst>
          </p:cNvPr>
          <p:cNvCxnSpPr>
            <a:cxnSpLocks/>
          </p:cNvCxnSpPr>
          <p:nvPr/>
        </p:nvCxnSpPr>
        <p:spPr>
          <a:xfrm>
            <a:off x="2402409" y="599472"/>
            <a:ext cx="16082" cy="282952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8B8CE8F-95FC-699E-0D50-6D27C030DC6D}"/>
              </a:ext>
            </a:extLst>
          </p:cNvPr>
          <p:cNvSpPr txBox="1"/>
          <p:nvPr/>
        </p:nvSpPr>
        <p:spPr>
          <a:xfrm>
            <a:off x="2402409" y="599472"/>
            <a:ext cx="21779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Aug 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Baltic Assembly support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–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letter to 3 prime ministers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B80C41E-2A73-651C-71DB-F9A62CF4C0BA}"/>
              </a:ext>
            </a:extLst>
          </p:cNvPr>
          <p:cNvSpPr txBox="1"/>
          <p:nvPr/>
        </p:nvSpPr>
        <p:spPr>
          <a:xfrm>
            <a:off x="4035603" y="1788984"/>
            <a:ext cx="21779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Oct 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Resolution of Baltic Assembly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41" name="Taisns savienotājs 40">
            <a:extLst>
              <a:ext uri="{FF2B5EF4-FFF2-40B4-BE49-F238E27FC236}">
                <a16:creationId xmlns:a16="http://schemas.microsoft.com/office/drawing/2014/main" id="{EA369C1B-826F-EFEC-AFBE-994DE4927CB5}"/>
              </a:ext>
            </a:extLst>
          </p:cNvPr>
          <p:cNvCxnSpPr>
            <a:cxnSpLocks/>
          </p:cNvCxnSpPr>
          <p:nvPr/>
        </p:nvCxnSpPr>
        <p:spPr>
          <a:xfrm>
            <a:off x="4042009" y="1788984"/>
            <a:ext cx="9676" cy="170234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Taisns savienotājs 42">
            <a:extLst>
              <a:ext uri="{FF2B5EF4-FFF2-40B4-BE49-F238E27FC236}">
                <a16:creationId xmlns:a16="http://schemas.microsoft.com/office/drawing/2014/main" id="{6A86DB4B-E65B-E2A3-AC17-13FE24AE0818}"/>
              </a:ext>
            </a:extLst>
          </p:cNvPr>
          <p:cNvCxnSpPr>
            <a:cxnSpLocks/>
          </p:cNvCxnSpPr>
          <p:nvPr/>
        </p:nvCxnSpPr>
        <p:spPr>
          <a:xfrm>
            <a:off x="4051534" y="3447679"/>
            <a:ext cx="17165" cy="301979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Taisns savienotājs 43">
            <a:extLst>
              <a:ext uri="{FF2B5EF4-FFF2-40B4-BE49-F238E27FC236}">
                <a16:creationId xmlns:a16="http://schemas.microsoft.com/office/drawing/2014/main" id="{15D2925F-DB5F-7427-F130-2A60886E4589}"/>
              </a:ext>
            </a:extLst>
          </p:cNvPr>
          <p:cNvCxnSpPr>
            <a:cxnSpLocks/>
          </p:cNvCxnSpPr>
          <p:nvPr/>
        </p:nvCxnSpPr>
        <p:spPr>
          <a:xfrm flipH="1">
            <a:off x="4045549" y="3513546"/>
            <a:ext cx="1394152" cy="51112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0D232D7-3040-EB21-229B-8E30D64D96B4}"/>
              </a:ext>
            </a:extLst>
          </p:cNvPr>
          <p:cNvSpPr txBox="1"/>
          <p:nvPr/>
        </p:nvSpPr>
        <p:spPr>
          <a:xfrm>
            <a:off x="6114412" y="599472"/>
            <a:ext cx="21779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May 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Baltic implementation – part of IPAC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paper by NIMMS</a:t>
            </a:r>
          </a:p>
        </p:txBody>
      </p:sp>
      <p:cxnSp>
        <p:nvCxnSpPr>
          <p:cNvPr id="46" name="Taisns savienotājs 45">
            <a:extLst>
              <a:ext uri="{FF2B5EF4-FFF2-40B4-BE49-F238E27FC236}">
                <a16:creationId xmlns:a16="http://schemas.microsoft.com/office/drawing/2014/main" id="{A2363A5C-DB19-A547-0515-4A754A9D6F5D}"/>
              </a:ext>
            </a:extLst>
          </p:cNvPr>
          <p:cNvCxnSpPr>
            <a:cxnSpLocks/>
          </p:cNvCxnSpPr>
          <p:nvPr/>
        </p:nvCxnSpPr>
        <p:spPr>
          <a:xfrm>
            <a:off x="6079143" y="588768"/>
            <a:ext cx="16082" cy="282952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Taisns savienotājs 46">
            <a:extLst>
              <a:ext uri="{FF2B5EF4-FFF2-40B4-BE49-F238E27FC236}">
                <a16:creationId xmlns:a16="http://schemas.microsoft.com/office/drawing/2014/main" id="{AED11C29-78E0-0BF4-AC40-D7CCE2CB9C74}"/>
              </a:ext>
            </a:extLst>
          </p:cNvPr>
          <p:cNvCxnSpPr>
            <a:cxnSpLocks/>
          </p:cNvCxnSpPr>
          <p:nvPr/>
        </p:nvCxnSpPr>
        <p:spPr>
          <a:xfrm>
            <a:off x="6898038" y="3418296"/>
            <a:ext cx="17330" cy="304917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7937B170-E8DE-D3E0-74E6-E15700294A76}"/>
              </a:ext>
            </a:extLst>
          </p:cNvPr>
          <p:cNvSpPr txBox="1"/>
          <p:nvPr/>
        </p:nvSpPr>
        <p:spPr>
          <a:xfrm>
            <a:off x="6927287" y="4942885"/>
            <a:ext cx="46784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25</a:t>
            </a:r>
            <a:r>
              <a: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of May 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Workshop at CERN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Particle therapy - future for the Baltic States? State-of-play, synergies and challenges</a:t>
            </a:r>
          </a:p>
        </p:txBody>
      </p:sp>
      <p:cxnSp>
        <p:nvCxnSpPr>
          <p:cNvPr id="49" name="Taisns savienotājs 48">
            <a:extLst>
              <a:ext uri="{FF2B5EF4-FFF2-40B4-BE49-F238E27FC236}">
                <a16:creationId xmlns:a16="http://schemas.microsoft.com/office/drawing/2014/main" id="{19FD1130-CF85-2FEC-E44B-6AC1B3D85F45}"/>
              </a:ext>
            </a:extLst>
          </p:cNvPr>
          <p:cNvCxnSpPr>
            <a:cxnSpLocks/>
          </p:cNvCxnSpPr>
          <p:nvPr/>
        </p:nvCxnSpPr>
        <p:spPr>
          <a:xfrm>
            <a:off x="8529822" y="588768"/>
            <a:ext cx="16082" cy="282952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1945B92E-08BC-357F-E5FF-0A4DC6C8DB46}"/>
              </a:ext>
            </a:extLst>
          </p:cNvPr>
          <p:cNvSpPr txBox="1"/>
          <p:nvPr/>
        </p:nvSpPr>
        <p:spPr>
          <a:xfrm>
            <a:off x="8560764" y="599472"/>
            <a:ext cx="26576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Oct 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Report on the workshop findings approved by CERN Baltic Group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1" name="Taisnstūris 50">
            <a:extLst>
              <a:ext uri="{FF2B5EF4-FFF2-40B4-BE49-F238E27FC236}">
                <a16:creationId xmlns:a16="http://schemas.microsoft.com/office/drawing/2014/main" id="{F69A8606-26EC-03F6-5421-5FB7A8FFB9DA}"/>
              </a:ext>
            </a:extLst>
          </p:cNvPr>
          <p:cNvSpPr/>
          <p:nvPr/>
        </p:nvSpPr>
        <p:spPr>
          <a:xfrm>
            <a:off x="1983220" y="3735093"/>
            <a:ext cx="8431448" cy="1007159"/>
          </a:xfrm>
          <a:prstGeom prst="rect">
            <a:avLst/>
          </a:prstGeom>
          <a:gradFill>
            <a:gsLst>
              <a:gs pos="71000">
                <a:schemeClr val="bg1">
                  <a:lumMod val="65000"/>
                </a:schemeClr>
              </a:gs>
              <a:gs pos="100000">
                <a:schemeClr val="bg1">
                  <a:lumMod val="8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Presentations and discussions with relevant professional societies,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scientific universities and political stakeholders</a:t>
            </a:r>
          </a:p>
        </p:txBody>
      </p:sp>
      <p:sp>
        <p:nvSpPr>
          <p:cNvPr id="3" name="Taisnstūris 6">
            <a:extLst>
              <a:ext uri="{FF2B5EF4-FFF2-40B4-BE49-F238E27FC236}">
                <a16:creationId xmlns:a16="http://schemas.microsoft.com/office/drawing/2014/main" id="{81CDCD63-325E-58D0-7C00-2A134594F450}"/>
              </a:ext>
            </a:extLst>
          </p:cNvPr>
          <p:cNvSpPr/>
          <p:nvPr/>
        </p:nvSpPr>
        <p:spPr>
          <a:xfrm>
            <a:off x="-9146" y="479395"/>
            <a:ext cx="12210290" cy="6095272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5400" b="0" i="1" u="none" strike="noStrike" kern="1200" cap="none" spc="0" normalizeH="0" baseline="0" noProof="0" dirty="0">
              <a:ln>
                <a:noFill/>
              </a:ln>
              <a:solidFill>
                <a:srgbClr val="00500A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39B4C7-915B-BC43-3CA3-30F7FB7BB730}"/>
              </a:ext>
            </a:extLst>
          </p:cNvPr>
          <p:cNvSpPr txBox="1"/>
          <p:nvPr/>
        </p:nvSpPr>
        <p:spPr>
          <a:xfrm>
            <a:off x="2257426" y="2478183"/>
            <a:ext cx="9932713" cy="1846659"/>
          </a:xfrm>
          <a:prstGeom prst="rect">
            <a:avLst/>
          </a:prstGeom>
          <a:gradFill>
            <a:gsLst>
              <a:gs pos="0">
                <a:srgbClr val="BDEEFF">
                  <a:alpha val="0"/>
                </a:srgbClr>
              </a:gs>
              <a:gs pos="84000">
                <a:srgbClr val="BDEEF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Present and future of</a:t>
            </a:r>
            <a:r>
              <a:rPr kumimoji="0" lang="lv-LV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the initiative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FEASIBILITY</a:t>
            </a:r>
            <a:r>
              <a:rPr kumimoji="0" lang="lv-LV" sz="6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STUDY</a:t>
            </a:r>
            <a:endParaRPr kumimoji="0" lang="lv-LV" sz="6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7807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30BF118-E023-AF90-6F77-C32F9A113512}"/>
              </a:ext>
            </a:extLst>
          </p:cNvPr>
          <p:cNvSpPr txBox="1"/>
          <p:nvPr/>
        </p:nvSpPr>
        <p:spPr>
          <a:xfrm>
            <a:off x="1524000" y="361861"/>
            <a:ext cx="10668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Anchored in research excellence, the initiative provides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 opportunity for transformative scientific and socio-economic development in the Baltic States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F34512-6791-9B11-225E-C18D57CB0EFD}"/>
              </a:ext>
            </a:extLst>
          </p:cNvPr>
          <p:cNvSpPr txBox="1"/>
          <p:nvPr/>
        </p:nvSpPr>
        <p:spPr>
          <a:xfrm>
            <a:off x="1524001" y="2198638"/>
            <a:ext cx="10668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Establishing the Baltic States as one of the leaders in accelerator-driven biomedical research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Expanding Europe's capacity for clinical translation of helium ion therapy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Enabling regional access to high technology based cancer care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Fostering a local high-tech innovation ecosystem with global relevance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9B1866-3428-E1C5-4BC4-8A486E18ABCC}"/>
              </a:ext>
            </a:extLst>
          </p:cNvPr>
          <p:cNvSpPr txBox="1"/>
          <p:nvPr/>
        </p:nvSpPr>
        <p:spPr>
          <a:xfrm>
            <a:off x="0" y="4805660"/>
            <a:ext cx="12192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UNIFYING OPPORTUNITY WITH ENORMOUS POTENTIAL FOR THE BALTIC STATES</a:t>
            </a:r>
          </a:p>
        </p:txBody>
      </p:sp>
    </p:spTree>
    <p:extLst>
      <p:ext uri="{BB962C8B-B14F-4D97-AF65-F5344CB8AC3E}">
        <p14:creationId xmlns:p14="http://schemas.microsoft.com/office/powerpoint/2010/main" val="414274767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538B3D8-6AE9-E321-77E5-066459C1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1" noProof="0" dirty="0"/>
              <a:t>MARCHESE projekts</a:t>
            </a:r>
          </a:p>
        </p:txBody>
      </p:sp>
      <p:sp>
        <p:nvSpPr>
          <p:cNvPr id="16" name="Satura vietturis 5">
            <a:extLst>
              <a:ext uri="{FF2B5EF4-FFF2-40B4-BE49-F238E27FC236}">
                <a16:creationId xmlns:a16="http://schemas.microsoft.com/office/drawing/2014/main" id="{E6AD513B-18CA-3AAA-32E6-0C924583DDB0}"/>
              </a:ext>
            </a:extLst>
          </p:cNvPr>
          <p:cNvSpPr txBox="1">
            <a:spLocks/>
          </p:cNvSpPr>
          <p:nvPr/>
        </p:nvSpPr>
        <p:spPr>
          <a:xfrm>
            <a:off x="124101" y="677938"/>
            <a:ext cx="5714999" cy="6061094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lv-LV" sz="500" noProof="0" dirty="0">
              <a:solidFill>
                <a:srgbClr val="002060"/>
              </a:solidFill>
              <a:latin typeface="Roboto" pitchFamily="2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lv-LV" sz="2000" i="1" noProof="0" dirty="0" err="1">
                <a:solidFill>
                  <a:srgbClr val="002060"/>
                </a:solidFill>
                <a:latin typeface="Roboto" pitchFamily="2" charset="0"/>
              </a:rPr>
              <a:t>Machine</a:t>
            </a:r>
            <a:r>
              <a:rPr lang="lv-LV" sz="2000" i="1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2000" i="1" noProof="0" dirty="0" err="1">
                <a:solidFill>
                  <a:srgbClr val="002060"/>
                </a:solidFill>
                <a:latin typeface="Roboto" pitchFamily="2" charset="0"/>
              </a:rPr>
              <a:t>learning</a:t>
            </a:r>
            <a:r>
              <a:rPr lang="lv-LV" sz="2000" i="1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2000" i="1" noProof="0" dirty="0" err="1">
                <a:solidFill>
                  <a:srgbClr val="002060"/>
                </a:solidFill>
                <a:latin typeface="Roboto" pitchFamily="2" charset="0"/>
              </a:rPr>
              <a:t>based</a:t>
            </a:r>
            <a:r>
              <a:rPr lang="lv-LV" sz="2000" i="1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2000" i="1" noProof="0" dirty="0" err="1">
                <a:solidFill>
                  <a:srgbClr val="002060"/>
                </a:solidFill>
                <a:latin typeface="Roboto" pitchFamily="2" charset="0"/>
              </a:rPr>
              <a:t>Human</a:t>
            </a:r>
            <a:r>
              <a:rPr lang="lv-LV" sz="2000" i="1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2000" i="1" noProof="0" dirty="0" err="1">
                <a:solidFill>
                  <a:srgbClr val="002060"/>
                </a:solidFill>
                <a:latin typeface="Roboto" pitchFamily="2" charset="0"/>
              </a:rPr>
              <a:t>Recognition</a:t>
            </a:r>
            <a:r>
              <a:rPr lang="lv-LV" sz="2000" i="1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2000" i="1" noProof="0" dirty="0" err="1">
                <a:solidFill>
                  <a:srgbClr val="002060"/>
                </a:solidFill>
                <a:latin typeface="Roboto" pitchFamily="2" charset="0"/>
              </a:rPr>
              <a:t>System</a:t>
            </a:r>
            <a:r>
              <a:rPr lang="lv-LV" sz="2000" i="1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2000" i="1" noProof="0" dirty="0" err="1">
                <a:solidFill>
                  <a:srgbClr val="002060"/>
                </a:solidFill>
                <a:latin typeface="Roboto" pitchFamily="2" charset="0"/>
              </a:rPr>
              <a:t>and</a:t>
            </a:r>
            <a:r>
              <a:rPr lang="lv-LV" sz="2000" i="1" noProof="0" dirty="0">
                <a:solidFill>
                  <a:srgbClr val="002060"/>
                </a:solidFill>
                <a:latin typeface="Roboto" pitchFamily="2" charset="0"/>
              </a:rPr>
              <a:t> Health Monitoring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v-LV" sz="2000" noProof="0" dirty="0">
                <a:solidFill>
                  <a:srgbClr val="002060"/>
                </a:solidFill>
                <a:latin typeface="Roboto" pitchFamily="2" charset="0"/>
              </a:rPr>
              <a:t>Sākotnējā ideja: </a:t>
            </a:r>
            <a:r>
              <a:rPr lang="lv-LV" sz="2000" i="1" noProof="0" dirty="0">
                <a:solidFill>
                  <a:srgbClr val="002060"/>
                </a:solidFill>
                <a:latin typeface="Roboto" pitchFamily="2" charset="0"/>
              </a:rPr>
              <a:t>CERN </a:t>
            </a:r>
            <a:r>
              <a:rPr lang="lv-LV" sz="2000" i="1" noProof="0" dirty="0" err="1">
                <a:solidFill>
                  <a:srgbClr val="002060"/>
                </a:solidFill>
                <a:latin typeface="Roboto" pitchFamily="2" charset="0"/>
              </a:rPr>
              <a:t>fire-brigade</a:t>
            </a:r>
            <a:r>
              <a:rPr lang="lv-LV" sz="2000" i="1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2000" noProof="0" dirty="0">
                <a:solidFill>
                  <a:srgbClr val="002060"/>
                </a:solidFill>
                <a:latin typeface="Roboto" pitchFamily="2" charset="0"/>
              </a:rPr>
              <a:t>reakcija laiks var nebūt pietiekams avārijas gadījumiem 27 km tunelī – </a:t>
            </a:r>
            <a:r>
              <a:rPr lang="lv-LV" sz="2000" b="1" noProof="0" dirty="0" err="1">
                <a:solidFill>
                  <a:srgbClr val="002060"/>
                </a:solidFill>
                <a:latin typeface="Roboto" pitchFamily="2" charset="0"/>
              </a:rPr>
              <a:t>robotiskas</a:t>
            </a:r>
            <a:r>
              <a:rPr lang="lv-LV" sz="2000" b="1" noProof="0" dirty="0">
                <a:solidFill>
                  <a:srgbClr val="002060"/>
                </a:solidFill>
                <a:latin typeface="Roboto" pitchFamily="2" charset="0"/>
              </a:rPr>
              <a:t> sistēmas izstrāde, lai atpazītu cilvēkus un </a:t>
            </a:r>
            <a:r>
              <a:rPr lang="lv-LV" sz="2000" b="1" noProof="0" dirty="0" err="1">
                <a:solidFill>
                  <a:srgbClr val="002060"/>
                </a:solidFill>
                <a:latin typeface="Roboto" pitchFamily="2" charset="0"/>
              </a:rPr>
              <a:t>monitorētu</a:t>
            </a:r>
            <a:r>
              <a:rPr lang="lv-LV" sz="2000" b="1" noProof="0" dirty="0">
                <a:solidFill>
                  <a:srgbClr val="002060"/>
                </a:solidFill>
                <a:latin typeface="Roboto" pitchFamily="2" charset="0"/>
              </a:rPr>
              <a:t> vitālos parametrus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v-LV" noProof="0" dirty="0">
                <a:solidFill>
                  <a:srgbClr val="002060"/>
                </a:solidFill>
                <a:latin typeface="Roboto" pitchFamily="2" charset="0"/>
              </a:rPr>
              <a:t>Ideja attīstīta tālāk, nodrošinot pieeju vitālo parametru </a:t>
            </a:r>
            <a:r>
              <a:rPr lang="lv-LV" noProof="0" dirty="0" err="1">
                <a:solidFill>
                  <a:srgbClr val="002060"/>
                </a:solidFill>
                <a:latin typeface="Roboto" pitchFamily="2" charset="0"/>
              </a:rPr>
              <a:t>monitorēšanai</a:t>
            </a:r>
            <a:endParaRPr lang="lv-LV" noProof="0" dirty="0">
              <a:solidFill>
                <a:srgbClr val="002060"/>
              </a:solidFill>
              <a:latin typeface="Roboto" pitchFamily="2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lv-LV" sz="2000" noProof="0" dirty="0">
                <a:solidFill>
                  <a:srgbClr val="002060"/>
                </a:solidFill>
                <a:latin typeface="Roboto" pitchFamily="2" charset="0"/>
              </a:rPr>
              <a:t>Ne-</a:t>
            </a:r>
            <a:r>
              <a:rPr lang="lv-LV" sz="2000" noProof="0" dirty="0" err="1">
                <a:solidFill>
                  <a:srgbClr val="002060"/>
                </a:solidFill>
                <a:latin typeface="Roboto" pitchFamily="2" charset="0"/>
              </a:rPr>
              <a:t>invazīva</a:t>
            </a:r>
            <a:endParaRPr lang="lv-LV" sz="2000" noProof="0" dirty="0">
              <a:solidFill>
                <a:srgbClr val="002060"/>
              </a:solidFill>
              <a:latin typeface="Roboto" pitchFamily="2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lv-LV" sz="2000" noProof="0" dirty="0">
                <a:solidFill>
                  <a:srgbClr val="002060"/>
                </a:solidFill>
                <a:latin typeface="Roboto" pitchFamily="2" charset="0"/>
              </a:rPr>
              <a:t>Izvairīšanās no infekcijām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lv-LV" sz="2000" u="sng" noProof="0" dirty="0">
                <a:solidFill>
                  <a:srgbClr val="002060"/>
                </a:solidFill>
                <a:latin typeface="Roboto" pitchFamily="2" charset="0"/>
              </a:rPr>
              <a:t>Nav ādas kontakta – apdegumi, jaundzimušie, vecāki pacienti un paliatīvā aprūpē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lv-LV" sz="2000" noProof="0" dirty="0">
                <a:solidFill>
                  <a:srgbClr val="002060"/>
                </a:solidFill>
                <a:latin typeface="Roboto" pitchFamily="2" charset="0"/>
              </a:rPr>
              <a:t>Lētāks risinājums un ātrs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lv-LV" sz="2000" noProof="0" dirty="0">
                <a:solidFill>
                  <a:srgbClr val="002060"/>
                </a:solidFill>
                <a:latin typeface="Roboto" pitchFamily="2" charset="0"/>
              </a:rPr>
              <a:t>Pētniecība ar klīniskiem partneriem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lv-LV" sz="1800" noProof="0" dirty="0" err="1">
                <a:solidFill>
                  <a:srgbClr val="002060"/>
                </a:solidFill>
                <a:latin typeface="Roboto" pitchFamily="2" charset="0"/>
              </a:rPr>
              <a:t>University</a:t>
            </a:r>
            <a:r>
              <a:rPr lang="lv-LV" sz="1800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1800" noProof="0" dirty="0" err="1">
                <a:solidFill>
                  <a:srgbClr val="002060"/>
                </a:solidFill>
                <a:latin typeface="Roboto" pitchFamily="2" charset="0"/>
              </a:rPr>
              <a:t>Hospital</a:t>
            </a:r>
            <a:r>
              <a:rPr lang="lv-LV" sz="1800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1800" noProof="0" dirty="0" err="1">
                <a:solidFill>
                  <a:srgbClr val="002060"/>
                </a:solidFill>
                <a:latin typeface="Roboto" pitchFamily="2" charset="0"/>
              </a:rPr>
              <a:t>of</a:t>
            </a:r>
            <a:r>
              <a:rPr lang="lv-LV" sz="1800" noProof="0" dirty="0">
                <a:solidFill>
                  <a:srgbClr val="002060"/>
                </a:solidFill>
                <a:latin typeface="Roboto" pitchFamily="2" charset="0"/>
              </a:rPr>
              <a:t> Lille (</a:t>
            </a:r>
            <a:r>
              <a:rPr lang="lv-LV" sz="1800" noProof="0" dirty="0" err="1">
                <a:solidFill>
                  <a:srgbClr val="002060"/>
                </a:solidFill>
                <a:latin typeface="Roboto" pitchFamily="2" charset="0"/>
              </a:rPr>
              <a:t>France</a:t>
            </a:r>
            <a:r>
              <a:rPr lang="lv-LV" sz="1800" noProof="0" dirty="0">
                <a:solidFill>
                  <a:srgbClr val="002060"/>
                </a:solidFill>
                <a:latin typeface="Roboto" pitchFamily="2" charset="0"/>
              </a:rPr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lv-LV" sz="1800" noProof="0" dirty="0" err="1">
                <a:solidFill>
                  <a:srgbClr val="002060"/>
                </a:solidFill>
                <a:latin typeface="Roboto" pitchFamily="2" charset="0"/>
              </a:rPr>
              <a:t>University</a:t>
            </a:r>
            <a:r>
              <a:rPr lang="lv-LV" sz="1800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1800" noProof="0" dirty="0" err="1">
                <a:solidFill>
                  <a:srgbClr val="002060"/>
                </a:solidFill>
                <a:latin typeface="Roboto" pitchFamily="2" charset="0"/>
              </a:rPr>
              <a:t>Campus</a:t>
            </a:r>
            <a:r>
              <a:rPr lang="lv-LV" sz="1800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1800" noProof="0" dirty="0" err="1">
                <a:solidFill>
                  <a:srgbClr val="002060"/>
                </a:solidFill>
                <a:latin typeface="Roboto" pitchFamily="2" charset="0"/>
              </a:rPr>
              <a:t>BioMedico</a:t>
            </a:r>
            <a:r>
              <a:rPr lang="lv-LV" sz="1800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1800" noProof="0" dirty="0" err="1">
                <a:solidFill>
                  <a:srgbClr val="002060"/>
                </a:solidFill>
                <a:latin typeface="Roboto" pitchFamily="2" charset="0"/>
              </a:rPr>
              <a:t>of</a:t>
            </a:r>
            <a:r>
              <a:rPr lang="lv-LV" sz="1800" noProof="0" dirty="0">
                <a:solidFill>
                  <a:srgbClr val="002060"/>
                </a:solidFill>
                <a:latin typeface="Roboto" pitchFamily="2" charset="0"/>
              </a:rPr>
              <a:t> </a:t>
            </a:r>
            <a:r>
              <a:rPr lang="lv-LV" sz="1800" noProof="0" dirty="0" err="1">
                <a:solidFill>
                  <a:srgbClr val="002060"/>
                </a:solidFill>
                <a:latin typeface="Roboto" pitchFamily="2" charset="0"/>
              </a:rPr>
              <a:t>Rome</a:t>
            </a:r>
            <a:r>
              <a:rPr lang="lv-LV" sz="1800" noProof="0" dirty="0">
                <a:solidFill>
                  <a:srgbClr val="002060"/>
                </a:solidFill>
                <a:latin typeface="Roboto" pitchFamily="2" charset="0"/>
              </a:rPr>
              <a:t> (</a:t>
            </a:r>
            <a:r>
              <a:rPr lang="lv-LV" sz="1800" noProof="0" dirty="0" err="1">
                <a:solidFill>
                  <a:srgbClr val="002060"/>
                </a:solidFill>
                <a:latin typeface="Roboto" pitchFamily="2" charset="0"/>
              </a:rPr>
              <a:t>Italy</a:t>
            </a:r>
            <a:r>
              <a:rPr lang="lv-LV" sz="1800" noProof="0" dirty="0">
                <a:solidFill>
                  <a:srgbClr val="002060"/>
                </a:solidFill>
                <a:latin typeface="Roboto" pitchFamily="2" charset="0"/>
              </a:rPr>
              <a:t>)</a:t>
            </a:r>
          </a:p>
        </p:txBody>
      </p:sp>
      <p:pic>
        <p:nvPicPr>
          <p:cNvPr id="22" name="Attēls 21">
            <a:extLst>
              <a:ext uri="{FF2B5EF4-FFF2-40B4-BE49-F238E27FC236}">
                <a16:creationId xmlns:a16="http://schemas.microsoft.com/office/drawing/2014/main" id="{464E1B42-AAF4-B847-A63F-6CB204E47C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56"/>
          <a:stretch/>
        </p:blipFill>
        <p:spPr>
          <a:xfrm>
            <a:off x="5917916" y="744540"/>
            <a:ext cx="2421944" cy="1766886"/>
          </a:xfrm>
          <a:prstGeom prst="rect">
            <a:avLst/>
          </a:prstGeom>
        </p:spPr>
      </p:pic>
      <p:pic>
        <p:nvPicPr>
          <p:cNvPr id="28" name="Attēls 27">
            <a:extLst>
              <a:ext uri="{FF2B5EF4-FFF2-40B4-BE49-F238E27FC236}">
                <a16:creationId xmlns:a16="http://schemas.microsoft.com/office/drawing/2014/main" id="{84F873D8-4137-FA66-417D-010D8BB7F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8475" y="946381"/>
            <a:ext cx="3649223" cy="1362963"/>
          </a:xfrm>
          <a:prstGeom prst="rect">
            <a:avLst/>
          </a:prstGeom>
        </p:spPr>
      </p:pic>
      <p:pic>
        <p:nvPicPr>
          <p:cNvPr id="30" name="Attēls 29">
            <a:extLst>
              <a:ext uri="{FF2B5EF4-FFF2-40B4-BE49-F238E27FC236}">
                <a16:creationId xmlns:a16="http://schemas.microsoft.com/office/drawing/2014/main" id="{A16F99B4-C936-7C5C-3C0F-E2D10519E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8546" y="3389861"/>
            <a:ext cx="2461778" cy="2286228"/>
          </a:xfrm>
          <a:prstGeom prst="rect">
            <a:avLst/>
          </a:prstGeom>
        </p:spPr>
      </p:pic>
      <p:sp>
        <p:nvSpPr>
          <p:cNvPr id="31" name="Satura vietturis 5">
            <a:extLst>
              <a:ext uri="{FF2B5EF4-FFF2-40B4-BE49-F238E27FC236}">
                <a16:creationId xmlns:a16="http://schemas.microsoft.com/office/drawing/2014/main" id="{FB9C1370-ED25-7B36-9392-7228608145C5}"/>
              </a:ext>
            </a:extLst>
          </p:cNvPr>
          <p:cNvSpPr txBox="1">
            <a:spLocks/>
          </p:cNvSpPr>
          <p:nvPr/>
        </p:nvSpPr>
        <p:spPr>
          <a:xfrm>
            <a:off x="9064328" y="6084433"/>
            <a:ext cx="3124200" cy="317271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/>
                <a:latin typeface="MarkPro" panose="020B0504020101010102" pitchFamily="34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lv-LV" sz="1200" i="1" noProof="0" dirty="0" err="1">
                <a:solidFill>
                  <a:srgbClr val="002060"/>
                </a:solidFill>
              </a:rPr>
              <a:t>Courtesy</a:t>
            </a:r>
            <a:r>
              <a:rPr lang="lv-LV" sz="1200" i="1" noProof="0" dirty="0">
                <a:solidFill>
                  <a:srgbClr val="002060"/>
                </a:solidFill>
              </a:rPr>
              <a:t> </a:t>
            </a:r>
            <a:r>
              <a:rPr lang="lv-LV" sz="1200" i="1" noProof="0" dirty="0" err="1">
                <a:solidFill>
                  <a:srgbClr val="002060"/>
                </a:solidFill>
              </a:rPr>
              <a:t>of</a:t>
            </a:r>
            <a:r>
              <a:rPr lang="lv-LV" sz="1200" i="1" noProof="0" dirty="0">
                <a:solidFill>
                  <a:srgbClr val="002060"/>
                </a:solidFill>
              </a:rPr>
              <a:t> Mario </a:t>
            </a:r>
            <a:r>
              <a:rPr lang="lv-LV" sz="1200" i="1" noProof="0" dirty="0" err="1">
                <a:solidFill>
                  <a:srgbClr val="002060"/>
                </a:solidFill>
              </a:rPr>
              <a:t>Di</a:t>
            </a:r>
            <a:r>
              <a:rPr lang="lv-LV" sz="1200" i="1" noProof="0" dirty="0">
                <a:solidFill>
                  <a:srgbClr val="002060"/>
                </a:solidFill>
              </a:rPr>
              <a:t> </a:t>
            </a:r>
            <a:r>
              <a:rPr lang="lv-LV" sz="1200" i="1" noProof="0" dirty="0" err="1">
                <a:solidFill>
                  <a:srgbClr val="002060"/>
                </a:solidFill>
              </a:rPr>
              <a:t>Castro</a:t>
            </a:r>
            <a:r>
              <a:rPr lang="lv-LV" sz="1200" i="1" noProof="0" dirty="0">
                <a:solidFill>
                  <a:srgbClr val="002060"/>
                </a:solidFill>
              </a:rPr>
              <a:t> (CERN) </a:t>
            </a:r>
          </a:p>
        </p:txBody>
      </p:sp>
      <p:grpSp>
        <p:nvGrpSpPr>
          <p:cNvPr id="36" name="Grupa 35">
            <a:extLst>
              <a:ext uri="{FF2B5EF4-FFF2-40B4-BE49-F238E27FC236}">
                <a16:creationId xmlns:a16="http://schemas.microsoft.com/office/drawing/2014/main" id="{C26C6CB0-3650-327B-5E8B-1C8314E08141}"/>
              </a:ext>
            </a:extLst>
          </p:cNvPr>
          <p:cNvGrpSpPr/>
          <p:nvPr/>
        </p:nvGrpSpPr>
        <p:grpSpPr>
          <a:xfrm>
            <a:off x="8359216" y="3113945"/>
            <a:ext cx="3787739" cy="2838061"/>
            <a:chOff x="8428475" y="2040796"/>
            <a:chExt cx="3176913" cy="2380384"/>
          </a:xfrm>
        </p:grpSpPr>
        <p:pic>
          <p:nvPicPr>
            <p:cNvPr id="33" name="Attēls 32">
              <a:extLst>
                <a:ext uri="{FF2B5EF4-FFF2-40B4-BE49-F238E27FC236}">
                  <a16:creationId xmlns:a16="http://schemas.microsoft.com/office/drawing/2014/main" id="{83C47B94-7D2C-A8D3-78F1-26EDA2ED5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66775" y="2156476"/>
              <a:ext cx="1538613" cy="2149024"/>
            </a:xfrm>
            <a:prstGeom prst="rect">
              <a:avLst/>
            </a:prstGeom>
          </p:spPr>
        </p:pic>
        <p:pic>
          <p:nvPicPr>
            <p:cNvPr id="35" name="Attēls 34">
              <a:extLst>
                <a:ext uri="{FF2B5EF4-FFF2-40B4-BE49-F238E27FC236}">
                  <a16:creationId xmlns:a16="http://schemas.microsoft.com/office/drawing/2014/main" id="{06948B21-B2D8-890E-69CC-BFF59928C5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373" t="6786" r="11063" b="3151"/>
            <a:stretch/>
          </p:blipFill>
          <p:spPr>
            <a:xfrm>
              <a:off x="8428475" y="2040796"/>
              <a:ext cx="1581150" cy="23803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1913675"/>
      </p:ext>
    </p:extLst>
  </p:cSld>
  <p:clrMapOvr>
    <a:masterClrMapping/>
  </p:clrMapOvr>
  <p:transition>
    <p:fade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78DF2-8AF6-5C7E-8078-A2CE67561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9CF7448A-1908-BFC0-224E-4DD883675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Current status of the Feasibility Study preparatory stage</a:t>
            </a:r>
          </a:p>
        </p:txBody>
      </p:sp>
      <p:sp>
        <p:nvSpPr>
          <p:cNvPr id="12" name="Taisnstūris 3">
            <a:extLst>
              <a:ext uri="{FF2B5EF4-FFF2-40B4-BE49-F238E27FC236}">
                <a16:creationId xmlns:a16="http://schemas.microsoft.com/office/drawing/2014/main" id="{6F4EF44D-5A67-6BC8-E2CB-8FF2861FBDE5}"/>
              </a:ext>
            </a:extLst>
          </p:cNvPr>
          <p:cNvSpPr/>
          <p:nvPr/>
        </p:nvSpPr>
        <p:spPr>
          <a:xfrm>
            <a:off x="0" y="603249"/>
            <a:ext cx="12191998" cy="663576"/>
          </a:xfrm>
          <a:custGeom>
            <a:avLst/>
            <a:gdLst>
              <a:gd name="connsiteX0" fmla="*/ 0 w 4676775"/>
              <a:gd name="connsiteY0" fmla="*/ 0 h 479394"/>
              <a:gd name="connsiteX1" fmla="*/ 4676775 w 4676775"/>
              <a:gd name="connsiteY1" fmla="*/ 0 h 479394"/>
              <a:gd name="connsiteX2" fmla="*/ 4676775 w 4676775"/>
              <a:gd name="connsiteY2" fmla="*/ 479394 h 479394"/>
              <a:gd name="connsiteX3" fmla="*/ 0 w 4676775"/>
              <a:gd name="connsiteY3" fmla="*/ 479394 h 479394"/>
              <a:gd name="connsiteX4" fmla="*/ 0 w 4676775"/>
              <a:gd name="connsiteY4" fmla="*/ 0 h 479394"/>
              <a:gd name="connsiteX0" fmla="*/ 0 w 4676775"/>
              <a:gd name="connsiteY0" fmla="*/ 0 h 479394"/>
              <a:gd name="connsiteX1" fmla="*/ 4191000 w 4676775"/>
              <a:gd name="connsiteY1" fmla="*/ 9525 h 479394"/>
              <a:gd name="connsiteX2" fmla="*/ 4676775 w 4676775"/>
              <a:gd name="connsiteY2" fmla="*/ 479394 h 479394"/>
              <a:gd name="connsiteX3" fmla="*/ 0 w 4676775"/>
              <a:gd name="connsiteY3" fmla="*/ 479394 h 479394"/>
              <a:gd name="connsiteX4" fmla="*/ 0 w 4676775"/>
              <a:gd name="connsiteY4" fmla="*/ 0 h 47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6775" h="479394">
                <a:moveTo>
                  <a:pt x="0" y="0"/>
                </a:moveTo>
                <a:lnTo>
                  <a:pt x="4191000" y="9525"/>
                </a:lnTo>
                <a:lnTo>
                  <a:pt x="4676775" y="479394"/>
                </a:lnTo>
                <a:lnTo>
                  <a:pt x="0" y="479394"/>
                </a:lnTo>
                <a:lnTo>
                  <a:pt x="0" y="0"/>
                </a:lnTo>
                <a:close/>
              </a:path>
            </a:pathLst>
          </a:cu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Vizuāls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iniciatīvas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pārskats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B90922-92E9-56D8-B51F-BD36BFD39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035" y="1266825"/>
            <a:ext cx="6255929" cy="5295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83E8F4-EB97-C6B1-7A14-FDE93AE40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8506" y="1276349"/>
            <a:ext cx="4034369" cy="35193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53AAEC-7CA3-3F86-29E0-66A91C2FF1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66825"/>
            <a:ext cx="4018506" cy="35193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2B2A241-653F-7DBA-DD29-CA776E94E75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3581"/>
          <a:stretch>
            <a:fillRect/>
          </a:stretch>
        </p:blipFill>
        <p:spPr>
          <a:xfrm>
            <a:off x="8052875" y="1266823"/>
            <a:ext cx="4167718" cy="3519343"/>
          </a:xfrm>
          <a:prstGeom prst="rect">
            <a:avLst/>
          </a:prstGeom>
        </p:spPr>
      </p:pic>
      <p:sp>
        <p:nvSpPr>
          <p:cNvPr id="15" name="Taisnstūris 14">
            <a:extLst>
              <a:ext uri="{FF2B5EF4-FFF2-40B4-BE49-F238E27FC236}">
                <a16:creationId xmlns:a16="http://schemas.microsoft.com/office/drawing/2014/main" id="{7E389324-F661-FB94-6653-233E9C94345F}"/>
              </a:ext>
            </a:extLst>
          </p:cNvPr>
          <p:cNvSpPr/>
          <p:nvPr/>
        </p:nvSpPr>
        <p:spPr>
          <a:xfrm>
            <a:off x="-3" y="4744919"/>
            <a:ext cx="12192001" cy="1827329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 </a:t>
            </a:r>
            <a:r>
              <a:rPr kumimoji="0" lang="en-US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Baltijas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valstu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valodās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. . .</a:t>
            </a:r>
          </a:p>
        </p:txBody>
      </p:sp>
    </p:spTree>
    <p:extLst>
      <p:ext uri="{BB962C8B-B14F-4D97-AF65-F5344CB8AC3E}">
        <p14:creationId xmlns:p14="http://schemas.microsoft.com/office/powerpoint/2010/main" val="175008152"/>
      </p:ext>
    </p:extLst>
  </p:cSld>
  <p:clrMapOvr>
    <a:masterClrMapping/>
  </p:clrMapOvr>
  <p:transition>
    <p:fade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566472-5522-A365-0095-02E260C26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6">
            <a:extLst>
              <a:ext uri="{FF2B5EF4-FFF2-40B4-BE49-F238E27FC236}">
                <a16:creationId xmlns:a16="http://schemas.microsoft.com/office/drawing/2014/main" id="{C504B119-7AFA-A431-716D-D5326EB94C5F}"/>
              </a:ext>
            </a:extLst>
          </p:cNvPr>
          <p:cNvSpPr txBox="1">
            <a:spLocks/>
          </p:cNvSpPr>
          <p:nvPr/>
        </p:nvSpPr>
        <p:spPr>
          <a:xfrm>
            <a:off x="4656722" y="2654300"/>
            <a:ext cx="7535277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… ko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jūs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varat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kumimoji="0" lang="en-US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lejupielādēt</a:t>
            </a: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šeit!</a:t>
            </a:r>
            <a:endParaRPr kumimoji="0" lang="en-US" sz="1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3" name="Picture 2" descr="A qr code with a white background&#10;&#10;AI-generated content may be incorrect.">
            <a:extLst>
              <a:ext uri="{FF2B5EF4-FFF2-40B4-BE49-F238E27FC236}">
                <a16:creationId xmlns:a16="http://schemas.microsoft.com/office/drawing/2014/main" id="{8C1C8BFB-96B9-B958-0CA0-126EFC5E26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48" y="2033069"/>
            <a:ext cx="3952175" cy="395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725199"/>
      </p:ext>
    </p:extLst>
  </p:cSld>
  <p:clrMapOvr>
    <a:masterClrMapping/>
  </p:clrMapOvr>
  <p:transition>
    <p:fade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3D6BE-121D-BCB1-7D95-48CA0A53F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irsraksts 4">
            <a:extLst>
              <a:ext uri="{FF2B5EF4-FFF2-40B4-BE49-F238E27FC236}">
                <a16:creationId xmlns:a16="http://schemas.microsoft.com/office/drawing/2014/main" id="{BE2B7AB8-A6D9-D626-9F41-1F566B28285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662238"/>
            <a:ext cx="12192000" cy="1554162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err="1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Nobeidzot</a:t>
            </a:r>
            <a:r>
              <a:rPr lang="en-US" sz="7200" b="1" dirty="0">
                <a:solidFill>
                  <a:srgbClr val="E7E5EF"/>
                </a:solidFill>
                <a:latin typeface="Roboto" pitchFamily="2" charset="0"/>
                <a:ea typeface="Roboto" pitchFamily="2" charset="0"/>
              </a:rPr>
              <a:t> . . .</a:t>
            </a:r>
          </a:p>
        </p:txBody>
      </p:sp>
    </p:spTree>
    <p:extLst>
      <p:ext uri="{BB962C8B-B14F-4D97-AF65-F5344CB8AC3E}">
        <p14:creationId xmlns:p14="http://schemas.microsoft.com/office/powerpoint/2010/main" val="2127857916"/>
      </p:ext>
    </p:extLst>
  </p:cSld>
  <p:clrMapOvr>
    <a:masterClrMapping/>
  </p:clrMapOvr>
  <p:transition>
    <p:fade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CB9C1-9A24-5094-9658-506F074FD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4">
            <a:extLst>
              <a:ext uri="{FF2B5EF4-FFF2-40B4-BE49-F238E27FC236}">
                <a16:creationId xmlns:a16="http://schemas.microsoft.com/office/drawing/2014/main" id="{E6FDB1EC-1181-910C-6C45-F8CA5185AF4F}"/>
              </a:ext>
            </a:extLst>
          </p:cNvPr>
          <p:cNvSpPr/>
          <p:nvPr/>
        </p:nvSpPr>
        <p:spPr>
          <a:xfrm>
            <a:off x="1990" y="2042812"/>
            <a:ext cx="12188123" cy="3122577"/>
          </a:xfrm>
          <a:prstGeom prst="round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tabLst>
                <a:tab pos="266700" algn="l"/>
              </a:tabLst>
            </a:pPr>
            <a:r>
              <a:rPr lang="lv-LV" sz="6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«Physics is beautiful and useful»</a:t>
            </a:r>
          </a:p>
          <a:p>
            <a:pPr algn="r">
              <a:lnSpc>
                <a:spcPct val="120000"/>
              </a:lnSpc>
              <a:tabLst>
                <a:tab pos="266700" algn="l"/>
              </a:tabLst>
            </a:pPr>
            <a:r>
              <a:rPr lang="lv-LV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/Ugo Amaldi, </a:t>
            </a:r>
          </a:p>
          <a:p>
            <a:pPr algn="r">
              <a:lnSpc>
                <a:spcPct val="120000"/>
              </a:lnSpc>
              <a:tabLst>
                <a:tab pos="266700" algn="l"/>
              </a:tabLst>
            </a:pPr>
            <a:r>
              <a:rPr lang="lv-LV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founder of Hadron Therapy project and TERA organization</a:t>
            </a:r>
          </a:p>
        </p:txBody>
      </p:sp>
    </p:spTree>
    <p:extLst>
      <p:ext uri="{BB962C8B-B14F-4D97-AF65-F5344CB8AC3E}">
        <p14:creationId xmlns:p14="http://schemas.microsoft.com/office/powerpoint/2010/main" val="2358192198"/>
      </p:ext>
    </p:extLst>
  </p:cSld>
  <p:clrMapOvr>
    <a:masterClrMapping/>
  </p:clrMapOvr>
  <p:transition>
    <p:fade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86C6F-A817-6849-2896-E9867F8B6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1">
            <a:extLst>
              <a:ext uri="{FF2B5EF4-FFF2-40B4-BE49-F238E27FC236}">
                <a16:creationId xmlns:a16="http://schemas.microsoft.com/office/drawing/2014/main" id="{7BEE3300-FF80-90DA-34CD-4256F9679A9A}"/>
              </a:ext>
            </a:extLst>
          </p:cNvPr>
          <p:cNvSpPr txBox="1">
            <a:spLocks/>
          </p:cNvSpPr>
          <p:nvPr/>
        </p:nvSpPr>
        <p:spPr>
          <a:xfrm>
            <a:off x="3115914" y="1940560"/>
            <a:ext cx="9076085" cy="2976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5400" b="1" dirty="0">
                <a:solidFill>
                  <a:srgbClr val="002060"/>
                </a:solidFill>
              </a:rPr>
              <a:t>Liels paldies par </a:t>
            </a:r>
            <a:r>
              <a:rPr lang="en-US" sz="5400" b="1" dirty="0" err="1">
                <a:solidFill>
                  <a:srgbClr val="002060"/>
                </a:solidFill>
              </a:rPr>
              <a:t>Jūsu</a:t>
            </a:r>
            <a:r>
              <a:rPr lang="en-US" sz="5400" b="1" dirty="0">
                <a:solidFill>
                  <a:srgbClr val="002060"/>
                </a:solidFill>
              </a:rPr>
              <a:t> </a:t>
            </a:r>
            <a:r>
              <a:rPr lang="en-US" sz="5400" b="1" dirty="0" err="1">
                <a:solidFill>
                  <a:srgbClr val="002060"/>
                </a:solidFill>
              </a:rPr>
              <a:t>uzmanību</a:t>
            </a:r>
            <a:r>
              <a:rPr lang="en-US" sz="5400" b="1" dirty="0">
                <a:solidFill>
                  <a:srgbClr val="002060"/>
                </a:solidFill>
              </a:rPr>
              <a:t>!</a:t>
            </a:r>
          </a:p>
          <a:p>
            <a:pPr algn="l"/>
            <a:endParaRPr lang="en-US" sz="5400" b="1" i="1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l"/>
            <a:r>
              <a:rPr lang="en-US" sz="54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 </a:t>
            </a:r>
            <a:r>
              <a:rPr lang="en-US" sz="54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laimīgu</a:t>
            </a:r>
            <a:r>
              <a:rPr lang="en-US" sz="54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5400" b="1" dirty="0" err="1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mājupceļu</a:t>
            </a:r>
            <a:r>
              <a:rPr lang="en-US" sz="5400" b="1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!!!</a:t>
            </a:r>
            <a:endParaRPr lang="en-US" sz="54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494204-5DF6-9EDB-C612-968905F87EC9}"/>
              </a:ext>
            </a:extLst>
          </p:cNvPr>
          <p:cNvSpPr txBox="1"/>
          <p:nvPr/>
        </p:nvSpPr>
        <p:spPr>
          <a:xfrm>
            <a:off x="740977" y="5547614"/>
            <a:ext cx="10798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b="1" noProof="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Kristaps Paļskis</a:t>
            </a:r>
          </a:p>
          <a:p>
            <a:r>
              <a:rPr lang="en-US" sz="1600" noProof="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kristaps.palskis@rtu.lv</a:t>
            </a:r>
          </a:p>
          <a:p>
            <a:r>
              <a:rPr lang="en-US" sz="1600" dirty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kristaps.palskis@cern.ch</a:t>
            </a:r>
            <a:endParaRPr lang="lv-LV" sz="1600" noProof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5" name="Grupa 21">
            <a:extLst>
              <a:ext uri="{FF2B5EF4-FFF2-40B4-BE49-F238E27FC236}">
                <a16:creationId xmlns:a16="http://schemas.microsoft.com/office/drawing/2014/main" id="{E6B5309B-8AB8-9D52-8B93-A0195E69BB2E}"/>
              </a:ext>
            </a:extLst>
          </p:cNvPr>
          <p:cNvGrpSpPr/>
          <p:nvPr/>
        </p:nvGrpSpPr>
        <p:grpSpPr>
          <a:xfrm>
            <a:off x="-919379" y="2648884"/>
            <a:ext cx="3779119" cy="1560232"/>
            <a:chOff x="-14514" y="1356300"/>
            <a:chExt cx="3779119" cy="1560232"/>
          </a:xfrm>
        </p:grpSpPr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28C82960-548C-8A6F-FCCD-9CB850C927B1}"/>
                </a:ext>
              </a:extLst>
            </p:cNvPr>
            <p:cNvGrpSpPr/>
            <p:nvPr/>
          </p:nvGrpSpPr>
          <p:grpSpPr>
            <a:xfrm>
              <a:off x="1653706" y="1356300"/>
              <a:ext cx="2110899" cy="1560232"/>
              <a:chOff x="1439697" y="1443849"/>
              <a:chExt cx="2684830" cy="1984442"/>
            </a:xfrm>
          </p:grpSpPr>
          <p:sp>
            <p:nvSpPr>
              <p:cNvPr id="14" name="Bultiņa: skujiņa 6">
                <a:extLst>
                  <a:ext uri="{FF2B5EF4-FFF2-40B4-BE49-F238E27FC236}">
                    <a16:creationId xmlns:a16="http://schemas.microsoft.com/office/drawing/2014/main" id="{68F2705E-C9AD-063C-1A4A-9E11C762F560}"/>
                  </a:ext>
                </a:extLst>
              </p:cNvPr>
              <p:cNvSpPr/>
              <p:nvPr userDrawn="1"/>
            </p:nvSpPr>
            <p:spPr>
              <a:xfrm>
                <a:off x="2140085" y="1443849"/>
                <a:ext cx="1984442" cy="1984442"/>
              </a:xfrm>
              <a:prstGeom prst="chevron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v-LV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Bultiņa: skujiņa 7">
                <a:extLst>
                  <a:ext uri="{FF2B5EF4-FFF2-40B4-BE49-F238E27FC236}">
                    <a16:creationId xmlns:a16="http://schemas.microsoft.com/office/drawing/2014/main" id="{7A3A88C6-01A7-F18D-47CE-1E7E40898F48}"/>
                  </a:ext>
                </a:extLst>
              </p:cNvPr>
              <p:cNvSpPr/>
              <p:nvPr userDrawn="1"/>
            </p:nvSpPr>
            <p:spPr>
              <a:xfrm>
                <a:off x="1439697" y="1443849"/>
                <a:ext cx="1459149" cy="1984442"/>
              </a:xfrm>
              <a:prstGeom prst="chevron">
                <a:avLst>
                  <a:gd name="adj" fmla="val 6766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v-LV" noProof="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Paralelograms 9">
              <a:extLst>
                <a:ext uri="{FF2B5EF4-FFF2-40B4-BE49-F238E27FC236}">
                  <a16:creationId xmlns:a16="http://schemas.microsoft.com/office/drawing/2014/main" id="{1CAA95B4-89AC-432F-FEB1-18B380CCB3A5}"/>
                </a:ext>
              </a:extLst>
            </p:cNvPr>
            <p:cNvSpPr/>
            <p:nvPr/>
          </p:nvSpPr>
          <p:spPr>
            <a:xfrm>
              <a:off x="2204373" y="2135119"/>
              <a:ext cx="1560232" cy="781413"/>
            </a:xfrm>
            <a:prstGeom prst="parallelogram">
              <a:avLst>
                <a:gd name="adj" fmla="val 99820"/>
              </a:avLst>
            </a:prstGeom>
            <a:solidFill>
              <a:srgbClr val="2955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 noProof="0" dirty="0"/>
            </a:p>
          </p:txBody>
        </p:sp>
        <p:sp>
          <p:nvSpPr>
            <p:cNvPr id="8" name="Paralelograms 11">
              <a:extLst>
                <a:ext uri="{FF2B5EF4-FFF2-40B4-BE49-F238E27FC236}">
                  <a16:creationId xmlns:a16="http://schemas.microsoft.com/office/drawing/2014/main" id="{804CEB1A-126C-D4C7-FB3A-1220EC219CF7}"/>
                </a:ext>
              </a:extLst>
            </p:cNvPr>
            <p:cNvSpPr/>
            <p:nvPr/>
          </p:nvSpPr>
          <p:spPr>
            <a:xfrm>
              <a:off x="1656087" y="2135118"/>
              <a:ext cx="1147229" cy="781413"/>
            </a:xfrm>
            <a:prstGeom prst="parallelogram">
              <a:avLst>
                <a:gd name="adj" fmla="val 99210"/>
              </a:avLst>
            </a:prstGeom>
            <a:solidFill>
              <a:srgbClr val="2955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 noProof="0" dirty="0"/>
            </a:p>
          </p:txBody>
        </p:sp>
        <p:sp>
          <p:nvSpPr>
            <p:cNvPr id="9" name="Taisnstūris: ar nogrieztiem augšējiem stūriem 12">
              <a:extLst>
                <a:ext uri="{FF2B5EF4-FFF2-40B4-BE49-F238E27FC236}">
                  <a16:creationId xmlns:a16="http://schemas.microsoft.com/office/drawing/2014/main" id="{2D7D5113-75DB-75AF-DDEE-A9D5FD15CCD1}"/>
                </a:ext>
              </a:extLst>
            </p:cNvPr>
            <p:cNvSpPr/>
            <p:nvPr/>
          </p:nvSpPr>
          <p:spPr>
            <a:xfrm rot="5400000">
              <a:off x="1036045" y="1029521"/>
              <a:ext cx="141699" cy="2213789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v-LV" noProof="0" dirty="0"/>
            </a:p>
          </p:txBody>
        </p:sp>
        <p:cxnSp>
          <p:nvCxnSpPr>
            <p:cNvPr id="10" name="Taisns savienotājs 13">
              <a:extLst>
                <a:ext uri="{FF2B5EF4-FFF2-40B4-BE49-F238E27FC236}">
                  <a16:creationId xmlns:a16="http://schemas.microsoft.com/office/drawing/2014/main" id="{0398D16C-B629-8998-A8E0-B0B040C24D02}"/>
                </a:ext>
              </a:extLst>
            </p:cNvPr>
            <p:cNvCxnSpPr/>
            <p:nvPr/>
          </p:nvCxnSpPr>
          <p:spPr>
            <a:xfrm>
              <a:off x="433861" y="1828800"/>
              <a:ext cx="1467510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Taisns savienotājs 14">
              <a:extLst>
                <a:ext uri="{FF2B5EF4-FFF2-40B4-BE49-F238E27FC236}">
                  <a16:creationId xmlns:a16="http://schemas.microsoft.com/office/drawing/2014/main" id="{DDACFAA7-F352-35FF-9FA0-39DA30A1BA8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603828"/>
              <a:ext cx="1167616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Taisns savienotājs 15">
              <a:extLst>
                <a:ext uri="{FF2B5EF4-FFF2-40B4-BE49-F238E27FC236}">
                  <a16:creationId xmlns:a16="http://schemas.microsoft.com/office/drawing/2014/main" id="{F11B871C-A4B7-3FFC-1305-98D7961AB15D}"/>
                </a:ext>
              </a:extLst>
            </p:cNvPr>
            <p:cNvCxnSpPr>
              <a:cxnSpLocks/>
            </p:cNvCxnSpPr>
            <p:nvPr/>
          </p:nvCxnSpPr>
          <p:spPr>
            <a:xfrm>
              <a:off x="-14514" y="2402115"/>
              <a:ext cx="1579742" cy="0"/>
            </a:xfrm>
            <a:prstGeom prst="line">
              <a:avLst/>
            </a:prstGeom>
            <a:ln w="38100">
              <a:solidFill>
                <a:srgbClr val="2955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Taisns savienotājs 16">
              <a:extLst>
                <a:ext uri="{FF2B5EF4-FFF2-40B4-BE49-F238E27FC236}">
                  <a16:creationId xmlns:a16="http://schemas.microsoft.com/office/drawing/2014/main" id="{BD028B2D-82B5-6F68-122E-D7AC83E18319}"/>
                </a:ext>
              </a:extLst>
            </p:cNvPr>
            <p:cNvCxnSpPr>
              <a:cxnSpLocks/>
            </p:cNvCxnSpPr>
            <p:nvPr/>
          </p:nvCxnSpPr>
          <p:spPr>
            <a:xfrm>
              <a:off x="726463" y="2670630"/>
              <a:ext cx="926624" cy="0"/>
            </a:xfrm>
            <a:prstGeom prst="line">
              <a:avLst/>
            </a:prstGeom>
            <a:ln w="38100">
              <a:solidFill>
                <a:srgbClr val="2955A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35594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5193</TotalTime>
  <Words>4279</Words>
  <Application>Microsoft Office PowerPoint</Application>
  <PresentationFormat>Widescreen</PresentationFormat>
  <Paragraphs>710</Paragraphs>
  <Slides>94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94</vt:i4>
      </vt:variant>
    </vt:vector>
  </HeadingPairs>
  <TitlesOfParts>
    <vt:vector size="106" baseType="lpstr">
      <vt:lpstr>Arial</vt:lpstr>
      <vt:lpstr>Calibri</vt:lpstr>
      <vt:lpstr>Calibri Light</vt:lpstr>
      <vt:lpstr>Cambria Math</vt:lpstr>
      <vt:lpstr>MarkPro</vt:lpstr>
      <vt:lpstr>MarkPro-Bold</vt:lpstr>
      <vt:lpstr>Maven Pro Medium</vt:lpstr>
      <vt:lpstr>Roboto</vt:lpstr>
      <vt:lpstr>Wingdings</vt:lpstr>
      <vt:lpstr>Office dizains</vt:lpstr>
      <vt:lpstr>1_Office dizains</vt:lpstr>
      <vt:lpstr>2_Office dizains</vt:lpstr>
      <vt:lpstr>PowerPoint Presentation</vt:lpstr>
      <vt:lpstr>PowerPoint Presentation</vt:lpstr>
      <vt:lpstr>4 CERN stūrakmeņi</vt:lpstr>
      <vt:lpstr>CERN Knowledge Transfer</vt:lpstr>
      <vt:lpstr>PowerPoint Presentation</vt:lpstr>
      <vt:lpstr>Skaitļošana un IT medicīniskiem pielietojumiem</vt:lpstr>
      <vt:lpstr>“Big data”</vt:lpstr>
      <vt:lpstr>CERN IT iniciatīvas medicīniskiem pielietojumiem</vt:lpstr>
      <vt:lpstr>MARCHESE projekts</vt:lpstr>
      <vt:lpstr>Daļiņu detektori un diagnostiskā attēlveidošana</vt:lpstr>
      <vt:lpstr>PowerPoint Presentation</vt:lpstr>
      <vt:lpstr>Attēldiagnostikas veidi</vt:lpstr>
      <vt:lpstr>Medipix mikročipu sērija</vt:lpstr>
      <vt:lpstr>Datortomogrāfijas veidi</vt:lpstr>
      <vt:lpstr>Pieejas duālās enerģijas datortomogrāfijai</vt:lpstr>
      <vt:lpstr>CERN: Spektrālā fotonu skaitīšanas datortomogrāfija</vt:lpstr>
      <vt:lpstr>CERN: Spektrālā fotonu skaitīšanas datortomogrāfija</vt:lpstr>
      <vt:lpstr>PowerPoint Presentation</vt:lpstr>
      <vt:lpstr>PowerPoint Presentation</vt:lpstr>
      <vt:lpstr>PowerPoint Presentation</vt:lpstr>
      <vt:lpstr>Funkcionālā attēlveidošana: SPECT un PET</vt:lpstr>
      <vt:lpstr>Galvenie fizikas principi kodolmedicīnā</vt:lpstr>
      <vt:lpstr>Kodolmedicīnas diagnostika: SPECT </vt:lpstr>
      <vt:lpstr>Kodolmedicīnas diagnostika: SPECT </vt:lpstr>
      <vt:lpstr>Kodolmedicīnas diagnostika: SPECT </vt:lpstr>
      <vt:lpstr>Kodolmedicīnas diagnostika: SPECT </vt:lpstr>
      <vt:lpstr>Kodolmedicīnas diagnostika: SPECT </vt:lpstr>
      <vt:lpstr>Kodolmedicīnas diagnostika: PET</vt:lpstr>
      <vt:lpstr>Kodolmedicīnas diagnostika: PET</vt:lpstr>
      <vt:lpstr>CERN un SPECT: ThyroPIX</vt:lpstr>
      <vt:lpstr>CERN un PET: Crystal Clear Collaboration</vt:lpstr>
      <vt:lpstr>Supravadošie magnēti un MRI</vt:lpstr>
      <vt:lpstr>PowerPoint Presentation</vt:lpstr>
      <vt:lpstr>Daļiņu paātrinātāji un staru terapija</vt:lpstr>
      <vt:lpstr>Daļiņu paātrinātāji Latvijā</vt:lpstr>
      <vt:lpstr>Daļiņu paātrinātāji Latvijā</vt:lpstr>
      <vt:lpstr>PowerPoint Presentation</vt:lpstr>
      <vt:lpstr>PowerPoint Presentation</vt:lpstr>
      <vt:lpstr>PowerPoint Presentation</vt:lpstr>
      <vt:lpstr>Kas ir vēža šūnas?</vt:lpstr>
      <vt:lpstr>Staru terapijas klīniskais mērķis</vt:lpstr>
      <vt:lpstr>Dozas sadalījums atkarībā no daļiņu veida</vt:lpstr>
      <vt:lpstr>Kādas daļiņas izmantojam staru terapijā?</vt:lpstr>
      <vt:lpstr>Dozas sadalījums atkarībā no daļiņu veida</vt:lpstr>
      <vt:lpstr>PowerPoint Presentation</vt:lpstr>
      <vt:lpstr>Paātrinātāji, ko mēs redzētu Latvijas slimnīcās</vt:lpstr>
      <vt:lpstr>Paātrinātāji, ko mēs redzētu Latvijas slimnīcās</vt:lpstr>
      <vt:lpstr>Kā izvēlēties daļiņu veidu: fotoni</vt:lpstr>
      <vt:lpstr>Starojuma kūļa piegāde: fotoni</vt:lpstr>
      <vt:lpstr>PowerPoint Presentation</vt:lpstr>
      <vt:lpstr>PowerPoint Presentation</vt:lpstr>
      <vt:lpstr>Starojuma kūļa piegāde: fotoni</vt:lpstr>
      <vt:lpstr>Kā izvēlēties daļiņu veidu: protoni un smagie joni</vt:lpstr>
      <vt:lpstr>PowerPoint Presentation</vt:lpstr>
      <vt:lpstr>PowerPoint Presentation</vt:lpstr>
      <vt:lpstr>Kā izvēlēties daļiņu veidu: protoni un smagie joni</vt:lpstr>
      <vt:lpstr>Kūļa piegādes tehnoloģijas: Protoni un smagie joni</vt:lpstr>
      <vt:lpstr>Kūļa piegādes tehnoloģijas: Protoni un smagie joni</vt:lpstr>
      <vt:lpstr>Kūļa piegādes tehnoloģijas: Protoni un smagie joni</vt:lpstr>
      <vt:lpstr>Kūļa piegādes tehnoloģijas: Protoni un smagie joni</vt:lpstr>
      <vt:lpstr>PowerPoint Presentation</vt:lpstr>
      <vt:lpstr>Daļiņu terapija pasaulē</vt:lpstr>
      <vt:lpstr>Daļiņu terapija pasaulē</vt:lpstr>
      <vt:lpstr>Konvencionālā un daļiņu terapija</vt:lpstr>
      <vt:lpstr>Konvencionālā un daļiņu terapija</vt:lpstr>
      <vt:lpstr>Pētniecība daļiņu terapijā</vt:lpstr>
      <vt:lpstr>. . .  vēl citas pieejas staru terapijai?</vt:lpstr>
      <vt:lpstr>Konvencionālā staru terapija</vt:lpstr>
      <vt:lpstr>FLASH efekts</vt:lpstr>
      <vt:lpstr>FLASH efekta « priekšnoteikumi »</vt:lpstr>
      <vt:lpstr>Kodolmedicīnas terapija</vt:lpstr>
      <vt:lpstr>Kodolmedicīnas terapija</vt:lpstr>
      <vt:lpstr>Staru/daļiņu terapijas pētniecība CERN</vt:lpstr>
      <vt:lpstr>PowerPoint Presentation</vt:lpstr>
      <vt:lpstr>Antiprotonu terapija</vt:lpstr>
      <vt:lpstr>VHEE</vt:lpstr>
      <vt:lpstr>Līdzšinējie veiksmes stāsti</vt:lpstr>
      <vt:lpstr>Nākošā paaudze: NIMMS</vt:lpstr>
      <vt:lpstr>Core technologies developed within NIMMS</vt:lpstr>
      <vt:lpstr>Daļiņu terapija – Hēlija jonu terapija</vt:lpstr>
      <vt:lpstr>Daļiņu terapija – Hēlija jonu terapija</vt:lpstr>
      <vt:lpstr>NIMMS tehnoloģija</vt:lpstr>
      <vt:lpstr>. . . daļiņu terapija Baltijā?</vt:lpstr>
      <vt:lpstr>“Advanced Particle Therapy Center for the Baltic States” iniciatīva</vt:lpstr>
      <vt:lpstr>Involved: CERN Baltic Group</vt:lpstr>
      <vt:lpstr>The overall concept</vt:lpstr>
      <vt:lpstr>Application for Baltic States: Overview of initiative</vt:lpstr>
      <vt:lpstr>Towards present and the future…</vt:lpstr>
      <vt:lpstr>PowerPoint Presentation</vt:lpstr>
      <vt:lpstr>Current status of the Feasibility Study preparatory stage</vt:lpstr>
      <vt:lpstr>PowerPoint Presentation</vt:lpstr>
      <vt:lpstr>Nobeidzot . . .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of innovative particle therapy center in the Baltic States: current status report</dc:title>
  <dc:creator>Kristaps Paļskis</dc:creator>
  <cp:lastModifiedBy>Kristaps Paļskis</cp:lastModifiedBy>
  <cp:revision>358</cp:revision>
  <dcterms:created xsi:type="dcterms:W3CDTF">2023-03-06T20:51:50Z</dcterms:created>
  <dcterms:modified xsi:type="dcterms:W3CDTF">2025-11-06T19:55:04Z</dcterms:modified>
</cp:coreProperties>
</file>