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7"/>
  </p:notesMasterIdLst>
  <p:sldIdLst>
    <p:sldId id="256" r:id="rId5"/>
    <p:sldId id="257" r:id="rId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Suisse Int'l Light"/>
          <a:ea typeface="Suisse Int'l Light"/>
          <a:cs typeface="Suisse Int'l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1D8"/>
          </a:solidFill>
        </a:fill>
      </a:tcStyle>
    </a:wholeTbl>
    <a:band2H>
      <a:tcTxStyle/>
      <a:tcStyle>
        <a:tcBdr/>
        <a:fill>
          <a:solidFill>
            <a:srgbClr val="E7E9EC"/>
          </a:solidFill>
        </a:fill>
      </a:tcStyle>
    </a:band2H>
    <a:firstCol>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Suisse Int'l Light"/>
          <a:ea typeface="Suisse Int'l Light"/>
          <a:cs typeface="Suisse Int'l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D3CB"/>
          </a:solidFill>
        </a:fill>
      </a:tcStyle>
    </a:wholeTbl>
    <a:band2H>
      <a:tcTxStyle/>
      <a:tcStyle>
        <a:tcBdr/>
        <a:fill>
          <a:solidFill>
            <a:srgbClr val="E7EAE7"/>
          </a:solidFill>
        </a:fill>
      </a:tcStyle>
    </a:band2H>
    <a:firstCol>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Suisse Int'l Light"/>
          <a:ea typeface="Suisse Int'l Light"/>
          <a:cs typeface="Suisse Int'l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E1CC"/>
          </a:solidFill>
        </a:fill>
      </a:tcStyle>
    </a:wholeTbl>
    <a:band2H>
      <a:tcTxStyle/>
      <a:tcStyle>
        <a:tcBdr/>
        <a:fill>
          <a:solidFill>
            <a:srgbClr val="E8F0E7"/>
          </a:solidFill>
        </a:fill>
      </a:tcStyle>
    </a:band2H>
    <a:firstCol>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Suisse Int'l Light"/>
          <a:ea typeface="Suisse Int'l Light"/>
          <a:cs typeface="Suisse Int'l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Suisse Int'l Light"/>
          <a:ea typeface="Suisse Int'l Light"/>
          <a:cs typeface="Suisse Int'l Ligh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Suisse Int'l Light"/>
          <a:ea typeface="Suisse Int'l Light"/>
          <a:cs typeface="Suisse Int'l Light"/>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Suisse Int'l Light"/>
          <a:ea typeface="Suisse Int'l Light"/>
          <a:cs typeface="Suisse Int'l Light"/>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Suisse Int'l Light"/>
          <a:ea typeface="Suisse Int'l Light"/>
          <a:cs typeface="Suisse Int'l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Suisse Int'l Light"/>
          <a:ea typeface="Suisse Int'l Light"/>
          <a:cs typeface="Suisse Int'l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Suisse Int'l Light"/>
          <a:ea typeface="Suisse Int'l Light"/>
          <a:cs typeface="Suisse Int'l Light"/>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Suisse Int'l Light"/>
          <a:ea typeface="Suisse Int'l Light"/>
          <a:cs typeface="Suisse Int'l Light"/>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Suisse Int'l Light"/>
          <a:ea typeface="Suisse Int'l Light"/>
          <a:cs typeface="Suisse Int'l Light"/>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Suisse Int'l Light"/>
          <a:ea typeface="Suisse Int'l Light"/>
          <a:cs typeface="Suisse Int'l Light"/>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44" autoAdjust="0"/>
  </p:normalViewPr>
  <p:slideViewPr>
    <p:cSldViewPr snapToGrid="0">
      <p:cViewPr varScale="1">
        <p:scale>
          <a:sx n="104" d="100"/>
          <a:sy n="104" d="100"/>
        </p:scale>
        <p:origin x="630" y="11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1" name="Shape 371"/>
          <p:cNvSpPr>
            <a:spLocks noGrp="1" noRot="1" noChangeAspect="1"/>
          </p:cNvSpPr>
          <p:nvPr>
            <p:ph type="sldImg"/>
          </p:nvPr>
        </p:nvSpPr>
        <p:spPr>
          <a:xfrm>
            <a:off x="1143000" y="685800"/>
            <a:ext cx="4572000" cy="3429000"/>
          </a:xfrm>
          <a:prstGeom prst="rect">
            <a:avLst/>
          </a:prstGeom>
        </p:spPr>
        <p:txBody>
          <a:bodyPr/>
          <a:lstStyle/>
          <a:p>
            <a:endParaRPr/>
          </a:p>
        </p:txBody>
      </p:sp>
      <p:sp>
        <p:nvSpPr>
          <p:cNvPr id="372" name="Shape 37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Aptos"/>
      </a:defRPr>
    </a:lvl1pPr>
    <a:lvl2pPr indent="228600" latinLnBrk="0">
      <a:defRPr sz="1200">
        <a:latin typeface="+mj-lt"/>
        <a:ea typeface="+mj-ea"/>
        <a:cs typeface="+mj-cs"/>
        <a:sym typeface="Aptos"/>
      </a:defRPr>
    </a:lvl2pPr>
    <a:lvl3pPr indent="457200" latinLnBrk="0">
      <a:defRPr sz="1200">
        <a:latin typeface="+mj-lt"/>
        <a:ea typeface="+mj-ea"/>
        <a:cs typeface="+mj-cs"/>
        <a:sym typeface="Aptos"/>
      </a:defRPr>
    </a:lvl3pPr>
    <a:lvl4pPr indent="685800" latinLnBrk="0">
      <a:defRPr sz="1200">
        <a:latin typeface="+mj-lt"/>
        <a:ea typeface="+mj-ea"/>
        <a:cs typeface="+mj-cs"/>
        <a:sym typeface="Aptos"/>
      </a:defRPr>
    </a:lvl4pPr>
    <a:lvl5pPr indent="914400" latinLnBrk="0">
      <a:defRPr sz="1200">
        <a:latin typeface="+mj-lt"/>
        <a:ea typeface="+mj-ea"/>
        <a:cs typeface="+mj-cs"/>
        <a:sym typeface="Aptos"/>
      </a:defRPr>
    </a:lvl5pPr>
    <a:lvl6pPr indent="1143000" latinLnBrk="0">
      <a:defRPr sz="1200">
        <a:latin typeface="+mj-lt"/>
        <a:ea typeface="+mj-ea"/>
        <a:cs typeface="+mj-cs"/>
        <a:sym typeface="Aptos"/>
      </a:defRPr>
    </a:lvl6pPr>
    <a:lvl7pPr indent="1371600" latinLnBrk="0">
      <a:defRPr sz="1200">
        <a:latin typeface="+mj-lt"/>
        <a:ea typeface="+mj-ea"/>
        <a:cs typeface="+mj-cs"/>
        <a:sym typeface="Aptos"/>
      </a:defRPr>
    </a:lvl7pPr>
    <a:lvl8pPr indent="1600200" latinLnBrk="0">
      <a:defRPr sz="1200">
        <a:latin typeface="+mj-lt"/>
        <a:ea typeface="+mj-ea"/>
        <a:cs typeface="+mj-cs"/>
        <a:sym typeface="Aptos"/>
      </a:defRPr>
    </a:lvl8pPr>
    <a:lvl9pPr indent="1828800" latinLnBrk="0">
      <a:defRPr sz="1200">
        <a:latin typeface="+mj-lt"/>
        <a:ea typeface="+mj-ea"/>
        <a:cs typeface="+mj-cs"/>
        <a:sym typeface="Apto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381000" y="685800"/>
            <a:ext cx="6096000" cy="3429000"/>
          </a:xfrm>
        </p:spPr>
      </p:sp>
      <p:sp>
        <p:nvSpPr>
          <p:cNvPr id="3" name="Pladsholder til noter 2"/>
          <p:cNvSpPr>
            <a:spLocks noGrp="1"/>
          </p:cNvSpPr>
          <p:nvPr>
            <p:ph type="body" idx="1"/>
          </p:nvPr>
        </p:nvSpPr>
        <p:spPr/>
        <p:txBody>
          <a:bodyPr/>
          <a:lstStyle/>
          <a:p>
            <a:endParaRPr lang="da-DK" dirty="0"/>
          </a:p>
        </p:txBody>
      </p:sp>
    </p:spTree>
    <p:extLst>
      <p:ext uri="{BB962C8B-B14F-4D97-AF65-F5344CB8AC3E}">
        <p14:creationId xmlns:p14="http://schemas.microsoft.com/office/powerpoint/2010/main" val="42071495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ti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8_Diseño personalizado">
    <p:spTree>
      <p:nvGrpSpPr>
        <p:cNvPr id="1" name=""/>
        <p:cNvGrpSpPr/>
        <p:nvPr/>
      </p:nvGrpSpPr>
      <p:grpSpPr>
        <a:xfrm>
          <a:off x="0" y="0"/>
          <a:ext cx="0" cy="0"/>
          <a:chOff x="0" y="0"/>
          <a:chExt cx="0" cy="0"/>
        </a:xfrm>
      </p:grpSpPr>
      <p:pic>
        <p:nvPicPr>
          <p:cNvPr id="16" name="Imagen 11" descr="Imagen 11"/>
          <p:cNvPicPr>
            <a:picLocks noChangeAspect="1"/>
          </p:cNvPicPr>
          <p:nvPr/>
        </p:nvPicPr>
        <p:blipFill>
          <a:blip r:embed="rId2">
            <a:extLst/>
          </a:blip>
          <a:stretch>
            <a:fillRect/>
          </a:stretch>
        </p:blipFill>
        <p:spPr>
          <a:xfrm>
            <a:off x="0" y="0"/>
            <a:ext cx="12192000" cy="6858000"/>
          </a:xfrm>
          <a:prstGeom prst="rect">
            <a:avLst/>
          </a:prstGeom>
          <a:ln w="12700">
            <a:miter lim="400000"/>
          </a:ln>
        </p:spPr>
      </p:pic>
      <p:sp>
        <p:nvSpPr>
          <p:cNvPr id="17" name="Rectángulo 1"/>
          <p:cNvSpPr/>
          <p:nvPr/>
        </p:nvSpPr>
        <p:spPr>
          <a:xfrm>
            <a:off x="6095998" y="0"/>
            <a:ext cx="6096001" cy="6858000"/>
          </a:xfrm>
          <a:prstGeom prst="rect">
            <a:avLst/>
          </a:prstGeom>
          <a:solidFill>
            <a:srgbClr val="FF500B"/>
          </a:solidFill>
          <a:ln w="3175">
            <a:solidFill>
              <a:srgbClr val="FF500B"/>
            </a:solidFill>
            <a:miter/>
          </a:ln>
        </p:spPr>
        <p:txBody>
          <a:bodyPr lIns="45719" rIns="45719" anchor="ctr"/>
          <a:lstStyle/>
          <a:p>
            <a:pPr algn="ctr">
              <a:defRPr>
                <a:solidFill>
                  <a:srgbClr val="FFFFFF"/>
                </a:solidFill>
              </a:defRPr>
            </a:pPr>
            <a:endParaRPr/>
          </a:p>
        </p:txBody>
      </p:sp>
      <p:sp>
        <p:nvSpPr>
          <p:cNvPr id="18" name="Body Level One…"/>
          <p:cNvSpPr txBox="1">
            <a:spLocks noGrp="1"/>
          </p:cNvSpPr>
          <p:nvPr>
            <p:ph type="body" sz="quarter" idx="1" hasCustomPrompt="1"/>
          </p:nvPr>
        </p:nvSpPr>
        <p:spPr>
          <a:xfrm>
            <a:off x="6431360" y="332656"/>
            <a:ext cx="5425279" cy="409736"/>
          </a:xfrm>
          <a:prstGeom prst="rect">
            <a:avLst/>
          </a:prstGeom>
        </p:spPr>
        <p:txBody>
          <a:bodyPr anchor="t"/>
          <a:lstStyle>
            <a:lvl1pPr>
              <a:lnSpc>
                <a:spcPts val="4200"/>
              </a:lnSpc>
              <a:spcBef>
                <a:spcPts val="1000"/>
              </a:spcBef>
              <a:defRPr sz="4400">
                <a:solidFill>
                  <a:srgbClr val="000000"/>
                </a:solidFill>
              </a:defRPr>
            </a:lvl1pPr>
            <a:lvl2pPr>
              <a:lnSpc>
                <a:spcPts val="4200"/>
              </a:lnSpc>
              <a:spcBef>
                <a:spcPts val="1000"/>
              </a:spcBef>
              <a:defRPr sz="4400">
                <a:solidFill>
                  <a:srgbClr val="000000"/>
                </a:solidFill>
              </a:defRPr>
            </a:lvl2pPr>
            <a:lvl3pPr>
              <a:lnSpc>
                <a:spcPts val="4200"/>
              </a:lnSpc>
              <a:spcBef>
                <a:spcPts val="1000"/>
              </a:spcBef>
              <a:defRPr sz="4400">
                <a:solidFill>
                  <a:srgbClr val="000000"/>
                </a:solidFill>
              </a:defRPr>
            </a:lvl3pPr>
            <a:lvl4pPr>
              <a:lnSpc>
                <a:spcPts val="4200"/>
              </a:lnSpc>
              <a:spcBef>
                <a:spcPts val="1000"/>
              </a:spcBef>
              <a:defRPr sz="4400">
                <a:solidFill>
                  <a:srgbClr val="000000"/>
                </a:solidFill>
              </a:defRPr>
            </a:lvl4pPr>
            <a:lvl5pPr>
              <a:lnSpc>
                <a:spcPts val="4200"/>
              </a:lnSpc>
              <a:spcBef>
                <a:spcPts val="1000"/>
              </a:spcBef>
              <a:defRPr sz="4400">
                <a:solidFill>
                  <a:srgbClr val="000000"/>
                </a:solidFill>
              </a:defRPr>
            </a:lvl5pPr>
          </a:lstStyle>
          <a:p>
            <a:r>
              <a:t>Presentation Title</a:t>
            </a:r>
          </a:p>
          <a:p>
            <a:pPr lvl="1"/>
            <a:endParaRPr/>
          </a:p>
          <a:p>
            <a:pPr lvl="2"/>
            <a:endParaRPr/>
          </a:p>
          <a:p>
            <a:pPr lvl="3"/>
            <a:endParaRPr/>
          </a:p>
          <a:p>
            <a:pPr lvl="4"/>
            <a:endParaRPr/>
          </a:p>
        </p:txBody>
      </p:sp>
      <p:sp>
        <p:nvSpPr>
          <p:cNvPr id="19" name="Marcador de texto 4"/>
          <p:cNvSpPr>
            <a:spLocks noGrp="1"/>
          </p:cNvSpPr>
          <p:nvPr>
            <p:ph type="body" sz="quarter" idx="21" hasCustomPrompt="1"/>
          </p:nvPr>
        </p:nvSpPr>
        <p:spPr>
          <a:xfrm>
            <a:off x="6431360" y="1729651"/>
            <a:ext cx="5425279" cy="754228"/>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stStyle>
          <a:p>
            <a:r>
              <a:t>Lorem ipsum dolor sit amet.</a:t>
            </a:r>
          </a:p>
        </p:txBody>
      </p:sp>
      <p:sp>
        <p:nvSpPr>
          <p:cNvPr id="20" name="Marcador de texto 6"/>
          <p:cNvSpPr>
            <a:spLocks noGrp="1"/>
          </p:cNvSpPr>
          <p:nvPr>
            <p:ph type="body" sz="quarter" idx="22" hasCustomPrompt="1"/>
          </p:nvPr>
        </p:nvSpPr>
        <p:spPr>
          <a:xfrm>
            <a:off x="6431360" y="1075048"/>
            <a:ext cx="5425279"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Dr. Lorem Ipsum dolor</a:t>
            </a:r>
          </a:p>
        </p:txBody>
      </p:sp>
      <p:pic>
        <p:nvPicPr>
          <p:cNvPr id="21" name="Gráfico 12" descr="Gráfico 12"/>
          <p:cNvPicPr>
            <a:picLocks noChangeAspect="1"/>
          </p:cNvPicPr>
          <p:nvPr/>
        </p:nvPicPr>
        <p:blipFill>
          <a:blip r:embed="rId3">
            <a:extLst/>
          </a:blip>
          <a:stretch>
            <a:fillRect/>
          </a:stretch>
        </p:blipFill>
        <p:spPr>
          <a:xfrm>
            <a:off x="335360" y="6309319"/>
            <a:ext cx="1001024" cy="375385"/>
          </a:xfrm>
          <a:prstGeom prst="rect">
            <a:avLst/>
          </a:prstGeom>
          <a:ln w="12700">
            <a:miter lim="400000"/>
          </a:ln>
        </p:spPr>
      </p:pic>
      <p:pic>
        <p:nvPicPr>
          <p:cNvPr id="22" name="Gráfico 14" descr="Gráfico 14"/>
          <p:cNvPicPr>
            <a:picLocks noChangeAspect="1"/>
          </p:cNvPicPr>
          <p:nvPr/>
        </p:nvPicPr>
        <p:blipFill>
          <a:blip r:embed="rId4">
            <a:extLst/>
          </a:blip>
          <a:stretch>
            <a:fillRect/>
          </a:stretch>
        </p:blipFill>
        <p:spPr>
          <a:xfrm>
            <a:off x="1654923" y="6328235"/>
            <a:ext cx="948059" cy="337554"/>
          </a:xfrm>
          <a:prstGeom prst="rect">
            <a:avLst/>
          </a:prstGeom>
          <a:ln w="12700">
            <a:miter lim="400000"/>
          </a:ln>
        </p:spPr>
      </p:pic>
      <p:pic>
        <p:nvPicPr>
          <p:cNvPr id="23" name="Gráfico 16" descr="Gráfico 16"/>
          <p:cNvPicPr>
            <a:picLocks noChangeAspect="1"/>
          </p:cNvPicPr>
          <p:nvPr/>
        </p:nvPicPr>
        <p:blipFill>
          <a:blip r:embed="rId5">
            <a:extLst/>
          </a:blip>
          <a:stretch>
            <a:fillRect/>
          </a:stretch>
        </p:blipFill>
        <p:spPr>
          <a:xfrm>
            <a:off x="319510" y="321542"/>
            <a:ext cx="1841856" cy="1251588"/>
          </a:xfrm>
          <a:prstGeom prst="rect">
            <a:avLst/>
          </a:prstGeom>
          <a:ln w="12700">
            <a:miter lim="400000"/>
          </a:ln>
        </p:spPr>
      </p:pic>
      <p:sp>
        <p:nvSpPr>
          <p:cNvPr id="24" name="Slide Number"/>
          <p:cNvSpPr txBox="1">
            <a:spLocks noGrp="1"/>
          </p:cNvSpPr>
          <p:nvPr>
            <p:ph type="sldNum" sz="quarter" idx="2"/>
          </p:nvPr>
        </p:nvSpPr>
        <p:spPr>
          <a:xfrm>
            <a:off x="5892800" y="6172200"/>
            <a:ext cx="2844800" cy="368301"/>
          </a:xfrm>
          <a:prstGeom prst="rect">
            <a:avLst/>
          </a:prstGeom>
        </p:spPr>
        <p:txBody>
          <a:bodyPr lIns="45719" tIns="45719" rIns="45719" bIns="45719" anchor="ctr"/>
          <a:lstStyle>
            <a:lvl1pPr>
              <a:defRPr sz="1200">
                <a:latin typeface="Suisse Int'l Light"/>
                <a:ea typeface="Suisse Int'l Light"/>
                <a:cs typeface="Suisse Int'l Light"/>
                <a:sym typeface="Suisse Int'l Light"/>
              </a:defRPr>
            </a:lvl1p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2_Diseño personalizado">
    <p:bg>
      <p:bgPr>
        <a:solidFill>
          <a:srgbClr val="FFFFFF"/>
        </a:solidFill>
        <a:effectLst/>
      </p:bgPr>
    </p:bg>
    <p:spTree>
      <p:nvGrpSpPr>
        <p:cNvPr id="1" name=""/>
        <p:cNvGrpSpPr/>
        <p:nvPr/>
      </p:nvGrpSpPr>
      <p:grpSpPr>
        <a:xfrm>
          <a:off x="0" y="0"/>
          <a:ext cx="0" cy="0"/>
          <a:chOff x="0" y="0"/>
          <a:chExt cx="0" cy="0"/>
        </a:xfrm>
      </p:grpSpPr>
      <p:sp>
        <p:nvSpPr>
          <p:cNvPr id="12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124" name="Picture Placeholder 8"/>
          <p:cNvSpPr>
            <a:spLocks noGrp="1"/>
          </p:cNvSpPr>
          <p:nvPr>
            <p:ph type="pic" idx="21"/>
          </p:nvPr>
        </p:nvSpPr>
        <p:spPr>
          <a:xfrm>
            <a:off x="335360" y="2515211"/>
            <a:ext cx="11521279" cy="4010134"/>
          </a:xfrm>
          <a:prstGeom prst="rect">
            <a:avLst/>
          </a:prstGeom>
        </p:spPr>
        <p:txBody>
          <a:bodyPr lIns="91439" tIns="45719" rIns="91439" bIns="45719" anchor="t">
            <a:noAutofit/>
          </a:bodyPr>
          <a:lstStyle/>
          <a:p>
            <a:endParaRPr/>
          </a:p>
        </p:txBody>
      </p:sp>
      <p:sp>
        <p:nvSpPr>
          <p:cNvPr id="125" name="Body Level One…"/>
          <p:cNvSpPr txBox="1">
            <a:spLocks noGrp="1"/>
          </p:cNvSpPr>
          <p:nvPr>
            <p:ph type="body" sz="quarter" idx="1" hasCustomPrompt="1"/>
          </p:nvPr>
        </p:nvSpPr>
        <p:spPr>
          <a:xfrm>
            <a:off x="335359" y="1005410"/>
            <a:ext cx="5760640" cy="576065"/>
          </a:xfrm>
          <a:prstGeom prst="rect">
            <a:avLst/>
          </a:prstGeom>
        </p:spPr>
        <p:txBody>
          <a:bodyPr anchor="t"/>
          <a:lstStyle>
            <a:lvl1pPr algn="just">
              <a:lnSpc>
                <a:spcPct val="90000"/>
              </a:lnSpc>
              <a:spcBef>
                <a:spcPts val="1000"/>
              </a:spcBef>
              <a:defRPr sz="4400">
                <a:solidFill>
                  <a:srgbClr val="000000"/>
                </a:solidFill>
              </a:defRPr>
            </a:lvl1pPr>
            <a:lvl2pPr algn="just">
              <a:lnSpc>
                <a:spcPct val="90000"/>
              </a:lnSpc>
              <a:spcBef>
                <a:spcPts val="1000"/>
              </a:spcBef>
              <a:defRPr sz="4400">
                <a:solidFill>
                  <a:srgbClr val="000000"/>
                </a:solidFill>
              </a:defRPr>
            </a:lvl2pPr>
            <a:lvl3pPr algn="just">
              <a:lnSpc>
                <a:spcPct val="90000"/>
              </a:lnSpc>
              <a:spcBef>
                <a:spcPts val="1000"/>
              </a:spcBef>
              <a:defRPr sz="4400">
                <a:solidFill>
                  <a:srgbClr val="000000"/>
                </a:solidFill>
              </a:defRPr>
            </a:lvl3pPr>
            <a:lvl4pPr algn="just">
              <a:lnSpc>
                <a:spcPct val="90000"/>
              </a:lnSpc>
              <a:spcBef>
                <a:spcPts val="1000"/>
              </a:spcBef>
              <a:defRPr sz="4400">
                <a:solidFill>
                  <a:srgbClr val="000000"/>
                </a:solidFill>
              </a:defRPr>
            </a:lvl4pPr>
            <a:lvl5pPr algn="just">
              <a:lnSpc>
                <a:spcPct val="90000"/>
              </a:lnSpc>
              <a:spcBef>
                <a:spcPts val="1000"/>
              </a:spcBef>
              <a:defRPr sz="4400">
                <a:solidFill>
                  <a:srgbClr val="000000"/>
                </a:solidFill>
              </a:defRPr>
            </a:lvl5pPr>
          </a:lstStyle>
          <a:p>
            <a:r>
              <a:t>Title goes here</a:t>
            </a:r>
          </a:p>
          <a:p>
            <a:pPr lvl="1"/>
            <a:endParaRPr/>
          </a:p>
          <a:p>
            <a:pPr lvl="2"/>
            <a:endParaRPr/>
          </a:p>
          <a:p>
            <a:pPr lvl="3"/>
            <a:endParaRPr/>
          </a:p>
          <a:p>
            <a:pPr lvl="4"/>
            <a:endParaRPr/>
          </a:p>
        </p:txBody>
      </p:sp>
      <p:sp>
        <p:nvSpPr>
          <p:cNvPr id="126" name="Marcador de texto 6"/>
          <p:cNvSpPr>
            <a:spLocks noGrp="1"/>
          </p:cNvSpPr>
          <p:nvPr>
            <p:ph type="body" sz="quarter" idx="22" hasCustomPrompt="1"/>
          </p:nvPr>
        </p:nvSpPr>
        <p:spPr>
          <a:xfrm>
            <a:off x="335359" y="1844824"/>
            <a:ext cx="5760642"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Heading</a:t>
            </a:r>
          </a:p>
        </p:txBody>
      </p:sp>
      <p:sp>
        <p:nvSpPr>
          <p:cNvPr id="127" name="Marcador de texto 4"/>
          <p:cNvSpPr>
            <a:spLocks noGrp="1"/>
          </p:cNvSpPr>
          <p:nvPr>
            <p:ph type="body" sz="quarter" idx="23" hasCustomPrompt="1"/>
          </p:nvPr>
        </p:nvSpPr>
        <p:spPr>
          <a:xfrm>
            <a:off x="6769471" y="1005410"/>
            <a:ext cx="5087168" cy="1161362"/>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stStyle>
          <a:p>
            <a:r>
              <a:t>Lorem ipsum dolor sit amet, consectetur adipiscing elit. Donec pharetra risus tempus, tempor sapien quis, hendrerit nibh. Fusce ut malesuada erat. Sit amet ullamcorper nunc. </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4_Diseño personalizado">
    <p:bg>
      <p:bgPr>
        <a:solidFill>
          <a:srgbClr val="FFFFFF"/>
        </a:solidFill>
        <a:effectLst/>
      </p:bgPr>
    </p:bg>
    <p:spTree>
      <p:nvGrpSpPr>
        <p:cNvPr id="1" name=""/>
        <p:cNvGrpSpPr/>
        <p:nvPr/>
      </p:nvGrpSpPr>
      <p:grpSpPr>
        <a:xfrm>
          <a:off x="0" y="0"/>
          <a:ext cx="0" cy="0"/>
          <a:chOff x="0" y="0"/>
          <a:chExt cx="0" cy="0"/>
        </a:xfrm>
      </p:grpSpPr>
      <p:sp>
        <p:nvSpPr>
          <p:cNvPr id="13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135" name="Picture Placeholder 8"/>
          <p:cNvSpPr>
            <a:spLocks noGrp="1"/>
          </p:cNvSpPr>
          <p:nvPr>
            <p:ph type="pic" sz="quarter" idx="21"/>
          </p:nvPr>
        </p:nvSpPr>
        <p:spPr>
          <a:xfrm>
            <a:off x="7744670" y="2902328"/>
            <a:ext cx="4111970" cy="3622962"/>
          </a:xfrm>
          <a:prstGeom prst="rect">
            <a:avLst/>
          </a:prstGeom>
        </p:spPr>
        <p:txBody>
          <a:bodyPr lIns="91439" tIns="45719" rIns="91439" bIns="45719" anchor="t">
            <a:noAutofit/>
          </a:bodyPr>
          <a:lstStyle/>
          <a:p>
            <a:endParaRPr/>
          </a:p>
        </p:txBody>
      </p:sp>
      <p:sp>
        <p:nvSpPr>
          <p:cNvPr id="136" name="Picture Placeholder 8"/>
          <p:cNvSpPr>
            <a:spLocks noGrp="1"/>
          </p:cNvSpPr>
          <p:nvPr>
            <p:ph type="pic" sz="half" idx="22"/>
          </p:nvPr>
        </p:nvSpPr>
        <p:spPr>
          <a:xfrm>
            <a:off x="335360" y="2902328"/>
            <a:ext cx="7066782" cy="3622962"/>
          </a:xfrm>
          <a:prstGeom prst="rect">
            <a:avLst/>
          </a:prstGeom>
        </p:spPr>
        <p:txBody>
          <a:bodyPr lIns="91439" tIns="45719" rIns="91439" bIns="45719" anchor="t">
            <a:noAutofit/>
          </a:bodyPr>
          <a:lstStyle/>
          <a:p>
            <a:endParaRPr/>
          </a:p>
        </p:txBody>
      </p:sp>
      <p:sp>
        <p:nvSpPr>
          <p:cNvPr id="137" name="Body Level One…"/>
          <p:cNvSpPr txBox="1">
            <a:spLocks noGrp="1"/>
          </p:cNvSpPr>
          <p:nvPr>
            <p:ph type="body" sz="quarter" idx="1" hasCustomPrompt="1"/>
          </p:nvPr>
        </p:nvSpPr>
        <p:spPr>
          <a:xfrm>
            <a:off x="335360" y="1005464"/>
            <a:ext cx="7056784" cy="1559441"/>
          </a:xfrm>
          <a:prstGeom prst="rect">
            <a:avLst/>
          </a:prstGeom>
        </p:spPr>
        <p:txBody>
          <a:bodyPr anchor="t"/>
          <a:lstStyle>
            <a:lvl1pPr>
              <a:lnSpc>
                <a:spcPts val="4400"/>
              </a:lnSpc>
              <a:defRPr sz="4400">
                <a:solidFill>
                  <a:srgbClr val="000000"/>
                </a:solidFill>
              </a:defRPr>
            </a:lvl1pPr>
            <a:lvl2pPr>
              <a:lnSpc>
                <a:spcPts val="4400"/>
              </a:lnSpc>
              <a:defRPr sz="4400">
                <a:solidFill>
                  <a:srgbClr val="000000"/>
                </a:solidFill>
              </a:defRPr>
            </a:lvl2pPr>
            <a:lvl3pPr>
              <a:lnSpc>
                <a:spcPts val="4400"/>
              </a:lnSpc>
              <a:defRPr sz="4400">
                <a:solidFill>
                  <a:srgbClr val="000000"/>
                </a:solidFill>
              </a:defRPr>
            </a:lvl3pPr>
            <a:lvl4pPr>
              <a:lnSpc>
                <a:spcPts val="4400"/>
              </a:lnSpc>
              <a:defRPr sz="4400">
                <a:solidFill>
                  <a:srgbClr val="000000"/>
                </a:solidFill>
              </a:defRPr>
            </a:lvl4pPr>
            <a:lvl5pPr>
              <a:lnSpc>
                <a:spcPts val="4400"/>
              </a:lnSpc>
              <a:defRPr sz="4400">
                <a:solidFill>
                  <a:srgbClr val="000000"/>
                </a:solidFill>
              </a:defRPr>
            </a:lvl5pPr>
          </a:lstStyle>
          <a:p>
            <a:r>
              <a:t>Lorem ipsum dolor sit amet, consectetur adipiscing elit</a:t>
            </a:r>
          </a:p>
          <a:p>
            <a:pPr lvl="1"/>
            <a:endParaRPr/>
          </a:p>
          <a:p>
            <a:pPr lvl="2"/>
            <a:endParaRPr/>
          </a:p>
          <a:p>
            <a:pPr lvl="3"/>
            <a:endParaRPr/>
          </a:p>
          <a:p>
            <a:pPr lvl="4"/>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6_Diseño personalizado">
    <p:bg>
      <p:bgPr>
        <a:solidFill>
          <a:srgbClr val="FFFFFF"/>
        </a:solidFill>
        <a:effectLst/>
      </p:bgPr>
    </p:bg>
    <p:spTree>
      <p:nvGrpSpPr>
        <p:cNvPr id="1" name=""/>
        <p:cNvGrpSpPr/>
        <p:nvPr/>
      </p:nvGrpSpPr>
      <p:grpSpPr>
        <a:xfrm>
          <a:off x="0" y="0"/>
          <a:ext cx="0" cy="0"/>
          <a:chOff x="0" y="0"/>
          <a:chExt cx="0" cy="0"/>
        </a:xfrm>
      </p:grpSpPr>
      <p:sp>
        <p:nvSpPr>
          <p:cNvPr id="14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145" name="Rectángulo 3"/>
          <p:cNvSpPr/>
          <p:nvPr/>
        </p:nvSpPr>
        <p:spPr>
          <a:xfrm>
            <a:off x="335360" y="672119"/>
            <a:ext cx="3164569" cy="5854032"/>
          </a:xfrm>
          <a:prstGeom prst="rect">
            <a:avLst/>
          </a:prstGeom>
          <a:solidFill>
            <a:srgbClr val="FF500B"/>
          </a:solidFill>
          <a:ln w="3175">
            <a:solidFill>
              <a:srgbClr val="FFFFFF"/>
            </a:solidFill>
            <a:miter/>
          </a:ln>
        </p:spPr>
        <p:txBody>
          <a:bodyPr lIns="45719" rIns="45719" anchor="ctr"/>
          <a:lstStyle/>
          <a:p>
            <a:pPr algn="ctr">
              <a:defRPr>
                <a:solidFill>
                  <a:srgbClr val="FFFFFF"/>
                </a:solidFill>
              </a:defRPr>
            </a:pPr>
            <a:endParaRPr/>
          </a:p>
        </p:txBody>
      </p:sp>
      <p:sp>
        <p:nvSpPr>
          <p:cNvPr id="146" name="Body Level One…"/>
          <p:cNvSpPr txBox="1">
            <a:spLocks noGrp="1"/>
          </p:cNvSpPr>
          <p:nvPr>
            <p:ph type="body" sz="quarter" idx="1" hasCustomPrompt="1"/>
          </p:nvPr>
        </p:nvSpPr>
        <p:spPr>
          <a:xfrm>
            <a:off x="670720" y="1013479"/>
            <a:ext cx="2490807" cy="5210063"/>
          </a:xfrm>
          <a:prstGeom prst="rect">
            <a:avLst/>
          </a:prstGeom>
        </p:spPr>
        <p:txBody>
          <a:bodyPr anchor="t"/>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r>
              <a:t>Lorem ipsum dolor sit amet, adipiscing elit. Donec pharetra risus tempus.</a:t>
            </a:r>
          </a:p>
          <a:p>
            <a:pPr lvl="1"/>
            <a:endParaRPr/>
          </a:p>
          <a:p>
            <a:pPr lvl="2"/>
            <a:endParaRPr/>
          </a:p>
          <a:p>
            <a:pPr lvl="3"/>
            <a:endParaRPr/>
          </a:p>
          <a:p>
            <a:pPr lvl="4"/>
            <a:endParaRPr/>
          </a:p>
        </p:txBody>
      </p:sp>
      <p:sp>
        <p:nvSpPr>
          <p:cNvPr id="147" name="Picture Placeholder 16"/>
          <p:cNvSpPr>
            <a:spLocks noGrp="1"/>
          </p:cNvSpPr>
          <p:nvPr>
            <p:ph type="pic" idx="21"/>
          </p:nvPr>
        </p:nvSpPr>
        <p:spPr>
          <a:xfrm>
            <a:off x="3835287" y="671314"/>
            <a:ext cx="8021354" cy="5854031"/>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21_Diseño personalizado">
    <p:bg>
      <p:bgPr>
        <a:solidFill>
          <a:srgbClr val="FFFFFF"/>
        </a:solidFill>
        <a:effectLst/>
      </p:bgPr>
    </p:bg>
    <p:spTree>
      <p:nvGrpSpPr>
        <p:cNvPr id="1" name=""/>
        <p:cNvGrpSpPr/>
        <p:nvPr/>
      </p:nvGrpSpPr>
      <p:grpSpPr>
        <a:xfrm>
          <a:off x="0" y="0"/>
          <a:ext cx="0" cy="0"/>
          <a:chOff x="0" y="0"/>
          <a:chExt cx="0" cy="0"/>
        </a:xfrm>
      </p:grpSpPr>
      <p:sp>
        <p:nvSpPr>
          <p:cNvPr id="15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155" name="Body Level One…"/>
          <p:cNvSpPr txBox="1">
            <a:spLocks noGrp="1"/>
          </p:cNvSpPr>
          <p:nvPr>
            <p:ph type="body" sz="quarter" idx="1" hasCustomPrompt="1"/>
          </p:nvPr>
        </p:nvSpPr>
        <p:spPr>
          <a:xfrm>
            <a:off x="335360" y="1005410"/>
            <a:ext cx="4832423" cy="3315070"/>
          </a:xfrm>
          <a:prstGeom prst="rect">
            <a:avLst/>
          </a:prstGeom>
        </p:spPr>
        <p:txBody>
          <a:bodyPr anchor="t"/>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r>
              <a:t>Lorem ipsum dolor sit amet, consectetur adipiscing elit. Donec pharetra risus tempus, tempor sapien quis, hendrerit nibh. </a:t>
            </a:r>
          </a:p>
          <a:p>
            <a:pPr lvl="1"/>
            <a:endParaRPr/>
          </a:p>
          <a:p>
            <a:pPr lvl="2"/>
            <a:endParaRPr/>
          </a:p>
          <a:p>
            <a:pPr lvl="3"/>
            <a:endParaRPr/>
          </a:p>
          <a:p>
            <a:pPr lvl="4"/>
            <a:endParaRPr/>
          </a:p>
        </p:txBody>
      </p:sp>
      <p:sp>
        <p:nvSpPr>
          <p:cNvPr id="156" name="Marcador de texto 4"/>
          <p:cNvSpPr>
            <a:spLocks noGrp="1"/>
          </p:cNvSpPr>
          <p:nvPr>
            <p:ph type="body" sz="half" idx="21" hasCustomPrompt="1"/>
          </p:nvPr>
        </p:nvSpPr>
        <p:spPr>
          <a:xfrm>
            <a:off x="5849963" y="1005410"/>
            <a:ext cx="6006675" cy="5447927"/>
          </a:xfrm>
          <a:prstGeom prst="rect">
            <a:avLst/>
          </a:prstGeom>
        </p:spPr>
        <p:txBody>
          <a:bodyPr numCol="2" spcCol="359999" anchor="t"/>
          <a:lstStyle>
            <a:lvl1pPr>
              <a:lnSpc>
                <a:spcPts val="1600"/>
              </a:lnSpc>
              <a:defRPr sz="1600">
                <a:solidFill>
                  <a:srgbClr val="000000"/>
                </a:solidFill>
                <a:latin typeface="Suisse Int'l Light"/>
                <a:ea typeface="Suisse Int'l Light"/>
                <a:cs typeface="Suisse Int'l Light"/>
                <a:sym typeface="Suisse Int'l Light"/>
              </a:defRPr>
            </a:lvl1pPr>
          </a:lstStyle>
          <a:p>
            <a:r>
              <a:t>Lorem ipsum dolor sit amet, consectetur adipiscing elit. Sed non risus. Suspendisse lectus tortor, dignissim sit amet, adipiscing nec, ultricies sed, dolor. Cras elementum ultrices diam. Maecenas ligula massa, varius a, semper congue, euismod non, mi. Proin porttitor, orci nec nonummy molestie, enim est eleifend mi, non fermentum diam nisl sit amet erat. Duis semper. Duis arcu massa, scelerisque vitae, consequat in, pretium a, enim. Pellentesque congue. Ut in risus volutpat libero pharetra tempor. Cras vestibulum bibendum augue. Praesent egestas leo in pede. Praesent blandit odio eu enim. Pellentesque sed dui ut augue blandit sodales. Vestibulum ante ipsum primis in faucibus orci luctus et ultrices posuere cubilia Curae; Aliquam nibh. Mauris ac mauris sed pede pellentesque fermentum. Maecenas adipiscing ante non diam sodales hendrerit.
Ut velit mauris, egestas sed, gravida nec, ornare ut, mi. Aenean ut orci vel massa suscipit pulvinar. Nulla sollicitudin. Fusce varius, ligula non tempus aliquam, nunc turpis ullamcorper nibh, in tempus sapien eros vitae ligula. Pellentesque rhoncus nunc et augue. Integer id felis. Curabitur aliquet pellentesque diam. Integer quis metus vitae elit lobortis egestas. Lorem ipsum dolor sit amet, consectetuer adipiscing elit. Morbi vel erat non mauris convallis vehicula. </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6_Diseño personalizado">
    <p:bg>
      <p:bgPr>
        <a:solidFill>
          <a:srgbClr val="FFFFFF"/>
        </a:solidFill>
        <a:effectLst/>
      </p:bgPr>
    </p:bg>
    <p:spTree>
      <p:nvGrpSpPr>
        <p:cNvPr id="1" name=""/>
        <p:cNvGrpSpPr/>
        <p:nvPr/>
      </p:nvGrpSpPr>
      <p:grpSpPr>
        <a:xfrm>
          <a:off x="0" y="0"/>
          <a:ext cx="0" cy="0"/>
          <a:chOff x="0" y="0"/>
          <a:chExt cx="0" cy="0"/>
        </a:xfrm>
      </p:grpSpPr>
      <p:sp>
        <p:nvSpPr>
          <p:cNvPr id="16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164" name="Picture Placeholder 8"/>
          <p:cNvSpPr>
            <a:spLocks noGrp="1"/>
          </p:cNvSpPr>
          <p:nvPr>
            <p:ph type="pic" idx="21"/>
          </p:nvPr>
        </p:nvSpPr>
        <p:spPr>
          <a:xfrm>
            <a:off x="335360" y="2661323"/>
            <a:ext cx="11521280" cy="3863750"/>
          </a:xfrm>
          <a:prstGeom prst="rect">
            <a:avLst/>
          </a:prstGeom>
        </p:spPr>
        <p:txBody>
          <a:bodyPr lIns="91439" tIns="45719" rIns="91439" bIns="45719" anchor="t">
            <a:noAutofit/>
          </a:bodyPr>
          <a:lstStyle/>
          <a:p>
            <a:endParaRPr/>
          </a:p>
        </p:txBody>
      </p:sp>
      <p:sp>
        <p:nvSpPr>
          <p:cNvPr id="165" name="Body Level One…"/>
          <p:cNvSpPr txBox="1">
            <a:spLocks noGrp="1"/>
          </p:cNvSpPr>
          <p:nvPr>
            <p:ph type="body" sz="quarter" idx="1" hasCustomPrompt="1"/>
          </p:nvPr>
        </p:nvSpPr>
        <p:spPr>
          <a:xfrm>
            <a:off x="335359" y="1005410"/>
            <a:ext cx="5760640" cy="576065"/>
          </a:xfrm>
          <a:prstGeom prst="rect">
            <a:avLst/>
          </a:prstGeom>
        </p:spPr>
        <p:txBody>
          <a:bodyPr anchor="t"/>
          <a:lstStyle>
            <a:lvl1pPr algn="just">
              <a:lnSpc>
                <a:spcPct val="90000"/>
              </a:lnSpc>
              <a:spcBef>
                <a:spcPts val="1000"/>
              </a:spcBef>
              <a:defRPr sz="4400">
                <a:solidFill>
                  <a:srgbClr val="000000"/>
                </a:solidFill>
              </a:defRPr>
            </a:lvl1pPr>
            <a:lvl2pPr algn="just">
              <a:lnSpc>
                <a:spcPct val="90000"/>
              </a:lnSpc>
              <a:spcBef>
                <a:spcPts val="1000"/>
              </a:spcBef>
              <a:defRPr sz="4400">
                <a:solidFill>
                  <a:srgbClr val="000000"/>
                </a:solidFill>
              </a:defRPr>
            </a:lvl2pPr>
            <a:lvl3pPr algn="just">
              <a:lnSpc>
                <a:spcPct val="90000"/>
              </a:lnSpc>
              <a:spcBef>
                <a:spcPts val="1000"/>
              </a:spcBef>
              <a:defRPr sz="4400">
                <a:solidFill>
                  <a:srgbClr val="000000"/>
                </a:solidFill>
              </a:defRPr>
            </a:lvl3pPr>
            <a:lvl4pPr algn="just">
              <a:lnSpc>
                <a:spcPct val="90000"/>
              </a:lnSpc>
              <a:spcBef>
                <a:spcPts val="1000"/>
              </a:spcBef>
              <a:defRPr sz="4400">
                <a:solidFill>
                  <a:srgbClr val="000000"/>
                </a:solidFill>
              </a:defRPr>
            </a:lvl4pPr>
            <a:lvl5pPr algn="just">
              <a:lnSpc>
                <a:spcPct val="90000"/>
              </a:lnSpc>
              <a:spcBef>
                <a:spcPts val="1000"/>
              </a:spcBef>
              <a:defRPr sz="4400">
                <a:solidFill>
                  <a:srgbClr val="000000"/>
                </a:solidFill>
              </a:defRPr>
            </a:lvl5pPr>
          </a:lstStyle>
          <a:p>
            <a:r>
              <a:t>Title goes here</a:t>
            </a:r>
          </a:p>
          <a:p>
            <a:pPr lvl="1"/>
            <a:endParaRPr/>
          </a:p>
          <a:p>
            <a:pPr lvl="2"/>
            <a:endParaRPr/>
          </a:p>
          <a:p>
            <a:pPr lvl="3"/>
            <a:endParaRPr/>
          </a:p>
          <a:p>
            <a:pPr lvl="4"/>
            <a:endParaRPr/>
          </a:p>
        </p:txBody>
      </p:sp>
      <p:sp>
        <p:nvSpPr>
          <p:cNvPr id="166" name="Marcador de texto 4"/>
          <p:cNvSpPr>
            <a:spLocks noGrp="1"/>
          </p:cNvSpPr>
          <p:nvPr>
            <p:ph type="body" sz="quarter" idx="22" hasCustomPrompt="1"/>
          </p:nvPr>
        </p:nvSpPr>
        <p:spPr>
          <a:xfrm>
            <a:off x="6769471" y="1005410"/>
            <a:ext cx="5087168" cy="1161362"/>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stStyle>
          <a:p>
            <a:r>
              <a:t>Lorem ipsum dolor sit amet, consectetur adipiscing elit. Donec pharetra risus tempus, tempor sapien quis, hendrerit nibh.</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9_Diseño personalizado">
    <p:bg>
      <p:bgPr>
        <a:solidFill>
          <a:srgbClr val="FFFFFF"/>
        </a:solidFill>
        <a:effectLst/>
      </p:bgPr>
    </p:bg>
    <p:spTree>
      <p:nvGrpSpPr>
        <p:cNvPr id="1" name=""/>
        <p:cNvGrpSpPr/>
        <p:nvPr/>
      </p:nvGrpSpPr>
      <p:grpSpPr>
        <a:xfrm>
          <a:off x="0" y="0"/>
          <a:ext cx="0" cy="0"/>
          <a:chOff x="0" y="0"/>
          <a:chExt cx="0" cy="0"/>
        </a:xfrm>
      </p:grpSpPr>
      <p:sp>
        <p:nvSpPr>
          <p:cNvPr id="17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174" name="Picture Placeholder 8"/>
          <p:cNvSpPr>
            <a:spLocks noGrp="1"/>
          </p:cNvSpPr>
          <p:nvPr>
            <p:ph type="pic" sz="quarter" idx="21"/>
          </p:nvPr>
        </p:nvSpPr>
        <p:spPr>
          <a:xfrm>
            <a:off x="335361" y="2118629"/>
            <a:ext cx="3486074" cy="2022958"/>
          </a:xfrm>
          <a:prstGeom prst="rect">
            <a:avLst/>
          </a:prstGeom>
        </p:spPr>
        <p:txBody>
          <a:bodyPr lIns="91439" tIns="45719" rIns="91439" bIns="45719" anchor="t">
            <a:noAutofit/>
          </a:bodyPr>
          <a:lstStyle/>
          <a:p>
            <a:endParaRPr/>
          </a:p>
        </p:txBody>
      </p:sp>
      <p:sp>
        <p:nvSpPr>
          <p:cNvPr id="175" name="Picture Placeholder 8"/>
          <p:cNvSpPr>
            <a:spLocks noGrp="1"/>
          </p:cNvSpPr>
          <p:nvPr>
            <p:ph type="pic" sz="quarter" idx="22"/>
          </p:nvPr>
        </p:nvSpPr>
        <p:spPr>
          <a:xfrm>
            <a:off x="4157864" y="2118629"/>
            <a:ext cx="3703518" cy="2022958"/>
          </a:xfrm>
          <a:prstGeom prst="rect">
            <a:avLst/>
          </a:prstGeom>
        </p:spPr>
        <p:txBody>
          <a:bodyPr lIns="91439" tIns="45719" rIns="91439" bIns="45719" anchor="t">
            <a:noAutofit/>
          </a:bodyPr>
          <a:lstStyle/>
          <a:p>
            <a:endParaRPr/>
          </a:p>
        </p:txBody>
      </p:sp>
      <p:sp>
        <p:nvSpPr>
          <p:cNvPr id="176" name="Picture Placeholder 8"/>
          <p:cNvSpPr>
            <a:spLocks noGrp="1"/>
          </p:cNvSpPr>
          <p:nvPr>
            <p:ph type="pic" sz="quarter" idx="23"/>
          </p:nvPr>
        </p:nvSpPr>
        <p:spPr>
          <a:xfrm>
            <a:off x="329361" y="4476946"/>
            <a:ext cx="3492608" cy="2022959"/>
          </a:xfrm>
          <a:prstGeom prst="rect">
            <a:avLst/>
          </a:prstGeom>
        </p:spPr>
        <p:txBody>
          <a:bodyPr lIns="91439" tIns="45719" rIns="91439" bIns="45719" anchor="t">
            <a:noAutofit/>
          </a:bodyPr>
          <a:lstStyle/>
          <a:p>
            <a:endParaRPr/>
          </a:p>
        </p:txBody>
      </p:sp>
      <p:sp>
        <p:nvSpPr>
          <p:cNvPr id="177" name="Picture Placeholder 8"/>
          <p:cNvSpPr>
            <a:spLocks noGrp="1"/>
          </p:cNvSpPr>
          <p:nvPr>
            <p:ph type="pic" sz="quarter" idx="24"/>
          </p:nvPr>
        </p:nvSpPr>
        <p:spPr>
          <a:xfrm>
            <a:off x="4157329" y="4476946"/>
            <a:ext cx="3703517" cy="2022959"/>
          </a:xfrm>
          <a:prstGeom prst="rect">
            <a:avLst/>
          </a:prstGeom>
        </p:spPr>
        <p:txBody>
          <a:bodyPr lIns="91439" tIns="45719" rIns="91439" bIns="45719" anchor="t">
            <a:noAutofit/>
          </a:bodyPr>
          <a:lstStyle/>
          <a:p>
            <a:endParaRPr/>
          </a:p>
        </p:txBody>
      </p:sp>
      <p:sp>
        <p:nvSpPr>
          <p:cNvPr id="178" name="Picture Placeholder 8"/>
          <p:cNvSpPr>
            <a:spLocks noGrp="1"/>
          </p:cNvSpPr>
          <p:nvPr>
            <p:ph type="pic" sz="quarter" idx="25"/>
          </p:nvPr>
        </p:nvSpPr>
        <p:spPr>
          <a:xfrm>
            <a:off x="8196740" y="4476946"/>
            <a:ext cx="3659898" cy="2022959"/>
          </a:xfrm>
          <a:prstGeom prst="rect">
            <a:avLst/>
          </a:prstGeom>
        </p:spPr>
        <p:txBody>
          <a:bodyPr lIns="91439" tIns="45719" rIns="91439" bIns="45719" anchor="t">
            <a:noAutofit/>
          </a:bodyPr>
          <a:lstStyle/>
          <a:p>
            <a:endParaRPr/>
          </a:p>
        </p:txBody>
      </p:sp>
      <p:sp>
        <p:nvSpPr>
          <p:cNvPr id="179" name="Body Level One…"/>
          <p:cNvSpPr txBox="1">
            <a:spLocks noGrp="1"/>
          </p:cNvSpPr>
          <p:nvPr>
            <p:ph type="body" sz="quarter" idx="1" hasCustomPrompt="1"/>
          </p:nvPr>
        </p:nvSpPr>
        <p:spPr>
          <a:xfrm>
            <a:off x="335360" y="1005410"/>
            <a:ext cx="5760640" cy="576065"/>
          </a:xfrm>
          <a:prstGeom prst="rect">
            <a:avLst/>
          </a:prstGeom>
        </p:spPr>
        <p:txBody>
          <a:bodyPr anchor="t"/>
          <a:lstStyle>
            <a:lvl1pPr algn="just">
              <a:lnSpc>
                <a:spcPct val="90000"/>
              </a:lnSpc>
              <a:spcBef>
                <a:spcPts val="1000"/>
              </a:spcBef>
              <a:defRPr sz="4400">
                <a:solidFill>
                  <a:srgbClr val="000000"/>
                </a:solidFill>
              </a:defRPr>
            </a:lvl1pPr>
            <a:lvl2pPr algn="just">
              <a:lnSpc>
                <a:spcPct val="90000"/>
              </a:lnSpc>
              <a:spcBef>
                <a:spcPts val="1000"/>
              </a:spcBef>
              <a:defRPr sz="4400">
                <a:solidFill>
                  <a:srgbClr val="000000"/>
                </a:solidFill>
              </a:defRPr>
            </a:lvl2pPr>
            <a:lvl3pPr algn="just">
              <a:lnSpc>
                <a:spcPct val="90000"/>
              </a:lnSpc>
              <a:spcBef>
                <a:spcPts val="1000"/>
              </a:spcBef>
              <a:defRPr sz="4400">
                <a:solidFill>
                  <a:srgbClr val="000000"/>
                </a:solidFill>
              </a:defRPr>
            </a:lvl3pPr>
            <a:lvl4pPr algn="just">
              <a:lnSpc>
                <a:spcPct val="90000"/>
              </a:lnSpc>
              <a:spcBef>
                <a:spcPts val="1000"/>
              </a:spcBef>
              <a:defRPr sz="4400">
                <a:solidFill>
                  <a:srgbClr val="000000"/>
                </a:solidFill>
              </a:defRPr>
            </a:lvl4pPr>
            <a:lvl5pPr algn="just">
              <a:lnSpc>
                <a:spcPct val="90000"/>
              </a:lnSpc>
              <a:spcBef>
                <a:spcPts val="1000"/>
              </a:spcBef>
              <a:defRPr sz="4400">
                <a:solidFill>
                  <a:srgbClr val="000000"/>
                </a:solidFill>
              </a:defRPr>
            </a:lvl5pPr>
          </a:lstStyle>
          <a:p>
            <a:r>
              <a:t>Title goes here</a:t>
            </a:r>
          </a:p>
          <a:p>
            <a:pPr lvl="1"/>
            <a:endParaRPr/>
          </a:p>
          <a:p>
            <a:pPr lvl="2"/>
            <a:endParaRPr/>
          </a:p>
          <a:p>
            <a:pPr lvl="3"/>
            <a:endParaRPr/>
          </a:p>
          <a:p>
            <a:pPr lvl="4"/>
            <a:endParaRPr/>
          </a:p>
        </p:txBody>
      </p:sp>
      <p:sp>
        <p:nvSpPr>
          <p:cNvPr id="180" name="Picture Placeholder 8"/>
          <p:cNvSpPr>
            <a:spLocks noGrp="1"/>
          </p:cNvSpPr>
          <p:nvPr>
            <p:ph type="pic" sz="quarter" idx="26"/>
          </p:nvPr>
        </p:nvSpPr>
        <p:spPr>
          <a:xfrm>
            <a:off x="8196742" y="2118629"/>
            <a:ext cx="3659898" cy="2030452"/>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13_Diseño personalizado">
    <p:bg>
      <p:bgPr>
        <a:solidFill>
          <a:srgbClr val="FFFFFF"/>
        </a:solidFill>
        <a:effectLst/>
      </p:bgPr>
    </p:bg>
    <p:spTree>
      <p:nvGrpSpPr>
        <p:cNvPr id="1" name=""/>
        <p:cNvGrpSpPr/>
        <p:nvPr/>
      </p:nvGrpSpPr>
      <p:grpSpPr>
        <a:xfrm>
          <a:off x="0" y="0"/>
          <a:ext cx="0" cy="0"/>
          <a:chOff x="0" y="0"/>
          <a:chExt cx="0" cy="0"/>
        </a:xfrm>
      </p:grpSpPr>
      <p:sp>
        <p:nvSpPr>
          <p:cNvPr id="18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188" name="Picture Placeholder 8"/>
          <p:cNvSpPr>
            <a:spLocks noGrp="1"/>
          </p:cNvSpPr>
          <p:nvPr>
            <p:ph type="pic" sz="quarter" idx="21"/>
          </p:nvPr>
        </p:nvSpPr>
        <p:spPr>
          <a:xfrm>
            <a:off x="335360" y="2522184"/>
            <a:ext cx="3544354" cy="2275435"/>
          </a:xfrm>
          <a:prstGeom prst="rect">
            <a:avLst/>
          </a:prstGeom>
        </p:spPr>
        <p:txBody>
          <a:bodyPr lIns="91439" tIns="45719" rIns="91439" bIns="45719" anchor="t">
            <a:noAutofit/>
          </a:bodyPr>
          <a:lstStyle/>
          <a:p>
            <a:endParaRPr/>
          </a:p>
        </p:txBody>
      </p:sp>
      <p:sp>
        <p:nvSpPr>
          <p:cNvPr id="189" name="Body Level One…"/>
          <p:cNvSpPr txBox="1">
            <a:spLocks noGrp="1"/>
          </p:cNvSpPr>
          <p:nvPr>
            <p:ph type="body" sz="quarter" idx="1" hasCustomPrompt="1"/>
          </p:nvPr>
        </p:nvSpPr>
        <p:spPr>
          <a:xfrm>
            <a:off x="335360" y="5677029"/>
            <a:ext cx="3544353" cy="836378"/>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vl2pPr>
              <a:lnSpc>
                <a:spcPts val="1600"/>
              </a:lnSpc>
              <a:defRPr sz="1600">
                <a:solidFill>
                  <a:srgbClr val="000000"/>
                </a:solidFill>
                <a:latin typeface="Suisse Int'l Light"/>
                <a:ea typeface="Suisse Int'l Light"/>
                <a:cs typeface="Suisse Int'l Light"/>
                <a:sym typeface="Suisse Int'l Light"/>
              </a:defRPr>
            </a:lvl2pPr>
            <a:lvl3pPr>
              <a:lnSpc>
                <a:spcPts val="1600"/>
              </a:lnSpc>
              <a:defRPr sz="1600">
                <a:solidFill>
                  <a:srgbClr val="000000"/>
                </a:solidFill>
                <a:latin typeface="Suisse Int'l Light"/>
                <a:ea typeface="Suisse Int'l Light"/>
                <a:cs typeface="Suisse Int'l Light"/>
                <a:sym typeface="Suisse Int'l Light"/>
              </a:defRPr>
            </a:lvl3pPr>
            <a:lvl4pPr>
              <a:lnSpc>
                <a:spcPts val="1600"/>
              </a:lnSpc>
              <a:defRPr sz="1600">
                <a:solidFill>
                  <a:srgbClr val="000000"/>
                </a:solidFill>
                <a:latin typeface="Suisse Int'l Light"/>
                <a:ea typeface="Suisse Int'l Light"/>
                <a:cs typeface="Suisse Int'l Light"/>
                <a:sym typeface="Suisse Int'l Light"/>
              </a:defRPr>
            </a:lvl4pPr>
            <a:lvl5pPr>
              <a:lnSpc>
                <a:spcPts val="1600"/>
              </a:lnSpc>
              <a:defRPr sz="1600">
                <a:solidFill>
                  <a:srgbClr val="000000"/>
                </a:solidFill>
                <a:latin typeface="Suisse Int'l Light"/>
                <a:ea typeface="Suisse Int'l Light"/>
                <a:cs typeface="Suisse Int'l Light"/>
                <a:sym typeface="Suisse Int'l Light"/>
              </a:defRPr>
            </a:lvl5pPr>
          </a:lstStyle>
          <a:p>
            <a:r>
              <a:t>Lorem ipsum dolor sit amet, consectetur adipiscing elit. Donec pharetra risus tempus.</a:t>
            </a:r>
          </a:p>
          <a:p>
            <a:pPr lvl="1"/>
            <a:endParaRPr/>
          </a:p>
          <a:p>
            <a:pPr lvl="2"/>
            <a:endParaRPr/>
          </a:p>
          <a:p>
            <a:pPr lvl="3"/>
            <a:endParaRPr/>
          </a:p>
          <a:p>
            <a:pPr lvl="4"/>
            <a:endParaRPr/>
          </a:p>
        </p:txBody>
      </p:sp>
      <p:sp>
        <p:nvSpPr>
          <p:cNvPr id="190" name="Marcador de texto 6"/>
          <p:cNvSpPr>
            <a:spLocks noGrp="1"/>
          </p:cNvSpPr>
          <p:nvPr>
            <p:ph type="body" sz="quarter" idx="22" hasCustomPrompt="1"/>
          </p:nvPr>
        </p:nvSpPr>
        <p:spPr>
          <a:xfrm>
            <a:off x="335359" y="5139632"/>
            <a:ext cx="3544355"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Subtitle text</a:t>
            </a:r>
          </a:p>
        </p:txBody>
      </p:sp>
      <p:sp>
        <p:nvSpPr>
          <p:cNvPr id="191" name="Marcador de texto 7"/>
          <p:cNvSpPr>
            <a:spLocks noGrp="1"/>
          </p:cNvSpPr>
          <p:nvPr>
            <p:ph type="body" sz="quarter" idx="23" hasCustomPrompt="1"/>
          </p:nvPr>
        </p:nvSpPr>
        <p:spPr>
          <a:xfrm>
            <a:off x="335360" y="1005410"/>
            <a:ext cx="5400600" cy="576065"/>
          </a:xfrm>
          <a:prstGeom prst="rect">
            <a:avLst/>
          </a:prstGeom>
        </p:spPr>
        <p:txBody>
          <a:bodyPr anchor="t"/>
          <a:lstStyle>
            <a:lvl1pPr algn="just" defTabSz="768095">
              <a:lnSpc>
                <a:spcPct val="90000"/>
              </a:lnSpc>
              <a:spcBef>
                <a:spcPts val="800"/>
              </a:spcBef>
              <a:defRPr sz="3696">
                <a:solidFill>
                  <a:srgbClr val="000000"/>
                </a:solidFill>
              </a:defRPr>
            </a:lvl1pPr>
          </a:lstStyle>
          <a:p>
            <a:r>
              <a:t>Title goes here</a:t>
            </a:r>
          </a:p>
        </p:txBody>
      </p:sp>
      <p:sp>
        <p:nvSpPr>
          <p:cNvPr id="192" name="Marcador de texto 6"/>
          <p:cNvSpPr>
            <a:spLocks noGrp="1"/>
          </p:cNvSpPr>
          <p:nvPr>
            <p:ph type="body" sz="quarter" idx="24" hasCustomPrompt="1"/>
          </p:nvPr>
        </p:nvSpPr>
        <p:spPr>
          <a:xfrm>
            <a:off x="335360" y="1844824"/>
            <a:ext cx="3757394"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Heading</a:t>
            </a:r>
          </a:p>
        </p:txBody>
      </p:sp>
      <p:sp>
        <p:nvSpPr>
          <p:cNvPr id="193" name="Picture Placeholder 8"/>
          <p:cNvSpPr>
            <a:spLocks noGrp="1"/>
          </p:cNvSpPr>
          <p:nvPr>
            <p:ph type="pic" sz="quarter" idx="25"/>
          </p:nvPr>
        </p:nvSpPr>
        <p:spPr>
          <a:xfrm>
            <a:off x="4223958" y="2522184"/>
            <a:ext cx="3744086" cy="2275435"/>
          </a:xfrm>
          <a:prstGeom prst="rect">
            <a:avLst/>
          </a:prstGeom>
        </p:spPr>
        <p:txBody>
          <a:bodyPr lIns="91439" tIns="45719" rIns="91439" bIns="45719" anchor="t">
            <a:noAutofit/>
          </a:bodyPr>
          <a:lstStyle/>
          <a:p>
            <a:endParaRPr/>
          </a:p>
        </p:txBody>
      </p:sp>
      <p:sp>
        <p:nvSpPr>
          <p:cNvPr id="194" name="Marcador de texto 4"/>
          <p:cNvSpPr>
            <a:spLocks noGrp="1"/>
          </p:cNvSpPr>
          <p:nvPr>
            <p:ph type="body" sz="quarter" idx="26" hasCustomPrompt="1"/>
          </p:nvPr>
        </p:nvSpPr>
        <p:spPr>
          <a:xfrm>
            <a:off x="4423690" y="5677029"/>
            <a:ext cx="3544352" cy="836379"/>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stStyle>
          <a:p>
            <a:r>
              <a:t>Lorem ipsum dolor sit amet, consectetur adipiscing elit. Donec pharetra risus tempus.</a:t>
            </a:r>
          </a:p>
        </p:txBody>
      </p:sp>
      <p:sp>
        <p:nvSpPr>
          <p:cNvPr id="195" name="Marcador de texto 6"/>
          <p:cNvSpPr>
            <a:spLocks noGrp="1"/>
          </p:cNvSpPr>
          <p:nvPr>
            <p:ph type="body" sz="quarter" idx="27" hasCustomPrompt="1"/>
          </p:nvPr>
        </p:nvSpPr>
        <p:spPr>
          <a:xfrm>
            <a:off x="4423690" y="5139632"/>
            <a:ext cx="3544518"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Subtitle text</a:t>
            </a:r>
          </a:p>
        </p:txBody>
      </p:sp>
      <p:sp>
        <p:nvSpPr>
          <p:cNvPr id="196" name="Picture Placeholder 8"/>
          <p:cNvSpPr>
            <a:spLocks noGrp="1"/>
          </p:cNvSpPr>
          <p:nvPr>
            <p:ph type="pic" sz="quarter" idx="28"/>
          </p:nvPr>
        </p:nvSpPr>
        <p:spPr>
          <a:xfrm>
            <a:off x="8312287" y="2522184"/>
            <a:ext cx="3534750" cy="2275435"/>
          </a:xfrm>
          <a:prstGeom prst="rect">
            <a:avLst/>
          </a:prstGeom>
        </p:spPr>
        <p:txBody>
          <a:bodyPr lIns="91439" tIns="45719" rIns="91439" bIns="45719" anchor="t">
            <a:noAutofit/>
          </a:bodyPr>
          <a:lstStyle/>
          <a:p>
            <a:endParaRPr/>
          </a:p>
        </p:txBody>
      </p:sp>
      <p:sp>
        <p:nvSpPr>
          <p:cNvPr id="197" name="Marcador de texto 4"/>
          <p:cNvSpPr>
            <a:spLocks noGrp="1"/>
          </p:cNvSpPr>
          <p:nvPr>
            <p:ph type="body" sz="quarter" idx="29" hasCustomPrompt="1"/>
          </p:nvPr>
        </p:nvSpPr>
        <p:spPr>
          <a:xfrm>
            <a:off x="8312287" y="5661650"/>
            <a:ext cx="3534750" cy="851758"/>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stStyle>
          <a:p>
            <a:r>
              <a:t>Lorem ipsum dolor sit amet, consectetur adipiscing elit. Donec pharetra risus tempus.</a:t>
            </a:r>
          </a:p>
        </p:txBody>
      </p:sp>
      <p:sp>
        <p:nvSpPr>
          <p:cNvPr id="198" name="Marcador de texto 6"/>
          <p:cNvSpPr>
            <a:spLocks noGrp="1"/>
          </p:cNvSpPr>
          <p:nvPr>
            <p:ph type="body" sz="quarter" idx="30" hasCustomPrompt="1"/>
          </p:nvPr>
        </p:nvSpPr>
        <p:spPr>
          <a:xfrm>
            <a:off x="8312287" y="5139632"/>
            <a:ext cx="3534750"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Subtitle text</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11_Diseño personalizado">
    <p:bg>
      <p:bgPr>
        <a:solidFill>
          <a:srgbClr val="FFFFFF"/>
        </a:solidFill>
        <a:effectLst/>
      </p:bgPr>
    </p:bg>
    <p:spTree>
      <p:nvGrpSpPr>
        <p:cNvPr id="1" name=""/>
        <p:cNvGrpSpPr/>
        <p:nvPr/>
      </p:nvGrpSpPr>
      <p:grpSpPr>
        <a:xfrm>
          <a:off x="0" y="0"/>
          <a:ext cx="0" cy="0"/>
          <a:chOff x="0" y="0"/>
          <a:chExt cx="0" cy="0"/>
        </a:xfrm>
      </p:grpSpPr>
      <p:sp>
        <p:nvSpPr>
          <p:cNvPr id="20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206" name="Body Level One…"/>
          <p:cNvSpPr txBox="1">
            <a:spLocks noGrp="1"/>
          </p:cNvSpPr>
          <p:nvPr>
            <p:ph type="body" sz="quarter" idx="1" hasCustomPrompt="1"/>
          </p:nvPr>
        </p:nvSpPr>
        <p:spPr>
          <a:xfrm>
            <a:off x="6766720" y="1008857"/>
            <a:ext cx="5047674" cy="763960"/>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vl2pPr>
              <a:lnSpc>
                <a:spcPts val="1600"/>
              </a:lnSpc>
              <a:defRPr sz="1600">
                <a:solidFill>
                  <a:srgbClr val="000000"/>
                </a:solidFill>
                <a:latin typeface="Suisse Int'l Light"/>
                <a:ea typeface="Suisse Int'l Light"/>
                <a:cs typeface="Suisse Int'l Light"/>
                <a:sym typeface="Suisse Int'l Light"/>
              </a:defRPr>
            </a:lvl2pPr>
            <a:lvl3pPr>
              <a:lnSpc>
                <a:spcPts val="1600"/>
              </a:lnSpc>
              <a:defRPr sz="1600">
                <a:solidFill>
                  <a:srgbClr val="000000"/>
                </a:solidFill>
                <a:latin typeface="Suisse Int'l Light"/>
                <a:ea typeface="Suisse Int'l Light"/>
                <a:cs typeface="Suisse Int'l Light"/>
                <a:sym typeface="Suisse Int'l Light"/>
              </a:defRPr>
            </a:lvl3pPr>
            <a:lvl4pPr>
              <a:lnSpc>
                <a:spcPts val="1600"/>
              </a:lnSpc>
              <a:defRPr sz="1600">
                <a:solidFill>
                  <a:srgbClr val="000000"/>
                </a:solidFill>
                <a:latin typeface="Suisse Int'l Light"/>
                <a:ea typeface="Suisse Int'l Light"/>
                <a:cs typeface="Suisse Int'l Light"/>
                <a:sym typeface="Suisse Int'l Light"/>
              </a:defRPr>
            </a:lvl4pPr>
            <a:lvl5pPr>
              <a:lnSpc>
                <a:spcPts val="1600"/>
              </a:lnSpc>
              <a:defRPr sz="1600">
                <a:solidFill>
                  <a:srgbClr val="000000"/>
                </a:solidFill>
                <a:latin typeface="Suisse Int'l Light"/>
                <a:ea typeface="Suisse Int'l Light"/>
                <a:cs typeface="Suisse Int'l Light"/>
                <a:sym typeface="Suisse Int'l Light"/>
              </a:defRPr>
            </a:lvl5pPr>
          </a:lstStyle>
          <a:p>
            <a:r>
              <a:t>Lorem ipsum dolor sit amet, consectetur adipiscing elit. Donec pharetra risus tempus, tempor sapien quis, hendrerit nibh. Fusce ut malesuada erat.</a:t>
            </a:r>
          </a:p>
          <a:p>
            <a:pPr lvl="1"/>
            <a:endParaRPr/>
          </a:p>
          <a:p>
            <a:pPr lvl="2"/>
            <a:endParaRPr/>
          </a:p>
          <a:p>
            <a:pPr lvl="3"/>
            <a:endParaRPr/>
          </a:p>
          <a:p>
            <a:pPr lvl="4"/>
            <a:endParaRPr/>
          </a:p>
        </p:txBody>
      </p:sp>
      <p:sp>
        <p:nvSpPr>
          <p:cNvPr id="207" name="Picture Placeholder 8"/>
          <p:cNvSpPr>
            <a:spLocks noGrp="1"/>
          </p:cNvSpPr>
          <p:nvPr>
            <p:ph type="pic" sz="quarter" idx="21"/>
          </p:nvPr>
        </p:nvSpPr>
        <p:spPr>
          <a:xfrm>
            <a:off x="335360" y="2522184"/>
            <a:ext cx="3549807" cy="4003160"/>
          </a:xfrm>
          <a:prstGeom prst="rect">
            <a:avLst/>
          </a:prstGeom>
        </p:spPr>
        <p:txBody>
          <a:bodyPr lIns="91439" tIns="45719" rIns="91439" bIns="45719" anchor="t">
            <a:noAutofit/>
          </a:bodyPr>
          <a:lstStyle/>
          <a:p>
            <a:endParaRPr/>
          </a:p>
        </p:txBody>
      </p:sp>
      <p:sp>
        <p:nvSpPr>
          <p:cNvPr id="208" name="Picture Placeholder 8"/>
          <p:cNvSpPr>
            <a:spLocks noGrp="1"/>
          </p:cNvSpPr>
          <p:nvPr>
            <p:ph type="pic" sz="quarter" idx="22"/>
          </p:nvPr>
        </p:nvSpPr>
        <p:spPr>
          <a:xfrm>
            <a:off x="4220528" y="2522184"/>
            <a:ext cx="3747157" cy="4003160"/>
          </a:xfrm>
          <a:prstGeom prst="rect">
            <a:avLst/>
          </a:prstGeom>
        </p:spPr>
        <p:txBody>
          <a:bodyPr lIns="91439" tIns="45719" rIns="91439" bIns="45719" anchor="t">
            <a:noAutofit/>
          </a:bodyPr>
          <a:lstStyle/>
          <a:p>
            <a:endParaRPr/>
          </a:p>
        </p:txBody>
      </p:sp>
      <p:sp>
        <p:nvSpPr>
          <p:cNvPr id="209" name="Picture Placeholder 8"/>
          <p:cNvSpPr>
            <a:spLocks noGrp="1"/>
          </p:cNvSpPr>
          <p:nvPr>
            <p:ph type="pic" sz="quarter" idx="23"/>
          </p:nvPr>
        </p:nvSpPr>
        <p:spPr>
          <a:xfrm>
            <a:off x="8303044" y="2522184"/>
            <a:ext cx="3543994" cy="4003160"/>
          </a:xfrm>
          <a:prstGeom prst="rect">
            <a:avLst/>
          </a:prstGeom>
        </p:spPr>
        <p:txBody>
          <a:bodyPr lIns="91439" tIns="45719" rIns="91439" bIns="45719" anchor="t">
            <a:noAutofit/>
          </a:bodyPr>
          <a:lstStyle/>
          <a:p>
            <a:endParaRPr/>
          </a:p>
        </p:txBody>
      </p:sp>
      <p:sp>
        <p:nvSpPr>
          <p:cNvPr id="210" name="Marcador de texto 7"/>
          <p:cNvSpPr>
            <a:spLocks noGrp="1"/>
          </p:cNvSpPr>
          <p:nvPr>
            <p:ph type="body" sz="quarter" idx="24" hasCustomPrompt="1"/>
          </p:nvPr>
        </p:nvSpPr>
        <p:spPr>
          <a:xfrm>
            <a:off x="335359" y="1005410"/>
            <a:ext cx="5760642" cy="576065"/>
          </a:xfrm>
          <a:prstGeom prst="rect">
            <a:avLst/>
          </a:prstGeom>
        </p:spPr>
        <p:txBody>
          <a:bodyPr anchor="t"/>
          <a:lstStyle>
            <a:lvl1pPr algn="just" defTabSz="768095">
              <a:lnSpc>
                <a:spcPct val="90000"/>
              </a:lnSpc>
              <a:spcBef>
                <a:spcPts val="800"/>
              </a:spcBef>
              <a:defRPr sz="3696">
                <a:solidFill>
                  <a:srgbClr val="000000"/>
                </a:solidFill>
              </a:defRPr>
            </a:lvl1pPr>
          </a:lstStyle>
          <a:p>
            <a:r>
              <a:t>Title goes here</a:t>
            </a:r>
          </a:p>
        </p:txBody>
      </p:sp>
      <p:sp>
        <p:nvSpPr>
          <p:cNvPr id="211" name="Marcador de texto 6"/>
          <p:cNvSpPr>
            <a:spLocks noGrp="1"/>
          </p:cNvSpPr>
          <p:nvPr>
            <p:ph type="body" sz="quarter" idx="25" hasCustomPrompt="1"/>
          </p:nvPr>
        </p:nvSpPr>
        <p:spPr>
          <a:xfrm>
            <a:off x="335360" y="1844824"/>
            <a:ext cx="3757394"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Heading</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20_Diseño personalizado">
    <p:bg>
      <p:bgPr>
        <a:solidFill>
          <a:srgbClr val="FFFFFF"/>
        </a:solidFill>
        <a:effectLst/>
      </p:bgPr>
    </p:bg>
    <p:spTree>
      <p:nvGrpSpPr>
        <p:cNvPr id="1" name=""/>
        <p:cNvGrpSpPr/>
        <p:nvPr/>
      </p:nvGrpSpPr>
      <p:grpSpPr>
        <a:xfrm>
          <a:off x="0" y="0"/>
          <a:ext cx="0" cy="0"/>
          <a:chOff x="0" y="0"/>
          <a:chExt cx="0" cy="0"/>
        </a:xfrm>
      </p:grpSpPr>
      <p:sp>
        <p:nvSpPr>
          <p:cNvPr id="218"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219" name="Rectángulo 12"/>
          <p:cNvSpPr/>
          <p:nvPr/>
        </p:nvSpPr>
        <p:spPr>
          <a:xfrm>
            <a:off x="335361" y="663593"/>
            <a:ext cx="11521279" cy="5862558"/>
          </a:xfrm>
          <a:prstGeom prst="rect">
            <a:avLst/>
          </a:prstGeom>
          <a:solidFill>
            <a:srgbClr val="80CBE8"/>
          </a:solidFill>
          <a:ln w="3175">
            <a:solidFill>
              <a:srgbClr val="FFFFFF"/>
            </a:solidFill>
            <a:miter/>
          </a:ln>
        </p:spPr>
        <p:txBody>
          <a:bodyPr lIns="45719" rIns="45719" anchor="ctr"/>
          <a:lstStyle/>
          <a:p>
            <a:pPr algn="ctr">
              <a:defRPr>
                <a:solidFill>
                  <a:srgbClr val="FFFFFF"/>
                </a:solidFill>
              </a:defRPr>
            </a:pPr>
            <a:endParaRPr/>
          </a:p>
        </p:txBody>
      </p:sp>
      <p:sp>
        <p:nvSpPr>
          <p:cNvPr id="220" name="Body Level One…"/>
          <p:cNvSpPr txBox="1">
            <a:spLocks noGrp="1"/>
          </p:cNvSpPr>
          <p:nvPr>
            <p:ph type="body" idx="1" hasCustomPrompt="1"/>
          </p:nvPr>
        </p:nvSpPr>
        <p:spPr>
          <a:xfrm>
            <a:off x="670720" y="2060848"/>
            <a:ext cx="10465840" cy="4032449"/>
          </a:xfrm>
          <a:prstGeom prst="rect">
            <a:avLst/>
          </a:prstGeom>
        </p:spPr>
        <p:txBody>
          <a:bodyPr anchor="t"/>
          <a:lstStyle>
            <a:lvl1pPr algn="just">
              <a:lnSpc>
                <a:spcPct val="90000"/>
              </a:lnSpc>
              <a:spcBef>
                <a:spcPts val="1000"/>
              </a:spcBef>
              <a:defRPr sz="8000"/>
            </a:lvl1pPr>
            <a:lvl2pPr algn="just">
              <a:lnSpc>
                <a:spcPct val="90000"/>
              </a:lnSpc>
              <a:spcBef>
                <a:spcPts val="1000"/>
              </a:spcBef>
              <a:defRPr sz="8000"/>
            </a:lvl2pPr>
            <a:lvl3pPr algn="just">
              <a:lnSpc>
                <a:spcPct val="90000"/>
              </a:lnSpc>
              <a:spcBef>
                <a:spcPts val="1000"/>
              </a:spcBef>
              <a:defRPr sz="8000"/>
            </a:lvl3pPr>
            <a:lvl4pPr algn="just">
              <a:lnSpc>
                <a:spcPct val="90000"/>
              </a:lnSpc>
              <a:spcBef>
                <a:spcPts val="1000"/>
              </a:spcBef>
              <a:defRPr sz="8000"/>
            </a:lvl4pPr>
            <a:lvl5pPr algn="just">
              <a:lnSpc>
                <a:spcPct val="90000"/>
              </a:lnSpc>
              <a:spcBef>
                <a:spcPts val="1000"/>
              </a:spcBef>
              <a:defRPr sz="8000"/>
            </a:lvl5pPr>
          </a:lstStyle>
          <a:p>
            <a:r>
              <a:t>Section Opener</a:t>
            </a:r>
          </a:p>
          <a:p>
            <a:pPr lvl="1"/>
            <a:endParaRPr/>
          </a:p>
          <a:p>
            <a:pPr lvl="2"/>
            <a:endParaRPr/>
          </a:p>
          <a:p>
            <a:pPr lvl="3"/>
            <a:endParaRPr/>
          </a:p>
          <a:p>
            <a:pPr lvl="4"/>
            <a:endParaRPr/>
          </a:p>
        </p:txBody>
      </p:sp>
      <p:sp>
        <p:nvSpPr>
          <p:cNvPr id="221" name="Marcador de texto 7"/>
          <p:cNvSpPr>
            <a:spLocks noGrp="1"/>
          </p:cNvSpPr>
          <p:nvPr>
            <p:ph type="body" sz="quarter" idx="21" hasCustomPrompt="1"/>
          </p:nvPr>
        </p:nvSpPr>
        <p:spPr>
          <a:xfrm>
            <a:off x="670720" y="946826"/>
            <a:ext cx="3985120" cy="970007"/>
          </a:xfrm>
          <a:prstGeom prst="rect">
            <a:avLst/>
          </a:prstGeom>
        </p:spPr>
        <p:txBody>
          <a:bodyPr anchor="t"/>
          <a:lstStyle>
            <a:lvl1pPr defTabSz="713231">
              <a:lnSpc>
                <a:spcPct val="90000"/>
              </a:lnSpc>
              <a:spcBef>
                <a:spcPts val="700"/>
              </a:spcBef>
              <a:defRPr sz="6240"/>
            </a:lvl1pPr>
          </a:lstStyle>
          <a:p>
            <a:r>
              <a:t>01.</a:t>
            </a: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8_Diseño personalizado">
    <p:bg>
      <p:bgPr>
        <a:solidFill>
          <a:srgbClr val="FFFFFF"/>
        </a:solidFill>
        <a:effectLst/>
      </p:bgPr>
    </p:bg>
    <p:spTree>
      <p:nvGrpSpPr>
        <p:cNvPr id="1" name=""/>
        <p:cNvGrpSpPr/>
        <p:nvPr/>
      </p:nvGrpSpPr>
      <p:grpSpPr>
        <a:xfrm>
          <a:off x="0" y="0"/>
          <a:ext cx="0" cy="0"/>
          <a:chOff x="0" y="0"/>
          <a:chExt cx="0" cy="0"/>
        </a:xfrm>
      </p:grpSpPr>
      <p:sp>
        <p:nvSpPr>
          <p:cNvPr id="228" name="Slide Number"/>
          <p:cNvSpPr txBox="1">
            <a:spLocks noGrp="1"/>
          </p:cNvSpPr>
          <p:nvPr>
            <p:ph type="sldNum" sz="quarter" idx="2"/>
          </p:nvPr>
        </p:nvSpPr>
        <p:spPr>
          <a:prstGeom prst="rect">
            <a:avLst/>
          </a:prstGeom>
        </p:spPr>
        <p:txBody>
          <a:bodyPr/>
          <a:lstStyle/>
          <a:p>
            <a:fld id="{86CB4B4D-7CA3-9044-876B-883B54F8677D}" type="slidenum">
              <a:t>‹nr.›</a:t>
            </a:fld>
            <a:endParaRPr/>
          </a:p>
        </p:txBody>
      </p:sp>
      <p:pic>
        <p:nvPicPr>
          <p:cNvPr id="229" name="Imagen 3" descr="Imagen 3"/>
          <p:cNvPicPr>
            <a:picLocks noChangeAspect="1"/>
          </p:cNvPicPr>
          <p:nvPr/>
        </p:nvPicPr>
        <p:blipFill>
          <a:blip r:embed="rId2">
            <a:extLst/>
          </a:blip>
          <a:stretch>
            <a:fillRect/>
          </a:stretch>
        </p:blipFill>
        <p:spPr>
          <a:xfrm flipH="1">
            <a:off x="-2" y="0"/>
            <a:ext cx="12192001" cy="6858000"/>
          </a:xfrm>
          <a:prstGeom prst="rect">
            <a:avLst/>
          </a:prstGeom>
          <a:ln w="12700">
            <a:miter lim="400000"/>
          </a:ln>
        </p:spPr>
      </p:pic>
      <p:sp>
        <p:nvSpPr>
          <p:cNvPr id="230" name="Rectángulo 4"/>
          <p:cNvSpPr/>
          <p:nvPr/>
        </p:nvSpPr>
        <p:spPr>
          <a:xfrm>
            <a:off x="335360" y="333225"/>
            <a:ext cx="11521280" cy="1379267"/>
          </a:xfrm>
          <a:prstGeom prst="rect">
            <a:avLst/>
          </a:prstGeom>
          <a:solidFill>
            <a:srgbClr val="FF500B"/>
          </a:solidFill>
          <a:ln w="3175">
            <a:solidFill>
              <a:srgbClr val="FF500B"/>
            </a:solidFill>
            <a:miter/>
          </a:ln>
        </p:spPr>
        <p:txBody>
          <a:bodyPr lIns="45719" rIns="45719" anchor="ctr"/>
          <a:lstStyle/>
          <a:p>
            <a:pPr algn="ctr">
              <a:defRPr>
                <a:solidFill>
                  <a:srgbClr val="FFFFFF"/>
                </a:solidFill>
              </a:defRPr>
            </a:pPr>
            <a:endParaRPr/>
          </a:p>
        </p:txBody>
      </p:sp>
      <p:pic>
        <p:nvPicPr>
          <p:cNvPr id="231" name="Gráfico 5" descr="Gráfico 5"/>
          <p:cNvPicPr>
            <a:picLocks noChangeAspect="1"/>
          </p:cNvPicPr>
          <p:nvPr/>
        </p:nvPicPr>
        <p:blipFill>
          <a:blip r:embed="rId3">
            <a:extLst/>
          </a:blip>
          <a:stretch>
            <a:fillRect/>
          </a:stretch>
        </p:blipFill>
        <p:spPr>
          <a:xfrm>
            <a:off x="653898" y="3431688"/>
            <a:ext cx="1001025" cy="375385"/>
          </a:xfrm>
          <a:prstGeom prst="rect">
            <a:avLst/>
          </a:prstGeom>
          <a:ln w="12700">
            <a:miter lim="400000"/>
          </a:ln>
        </p:spPr>
      </p:pic>
      <p:pic>
        <p:nvPicPr>
          <p:cNvPr id="232" name="Gráfico 6" descr="Gráfico 6"/>
          <p:cNvPicPr>
            <a:picLocks noChangeAspect="1"/>
          </p:cNvPicPr>
          <p:nvPr/>
        </p:nvPicPr>
        <p:blipFill>
          <a:blip r:embed="rId4">
            <a:extLst/>
          </a:blip>
          <a:stretch>
            <a:fillRect/>
          </a:stretch>
        </p:blipFill>
        <p:spPr>
          <a:xfrm>
            <a:off x="1974569" y="3450604"/>
            <a:ext cx="948059" cy="337554"/>
          </a:xfrm>
          <a:prstGeom prst="rect">
            <a:avLst/>
          </a:prstGeom>
          <a:ln w="12700">
            <a:miter lim="400000"/>
          </a:ln>
        </p:spPr>
      </p:pic>
      <p:sp>
        <p:nvSpPr>
          <p:cNvPr id="233" name="Body Level One…"/>
          <p:cNvSpPr txBox="1">
            <a:spLocks noGrp="1"/>
          </p:cNvSpPr>
          <p:nvPr>
            <p:ph type="body" sz="quarter" idx="1" hasCustomPrompt="1"/>
          </p:nvPr>
        </p:nvSpPr>
        <p:spPr>
          <a:xfrm>
            <a:off x="8904312" y="6350446"/>
            <a:ext cx="2998649" cy="179320"/>
          </a:xfrm>
          <a:prstGeom prst="rect">
            <a:avLst/>
          </a:prstGeom>
        </p:spPr>
        <p:txBody>
          <a:bodyPr anchor="t"/>
          <a:lstStyle>
            <a:lvl1pPr algn="just">
              <a:lnSpc>
                <a:spcPct val="90000"/>
              </a:lnSpc>
              <a:spcBef>
                <a:spcPts val="1000"/>
              </a:spcBef>
              <a:defRPr sz="1600"/>
            </a:lvl1pPr>
            <a:lvl2pPr algn="just">
              <a:lnSpc>
                <a:spcPct val="90000"/>
              </a:lnSpc>
              <a:spcBef>
                <a:spcPts val="1000"/>
              </a:spcBef>
              <a:defRPr sz="1600"/>
            </a:lvl2pPr>
            <a:lvl3pPr algn="just">
              <a:lnSpc>
                <a:spcPct val="90000"/>
              </a:lnSpc>
              <a:spcBef>
                <a:spcPts val="1000"/>
              </a:spcBef>
              <a:defRPr sz="1600"/>
            </a:lvl3pPr>
            <a:lvl4pPr algn="just">
              <a:lnSpc>
                <a:spcPct val="90000"/>
              </a:lnSpc>
              <a:spcBef>
                <a:spcPts val="1000"/>
              </a:spcBef>
              <a:defRPr sz="1600"/>
            </a:lvl4pPr>
            <a:lvl5pPr algn="just">
              <a:lnSpc>
                <a:spcPct val="90000"/>
              </a:lnSpc>
              <a:spcBef>
                <a:spcPts val="1000"/>
              </a:spcBef>
              <a:defRPr sz="1600"/>
            </a:lvl5pPr>
          </a:lstStyle>
          <a:p>
            <a:r>
              <a:t>WWW.OPENSCIENCEFAIR.EU</a:t>
            </a:r>
          </a:p>
          <a:p>
            <a:pPr lvl="1"/>
            <a:endParaRPr/>
          </a:p>
          <a:p>
            <a:pPr lvl="2"/>
            <a:endParaRPr/>
          </a:p>
          <a:p>
            <a:pPr lvl="3"/>
            <a:endParaRPr/>
          </a:p>
          <a:p>
            <a:pPr lvl="4"/>
            <a:endParaRPr/>
          </a:p>
        </p:txBody>
      </p:sp>
      <p:pic>
        <p:nvPicPr>
          <p:cNvPr id="234" name="Gráfico 8" descr="Gráfico 8"/>
          <p:cNvPicPr>
            <a:picLocks noChangeAspect="1"/>
          </p:cNvPicPr>
          <p:nvPr/>
        </p:nvPicPr>
        <p:blipFill>
          <a:blip r:embed="rId5">
            <a:extLst/>
          </a:blip>
          <a:stretch>
            <a:fillRect/>
          </a:stretch>
        </p:blipFill>
        <p:spPr>
          <a:xfrm>
            <a:off x="653050" y="2050683"/>
            <a:ext cx="1584177" cy="1076488"/>
          </a:xfrm>
          <a:prstGeom prst="rect">
            <a:avLst/>
          </a:prstGeom>
          <a:ln w="12700">
            <a:miter lim="400000"/>
          </a:ln>
        </p:spPr>
      </p:pic>
      <p:sp>
        <p:nvSpPr>
          <p:cNvPr id="235" name="CuadroTexto 11"/>
          <p:cNvSpPr txBox="1"/>
          <p:nvPr/>
        </p:nvSpPr>
        <p:spPr>
          <a:xfrm>
            <a:off x="669112" y="561193"/>
            <a:ext cx="10853776" cy="916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5400">
                <a:latin typeface="Suisse Int'l Medium"/>
                <a:ea typeface="Suisse Int'l Medium"/>
                <a:cs typeface="Suisse Int'l Medium"/>
                <a:sym typeface="Suisse Int'l Medium"/>
              </a:defRPr>
            </a:lvl1pPr>
          </a:lstStyle>
          <a:p>
            <a:r>
              <a:t>Thank you</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5_Diseño personalizado">
    <p:bg>
      <p:bgPr>
        <a:solidFill>
          <a:srgbClr val="FFFFFF"/>
        </a:solidFill>
        <a:effectLst/>
      </p:bgPr>
    </p:bg>
    <p:spTree>
      <p:nvGrpSpPr>
        <p:cNvPr id="1" name=""/>
        <p:cNvGrpSpPr/>
        <p:nvPr/>
      </p:nvGrpSpPr>
      <p:grpSpPr>
        <a:xfrm>
          <a:off x="0" y="0"/>
          <a:ext cx="0" cy="0"/>
          <a:chOff x="0" y="0"/>
          <a:chExt cx="0" cy="0"/>
        </a:xfrm>
      </p:grpSpPr>
      <p:sp>
        <p:nvSpPr>
          <p:cNvPr id="31" name="Rectangle 13"/>
          <p:cNvSpPr/>
          <p:nvPr/>
        </p:nvSpPr>
        <p:spPr>
          <a:xfrm>
            <a:off x="2001693" y="-1"/>
            <a:ext cx="10190306" cy="332658"/>
          </a:xfrm>
          <a:prstGeom prst="rect">
            <a:avLst/>
          </a:prstGeom>
          <a:solidFill>
            <a:srgbClr val="80CBE8"/>
          </a:solidFill>
          <a:ln w="12700">
            <a:miter lim="400000"/>
          </a:ln>
        </p:spPr>
        <p:txBody>
          <a:bodyPr lIns="45719" rIns="45719" anchor="ctr"/>
          <a:lstStyle/>
          <a:p>
            <a:pPr algn="ctr">
              <a:defRPr>
                <a:solidFill>
                  <a:srgbClr val="FFFFFF"/>
                </a:solidFill>
              </a:defRPr>
            </a:pPr>
            <a:endParaRPr/>
          </a:p>
        </p:txBody>
      </p:sp>
      <p:sp>
        <p:nvSpPr>
          <p:cNvPr id="32" name="Rectangle 8"/>
          <p:cNvSpPr/>
          <p:nvPr/>
        </p:nvSpPr>
        <p:spPr>
          <a:xfrm>
            <a:off x="0" y="-1"/>
            <a:ext cx="2000637" cy="332658"/>
          </a:xfrm>
          <a:prstGeom prst="rect">
            <a:avLst/>
          </a:prstGeom>
          <a:solidFill>
            <a:srgbClr val="FF500B"/>
          </a:solidFill>
          <a:ln w="12700">
            <a:miter lim="400000"/>
          </a:ln>
        </p:spPr>
        <p:txBody>
          <a:bodyPr lIns="45719" rIns="45719" anchor="ctr"/>
          <a:lstStyle/>
          <a:p>
            <a:pPr algn="ctr">
              <a:defRPr>
                <a:solidFill>
                  <a:srgbClr val="FFFFFF"/>
                </a:solidFill>
              </a:defRPr>
            </a:pPr>
            <a:endParaRPr/>
          </a:p>
        </p:txBody>
      </p:sp>
      <p:sp>
        <p:nvSpPr>
          <p:cNvPr id="3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34" name="CuadroTexto 28"/>
          <p:cNvSpPr txBox="1"/>
          <p:nvPr/>
        </p:nvSpPr>
        <p:spPr>
          <a:xfrm>
            <a:off x="4089973" y="-21981"/>
            <a:ext cx="4229041" cy="396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000">
                <a:latin typeface="Suisse Int'l Condensed"/>
                <a:ea typeface="Suisse Int'l Condensed"/>
                <a:cs typeface="Suisse Int'l Condensed"/>
                <a:sym typeface="Suisse Int'l Condensed"/>
              </a:defRPr>
            </a:lvl1pPr>
          </a:lstStyle>
          <a:p>
            <a:r>
              <a:rPr dirty="0"/>
              <a:t>FOSTERING OPEN AND FAIR RESOURCES AT DANISH </a:t>
            </a:r>
            <a:r>
              <a:rPr dirty="0" smtClean="0"/>
              <a:t>UNIVER</a:t>
            </a:r>
            <a:r>
              <a:rPr lang="da-DK" dirty="0" smtClean="0"/>
              <a:t>SI</a:t>
            </a:r>
            <a:r>
              <a:rPr dirty="0" smtClean="0"/>
              <a:t>TY </a:t>
            </a:r>
            <a:r>
              <a:rPr dirty="0"/>
              <a:t>LIBRARIES</a:t>
            </a:r>
          </a:p>
        </p:txBody>
      </p:sp>
      <p:pic>
        <p:nvPicPr>
          <p:cNvPr id="35" name="Gráfico 1" descr="Gráfico 1"/>
          <p:cNvPicPr>
            <a:picLocks noChangeAspect="1"/>
          </p:cNvPicPr>
          <p:nvPr/>
        </p:nvPicPr>
        <p:blipFill>
          <a:blip r:embed="rId2">
            <a:extLst/>
          </a:blip>
          <a:stretch>
            <a:fillRect/>
          </a:stretch>
        </p:blipFill>
        <p:spPr>
          <a:xfrm>
            <a:off x="335360" y="96970"/>
            <a:ext cx="1323396" cy="113196"/>
          </a:xfrm>
          <a:prstGeom prst="rect">
            <a:avLst/>
          </a:prstGeom>
          <a:ln w="12700">
            <a:miter lim="400000"/>
          </a:ln>
        </p:spPr>
      </p:pic>
      <p:sp>
        <p:nvSpPr>
          <p:cNvPr id="36" name="Marcador de fecha 3"/>
          <p:cNvSpPr txBox="1"/>
          <p:nvPr/>
        </p:nvSpPr>
        <p:spPr>
          <a:xfrm>
            <a:off x="10750231" y="54219"/>
            <a:ext cx="1146301" cy="243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lgn="r">
              <a:defRPr sz="1000">
                <a:latin typeface="Suisse Int'l Condensed"/>
                <a:ea typeface="Suisse Int'l Condensed"/>
                <a:cs typeface="Suisse Int'l Condensed"/>
                <a:sym typeface="Suisse Int'l Condensed"/>
              </a:defRPr>
            </a:lvl1pPr>
          </a:lstStyle>
          <a:p>
            <a:r>
              <a:t>2025</a:t>
            </a:r>
          </a:p>
        </p:txBody>
      </p:sp>
      <p:sp>
        <p:nvSpPr>
          <p:cNvPr id="37" name="Body Level One…"/>
          <p:cNvSpPr txBox="1">
            <a:spLocks noGrp="1"/>
          </p:cNvSpPr>
          <p:nvPr>
            <p:ph type="body" sz="quarter" idx="1" hasCustomPrompt="1"/>
          </p:nvPr>
        </p:nvSpPr>
        <p:spPr>
          <a:xfrm>
            <a:off x="335360" y="1005410"/>
            <a:ext cx="3757394" cy="1199455"/>
          </a:xfrm>
          <a:prstGeom prst="rect">
            <a:avLst/>
          </a:prstGeom>
        </p:spPr>
        <p:txBody>
          <a:bodyPr anchor="t"/>
          <a:lstStyle>
            <a:lvl1pPr>
              <a:lnSpc>
                <a:spcPct val="90000"/>
              </a:lnSpc>
              <a:spcBef>
                <a:spcPts val="1000"/>
              </a:spcBef>
              <a:defRPr sz="4400">
                <a:solidFill>
                  <a:srgbClr val="000000"/>
                </a:solidFill>
              </a:defRPr>
            </a:lvl1pPr>
            <a:lvl2pPr>
              <a:lnSpc>
                <a:spcPct val="90000"/>
              </a:lnSpc>
              <a:spcBef>
                <a:spcPts val="1000"/>
              </a:spcBef>
              <a:defRPr sz="4400">
                <a:solidFill>
                  <a:srgbClr val="000000"/>
                </a:solidFill>
              </a:defRPr>
            </a:lvl2pPr>
            <a:lvl3pPr>
              <a:lnSpc>
                <a:spcPct val="90000"/>
              </a:lnSpc>
              <a:spcBef>
                <a:spcPts val="1000"/>
              </a:spcBef>
              <a:defRPr sz="4400">
                <a:solidFill>
                  <a:srgbClr val="000000"/>
                </a:solidFill>
              </a:defRPr>
            </a:lvl3pPr>
            <a:lvl4pPr>
              <a:lnSpc>
                <a:spcPct val="90000"/>
              </a:lnSpc>
              <a:spcBef>
                <a:spcPts val="1000"/>
              </a:spcBef>
              <a:defRPr sz="4400">
                <a:solidFill>
                  <a:srgbClr val="000000"/>
                </a:solidFill>
              </a:defRPr>
            </a:lvl4pPr>
            <a:lvl5pPr>
              <a:lnSpc>
                <a:spcPct val="90000"/>
              </a:lnSpc>
              <a:spcBef>
                <a:spcPts val="1000"/>
              </a:spcBef>
              <a:defRPr sz="4400">
                <a:solidFill>
                  <a:srgbClr val="000000"/>
                </a:solidFill>
              </a:defRPr>
            </a:lvl5pPr>
          </a:lstStyle>
          <a:p>
            <a:r>
              <a:t>Table of Content</a:t>
            </a:r>
          </a:p>
          <a:p>
            <a:pPr lvl="1"/>
            <a:endParaRPr/>
          </a:p>
          <a:p>
            <a:pPr lvl="2"/>
            <a:endParaRPr/>
          </a:p>
          <a:p>
            <a:pPr lvl="3"/>
            <a:endParaRPr/>
          </a:p>
          <a:p>
            <a:pPr lvl="4"/>
            <a:endParaRPr/>
          </a:p>
        </p:txBody>
      </p:sp>
      <p:sp>
        <p:nvSpPr>
          <p:cNvPr id="38" name="Marcador de texto 6"/>
          <p:cNvSpPr>
            <a:spLocks noGrp="1"/>
          </p:cNvSpPr>
          <p:nvPr>
            <p:ph type="body" sz="quarter" idx="21" hasCustomPrompt="1"/>
          </p:nvPr>
        </p:nvSpPr>
        <p:spPr>
          <a:xfrm>
            <a:off x="7996238" y="1007740"/>
            <a:ext cx="3860403" cy="321948"/>
          </a:xfrm>
          <a:prstGeom prst="rect">
            <a:avLst/>
          </a:prstGeom>
        </p:spPr>
        <p:txBody>
          <a:bodyPr anchor="b"/>
          <a:lstStyle>
            <a:lvl1pPr defTabSz="694944">
              <a:lnSpc>
                <a:spcPct val="90000"/>
              </a:lnSpc>
              <a:spcBef>
                <a:spcPts val="700"/>
              </a:spcBef>
              <a:defRPr sz="2128">
                <a:solidFill>
                  <a:srgbClr val="000000"/>
                </a:solidFill>
              </a:defRPr>
            </a:lvl1pPr>
          </a:lstStyle>
          <a:p>
            <a:r>
              <a:t>Lorem ipsum</a:t>
            </a:r>
          </a:p>
        </p:txBody>
      </p:sp>
      <p:sp>
        <p:nvSpPr>
          <p:cNvPr id="39" name="Marcador de texto 7"/>
          <p:cNvSpPr>
            <a:spLocks noGrp="1"/>
          </p:cNvSpPr>
          <p:nvPr>
            <p:ph type="body" sz="quarter" idx="22" hasCustomPrompt="1"/>
          </p:nvPr>
        </p:nvSpPr>
        <p:spPr>
          <a:xfrm>
            <a:off x="7192853" y="836712"/>
            <a:ext cx="793487" cy="492976"/>
          </a:xfrm>
          <a:prstGeom prst="rect">
            <a:avLst/>
          </a:prstGeom>
        </p:spPr>
        <p:txBody>
          <a:bodyPr anchor="b"/>
          <a:lstStyle>
            <a:lvl1pPr algn="r">
              <a:lnSpc>
                <a:spcPct val="90000"/>
              </a:lnSpc>
              <a:spcBef>
                <a:spcPts val="1000"/>
              </a:spcBef>
              <a:defRPr sz="2800">
                <a:solidFill>
                  <a:srgbClr val="000000"/>
                </a:solidFill>
              </a:defRPr>
            </a:lvl1pPr>
          </a:lstStyle>
          <a:p>
            <a:r>
              <a:t>01.</a:t>
            </a:r>
          </a:p>
        </p:txBody>
      </p:sp>
      <p:sp>
        <p:nvSpPr>
          <p:cNvPr id="40" name="Marcador de texto 7"/>
          <p:cNvSpPr>
            <a:spLocks noGrp="1"/>
          </p:cNvSpPr>
          <p:nvPr>
            <p:ph type="body" sz="quarter" idx="23" hasCustomPrompt="1"/>
          </p:nvPr>
        </p:nvSpPr>
        <p:spPr>
          <a:xfrm>
            <a:off x="7195746" y="1521548"/>
            <a:ext cx="793487" cy="492976"/>
          </a:xfrm>
          <a:prstGeom prst="rect">
            <a:avLst/>
          </a:prstGeom>
        </p:spPr>
        <p:txBody>
          <a:bodyPr anchor="b"/>
          <a:lstStyle>
            <a:lvl1pPr algn="r">
              <a:lnSpc>
                <a:spcPct val="90000"/>
              </a:lnSpc>
              <a:spcBef>
                <a:spcPts val="1000"/>
              </a:spcBef>
              <a:defRPr sz="2800">
                <a:solidFill>
                  <a:srgbClr val="000000"/>
                </a:solidFill>
              </a:defRPr>
            </a:lvl1pPr>
          </a:lstStyle>
          <a:p>
            <a:r>
              <a:t>02.</a:t>
            </a:r>
          </a:p>
        </p:txBody>
      </p:sp>
      <p:sp>
        <p:nvSpPr>
          <p:cNvPr id="41" name="Marcador de texto 7"/>
          <p:cNvSpPr>
            <a:spLocks noGrp="1"/>
          </p:cNvSpPr>
          <p:nvPr>
            <p:ph type="body" sz="quarter" idx="24" hasCustomPrompt="1"/>
          </p:nvPr>
        </p:nvSpPr>
        <p:spPr>
          <a:xfrm>
            <a:off x="7220357" y="2188870"/>
            <a:ext cx="793487" cy="492976"/>
          </a:xfrm>
          <a:prstGeom prst="rect">
            <a:avLst/>
          </a:prstGeom>
        </p:spPr>
        <p:txBody>
          <a:bodyPr anchor="b"/>
          <a:lstStyle>
            <a:lvl1pPr algn="r">
              <a:lnSpc>
                <a:spcPct val="90000"/>
              </a:lnSpc>
              <a:spcBef>
                <a:spcPts val="1000"/>
              </a:spcBef>
              <a:defRPr sz="2800">
                <a:solidFill>
                  <a:srgbClr val="000000"/>
                </a:solidFill>
              </a:defRPr>
            </a:lvl1pPr>
          </a:lstStyle>
          <a:p>
            <a:r>
              <a:t>03.</a:t>
            </a:r>
          </a:p>
        </p:txBody>
      </p:sp>
      <p:sp>
        <p:nvSpPr>
          <p:cNvPr id="42" name="Marcador de texto 7"/>
          <p:cNvSpPr>
            <a:spLocks noGrp="1"/>
          </p:cNvSpPr>
          <p:nvPr>
            <p:ph type="body" sz="quarter" idx="25" hasCustomPrompt="1"/>
          </p:nvPr>
        </p:nvSpPr>
        <p:spPr>
          <a:xfrm>
            <a:off x="7220357" y="2852829"/>
            <a:ext cx="793487" cy="492976"/>
          </a:xfrm>
          <a:prstGeom prst="rect">
            <a:avLst/>
          </a:prstGeom>
        </p:spPr>
        <p:txBody>
          <a:bodyPr anchor="b"/>
          <a:lstStyle>
            <a:lvl1pPr algn="r">
              <a:lnSpc>
                <a:spcPct val="90000"/>
              </a:lnSpc>
              <a:spcBef>
                <a:spcPts val="1000"/>
              </a:spcBef>
              <a:defRPr sz="2800">
                <a:solidFill>
                  <a:srgbClr val="000000"/>
                </a:solidFill>
              </a:defRPr>
            </a:lvl1pPr>
          </a:lstStyle>
          <a:p>
            <a:r>
              <a:t>04.</a:t>
            </a:r>
          </a:p>
        </p:txBody>
      </p:sp>
      <p:sp>
        <p:nvSpPr>
          <p:cNvPr id="43" name="Marcador de texto 6"/>
          <p:cNvSpPr>
            <a:spLocks noGrp="1"/>
          </p:cNvSpPr>
          <p:nvPr>
            <p:ph type="body" sz="quarter" idx="26" hasCustomPrompt="1"/>
          </p:nvPr>
        </p:nvSpPr>
        <p:spPr>
          <a:xfrm>
            <a:off x="7997824" y="1692576"/>
            <a:ext cx="3858815" cy="321948"/>
          </a:xfrm>
          <a:prstGeom prst="rect">
            <a:avLst/>
          </a:prstGeom>
        </p:spPr>
        <p:txBody>
          <a:bodyPr anchor="b"/>
          <a:lstStyle>
            <a:lvl1pPr defTabSz="694944">
              <a:lnSpc>
                <a:spcPct val="90000"/>
              </a:lnSpc>
              <a:spcBef>
                <a:spcPts val="700"/>
              </a:spcBef>
              <a:defRPr sz="2128">
                <a:solidFill>
                  <a:srgbClr val="000000"/>
                </a:solidFill>
              </a:defRPr>
            </a:lvl1pPr>
          </a:lstStyle>
          <a:p>
            <a:r>
              <a:t>Lorem ipsum</a:t>
            </a:r>
          </a:p>
        </p:txBody>
      </p:sp>
      <p:sp>
        <p:nvSpPr>
          <p:cNvPr id="44" name="Marcador de texto 6"/>
          <p:cNvSpPr>
            <a:spLocks noGrp="1"/>
          </p:cNvSpPr>
          <p:nvPr>
            <p:ph type="body" sz="quarter" idx="27" hasCustomPrompt="1"/>
          </p:nvPr>
        </p:nvSpPr>
        <p:spPr>
          <a:xfrm>
            <a:off x="8024811" y="2359898"/>
            <a:ext cx="3854648" cy="321948"/>
          </a:xfrm>
          <a:prstGeom prst="rect">
            <a:avLst/>
          </a:prstGeom>
        </p:spPr>
        <p:txBody>
          <a:bodyPr anchor="b"/>
          <a:lstStyle>
            <a:lvl1pPr defTabSz="694944">
              <a:lnSpc>
                <a:spcPct val="90000"/>
              </a:lnSpc>
              <a:spcBef>
                <a:spcPts val="700"/>
              </a:spcBef>
              <a:defRPr sz="2128">
                <a:solidFill>
                  <a:srgbClr val="000000"/>
                </a:solidFill>
              </a:defRPr>
            </a:lvl1pPr>
          </a:lstStyle>
          <a:p>
            <a:r>
              <a:t>Lorem ipsum</a:t>
            </a:r>
          </a:p>
        </p:txBody>
      </p:sp>
      <p:sp>
        <p:nvSpPr>
          <p:cNvPr id="45" name="Marcador de texto 6"/>
          <p:cNvSpPr>
            <a:spLocks noGrp="1"/>
          </p:cNvSpPr>
          <p:nvPr>
            <p:ph type="body" sz="quarter" idx="28" hasCustomPrompt="1"/>
          </p:nvPr>
        </p:nvSpPr>
        <p:spPr>
          <a:xfrm>
            <a:off x="8024811" y="3023858"/>
            <a:ext cx="3854648" cy="321948"/>
          </a:xfrm>
          <a:prstGeom prst="rect">
            <a:avLst/>
          </a:prstGeom>
        </p:spPr>
        <p:txBody>
          <a:bodyPr anchor="b"/>
          <a:lstStyle>
            <a:lvl1pPr defTabSz="694944">
              <a:lnSpc>
                <a:spcPct val="90000"/>
              </a:lnSpc>
              <a:spcBef>
                <a:spcPts val="700"/>
              </a:spcBef>
              <a:defRPr sz="2128">
                <a:solidFill>
                  <a:srgbClr val="000000"/>
                </a:solidFill>
              </a:defRPr>
            </a:lvl1pPr>
          </a:lstStyle>
          <a:p>
            <a:r>
              <a:t>Lorem ipsum</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14_Diseño personalizado">
    <p:bg>
      <p:bgPr>
        <a:solidFill>
          <a:srgbClr val="FFFFFF"/>
        </a:solidFill>
        <a:effectLst/>
      </p:bgPr>
    </p:bg>
    <p:spTree>
      <p:nvGrpSpPr>
        <p:cNvPr id="1" name=""/>
        <p:cNvGrpSpPr/>
        <p:nvPr/>
      </p:nvGrpSpPr>
      <p:grpSpPr>
        <a:xfrm>
          <a:off x="0" y="0"/>
          <a:ext cx="0" cy="0"/>
          <a:chOff x="0" y="0"/>
          <a:chExt cx="0" cy="0"/>
        </a:xfrm>
      </p:grpSpPr>
      <p:sp>
        <p:nvSpPr>
          <p:cNvPr id="242" name="Slide Number"/>
          <p:cNvSpPr txBox="1">
            <a:spLocks noGrp="1"/>
          </p:cNvSpPr>
          <p:nvPr>
            <p:ph type="sldNum" sz="quarter" idx="2"/>
          </p:nvPr>
        </p:nvSpPr>
        <p:spPr>
          <a:prstGeom prst="rect">
            <a:avLst/>
          </a:prstGeom>
        </p:spPr>
        <p:txBody>
          <a:bodyPr/>
          <a:lstStyle/>
          <a:p>
            <a:fld id="{86CB4B4D-7CA3-9044-876B-883B54F8677D}" type="slidenum">
              <a:t>‹nr.›</a:t>
            </a:fld>
            <a:endParaRPr/>
          </a:p>
        </p:txBody>
      </p:sp>
      <p:pic>
        <p:nvPicPr>
          <p:cNvPr id="243" name="Imagen 3" descr="Imagen 3"/>
          <p:cNvPicPr>
            <a:picLocks noChangeAspect="1"/>
          </p:cNvPicPr>
          <p:nvPr/>
        </p:nvPicPr>
        <p:blipFill>
          <a:blip r:embed="rId2">
            <a:extLst/>
          </a:blip>
          <a:stretch>
            <a:fillRect/>
          </a:stretch>
        </p:blipFill>
        <p:spPr>
          <a:xfrm flipH="1">
            <a:off x="-2" y="0"/>
            <a:ext cx="12192001" cy="6858000"/>
          </a:xfrm>
          <a:prstGeom prst="rect">
            <a:avLst/>
          </a:prstGeom>
          <a:ln w="12700">
            <a:miter lim="400000"/>
          </a:ln>
        </p:spPr>
      </p:pic>
      <p:sp>
        <p:nvSpPr>
          <p:cNvPr id="244" name="Body Level One…"/>
          <p:cNvSpPr txBox="1">
            <a:spLocks noGrp="1"/>
          </p:cNvSpPr>
          <p:nvPr>
            <p:ph type="body" sz="half" idx="1" hasCustomPrompt="1"/>
          </p:nvPr>
        </p:nvSpPr>
        <p:spPr>
          <a:xfrm>
            <a:off x="335360" y="668490"/>
            <a:ext cx="8712969" cy="2760511"/>
          </a:xfrm>
          <a:prstGeom prst="rect">
            <a:avLst/>
          </a:prstGeom>
        </p:spPr>
        <p:txBody>
          <a:bodyPr anchor="t"/>
          <a:lstStyle/>
          <a:p>
            <a:r>
              <a:t>Lorem ipsum dolor sit amet, consectetur adipiscing elit. Donec pharetra risus tempus, tempor sapien quis, hendrerit nibh. Fusce ut malesuada erat. Sit amet ullamcorper nunc.</a:t>
            </a:r>
          </a:p>
          <a:p>
            <a:pPr lvl="1"/>
            <a:endParaRPr/>
          </a:p>
          <a:p>
            <a:pPr lvl="2"/>
            <a:endParaRPr/>
          </a:p>
          <a:p>
            <a:pPr lvl="3"/>
            <a:endParaRPr/>
          </a:p>
          <a:p>
            <a:pPr lvl="4"/>
            <a:endParaRPr/>
          </a:p>
        </p:txBody>
      </p:sp>
      <p:sp>
        <p:nvSpPr>
          <p:cNvPr id="245" name="Rectangle 1"/>
          <p:cNvSpPr/>
          <p:nvPr/>
        </p:nvSpPr>
        <p:spPr>
          <a:xfrm>
            <a:off x="2001693" y="-1"/>
            <a:ext cx="10190306" cy="332658"/>
          </a:xfrm>
          <a:prstGeom prst="rect">
            <a:avLst/>
          </a:prstGeom>
          <a:solidFill>
            <a:srgbClr val="80CBE8"/>
          </a:solidFill>
          <a:ln w="12700">
            <a:miter lim="400000"/>
          </a:ln>
        </p:spPr>
        <p:txBody>
          <a:bodyPr lIns="45719" rIns="45719" anchor="ctr"/>
          <a:lstStyle/>
          <a:p>
            <a:pPr algn="ctr">
              <a:defRPr>
                <a:solidFill>
                  <a:srgbClr val="FFFFFF"/>
                </a:solidFill>
              </a:defRPr>
            </a:pPr>
            <a:endParaRPr/>
          </a:p>
        </p:txBody>
      </p:sp>
      <p:sp>
        <p:nvSpPr>
          <p:cNvPr id="246" name="Rectangle 2"/>
          <p:cNvSpPr/>
          <p:nvPr/>
        </p:nvSpPr>
        <p:spPr>
          <a:xfrm>
            <a:off x="0" y="-1"/>
            <a:ext cx="2000637" cy="332658"/>
          </a:xfrm>
          <a:prstGeom prst="rect">
            <a:avLst/>
          </a:prstGeom>
          <a:solidFill>
            <a:srgbClr val="FF500B"/>
          </a:solidFill>
          <a:ln w="12700">
            <a:miter lim="400000"/>
          </a:ln>
        </p:spPr>
        <p:txBody>
          <a:bodyPr lIns="45719" rIns="45719" anchor="ctr"/>
          <a:lstStyle/>
          <a:p>
            <a:pPr algn="ctr">
              <a:defRPr>
                <a:solidFill>
                  <a:srgbClr val="FFFFFF"/>
                </a:solidFill>
              </a:defRPr>
            </a:pPr>
            <a:endParaRPr/>
          </a:p>
        </p:txBody>
      </p:sp>
      <p:sp>
        <p:nvSpPr>
          <p:cNvPr id="247" name="CuadroTexto 28"/>
          <p:cNvSpPr txBox="1"/>
          <p:nvPr/>
        </p:nvSpPr>
        <p:spPr>
          <a:xfrm>
            <a:off x="3981480" y="44624"/>
            <a:ext cx="4229041" cy="243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000">
                <a:latin typeface="Suisse Int'l Condensed"/>
                <a:ea typeface="Suisse Int'l Condensed"/>
                <a:cs typeface="Suisse Int'l Condensed"/>
                <a:sym typeface="Suisse Int'l Condensed"/>
              </a:defRPr>
            </a:lvl1pPr>
          </a:lstStyle>
          <a:p>
            <a:r>
              <a:t>NAME OF PRESENTATION</a:t>
            </a:r>
          </a:p>
        </p:txBody>
      </p:sp>
      <p:sp>
        <p:nvSpPr>
          <p:cNvPr id="248" name="Marcador de fecha 3"/>
          <p:cNvSpPr txBox="1"/>
          <p:nvPr/>
        </p:nvSpPr>
        <p:spPr>
          <a:xfrm>
            <a:off x="10750231" y="54219"/>
            <a:ext cx="1146301" cy="243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lgn="r">
              <a:defRPr sz="1000">
                <a:latin typeface="Suisse Int'l Condensed"/>
                <a:ea typeface="Suisse Int'l Condensed"/>
                <a:cs typeface="Suisse Int'l Condensed"/>
                <a:sym typeface="Suisse Int'l Condensed"/>
              </a:defRPr>
            </a:lvl1pPr>
          </a:lstStyle>
          <a:p>
            <a:r>
              <a:t>2025</a:t>
            </a:r>
          </a:p>
        </p:txBody>
      </p:sp>
      <p:pic>
        <p:nvPicPr>
          <p:cNvPr id="249" name="Gráfico 1" descr="Gráfico 1"/>
          <p:cNvPicPr>
            <a:picLocks noChangeAspect="1"/>
          </p:cNvPicPr>
          <p:nvPr/>
        </p:nvPicPr>
        <p:blipFill>
          <a:blip r:embed="rId3">
            <a:extLst/>
          </a:blip>
          <a:stretch>
            <a:fillRect/>
          </a:stretch>
        </p:blipFill>
        <p:spPr>
          <a:xfrm>
            <a:off x="335360" y="96970"/>
            <a:ext cx="1323396" cy="113196"/>
          </a:xfrm>
          <a:prstGeom prst="rect">
            <a:avLst/>
          </a:prstGeom>
          <a:ln w="12700">
            <a:miter lim="400000"/>
          </a:ln>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Custom Layout">
    <p:spTree>
      <p:nvGrpSpPr>
        <p:cNvPr id="1" name=""/>
        <p:cNvGrpSpPr/>
        <p:nvPr/>
      </p:nvGrpSpPr>
      <p:grpSpPr>
        <a:xfrm>
          <a:off x="0" y="0"/>
          <a:ext cx="0" cy="0"/>
          <a:chOff x="0" y="0"/>
          <a:chExt cx="0" cy="0"/>
        </a:xfrm>
      </p:grpSpPr>
      <p:sp>
        <p:nvSpPr>
          <p:cNvPr id="256"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257" name="Body Level One…"/>
          <p:cNvSpPr txBox="1">
            <a:spLocks noGrp="1"/>
          </p:cNvSpPr>
          <p:nvPr>
            <p:ph type="body" sz="quarter" idx="1" hasCustomPrompt="1"/>
          </p:nvPr>
        </p:nvSpPr>
        <p:spPr>
          <a:xfrm>
            <a:off x="335360" y="667026"/>
            <a:ext cx="5760640" cy="2761975"/>
          </a:xfrm>
          <a:prstGeom prst="rect">
            <a:avLst/>
          </a:prstGeom>
        </p:spPr>
        <p:txBody>
          <a:bodyPr anchor="t"/>
          <a:lstStyle>
            <a:lvl1pPr>
              <a:lnSpc>
                <a:spcPct val="90000"/>
              </a:lnSpc>
              <a:spcBef>
                <a:spcPts val="1000"/>
              </a:spcBef>
              <a:defRPr sz="4400"/>
            </a:lvl1pPr>
            <a:lvl2pPr>
              <a:lnSpc>
                <a:spcPct val="90000"/>
              </a:lnSpc>
              <a:spcBef>
                <a:spcPts val="1000"/>
              </a:spcBef>
              <a:defRPr sz="4400"/>
            </a:lvl2pPr>
            <a:lvl3pPr>
              <a:lnSpc>
                <a:spcPct val="90000"/>
              </a:lnSpc>
              <a:spcBef>
                <a:spcPts val="1000"/>
              </a:spcBef>
              <a:defRPr sz="4400"/>
            </a:lvl3pPr>
            <a:lvl4pPr>
              <a:lnSpc>
                <a:spcPct val="90000"/>
              </a:lnSpc>
              <a:spcBef>
                <a:spcPts val="1000"/>
              </a:spcBef>
              <a:defRPr sz="4400"/>
            </a:lvl4pPr>
            <a:lvl5pPr>
              <a:lnSpc>
                <a:spcPct val="90000"/>
              </a:lnSpc>
              <a:spcBef>
                <a:spcPts val="1000"/>
              </a:spcBef>
              <a:defRPr sz="4400"/>
            </a:lvl5pPr>
          </a:lstStyle>
          <a:p>
            <a:r>
              <a:t>“Full page quote or sentence Lorem Ipsum dolor asit amet.</a:t>
            </a:r>
          </a:p>
          <a:p>
            <a:pPr lvl="1"/>
            <a:endParaRPr/>
          </a:p>
          <a:p>
            <a:pPr lvl="2"/>
            <a:endParaRPr/>
          </a:p>
          <a:p>
            <a:pPr lvl="3"/>
            <a:endParaRPr/>
          </a:p>
          <a:p>
            <a:pPr lvl="4"/>
            <a:endParaRPr/>
          </a:p>
        </p:txBody>
      </p:sp>
      <p:sp>
        <p:nvSpPr>
          <p:cNvPr id="258" name="Picture Placeholder 8"/>
          <p:cNvSpPr>
            <a:spLocks noGrp="1"/>
          </p:cNvSpPr>
          <p:nvPr>
            <p:ph type="pic" sz="half" idx="21"/>
          </p:nvPr>
        </p:nvSpPr>
        <p:spPr>
          <a:xfrm>
            <a:off x="6431360" y="667026"/>
            <a:ext cx="5422781" cy="5853902"/>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1_Custom Layout">
    <p:bg>
      <p:bgPr>
        <a:solidFill>
          <a:srgbClr val="FFFFFF"/>
        </a:solidFill>
        <a:effectLst/>
      </p:bgPr>
    </p:bg>
    <p:spTree>
      <p:nvGrpSpPr>
        <p:cNvPr id="1" name=""/>
        <p:cNvGrpSpPr/>
        <p:nvPr/>
      </p:nvGrpSpPr>
      <p:grpSpPr>
        <a:xfrm>
          <a:off x="0" y="0"/>
          <a:ext cx="0" cy="0"/>
          <a:chOff x="0" y="0"/>
          <a:chExt cx="0" cy="0"/>
        </a:xfrm>
      </p:grpSpPr>
      <p:sp>
        <p:nvSpPr>
          <p:cNvPr id="26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266" name="Body Level One…"/>
          <p:cNvSpPr txBox="1">
            <a:spLocks noGrp="1"/>
          </p:cNvSpPr>
          <p:nvPr>
            <p:ph type="body" sz="quarter" idx="1" hasCustomPrompt="1"/>
          </p:nvPr>
        </p:nvSpPr>
        <p:spPr>
          <a:xfrm>
            <a:off x="6096000" y="3431569"/>
            <a:ext cx="5760640" cy="836378"/>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vl2pPr>
              <a:lnSpc>
                <a:spcPts val="1600"/>
              </a:lnSpc>
              <a:defRPr sz="1600">
                <a:solidFill>
                  <a:srgbClr val="000000"/>
                </a:solidFill>
                <a:latin typeface="Suisse Int'l Light"/>
                <a:ea typeface="Suisse Int'l Light"/>
                <a:cs typeface="Suisse Int'l Light"/>
                <a:sym typeface="Suisse Int'l Light"/>
              </a:defRPr>
            </a:lvl2pPr>
            <a:lvl3pPr>
              <a:lnSpc>
                <a:spcPts val="1600"/>
              </a:lnSpc>
              <a:defRPr sz="1600">
                <a:solidFill>
                  <a:srgbClr val="000000"/>
                </a:solidFill>
                <a:latin typeface="Suisse Int'l Light"/>
                <a:ea typeface="Suisse Int'l Light"/>
                <a:cs typeface="Suisse Int'l Light"/>
                <a:sym typeface="Suisse Int'l Light"/>
              </a:defRPr>
            </a:lvl3pPr>
            <a:lvl4pPr>
              <a:lnSpc>
                <a:spcPts val="1600"/>
              </a:lnSpc>
              <a:defRPr sz="1600">
                <a:solidFill>
                  <a:srgbClr val="000000"/>
                </a:solidFill>
                <a:latin typeface="Suisse Int'l Light"/>
                <a:ea typeface="Suisse Int'l Light"/>
                <a:cs typeface="Suisse Int'l Light"/>
                <a:sym typeface="Suisse Int'l Light"/>
              </a:defRPr>
            </a:lvl4pPr>
            <a:lvl5pPr>
              <a:lnSpc>
                <a:spcPts val="1600"/>
              </a:lnSpc>
              <a:defRPr sz="1600">
                <a:solidFill>
                  <a:srgbClr val="000000"/>
                </a:solidFill>
                <a:latin typeface="Suisse Int'l Light"/>
                <a:ea typeface="Suisse Int'l Light"/>
                <a:cs typeface="Suisse Int'l Light"/>
                <a:sym typeface="Suisse Int'l Light"/>
              </a:defRPr>
            </a:lvl5pPr>
          </a:lstStyle>
          <a:p>
            <a:r>
              <a:t>Lorem ipsum dolor sit amet, consectetur adipiscing elit. Sed non risus. Suspendisse lectus tortor, dignissim sit amet, adipiscing nec, ultricies sed, dolor.</a:t>
            </a:r>
          </a:p>
          <a:p>
            <a:pPr lvl="1"/>
            <a:endParaRPr/>
          </a:p>
          <a:p>
            <a:pPr lvl="2"/>
            <a:endParaRPr/>
          </a:p>
          <a:p>
            <a:pPr lvl="3"/>
            <a:endParaRPr/>
          </a:p>
          <a:p>
            <a:pPr lvl="4"/>
            <a:endParaRPr/>
          </a:p>
        </p:txBody>
      </p:sp>
      <p:sp>
        <p:nvSpPr>
          <p:cNvPr id="267" name="Marcador de texto 6"/>
          <p:cNvSpPr>
            <a:spLocks noGrp="1"/>
          </p:cNvSpPr>
          <p:nvPr>
            <p:ph type="body" sz="quarter" idx="21" hasCustomPrompt="1"/>
          </p:nvPr>
        </p:nvSpPr>
        <p:spPr>
          <a:xfrm>
            <a:off x="335359" y="3428999"/>
            <a:ext cx="3544355" cy="321949"/>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Subtitle text</a:t>
            </a:r>
          </a:p>
        </p:txBody>
      </p:sp>
      <p:sp>
        <p:nvSpPr>
          <p:cNvPr id="268" name="Marcador de texto 7"/>
          <p:cNvSpPr>
            <a:spLocks noGrp="1"/>
          </p:cNvSpPr>
          <p:nvPr>
            <p:ph type="body" sz="quarter" idx="22" hasCustomPrompt="1"/>
          </p:nvPr>
        </p:nvSpPr>
        <p:spPr>
          <a:xfrm>
            <a:off x="335360" y="1005410"/>
            <a:ext cx="5400600" cy="576065"/>
          </a:xfrm>
          <a:prstGeom prst="rect">
            <a:avLst/>
          </a:prstGeom>
        </p:spPr>
        <p:txBody>
          <a:bodyPr anchor="t"/>
          <a:lstStyle>
            <a:lvl1pPr algn="just" defTabSz="768095">
              <a:lnSpc>
                <a:spcPct val="90000"/>
              </a:lnSpc>
              <a:spcBef>
                <a:spcPts val="800"/>
              </a:spcBef>
              <a:defRPr sz="3696">
                <a:solidFill>
                  <a:srgbClr val="000000"/>
                </a:solidFill>
              </a:defRPr>
            </a:lvl1pPr>
          </a:lstStyle>
          <a:p>
            <a:r>
              <a:t>Title goes here</a:t>
            </a:r>
          </a:p>
        </p:txBody>
      </p:sp>
      <p:sp>
        <p:nvSpPr>
          <p:cNvPr id="269" name="Marcador de texto 6"/>
          <p:cNvSpPr>
            <a:spLocks noGrp="1"/>
          </p:cNvSpPr>
          <p:nvPr>
            <p:ph type="body" sz="quarter" idx="23" hasCustomPrompt="1"/>
          </p:nvPr>
        </p:nvSpPr>
        <p:spPr>
          <a:xfrm>
            <a:off x="335360" y="1844824"/>
            <a:ext cx="3757394"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Heading</a:t>
            </a:r>
          </a:p>
        </p:txBody>
      </p:sp>
      <p:sp>
        <p:nvSpPr>
          <p:cNvPr id="270" name="Marcador de texto 4"/>
          <p:cNvSpPr>
            <a:spLocks noGrp="1"/>
          </p:cNvSpPr>
          <p:nvPr>
            <p:ph type="body" sz="quarter" idx="24" hasCustomPrompt="1"/>
          </p:nvPr>
        </p:nvSpPr>
        <p:spPr>
          <a:xfrm>
            <a:off x="6095999" y="5015746"/>
            <a:ext cx="5760642" cy="836377"/>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stStyle>
          <a:p>
            <a:r>
              <a:t>Lorem ipsum dolor sit amet, consectetur adipiscing elit. Sed non risus. Suspendisse lectus tortor, dignissim sit amet, adipiscing nec, ultricies sed, dolor.</a:t>
            </a:r>
          </a:p>
        </p:txBody>
      </p:sp>
      <p:sp>
        <p:nvSpPr>
          <p:cNvPr id="271" name="Marcador de texto 6"/>
          <p:cNvSpPr>
            <a:spLocks noGrp="1"/>
          </p:cNvSpPr>
          <p:nvPr>
            <p:ph type="body" sz="quarter" idx="25" hasCustomPrompt="1"/>
          </p:nvPr>
        </p:nvSpPr>
        <p:spPr>
          <a:xfrm>
            <a:off x="335359" y="5013176"/>
            <a:ext cx="3544355"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Subtitle text</a:t>
            </a: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2_Custom Layout">
    <p:bg>
      <p:bgPr>
        <a:solidFill>
          <a:srgbClr val="FFFFFF"/>
        </a:solidFill>
        <a:effectLst/>
      </p:bgPr>
    </p:bg>
    <p:spTree>
      <p:nvGrpSpPr>
        <p:cNvPr id="1" name=""/>
        <p:cNvGrpSpPr/>
        <p:nvPr/>
      </p:nvGrpSpPr>
      <p:grpSpPr>
        <a:xfrm>
          <a:off x="0" y="0"/>
          <a:ext cx="0" cy="0"/>
          <a:chOff x="0" y="0"/>
          <a:chExt cx="0" cy="0"/>
        </a:xfrm>
      </p:grpSpPr>
      <p:sp>
        <p:nvSpPr>
          <p:cNvPr id="278"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279" name="Picture Placeholder 8"/>
          <p:cNvSpPr>
            <a:spLocks noGrp="1"/>
          </p:cNvSpPr>
          <p:nvPr>
            <p:ph type="pic" sz="quarter" idx="21"/>
          </p:nvPr>
        </p:nvSpPr>
        <p:spPr>
          <a:xfrm>
            <a:off x="8988425" y="1982168"/>
            <a:ext cx="2868216" cy="2850995"/>
          </a:xfrm>
          <a:prstGeom prst="rect">
            <a:avLst/>
          </a:prstGeom>
        </p:spPr>
        <p:txBody>
          <a:bodyPr lIns="91439" tIns="45719" rIns="91439" bIns="45719" anchor="t">
            <a:noAutofit/>
          </a:bodyPr>
          <a:lstStyle/>
          <a:p>
            <a:endParaRPr/>
          </a:p>
        </p:txBody>
      </p:sp>
      <p:sp>
        <p:nvSpPr>
          <p:cNvPr id="280" name="Picture Placeholder 8"/>
          <p:cNvSpPr>
            <a:spLocks noGrp="1"/>
          </p:cNvSpPr>
          <p:nvPr>
            <p:ph type="pic" sz="quarter" idx="22"/>
          </p:nvPr>
        </p:nvSpPr>
        <p:spPr>
          <a:xfrm>
            <a:off x="8987132" y="4913150"/>
            <a:ext cx="2869509" cy="1609889"/>
          </a:xfrm>
          <a:prstGeom prst="rect">
            <a:avLst/>
          </a:prstGeom>
        </p:spPr>
        <p:txBody>
          <a:bodyPr lIns="91439" tIns="45719" rIns="91439" bIns="45719" anchor="t">
            <a:noAutofit/>
          </a:bodyPr>
          <a:lstStyle/>
          <a:p>
            <a:endParaRPr/>
          </a:p>
        </p:txBody>
      </p:sp>
      <p:sp>
        <p:nvSpPr>
          <p:cNvPr id="281" name="Picture Placeholder 8"/>
          <p:cNvSpPr>
            <a:spLocks noGrp="1"/>
          </p:cNvSpPr>
          <p:nvPr>
            <p:ph type="pic" sz="quarter" idx="23"/>
          </p:nvPr>
        </p:nvSpPr>
        <p:spPr>
          <a:xfrm>
            <a:off x="6085909" y="5595070"/>
            <a:ext cx="2821608" cy="926381"/>
          </a:xfrm>
          <a:prstGeom prst="rect">
            <a:avLst/>
          </a:prstGeom>
        </p:spPr>
        <p:txBody>
          <a:bodyPr lIns="91439" tIns="45719" rIns="91439" bIns="45719" anchor="t">
            <a:noAutofit/>
          </a:bodyPr>
          <a:lstStyle/>
          <a:p>
            <a:endParaRPr/>
          </a:p>
        </p:txBody>
      </p:sp>
      <p:sp>
        <p:nvSpPr>
          <p:cNvPr id="282" name="Picture Placeholder 8"/>
          <p:cNvSpPr>
            <a:spLocks noGrp="1"/>
          </p:cNvSpPr>
          <p:nvPr>
            <p:ph type="pic" sz="quarter" idx="24"/>
          </p:nvPr>
        </p:nvSpPr>
        <p:spPr>
          <a:xfrm>
            <a:off x="334104" y="667097"/>
            <a:ext cx="2816276" cy="2217354"/>
          </a:xfrm>
          <a:prstGeom prst="rect">
            <a:avLst/>
          </a:prstGeom>
        </p:spPr>
        <p:txBody>
          <a:bodyPr lIns="91439" tIns="45719" rIns="91439" bIns="45719" anchor="t">
            <a:noAutofit/>
          </a:bodyPr>
          <a:lstStyle/>
          <a:p>
            <a:endParaRPr/>
          </a:p>
        </p:txBody>
      </p:sp>
      <p:sp>
        <p:nvSpPr>
          <p:cNvPr id="283" name="Picture Placeholder 8"/>
          <p:cNvSpPr>
            <a:spLocks noGrp="1"/>
          </p:cNvSpPr>
          <p:nvPr>
            <p:ph type="pic" sz="quarter" idx="25"/>
          </p:nvPr>
        </p:nvSpPr>
        <p:spPr>
          <a:xfrm>
            <a:off x="334104" y="2961097"/>
            <a:ext cx="2813556" cy="2844167"/>
          </a:xfrm>
          <a:prstGeom prst="rect">
            <a:avLst/>
          </a:prstGeom>
        </p:spPr>
        <p:txBody>
          <a:bodyPr lIns="91439" tIns="45719" rIns="91439" bIns="45719" anchor="t">
            <a:noAutofit/>
          </a:bodyPr>
          <a:lstStyle/>
          <a:p>
            <a:endParaRPr/>
          </a:p>
        </p:txBody>
      </p:sp>
      <p:sp>
        <p:nvSpPr>
          <p:cNvPr id="284" name="Picture Placeholder 8"/>
          <p:cNvSpPr>
            <a:spLocks noGrp="1"/>
          </p:cNvSpPr>
          <p:nvPr>
            <p:ph type="pic" sz="quarter" idx="26"/>
          </p:nvPr>
        </p:nvSpPr>
        <p:spPr>
          <a:xfrm>
            <a:off x="332788" y="5880620"/>
            <a:ext cx="2813556" cy="640831"/>
          </a:xfrm>
          <a:prstGeom prst="rect">
            <a:avLst/>
          </a:prstGeom>
        </p:spPr>
        <p:txBody>
          <a:bodyPr lIns="91439" tIns="45719" rIns="91439" bIns="45719" anchor="t">
            <a:noAutofit/>
          </a:bodyPr>
          <a:lstStyle/>
          <a:p>
            <a:endParaRPr/>
          </a:p>
        </p:txBody>
      </p:sp>
      <p:sp>
        <p:nvSpPr>
          <p:cNvPr id="285" name="Picture Placeholder 8"/>
          <p:cNvSpPr>
            <a:spLocks noGrp="1"/>
          </p:cNvSpPr>
          <p:nvPr>
            <p:ph type="pic" sz="quarter" idx="27"/>
          </p:nvPr>
        </p:nvSpPr>
        <p:spPr>
          <a:xfrm>
            <a:off x="3227388" y="666302"/>
            <a:ext cx="2784188" cy="1232543"/>
          </a:xfrm>
          <a:prstGeom prst="rect">
            <a:avLst/>
          </a:prstGeom>
        </p:spPr>
        <p:txBody>
          <a:bodyPr lIns="91439" tIns="45719" rIns="91439" bIns="45719" anchor="t">
            <a:noAutofit/>
          </a:bodyPr>
          <a:lstStyle/>
          <a:p>
            <a:endParaRPr/>
          </a:p>
        </p:txBody>
      </p:sp>
      <p:sp>
        <p:nvSpPr>
          <p:cNvPr id="286" name="Picture Placeholder 8"/>
          <p:cNvSpPr>
            <a:spLocks noGrp="1"/>
          </p:cNvSpPr>
          <p:nvPr>
            <p:ph type="pic" sz="quarter" idx="28"/>
          </p:nvPr>
        </p:nvSpPr>
        <p:spPr>
          <a:xfrm>
            <a:off x="3227322" y="1982168"/>
            <a:ext cx="2784253" cy="2841624"/>
          </a:xfrm>
          <a:prstGeom prst="rect">
            <a:avLst/>
          </a:prstGeom>
        </p:spPr>
        <p:txBody>
          <a:bodyPr lIns="91439" tIns="45719" rIns="91439" bIns="45719" anchor="t">
            <a:noAutofit/>
          </a:bodyPr>
          <a:lstStyle/>
          <a:p>
            <a:endParaRPr/>
          </a:p>
        </p:txBody>
      </p:sp>
      <p:sp>
        <p:nvSpPr>
          <p:cNvPr id="287" name="Picture Placeholder 8"/>
          <p:cNvSpPr>
            <a:spLocks noGrp="1"/>
          </p:cNvSpPr>
          <p:nvPr>
            <p:ph type="pic" sz="quarter" idx="29"/>
          </p:nvPr>
        </p:nvSpPr>
        <p:spPr>
          <a:xfrm>
            <a:off x="3225960" y="4901631"/>
            <a:ext cx="2785616" cy="1619821"/>
          </a:xfrm>
          <a:prstGeom prst="rect">
            <a:avLst/>
          </a:prstGeom>
        </p:spPr>
        <p:txBody>
          <a:bodyPr lIns="91439" tIns="45719" rIns="91439" bIns="45719" anchor="t">
            <a:noAutofit/>
          </a:bodyPr>
          <a:lstStyle/>
          <a:p>
            <a:endParaRPr/>
          </a:p>
        </p:txBody>
      </p:sp>
      <p:sp>
        <p:nvSpPr>
          <p:cNvPr id="288" name="Picture Placeholder 8"/>
          <p:cNvSpPr>
            <a:spLocks noGrp="1"/>
          </p:cNvSpPr>
          <p:nvPr>
            <p:ph type="pic" sz="quarter" idx="30"/>
          </p:nvPr>
        </p:nvSpPr>
        <p:spPr>
          <a:xfrm>
            <a:off x="6091237" y="666302"/>
            <a:ext cx="2816277" cy="1896888"/>
          </a:xfrm>
          <a:prstGeom prst="rect">
            <a:avLst/>
          </a:prstGeom>
        </p:spPr>
        <p:txBody>
          <a:bodyPr lIns="91439" tIns="45719" rIns="91439" bIns="45719" anchor="t">
            <a:noAutofit/>
          </a:bodyPr>
          <a:lstStyle/>
          <a:p>
            <a:endParaRPr/>
          </a:p>
        </p:txBody>
      </p:sp>
      <p:sp>
        <p:nvSpPr>
          <p:cNvPr id="289" name="Picture Placeholder 8"/>
          <p:cNvSpPr>
            <a:spLocks noGrp="1"/>
          </p:cNvSpPr>
          <p:nvPr>
            <p:ph type="pic" sz="quarter" idx="31"/>
          </p:nvPr>
        </p:nvSpPr>
        <p:spPr>
          <a:xfrm>
            <a:off x="6088517" y="2641600"/>
            <a:ext cx="2821608" cy="2875633"/>
          </a:xfrm>
          <a:prstGeom prst="rect">
            <a:avLst/>
          </a:prstGeom>
        </p:spPr>
        <p:txBody>
          <a:bodyPr lIns="91439" tIns="45719" rIns="91439" bIns="45719" anchor="t">
            <a:noAutofit/>
          </a:bodyPr>
          <a:lstStyle/>
          <a:p>
            <a:endParaRPr/>
          </a:p>
        </p:txBody>
      </p:sp>
      <p:sp>
        <p:nvSpPr>
          <p:cNvPr id="290" name="Picture Placeholder 8"/>
          <p:cNvSpPr>
            <a:spLocks noGrp="1"/>
          </p:cNvSpPr>
          <p:nvPr>
            <p:ph type="pic" sz="quarter" idx="32"/>
          </p:nvPr>
        </p:nvSpPr>
        <p:spPr>
          <a:xfrm>
            <a:off x="8987545" y="666302"/>
            <a:ext cx="2869096" cy="1235881"/>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3_Custom Layout">
    <p:bg>
      <p:bgPr>
        <a:solidFill>
          <a:srgbClr val="FFFFFF"/>
        </a:solidFill>
        <a:effectLst/>
      </p:bgPr>
    </p:bg>
    <p:spTree>
      <p:nvGrpSpPr>
        <p:cNvPr id="1" name=""/>
        <p:cNvGrpSpPr/>
        <p:nvPr/>
      </p:nvGrpSpPr>
      <p:grpSpPr>
        <a:xfrm>
          <a:off x="0" y="0"/>
          <a:ext cx="0" cy="0"/>
          <a:chOff x="0" y="0"/>
          <a:chExt cx="0" cy="0"/>
        </a:xfrm>
      </p:grpSpPr>
      <p:sp>
        <p:nvSpPr>
          <p:cNvPr id="29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298" name="Picture Placeholder 8"/>
          <p:cNvSpPr>
            <a:spLocks noGrp="1"/>
          </p:cNvSpPr>
          <p:nvPr>
            <p:ph type="pic" idx="21"/>
          </p:nvPr>
        </p:nvSpPr>
        <p:spPr>
          <a:xfrm>
            <a:off x="510381" y="840466"/>
            <a:ext cx="6566494" cy="5512202"/>
          </a:xfrm>
          <a:prstGeom prst="rect">
            <a:avLst/>
          </a:prstGeom>
        </p:spPr>
        <p:txBody>
          <a:bodyPr lIns="91439" tIns="45719" rIns="91439" bIns="45719" anchor="t">
            <a:noAutofit/>
          </a:bodyPr>
          <a:lstStyle/>
          <a:p>
            <a:endParaRPr/>
          </a:p>
        </p:txBody>
      </p:sp>
      <p:sp>
        <p:nvSpPr>
          <p:cNvPr id="299" name="Picture Placeholder 8"/>
          <p:cNvSpPr>
            <a:spLocks noGrp="1"/>
          </p:cNvSpPr>
          <p:nvPr>
            <p:ph type="pic" sz="half" idx="22"/>
          </p:nvPr>
        </p:nvSpPr>
        <p:spPr>
          <a:xfrm>
            <a:off x="7415211" y="837651"/>
            <a:ext cx="4245372" cy="5512202"/>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4_Custom Layout">
    <p:bg>
      <p:bgPr>
        <a:solidFill>
          <a:srgbClr val="FFFFFF"/>
        </a:solidFill>
        <a:effectLst/>
      </p:bgPr>
    </p:bg>
    <p:spTree>
      <p:nvGrpSpPr>
        <p:cNvPr id="1" name=""/>
        <p:cNvGrpSpPr/>
        <p:nvPr/>
      </p:nvGrpSpPr>
      <p:grpSpPr>
        <a:xfrm>
          <a:off x="0" y="0"/>
          <a:ext cx="0" cy="0"/>
          <a:chOff x="0" y="0"/>
          <a:chExt cx="0" cy="0"/>
        </a:xfrm>
      </p:grpSpPr>
      <p:sp>
        <p:nvSpPr>
          <p:cNvPr id="306"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307" name="Picture Placeholder 8"/>
          <p:cNvSpPr>
            <a:spLocks noGrp="1"/>
          </p:cNvSpPr>
          <p:nvPr>
            <p:ph type="pic" idx="21"/>
          </p:nvPr>
        </p:nvSpPr>
        <p:spPr>
          <a:xfrm>
            <a:off x="510381" y="840466"/>
            <a:ext cx="6566494" cy="5512202"/>
          </a:xfrm>
          <a:prstGeom prst="rect">
            <a:avLst/>
          </a:prstGeom>
        </p:spPr>
        <p:txBody>
          <a:bodyPr lIns="91439" tIns="45719" rIns="91439" bIns="45719" anchor="t">
            <a:noAutofit/>
          </a:bodyPr>
          <a:lstStyle/>
          <a:p>
            <a:endParaRPr/>
          </a:p>
        </p:txBody>
      </p:sp>
      <p:sp>
        <p:nvSpPr>
          <p:cNvPr id="308" name="Picture Placeholder 8"/>
          <p:cNvSpPr>
            <a:spLocks noGrp="1"/>
          </p:cNvSpPr>
          <p:nvPr>
            <p:ph type="pic" sz="quarter" idx="22"/>
          </p:nvPr>
        </p:nvSpPr>
        <p:spPr>
          <a:xfrm>
            <a:off x="7401718" y="837651"/>
            <a:ext cx="1961753" cy="1612561"/>
          </a:xfrm>
          <a:prstGeom prst="rect">
            <a:avLst/>
          </a:prstGeom>
        </p:spPr>
        <p:txBody>
          <a:bodyPr lIns="91439" tIns="45719" rIns="91439" bIns="45719" anchor="t">
            <a:noAutofit/>
          </a:bodyPr>
          <a:lstStyle/>
          <a:p>
            <a:endParaRPr/>
          </a:p>
        </p:txBody>
      </p:sp>
      <p:sp>
        <p:nvSpPr>
          <p:cNvPr id="309" name="Picture Placeholder 8"/>
          <p:cNvSpPr>
            <a:spLocks noGrp="1"/>
          </p:cNvSpPr>
          <p:nvPr>
            <p:ph type="pic" sz="quarter" idx="23"/>
          </p:nvPr>
        </p:nvSpPr>
        <p:spPr>
          <a:xfrm>
            <a:off x="9698831" y="837651"/>
            <a:ext cx="1961753" cy="1612561"/>
          </a:xfrm>
          <a:prstGeom prst="rect">
            <a:avLst/>
          </a:prstGeom>
        </p:spPr>
        <p:txBody>
          <a:bodyPr lIns="91439" tIns="45719" rIns="91439" bIns="45719" anchor="t">
            <a:noAutofit/>
          </a:bodyPr>
          <a:lstStyle/>
          <a:p>
            <a:endParaRPr/>
          </a:p>
        </p:txBody>
      </p:sp>
      <p:sp>
        <p:nvSpPr>
          <p:cNvPr id="310" name="Picture Placeholder 8"/>
          <p:cNvSpPr>
            <a:spLocks noGrp="1"/>
          </p:cNvSpPr>
          <p:nvPr>
            <p:ph type="pic" sz="quarter" idx="24"/>
          </p:nvPr>
        </p:nvSpPr>
        <p:spPr>
          <a:xfrm>
            <a:off x="7412235" y="2794890"/>
            <a:ext cx="1961753" cy="1612562"/>
          </a:xfrm>
          <a:prstGeom prst="rect">
            <a:avLst/>
          </a:prstGeom>
        </p:spPr>
        <p:txBody>
          <a:bodyPr lIns="91439" tIns="45719" rIns="91439" bIns="45719" anchor="t">
            <a:noAutofit/>
          </a:bodyPr>
          <a:lstStyle/>
          <a:p>
            <a:endParaRPr/>
          </a:p>
        </p:txBody>
      </p:sp>
      <p:sp>
        <p:nvSpPr>
          <p:cNvPr id="311" name="Picture Placeholder 8"/>
          <p:cNvSpPr>
            <a:spLocks noGrp="1"/>
          </p:cNvSpPr>
          <p:nvPr>
            <p:ph type="pic" sz="quarter" idx="25"/>
          </p:nvPr>
        </p:nvSpPr>
        <p:spPr>
          <a:xfrm>
            <a:off x="9709347" y="2794890"/>
            <a:ext cx="1961753" cy="1612562"/>
          </a:xfrm>
          <a:prstGeom prst="rect">
            <a:avLst/>
          </a:prstGeom>
        </p:spPr>
        <p:txBody>
          <a:bodyPr lIns="91439" tIns="45719" rIns="91439" bIns="45719" anchor="t">
            <a:noAutofit/>
          </a:bodyPr>
          <a:lstStyle/>
          <a:p>
            <a:endParaRPr/>
          </a:p>
        </p:txBody>
      </p:sp>
      <p:sp>
        <p:nvSpPr>
          <p:cNvPr id="312" name="Picture Placeholder 8"/>
          <p:cNvSpPr>
            <a:spLocks noGrp="1"/>
          </p:cNvSpPr>
          <p:nvPr>
            <p:ph type="pic" sz="quarter" idx="26"/>
          </p:nvPr>
        </p:nvSpPr>
        <p:spPr>
          <a:xfrm>
            <a:off x="7415211" y="4740107"/>
            <a:ext cx="1961753" cy="1612562"/>
          </a:xfrm>
          <a:prstGeom prst="rect">
            <a:avLst/>
          </a:prstGeom>
        </p:spPr>
        <p:txBody>
          <a:bodyPr lIns="91439" tIns="45719" rIns="91439" bIns="45719" anchor="t">
            <a:noAutofit/>
          </a:bodyPr>
          <a:lstStyle/>
          <a:p>
            <a:endParaRPr/>
          </a:p>
        </p:txBody>
      </p:sp>
      <p:sp>
        <p:nvSpPr>
          <p:cNvPr id="313" name="Picture Placeholder 8"/>
          <p:cNvSpPr>
            <a:spLocks noGrp="1"/>
          </p:cNvSpPr>
          <p:nvPr>
            <p:ph type="pic" sz="quarter" idx="27"/>
          </p:nvPr>
        </p:nvSpPr>
        <p:spPr>
          <a:xfrm>
            <a:off x="9712324" y="4740107"/>
            <a:ext cx="1961753" cy="1612562"/>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5_Custom Layout">
    <p:spTree>
      <p:nvGrpSpPr>
        <p:cNvPr id="1" name=""/>
        <p:cNvGrpSpPr/>
        <p:nvPr/>
      </p:nvGrpSpPr>
      <p:grpSpPr>
        <a:xfrm>
          <a:off x="0" y="0"/>
          <a:ext cx="0" cy="0"/>
          <a:chOff x="0" y="0"/>
          <a:chExt cx="0" cy="0"/>
        </a:xfrm>
      </p:grpSpPr>
      <p:sp>
        <p:nvSpPr>
          <p:cNvPr id="320"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321" name="Body Level One…"/>
          <p:cNvSpPr txBox="1">
            <a:spLocks noGrp="1"/>
          </p:cNvSpPr>
          <p:nvPr>
            <p:ph type="body" sz="quarter" idx="1" hasCustomPrompt="1"/>
          </p:nvPr>
        </p:nvSpPr>
        <p:spPr>
          <a:xfrm>
            <a:off x="673895" y="3322239"/>
            <a:ext cx="4745990" cy="576065"/>
          </a:xfrm>
          <a:prstGeom prst="rect">
            <a:avLst/>
          </a:prstGeom>
        </p:spPr>
        <p:txBody>
          <a:bodyPr anchor="t"/>
          <a:lstStyle>
            <a:lvl1pPr algn="just">
              <a:lnSpc>
                <a:spcPct val="90000"/>
              </a:lnSpc>
              <a:spcBef>
                <a:spcPts val="1000"/>
              </a:spcBef>
              <a:defRPr sz="4400"/>
            </a:lvl1pPr>
            <a:lvl2pPr algn="just">
              <a:lnSpc>
                <a:spcPct val="90000"/>
              </a:lnSpc>
              <a:spcBef>
                <a:spcPts val="1000"/>
              </a:spcBef>
              <a:defRPr sz="4400"/>
            </a:lvl2pPr>
            <a:lvl3pPr algn="just">
              <a:lnSpc>
                <a:spcPct val="90000"/>
              </a:lnSpc>
              <a:spcBef>
                <a:spcPts val="1000"/>
              </a:spcBef>
              <a:defRPr sz="4400"/>
            </a:lvl3pPr>
            <a:lvl4pPr algn="just">
              <a:lnSpc>
                <a:spcPct val="90000"/>
              </a:lnSpc>
              <a:spcBef>
                <a:spcPts val="1000"/>
              </a:spcBef>
              <a:defRPr sz="4400"/>
            </a:lvl4pPr>
            <a:lvl5pPr algn="just">
              <a:lnSpc>
                <a:spcPct val="90000"/>
              </a:lnSpc>
              <a:spcBef>
                <a:spcPts val="1000"/>
              </a:spcBef>
              <a:defRPr sz="4400"/>
            </a:lvl5pPr>
          </a:lstStyle>
          <a:p>
            <a:r>
              <a:t>Intro section</a:t>
            </a:r>
          </a:p>
          <a:p>
            <a:pPr lvl="1"/>
            <a:endParaRPr/>
          </a:p>
          <a:p>
            <a:pPr lvl="2"/>
            <a:endParaRPr/>
          </a:p>
          <a:p>
            <a:pPr lvl="3"/>
            <a:endParaRPr/>
          </a:p>
          <a:p>
            <a:pPr lvl="4"/>
            <a:endParaRPr/>
          </a:p>
        </p:txBody>
      </p:sp>
      <p:sp>
        <p:nvSpPr>
          <p:cNvPr id="322" name="Marcador de texto 4"/>
          <p:cNvSpPr>
            <a:spLocks noGrp="1"/>
          </p:cNvSpPr>
          <p:nvPr>
            <p:ph type="body" sz="quarter" idx="21" hasCustomPrompt="1"/>
          </p:nvPr>
        </p:nvSpPr>
        <p:spPr>
          <a:xfrm>
            <a:off x="670721" y="4170825"/>
            <a:ext cx="4752441" cy="2282512"/>
          </a:xfrm>
          <a:prstGeom prst="rect">
            <a:avLst/>
          </a:prstGeom>
        </p:spPr>
        <p:txBody>
          <a:bodyPr anchor="t"/>
          <a:lstStyle>
            <a:lvl1pPr>
              <a:lnSpc>
                <a:spcPts val="1600"/>
              </a:lnSpc>
              <a:defRPr sz="1600">
                <a:latin typeface="Suisse Int'l Light"/>
                <a:ea typeface="Suisse Int'l Light"/>
                <a:cs typeface="Suisse Int'l Light"/>
                <a:sym typeface="Suisse Int'l Light"/>
              </a:defRPr>
            </a:lvl1pPr>
          </a:lstStyle>
          <a:p>
            <a:r>
              <a:t>Lorem ipsum dolor sit amet, consectetur adipiscing elit. Donec pharetra risus tempus, tempor sapien quis, hendrerit nibh.</a:t>
            </a: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6_Custom Layout">
    <p:spTree>
      <p:nvGrpSpPr>
        <p:cNvPr id="1" name=""/>
        <p:cNvGrpSpPr/>
        <p:nvPr/>
      </p:nvGrpSpPr>
      <p:grpSpPr>
        <a:xfrm>
          <a:off x="0" y="0"/>
          <a:ext cx="0" cy="0"/>
          <a:chOff x="0" y="0"/>
          <a:chExt cx="0" cy="0"/>
        </a:xfrm>
      </p:grpSpPr>
      <p:sp>
        <p:nvSpPr>
          <p:cNvPr id="329"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330" name="Body Level One…"/>
          <p:cNvSpPr txBox="1">
            <a:spLocks noGrp="1"/>
          </p:cNvSpPr>
          <p:nvPr>
            <p:ph type="body" sz="quarter" idx="1" hasCustomPrompt="1"/>
          </p:nvPr>
        </p:nvSpPr>
        <p:spPr>
          <a:xfrm>
            <a:off x="673895" y="3322239"/>
            <a:ext cx="4745990" cy="576065"/>
          </a:xfrm>
          <a:prstGeom prst="rect">
            <a:avLst/>
          </a:prstGeom>
        </p:spPr>
        <p:txBody>
          <a:bodyPr anchor="t"/>
          <a:lstStyle>
            <a:lvl1pPr algn="just">
              <a:lnSpc>
                <a:spcPct val="90000"/>
              </a:lnSpc>
              <a:spcBef>
                <a:spcPts val="1000"/>
              </a:spcBef>
              <a:defRPr sz="4400"/>
            </a:lvl1pPr>
            <a:lvl2pPr algn="just">
              <a:lnSpc>
                <a:spcPct val="90000"/>
              </a:lnSpc>
              <a:spcBef>
                <a:spcPts val="1000"/>
              </a:spcBef>
              <a:defRPr sz="4400"/>
            </a:lvl2pPr>
            <a:lvl3pPr algn="just">
              <a:lnSpc>
                <a:spcPct val="90000"/>
              </a:lnSpc>
              <a:spcBef>
                <a:spcPts val="1000"/>
              </a:spcBef>
              <a:defRPr sz="4400"/>
            </a:lvl3pPr>
            <a:lvl4pPr algn="just">
              <a:lnSpc>
                <a:spcPct val="90000"/>
              </a:lnSpc>
              <a:spcBef>
                <a:spcPts val="1000"/>
              </a:spcBef>
              <a:defRPr sz="4400"/>
            </a:lvl4pPr>
            <a:lvl5pPr algn="just">
              <a:lnSpc>
                <a:spcPct val="90000"/>
              </a:lnSpc>
              <a:spcBef>
                <a:spcPts val="1000"/>
              </a:spcBef>
              <a:defRPr sz="4400"/>
            </a:lvl5pPr>
          </a:lstStyle>
          <a:p>
            <a:r>
              <a:t>Intro section</a:t>
            </a:r>
          </a:p>
          <a:p>
            <a:pPr lvl="1"/>
            <a:endParaRPr/>
          </a:p>
          <a:p>
            <a:pPr lvl="2"/>
            <a:endParaRPr/>
          </a:p>
          <a:p>
            <a:pPr lvl="3"/>
            <a:endParaRPr/>
          </a:p>
          <a:p>
            <a:pPr lvl="4"/>
            <a:endParaRPr/>
          </a:p>
        </p:txBody>
      </p:sp>
      <p:sp>
        <p:nvSpPr>
          <p:cNvPr id="331" name="Marcador de texto 4"/>
          <p:cNvSpPr>
            <a:spLocks noGrp="1"/>
          </p:cNvSpPr>
          <p:nvPr>
            <p:ph type="body" sz="quarter" idx="21" hasCustomPrompt="1"/>
          </p:nvPr>
        </p:nvSpPr>
        <p:spPr>
          <a:xfrm>
            <a:off x="670721" y="4170825"/>
            <a:ext cx="4752441" cy="2282512"/>
          </a:xfrm>
          <a:prstGeom prst="rect">
            <a:avLst/>
          </a:prstGeom>
        </p:spPr>
        <p:txBody>
          <a:bodyPr anchor="t"/>
          <a:lstStyle>
            <a:lvl1pPr>
              <a:lnSpc>
                <a:spcPts val="1600"/>
              </a:lnSpc>
              <a:defRPr sz="1600">
                <a:latin typeface="Suisse Int'l Light"/>
                <a:ea typeface="Suisse Int'l Light"/>
                <a:cs typeface="Suisse Int'l Light"/>
                <a:sym typeface="Suisse Int'l Light"/>
              </a:defRPr>
            </a:lvl1pPr>
          </a:lstStyle>
          <a:p>
            <a:r>
              <a:t>Lorem ipsum dolor sit amet, consectetur adipiscing elit. Donec pharetra risus tempus, tempor sapien quis, hendrerit nibh.</a:t>
            </a:r>
          </a:p>
        </p:txBody>
      </p:sp>
      <p:sp>
        <p:nvSpPr>
          <p:cNvPr id="332" name="Picture Placeholder 8"/>
          <p:cNvSpPr>
            <a:spLocks noGrp="1"/>
          </p:cNvSpPr>
          <p:nvPr>
            <p:ph type="pic" sz="half" idx="22"/>
          </p:nvPr>
        </p:nvSpPr>
        <p:spPr>
          <a:xfrm>
            <a:off x="7415211" y="837651"/>
            <a:ext cx="4245372" cy="5512202"/>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7_Custom Layout">
    <p:spTree>
      <p:nvGrpSpPr>
        <p:cNvPr id="1" name=""/>
        <p:cNvGrpSpPr/>
        <p:nvPr/>
      </p:nvGrpSpPr>
      <p:grpSpPr>
        <a:xfrm>
          <a:off x="0" y="0"/>
          <a:ext cx="0" cy="0"/>
          <a:chOff x="0" y="0"/>
          <a:chExt cx="0" cy="0"/>
        </a:xfrm>
      </p:grpSpPr>
      <p:sp>
        <p:nvSpPr>
          <p:cNvPr id="339"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340" name="Body Level One…"/>
          <p:cNvSpPr txBox="1">
            <a:spLocks noGrp="1"/>
          </p:cNvSpPr>
          <p:nvPr>
            <p:ph type="body" sz="quarter" idx="1" hasCustomPrompt="1"/>
          </p:nvPr>
        </p:nvSpPr>
        <p:spPr>
          <a:xfrm>
            <a:off x="673895" y="3322239"/>
            <a:ext cx="4745990" cy="576065"/>
          </a:xfrm>
          <a:prstGeom prst="rect">
            <a:avLst/>
          </a:prstGeom>
        </p:spPr>
        <p:txBody>
          <a:bodyPr anchor="t"/>
          <a:lstStyle>
            <a:lvl1pPr algn="just">
              <a:lnSpc>
                <a:spcPct val="90000"/>
              </a:lnSpc>
              <a:spcBef>
                <a:spcPts val="1000"/>
              </a:spcBef>
              <a:defRPr sz="4400"/>
            </a:lvl1pPr>
            <a:lvl2pPr algn="just">
              <a:lnSpc>
                <a:spcPct val="90000"/>
              </a:lnSpc>
              <a:spcBef>
                <a:spcPts val="1000"/>
              </a:spcBef>
              <a:defRPr sz="4400"/>
            </a:lvl2pPr>
            <a:lvl3pPr algn="just">
              <a:lnSpc>
                <a:spcPct val="90000"/>
              </a:lnSpc>
              <a:spcBef>
                <a:spcPts val="1000"/>
              </a:spcBef>
              <a:defRPr sz="4400"/>
            </a:lvl3pPr>
            <a:lvl4pPr algn="just">
              <a:lnSpc>
                <a:spcPct val="90000"/>
              </a:lnSpc>
              <a:spcBef>
                <a:spcPts val="1000"/>
              </a:spcBef>
              <a:defRPr sz="4400"/>
            </a:lvl4pPr>
            <a:lvl5pPr algn="just">
              <a:lnSpc>
                <a:spcPct val="90000"/>
              </a:lnSpc>
              <a:spcBef>
                <a:spcPts val="1000"/>
              </a:spcBef>
              <a:defRPr sz="4400"/>
            </a:lvl5pPr>
          </a:lstStyle>
          <a:p>
            <a:r>
              <a:t>Intro section</a:t>
            </a:r>
          </a:p>
          <a:p>
            <a:pPr lvl="1"/>
            <a:endParaRPr/>
          </a:p>
          <a:p>
            <a:pPr lvl="2"/>
            <a:endParaRPr/>
          </a:p>
          <a:p>
            <a:pPr lvl="3"/>
            <a:endParaRPr/>
          </a:p>
          <a:p>
            <a:pPr lvl="4"/>
            <a:endParaRPr/>
          </a:p>
        </p:txBody>
      </p:sp>
      <p:sp>
        <p:nvSpPr>
          <p:cNvPr id="341" name="Marcador de texto 4"/>
          <p:cNvSpPr>
            <a:spLocks noGrp="1"/>
          </p:cNvSpPr>
          <p:nvPr>
            <p:ph type="body" sz="quarter" idx="21" hasCustomPrompt="1"/>
          </p:nvPr>
        </p:nvSpPr>
        <p:spPr>
          <a:xfrm>
            <a:off x="670721" y="4170825"/>
            <a:ext cx="4752441" cy="2282512"/>
          </a:xfrm>
          <a:prstGeom prst="rect">
            <a:avLst/>
          </a:prstGeom>
        </p:spPr>
        <p:txBody>
          <a:bodyPr anchor="t"/>
          <a:lstStyle>
            <a:lvl1pPr>
              <a:lnSpc>
                <a:spcPts val="1600"/>
              </a:lnSpc>
              <a:defRPr sz="1600">
                <a:latin typeface="Suisse Int'l Light"/>
                <a:ea typeface="Suisse Int'l Light"/>
                <a:cs typeface="Suisse Int'l Light"/>
                <a:sym typeface="Suisse Int'l Light"/>
              </a:defRPr>
            </a:lvl1pPr>
          </a:lstStyle>
          <a:p>
            <a:r>
              <a:t>Lorem ipsum dolor sit amet, consectetur adipiscing elit. Donec pharetra risus tempus, tempor sapien quis, hendrerit nibh.</a:t>
            </a:r>
          </a:p>
        </p:txBody>
      </p:sp>
      <p:sp>
        <p:nvSpPr>
          <p:cNvPr id="342" name="Picture Placeholder 8"/>
          <p:cNvSpPr>
            <a:spLocks noGrp="1"/>
          </p:cNvSpPr>
          <p:nvPr>
            <p:ph type="pic" idx="22"/>
          </p:nvPr>
        </p:nvSpPr>
        <p:spPr>
          <a:xfrm>
            <a:off x="5756697" y="665312"/>
            <a:ext cx="5903887" cy="5684542"/>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8_Custom Layout">
    <p:spTree>
      <p:nvGrpSpPr>
        <p:cNvPr id="1" name=""/>
        <p:cNvGrpSpPr/>
        <p:nvPr/>
      </p:nvGrpSpPr>
      <p:grpSpPr>
        <a:xfrm>
          <a:off x="0" y="0"/>
          <a:ext cx="0" cy="0"/>
          <a:chOff x="0" y="0"/>
          <a:chExt cx="0" cy="0"/>
        </a:xfrm>
      </p:grpSpPr>
      <p:sp>
        <p:nvSpPr>
          <p:cNvPr id="349"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350" name="Body Level One…"/>
          <p:cNvSpPr txBox="1">
            <a:spLocks noGrp="1"/>
          </p:cNvSpPr>
          <p:nvPr>
            <p:ph type="body" sz="quarter" idx="1" hasCustomPrompt="1"/>
          </p:nvPr>
        </p:nvSpPr>
        <p:spPr>
          <a:xfrm>
            <a:off x="673895" y="3322239"/>
            <a:ext cx="4745990" cy="576065"/>
          </a:xfrm>
          <a:prstGeom prst="rect">
            <a:avLst/>
          </a:prstGeom>
        </p:spPr>
        <p:txBody>
          <a:bodyPr anchor="t"/>
          <a:lstStyle>
            <a:lvl1pPr algn="just">
              <a:lnSpc>
                <a:spcPct val="90000"/>
              </a:lnSpc>
              <a:spcBef>
                <a:spcPts val="1000"/>
              </a:spcBef>
              <a:defRPr sz="4400"/>
            </a:lvl1pPr>
            <a:lvl2pPr algn="just">
              <a:lnSpc>
                <a:spcPct val="90000"/>
              </a:lnSpc>
              <a:spcBef>
                <a:spcPts val="1000"/>
              </a:spcBef>
              <a:defRPr sz="4400"/>
            </a:lvl2pPr>
            <a:lvl3pPr algn="just">
              <a:lnSpc>
                <a:spcPct val="90000"/>
              </a:lnSpc>
              <a:spcBef>
                <a:spcPts val="1000"/>
              </a:spcBef>
              <a:defRPr sz="4400"/>
            </a:lvl3pPr>
            <a:lvl4pPr algn="just">
              <a:lnSpc>
                <a:spcPct val="90000"/>
              </a:lnSpc>
              <a:spcBef>
                <a:spcPts val="1000"/>
              </a:spcBef>
              <a:defRPr sz="4400"/>
            </a:lvl4pPr>
            <a:lvl5pPr algn="just">
              <a:lnSpc>
                <a:spcPct val="90000"/>
              </a:lnSpc>
              <a:spcBef>
                <a:spcPts val="1000"/>
              </a:spcBef>
              <a:defRPr sz="4400"/>
            </a:lvl5pPr>
          </a:lstStyle>
          <a:p>
            <a:r>
              <a:t>Intro section</a:t>
            </a:r>
          </a:p>
          <a:p>
            <a:pPr lvl="1"/>
            <a:endParaRPr/>
          </a:p>
          <a:p>
            <a:pPr lvl="2"/>
            <a:endParaRPr/>
          </a:p>
          <a:p>
            <a:pPr lvl="3"/>
            <a:endParaRPr/>
          </a:p>
          <a:p>
            <a:pPr lvl="4"/>
            <a:endParaRPr/>
          </a:p>
        </p:txBody>
      </p:sp>
      <p:sp>
        <p:nvSpPr>
          <p:cNvPr id="351" name="Marcador de texto 4"/>
          <p:cNvSpPr>
            <a:spLocks noGrp="1"/>
          </p:cNvSpPr>
          <p:nvPr>
            <p:ph type="body" sz="quarter" idx="21" hasCustomPrompt="1"/>
          </p:nvPr>
        </p:nvSpPr>
        <p:spPr>
          <a:xfrm>
            <a:off x="670721" y="4170825"/>
            <a:ext cx="4752441" cy="2282512"/>
          </a:xfrm>
          <a:prstGeom prst="rect">
            <a:avLst/>
          </a:prstGeom>
        </p:spPr>
        <p:txBody>
          <a:bodyPr anchor="t"/>
          <a:lstStyle>
            <a:lvl1pPr>
              <a:lnSpc>
                <a:spcPts val="1600"/>
              </a:lnSpc>
              <a:defRPr sz="1600">
                <a:latin typeface="Suisse Int'l Light"/>
                <a:ea typeface="Suisse Int'l Light"/>
                <a:cs typeface="Suisse Int'l Light"/>
                <a:sym typeface="Suisse Int'l Light"/>
              </a:defRPr>
            </a:lvl1pPr>
          </a:lstStyle>
          <a:p>
            <a:r>
              <a:t>Lorem ipsum dolor sit amet, consectetur adipiscing elit. Donec pharetra risus tempus, tempor sapien quis, hendrerit nibh.</a:t>
            </a:r>
          </a:p>
        </p:txBody>
      </p:sp>
      <p:sp>
        <p:nvSpPr>
          <p:cNvPr id="352" name="Picture Placeholder 8"/>
          <p:cNvSpPr>
            <a:spLocks noGrp="1"/>
          </p:cNvSpPr>
          <p:nvPr>
            <p:ph type="pic" sz="quarter" idx="22"/>
          </p:nvPr>
        </p:nvSpPr>
        <p:spPr>
          <a:xfrm>
            <a:off x="7401718" y="837651"/>
            <a:ext cx="1961753" cy="1612561"/>
          </a:xfrm>
          <a:prstGeom prst="rect">
            <a:avLst/>
          </a:prstGeom>
        </p:spPr>
        <p:txBody>
          <a:bodyPr lIns="91439" tIns="45719" rIns="91439" bIns="45719" anchor="t">
            <a:noAutofit/>
          </a:bodyPr>
          <a:lstStyle/>
          <a:p>
            <a:endParaRPr/>
          </a:p>
        </p:txBody>
      </p:sp>
      <p:sp>
        <p:nvSpPr>
          <p:cNvPr id="353" name="Picture Placeholder 8"/>
          <p:cNvSpPr>
            <a:spLocks noGrp="1"/>
          </p:cNvSpPr>
          <p:nvPr>
            <p:ph type="pic" sz="quarter" idx="23"/>
          </p:nvPr>
        </p:nvSpPr>
        <p:spPr>
          <a:xfrm>
            <a:off x="9698831" y="837651"/>
            <a:ext cx="1961753" cy="1612561"/>
          </a:xfrm>
          <a:prstGeom prst="rect">
            <a:avLst/>
          </a:prstGeom>
        </p:spPr>
        <p:txBody>
          <a:bodyPr lIns="91439" tIns="45719" rIns="91439" bIns="45719" anchor="t">
            <a:noAutofit/>
          </a:bodyPr>
          <a:lstStyle/>
          <a:p>
            <a:endParaRPr/>
          </a:p>
        </p:txBody>
      </p:sp>
      <p:sp>
        <p:nvSpPr>
          <p:cNvPr id="354" name="Picture Placeholder 8"/>
          <p:cNvSpPr>
            <a:spLocks noGrp="1"/>
          </p:cNvSpPr>
          <p:nvPr>
            <p:ph type="pic" sz="quarter" idx="24"/>
          </p:nvPr>
        </p:nvSpPr>
        <p:spPr>
          <a:xfrm>
            <a:off x="7412235" y="2794890"/>
            <a:ext cx="1961753" cy="1612562"/>
          </a:xfrm>
          <a:prstGeom prst="rect">
            <a:avLst/>
          </a:prstGeom>
        </p:spPr>
        <p:txBody>
          <a:bodyPr lIns="91439" tIns="45719" rIns="91439" bIns="45719" anchor="t">
            <a:noAutofit/>
          </a:bodyPr>
          <a:lstStyle/>
          <a:p>
            <a:endParaRPr/>
          </a:p>
        </p:txBody>
      </p:sp>
      <p:sp>
        <p:nvSpPr>
          <p:cNvPr id="355" name="Picture Placeholder 8"/>
          <p:cNvSpPr>
            <a:spLocks noGrp="1"/>
          </p:cNvSpPr>
          <p:nvPr>
            <p:ph type="pic" sz="quarter" idx="25"/>
          </p:nvPr>
        </p:nvSpPr>
        <p:spPr>
          <a:xfrm>
            <a:off x="9709347" y="2794890"/>
            <a:ext cx="1961753" cy="1612562"/>
          </a:xfrm>
          <a:prstGeom prst="rect">
            <a:avLst/>
          </a:prstGeom>
        </p:spPr>
        <p:txBody>
          <a:bodyPr lIns="91439" tIns="45719" rIns="91439" bIns="45719" anchor="t">
            <a:noAutofit/>
          </a:bodyPr>
          <a:lstStyle/>
          <a:p>
            <a:endParaRPr/>
          </a:p>
        </p:txBody>
      </p:sp>
      <p:sp>
        <p:nvSpPr>
          <p:cNvPr id="356" name="Picture Placeholder 8"/>
          <p:cNvSpPr>
            <a:spLocks noGrp="1"/>
          </p:cNvSpPr>
          <p:nvPr>
            <p:ph type="pic" sz="quarter" idx="26"/>
          </p:nvPr>
        </p:nvSpPr>
        <p:spPr>
          <a:xfrm>
            <a:off x="7415211" y="4740107"/>
            <a:ext cx="1961753" cy="1612562"/>
          </a:xfrm>
          <a:prstGeom prst="rect">
            <a:avLst/>
          </a:prstGeom>
        </p:spPr>
        <p:txBody>
          <a:bodyPr lIns="91439" tIns="45719" rIns="91439" bIns="45719" anchor="t">
            <a:noAutofit/>
          </a:bodyPr>
          <a:lstStyle/>
          <a:p>
            <a:endParaRPr/>
          </a:p>
        </p:txBody>
      </p:sp>
      <p:sp>
        <p:nvSpPr>
          <p:cNvPr id="357" name="Picture Placeholder 8"/>
          <p:cNvSpPr>
            <a:spLocks noGrp="1"/>
          </p:cNvSpPr>
          <p:nvPr>
            <p:ph type="pic" sz="quarter" idx="27"/>
          </p:nvPr>
        </p:nvSpPr>
        <p:spPr>
          <a:xfrm>
            <a:off x="9712324" y="4740107"/>
            <a:ext cx="1961753" cy="1612562"/>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1_Diseño personalizado">
    <p:bg>
      <p:bgPr>
        <a:solidFill>
          <a:srgbClr val="FFFFFF"/>
        </a:solidFill>
        <a:effectLst/>
      </p:bgPr>
    </p:bg>
    <p:spTree>
      <p:nvGrpSpPr>
        <p:cNvPr id="1" name=""/>
        <p:cNvGrpSpPr/>
        <p:nvPr/>
      </p:nvGrpSpPr>
      <p:grpSpPr>
        <a:xfrm>
          <a:off x="0" y="0"/>
          <a:ext cx="0" cy="0"/>
          <a:chOff x="0" y="0"/>
          <a:chExt cx="0" cy="0"/>
        </a:xfrm>
      </p:grpSpPr>
      <p:sp>
        <p:nvSpPr>
          <p:cNvPr id="52"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53" name="Picture Placeholder 16"/>
          <p:cNvSpPr>
            <a:spLocks noGrp="1"/>
          </p:cNvSpPr>
          <p:nvPr>
            <p:ph type="pic" idx="21"/>
          </p:nvPr>
        </p:nvSpPr>
        <p:spPr>
          <a:xfrm>
            <a:off x="4777337" y="665310"/>
            <a:ext cx="7079303" cy="5860037"/>
          </a:xfrm>
          <a:prstGeom prst="rect">
            <a:avLst/>
          </a:prstGeom>
        </p:spPr>
        <p:txBody>
          <a:bodyPr lIns="91439" tIns="45719" rIns="91439" bIns="45719" anchor="t">
            <a:noAutofit/>
          </a:bodyPr>
          <a:lstStyle/>
          <a:p>
            <a:endParaRPr/>
          </a:p>
        </p:txBody>
      </p:sp>
      <p:sp>
        <p:nvSpPr>
          <p:cNvPr id="54" name="Body Level One…"/>
          <p:cNvSpPr txBox="1">
            <a:spLocks noGrp="1"/>
          </p:cNvSpPr>
          <p:nvPr>
            <p:ph type="body" sz="quarter" idx="1" hasCustomPrompt="1"/>
          </p:nvPr>
        </p:nvSpPr>
        <p:spPr>
          <a:xfrm>
            <a:off x="335360" y="1005410"/>
            <a:ext cx="4032449" cy="576065"/>
          </a:xfrm>
          <a:prstGeom prst="rect">
            <a:avLst/>
          </a:prstGeom>
        </p:spPr>
        <p:txBody>
          <a:bodyPr anchor="t"/>
          <a:lstStyle>
            <a:lvl1pPr algn="just">
              <a:lnSpc>
                <a:spcPct val="90000"/>
              </a:lnSpc>
              <a:spcBef>
                <a:spcPts val="1000"/>
              </a:spcBef>
              <a:defRPr sz="4400">
                <a:solidFill>
                  <a:srgbClr val="000000"/>
                </a:solidFill>
              </a:defRPr>
            </a:lvl1pPr>
            <a:lvl2pPr algn="just">
              <a:lnSpc>
                <a:spcPct val="90000"/>
              </a:lnSpc>
              <a:spcBef>
                <a:spcPts val="1000"/>
              </a:spcBef>
              <a:defRPr sz="4400">
                <a:solidFill>
                  <a:srgbClr val="000000"/>
                </a:solidFill>
              </a:defRPr>
            </a:lvl2pPr>
            <a:lvl3pPr algn="just">
              <a:lnSpc>
                <a:spcPct val="90000"/>
              </a:lnSpc>
              <a:spcBef>
                <a:spcPts val="1000"/>
              </a:spcBef>
              <a:defRPr sz="4400">
                <a:solidFill>
                  <a:srgbClr val="000000"/>
                </a:solidFill>
              </a:defRPr>
            </a:lvl3pPr>
            <a:lvl4pPr algn="just">
              <a:lnSpc>
                <a:spcPct val="90000"/>
              </a:lnSpc>
              <a:spcBef>
                <a:spcPts val="1000"/>
              </a:spcBef>
              <a:defRPr sz="4400">
                <a:solidFill>
                  <a:srgbClr val="000000"/>
                </a:solidFill>
              </a:defRPr>
            </a:lvl4pPr>
            <a:lvl5pPr algn="just">
              <a:lnSpc>
                <a:spcPct val="90000"/>
              </a:lnSpc>
              <a:spcBef>
                <a:spcPts val="1000"/>
              </a:spcBef>
              <a:defRPr sz="4400">
                <a:solidFill>
                  <a:srgbClr val="000000"/>
                </a:solidFill>
              </a:defRPr>
            </a:lvl5pPr>
          </a:lstStyle>
          <a:p>
            <a:r>
              <a:t>Title goes here</a:t>
            </a:r>
          </a:p>
          <a:p>
            <a:pPr lvl="1"/>
            <a:endParaRPr/>
          </a:p>
          <a:p>
            <a:pPr lvl="2"/>
            <a:endParaRPr/>
          </a:p>
          <a:p>
            <a:pPr lvl="3"/>
            <a:endParaRPr/>
          </a:p>
          <a:p>
            <a:pPr lvl="4"/>
            <a:endParaRPr/>
          </a:p>
        </p:txBody>
      </p:sp>
      <p:sp>
        <p:nvSpPr>
          <p:cNvPr id="55" name="Marcador de texto 4"/>
          <p:cNvSpPr>
            <a:spLocks noGrp="1"/>
          </p:cNvSpPr>
          <p:nvPr>
            <p:ph type="body" sz="quarter" idx="22" hasCustomPrompt="1"/>
          </p:nvPr>
        </p:nvSpPr>
        <p:spPr>
          <a:xfrm>
            <a:off x="335359" y="2517577"/>
            <a:ext cx="4032450" cy="4007766"/>
          </a:xfrm>
          <a:prstGeom prst="rect">
            <a:avLst/>
          </a:prstGeom>
        </p:spPr>
        <p:txBody>
          <a:bodyPr anchor="b"/>
          <a:lstStyle>
            <a:lvl1pPr>
              <a:lnSpc>
                <a:spcPts val="1600"/>
              </a:lnSpc>
              <a:defRPr sz="1600">
                <a:solidFill>
                  <a:srgbClr val="000000"/>
                </a:solidFill>
                <a:latin typeface="Suisse Int'l Light"/>
                <a:ea typeface="Suisse Int'l Light"/>
                <a:cs typeface="Suisse Int'l Light"/>
                <a:sym typeface="Suisse Int'l Light"/>
              </a:defRPr>
            </a:lvl1pPr>
          </a:lstStyle>
          <a:p>
            <a:r>
              <a:t>Lorem ipsum dolor sit amet, consectetur adipiscing elit. Donec pharetra risus tempus, tempor sapien quis, hendrerit nibh.</a:t>
            </a:r>
          </a:p>
        </p:txBody>
      </p:sp>
      <p:sp>
        <p:nvSpPr>
          <p:cNvPr id="56" name="Marcador de texto 6"/>
          <p:cNvSpPr>
            <a:spLocks noGrp="1"/>
          </p:cNvSpPr>
          <p:nvPr>
            <p:ph type="body" sz="quarter" idx="23" hasCustomPrompt="1"/>
          </p:nvPr>
        </p:nvSpPr>
        <p:spPr>
          <a:xfrm>
            <a:off x="335359" y="1844824"/>
            <a:ext cx="4032450"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Heading</a:t>
            </a: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9_Custom Layout">
    <p:spTree>
      <p:nvGrpSpPr>
        <p:cNvPr id="1" name=""/>
        <p:cNvGrpSpPr/>
        <p:nvPr/>
      </p:nvGrpSpPr>
      <p:grpSpPr>
        <a:xfrm>
          <a:off x="0" y="0"/>
          <a:ext cx="0" cy="0"/>
          <a:chOff x="0" y="0"/>
          <a:chExt cx="0" cy="0"/>
        </a:xfrm>
      </p:grpSpPr>
      <p:sp>
        <p:nvSpPr>
          <p:cNvPr id="36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365" name="Body Level One…"/>
          <p:cNvSpPr txBox="1">
            <a:spLocks noGrp="1"/>
          </p:cNvSpPr>
          <p:nvPr>
            <p:ph type="body" sz="quarter" idx="1" hasCustomPrompt="1"/>
          </p:nvPr>
        </p:nvSpPr>
        <p:spPr>
          <a:xfrm>
            <a:off x="673895" y="3322239"/>
            <a:ext cx="4745990" cy="576065"/>
          </a:xfrm>
          <a:prstGeom prst="rect">
            <a:avLst/>
          </a:prstGeom>
        </p:spPr>
        <p:txBody>
          <a:bodyPr anchor="t"/>
          <a:lstStyle>
            <a:lvl1pPr algn="just">
              <a:lnSpc>
                <a:spcPct val="90000"/>
              </a:lnSpc>
              <a:spcBef>
                <a:spcPts val="1000"/>
              </a:spcBef>
              <a:defRPr sz="4400"/>
            </a:lvl1pPr>
            <a:lvl2pPr algn="just">
              <a:lnSpc>
                <a:spcPct val="90000"/>
              </a:lnSpc>
              <a:spcBef>
                <a:spcPts val="1000"/>
              </a:spcBef>
              <a:defRPr sz="4400"/>
            </a:lvl2pPr>
            <a:lvl3pPr algn="just">
              <a:lnSpc>
                <a:spcPct val="90000"/>
              </a:lnSpc>
              <a:spcBef>
                <a:spcPts val="1000"/>
              </a:spcBef>
              <a:defRPr sz="4400"/>
            </a:lvl3pPr>
            <a:lvl4pPr algn="just">
              <a:lnSpc>
                <a:spcPct val="90000"/>
              </a:lnSpc>
              <a:spcBef>
                <a:spcPts val="1000"/>
              </a:spcBef>
              <a:defRPr sz="4400"/>
            </a:lvl4pPr>
            <a:lvl5pPr algn="just">
              <a:lnSpc>
                <a:spcPct val="90000"/>
              </a:lnSpc>
              <a:spcBef>
                <a:spcPts val="1000"/>
              </a:spcBef>
              <a:defRPr sz="4400"/>
            </a:lvl5pPr>
          </a:lstStyle>
          <a:p>
            <a:r>
              <a:t>Intro section</a:t>
            </a:r>
          </a:p>
          <a:p>
            <a:pPr lvl="1"/>
            <a:endParaRPr/>
          </a:p>
          <a:p>
            <a:pPr lvl="2"/>
            <a:endParaRPr/>
          </a:p>
          <a:p>
            <a:pPr lvl="3"/>
            <a:endParaRPr/>
          </a:p>
          <a:p>
            <a:pPr lvl="4"/>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2_Diseño personalizado">
    <p:bg>
      <p:bgPr>
        <a:solidFill>
          <a:srgbClr val="FFFFFF"/>
        </a:solidFill>
        <a:effectLst/>
      </p:bgPr>
    </p:bg>
    <p:spTree>
      <p:nvGrpSpPr>
        <p:cNvPr id="1" name=""/>
        <p:cNvGrpSpPr/>
        <p:nvPr/>
      </p:nvGrpSpPr>
      <p:grpSpPr>
        <a:xfrm>
          <a:off x="0" y="0"/>
          <a:ext cx="0" cy="0"/>
          <a:chOff x="0" y="0"/>
          <a:chExt cx="0" cy="0"/>
        </a:xfrm>
      </p:grpSpPr>
      <p:sp>
        <p:nvSpPr>
          <p:cNvPr id="6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4" name="Rectangle 32"/>
          <p:cNvSpPr/>
          <p:nvPr/>
        </p:nvSpPr>
        <p:spPr>
          <a:xfrm>
            <a:off x="330421" y="657473"/>
            <a:ext cx="5045499" cy="5867870"/>
          </a:xfrm>
          <a:prstGeom prst="rect">
            <a:avLst/>
          </a:prstGeom>
          <a:solidFill>
            <a:srgbClr val="80CBE8"/>
          </a:solidFill>
          <a:ln w="12700">
            <a:miter lim="400000"/>
          </a:ln>
        </p:spPr>
        <p:txBody>
          <a:bodyPr lIns="45719" rIns="45719" anchor="ctr"/>
          <a:lstStyle/>
          <a:p>
            <a:pPr algn="ctr">
              <a:defRPr>
                <a:solidFill>
                  <a:srgbClr val="FFFFFF"/>
                </a:solidFill>
              </a:defRPr>
            </a:pPr>
            <a:endParaRPr/>
          </a:p>
        </p:txBody>
      </p:sp>
      <p:sp>
        <p:nvSpPr>
          <p:cNvPr id="65" name="Body Level One…"/>
          <p:cNvSpPr txBox="1">
            <a:spLocks noGrp="1"/>
          </p:cNvSpPr>
          <p:nvPr>
            <p:ph type="body" sz="quarter" idx="1" hasCustomPrompt="1"/>
          </p:nvPr>
        </p:nvSpPr>
        <p:spPr>
          <a:xfrm>
            <a:off x="663077" y="1005410"/>
            <a:ext cx="4541191" cy="476198"/>
          </a:xfrm>
          <a:prstGeom prst="rect">
            <a:avLst/>
          </a:prstGeom>
        </p:spPr>
        <p:txBody>
          <a:bodyPr anchor="t"/>
          <a:lstStyle>
            <a:lvl1pPr algn="just">
              <a:lnSpc>
                <a:spcPct val="90000"/>
              </a:lnSpc>
              <a:spcBef>
                <a:spcPts val="1000"/>
              </a:spcBef>
              <a:defRPr sz="4400">
                <a:solidFill>
                  <a:srgbClr val="000000"/>
                </a:solidFill>
              </a:defRPr>
            </a:lvl1pPr>
            <a:lvl2pPr algn="just">
              <a:lnSpc>
                <a:spcPct val="90000"/>
              </a:lnSpc>
              <a:spcBef>
                <a:spcPts val="1000"/>
              </a:spcBef>
              <a:defRPr sz="4400">
                <a:solidFill>
                  <a:srgbClr val="000000"/>
                </a:solidFill>
              </a:defRPr>
            </a:lvl2pPr>
            <a:lvl3pPr algn="just">
              <a:lnSpc>
                <a:spcPct val="90000"/>
              </a:lnSpc>
              <a:spcBef>
                <a:spcPts val="1000"/>
              </a:spcBef>
              <a:defRPr sz="4400">
                <a:solidFill>
                  <a:srgbClr val="000000"/>
                </a:solidFill>
              </a:defRPr>
            </a:lvl3pPr>
            <a:lvl4pPr algn="just">
              <a:lnSpc>
                <a:spcPct val="90000"/>
              </a:lnSpc>
              <a:spcBef>
                <a:spcPts val="1000"/>
              </a:spcBef>
              <a:defRPr sz="4400">
                <a:solidFill>
                  <a:srgbClr val="000000"/>
                </a:solidFill>
              </a:defRPr>
            </a:lvl4pPr>
            <a:lvl5pPr algn="just">
              <a:lnSpc>
                <a:spcPct val="90000"/>
              </a:lnSpc>
              <a:spcBef>
                <a:spcPts val="1000"/>
              </a:spcBef>
              <a:defRPr sz="4400">
                <a:solidFill>
                  <a:srgbClr val="000000"/>
                </a:solidFill>
              </a:defRPr>
            </a:lvl5pPr>
          </a:lstStyle>
          <a:p>
            <a:r>
              <a:t>Title goes here</a:t>
            </a:r>
          </a:p>
          <a:p>
            <a:pPr lvl="1"/>
            <a:endParaRPr/>
          </a:p>
          <a:p>
            <a:pPr lvl="2"/>
            <a:endParaRPr/>
          </a:p>
          <a:p>
            <a:pPr lvl="3"/>
            <a:endParaRPr/>
          </a:p>
          <a:p>
            <a:pPr lvl="4"/>
            <a:endParaRPr/>
          </a:p>
        </p:txBody>
      </p:sp>
      <p:sp>
        <p:nvSpPr>
          <p:cNvPr id="66" name="Marcador de texto 4"/>
          <p:cNvSpPr>
            <a:spLocks noGrp="1"/>
          </p:cNvSpPr>
          <p:nvPr>
            <p:ph type="body" sz="quarter" idx="21" hasCustomPrompt="1"/>
          </p:nvPr>
        </p:nvSpPr>
        <p:spPr>
          <a:xfrm>
            <a:off x="655438" y="2514129"/>
            <a:ext cx="4387826" cy="3678561"/>
          </a:xfrm>
          <a:prstGeom prst="rect">
            <a:avLst/>
          </a:prstGeom>
        </p:spPr>
        <p:txBody>
          <a:bodyPr anchor="b"/>
          <a:lstStyle>
            <a:lvl1pPr>
              <a:lnSpc>
                <a:spcPts val="1600"/>
              </a:lnSpc>
              <a:defRPr sz="1600">
                <a:solidFill>
                  <a:srgbClr val="000000"/>
                </a:solidFill>
                <a:latin typeface="Suisse Int'l Light"/>
                <a:ea typeface="Suisse Int'l Light"/>
                <a:cs typeface="Suisse Int'l Light"/>
                <a:sym typeface="Suisse Int'l Light"/>
              </a:defRPr>
            </a:lvl1pPr>
          </a:lstStyle>
          <a:p>
            <a:r>
              <a:t>Lorem ipsum dolor sit amet, consectetur adipiscing elit. Donec pharetra risus tempus, tempor sapien quis, hendrerit nibh. Fusce ut malesuada erat. Sit amet ullamcorper nunc. Sec Sollicitundin volutpat diam eu te mpor. Donec posuere tempus massa, ut commodo sapien dignissim nec. Mauris ac efficitur velit, quis feugiat metus.
Lorem ipsum dolor sit amet, consectetur adipiscing elit. Donec pharetra risus tempus, tempor sapien quis, hendrerit nibh. </a:t>
            </a:r>
          </a:p>
        </p:txBody>
      </p:sp>
      <p:sp>
        <p:nvSpPr>
          <p:cNvPr id="67" name="Marcador de texto 6"/>
          <p:cNvSpPr>
            <a:spLocks noGrp="1"/>
          </p:cNvSpPr>
          <p:nvPr>
            <p:ph type="body" sz="quarter" idx="22" hasCustomPrompt="1"/>
          </p:nvPr>
        </p:nvSpPr>
        <p:spPr>
          <a:xfrm>
            <a:off x="655437" y="1844824"/>
            <a:ext cx="4541192" cy="321948"/>
          </a:xfrm>
          <a:prstGeom prst="rect">
            <a:avLst/>
          </a:prstGeom>
        </p:spPr>
        <p:txBody>
          <a:bodyPr anchor="t"/>
          <a:lstStyle>
            <a:lvl1pPr defTabSz="694944">
              <a:lnSpc>
                <a:spcPct val="90000"/>
              </a:lnSpc>
              <a:spcBef>
                <a:spcPts val="700"/>
              </a:spcBef>
              <a:defRPr sz="2128">
                <a:solidFill>
                  <a:srgbClr val="000000"/>
                </a:solidFill>
                <a:latin typeface="Suisse Int'l Condensed"/>
                <a:ea typeface="Suisse Int'l Condensed"/>
                <a:cs typeface="Suisse Int'l Condensed"/>
                <a:sym typeface="Suisse Int'l Condensed"/>
              </a:defRPr>
            </a:lvl1pPr>
          </a:lstStyle>
          <a:p>
            <a:r>
              <a:t>Heading</a:t>
            </a:r>
          </a:p>
        </p:txBody>
      </p:sp>
      <p:sp>
        <p:nvSpPr>
          <p:cNvPr id="68" name="Picture Placeholder 16"/>
          <p:cNvSpPr>
            <a:spLocks noGrp="1"/>
          </p:cNvSpPr>
          <p:nvPr>
            <p:ph type="pic" idx="23"/>
          </p:nvPr>
        </p:nvSpPr>
        <p:spPr>
          <a:xfrm>
            <a:off x="5710558" y="665312"/>
            <a:ext cx="6146082" cy="5860034"/>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Diseño personalizado">
    <p:bg>
      <p:bgPr>
        <a:solidFill>
          <a:srgbClr val="FFFFFF"/>
        </a:solidFill>
        <a:effectLst/>
      </p:bgPr>
    </p:bg>
    <p:spTree>
      <p:nvGrpSpPr>
        <p:cNvPr id="1" name=""/>
        <p:cNvGrpSpPr/>
        <p:nvPr/>
      </p:nvGrpSpPr>
      <p:grpSpPr>
        <a:xfrm>
          <a:off x="0" y="0"/>
          <a:ext cx="0" cy="0"/>
          <a:chOff x="0" y="0"/>
          <a:chExt cx="0" cy="0"/>
        </a:xfrm>
      </p:grpSpPr>
      <p:sp>
        <p:nvSpPr>
          <p:cNvPr id="7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6" name="Body Level One…"/>
          <p:cNvSpPr txBox="1">
            <a:spLocks noGrp="1"/>
          </p:cNvSpPr>
          <p:nvPr>
            <p:ph type="body" sz="half" idx="1" hasCustomPrompt="1"/>
          </p:nvPr>
        </p:nvSpPr>
        <p:spPr>
          <a:xfrm>
            <a:off x="6432736" y="1005410"/>
            <a:ext cx="5423904" cy="4827636"/>
          </a:xfrm>
          <a:prstGeom prst="rect">
            <a:avLst/>
          </a:prstGeom>
        </p:spPr>
        <p:txBody>
          <a:bodyPr anchor="t"/>
          <a:lstStyle>
            <a:lvl1pPr>
              <a:lnSpc>
                <a:spcPts val="1600"/>
              </a:lnSpc>
              <a:defRPr sz="1600">
                <a:solidFill>
                  <a:srgbClr val="000000"/>
                </a:solidFill>
                <a:latin typeface="Suisse Int'l Light"/>
                <a:ea typeface="Suisse Int'l Light"/>
                <a:cs typeface="Suisse Int'l Light"/>
                <a:sym typeface="Suisse Int'l Light"/>
              </a:defRPr>
            </a:lvl1pPr>
            <a:lvl2pPr>
              <a:lnSpc>
                <a:spcPts val="1600"/>
              </a:lnSpc>
              <a:defRPr sz="1600">
                <a:solidFill>
                  <a:srgbClr val="000000"/>
                </a:solidFill>
                <a:latin typeface="Suisse Int'l Light"/>
                <a:ea typeface="Suisse Int'l Light"/>
                <a:cs typeface="Suisse Int'l Light"/>
                <a:sym typeface="Suisse Int'l Light"/>
              </a:defRPr>
            </a:lvl2pPr>
            <a:lvl3pPr>
              <a:lnSpc>
                <a:spcPts val="1600"/>
              </a:lnSpc>
              <a:defRPr sz="1600">
                <a:solidFill>
                  <a:srgbClr val="000000"/>
                </a:solidFill>
                <a:latin typeface="Suisse Int'l Light"/>
                <a:ea typeface="Suisse Int'l Light"/>
                <a:cs typeface="Suisse Int'l Light"/>
                <a:sym typeface="Suisse Int'l Light"/>
              </a:defRPr>
            </a:lvl3pPr>
            <a:lvl4pPr>
              <a:lnSpc>
                <a:spcPts val="1600"/>
              </a:lnSpc>
              <a:defRPr sz="1600">
                <a:solidFill>
                  <a:srgbClr val="000000"/>
                </a:solidFill>
                <a:latin typeface="Suisse Int'l Light"/>
                <a:ea typeface="Suisse Int'l Light"/>
                <a:cs typeface="Suisse Int'l Light"/>
                <a:sym typeface="Suisse Int'l Light"/>
              </a:defRPr>
            </a:lvl4pPr>
            <a:lvl5pPr>
              <a:lnSpc>
                <a:spcPts val="1600"/>
              </a:lnSpc>
              <a:defRPr sz="1600">
                <a:solidFill>
                  <a:srgbClr val="000000"/>
                </a:solidFill>
                <a:latin typeface="Suisse Int'l Light"/>
                <a:ea typeface="Suisse Int'l Light"/>
                <a:cs typeface="Suisse Int'l Light"/>
                <a:sym typeface="Suisse Int'l Light"/>
              </a:defRPr>
            </a:lvl5pPr>
          </a:lstStyle>
          <a:p>
            <a:r>
              <a:t>Lorem ipsum dolor sit amet, consectetur adipiscing elit. Donec pharetra risus tempus, tempor sapien quis, hendrerit nibh. Fusce ut malesuada erat. Sit amet ullamcorper nunc. Sec Sollicitundin volutpat diam eu te mpor. Donec posuere tempus massa, ut commodo sapien dignissim nec. Mauris ac efficitur velit, quis feugiat metus</a:t>
            </a:r>
          </a:p>
          <a:p>
            <a:pPr lvl="1"/>
            <a:endParaRPr/>
          </a:p>
          <a:p>
            <a:pPr lvl="2"/>
            <a:endParaRPr/>
          </a:p>
          <a:p>
            <a:pPr lvl="3"/>
            <a:endParaRPr/>
          </a:p>
          <a:p>
            <a:pPr lvl="4"/>
            <a:endParaRPr/>
          </a:p>
        </p:txBody>
      </p:sp>
      <p:sp>
        <p:nvSpPr>
          <p:cNvPr id="77" name="Marcador de texto 7"/>
          <p:cNvSpPr>
            <a:spLocks noGrp="1"/>
          </p:cNvSpPr>
          <p:nvPr>
            <p:ph type="body" sz="quarter" idx="21" hasCustomPrompt="1"/>
          </p:nvPr>
        </p:nvSpPr>
        <p:spPr>
          <a:xfrm>
            <a:off x="335359" y="1005410"/>
            <a:ext cx="5760642" cy="576065"/>
          </a:xfrm>
          <a:prstGeom prst="rect">
            <a:avLst/>
          </a:prstGeom>
        </p:spPr>
        <p:txBody>
          <a:bodyPr anchor="t"/>
          <a:lstStyle>
            <a:lvl1pPr algn="just" defTabSz="768095">
              <a:lnSpc>
                <a:spcPct val="90000"/>
              </a:lnSpc>
              <a:spcBef>
                <a:spcPts val="800"/>
              </a:spcBef>
              <a:defRPr sz="3696">
                <a:solidFill>
                  <a:srgbClr val="000000"/>
                </a:solidFill>
              </a:defRPr>
            </a:lvl1pPr>
          </a:lstStyle>
          <a:p>
            <a:r>
              <a:t>Title goes here</a:t>
            </a:r>
          </a:p>
        </p:txBody>
      </p:sp>
      <p:sp>
        <p:nvSpPr>
          <p:cNvPr id="78" name="Marcador de texto 6"/>
          <p:cNvSpPr>
            <a:spLocks noGrp="1"/>
          </p:cNvSpPr>
          <p:nvPr>
            <p:ph type="body" sz="quarter" idx="22" hasCustomPrompt="1"/>
          </p:nvPr>
        </p:nvSpPr>
        <p:spPr>
          <a:xfrm>
            <a:off x="335359" y="1844824"/>
            <a:ext cx="5760642" cy="720081"/>
          </a:xfrm>
          <a:prstGeom prst="rect">
            <a:avLst/>
          </a:prstGeom>
        </p:spPr>
        <p:txBody>
          <a:bodyPr anchor="t"/>
          <a:lstStyle>
            <a:lvl1pPr>
              <a:lnSpc>
                <a:spcPct val="90000"/>
              </a:lnSpc>
              <a:spcBef>
                <a:spcPts val="1000"/>
              </a:spcBef>
              <a:defRPr sz="2800">
                <a:solidFill>
                  <a:srgbClr val="000000"/>
                </a:solidFill>
                <a:latin typeface="Suisse Int'l Condensed"/>
                <a:ea typeface="Suisse Int'l Condensed"/>
                <a:cs typeface="Suisse Int'l Condensed"/>
                <a:sym typeface="Suisse Int'l Condensed"/>
              </a:defRPr>
            </a:lvl1pPr>
          </a:lstStyle>
          <a:p>
            <a:r>
              <a:t>Heading</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3_Diseño personalizado">
    <p:bg>
      <p:bgPr>
        <a:solidFill>
          <a:srgbClr val="FFFFFF"/>
        </a:solidFill>
        <a:effectLst/>
      </p:bgPr>
    </p:bg>
    <p:spTree>
      <p:nvGrpSpPr>
        <p:cNvPr id="1" name=""/>
        <p:cNvGrpSpPr/>
        <p:nvPr/>
      </p:nvGrpSpPr>
      <p:grpSpPr>
        <a:xfrm>
          <a:off x="0" y="0"/>
          <a:ext cx="0" cy="0"/>
          <a:chOff x="0" y="0"/>
          <a:chExt cx="0" cy="0"/>
        </a:xfrm>
      </p:grpSpPr>
      <p:sp>
        <p:nvSpPr>
          <p:cNvPr id="8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86" name="Body Level One…"/>
          <p:cNvSpPr txBox="1">
            <a:spLocks noGrp="1"/>
          </p:cNvSpPr>
          <p:nvPr>
            <p:ph type="body" sz="half" idx="1" hasCustomPrompt="1"/>
          </p:nvPr>
        </p:nvSpPr>
        <p:spPr>
          <a:xfrm>
            <a:off x="4655839" y="2852935"/>
            <a:ext cx="7200801" cy="2999655"/>
          </a:xfrm>
          <a:prstGeom prst="rect">
            <a:avLst/>
          </a:prstGeom>
        </p:spPr>
        <p:txBody>
          <a:bodyPr anchor="b"/>
          <a:lstStyle>
            <a:lvl1pPr>
              <a:lnSpc>
                <a:spcPts val="1600"/>
              </a:lnSpc>
              <a:spcBef>
                <a:spcPts val="0"/>
              </a:spcBef>
              <a:defRPr sz="1600">
                <a:solidFill>
                  <a:srgbClr val="000000"/>
                </a:solidFill>
                <a:latin typeface="Suisse Int'l Light"/>
                <a:ea typeface="Suisse Int'l Light"/>
                <a:cs typeface="Suisse Int'l Light"/>
                <a:sym typeface="Suisse Int'l Light"/>
              </a:defRPr>
            </a:lvl1pPr>
            <a:lvl2pPr>
              <a:lnSpc>
                <a:spcPts val="1600"/>
              </a:lnSpc>
              <a:spcBef>
                <a:spcPts val="0"/>
              </a:spcBef>
              <a:defRPr sz="1600">
                <a:solidFill>
                  <a:srgbClr val="000000"/>
                </a:solidFill>
                <a:latin typeface="Suisse Int'l Light"/>
                <a:ea typeface="Suisse Int'l Light"/>
                <a:cs typeface="Suisse Int'l Light"/>
                <a:sym typeface="Suisse Int'l Light"/>
              </a:defRPr>
            </a:lvl2pPr>
            <a:lvl3pPr>
              <a:lnSpc>
                <a:spcPts val="1600"/>
              </a:lnSpc>
              <a:spcBef>
                <a:spcPts val="0"/>
              </a:spcBef>
              <a:defRPr sz="1600">
                <a:solidFill>
                  <a:srgbClr val="000000"/>
                </a:solidFill>
                <a:latin typeface="Suisse Int'l Light"/>
                <a:ea typeface="Suisse Int'l Light"/>
                <a:cs typeface="Suisse Int'l Light"/>
                <a:sym typeface="Suisse Int'l Light"/>
              </a:defRPr>
            </a:lvl3pPr>
            <a:lvl4pPr>
              <a:lnSpc>
                <a:spcPts val="1600"/>
              </a:lnSpc>
              <a:spcBef>
                <a:spcPts val="0"/>
              </a:spcBef>
              <a:defRPr sz="1600">
                <a:solidFill>
                  <a:srgbClr val="000000"/>
                </a:solidFill>
                <a:latin typeface="Suisse Int'l Light"/>
                <a:ea typeface="Suisse Int'l Light"/>
                <a:cs typeface="Suisse Int'l Light"/>
                <a:sym typeface="Suisse Int'l Light"/>
              </a:defRPr>
            </a:lvl4pPr>
            <a:lvl5pPr>
              <a:lnSpc>
                <a:spcPts val="1600"/>
              </a:lnSpc>
              <a:spcBef>
                <a:spcPts val="0"/>
              </a:spcBef>
              <a:defRPr sz="1600">
                <a:solidFill>
                  <a:srgbClr val="000000"/>
                </a:solidFill>
                <a:latin typeface="Suisse Int'l Light"/>
                <a:ea typeface="Suisse Int'l Light"/>
                <a:cs typeface="Suisse Int'l Light"/>
                <a:sym typeface="Suisse Int'l Light"/>
              </a:defRPr>
            </a:lvl5pPr>
          </a:lstStyle>
          <a:p>
            <a:r>
              <a:t>Lorem ipsum dolor sit amet, consectetur adipiscing elit. Donec pharetra risus tempus, tempor sapien quis, hendrerit nibh. Fusce ut malesuada erat. Sit amet ullamcorper nunc. Sec Sollicitundin volutpat diam eu tempor. Donec posuere tempus massa, ut commodo sapien dignissim nec. Mauris ac efficitur velit, quis feugiat metus.</a:t>
            </a:r>
          </a:p>
          <a:p>
            <a:pPr lvl="1"/>
            <a:endParaRPr/>
          </a:p>
          <a:p>
            <a:pPr lvl="2"/>
            <a:endParaRPr/>
          </a:p>
          <a:p>
            <a:pPr lvl="3"/>
            <a:endParaRPr/>
          </a:p>
          <a:p>
            <a:pPr lvl="4"/>
            <a:endParaRPr/>
          </a:p>
        </p:txBody>
      </p:sp>
      <p:sp>
        <p:nvSpPr>
          <p:cNvPr id="87" name="Marcador de texto 7"/>
          <p:cNvSpPr>
            <a:spLocks noGrp="1"/>
          </p:cNvSpPr>
          <p:nvPr>
            <p:ph type="body" sz="quarter" idx="21" hasCustomPrompt="1"/>
          </p:nvPr>
        </p:nvSpPr>
        <p:spPr>
          <a:xfrm>
            <a:off x="335359" y="1005410"/>
            <a:ext cx="5760642" cy="576065"/>
          </a:xfrm>
          <a:prstGeom prst="rect">
            <a:avLst/>
          </a:prstGeom>
        </p:spPr>
        <p:txBody>
          <a:bodyPr anchor="t"/>
          <a:lstStyle>
            <a:lvl1pPr algn="just" defTabSz="768095">
              <a:lnSpc>
                <a:spcPct val="90000"/>
              </a:lnSpc>
              <a:spcBef>
                <a:spcPts val="800"/>
              </a:spcBef>
              <a:defRPr sz="3696">
                <a:solidFill>
                  <a:srgbClr val="000000"/>
                </a:solidFill>
              </a:defRPr>
            </a:lvl1pPr>
          </a:lstStyle>
          <a:p>
            <a:r>
              <a:t>Title goes here</a:t>
            </a:r>
          </a:p>
        </p:txBody>
      </p:sp>
      <p:sp>
        <p:nvSpPr>
          <p:cNvPr id="88" name="Marcador de texto 6"/>
          <p:cNvSpPr>
            <a:spLocks noGrp="1"/>
          </p:cNvSpPr>
          <p:nvPr>
            <p:ph type="body" sz="quarter" idx="22" hasCustomPrompt="1"/>
          </p:nvPr>
        </p:nvSpPr>
        <p:spPr>
          <a:xfrm>
            <a:off x="335359" y="1844824"/>
            <a:ext cx="5760642" cy="720081"/>
          </a:xfrm>
          <a:prstGeom prst="rect">
            <a:avLst/>
          </a:prstGeom>
        </p:spPr>
        <p:txBody>
          <a:bodyPr anchor="t"/>
          <a:lstStyle>
            <a:lvl1pPr>
              <a:lnSpc>
                <a:spcPct val="90000"/>
              </a:lnSpc>
              <a:spcBef>
                <a:spcPts val="1000"/>
              </a:spcBef>
              <a:defRPr sz="2800">
                <a:solidFill>
                  <a:srgbClr val="000000"/>
                </a:solidFill>
                <a:latin typeface="Suisse Int'l Condensed"/>
                <a:ea typeface="Suisse Int'l Condensed"/>
                <a:cs typeface="Suisse Int'l Condensed"/>
                <a:sym typeface="Suisse Int'l Condensed"/>
              </a:defRPr>
            </a:lvl1pPr>
          </a:lstStyle>
          <a:p>
            <a:r>
              <a:t>Heading</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7_Diseño personalizado">
    <p:bg>
      <p:bgPr>
        <a:solidFill>
          <a:srgbClr val="FFFFFF"/>
        </a:solidFill>
        <a:effectLst/>
      </p:bgPr>
    </p:bg>
    <p:spTree>
      <p:nvGrpSpPr>
        <p:cNvPr id="1" name=""/>
        <p:cNvGrpSpPr/>
        <p:nvPr/>
      </p:nvGrpSpPr>
      <p:grpSpPr>
        <a:xfrm>
          <a:off x="0" y="0"/>
          <a:ext cx="0" cy="0"/>
          <a:chOff x="0" y="0"/>
          <a:chExt cx="0" cy="0"/>
        </a:xfrm>
      </p:grpSpPr>
      <p:sp>
        <p:nvSpPr>
          <p:cNvPr id="9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96" name="Picture Placeholder 8"/>
          <p:cNvSpPr>
            <a:spLocks noGrp="1"/>
          </p:cNvSpPr>
          <p:nvPr>
            <p:ph type="pic" idx="21"/>
          </p:nvPr>
        </p:nvSpPr>
        <p:spPr>
          <a:xfrm>
            <a:off x="335360" y="668016"/>
            <a:ext cx="7716558" cy="5857329"/>
          </a:xfrm>
          <a:prstGeom prst="rect">
            <a:avLst/>
          </a:prstGeom>
        </p:spPr>
        <p:txBody>
          <a:bodyPr lIns="91439" tIns="45719" rIns="91439" bIns="45719" anchor="t">
            <a:noAutofit/>
          </a:bodyPr>
          <a:lstStyle/>
          <a:p>
            <a:endParaRPr/>
          </a:p>
        </p:txBody>
      </p:sp>
      <p:sp>
        <p:nvSpPr>
          <p:cNvPr id="97" name="Body Level One…"/>
          <p:cNvSpPr txBox="1">
            <a:spLocks noGrp="1"/>
          </p:cNvSpPr>
          <p:nvPr>
            <p:ph type="body" sz="quarter" idx="1" hasCustomPrompt="1"/>
          </p:nvPr>
        </p:nvSpPr>
        <p:spPr>
          <a:xfrm>
            <a:off x="8387277" y="1820144"/>
            <a:ext cx="3469363" cy="4705200"/>
          </a:xfrm>
          <a:prstGeom prst="rect">
            <a:avLst/>
          </a:prstGeom>
        </p:spPr>
        <p:txBody>
          <a:bodyPr anchor="b"/>
          <a:lstStyle>
            <a:lvl1pPr>
              <a:lnSpc>
                <a:spcPts val="1600"/>
              </a:lnSpc>
              <a:defRPr sz="1600">
                <a:solidFill>
                  <a:srgbClr val="000000"/>
                </a:solidFill>
                <a:latin typeface="Suisse Int'l Light"/>
                <a:ea typeface="Suisse Int'l Light"/>
                <a:cs typeface="Suisse Int'l Light"/>
                <a:sym typeface="Suisse Int'l Light"/>
              </a:defRPr>
            </a:lvl1pPr>
            <a:lvl2pPr>
              <a:lnSpc>
                <a:spcPts val="1600"/>
              </a:lnSpc>
              <a:defRPr sz="1600">
                <a:solidFill>
                  <a:srgbClr val="000000"/>
                </a:solidFill>
                <a:latin typeface="Suisse Int'l Light"/>
                <a:ea typeface="Suisse Int'l Light"/>
                <a:cs typeface="Suisse Int'l Light"/>
                <a:sym typeface="Suisse Int'l Light"/>
              </a:defRPr>
            </a:lvl2pPr>
            <a:lvl3pPr>
              <a:lnSpc>
                <a:spcPts val="1600"/>
              </a:lnSpc>
              <a:defRPr sz="1600">
                <a:solidFill>
                  <a:srgbClr val="000000"/>
                </a:solidFill>
                <a:latin typeface="Suisse Int'l Light"/>
                <a:ea typeface="Suisse Int'l Light"/>
                <a:cs typeface="Suisse Int'l Light"/>
                <a:sym typeface="Suisse Int'l Light"/>
              </a:defRPr>
            </a:lvl3pPr>
            <a:lvl4pPr>
              <a:lnSpc>
                <a:spcPts val="1600"/>
              </a:lnSpc>
              <a:defRPr sz="1600">
                <a:solidFill>
                  <a:srgbClr val="000000"/>
                </a:solidFill>
                <a:latin typeface="Suisse Int'l Light"/>
                <a:ea typeface="Suisse Int'l Light"/>
                <a:cs typeface="Suisse Int'l Light"/>
                <a:sym typeface="Suisse Int'l Light"/>
              </a:defRPr>
            </a:lvl4pPr>
            <a:lvl5pPr>
              <a:lnSpc>
                <a:spcPts val="1600"/>
              </a:lnSpc>
              <a:defRPr sz="1600">
                <a:solidFill>
                  <a:srgbClr val="000000"/>
                </a:solidFill>
                <a:latin typeface="Suisse Int'l Light"/>
                <a:ea typeface="Suisse Int'l Light"/>
                <a:cs typeface="Suisse Int'l Light"/>
                <a:sym typeface="Suisse Int'l Light"/>
              </a:defRPr>
            </a:lvl5pPr>
          </a:lstStyle>
          <a:p>
            <a:r>
              <a:t>Lorem ipsum dolor sit amet, consectetur adipiscing elit. Donec pharetra risus tempus, tempor sapien quis, hendrerit nibh. Fusce ut malesuada erat. Sit amet ullamcorper nunc. </a:t>
            </a:r>
          </a:p>
          <a:p>
            <a:pPr lvl="1"/>
            <a:endParaRPr/>
          </a:p>
          <a:p>
            <a:pPr lvl="2"/>
            <a:endParaRPr/>
          </a:p>
          <a:p>
            <a:pPr lvl="3"/>
            <a:endParaRPr/>
          </a:p>
          <a:p>
            <a:pPr lvl="4"/>
            <a:endParaRPr/>
          </a:p>
        </p:txBody>
      </p:sp>
      <p:sp>
        <p:nvSpPr>
          <p:cNvPr id="98" name="Marcador de texto 6"/>
          <p:cNvSpPr>
            <a:spLocks noGrp="1"/>
          </p:cNvSpPr>
          <p:nvPr>
            <p:ph type="body" sz="quarter" idx="22" hasCustomPrompt="1"/>
          </p:nvPr>
        </p:nvSpPr>
        <p:spPr>
          <a:xfrm>
            <a:off x="8387278" y="668016"/>
            <a:ext cx="3469362" cy="816769"/>
          </a:xfrm>
          <a:prstGeom prst="rect">
            <a:avLst/>
          </a:prstGeom>
        </p:spPr>
        <p:txBody>
          <a:bodyPr anchor="t"/>
          <a:lstStyle>
            <a:lvl1pPr>
              <a:lnSpc>
                <a:spcPct val="90000"/>
              </a:lnSpc>
              <a:spcBef>
                <a:spcPts val="1000"/>
              </a:spcBef>
              <a:defRPr sz="2800">
                <a:solidFill>
                  <a:srgbClr val="000000"/>
                </a:solidFill>
                <a:latin typeface="Suisse Int'l Condensed"/>
                <a:ea typeface="Suisse Int'l Condensed"/>
                <a:cs typeface="Suisse Int'l Condensed"/>
                <a:sym typeface="Suisse Int'l Condensed"/>
              </a:defRPr>
            </a:lvl1pPr>
          </a:lstStyle>
          <a:p>
            <a:r>
              <a:t>Subtitle text</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0_Diseño personalizado">
    <p:spTree>
      <p:nvGrpSpPr>
        <p:cNvPr id="1" name=""/>
        <p:cNvGrpSpPr/>
        <p:nvPr/>
      </p:nvGrpSpPr>
      <p:grpSpPr>
        <a:xfrm>
          <a:off x="0" y="0"/>
          <a:ext cx="0" cy="0"/>
          <a:chOff x="0" y="0"/>
          <a:chExt cx="0" cy="0"/>
        </a:xfrm>
      </p:grpSpPr>
      <p:sp>
        <p:nvSpPr>
          <p:cNvPr id="10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106" name="Body Level One…"/>
          <p:cNvSpPr txBox="1">
            <a:spLocks noGrp="1"/>
          </p:cNvSpPr>
          <p:nvPr>
            <p:ph type="body" idx="1" hasCustomPrompt="1"/>
          </p:nvPr>
        </p:nvSpPr>
        <p:spPr>
          <a:prstGeom prst="rect">
            <a:avLst/>
          </a:prstGeom>
        </p:spPr>
        <p:txBody>
          <a:bodyPr/>
          <a:lstStyle/>
          <a:p>
            <a:r>
              <a:t>Lorem ipsum dolor sit amet, consectetur adipiscing elit. Donec pharetra risus tempus, tempor sapien quis, hendrerit nibh. Fusce ut malesuada erat. Sit amet ullamcorper nunc. Sec Sollicitundin volutpat diam eu tempor.</a:t>
            </a:r>
          </a:p>
          <a:p>
            <a:pPr lvl="1"/>
            <a:endParaRPr/>
          </a:p>
          <a:p>
            <a:pPr lvl="2"/>
            <a:endParaRPr/>
          </a:p>
          <a:p>
            <a:pPr lvl="3"/>
            <a:endParaRPr/>
          </a:p>
          <a:p>
            <a:pPr lvl="4"/>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5_Diseño personalizado">
    <p:bg>
      <p:bgPr>
        <a:solidFill>
          <a:srgbClr val="FFFFFF"/>
        </a:solidFill>
        <a:effectLst/>
      </p:bgPr>
    </p:bg>
    <p:spTree>
      <p:nvGrpSpPr>
        <p:cNvPr id="1" name=""/>
        <p:cNvGrpSpPr/>
        <p:nvPr/>
      </p:nvGrpSpPr>
      <p:grpSpPr>
        <a:xfrm>
          <a:off x="0" y="0"/>
          <a:ext cx="0" cy="0"/>
          <a:chOff x="0" y="0"/>
          <a:chExt cx="0" cy="0"/>
        </a:xfrm>
      </p:grpSpPr>
      <p:sp>
        <p:nvSpPr>
          <p:cNvPr id="11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114" name="Rectángulo 1"/>
          <p:cNvSpPr/>
          <p:nvPr/>
        </p:nvSpPr>
        <p:spPr>
          <a:xfrm>
            <a:off x="335362" y="1880827"/>
            <a:ext cx="11521276" cy="3096346"/>
          </a:xfrm>
          <a:prstGeom prst="rect">
            <a:avLst/>
          </a:prstGeom>
          <a:solidFill>
            <a:srgbClr val="FF500B"/>
          </a:solidFill>
          <a:ln w="3175">
            <a:solidFill>
              <a:srgbClr val="FFFFFF"/>
            </a:solidFill>
            <a:miter/>
          </a:ln>
        </p:spPr>
        <p:txBody>
          <a:bodyPr lIns="45719" rIns="45719" anchor="ctr"/>
          <a:lstStyle/>
          <a:p>
            <a:pPr algn="ctr">
              <a:defRPr>
                <a:solidFill>
                  <a:srgbClr val="FFFFFF"/>
                </a:solidFill>
              </a:defRPr>
            </a:pPr>
            <a:endParaRPr/>
          </a:p>
        </p:txBody>
      </p:sp>
      <p:sp>
        <p:nvSpPr>
          <p:cNvPr id="115" name="Body Level One…"/>
          <p:cNvSpPr txBox="1">
            <a:spLocks noGrp="1"/>
          </p:cNvSpPr>
          <p:nvPr>
            <p:ph type="body" sz="half" idx="1" hasCustomPrompt="1"/>
          </p:nvPr>
        </p:nvSpPr>
        <p:spPr>
          <a:xfrm>
            <a:off x="669999" y="2168860"/>
            <a:ext cx="10850135" cy="2520279"/>
          </a:xfrm>
          <a:prstGeom prst="rect">
            <a:avLst/>
          </a:prstGeom>
        </p:spPr>
        <p:txBody>
          <a:bodyPr/>
          <a:lstStyle>
            <a:lvl1pPr>
              <a:lnSpc>
                <a:spcPts val="4400"/>
              </a:lnSpc>
              <a:defRPr sz="4400">
                <a:solidFill>
                  <a:srgbClr val="000000"/>
                </a:solidFill>
              </a:defRPr>
            </a:lvl1pPr>
            <a:lvl2pPr>
              <a:lnSpc>
                <a:spcPts val="4400"/>
              </a:lnSpc>
              <a:defRPr sz="4400">
                <a:solidFill>
                  <a:srgbClr val="000000"/>
                </a:solidFill>
              </a:defRPr>
            </a:lvl2pPr>
            <a:lvl3pPr>
              <a:lnSpc>
                <a:spcPts val="4400"/>
              </a:lnSpc>
              <a:defRPr sz="4400">
                <a:solidFill>
                  <a:srgbClr val="000000"/>
                </a:solidFill>
              </a:defRPr>
            </a:lvl3pPr>
            <a:lvl4pPr>
              <a:lnSpc>
                <a:spcPts val="4400"/>
              </a:lnSpc>
              <a:defRPr sz="4400">
                <a:solidFill>
                  <a:srgbClr val="000000"/>
                </a:solidFill>
              </a:defRPr>
            </a:lvl4pPr>
            <a:lvl5pPr>
              <a:lnSpc>
                <a:spcPts val="4400"/>
              </a:lnSpc>
              <a:defRPr sz="4400">
                <a:solidFill>
                  <a:srgbClr val="000000"/>
                </a:solidFill>
              </a:defRPr>
            </a:lvl5pPr>
          </a:lstStyle>
          <a:p>
            <a:r>
              <a:t>Lorem ipsum dolor sit amet, consectetur  adipiscing elit. </a:t>
            </a:r>
          </a:p>
          <a:p>
            <a:pPr lvl="1"/>
            <a:endParaRPr/>
          </a:p>
          <a:p>
            <a:pPr lvl="2"/>
            <a:endParaRPr/>
          </a:p>
          <a:p>
            <a:pPr lvl="3"/>
            <a:endParaRPr/>
          </a:p>
          <a:p>
            <a:pPr lvl="4"/>
            <a:endParaRPr/>
          </a:p>
        </p:txBody>
      </p:sp>
      <p:sp>
        <p:nvSpPr>
          <p:cNvPr id="116" name="TextBox 19"/>
          <p:cNvSpPr txBox="1"/>
          <p:nvPr/>
        </p:nvSpPr>
        <p:spPr>
          <a:xfrm>
            <a:off x="11228262" y="6597352"/>
            <a:ext cx="628374" cy="152401"/>
          </a:xfrm>
          <a:prstGeom prst="rect">
            <a:avLst/>
          </a:prstGeom>
          <a:ln w="12700">
            <a:miter lim="400000"/>
          </a:ln>
        </p:spPr>
        <p:txBody>
          <a:bodyPr lIns="0" tIns="0" rIns="0" bIns="0">
            <a:spAutoFit/>
          </a:bodyPr>
          <a:lstStyle/>
          <a:p>
            <a:pPr algn="r">
              <a:defRPr sz="1000" b="1">
                <a:latin typeface="Suisse Int'l Condensed"/>
                <a:ea typeface="Suisse Int'l Condensed"/>
                <a:cs typeface="Suisse Int'l Condensed"/>
                <a:sym typeface="Suisse Int'l Condensed"/>
              </a:defRPr>
            </a:pP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0CBE8"/>
        </a:solidFill>
        <a:effectLst/>
      </p:bgPr>
    </p:bg>
    <p:spTree>
      <p:nvGrpSpPr>
        <p:cNvPr id="1" name=""/>
        <p:cNvGrpSpPr/>
        <p:nvPr/>
      </p:nvGrpSpPr>
      <p:grpSpPr>
        <a:xfrm>
          <a:off x="0" y="0"/>
          <a:ext cx="0" cy="0"/>
          <a:chOff x="0" y="0"/>
          <a:chExt cx="0" cy="0"/>
        </a:xfrm>
      </p:grpSpPr>
      <p:sp>
        <p:nvSpPr>
          <p:cNvPr id="2" name="Rectangle 13"/>
          <p:cNvSpPr/>
          <p:nvPr/>
        </p:nvSpPr>
        <p:spPr>
          <a:xfrm>
            <a:off x="2001693" y="-1"/>
            <a:ext cx="10190306" cy="332658"/>
          </a:xfrm>
          <a:prstGeom prst="rect">
            <a:avLst/>
          </a:prstGeom>
          <a:solidFill>
            <a:srgbClr val="80CBE8"/>
          </a:solidFill>
          <a:ln w="12700">
            <a:miter lim="400000"/>
          </a:ln>
        </p:spPr>
        <p:txBody>
          <a:bodyPr lIns="45719" rIns="45719" anchor="ctr"/>
          <a:lstStyle/>
          <a:p>
            <a:pPr algn="ctr">
              <a:defRPr>
                <a:solidFill>
                  <a:srgbClr val="FFFFFF"/>
                </a:solidFill>
              </a:defRPr>
            </a:pPr>
            <a:endParaRPr/>
          </a:p>
        </p:txBody>
      </p:sp>
      <p:sp>
        <p:nvSpPr>
          <p:cNvPr id="3" name="Rectangle 8"/>
          <p:cNvSpPr/>
          <p:nvPr/>
        </p:nvSpPr>
        <p:spPr>
          <a:xfrm>
            <a:off x="0" y="-1"/>
            <a:ext cx="2000637" cy="332658"/>
          </a:xfrm>
          <a:prstGeom prst="rect">
            <a:avLst/>
          </a:prstGeom>
          <a:solidFill>
            <a:srgbClr val="FF500B"/>
          </a:solidFill>
          <a:ln w="12700">
            <a:miter lim="400000"/>
          </a:ln>
        </p:spPr>
        <p:txBody>
          <a:bodyPr lIns="45719" rIns="45719" anchor="ctr"/>
          <a:lstStyle/>
          <a:p>
            <a:pPr algn="ctr">
              <a:defRPr>
                <a:solidFill>
                  <a:srgbClr val="FFFFFF"/>
                </a:solidFill>
              </a:defRPr>
            </a:pPr>
            <a:endParaRPr/>
          </a:p>
        </p:txBody>
      </p:sp>
      <p:sp>
        <p:nvSpPr>
          <p:cNvPr id="4" name="Slide Number"/>
          <p:cNvSpPr txBox="1">
            <a:spLocks noGrp="1"/>
          </p:cNvSpPr>
          <p:nvPr>
            <p:ph type="sldNum" sz="quarter" idx="2"/>
          </p:nvPr>
        </p:nvSpPr>
        <p:spPr>
          <a:xfrm>
            <a:off x="11702672" y="6597352"/>
            <a:ext cx="153964" cy="152401"/>
          </a:xfrm>
          <a:prstGeom prst="rect">
            <a:avLst/>
          </a:prstGeom>
          <a:ln w="12700">
            <a:miter lim="400000"/>
          </a:ln>
        </p:spPr>
        <p:txBody>
          <a:bodyPr wrap="none" lIns="0" tIns="0" rIns="0" bIns="0">
            <a:spAutoFit/>
          </a:bodyPr>
          <a:lstStyle>
            <a:lvl1pPr algn="r">
              <a:defRPr sz="1000">
                <a:latin typeface="Suisse Int'l Condensed"/>
                <a:ea typeface="Suisse Int'l Condensed"/>
                <a:cs typeface="Suisse Int'l Condensed"/>
                <a:sym typeface="Suisse Int'l Condensed"/>
              </a:defRPr>
            </a:lvl1pPr>
          </a:lstStyle>
          <a:p>
            <a:fld id="{86CB4B4D-7CA3-9044-876B-883B54F8677D}" type="slidenum">
              <a:t>‹nr.›</a:t>
            </a:fld>
            <a:endParaRPr/>
          </a:p>
        </p:txBody>
      </p:sp>
      <p:sp>
        <p:nvSpPr>
          <p:cNvPr id="5" name="CuadroTexto 28"/>
          <p:cNvSpPr txBox="1"/>
          <p:nvPr/>
        </p:nvSpPr>
        <p:spPr>
          <a:xfrm>
            <a:off x="3981480" y="44624"/>
            <a:ext cx="4229041" cy="243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000">
                <a:latin typeface="Suisse Int'l Condensed"/>
                <a:ea typeface="Suisse Int'l Condensed"/>
                <a:cs typeface="Suisse Int'l Condensed"/>
                <a:sym typeface="Suisse Int'l Condensed"/>
              </a:defRPr>
            </a:lvl1pPr>
          </a:lstStyle>
          <a:p>
            <a:r>
              <a:t>NAME OF PRESENTATION</a:t>
            </a:r>
          </a:p>
        </p:txBody>
      </p:sp>
      <p:pic>
        <p:nvPicPr>
          <p:cNvPr id="6" name="Gráfico 1" descr="Gráfico 1"/>
          <p:cNvPicPr>
            <a:picLocks noChangeAspect="1"/>
          </p:cNvPicPr>
          <p:nvPr/>
        </p:nvPicPr>
        <p:blipFill>
          <a:blip r:embed="rId32">
            <a:extLst/>
          </a:blip>
          <a:stretch>
            <a:fillRect/>
          </a:stretch>
        </p:blipFill>
        <p:spPr>
          <a:xfrm>
            <a:off x="335360" y="96970"/>
            <a:ext cx="1323396" cy="113196"/>
          </a:xfrm>
          <a:prstGeom prst="rect">
            <a:avLst/>
          </a:prstGeom>
          <a:ln w="12700">
            <a:miter lim="400000"/>
          </a:ln>
        </p:spPr>
      </p:pic>
      <p:sp>
        <p:nvSpPr>
          <p:cNvPr id="7" name="Marcador de fecha 3"/>
          <p:cNvSpPr txBox="1"/>
          <p:nvPr/>
        </p:nvSpPr>
        <p:spPr>
          <a:xfrm>
            <a:off x="10750231" y="54219"/>
            <a:ext cx="1146301" cy="243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lgn="r">
              <a:defRPr sz="1000">
                <a:latin typeface="Suisse Int'l Condensed"/>
                <a:ea typeface="Suisse Int'l Condensed"/>
                <a:cs typeface="Suisse Int'l Condensed"/>
                <a:sym typeface="Suisse Int'l Condensed"/>
              </a:defRPr>
            </a:lvl1pPr>
          </a:lstStyle>
          <a:p>
            <a:r>
              <a:t>2025</a:t>
            </a:r>
          </a:p>
        </p:txBody>
      </p:sp>
      <p:sp>
        <p:nvSpPr>
          <p:cNvPr id="8" name="Body Level One…"/>
          <p:cNvSpPr txBox="1">
            <a:spLocks noGrp="1"/>
          </p:cNvSpPr>
          <p:nvPr>
            <p:ph type="body" idx="1" hasCustomPrompt="1"/>
          </p:nvPr>
        </p:nvSpPr>
        <p:spPr>
          <a:xfrm>
            <a:off x="335360" y="1448416"/>
            <a:ext cx="11521280" cy="42375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normAutofit/>
          </a:bodyPr>
          <a:lstStyle/>
          <a:p>
            <a:r>
              <a:t>Lorem ipsum dolor sit amet, consectetur adipiscing elit. Donec pharetra risus tempus, tempor sapien quis, hendrerit nibh. Fusce ut malesuada erat. Sit amet ullamcorper nunc. Sec Sollicitundin volutpat diam eu tempor.</a:t>
            </a:r>
          </a:p>
          <a:p>
            <a:pPr lvl="1"/>
            <a:endParaRPr/>
          </a:p>
          <a:p>
            <a:pPr lvl="2"/>
            <a:endParaRPr/>
          </a:p>
          <a:p>
            <a:pPr lvl="3"/>
            <a:endParaRPr/>
          </a:p>
          <a:p>
            <a:pPr lvl="4"/>
            <a:endParaRPr/>
          </a:p>
        </p:txBody>
      </p:sp>
      <p:sp>
        <p:nvSpPr>
          <p:cNvPr id="9" name="Title Text"/>
          <p:cNvSpPr txBox="1">
            <a:spLocks noGrp="1"/>
          </p:cNvSpPr>
          <p:nvPr>
            <p:ph type="title"/>
          </p:nvPr>
        </p:nvSpPr>
        <p:spPr>
          <a:xfrm>
            <a:off x="609600" y="243858"/>
            <a:ext cx="10972800" cy="12045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Suisse Int'l Medium"/>
          <a:ea typeface="Suisse Int'l Medium"/>
          <a:cs typeface="Suisse Int'l Medium"/>
          <a:sym typeface="Suisse Int'l Medium"/>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Suisse Int'l Medium"/>
          <a:ea typeface="Suisse Int'l Medium"/>
          <a:cs typeface="Suisse Int'l Medium"/>
          <a:sym typeface="Suisse Int'l Medium"/>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Suisse Int'l Medium"/>
          <a:ea typeface="Suisse Int'l Medium"/>
          <a:cs typeface="Suisse Int'l Medium"/>
          <a:sym typeface="Suisse Int'l Medium"/>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Suisse Int'l Medium"/>
          <a:ea typeface="Suisse Int'l Medium"/>
          <a:cs typeface="Suisse Int'l Medium"/>
          <a:sym typeface="Suisse Int'l Medium"/>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Suisse Int'l Medium"/>
          <a:ea typeface="Suisse Int'l Medium"/>
          <a:cs typeface="Suisse Int'l Medium"/>
          <a:sym typeface="Suisse Int'l Medium"/>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Suisse Int'l Medium"/>
          <a:ea typeface="Suisse Int'l Medium"/>
          <a:cs typeface="Suisse Int'l Medium"/>
          <a:sym typeface="Suisse Int'l Medium"/>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Suisse Int'l Medium"/>
          <a:ea typeface="Suisse Int'l Medium"/>
          <a:cs typeface="Suisse Int'l Medium"/>
          <a:sym typeface="Suisse Int'l Medium"/>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Suisse Int'l Medium"/>
          <a:ea typeface="Suisse Int'l Medium"/>
          <a:cs typeface="Suisse Int'l Medium"/>
          <a:sym typeface="Suisse Int'l Medium"/>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Suisse Int'l Medium"/>
          <a:ea typeface="Suisse Int'l Medium"/>
          <a:cs typeface="Suisse Int'l Medium"/>
          <a:sym typeface="Suisse Int'l Medium"/>
        </a:defRPr>
      </a:lvl9pPr>
    </p:titleStyle>
    <p:bodyStyle>
      <a:lvl1pPr marL="0" marR="0" indent="0" algn="l" defTabSz="914400" rtl="0" latinLnBrk="0">
        <a:lnSpc>
          <a:spcPts val="3500"/>
        </a:lnSpc>
        <a:spcBef>
          <a:spcPts val="100"/>
        </a:spcBef>
        <a:spcAft>
          <a:spcPts val="0"/>
        </a:spcAft>
        <a:buClrTx/>
        <a:buSzTx/>
        <a:buFontTx/>
        <a:buNone/>
        <a:tabLst/>
        <a:defRPr sz="3600" b="0" i="0" u="none" strike="noStrike" cap="none" spc="0" baseline="0">
          <a:solidFill>
            <a:srgbClr val="023C66"/>
          </a:solidFill>
          <a:uFillTx/>
          <a:latin typeface="Suisse Int'l Medium"/>
          <a:ea typeface="Suisse Int'l Medium"/>
          <a:cs typeface="Suisse Int'l Medium"/>
          <a:sym typeface="Suisse Int'l Medium"/>
        </a:defRPr>
      </a:lvl1pPr>
      <a:lvl2pPr marL="0" marR="0" indent="457200" algn="l" defTabSz="914400" rtl="0" latinLnBrk="0">
        <a:lnSpc>
          <a:spcPts val="3500"/>
        </a:lnSpc>
        <a:spcBef>
          <a:spcPts val="100"/>
        </a:spcBef>
        <a:spcAft>
          <a:spcPts val="0"/>
        </a:spcAft>
        <a:buClrTx/>
        <a:buSzTx/>
        <a:buFontTx/>
        <a:buNone/>
        <a:tabLst/>
        <a:defRPr sz="3600" b="0" i="0" u="none" strike="noStrike" cap="none" spc="0" baseline="0">
          <a:solidFill>
            <a:srgbClr val="023C66"/>
          </a:solidFill>
          <a:uFillTx/>
          <a:latin typeface="Suisse Int'l Medium"/>
          <a:ea typeface="Suisse Int'l Medium"/>
          <a:cs typeface="Suisse Int'l Medium"/>
          <a:sym typeface="Suisse Int'l Medium"/>
        </a:defRPr>
      </a:lvl2pPr>
      <a:lvl3pPr marL="0" marR="0" indent="914400" algn="l" defTabSz="914400" rtl="0" latinLnBrk="0">
        <a:lnSpc>
          <a:spcPts val="3500"/>
        </a:lnSpc>
        <a:spcBef>
          <a:spcPts val="100"/>
        </a:spcBef>
        <a:spcAft>
          <a:spcPts val="0"/>
        </a:spcAft>
        <a:buClrTx/>
        <a:buSzTx/>
        <a:buFontTx/>
        <a:buNone/>
        <a:tabLst/>
        <a:defRPr sz="3600" b="0" i="0" u="none" strike="noStrike" cap="none" spc="0" baseline="0">
          <a:solidFill>
            <a:srgbClr val="023C66"/>
          </a:solidFill>
          <a:uFillTx/>
          <a:latin typeface="Suisse Int'l Medium"/>
          <a:ea typeface="Suisse Int'l Medium"/>
          <a:cs typeface="Suisse Int'l Medium"/>
          <a:sym typeface="Suisse Int'l Medium"/>
        </a:defRPr>
      </a:lvl3pPr>
      <a:lvl4pPr marL="0" marR="0" indent="1371600" algn="l" defTabSz="914400" rtl="0" latinLnBrk="0">
        <a:lnSpc>
          <a:spcPts val="3500"/>
        </a:lnSpc>
        <a:spcBef>
          <a:spcPts val="100"/>
        </a:spcBef>
        <a:spcAft>
          <a:spcPts val="0"/>
        </a:spcAft>
        <a:buClrTx/>
        <a:buSzTx/>
        <a:buFontTx/>
        <a:buNone/>
        <a:tabLst/>
        <a:defRPr sz="3600" b="0" i="0" u="none" strike="noStrike" cap="none" spc="0" baseline="0">
          <a:solidFill>
            <a:srgbClr val="023C66"/>
          </a:solidFill>
          <a:uFillTx/>
          <a:latin typeface="Suisse Int'l Medium"/>
          <a:ea typeface="Suisse Int'l Medium"/>
          <a:cs typeface="Suisse Int'l Medium"/>
          <a:sym typeface="Suisse Int'l Medium"/>
        </a:defRPr>
      </a:lvl4pPr>
      <a:lvl5pPr marL="0" marR="0" indent="1828800" algn="l" defTabSz="914400" rtl="0" latinLnBrk="0">
        <a:lnSpc>
          <a:spcPts val="3500"/>
        </a:lnSpc>
        <a:spcBef>
          <a:spcPts val="100"/>
        </a:spcBef>
        <a:spcAft>
          <a:spcPts val="0"/>
        </a:spcAft>
        <a:buClrTx/>
        <a:buSzTx/>
        <a:buFontTx/>
        <a:buNone/>
        <a:tabLst/>
        <a:defRPr sz="3600" b="0" i="0" u="none" strike="noStrike" cap="none" spc="0" baseline="0">
          <a:solidFill>
            <a:srgbClr val="023C66"/>
          </a:solidFill>
          <a:uFillTx/>
          <a:latin typeface="Suisse Int'l Medium"/>
          <a:ea typeface="Suisse Int'l Medium"/>
          <a:cs typeface="Suisse Int'l Medium"/>
          <a:sym typeface="Suisse Int'l Medium"/>
        </a:defRPr>
      </a:lvl5pPr>
      <a:lvl6pPr marL="2743200" marR="0" indent="-457200" algn="l" defTabSz="914400" rtl="0" latinLnBrk="0">
        <a:lnSpc>
          <a:spcPts val="3500"/>
        </a:lnSpc>
        <a:spcBef>
          <a:spcPts val="100"/>
        </a:spcBef>
        <a:spcAft>
          <a:spcPts val="0"/>
        </a:spcAft>
        <a:buClrTx/>
        <a:buSzPct val="100000"/>
        <a:buFontTx/>
        <a:buChar char="•"/>
        <a:tabLst/>
        <a:defRPr sz="3600" b="0" i="0" u="none" strike="noStrike" cap="none" spc="0" baseline="0">
          <a:solidFill>
            <a:srgbClr val="023C66"/>
          </a:solidFill>
          <a:uFillTx/>
          <a:latin typeface="Suisse Int'l Medium"/>
          <a:ea typeface="Suisse Int'l Medium"/>
          <a:cs typeface="Suisse Int'l Medium"/>
          <a:sym typeface="Suisse Int'l Medium"/>
        </a:defRPr>
      </a:lvl6pPr>
      <a:lvl7pPr marL="3200400" marR="0" indent="-457200" algn="l" defTabSz="914400" rtl="0" latinLnBrk="0">
        <a:lnSpc>
          <a:spcPts val="3500"/>
        </a:lnSpc>
        <a:spcBef>
          <a:spcPts val="100"/>
        </a:spcBef>
        <a:spcAft>
          <a:spcPts val="0"/>
        </a:spcAft>
        <a:buClrTx/>
        <a:buSzPct val="100000"/>
        <a:buFontTx/>
        <a:buChar char="•"/>
        <a:tabLst/>
        <a:defRPr sz="3600" b="0" i="0" u="none" strike="noStrike" cap="none" spc="0" baseline="0">
          <a:solidFill>
            <a:srgbClr val="023C66"/>
          </a:solidFill>
          <a:uFillTx/>
          <a:latin typeface="Suisse Int'l Medium"/>
          <a:ea typeface="Suisse Int'l Medium"/>
          <a:cs typeface="Suisse Int'l Medium"/>
          <a:sym typeface="Suisse Int'l Medium"/>
        </a:defRPr>
      </a:lvl7pPr>
      <a:lvl8pPr marL="3657600" marR="0" indent="-457200" algn="l" defTabSz="914400" rtl="0" latinLnBrk="0">
        <a:lnSpc>
          <a:spcPts val="3500"/>
        </a:lnSpc>
        <a:spcBef>
          <a:spcPts val="100"/>
        </a:spcBef>
        <a:spcAft>
          <a:spcPts val="0"/>
        </a:spcAft>
        <a:buClrTx/>
        <a:buSzPct val="100000"/>
        <a:buFontTx/>
        <a:buChar char="•"/>
        <a:tabLst/>
        <a:defRPr sz="3600" b="0" i="0" u="none" strike="noStrike" cap="none" spc="0" baseline="0">
          <a:solidFill>
            <a:srgbClr val="023C66"/>
          </a:solidFill>
          <a:uFillTx/>
          <a:latin typeface="Suisse Int'l Medium"/>
          <a:ea typeface="Suisse Int'l Medium"/>
          <a:cs typeface="Suisse Int'l Medium"/>
          <a:sym typeface="Suisse Int'l Medium"/>
        </a:defRPr>
      </a:lvl8pPr>
      <a:lvl9pPr marL="4114800" marR="0" indent="-457200" algn="l" defTabSz="914400" rtl="0" latinLnBrk="0">
        <a:lnSpc>
          <a:spcPts val="3500"/>
        </a:lnSpc>
        <a:spcBef>
          <a:spcPts val="100"/>
        </a:spcBef>
        <a:spcAft>
          <a:spcPts val="0"/>
        </a:spcAft>
        <a:buClrTx/>
        <a:buSzPct val="100000"/>
        <a:buFontTx/>
        <a:buChar char="•"/>
        <a:tabLst/>
        <a:defRPr sz="3600" b="0" i="0" u="none" strike="noStrike" cap="none" spc="0" baseline="0">
          <a:solidFill>
            <a:srgbClr val="023C66"/>
          </a:solidFill>
          <a:uFillTx/>
          <a:latin typeface="Suisse Int'l Medium"/>
          <a:ea typeface="Suisse Int'l Medium"/>
          <a:cs typeface="Suisse Int'l Medium"/>
          <a:sym typeface="Suisse Int'l Medium"/>
        </a:defRPr>
      </a:lvl9pPr>
    </p:bodyStyle>
    <p:otherStyle>
      <a:lvl1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uisse Int'l Condensed"/>
        </a:defRPr>
      </a:lvl1pPr>
      <a:lvl2pPr marL="0" marR="0" indent="457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uisse Int'l Condensed"/>
        </a:defRPr>
      </a:lvl2pPr>
      <a:lvl3pPr marL="0" marR="0" indent="914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uisse Int'l Condensed"/>
        </a:defRPr>
      </a:lvl3pPr>
      <a:lvl4pPr marL="0" marR="0" indent="1371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uisse Int'l Condensed"/>
        </a:defRPr>
      </a:lvl4pPr>
      <a:lvl5pPr marL="0" marR="0" indent="18288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uisse Int'l Condensed"/>
        </a:defRPr>
      </a:lvl5pPr>
      <a:lvl6pPr marL="0" marR="0" indent="22860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uisse Int'l Condensed"/>
        </a:defRPr>
      </a:lvl6pPr>
      <a:lvl7pPr marL="0" marR="0" indent="2743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uisse Int'l Condensed"/>
        </a:defRPr>
      </a:lvl7pPr>
      <a:lvl8pPr marL="0" marR="0" indent="3200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uisse Int'l Condensed"/>
        </a:defRPr>
      </a:lvl8pPr>
      <a:lvl9pPr marL="0" marR="0" indent="3657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uisse Int'l Condensed"/>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Text Placeholder 1"/>
          <p:cNvSpPr txBox="1">
            <a:spLocks noGrp="1"/>
          </p:cNvSpPr>
          <p:nvPr>
            <p:ph type="subTitle" sz="quarter" idx="1"/>
          </p:nvPr>
        </p:nvSpPr>
        <p:spPr>
          <a:xfrm>
            <a:off x="6431360" y="332656"/>
            <a:ext cx="5425279" cy="1477538"/>
          </a:xfrm>
          <a:prstGeom prst="rect">
            <a:avLst/>
          </a:prstGeom>
        </p:spPr>
        <p:txBody>
          <a:bodyPr/>
          <a:lstStyle>
            <a:lvl1pPr defTabSz="740663">
              <a:lnSpc>
                <a:spcPts val="3400"/>
              </a:lnSpc>
              <a:spcBef>
                <a:spcPts val="800"/>
              </a:spcBef>
              <a:defRPr sz="3564"/>
            </a:lvl1pPr>
          </a:lstStyle>
          <a:p>
            <a:r>
              <a:t>Fostering Open and FAIR Educational Resources in Danish University Libraries</a:t>
            </a:r>
          </a:p>
        </p:txBody>
      </p:sp>
      <p:sp>
        <p:nvSpPr>
          <p:cNvPr id="376" name="Text Placeholder 3"/>
          <p:cNvSpPr>
            <a:spLocks noGrp="1"/>
          </p:cNvSpPr>
          <p:nvPr>
            <p:ph type="body" idx="22"/>
          </p:nvPr>
        </p:nvSpPr>
        <p:spPr>
          <a:xfrm>
            <a:off x="6431359" y="2413979"/>
            <a:ext cx="5425279" cy="321948"/>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47500" lnSpcReduction="20000"/>
          </a:bodyPr>
          <a:lstStyle/>
          <a:p>
            <a:r>
              <a:rPr dirty="0"/>
              <a:t>Hazel Engelsmann, </a:t>
            </a:r>
            <a:r>
              <a:rPr lang="da-DK" dirty="0" smtClean="0"/>
              <a:t>Information Specialist</a:t>
            </a:r>
          </a:p>
          <a:p>
            <a:r>
              <a:rPr lang="da-DK" dirty="0" smtClean="0"/>
              <a:t>Aarhus </a:t>
            </a:r>
            <a:r>
              <a:rPr lang="da-DK" dirty="0" err="1" smtClean="0"/>
              <a:t>University</a:t>
            </a:r>
            <a:r>
              <a:rPr lang="da-DK" dirty="0" smtClean="0"/>
              <a:t> Library/The Royal Danish Library</a:t>
            </a:r>
            <a:endParaRPr dirty="0"/>
          </a:p>
        </p:txBody>
      </p:sp>
      <p:sp>
        <p:nvSpPr>
          <p:cNvPr id="2" name="Pladsholder til tekst 1"/>
          <p:cNvSpPr>
            <a:spLocks noGrp="1"/>
          </p:cNvSpPr>
          <p:nvPr>
            <p:ph type="body" sz="quarter" idx="21"/>
          </p:nvPr>
        </p:nvSpPr>
        <p:spPr/>
        <p:txBody>
          <a:bodyPr/>
          <a:lstStyle/>
          <a:p>
            <a:endParaRPr lang="da-DK" dirty="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0" name="Image Gallery"/>
          <p:cNvGrpSpPr/>
          <p:nvPr/>
        </p:nvGrpSpPr>
        <p:grpSpPr>
          <a:xfrm>
            <a:off x="104997" y="779507"/>
            <a:ext cx="9821334" cy="5894045"/>
            <a:chOff x="0" y="0"/>
            <a:chExt cx="9821333" cy="5894044"/>
          </a:xfrm>
        </p:grpSpPr>
        <p:pic>
          <p:nvPicPr>
            <p:cNvPr id="378" name="INCONECSS.jpg" descr="INCONECSS.jpg"/>
            <p:cNvPicPr>
              <a:picLocks noChangeAspect="1"/>
            </p:cNvPicPr>
            <p:nvPr/>
          </p:nvPicPr>
          <p:blipFill>
            <a:blip r:embed="rId3">
              <a:extLst/>
            </a:blip>
            <a:srcRect t="1253" b="1253"/>
            <a:stretch>
              <a:fillRect/>
            </a:stretch>
          </p:blipFill>
          <p:spPr>
            <a:xfrm>
              <a:off x="0" y="0"/>
              <a:ext cx="9821334" cy="5386045"/>
            </a:xfrm>
            <a:prstGeom prst="rect">
              <a:avLst/>
            </a:prstGeom>
            <a:ln w="12700" cap="flat">
              <a:noFill/>
              <a:miter lim="400000"/>
            </a:ln>
            <a:effectLst/>
          </p:spPr>
        </p:pic>
        <p:sp>
          <p:nvSpPr>
            <p:cNvPr id="379" name="Caption"/>
            <p:cNvSpPr/>
            <p:nvPr/>
          </p:nvSpPr>
          <p:spPr>
            <a:xfrm>
              <a:off x="0" y="5462244"/>
              <a:ext cx="9821334" cy="431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6200" tIns="76200" rIns="76200" bIns="76200" numCol="1" anchor="t">
              <a:noAutofit/>
            </a:bodyPr>
            <a:lstStyle/>
            <a:p>
              <a:pPr defTabSz="566927">
                <a:lnSpc>
                  <a:spcPct val="90000"/>
                </a:lnSpc>
                <a:spcBef>
                  <a:spcPts val="600"/>
                </a:spcBef>
              </a:pPr>
              <a:r>
                <a:rPr lang="en-US" sz="1200" dirty="0" smtClean="0">
                  <a:latin typeface="Suisse Int'l Medium"/>
                  <a:ea typeface="Suisse Int'l Medium"/>
                  <a:cs typeface="Suisse Int'l Medium"/>
                  <a:sym typeface="Suisse Int'l Medium"/>
                </a:rPr>
                <a:t>©[</a:t>
              </a:r>
              <a:r>
                <a:rPr lang="en-US" sz="1200" dirty="0">
                  <a:latin typeface="Suisse Int'l Medium"/>
                  <a:ea typeface="Suisse Int'l Medium"/>
                  <a:cs typeface="Suisse Int'l Medium"/>
                  <a:sym typeface="Suisse Int'l Medium"/>
                </a:rPr>
                <a:t>5 process puzzle, Lorna </a:t>
              </a:r>
              <a:r>
                <a:rPr lang="en-US" sz="1200" dirty="0" err="1">
                  <a:latin typeface="Suisse Int'l Medium"/>
                  <a:ea typeface="Suisse Int'l Medium"/>
                  <a:cs typeface="Suisse Int'l Medium"/>
                  <a:sym typeface="Suisse Int'l Medium"/>
                </a:rPr>
                <a:t>Wilgaard</a:t>
              </a:r>
              <a:r>
                <a:rPr lang="en-US" sz="1200" dirty="0">
                  <a:latin typeface="Suisse Int'l Medium"/>
                  <a:ea typeface="Suisse Int'l Medium"/>
                  <a:cs typeface="Suisse Int'l Medium"/>
                  <a:sym typeface="Suisse Int'l Medium"/>
                </a:rPr>
                <a:t>] via </a:t>
              </a:r>
              <a:r>
                <a:rPr lang="en-US" sz="1200" dirty="0" smtClean="0">
                  <a:latin typeface="Suisse Int'l Medium"/>
                  <a:ea typeface="Suisse Int'l Medium"/>
                  <a:cs typeface="Suisse Int'l Medium"/>
                  <a:sym typeface="Suisse Int'l Medium"/>
                </a:rPr>
                <a:t>Canva.com </a:t>
              </a:r>
              <a:endParaRPr sz="1200" dirty="0">
                <a:latin typeface="Suisse Int'l Medium"/>
                <a:ea typeface="Suisse Int'l Medium"/>
                <a:cs typeface="Suisse Int'l Medium"/>
                <a:sym typeface="Suisse Int'l Medium"/>
              </a:endParaRPr>
            </a:p>
          </p:txBody>
        </p:sp>
      </p:grpSp>
      <p:sp>
        <p:nvSpPr>
          <p:cNvPr id="381" name="TextBox 19"/>
          <p:cNvSpPr txBox="1">
            <a:spLocks noGrp="1"/>
          </p:cNvSpPr>
          <p:nvPr>
            <p:ph type="sldNum" sz="quarter" idx="2"/>
          </p:nvPr>
        </p:nvSpPr>
        <p:spPr>
          <a:xfrm>
            <a:off x="11729635" y="6597352"/>
            <a:ext cx="127001"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
        <p:nvSpPr>
          <p:cNvPr id="382" name="Text Placeholder 2"/>
          <p:cNvSpPr>
            <a:spLocks noGrp="1"/>
          </p:cNvSpPr>
          <p:nvPr>
            <p:ph type="body" idx="21"/>
          </p:nvPr>
        </p:nvSpPr>
        <p:spPr>
          <a:xfrm>
            <a:off x="8073484" y="552562"/>
            <a:ext cx="3860403" cy="120906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defTabSz="566927">
              <a:spcBef>
                <a:spcPts val="600"/>
              </a:spcBef>
              <a:defRPr sz="1736"/>
            </a:lvl1pPr>
          </a:lstStyle>
          <a:p>
            <a:r>
              <a:rPr dirty="0"/>
              <a:t>Fostering Open and FAIR practices requires technical knowledge of how FAIR OER workflows, didactics/pedagogy, how </a:t>
            </a:r>
            <a:r>
              <a:rPr lang="da-DK" dirty="0" err="1" smtClean="0"/>
              <a:t>our</a:t>
            </a:r>
            <a:r>
              <a:rPr dirty="0" smtClean="0"/>
              <a:t> </a:t>
            </a:r>
            <a:r>
              <a:rPr dirty="0"/>
              <a:t>learners learn and how our teachers teach</a:t>
            </a:r>
          </a:p>
        </p:txBody>
      </p:sp>
      <p:sp>
        <p:nvSpPr>
          <p:cNvPr id="383" name="Text Placeholder 3"/>
          <p:cNvSpPr>
            <a:spLocks noGrp="1"/>
          </p:cNvSpPr>
          <p:nvPr>
            <p:ph type="body" idx="22"/>
          </p:nvPr>
        </p:nvSpPr>
        <p:spPr>
          <a:prstGeom prst="rect">
            <a:avLst/>
          </a:prstGeom>
        </p:spPr>
        <p:txBody>
          <a:bodyPr/>
          <a:lstStyle/>
          <a:p>
            <a:endParaRPr/>
          </a:p>
        </p:txBody>
      </p:sp>
      <p:sp>
        <p:nvSpPr>
          <p:cNvPr id="384" name="Text Placeholder 4"/>
          <p:cNvSpPr>
            <a:spLocks noGrp="1"/>
          </p:cNvSpPr>
          <p:nvPr>
            <p:ph type="body" idx="23"/>
          </p:nvPr>
        </p:nvSpPr>
        <p:spPr>
          <a:xfrm>
            <a:off x="7192853" y="1981534"/>
            <a:ext cx="793487" cy="492976"/>
          </a:xfrm>
          <a:prstGeom prst="rect">
            <a:avLst/>
          </a:prstGeom>
        </p:spPr>
        <p:txBody>
          <a:bodyPr/>
          <a:lstStyle/>
          <a:p>
            <a:endParaRPr/>
          </a:p>
        </p:txBody>
      </p:sp>
      <p:sp>
        <p:nvSpPr>
          <p:cNvPr id="385" name="Text Placeholder 5"/>
          <p:cNvSpPr>
            <a:spLocks noGrp="1"/>
          </p:cNvSpPr>
          <p:nvPr>
            <p:ph type="body" idx="24"/>
          </p:nvPr>
        </p:nvSpPr>
        <p:spPr>
          <a:xfrm>
            <a:off x="7192853" y="3361283"/>
            <a:ext cx="793487" cy="492976"/>
          </a:xfrm>
          <a:prstGeom prst="rect">
            <a:avLst/>
          </a:prstGeom>
        </p:spPr>
        <p:txBody>
          <a:bodyPr/>
          <a:lstStyle/>
          <a:p>
            <a:endParaRPr/>
          </a:p>
        </p:txBody>
      </p:sp>
      <p:sp>
        <p:nvSpPr>
          <p:cNvPr id="386" name="Text Placeholder 7"/>
          <p:cNvSpPr>
            <a:spLocks noGrp="1"/>
          </p:cNvSpPr>
          <p:nvPr>
            <p:ph type="body" idx="26"/>
          </p:nvPr>
        </p:nvSpPr>
        <p:spPr>
          <a:xfrm>
            <a:off x="8074278" y="1981534"/>
            <a:ext cx="3858815" cy="99537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defTabSz="566927">
              <a:spcBef>
                <a:spcPts val="600"/>
              </a:spcBef>
              <a:defRPr sz="1736"/>
            </a:lvl1pPr>
          </a:lstStyle>
          <a:p>
            <a:r>
              <a:rPr dirty="0"/>
              <a:t>Synchronous collaboration </a:t>
            </a:r>
            <a:r>
              <a:rPr dirty="0" smtClean="0"/>
              <a:t>with</a:t>
            </a:r>
            <a:r>
              <a:rPr lang="da-DK" dirty="0" smtClean="0"/>
              <a:t> </a:t>
            </a:r>
            <a:r>
              <a:rPr dirty="0" err="1" smtClean="0"/>
              <a:t>LearningLib</a:t>
            </a:r>
            <a:r>
              <a:rPr dirty="0" smtClean="0"/>
              <a:t> ensures </a:t>
            </a:r>
            <a:r>
              <a:rPr dirty="0"/>
              <a:t>platform development and commitment to FAIR OER. </a:t>
            </a:r>
          </a:p>
        </p:txBody>
      </p:sp>
      <p:sp>
        <p:nvSpPr>
          <p:cNvPr id="387" name="Text Placeholder 8"/>
          <p:cNvSpPr>
            <a:spLocks noGrp="1"/>
          </p:cNvSpPr>
          <p:nvPr>
            <p:ph type="body" idx="27"/>
          </p:nvPr>
        </p:nvSpPr>
        <p:spPr>
          <a:xfrm>
            <a:off x="8076361" y="3196810"/>
            <a:ext cx="3854648" cy="7182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defTabSz="512063">
              <a:spcBef>
                <a:spcPts val="500"/>
              </a:spcBef>
              <a:defRPr sz="1736"/>
            </a:lvl1pPr>
          </a:lstStyle>
          <a:p>
            <a:r>
              <a:rPr dirty="0"/>
              <a:t>Support from library management is essential for teachers to commit to FAIR-by-Design</a:t>
            </a:r>
          </a:p>
        </p:txBody>
      </p:sp>
      <p:sp>
        <p:nvSpPr>
          <p:cNvPr id="388" name="Text"/>
          <p:cNvSpPr txBox="1"/>
          <p:nvPr/>
        </p:nvSpPr>
        <p:spPr>
          <a:xfrm>
            <a:off x="236967" y="604268"/>
            <a:ext cx="142241"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defRPr sz="1200">
                <a:latin typeface="Times Roman"/>
                <a:ea typeface="Times Roman"/>
                <a:cs typeface="Times Roman"/>
                <a:sym typeface="Times Roman"/>
              </a:defRPr>
            </a:lvl1pPr>
          </a:lstStyle>
          <a:p>
            <a:r>
              <a:t> </a:t>
            </a:r>
          </a:p>
        </p:txBody>
      </p:sp>
      <p:sp>
        <p:nvSpPr>
          <p:cNvPr id="389" name="Text Placeholder 8"/>
          <p:cNvSpPr/>
          <p:nvPr/>
        </p:nvSpPr>
        <p:spPr>
          <a:xfrm>
            <a:off x="8076361" y="4259834"/>
            <a:ext cx="3854648" cy="4929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rmAutofit lnSpcReduction="10000"/>
          </a:bodyPr>
          <a:lstStyle>
            <a:lvl1pPr defTabSz="630936">
              <a:lnSpc>
                <a:spcPct val="90000"/>
              </a:lnSpc>
              <a:spcBef>
                <a:spcPts val="600"/>
              </a:spcBef>
              <a:defRPr sz="1932">
                <a:latin typeface="Suisse Int'l Medium"/>
                <a:ea typeface="Suisse Int'l Medium"/>
                <a:cs typeface="Suisse Int'l Medium"/>
                <a:sym typeface="Suisse Int'l Medium"/>
              </a:defRPr>
            </a:lvl1pPr>
          </a:lstStyle>
          <a:p>
            <a:r>
              <a:rPr dirty="0"/>
              <a:t>Find me at Poster </a:t>
            </a:r>
            <a:r>
              <a:rPr dirty="0" smtClean="0"/>
              <a:t>#</a:t>
            </a:r>
            <a:r>
              <a:rPr lang="da-DK" dirty="0" smtClean="0"/>
              <a:t>176</a:t>
            </a:r>
            <a:r>
              <a:rPr dirty="0" smtClean="0"/>
              <a:t> </a:t>
            </a:r>
            <a:r>
              <a:rPr dirty="0"/>
              <a:t>to hear more</a:t>
            </a:r>
          </a:p>
        </p:txBody>
      </p:sp>
      <p:sp>
        <p:nvSpPr>
          <p:cNvPr id="390" name="Text Placeholder 5"/>
          <p:cNvSpPr/>
          <p:nvPr/>
        </p:nvSpPr>
        <p:spPr>
          <a:xfrm>
            <a:off x="7192853" y="4259834"/>
            <a:ext cx="793487" cy="4929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rmAutofit/>
          </a:bodyPr>
          <a:lstStyle>
            <a:lvl1pPr algn="r">
              <a:lnSpc>
                <a:spcPct val="90000"/>
              </a:lnSpc>
              <a:spcBef>
                <a:spcPts val="1000"/>
              </a:spcBef>
              <a:defRPr sz="2800">
                <a:latin typeface="Suisse Int'l Medium"/>
                <a:ea typeface="Suisse Int'l Medium"/>
                <a:cs typeface="Suisse Int'l Medium"/>
                <a:sym typeface="Suisse Int'l Medium"/>
              </a:defRPr>
            </a:lvl1pPr>
          </a:lstStyle>
          <a:p>
            <a:r>
              <a:t>04.</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1_Diseño personalizado">
  <a:themeElements>
    <a:clrScheme name="1_Diseño personalizado">
      <a:dk1>
        <a:srgbClr val="000000"/>
      </a:dk1>
      <a:lt1>
        <a:srgbClr val="FFFFFF"/>
      </a:lt1>
      <a:dk2>
        <a:srgbClr val="A7A7A7"/>
      </a:dk2>
      <a:lt2>
        <a:srgbClr val="535353"/>
      </a:lt2>
      <a:accent1>
        <a:srgbClr val="156082"/>
      </a:accent1>
      <a:accent2>
        <a:srgbClr val="E97132"/>
      </a:accent2>
      <a:accent3>
        <a:srgbClr val="196B24"/>
      </a:accent3>
      <a:accent4>
        <a:srgbClr val="0F9ED5"/>
      </a:accent4>
      <a:accent5>
        <a:srgbClr val="A02B93"/>
      </a:accent5>
      <a:accent6>
        <a:srgbClr val="4EA72E"/>
      </a:accent6>
      <a:hlink>
        <a:srgbClr val="0000FF"/>
      </a:hlink>
      <a:folHlink>
        <a:srgbClr val="FF00FF"/>
      </a:folHlink>
    </a:clrScheme>
    <a:fontScheme name="1_Diseño personalizado">
      <a:majorFont>
        <a:latin typeface="Aptos"/>
        <a:ea typeface="Aptos"/>
        <a:cs typeface="Aptos"/>
      </a:majorFont>
      <a:minorFont>
        <a:latin typeface="Helvetica"/>
        <a:ea typeface="Helvetica"/>
        <a:cs typeface="Helvetica"/>
      </a:minorFont>
    </a:fontScheme>
    <a:fmtScheme name="1_Diseño personalizad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Diseño personalizado">
  <a:themeElements>
    <a:clrScheme name="1_Diseño personalizado">
      <a:dk1>
        <a:srgbClr val="000000"/>
      </a:dk1>
      <a:lt1>
        <a:srgbClr val="FFFFFF"/>
      </a:lt1>
      <a:dk2>
        <a:srgbClr val="A7A7A7"/>
      </a:dk2>
      <a:lt2>
        <a:srgbClr val="535353"/>
      </a:lt2>
      <a:accent1>
        <a:srgbClr val="156082"/>
      </a:accent1>
      <a:accent2>
        <a:srgbClr val="E97132"/>
      </a:accent2>
      <a:accent3>
        <a:srgbClr val="196B24"/>
      </a:accent3>
      <a:accent4>
        <a:srgbClr val="0F9ED5"/>
      </a:accent4>
      <a:accent5>
        <a:srgbClr val="A02B93"/>
      </a:accent5>
      <a:accent6>
        <a:srgbClr val="4EA72E"/>
      </a:accent6>
      <a:hlink>
        <a:srgbClr val="0000FF"/>
      </a:hlink>
      <a:folHlink>
        <a:srgbClr val="FF00FF"/>
      </a:folHlink>
    </a:clrScheme>
    <a:fontScheme name="1_Diseño personalizado">
      <a:majorFont>
        <a:latin typeface="Aptos"/>
        <a:ea typeface="Aptos"/>
        <a:cs typeface="Aptos"/>
      </a:majorFont>
      <a:minorFont>
        <a:latin typeface="Helvetica"/>
        <a:ea typeface="Helvetica"/>
        <a:cs typeface="Helvetica"/>
      </a:minorFont>
    </a:fontScheme>
    <a:fmtScheme name="1_Diseño personalizad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Suisse Int'l Light"/>
            <a:ea typeface="Suisse Int'l Light"/>
            <a:cs typeface="Suisse Int'l Light"/>
            <a:sym typeface="Suisse Int'l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c31fe1a-0237-4b9d-ad59-0e5f46cf298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B02FF741B0560E4286C394E8FCEE936A" ma:contentTypeVersion="18" ma:contentTypeDescription="Opret et nyt dokument." ma:contentTypeScope="" ma:versionID="a4cc377737369eec0363bd05c756202a">
  <xsd:schema xmlns:xsd="http://www.w3.org/2001/XMLSchema" xmlns:xs="http://www.w3.org/2001/XMLSchema" xmlns:p="http://schemas.microsoft.com/office/2006/metadata/properties" xmlns:ns3="649ca8b5-85f1-43aa-8d24-fbe0426546e8" xmlns:ns4="fc31fe1a-0237-4b9d-ad59-0e5f46cf298c" targetNamespace="http://schemas.microsoft.com/office/2006/metadata/properties" ma:root="true" ma:fieldsID="4aa2aece4db173f9a0ac8ce532039fe9" ns3:_="" ns4:_="">
    <xsd:import namespace="649ca8b5-85f1-43aa-8d24-fbe0426546e8"/>
    <xsd:import namespace="fc31fe1a-0237-4b9d-ad59-0e5f46cf298c"/>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_activity" minOccurs="0"/>
                <xsd:element ref="ns4:MediaLengthInSeconds" minOccurs="0"/>
                <xsd:element ref="ns4:MediaServiceDateTaken" minOccurs="0"/>
                <xsd:element ref="ns4:MediaServiceLocation"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9ca8b5-85f1-43aa-8d24-fbe0426546e8" elementFormDefault="qualified">
    <xsd:import namespace="http://schemas.microsoft.com/office/2006/documentManagement/types"/>
    <xsd:import namespace="http://schemas.microsoft.com/office/infopath/2007/PartnerControls"/>
    <xsd:element name="SharedWithUsers" ma:index="8"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lt med detaljer" ma:internalName="SharedWithDetails" ma:readOnly="true">
      <xsd:simpleType>
        <xsd:restriction base="dms:Note">
          <xsd:maxLength value="255"/>
        </xsd:restriction>
      </xsd:simpleType>
    </xsd:element>
    <xsd:element name="SharingHintHash" ma:index="10" nillable="true" ma:displayName="Hashværdi for deling"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c31fe1a-0237-4b9d-ad59-0e5f46cf298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6094A1-88D4-4763-86F8-95BF8C696461}">
  <ds:schemaRefs>
    <ds:schemaRef ds:uri="http://purl.org/dc/elements/1.1/"/>
    <ds:schemaRef ds:uri="http://schemas.microsoft.com/office/2006/metadata/properties"/>
    <ds:schemaRef ds:uri="649ca8b5-85f1-43aa-8d24-fbe0426546e8"/>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fc31fe1a-0237-4b9d-ad59-0e5f46cf298c"/>
    <ds:schemaRef ds:uri="http://www.w3.org/XML/1998/namespace"/>
  </ds:schemaRefs>
</ds:datastoreItem>
</file>

<file path=customXml/itemProps2.xml><?xml version="1.0" encoding="utf-8"?>
<ds:datastoreItem xmlns:ds="http://schemas.openxmlformats.org/officeDocument/2006/customXml" ds:itemID="{03797EAE-DC3F-41C4-8710-6B21DBEC43AB}">
  <ds:schemaRefs>
    <ds:schemaRef ds:uri="http://schemas.microsoft.com/sharepoint/v3/contenttype/forms"/>
  </ds:schemaRefs>
</ds:datastoreItem>
</file>

<file path=customXml/itemProps3.xml><?xml version="1.0" encoding="utf-8"?>
<ds:datastoreItem xmlns:ds="http://schemas.openxmlformats.org/officeDocument/2006/customXml" ds:itemID="{96610B73-89CD-4DE7-8727-794832AFA4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9ca8b5-85f1-43aa-8d24-fbe0426546e8"/>
    <ds:schemaRef ds:uri="fc31fe1a-0237-4b9d-ad59-0e5f46cf29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296</TotalTime>
  <Words>94</Words>
  <Application>Microsoft Office PowerPoint</Application>
  <PresentationFormat>Widescreen</PresentationFormat>
  <Paragraphs>11</Paragraphs>
  <Slides>2</Slides>
  <Notes>1</Notes>
  <HiddenSlides>0</HiddenSlides>
  <MMClips>0</MMClips>
  <ScaleCrop>false</ScaleCrop>
  <HeadingPairs>
    <vt:vector size="6" baseType="variant">
      <vt:variant>
        <vt:lpstr>Benyttede skrifttyper</vt:lpstr>
      </vt:variant>
      <vt:variant>
        <vt:i4>5</vt:i4>
      </vt:variant>
      <vt:variant>
        <vt:lpstr>Tema</vt:lpstr>
      </vt:variant>
      <vt:variant>
        <vt:i4>1</vt:i4>
      </vt:variant>
      <vt:variant>
        <vt:lpstr>Slidetitler</vt:lpstr>
      </vt:variant>
      <vt:variant>
        <vt:i4>2</vt:i4>
      </vt:variant>
    </vt:vector>
  </HeadingPairs>
  <TitlesOfParts>
    <vt:vector size="8" baseType="lpstr">
      <vt:lpstr>Aptos</vt:lpstr>
      <vt:lpstr>Suisse Int'l Condensed</vt:lpstr>
      <vt:lpstr>Suisse Int'l Light</vt:lpstr>
      <vt:lpstr>Suisse Int'l Medium</vt:lpstr>
      <vt:lpstr>Times Roman</vt:lpstr>
      <vt:lpstr>1_Diseño personalizado</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Hazel Christine Engelsmann</dc:creator>
  <cp:lastModifiedBy>Hazel Christine Engelsmann</cp:lastModifiedBy>
  <cp:revision>6</cp:revision>
  <dcterms:modified xsi:type="dcterms:W3CDTF">2025-09-10T13:29:17Z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0x010100B02FF741B0560E4286C394E8FCEE936A</vt:lpwstr>
  </property>
</Properties>
</file>