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Default Extension="fntdata" ContentType="application/x-fontdata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embedTrueType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7" r:id="rId4"/>
    <p:sldId id="258" r:id="rId5"/>
  </p:sldIdLst>
  <p:sldSz type="screen16x9" cy="6858000" cx="12192000"/>
  <p:notesSz cx="9144000" cy="6858000"/>
  <p:embeddedFontLst>
    <p:embeddedFont>
      <p:font typeface="Suisse Int'l Condensed" panose="020B0604000000000000" pitchFamily="34" charset="-78"/>
      <p:regular r:id="rId6"/>
      <p:bold r:id="rId7"/>
      <p:italic r:id="rId8"/>
      <p:boldItalic r:id="rId9"/>
    </p:embeddedFont>
    <p:embeddedFont>
      <p:font typeface="Suisse Int'l Light" panose="020B0304000000000000" pitchFamily="34" charset="-78"/>
      <p:regular r:id="rId10"/>
      <p:bold r:id="rId11"/>
      <p:italic r:id="rId12"/>
      <p:boldItalic r:id="rId13"/>
    </p:embeddedFont>
    <p:embeddedFont>
      <p:font typeface="Suisse Int'l Medium" panose="020B0604000000000000" pitchFamily="34" charset="-78"/>
      <p:regular r:id="rId14"/>
    </p:embeddedFont>
  </p:embeddedFontLst>
  <p:defaultTextStyle>
    <a:defPPr>
      <a:defRPr lang="es-E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80CBE8"/>
    <a:srgbClr val="FF500B"/>
    <a:srgbClr val="023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9590" autoAdjust="0"/>
    <p:restoredTop sz="96018" autoAdjust="0"/>
  </p:normalViewPr>
  <p:slideViewPr>
    <p:cSldViewPr>
      <p:cViewPr varScale="1">
        <p:scale>
          <a:sx n="113" d="100"/>
          <a:sy n="113" d="100"/>
        </p:scale>
        <p:origin x="392" y="168"/>
      </p:cViewPr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</p:cSldViewPr>
  </p:notes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font" Target="fonts/font1.fntdata"/><Relationship Id="rId7" Type="http://schemas.openxmlformats.org/officeDocument/2006/relationships/font" Target="fonts/font2.fntdata"/><Relationship Id="rId8" Type="http://schemas.openxmlformats.org/officeDocument/2006/relationships/font" Target="fonts/font3.fntdata"/><Relationship Id="rId9" Type="http://schemas.openxmlformats.org/officeDocument/2006/relationships/font" Target="fonts/font4.fntdata"/><Relationship Id="rId10" Type="http://schemas.openxmlformats.org/officeDocument/2006/relationships/font" Target="fonts/font5.fntdata"/><Relationship Id="rId11" Type="http://schemas.openxmlformats.org/officeDocument/2006/relationships/font" Target="fonts/font6.fntdata"/><Relationship Id="rId12" Type="http://schemas.openxmlformats.org/officeDocument/2006/relationships/font" Target="fonts/font7.fntdata"/><Relationship Id="rId13" Type="http://schemas.openxmlformats.org/officeDocument/2006/relationships/font" Target="fonts/font8.fntdata"/><Relationship Id="rId14" Type="http://schemas.openxmlformats.org/officeDocument/2006/relationships/font" Target="fonts/font9.fntdata"/><Relationship Id="rId15" Type="http://schemas.openxmlformats.org/officeDocument/2006/relationships/tableStyles" Target="tableStyle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/Relationships>
</file>

<file path=ppt/handoutMasters/_rels/handout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4873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7/5/25</a:t>
            </a:fld>
            <a:endParaRPr lang="es-ES"/>
          </a:p>
        </p:txBody>
      </p:sp>
      <p:sp>
        <p:nvSpPr>
          <p:cNvPr id="104873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4873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‹#›</a:t>
            </a:fld>
            <a:endParaRPr lang="es-E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</p:handoutMaster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48727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7/5/25</a:t>
            </a:fld>
            <a:endParaRPr lang="es-ES"/>
          </a:p>
        </p:txBody>
      </p:sp>
      <p:sp>
        <p:nvSpPr>
          <p:cNvPr id="1048728" name="Marcador de imagen de diapositiva 3"/>
          <p:cNvSpPr>
            <a:spLocks noChangeAspect="1" noRot="1" noGrp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lang="es-ES"/>
          </a:p>
        </p:txBody>
      </p:sp>
      <p:sp>
        <p:nvSpPr>
          <p:cNvPr id="1048729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/>
        </p:spPr>
        <p:txBody>
          <a:bodyPr bIns="45720" lIns="91440" rIns="91440" rtlCol="0" tIns="45720" vert="horz"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48730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48731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‹#›</a:t>
            </a:fld>
            <a:endParaRPr lang="es-E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tif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tif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tiff"/><Relationship Id="rId2" Type="http://schemas.openxmlformats.org/officeDocument/2006/relationships/image" Target="../media/image5.png"/><Relationship Id="rId3" Type="http://schemas.openxmlformats.org/officeDocument/2006/relationships/slideMaster" Target="../slideMasters/slideMaster1.xml"/></Relationships>
</file>

<file path=ppt/slideLayouts/_rels/slideLayout2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8_Diseño personalizado">
    <p:bg>
      <p:bgPr>
        <a:solidFill>
          <a:srgbClr val="80CBE8"/>
        </a:solidFill>
        <a:effectLst/>
      </p:bgPr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Imagen 11" descr="Imagen que contiene Logotipo  El contenido generado por IA puede ser incorrecto.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12191999" cy="6858000"/>
          </a:xfrm>
          <a:prstGeom prst="rect"/>
        </p:spPr>
      </p:pic>
      <p:sp>
        <p:nvSpPr>
          <p:cNvPr id="1048583" name="Rectángulo 1"/>
          <p:cNvSpPr/>
          <p:nvPr userDrawn="1"/>
        </p:nvSpPr>
        <p:spPr>
          <a:xfrm>
            <a:off x="6095999" y="0"/>
            <a:ext cx="6096000" cy="6858000"/>
          </a:xfrm>
          <a:prstGeom prst="rect"/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584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/>
        </p:spPr>
        <p:txBody>
          <a:bodyPr bIns="0" lIns="0" rIns="0" tIns="0">
            <a:noAutofit/>
          </a:bodyPr>
          <a:lstStyle>
            <a:lvl1pPr algn="l" indent="0" marL="0">
              <a:lnSpc>
                <a:spcPts val="4200"/>
              </a:lnSpc>
              <a:buNone/>
              <a:defRPr b="0" sz="4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dirty="0" lang="es-ES" err="1"/>
              <a:t>Presentation</a:t>
            </a:r>
            <a:r>
              <a:rPr dirty="0" lang="es-ES"/>
              <a:t> </a:t>
            </a:r>
            <a:r>
              <a:rPr dirty="0" lang="es-ES" err="1"/>
              <a:t>Title</a:t>
            </a:r>
            <a:endParaRPr dirty="0" lang="es-ES"/>
          </a:p>
        </p:txBody>
      </p:sp>
      <p:sp>
        <p:nvSpPr>
          <p:cNvPr id="1048585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.</a:t>
            </a:r>
          </a:p>
        </p:txBody>
      </p:sp>
      <p:sp>
        <p:nvSpPr>
          <p:cNvPr id="1048586" name="Marcador de texto 6"/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/>
        </p:spPr>
        <p:txBody>
          <a:bodyPr bIns="0" lIns="0" rIns="0" tIns="0">
            <a:noAutofit/>
          </a:bodyPr>
          <a:lstStyle>
            <a:lvl1pPr algn="l"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/>
              <a:t>Dr. </a:t>
            </a:r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</a:t>
            </a:r>
          </a:p>
        </p:txBody>
      </p:sp>
      <p:pic>
        <p:nvPicPr>
          <p:cNvPr id="2097154" name="Gráfico 12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35360" y="6309320"/>
            <a:ext cx="1001024" cy="375384"/>
          </a:xfrm>
          <a:prstGeom prst="rect"/>
        </p:spPr>
      </p:pic>
      <p:pic>
        <p:nvPicPr>
          <p:cNvPr id="2097155" name="Gráfico 14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654923" y="6328236"/>
            <a:ext cx="948058" cy="337553"/>
          </a:xfrm>
          <a:prstGeom prst="rect"/>
        </p:spPr>
      </p:pic>
      <p:pic>
        <p:nvPicPr>
          <p:cNvPr id="2097156" name="Gráfico 16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319511" y="321543"/>
            <a:ext cx="1841854" cy="1251586"/>
          </a:xfrm>
          <a:prstGeom prst="rect"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3" name="Picture Placeholder 8"/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14" name="Marcador de texto 7"/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715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  <p:sp>
        <p:nvSpPr>
          <p:cNvPr id="1048716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Picture Placeholder 8"/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11" name="Picture Placeholder 8"/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12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/>
        </p:spPr>
        <p:txBody>
          <a:bodyPr bIns="0" lIns="0" rIns="0" tIns="0">
            <a:normAutofit fontScale="85000" lnSpcReduction="10000"/>
          </a:bodyPr>
          <a:lstStyle>
            <a:lvl1pPr algn="l" indent="0" marL="0">
              <a:lnSpc>
                <a:spcPts val="4400"/>
              </a:lnSpc>
              <a:spcBef>
                <a:spcPts val="100"/>
              </a:spcBef>
              <a:buFontTx/>
              <a:buNone/>
              <a:defRPr baseline="0" b="0" sz="440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endParaRPr dirty="0"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Rectángulo 3"/>
          <p:cNvSpPr/>
          <p:nvPr userDrawn="1"/>
        </p:nvSpPr>
        <p:spPr>
          <a:xfrm>
            <a:off x="335361" y="672120"/>
            <a:ext cx="3164567" cy="5854030"/>
          </a:xfrm>
          <a:prstGeom prst="rect"/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638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3500"/>
              </a:lnSpc>
              <a:spcBef>
                <a:spcPts val="100"/>
              </a:spcBef>
              <a:buFontTx/>
              <a:buNone/>
              <a:defRPr baseline="0" b="0" sz="360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.</a:t>
            </a:r>
          </a:p>
        </p:txBody>
      </p:sp>
      <p:sp>
        <p:nvSpPr>
          <p:cNvPr id="1048639" name="Picture Placeholder 16"/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3500"/>
              </a:lnSpc>
              <a:spcBef>
                <a:spcPts val="100"/>
              </a:spcBef>
              <a:buFontTx/>
              <a:buNone/>
              <a:defRPr baseline="0" b="0" sz="360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</a:p>
        </p:txBody>
      </p:sp>
      <p:sp>
        <p:nvSpPr>
          <p:cNvPr id="1048671" name="Marcador de texto 4"/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/>
        </p:spPr>
        <p:txBody>
          <a:bodyPr anchor="t" anchorCtr="0" bIns="0" lIns="0" numCol="2" rIns="0" spcCol="36000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Sed non </a:t>
            </a:r>
            <a:r>
              <a:rPr dirty="0" lang="es-ES" err="1"/>
              <a:t>risus</a:t>
            </a:r>
            <a:r>
              <a:rPr dirty="0" lang="es-ES"/>
              <a:t>. </a:t>
            </a:r>
            <a:r>
              <a:rPr dirty="0" lang="es-ES" err="1"/>
              <a:t>Suspendisse</a:t>
            </a:r>
            <a:r>
              <a:rPr dirty="0" lang="es-ES"/>
              <a:t> </a:t>
            </a:r>
            <a:r>
              <a:rPr dirty="0" lang="es-ES" err="1"/>
              <a:t>lectus</a:t>
            </a:r>
            <a:r>
              <a:rPr dirty="0" lang="es-ES"/>
              <a:t> tortor,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, </a:t>
            </a:r>
            <a:r>
              <a:rPr dirty="0" lang="es-ES" err="1"/>
              <a:t>ultricies</a:t>
            </a:r>
            <a:r>
              <a:rPr dirty="0" lang="es-ES"/>
              <a:t> sed, dolor. Cras </a:t>
            </a:r>
            <a:r>
              <a:rPr dirty="0" lang="es-ES" err="1"/>
              <a:t>elementum</a:t>
            </a:r>
            <a:r>
              <a:rPr dirty="0" lang="es-ES"/>
              <a:t> ultrices </a:t>
            </a:r>
            <a:r>
              <a:rPr dirty="0" lang="es-ES" err="1"/>
              <a:t>diam</a:t>
            </a:r>
            <a:r>
              <a:rPr dirty="0" lang="es-ES"/>
              <a:t>. </a:t>
            </a:r>
            <a:r>
              <a:rPr dirty="0" lang="es-ES" err="1"/>
              <a:t>Maecenas</a:t>
            </a:r>
            <a:r>
              <a:rPr dirty="0" lang="es-ES"/>
              <a:t> </a:t>
            </a:r>
            <a:r>
              <a:rPr dirty="0" lang="es-ES" err="1"/>
              <a:t>ligula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, </a:t>
            </a:r>
            <a:r>
              <a:rPr dirty="0" lang="es-ES" err="1"/>
              <a:t>varius</a:t>
            </a:r>
            <a:r>
              <a:rPr dirty="0" lang="es-ES"/>
              <a:t> a, </a:t>
            </a:r>
            <a:r>
              <a:rPr dirty="0" lang="es-ES" err="1"/>
              <a:t>semper</a:t>
            </a:r>
            <a:r>
              <a:rPr dirty="0" lang="es-ES"/>
              <a:t> </a:t>
            </a:r>
            <a:r>
              <a:rPr dirty="0" lang="es-ES" err="1"/>
              <a:t>congue</a:t>
            </a:r>
            <a:r>
              <a:rPr dirty="0" lang="es-ES"/>
              <a:t>, </a:t>
            </a:r>
            <a:r>
              <a:rPr dirty="0" lang="es-ES" err="1"/>
              <a:t>euismod</a:t>
            </a:r>
            <a:r>
              <a:rPr dirty="0" lang="es-ES"/>
              <a:t> non, mi. </a:t>
            </a:r>
            <a:r>
              <a:rPr dirty="0" lang="es-ES" err="1"/>
              <a:t>Proin</a:t>
            </a:r>
            <a:r>
              <a:rPr dirty="0" lang="es-ES"/>
              <a:t> </a:t>
            </a:r>
            <a:r>
              <a:rPr dirty="0" lang="es-ES" err="1"/>
              <a:t>porttitor</a:t>
            </a:r>
            <a:r>
              <a:rPr dirty="0" lang="es-ES"/>
              <a:t>, </a:t>
            </a:r>
            <a:r>
              <a:rPr dirty="0" lang="es-ES" err="1"/>
              <a:t>orci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 </a:t>
            </a:r>
            <a:r>
              <a:rPr dirty="0" lang="es-ES" err="1"/>
              <a:t>nonummy</a:t>
            </a:r>
            <a:r>
              <a:rPr dirty="0" lang="es-ES"/>
              <a:t> </a:t>
            </a:r>
            <a:r>
              <a:rPr dirty="0" lang="es-ES" err="1"/>
              <a:t>molestie</a:t>
            </a:r>
            <a:r>
              <a:rPr dirty="0" lang="es-ES"/>
              <a:t>, </a:t>
            </a:r>
            <a:r>
              <a:rPr dirty="0" lang="es-ES" err="1"/>
              <a:t>enim</a:t>
            </a:r>
            <a:r>
              <a:rPr dirty="0" lang="es-ES"/>
              <a:t> </a:t>
            </a:r>
            <a:r>
              <a:rPr dirty="0" lang="es-ES" err="1"/>
              <a:t>est</a:t>
            </a:r>
            <a:r>
              <a:rPr dirty="0" lang="es-ES"/>
              <a:t> </a:t>
            </a:r>
            <a:r>
              <a:rPr dirty="0" lang="es-ES" err="1"/>
              <a:t>eleifend</a:t>
            </a:r>
            <a:r>
              <a:rPr dirty="0" lang="es-ES"/>
              <a:t> mi, non </a:t>
            </a:r>
            <a:r>
              <a:rPr dirty="0" lang="es-ES" err="1"/>
              <a:t>fermentum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nisl</a:t>
            </a:r>
            <a:r>
              <a:rPr dirty="0" lang="es-ES"/>
              <a:t>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Duis</a:t>
            </a:r>
            <a:r>
              <a:rPr dirty="0" lang="es-ES"/>
              <a:t> </a:t>
            </a:r>
            <a:r>
              <a:rPr dirty="0" lang="es-ES" err="1"/>
              <a:t>semper</a:t>
            </a:r>
            <a:r>
              <a:rPr dirty="0" lang="es-ES"/>
              <a:t>. </a:t>
            </a:r>
            <a:r>
              <a:rPr dirty="0" lang="es-ES" err="1"/>
              <a:t>Duis</a:t>
            </a:r>
            <a:r>
              <a:rPr dirty="0" lang="es-ES"/>
              <a:t> </a:t>
            </a:r>
            <a:r>
              <a:rPr dirty="0" lang="es-ES" err="1"/>
              <a:t>arcu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, </a:t>
            </a:r>
            <a:r>
              <a:rPr dirty="0" lang="es-ES" err="1"/>
              <a:t>scelerisque</a:t>
            </a:r>
            <a:r>
              <a:rPr dirty="0" lang="es-ES"/>
              <a:t> vitae, </a:t>
            </a:r>
            <a:r>
              <a:rPr dirty="0" lang="es-ES" err="1"/>
              <a:t>consequat</a:t>
            </a:r>
            <a:r>
              <a:rPr dirty="0" lang="es-ES"/>
              <a:t> in, </a:t>
            </a:r>
            <a:r>
              <a:rPr dirty="0" lang="es-ES" err="1"/>
              <a:t>pretium</a:t>
            </a:r>
            <a:r>
              <a:rPr dirty="0" lang="es-ES"/>
              <a:t> a, </a:t>
            </a:r>
            <a:r>
              <a:rPr dirty="0" lang="es-ES" err="1"/>
              <a:t>enim</a:t>
            </a:r>
            <a:r>
              <a:rPr dirty="0" lang="es-ES"/>
              <a:t>. </a:t>
            </a:r>
            <a:r>
              <a:rPr dirty="0" lang="es-ES" err="1"/>
              <a:t>Pellentesque</a:t>
            </a:r>
            <a:r>
              <a:rPr dirty="0" lang="es-ES"/>
              <a:t> </a:t>
            </a:r>
            <a:r>
              <a:rPr dirty="0" lang="es-ES" err="1"/>
              <a:t>congue</a:t>
            </a:r>
            <a:r>
              <a:rPr dirty="0" lang="es-ES"/>
              <a:t>. Ut in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volutpat</a:t>
            </a:r>
            <a:r>
              <a:rPr dirty="0" lang="es-ES"/>
              <a:t> libero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tempor</a:t>
            </a:r>
            <a:r>
              <a:rPr dirty="0" lang="es-ES"/>
              <a:t>. Cras </a:t>
            </a:r>
            <a:r>
              <a:rPr dirty="0" lang="es-ES" err="1"/>
              <a:t>vestibulum</a:t>
            </a:r>
            <a:r>
              <a:rPr dirty="0" lang="es-ES"/>
              <a:t> </a:t>
            </a:r>
            <a:r>
              <a:rPr dirty="0" lang="es-ES" err="1"/>
              <a:t>bibendum</a:t>
            </a:r>
            <a:r>
              <a:rPr dirty="0" lang="es-ES"/>
              <a:t> </a:t>
            </a:r>
            <a:r>
              <a:rPr dirty="0" lang="es-ES" err="1"/>
              <a:t>augue</a:t>
            </a:r>
            <a:r>
              <a:rPr dirty="0" lang="es-ES"/>
              <a:t>. </a:t>
            </a:r>
            <a:r>
              <a:rPr dirty="0" lang="es-ES" err="1"/>
              <a:t>Praesent</a:t>
            </a:r>
            <a:r>
              <a:rPr dirty="0" lang="es-ES"/>
              <a:t> </a:t>
            </a:r>
            <a:r>
              <a:rPr dirty="0" lang="es-ES" err="1"/>
              <a:t>egestas</a:t>
            </a:r>
            <a:r>
              <a:rPr dirty="0" lang="es-ES"/>
              <a:t> leo in </a:t>
            </a:r>
            <a:r>
              <a:rPr dirty="0" lang="es-ES" err="1"/>
              <a:t>pede</a:t>
            </a:r>
            <a:r>
              <a:rPr dirty="0" lang="es-ES"/>
              <a:t>. </a:t>
            </a:r>
            <a:r>
              <a:rPr dirty="0" lang="es-ES" err="1"/>
              <a:t>Praesent</a:t>
            </a:r>
            <a:r>
              <a:rPr dirty="0" lang="es-ES"/>
              <a:t> </a:t>
            </a:r>
            <a:r>
              <a:rPr dirty="0" lang="es-ES" err="1"/>
              <a:t>blandit</a:t>
            </a:r>
            <a:r>
              <a:rPr dirty="0" lang="es-ES"/>
              <a:t> odio </a:t>
            </a:r>
            <a:r>
              <a:rPr dirty="0" lang="es-ES" err="1"/>
              <a:t>eu</a:t>
            </a:r>
            <a:r>
              <a:rPr dirty="0" lang="es-ES"/>
              <a:t> </a:t>
            </a:r>
            <a:r>
              <a:rPr dirty="0" lang="es-ES" err="1"/>
              <a:t>enim</a:t>
            </a:r>
            <a:r>
              <a:rPr dirty="0" lang="es-ES"/>
              <a:t>. </a:t>
            </a:r>
            <a:r>
              <a:rPr dirty="0" lang="es-ES" err="1"/>
              <a:t>Pellentesque</a:t>
            </a:r>
            <a:r>
              <a:rPr dirty="0" lang="es-ES"/>
              <a:t> sed </a:t>
            </a:r>
            <a:r>
              <a:rPr dirty="0" lang="es-ES" err="1"/>
              <a:t>dui</a:t>
            </a:r>
            <a:r>
              <a:rPr dirty="0" lang="es-ES"/>
              <a:t> ut </a:t>
            </a:r>
            <a:r>
              <a:rPr dirty="0" lang="es-ES" err="1"/>
              <a:t>augue</a:t>
            </a:r>
            <a:r>
              <a:rPr dirty="0" lang="es-ES"/>
              <a:t> </a:t>
            </a:r>
            <a:r>
              <a:rPr dirty="0" lang="es-ES" err="1"/>
              <a:t>blandit</a:t>
            </a:r>
            <a:r>
              <a:rPr dirty="0" lang="es-ES"/>
              <a:t> </a:t>
            </a:r>
            <a:r>
              <a:rPr dirty="0" lang="es-ES" err="1"/>
              <a:t>sodales</a:t>
            </a:r>
            <a:r>
              <a:rPr dirty="0" lang="es-ES"/>
              <a:t>. </a:t>
            </a:r>
            <a:r>
              <a:rPr dirty="0" lang="es-ES" err="1"/>
              <a:t>Vestibulum</a:t>
            </a:r>
            <a:r>
              <a:rPr dirty="0" lang="es-ES"/>
              <a:t> ante </a:t>
            </a:r>
            <a:r>
              <a:rPr dirty="0" lang="es-ES" err="1"/>
              <a:t>ipsum</a:t>
            </a:r>
            <a:r>
              <a:rPr dirty="0" lang="es-ES"/>
              <a:t> </a:t>
            </a:r>
            <a:r>
              <a:rPr dirty="0" lang="es-ES" err="1"/>
              <a:t>primis</a:t>
            </a:r>
            <a:r>
              <a:rPr dirty="0" lang="es-ES"/>
              <a:t> in </a:t>
            </a:r>
            <a:r>
              <a:rPr dirty="0" lang="es-ES" err="1"/>
              <a:t>faucibus</a:t>
            </a:r>
            <a:r>
              <a:rPr dirty="0" lang="es-ES"/>
              <a:t> </a:t>
            </a:r>
            <a:r>
              <a:rPr dirty="0" lang="es-ES" err="1"/>
              <a:t>orci</a:t>
            </a:r>
            <a:r>
              <a:rPr dirty="0" lang="es-ES"/>
              <a:t> </a:t>
            </a:r>
            <a:r>
              <a:rPr dirty="0" lang="es-ES" err="1"/>
              <a:t>luctus</a:t>
            </a:r>
            <a:r>
              <a:rPr dirty="0" lang="es-ES"/>
              <a:t> et ultrices </a:t>
            </a:r>
            <a:r>
              <a:rPr dirty="0" lang="es-ES" err="1"/>
              <a:t>posuere</a:t>
            </a:r>
            <a:r>
              <a:rPr dirty="0" lang="es-ES"/>
              <a:t> </a:t>
            </a:r>
            <a:r>
              <a:rPr dirty="0" lang="es-ES" err="1"/>
              <a:t>cubilia</a:t>
            </a:r>
            <a:r>
              <a:rPr dirty="0" lang="es-ES"/>
              <a:t> </a:t>
            </a:r>
            <a:r>
              <a:rPr dirty="0" lang="es-ES" err="1"/>
              <a:t>Curae</a:t>
            </a:r>
            <a:r>
              <a:rPr dirty="0" lang="es-ES"/>
              <a:t>; </a:t>
            </a:r>
            <a:r>
              <a:rPr dirty="0" lang="es-ES" err="1"/>
              <a:t>Aliquam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Mauris ac mauris sed </a:t>
            </a:r>
            <a:r>
              <a:rPr dirty="0" lang="es-ES" err="1"/>
              <a:t>pede</a:t>
            </a:r>
            <a:r>
              <a:rPr dirty="0" lang="es-ES"/>
              <a:t> </a:t>
            </a:r>
            <a:r>
              <a:rPr dirty="0" lang="es-ES" err="1"/>
              <a:t>pellentesque</a:t>
            </a:r>
            <a:r>
              <a:rPr dirty="0" lang="es-ES"/>
              <a:t> </a:t>
            </a:r>
            <a:r>
              <a:rPr dirty="0" lang="es-ES" err="1"/>
              <a:t>fermentum</a:t>
            </a:r>
            <a:r>
              <a:rPr dirty="0" lang="es-ES"/>
              <a:t>. </a:t>
            </a:r>
            <a:r>
              <a:rPr dirty="0" lang="es-ES" err="1"/>
              <a:t>Maecenas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ante non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sodales</a:t>
            </a:r>
            <a:r>
              <a:rPr dirty="0" lang="es-ES"/>
              <a:t> </a:t>
            </a:r>
            <a:r>
              <a:rPr dirty="0" lang="es-ES" err="1"/>
              <a:t>hendrerit</a:t>
            </a:r>
            <a:r>
              <a:rPr dirty="0" lang="es-ES"/>
              <a:t>.</a:t>
            </a:r>
          </a:p>
          <a:p>
            <a:r>
              <a:rPr dirty="0" lang="es-ES"/>
              <a:t>Ut </a:t>
            </a:r>
            <a:r>
              <a:rPr dirty="0" lang="es-ES" err="1"/>
              <a:t>velit</a:t>
            </a:r>
            <a:r>
              <a:rPr dirty="0" lang="es-ES"/>
              <a:t> mauris, </a:t>
            </a:r>
            <a:r>
              <a:rPr dirty="0" lang="es-ES" err="1"/>
              <a:t>egestas</a:t>
            </a:r>
            <a:r>
              <a:rPr dirty="0" lang="es-ES"/>
              <a:t> sed, </a:t>
            </a:r>
            <a:r>
              <a:rPr dirty="0" lang="es-ES" err="1"/>
              <a:t>gravida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, ornare ut, mi. </a:t>
            </a:r>
            <a:r>
              <a:rPr dirty="0" lang="es-ES" err="1"/>
              <a:t>Aenean</a:t>
            </a:r>
            <a:r>
              <a:rPr dirty="0" lang="es-ES"/>
              <a:t> ut </a:t>
            </a:r>
            <a:r>
              <a:rPr dirty="0" lang="es-ES" err="1"/>
              <a:t>orci</a:t>
            </a:r>
            <a:r>
              <a:rPr dirty="0" lang="es-ES"/>
              <a:t> </a:t>
            </a:r>
            <a:r>
              <a:rPr dirty="0" lang="es-ES" err="1"/>
              <a:t>vel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 </a:t>
            </a:r>
            <a:r>
              <a:rPr dirty="0" lang="es-ES" err="1"/>
              <a:t>suscipit</a:t>
            </a:r>
            <a:r>
              <a:rPr dirty="0" lang="es-ES"/>
              <a:t> pulvinar. </a:t>
            </a:r>
            <a:r>
              <a:rPr dirty="0" lang="es-ES" err="1"/>
              <a:t>Nulla</a:t>
            </a:r>
            <a:r>
              <a:rPr dirty="0" lang="es-ES"/>
              <a:t> </a:t>
            </a:r>
            <a:r>
              <a:rPr dirty="0" lang="es-ES" err="1"/>
              <a:t>sollicitudin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</a:t>
            </a:r>
            <a:r>
              <a:rPr dirty="0" lang="es-ES" err="1"/>
              <a:t>varius</a:t>
            </a:r>
            <a:r>
              <a:rPr dirty="0" lang="es-ES"/>
              <a:t>, </a:t>
            </a:r>
            <a:r>
              <a:rPr dirty="0" lang="es-ES" err="1"/>
              <a:t>ligula</a:t>
            </a:r>
            <a:r>
              <a:rPr dirty="0" lang="es-ES"/>
              <a:t> non </a:t>
            </a:r>
            <a:r>
              <a:rPr dirty="0" lang="es-ES" err="1"/>
              <a:t>tempus</a:t>
            </a:r>
            <a:r>
              <a:rPr dirty="0" lang="es-ES"/>
              <a:t> </a:t>
            </a:r>
            <a:r>
              <a:rPr dirty="0" lang="es-ES" err="1"/>
              <a:t>aliquam</a:t>
            </a:r>
            <a:r>
              <a:rPr dirty="0" lang="es-ES"/>
              <a:t>, nunc </a:t>
            </a:r>
            <a:r>
              <a:rPr dirty="0" lang="es-ES" err="1"/>
              <a:t>turpis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, in </a:t>
            </a:r>
            <a:r>
              <a:rPr dirty="0" lang="es-ES" err="1"/>
              <a:t>tempus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eros vitae </a:t>
            </a:r>
            <a:r>
              <a:rPr dirty="0" lang="es-ES" err="1"/>
              <a:t>ligula</a:t>
            </a:r>
            <a:r>
              <a:rPr dirty="0" lang="es-ES"/>
              <a:t>. </a:t>
            </a:r>
            <a:r>
              <a:rPr dirty="0" lang="es-ES" err="1"/>
              <a:t>Pellentesque</a:t>
            </a:r>
            <a:r>
              <a:rPr dirty="0" lang="es-ES"/>
              <a:t> </a:t>
            </a:r>
            <a:r>
              <a:rPr dirty="0" lang="es-ES" err="1"/>
              <a:t>rhoncus</a:t>
            </a:r>
            <a:r>
              <a:rPr dirty="0" lang="es-ES"/>
              <a:t> nunc et </a:t>
            </a:r>
            <a:r>
              <a:rPr dirty="0" lang="es-ES" err="1"/>
              <a:t>augue</a:t>
            </a:r>
            <a:r>
              <a:rPr dirty="0" lang="es-ES"/>
              <a:t>. </a:t>
            </a:r>
            <a:r>
              <a:rPr dirty="0" lang="es-ES" err="1"/>
              <a:t>Integer</a:t>
            </a:r>
            <a:r>
              <a:rPr dirty="0" lang="es-ES"/>
              <a:t> id </a:t>
            </a:r>
            <a:r>
              <a:rPr dirty="0" lang="es-ES" err="1"/>
              <a:t>felis</a:t>
            </a:r>
            <a:r>
              <a:rPr dirty="0" lang="es-ES"/>
              <a:t>. </a:t>
            </a:r>
            <a:r>
              <a:rPr dirty="0" lang="es-ES" err="1"/>
              <a:t>Curabitur</a:t>
            </a:r>
            <a:r>
              <a:rPr dirty="0" lang="es-ES"/>
              <a:t> </a:t>
            </a:r>
            <a:r>
              <a:rPr dirty="0" lang="es-ES" err="1"/>
              <a:t>aliquet</a:t>
            </a:r>
            <a:r>
              <a:rPr dirty="0" lang="es-ES"/>
              <a:t> </a:t>
            </a:r>
            <a:r>
              <a:rPr dirty="0" lang="es-ES" err="1"/>
              <a:t>pellentesque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. </a:t>
            </a:r>
            <a:r>
              <a:rPr dirty="0" lang="es-ES" err="1"/>
              <a:t>Integer</a:t>
            </a:r>
            <a:r>
              <a:rPr dirty="0" lang="es-ES"/>
              <a:t> quis </a:t>
            </a:r>
            <a:r>
              <a:rPr dirty="0" lang="es-ES" err="1"/>
              <a:t>metus</a:t>
            </a:r>
            <a:r>
              <a:rPr dirty="0" lang="es-ES"/>
              <a:t> vitae </a:t>
            </a:r>
            <a:r>
              <a:rPr dirty="0" lang="es-ES" err="1"/>
              <a:t>elit</a:t>
            </a:r>
            <a:r>
              <a:rPr dirty="0" lang="es-ES"/>
              <a:t> </a:t>
            </a:r>
            <a:r>
              <a:rPr dirty="0" lang="es-ES" err="1"/>
              <a:t>lobortis</a:t>
            </a:r>
            <a:r>
              <a:rPr dirty="0" lang="es-ES"/>
              <a:t> </a:t>
            </a:r>
            <a:r>
              <a:rPr dirty="0" lang="es-ES" err="1"/>
              <a:t>egestas</a:t>
            </a:r>
            <a:r>
              <a:rPr dirty="0" lang="es-ES"/>
              <a:t>. </a:t>
            </a:r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consectetuer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Morbi</a:t>
            </a:r>
            <a:r>
              <a:rPr dirty="0" lang="es-ES"/>
              <a:t> </a:t>
            </a:r>
            <a:r>
              <a:rPr dirty="0" lang="es-ES" err="1"/>
              <a:t>vel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 non mauris </a:t>
            </a:r>
            <a:r>
              <a:rPr dirty="0" lang="es-ES" err="1"/>
              <a:t>convallis</a:t>
            </a:r>
            <a:r>
              <a:rPr dirty="0" lang="es-ES"/>
              <a:t> vehicula.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Picture Placeholder 8"/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23" name="Marcador de texto 7"/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724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17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18" name="Picture Placeholder 8"/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19" name="Picture Placeholder 8"/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20" name="Picture Placeholder 8"/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21" name="Marcador de texto 7"/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22" name="Picture Placeholder 8"/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54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.</a:t>
            </a:r>
          </a:p>
        </p:txBody>
      </p:sp>
      <p:sp>
        <p:nvSpPr>
          <p:cNvPr id="1048655" name="Marcador de texto 6"/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  <p:sp>
        <p:nvSpPr>
          <p:cNvPr id="1048656" name="Marcador de texto 7"/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57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  <p:sp>
        <p:nvSpPr>
          <p:cNvPr id="1048658" name="Picture Placeholder 8"/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59" name="Marcador de texto 4"/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.</a:t>
            </a:r>
          </a:p>
        </p:txBody>
      </p:sp>
      <p:sp>
        <p:nvSpPr>
          <p:cNvPr id="1048660" name="Marcador de texto 6"/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  <p:sp>
        <p:nvSpPr>
          <p:cNvPr id="1048661" name="Picture Placeholder 8"/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62" name="Marcador de texto 4"/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.</a:t>
            </a:r>
          </a:p>
        </p:txBody>
      </p:sp>
      <p:sp>
        <p:nvSpPr>
          <p:cNvPr id="1048663" name="Marcador de texto 6"/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Marcador de texto 4"/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</a:t>
            </a:r>
          </a:p>
        </p:txBody>
      </p:sp>
      <p:sp>
        <p:nvSpPr>
          <p:cNvPr id="1048693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94" name="Picture Placeholder 8"/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95" name="Picture Placeholder 8"/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96" name="Marcador de texto 7"/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97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Rectángulo 12"/>
          <p:cNvSpPr>
            <a:spLocks noMove="1" noResize="1" noRot="1" noGrp="1" noAdjustHandles="1" noEditPoint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/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665" name="Marcador de texto 7"/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80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Section</a:t>
            </a:r>
            <a:r>
              <a:rPr dirty="0" lang="es-ES"/>
              <a:t> </a:t>
            </a:r>
            <a:r>
              <a:rPr dirty="0" lang="es-ES" err="1"/>
              <a:t>Opener</a:t>
            </a:r>
            <a:endParaRPr dirty="0" lang="es-ES"/>
          </a:p>
        </p:txBody>
      </p:sp>
      <p:sp>
        <p:nvSpPr>
          <p:cNvPr id="1048666" name="Marcador de texto 7"/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/>
        </p:spPr>
        <p:txBody>
          <a:bodyPr anchor="t" anchorCtr="0" lIns="0" rIns="0" tIns="0">
            <a:noAutofit/>
          </a:bodyPr>
          <a:lstStyle>
            <a:lvl1pPr algn="l" indent="0" marL="0">
              <a:buNone/>
              <a:defRPr b="0" sz="80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/>
              <a:t>01.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Imagen 3" descr="Imagen que contiene Logotipo  El contenido generado por IA puede ser incorrecto.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flipH="1">
            <a:off x="-1" y="0"/>
            <a:ext cx="12191999" cy="6858000"/>
          </a:xfrm>
          <a:prstGeom prst="rect"/>
        </p:spPr>
      </p:pic>
      <p:sp>
        <p:nvSpPr>
          <p:cNvPr id="1048685" name="Rectángulo 4"/>
          <p:cNvSpPr>
            <a:spLocks noMove="1" noResize="1" noRot="1" noGrp="1" noAdjustHandles="1" noEditPoint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/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pic>
        <p:nvPicPr>
          <p:cNvPr id="2097160" name="Gráfico 5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653899" y="3431689"/>
            <a:ext cx="1001024" cy="375384"/>
          </a:xfrm>
          <a:prstGeom prst="rect"/>
        </p:spPr>
      </p:pic>
      <p:pic>
        <p:nvPicPr>
          <p:cNvPr id="2097161" name="Gráfico 6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974569" y="3450605"/>
            <a:ext cx="948058" cy="337553"/>
          </a:xfrm>
          <a:prstGeom prst="rect"/>
        </p:spPr>
      </p:pic>
      <p:sp>
        <p:nvSpPr>
          <p:cNvPr id="1048686" name="Marcador de texto 7"/>
          <p:cNvSpPr>
            <a:spLocks noMove="1" noResize="1" noRot="1" noGrp="1" noAdjustHandles="1" noEditPoint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16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/>
              <a:t>WWW.OPENSCIENCEFAIR.EU</a:t>
            </a:r>
          </a:p>
        </p:txBody>
      </p:sp>
      <p:pic>
        <p:nvPicPr>
          <p:cNvPr id="2097162" name="Gráfico 8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653051" y="2050684"/>
            <a:ext cx="1584176" cy="1076487"/>
          </a:xfrm>
          <a:prstGeom prst="rect"/>
        </p:spPr>
      </p:pic>
      <p:sp>
        <p:nvSpPr>
          <p:cNvPr id="1048687" name="CuadroTexto 11"/>
          <p:cNvSpPr txBox="1">
            <a:spLocks noMove="1" noResize="1" noRot="1" noGrp="1" noAdjustHandles="1" noEditPoint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/>
          <a:noFill/>
        </p:spPr>
        <p:txBody>
          <a:bodyPr rtlCol="0" wrap="square">
            <a:spAutoFit/>
          </a:bodyPr>
          <a:p>
            <a:pPr algn="l"/>
            <a:r>
              <a:rPr dirty="0" sz="5400" lang="es-ES" err="1">
                <a:latin typeface="+mj-lt"/>
              </a:rPr>
              <a:t>Thank</a:t>
            </a:r>
            <a:r>
              <a:rPr dirty="0" sz="5400" lang="es-ES">
                <a:latin typeface="+mj-lt"/>
              </a:rPr>
              <a:t> </a:t>
            </a:r>
            <a:r>
              <a:rPr dirty="0" sz="5400" lang="es-ES" err="1">
                <a:latin typeface="+mj-lt"/>
              </a:rPr>
              <a:t>you</a:t>
            </a:r>
            <a:endParaRPr dirty="0" sz="5400" lang="es-ES">
              <a:latin typeface="+mj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Marcador de texto 7"/>
          <p:cNvSpPr>
            <a:spLocks noMove="1" noResize="1" noRot="1" noGrp="1" noAdjustHandles="1" noEditPoint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/>
        </p:spPr>
        <p:txBody>
          <a:bodyPr bIns="0" lIns="0" rIns="0" tIns="0">
            <a:noAutofit/>
          </a:bodyPr>
          <a:lstStyle>
            <a:lvl1pPr algn="l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/>
              <a:t>Table </a:t>
            </a:r>
            <a:r>
              <a:rPr dirty="0" lang="es-ES" err="1"/>
              <a:t>of</a:t>
            </a:r>
            <a:r>
              <a:rPr dirty="0" lang="es-ES"/>
              <a:t> Content</a:t>
            </a:r>
          </a:p>
        </p:txBody>
      </p:sp>
      <p:sp>
        <p:nvSpPr>
          <p:cNvPr id="1048591" name="Marcador de texto 6"/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/>
        </p:spPr>
        <p:txBody>
          <a:bodyPr anchor="b" anchorCtr="0" bIns="0" lIns="0" rIns="0" tIns="0">
            <a:noAutofit/>
          </a:bodyPr>
          <a:lstStyle>
            <a:lvl1pPr algn="l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endParaRPr dirty="0" lang="es-ES"/>
          </a:p>
        </p:txBody>
      </p:sp>
      <p:sp>
        <p:nvSpPr>
          <p:cNvPr id="1048592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/>
        </p:spPr>
        <p:txBody>
          <a:bodyPr anchor="b" anchorCtr="0" bIns="0" lIns="0" rIns="0" tIns="0" wrap="none">
            <a:noAutofit/>
          </a:bodyPr>
          <a:lstStyle>
            <a:lvl1pPr algn="r" indent="0" marL="0">
              <a:buNone/>
              <a:defRPr baseline="0" b="0" sz="2800" spc="0">
                <a:latin typeface="+mj-lt"/>
              </a:defRPr>
            </a:lvl1pPr>
          </a:lstStyle>
          <a:p>
            <a:r>
              <a:rPr dirty="0" lang="es-ES"/>
              <a:t>01.</a:t>
            </a:r>
          </a:p>
        </p:txBody>
      </p:sp>
      <p:sp>
        <p:nvSpPr>
          <p:cNvPr id="1048593" name="Marcador de texto 7"/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/>
        </p:spPr>
        <p:txBody>
          <a:bodyPr anchor="b" anchorCtr="0" bIns="0" lIns="0" rIns="0" tIns="0" wrap="none">
            <a:noAutofit/>
          </a:bodyPr>
          <a:lstStyle>
            <a:lvl1pPr algn="r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/>
              <a:t>02.</a:t>
            </a:r>
          </a:p>
        </p:txBody>
      </p:sp>
      <p:sp>
        <p:nvSpPr>
          <p:cNvPr id="1048594" name="Marcador de texto 7"/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/>
        </p:spPr>
        <p:txBody>
          <a:bodyPr anchor="b" anchorCtr="0" bIns="0" lIns="0" rIns="0" tIns="0" wrap="none">
            <a:noAutofit/>
          </a:bodyPr>
          <a:lstStyle>
            <a:lvl1pPr algn="r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/>
              <a:t>03.</a:t>
            </a:r>
          </a:p>
        </p:txBody>
      </p:sp>
      <p:sp>
        <p:nvSpPr>
          <p:cNvPr id="1048595" name="Marcador de texto 7"/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/>
        </p:spPr>
        <p:txBody>
          <a:bodyPr anchor="b" anchorCtr="0" bIns="0" lIns="0" rIns="0" tIns="0" wrap="none">
            <a:noAutofit/>
          </a:bodyPr>
          <a:lstStyle>
            <a:lvl1pPr algn="r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/>
              <a:t>04.</a:t>
            </a:r>
          </a:p>
        </p:txBody>
      </p:sp>
      <p:sp>
        <p:nvSpPr>
          <p:cNvPr id="1048596" name="Marcador de texto 6"/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/>
        </p:spPr>
        <p:txBody>
          <a:bodyPr anchor="b" anchorCtr="0" bIns="0" lIns="0" rIns="0" tIns="0">
            <a:noAutofit/>
          </a:bodyPr>
          <a:lstStyle>
            <a:lvl1pPr algn="l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endParaRPr dirty="0" lang="es-ES"/>
          </a:p>
        </p:txBody>
      </p:sp>
      <p:sp>
        <p:nvSpPr>
          <p:cNvPr id="1048597" name="Marcador de texto 6"/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/>
        </p:spPr>
        <p:txBody>
          <a:bodyPr anchor="b" anchorCtr="0" bIns="0" lIns="0" rIns="0" tIns="0">
            <a:noAutofit/>
          </a:bodyPr>
          <a:lstStyle>
            <a:lvl1pPr algn="l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endParaRPr dirty="0" lang="es-ES"/>
          </a:p>
        </p:txBody>
      </p:sp>
      <p:sp>
        <p:nvSpPr>
          <p:cNvPr id="1048598" name="Marcador de texto 6"/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/>
        </p:spPr>
        <p:txBody>
          <a:bodyPr anchor="b" anchorCtr="0" bIns="0" lIns="0" rIns="0" tIns="0">
            <a:noAutofit/>
          </a:bodyPr>
          <a:lstStyle>
            <a:lvl1pPr algn="l" indent="0" marL="0">
              <a:buNone/>
              <a:defRPr b="0" sz="2800">
                <a:latin typeface="+mj-lt"/>
              </a:defRPr>
            </a:lvl1pPr>
          </a:lstStyle>
          <a:p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endParaRPr dirty="0"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Imagen 3" descr="Imagen que contiene Logotipo  El contenido generado por IA puede ser incorrecto."/>
          <p:cNvPicPr>
            <a:picLocks noChangeAspect="1" noMove="1" noResize="1" noRot="1" noGrp="1" noAdjustHandles="1" noEditPoints="1" noChangeArrowheads="1" noChangeShapeType="1" noCrop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flipH="1">
            <a:off x="-1" y="0"/>
            <a:ext cx="12191999" cy="6858000"/>
          </a:xfrm>
          <a:prstGeom prst="rect"/>
        </p:spPr>
      </p:pic>
      <p:sp>
        <p:nvSpPr>
          <p:cNvPr id="1048640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3500"/>
              </a:lnSpc>
              <a:spcBef>
                <a:spcPts val="100"/>
              </a:spcBef>
              <a:buFontTx/>
              <a:buNone/>
              <a:defRPr baseline="0" b="0" sz="360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</a:t>
            </a:r>
          </a:p>
        </p:txBody>
      </p:sp>
      <p:sp>
        <p:nvSpPr>
          <p:cNvPr id="1048641" name="Rectangle 1"/>
          <p:cNvSpPr/>
          <p:nvPr userDrawn="1"/>
        </p:nvSpPr>
        <p:spPr>
          <a:xfrm>
            <a:off x="2001694" y="0"/>
            <a:ext cx="10190305" cy="332656"/>
          </a:xfrm>
          <a:prstGeom prst="rect"/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642" name="Rectangle 2"/>
          <p:cNvSpPr/>
          <p:nvPr userDrawn="1"/>
        </p:nvSpPr>
        <p:spPr>
          <a:xfrm>
            <a:off x="0" y="0"/>
            <a:ext cx="2000637" cy="332656"/>
          </a:xfrm>
          <a:prstGeom prst="rect"/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643" name="CuadroTexto 28"/>
          <p:cNvSpPr txBox="1"/>
          <p:nvPr userDrawn="1"/>
        </p:nvSpPr>
        <p:spPr>
          <a:xfrm>
            <a:off x="3935760" y="44624"/>
            <a:ext cx="4320480" cy="246221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aseline="0" b="0" dirty="0" sz="1000" i="0" kern="0" lang="es-ES" spc="0" u="none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1048644" name="Marcador de fecha 3"/>
          <p:cNvSpPr txBox="1"/>
          <p:nvPr userDrawn="1"/>
        </p:nvSpPr>
        <p:spPr>
          <a:xfrm>
            <a:off x="10704512" y="118351"/>
            <a:ext cx="1237740" cy="179708"/>
          </a:xfrm>
          <a:prstGeom prst="rect"/>
        </p:spPr>
        <p:txBody>
          <a:bodyPr anchor="b" anchorCtr="0" bIns="45720" lIns="91440" rIns="91440" rtlCol="0" tIns="45720" vert="horz"/>
          <a:lstStyle>
            <a:defPPr>
              <a:defRPr lang="es-ES"/>
            </a:defPPr>
            <a:lvl1pPr algn="l" defTabSz="914400" eaLnBrk="1" hangingPunct="1" latinLnBrk="0" marL="0" rtl="0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b="0" dirty="0" sz="1000" lang="es-ES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2097158" name="Gráfico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335361" y="96970"/>
            <a:ext cx="1323394" cy="113196"/>
          </a:xfrm>
          <a:prstGeom prst="rect"/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Marcador de texto 7"/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/>
        </p:spPr>
        <p:txBody>
          <a:bodyPr bIns="0" lIns="0" rIns="0" tIns="0">
            <a:noAutofit/>
          </a:bodyPr>
          <a:lstStyle>
            <a:lvl1pPr algn="l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/>
              <a:t>“Full page </a:t>
            </a:r>
            <a:r>
              <a:rPr dirty="0" lang="es-ES" err="1"/>
              <a:t>quote</a:t>
            </a:r>
            <a:r>
              <a:rPr dirty="0" lang="es-ES"/>
              <a:t> </a:t>
            </a:r>
            <a:r>
              <a:rPr dirty="0" lang="es-ES" err="1"/>
              <a:t>or</a:t>
            </a:r>
            <a:r>
              <a:rPr dirty="0" lang="es-ES"/>
              <a:t> </a:t>
            </a:r>
            <a:r>
              <a:rPr dirty="0" lang="es-ES" err="1"/>
              <a:t>sentence</a:t>
            </a:r>
            <a:r>
              <a:rPr dirty="0" lang="es-ES"/>
              <a:t> </a:t>
            </a:r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asit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.</a:t>
            </a:r>
          </a:p>
        </p:txBody>
      </p:sp>
      <p:sp>
        <p:nvSpPr>
          <p:cNvPr id="1048673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Sed non </a:t>
            </a:r>
            <a:r>
              <a:rPr dirty="0" lang="es-ES" err="1"/>
              <a:t>risus</a:t>
            </a:r>
            <a:r>
              <a:rPr dirty="0" lang="es-ES"/>
              <a:t>. </a:t>
            </a:r>
            <a:r>
              <a:rPr dirty="0" lang="es-ES" err="1"/>
              <a:t>Suspendisse</a:t>
            </a:r>
            <a:r>
              <a:rPr dirty="0" lang="es-ES"/>
              <a:t> </a:t>
            </a:r>
            <a:r>
              <a:rPr dirty="0" lang="es-ES" err="1"/>
              <a:t>lectus</a:t>
            </a:r>
            <a:r>
              <a:rPr dirty="0" lang="es-ES"/>
              <a:t> tortor,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, </a:t>
            </a:r>
            <a:r>
              <a:rPr dirty="0" lang="es-ES" err="1"/>
              <a:t>ultricies</a:t>
            </a:r>
            <a:r>
              <a:rPr dirty="0" lang="es-ES"/>
              <a:t> sed, dolor.</a:t>
            </a:r>
          </a:p>
        </p:txBody>
      </p:sp>
      <p:sp>
        <p:nvSpPr>
          <p:cNvPr id="1048675" name="Marcador de texto 6"/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  <p:sp>
        <p:nvSpPr>
          <p:cNvPr id="1048676" name="Marcador de texto 7"/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77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  <p:sp>
        <p:nvSpPr>
          <p:cNvPr id="1048678" name="Marcador de texto 4"/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/>
        </p:spPr>
        <p:txBody>
          <a:bodyPr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Sed non </a:t>
            </a:r>
            <a:r>
              <a:rPr dirty="0" lang="es-ES" err="1"/>
              <a:t>risus</a:t>
            </a:r>
            <a:r>
              <a:rPr dirty="0" lang="es-ES"/>
              <a:t>. </a:t>
            </a:r>
            <a:r>
              <a:rPr dirty="0" lang="es-ES" err="1"/>
              <a:t>Suspendisse</a:t>
            </a:r>
            <a:r>
              <a:rPr dirty="0" lang="es-ES"/>
              <a:t> </a:t>
            </a:r>
            <a:r>
              <a:rPr dirty="0" lang="es-ES" err="1"/>
              <a:t>lectus</a:t>
            </a:r>
            <a:r>
              <a:rPr dirty="0" lang="es-ES"/>
              <a:t> tortor,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, </a:t>
            </a:r>
            <a:r>
              <a:rPr dirty="0" lang="es-ES" err="1"/>
              <a:t>ultricies</a:t>
            </a:r>
            <a:r>
              <a:rPr dirty="0" lang="es-ES"/>
              <a:t> sed, dolor.</a:t>
            </a:r>
          </a:p>
        </p:txBody>
      </p:sp>
      <p:sp>
        <p:nvSpPr>
          <p:cNvPr id="1048679" name="Marcador de texto 6"/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Picture Placeholder 8"/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99" name="Picture Placeholder 8"/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0" name="Picture Placeholder 8"/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1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</p:txBody>
      </p:sp>
      <p:sp>
        <p:nvSpPr>
          <p:cNvPr id="1048702" name="Picture Placeholder 8"/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3" name="Picture Placeholder 8"/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4" name="Picture Placeholder 8"/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5" name="Picture Placeholder 8"/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6" name="Picture Placeholder 8"/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7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8" name="Picture Placeholder 8"/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709" name="Picture Placeholder 8"/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09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Picture Placeholder 8"/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1" name="Picture Placeholder 8"/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2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3" name="Picture Placeholder 8"/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4" name="Picture Placeholder 8"/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5" name="Picture Placeholder 8"/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36" name="Picture Placeholder 8"/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Intro</a:t>
            </a:r>
            <a:r>
              <a:rPr dirty="0" lang="es-ES"/>
              <a:t> </a:t>
            </a:r>
            <a:r>
              <a:rPr dirty="0" lang="es-ES" err="1"/>
              <a:t>section</a:t>
            </a:r>
            <a:endParaRPr dirty="0" lang="es-ES"/>
          </a:p>
        </p:txBody>
      </p:sp>
      <p:sp>
        <p:nvSpPr>
          <p:cNvPr id="1048681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0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Intro</a:t>
            </a:r>
            <a:r>
              <a:rPr dirty="0" lang="es-ES"/>
              <a:t> </a:t>
            </a:r>
            <a:r>
              <a:rPr dirty="0" lang="es-ES" err="1"/>
              <a:t>section</a:t>
            </a:r>
            <a:endParaRPr dirty="0" lang="es-ES"/>
          </a:p>
        </p:txBody>
      </p:sp>
      <p:sp>
        <p:nvSpPr>
          <p:cNvPr id="1048711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  <p:sp>
        <p:nvSpPr>
          <p:cNvPr id="1048712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Intro</a:t>
            </a:r>
            <a:r>
              <a:rPr dirty="0" lang="es-ES"/>
              <a:t> </a:t>
            </a:r>
            <a:r>
              <a:rPr dirty="0" lang="es-ES" err="1"/>
              <a:t>section</a:t>
            </a:r>
            <a:endParaRPr dirty="0" lang="es-ES"/>
          </a:p>
        </p:txBody>
      </p:sp>
      <p:sp>
        <p:nvSpPr>
          <p:cNvPr id="1048628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  <p:sp>
        <p:nvSpPr>
          <p:cNvPr id="1048629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Intro</a:t>
            </a:r>
            <a:r>
              <a:rPr dirty="0" lang="es-ES"/>
              <a:t> </a:t>
            </a:r>
            <a:r>
              <a:rPr dirty="0" lang="es-ES" err="1"/>
              <a:t>section</a:t>
            </a:r>
            <a:endParaRPr dirty="0" lang="es-ES"/>
          </a:p>
        </p:txBody>
      </p:sp>
      <p:sp>
        <p:nvSpPr>
          <p:cNvPr id="1048646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  <p:sp>
        <p:nvSpPr>
          <p:cNvPr id="1048647" name="Picture Placeholder 8"/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48" name="Picture Placeholder 8"/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49" name="Picture Placeholder 8"/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50" name="Picture Placeholder 8"/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51" name="Picture Placeholder 8"/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52" name="Picture Placeholder 8"/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Picture Placeholder 16"/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24" name="Marcador de texto 7"/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25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/>
        </p:spPr>
        <p:txBody>
          <a:bodyPr anchor="b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</a:t>
            </a:r>
          </a:p>
        </p:txBody>
      </p:sp>
      <p:sp>
        <p:nvSpPr>
          <p:cNvPr id="1048626" name="Marcador de texto 6"/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Marcador de texto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dirty="0" lang="es-ES" err="1"/>
              <a:t>Intro</a:t>
            </a:r>
            <a:r>
              <a:rPr dirty="0" lang="es-ES"/>
              <a:t> </a:t>
            </a:r>
            <a:r>
              <a:rPr dirty="0" lang="es-ES" err="1"/>
              <a:t>section</a:t>
            </a:r>
            <a:endParaRPr dirty="0"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Rectangle 32"/>
          <p:cNvSpPr/>
          <p:nvPr userDrawn="1"/>
        </p:nvSpPr>
        <p:spPr>
          <a:xfrm>
            <a:off x="330422" y="657474"/>
            <a:ext cx="5045497" cy="5867868"/>
          </a:xfrm>
          <a:prstGeom prst="rect"/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/>
          </a:p>
        </p:txBody>
      </p:sp>
      <p:sp>
        <p:nvSpPr>
          <p:cNvPr id="1048718" name="Marcador de texto 7"/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719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/>
        </p:spPr>
        <p:txBody>
          <a:bodyPr anchor="b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  <a:r>
              <a:rPr dirty="0" lang="es-ES" err="1"/>
              <a:t>Sec</a:t>
            </a:r>
            <a:r>
              <a:rPr dirty="0" lang="es-ES"/>
              <a:t> </a:t>
            </a:r>
            <a:r>
              <a:rPr dirty="0" lang="es-ES" err="1"/>
              <a:t>Sollicitundin</a:t>
            </a:r>
            <a:r>
              <a:rPr dirty="0" lang="es-ES"/>
              <a:t> </a:t>
            </a:r>
            <a:r>
              <a:rPr dirty="0" lang="es-ES" err="1"/>
              <a:t>volutpat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eu</a:t>
            </a:r>
            <a:r>
              <a:rPr dirty="0" lang="es-ES"/>
              <a:t> te </a:t>
            </a:r>
            <a:r>
              <a:rPr dirty="0" lang="es-ES" err="1"/>
              <a:t>mpor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posuere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, ut commodo </a:t>
            </a:r>
            <a:r>
              <a:rPr dirty="0" lang="es-ES" err="1"/>
              <a:t>sapien</a:t>
            </a:r>
            <a:r>
              <a:rPr dirty="0" lang="es-ES"/>
              <a:t>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. Mauris ac </a:t>
            </a:r>
            <a:r>
              <a:rPr dirty="0" lang="es-ES" err="1"/>
              <a:t>efficitur</a:t>
            </a:r>
            <a:r>
              <a:rPr dirty="0" lang="es-ES"/>
              <a:t> </a:t>
            </a:r>
            <a:r>
              <a:rPr dirty="0" lang="es-ES" err="1"/>
              <a:t>velit</a:t>
            </a:r>
            <a:r>
              <a:rPr dirty="0" lang="es-ES"/>
              <a:t>, quis </a:t>
            </a:r>
            <a:r>
              <a:rPr dirty="0" lang="es-ES" err="1"/>
              <a:t>feugiat</a:t>
            </a:r>
            <a:r>
              <a:rPr dirty="0" lang="es-ES"/>
              <a:t> </a:t>
            </a:r>
            <a:r>
              <a:rPr dirty="0" lang="es-ES" err="1"/>
              <a:t>metus</a:t>
            </a:r>
            <a:r>
              <a:rPr dirty="0" lang="es-ES"/>
              <a:t>.</a:t>
            </a:r>
          </a:p>
          <a:p>
            <a:pPr lvl="0"/>
            <a:endParaRPr dirty="0" lang="es-ES"/>
          </a:p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</a:p>
        </p:txBody>
      </p:sp>
      <p:sp>
        <p:nvSpPr>
          <p:cNvPr id="1048720" name="Marcador de texto 6"/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  <p:sp>
        <p:nvSpPr>
          <p:cNvPr id="1048721" name="Picture Placeholder 16"/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/>
        </p:spPr>
        <p:txBody>
          <a:bodyPr anchor="t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  <a:r>
              <a:rPr dirty="0" lang="es-ES" err="1"/>
              <a:t>Sec</a:t>
            </a:r>
            <a:r>
              <a:rPr dirty="0" lang="es-ES"/>
              <a:t> </a:t>
            </a:r>
            <a:r>
              <a:rPr dirty="0" lang="es-ES" err="1"/>
              <a:t>Sollicitundin</a:t>
            </a:r>
            <a:r>
              <a:rPr dirty="0" lang="es-ES"/>
              <a:t> </a:t>
            </a:r>
            <a:r>
              <a:rPr dirty="0" lang="es-ES" err="1"/>
              <a:t>volutpat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eu</a:t>
            </a:r>
            <a:r>
              <a:rPr dirty="0" lang="es-ES"/>
              <a:t> te </a:t>
            </a:r>
            <a:r>
              <a:rPr dirty="0" lang="es-ES" err="1"/>
              <a:t>mpor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posuere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, ut commodo </a:t>
            </a:r>
            <a:r>
              <a:rPr dirty="0" lang="es-ES" err="1"/>
              <a:t>sapien</a:t>
            </a:r>
            <a:r>
              <a:rPr dirty="0" lang="es-ES"/>
              <a:t>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. Mauris ac </a:t>
            </a:r>
            <a:r>
              <a:rPr dirty="0" lang="es-ES" err="1"/>
              <a:t>efficitur</a:t>
            </a:r>
            <a:r>
              <a:rPr dirty="0" lang="es-ES"/>
              <a:t> </a:t>
            </a:r>
            <a:r>
              <a:rPr dirty="0" lang="es-ES" err="1"/>
              <a:t>velit</a:t>
            </a:r>
            <a:r>
              <a:rPr dirty="0" lang="es-ES"/>
              <a:t>, quis </a:t>
            </a:r>
            <a:r>
              <a:rPr dirty="0" lang="es-ES" err="1"/>
              <a:t>feugiat</a:t>
            </a:r>
            <a:r>
              <a:rPr dirty="0" lang="es-ES"/>
              <a:t> </a:t>
            </a:r>
            <a:r>
              <a:rPr dirty="0" lang="es-ES" err="1"/>
              <a:t>metus</a:t>
            </a:r>
            <a:endParaRPr dirty="0" lang="es-ES"/>
          </a:p>
        </p:txBody>
      </p:sp>
      <p:sp>
        <p:nvSpPr>
          <p:cNvPr id="1048683" name="Marcador de texto 7"/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84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/>
        </p:spPr>
        <p:txBody>
          <a:bodyPr anchor="b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5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  <a:r>
              <a:rPr dirty="0" lang="es-ES" err="1"/>
              <a:t>Sec</a:t>
            </a:r>
            <a:r>
              <a:rPr dirty="0" lang="es-ES"/>
              <a:t> </a:t>
            </a:r>
            <a:r>
              <a:rPr dirty="0" lang="es-ES" err="1"/>
              <a:t>Sollicitundin</a:t>
            </a:r>
            <a:r>
              <a:rPr dirty="0" lang="es-ES"/>
              <a:t> </a:t>
            </a:r>
            <a:r>
              <a:rPr dirty="0" lang="es-ES" err="1"/>
              <a:t>volutpat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eu</a:t>
            </a:r>
            <a:r>
              <a:rPr dirty="0" lang="es-ES"/>
              <a:t> </a:t>
            </a:r>
            <a:r>
              <a:rPr dirty="0" lang="es-ES" err="1"/>
              <a:t>tempor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posuere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 </a:t>
            </a:r>
            <a:r>
              <a:rPr dirty="0" lang="es-ES" err="1"/>
              <a:t>massa</a:t>
            </a:r>
            <a:r>
              <a:rPr dirty="0" lang="es-ES"/>
              <a:t>, ut commodo </a:t>
            </a:r>
            <a:r>
              <a:rPr dirty="0" lang="es-ES" err="1"/>
              <a:t>sapien</a:t>
            </a:r>
            <a:r>
              <a:rPr dirty="0" lang="es-ES"/>
              <a:t> </a:t>
            </a:r>
            <a:r>
              <a:rPr dirty="0" lang="es-ES" err="1"/>
              <a:t>dignissim</a:t>
            </a:r>
            <a:r>
              <a:rPr dirty="0" lang="es-ES"/>
              <a:t> </a:t>
            </a:r>
            <a:r>
              <a:rPr dirty="0" lang="es-ES" err="1"/>
              <a:t>nec</a:t>
            </a:r>
            <a:r>
              <a:rPr dirty="0" lang="es-ES"/>
              <a:t>. Mauris ac </a:t>
            </a:r>
            <a:r>
              <a:rPr dirty="0" lang="es-ES" err="1"/>
              <a:t>efficitur</a:t>
            </a:r>
            <a:r>
              <a:rPr dirty="0" lang="es-ES"/>
              <a:t> </a:t>
            </a:r>
            <a:r>
              <a:rPr dirty="0" lang="es-ES" err="1"/>
              <a:t>velit</a:t>
            </a:r>
            <a:r>
              <a:rPr dirty="0" lang="es-ES"/>
              <a:t>, quis </a:t>
            </a:r>
            <a:r>
              <a:rPr dirty="0" lang="es-ES" err="1"/>
              <a:t>feugiat</a:t>
            </a:r>
            <a:r>
              <a:rPr dirty="0" lang="es-ES"/>
              <a:t> </a:t>
            </a:r>
            <a:r>
              <a:rPr dirty="0" lang="es-ES" err="1"/>
              <a:t>metus</a:t>
            </a:r>
            <a:r>
              <a:rPr dirty="0" lang="es-ES"/>
              <a:t>.</a:t>
            </a:r>
          </a:p>
          <a:p>
            <a:pPr lvl="0"/>
            <a:endParaRPr dirty="0" lang="es-ES"/>
          </a:p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</a:t>
            </a:r>
          </a:p>
        </p:txBody>
      </p:sp>
      <p:sp>
        <p:nvSpPr>
          <p:cNvPr id="1048668" name="Marcador de texto 7"/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/>
        </p:spPr>
        <p:txBody>
          <a:bodyPr bIns="0" lIns="0" rIns="0" tIns="0">
            <a:noAutofit/>
          </a:bodyPr>
          <a:lstStyle>
            <a:lvl1pPr algn="just" indent="0" marL="0">
              <a:buNone/>
              <a:defRPr b="0" sz="4400">
                <a:latin typeface="+mj-lt"/>
              </a:defRPr>
            </a:lvl1pPr>
          </a:lstStyle>
          <a:p>
            <a:r>
              <a:rPr dirty="0" lang="es-ES" err="1"/>
              <a:t>Title</a:t>
            </a:r>
            <a:r>
              <a:rPr dirty="0" lang="es-ES"/>
              <a:t> </a:t>
            </a:r>
            <a:r>
              <a:rPr dirty="0" lang="es-ES" err="1"/>
              <a:t>goes</a:t>
            </a:r>
            <a:r>
              <a:rPr dirty="0" lang="es-ES"/>
              <a:t> </a:t>
            </a:r>
            <a:r>
              <a:rPr dirty="0" lang="es-ES" err="1"/>
              <a:t>here</a:t>
            </a:r>
            <a:endParaRPr dirty="0" lang="es-ES"/>
          </a:p>
        </p:txBody>
      </p:sp>
      <p:sp>
        <p:nvSpPr>
          <p:cNvPr id="1048669" name="Marcador de texto 6"/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/>
        </p:spPr>
        <p:txBody>
          <a:bodyPr bIns="0" lIns="0" rIns="0" tIns="0">
            <a:noAutofit/>
          </a:bodyPr>
          <a:lstStyle>
            <a:lvl1pPr indent="0" marL="0">
              <a:buNone/>
              <a:defRPr b="0" sz="2800">
                <a:latin typeface="Suisse Int'l Condensed" panose="020B0306000000000000"/>
              </a:defRPr>
            </a:lvl1pPr>
          </a:lstStyle>
          <a:p>
            <a:r>
              <a:rPr dirty="0" lang="es-ES" err="1"/>
              <a:t>Heading</a:t>
            </a:r>
            <a:endParaRPr dirty="0" lang="es-E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Picture Placeholder 8"/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/>
        </p:spPr>
        <p:txBody>
          <a:bodyPr/>
          <a:lstStyle>
            <a:lvl1pPr indent="0" marL="0">
              <a:buNone/>
              <a:defRPr sz="900"/>
            </a:lvl1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dirty="0" lang="es-ES"/>
              <a:t>CLICK HERE TO ADD AN IMAGE</a:t>
            </a:r>
          </a:p>
          <a:p>
            <a:endParaRPr dirty="0" lang="en-US"/>
          </a:p>
        </p:txBody>
      </p:sp>
      <p:sp>
        <p:nvSpPr>
          <p:cNvPr id="1048690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/>
        </p:spPr>
        <p:txBody>
          <a:bodyPr anchor="b" anchorCtr="0" bIns="0" lIns="0" rIns="0" tIns="0">
            <a:normAutofit/>
          </a:bodyPr>
          <a:lstStyle>
            <a:lvl1pPr algn="l" indent="0" marL="0">
              <a:lnSpc>
                <a:spcPts val="1600"/>
              </a:lnSpc>
              <a:spcBef>
                <a:spcPts val="100"/>
              </a:spcBef>
              <a:buFontTx/>
              <a:buNone/>
              <a:defRPr baseline="0" b="0" sz="16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</a:p>
        </p:txBody>
      </p:sp>
      <p:sp>
        <p:nvSpPr>
          <p:cNvPr id="1048691" name="Marcador de texto 6"/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/>
        </p:spPr>
        <p:txBody>
          <a:bodyPr bIns="0" lIns="0" rIns="0" tIns="0">
            <a:noAutofit/>
          </a:bodyPr>
          <a:lstStyle>
            <a:lvl1pPr algn="l" indent="0" marL="0">
              <a:buNone/>
              <a:defRPr b="0" sz="2800">
                <a:latin typeface="Suisse Int'l Condensed" panose="020B0306000000000000" pitchFamily="34" charset="0"/>
              </a:defRPr>
            </a:lvl1pPr>
          </a:lstStyle>
          <a:p>
            <a:r>
              <a:rPr dirty="0" lang="es-ES" err="1"/>
              <a:t>Subtitle</a:t>
            </a:r>
            <a:r>
              <a:rPr dirty="0" lang="es-ES"/>
              <a:t> </a:t>
            </a:r>
            <a:r>
              <a:rPr dirty="0" lang="es-ES" err="1"/>
              <a:t>text</a:t>
            </a:r>
            <a:endParaRPr dirty="0"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/>
        </p:spPr>
        <p:txBody>
          <a:bodyPr anchor="ctr" anchorCtr="0" bIns="0" lIns="0" rIns="0" tIns="0">
            <a:normAutofit/>
          </a:bodyPr>
          <a:lstStyle>
            <a:lvl1pPr algn="l" indent="0" marL="0">
              <a:lnSpc>
                <a:spcPts val="3500"/>
              </a:lnSpc>
              <a:spcBef>
                <a:spcPts val="100"/>
              </a:spcBef>
              <a:buFontTx/>
              <a:buNone/>
              <a:defRPr baseline="0" b="0" sz="360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  <a:r>
              <a:rPr dirty="0" lang="es-ES" err="1"/>
              <a:t>Donec</a:t>
            </a:r>
            <a:r>
              <a:rPr dirty="0" lang="es-ES"/>
              <a:t> </a:t>
            </a:r>
            <a:r>
              <a:rPr dirty="0" lang="es-ES" err="1"/>
              <a:t>pharetra</a:t>
            </a:r>
            <a:r>
              <a:rPr dirty="0" lang="es-ES"/>
              <a:t> </a:t>
            </a:r>
            <a:r>
              <a:rPr dirty="0" lang="es-ES" err="1"/>
              <a:t>risus</a:t>
            </a:r>
            <a:r>
              <a:rPr dirty="0" lang="es-ES"/>
              <a:t> </a:t>
            </a:r>
            <a:r>
              <a:rPr dirty="0" lang="es-ES" err="1"/>
              <a:t>tempus</a:t>
            </a:r>
            <a:r>
              <a:rPr dirty="0" lang="es-ES"/>
              <a:t>, </a:t>
            </a:r>
            <a:r>
              <a:rPr dirty="0" lang="es-ES" err="1"/>
              <a:t>tempor</a:t>
            </a:r>
            <a:r>
              <a:rPr dirty="0" lang="es-ES"/>
              <a:t> </a:t>
            </a:r>
            <a:r>
              <a:rPr dirty="0" lang="es-ES" err="1"/>
              <a:t>sapien</a:t>
            </a:r>
            <a:r>
              <a:rPr dirty="0" lang="es-ES"/>
              <a:t> quis, </a:t>
            </a:r>
            <a:r>
              <a:rPr dirty="0" lang="es-ES" err="1"/>
              <a:t>hendrerit</a:t>
            </a:r>
            <a:r>
              <a:rPr dirty="0" lang="es-ES"/>
              <a:t> </a:t>
            </a:r>
            <a:r>
              <a:rPr dirty="0" lang="es-ES" err="1"/>
              <a:t>nibh</a:t>
            </a:r>
            <a:r>
              <a:rPr dirty="0" lang="es-ES"/>
              <a:t>. </a:t>
            </a:r>
            <a:r>
              <a:rPr dirty="0" lang="es-ES" err="1"/>
              <a:t>Fusce</a:t>
            </a:r>
            <a:r>
              <a:rPr dirty="0" lang="es-ES"/>
              <a:t> ut </a:t>
            </a:r>
            <a:r>
              <a:rPr dirty="0" lang="es-ES" err="1"/>
              <a:t>malesuada</a:t>
            </a:r>
            <a:r>
              <a:rPr dirty="0" lang="es-ES"/>
              <a:t> </a:t>
            </a:r>
            <a:r>
              <a:rPr dirty="0" lang="es-ES" err="1"/>
              <a:t>erat</a:t>
            </a:r>
            <a:r>
              <a:rPr dirty="0" lang="es-ES"/>
              <a:t>.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 </a:t>
            </a:r>
            <a:r>
              <a:rPr dirty="0" lang="es-ES" err="1"/>
              <a:t>ullamcorper</a:t>
            </a:r>
            <a:r>
              <a:rPr dirty="0" lang="es-ES"/>
              <a:t> nunc. </a:t>
            </a:r>
            <a:r>
              <a:rPr dirty="0" lang="es-ES" err="1"/>
              <a:t>Sec</a:t>
            </a:r>
            <a:r>
              <a:rPr dirty="0" lang="es-ES"/>
              <a:t> </a:t>
            </a:r>
            <a:r>
              <a:rPr dirty="0" lang="es-ES" err="1"/>
              <a:t>Sollicitundin</a:t>
            </a:r>
            <a:r>
              <a:rPr dirty="0" lang="es-ES"/>
              <a:t> </a:t>
            </a:r>
            <a:r>
              <a:rPr dirty="0" lang="es-ES" err="1"/>
              <a:t>volutpat</a:t>
            </a:r>
            <a:r>
              <a:rPr dirty="0" lang="es-ES"/>
              <a:t> </a:t>
            </a:r>
            <a:r>
              <a:rPr dirty="0" lang="es-ES" err="1"/>
              <a:t>diam</a:t>
            </a:r>
            <a:r>
              <a:rPr dirty="0" lang="es-ES"/>
              <a:t> </a:t>
            </a:r>
            <a:r>
              <a:rPr dirty="0" lang="es-ES" err="1"/>
              <a:t>eu</a:t>
            </a:r>
            <a:r>
              <a:rPr dirty="0" lang="es-ES"/>
              <a:t> </a:t>
            </a:r>
            <a:r>
              <a:rPr dirty="0" lang="es-ES" err="1"/>
              <a:t>tempor</a:t>
            </a:r>
            <a:r>
              <a:rPr dirty="0" lang="es-ES"/>
              <a:t>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Rectángulo 1"/>
          <p:cNvSpPr/>
          <p:nvPr userDrawn="1"/>
        </p:nvSpPr>
        <p:spPr>
          <a:xfrm>
            <a:off x="335362" y="1880828"/>
            <a:ext cx="11521276" cy="3096344"/>
          </a:xfrm>
          <a:prstGeom prst="rect"/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614" name="Marcador de texto 4"/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/>
        </p:spPr>
        <p:txBody>
          <a:bodyPr anchor="ctr" anchorCtr="0" bIns="0" lIns="0" rIns="0" tIns="0">
            <a:normAutofit/>
          </a:bodyPr>
          <a:lstStyle>
            <a:lvl1pPr algn="l" indent="0" marL="0">
              <a:lnSpc>
                <a:spcPts val="4400"/>
              </a:lnSpc>
              <a:spcBef>
                <a:spcPts val="100"/>
              </a:spcBef>
              <a:buFontTx/>
              <a:buNone/>
              <a:defRPr baseline="0" b="0" sz="440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dirty="0" lang="es-ES" err="1"/>
              <a:t>Lorem</a:t>
            </a:r>
            <a:r>
              <a:rPr dirty="0" lang="es-ES"/>
              <a:t> </a:t>
            </a:r>
            <a:r>
              <a:rPr dirty="0" lang="es-ES" err="1"/>
              <a:t>ipsum</a:t>
            </a:r>
            <a:r>
              <a:rPr dirty="0" lang="es-ES"/>
              <a:t> dolor </a:t>
            </a:r>
            <a:r>
              <a:rPr dirty="0" lang="es-ES" err="1"/>
              <a:t>sit</a:t>
            </a:r>
            <a:r>
              <a:rPr dirty="0" lang="es-ES"/>
              <a:t> </a:t>
            </a:r>
            <a:r>
              <a:rPr dirty="0" lang="es-ES" err="1"/>
              <a:t>amet</a:t>
            </a:r>
            <a:r>
              <a:rPr dirty="0" lang="es-ES"/>
              <a:t>, </a:t>
            </a:r>
            <a:r>
              <a:rPr dirty="0" lang="es-ES" err="1"/>
              <a:t>consectetur</a:t>
            </a:r>
            <a:r>
              <a:rPr dirty="0" lang="es-ES"/>
              <a:t>  </a:t>
            </a:r>
            <a:r>
              <a:rPr dirty="0" lang="es-ES" err="1"/>
              <a:t>adipiscing</a:t>
            </a:r>
            <a:r>
              <a:rPr dirty="0" lang="es-ES"/>
              <a:t> </a:t>
            </a:r>
            <a:r>
              <a:rPr dirty="0" lang="es-ES" err="1"/>
              <a:t>elit</a:t>
            </a:r>
            <a:r>
              <a:rPr dirty="0" lang="es-ES"/>
              <a:t>. </a:t>
            </a:r>
          </a:p>
        </p:txBody>
      </p:sp>
      <p:sp>
        <p:nvSpPr>
          <p:cNvPr id="1048615" name="TextBox 19"/>
          <p:cNvSpPr txBox="1"/>
          <p:nvPr userDrawn="1"/>
        </p:nvSpPr>
        <p:spPr>
          <a:xfrm>
            <a:off x="11228263" y="6597352"/>
            <a:ext cx="628373" cy="153888"/>
          </a:xfrm>
          <a:prstGeom prst="rect"/>
          <a:noFill/>
        </p:spPr>
        <p:txBody>
          <a:bodyPr bIns="0" lIns="0" rIns="0" rtlCol="0" tIns="0" wrap="square">
            <a:spAutoFit/>
          </a:bodyPr>
          <a:lstStyle>
            <a:defPPr>
              <a:defRPr lang="en-US"/>
            </a:defPPr>
            <a:lvl1pPr algn="ctr" lv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algn="r" lvl="0"/>
            <a:fld id="{C7C71010-677A-489C-BB3F-CA8EBC4C3264}" type="slidenum">
              <a:rPr b="1" sz="1000" i="0" lang="id-ID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algn="r" lvl="0"/>
              <a:t>‹#›</a:t>
            </a:fld>
            <a:endParaRPr b="1" dirty="0" sz="1000" i="0" lang="id-ID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image" Target="../media/image5.png"/><Relationship Id="rId3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13"/>
          <p:cNvSpPr/>
          <p:nvPr userDrawn="1"/>
        </p:nvSpPr>
        <p:spPr>
          <a:xfrm>
            <a:off x="2001694" y="0"/>
            <a:ext cx="10190305" cy="332656"/>
          </a:xfrm>
          <a:prstGeom prst="rect"/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577" name="Rectangle 8"/>
          <p:cNvSpPr/>
          <p:nvPr userDrawn="1"/>
        </p:nvSpPr>
        <p:spPr>
          <a:xfrm>
            <a:off x="0" y="0"/>
            <a:ext cx="2000637" cy="332656"/>
          </a:xfrm>
          <a:prstGeom prst="rect"/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s-ES"/>
          </a:p>
        </p:txBody>
      </p:sp>
      <p:sp>
        <p:nvSpPr>
          <p:cNvPr id="1048578" name="TextBox 19"/>
          <p:cNvSpPr txBox="1"/>
          <p:nvPr userDrawn="1"/>
        </p:nvSpPr>
        <p:spPr>
          <a:xfrm>
            <a:off x="11228263" y="6597352"/>
            <a:ext cx="628373" cy="153888"/>
          </a:xfrm>
          <a:prstGeom prst="rect"/>
          <a:noFill/>
        </p:spPr>
        <p:txBody>
          <a:bodyPr bIns="0" lIns="0" rIns="0" rtlCol="0" tIns="0" wrap="square">
            <a:spAutoFit/>
          </a:bodyPr>
          <a:lstStyle>
            <a:defPPr>
              <a:defRPr lang="en-US"/>
            </a:defPPr>
            <a:lvl1pPr algn="ctr" lv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algn="r" lvl="0"/>
            <a:fld id="{C7C71010-677A-489C-BB3F-CA8EBC4C3264}" type="slidenum">
              <a:rPr b="0" sz="1000" i="0" lang="id-ID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algn="r" lvl="0"/>
              <a:t>‹#›</a:t>
            </a:fld>
            <a:endParaRPr b="0" dirty="0" sz="1000" i="0" lang="id-ID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48579" name="CuadroTexto 28"/>
          <p:cNvSpPr txBox="1"/>
          <p:nvPr userDrawn="1"/>
        </p:nvSpPr>
        <p:spPr>
          <a:xfrm>
            <a:off x="3935760" y="44624"/>
            <a:ext cx="4320480" cy="246221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aseline="0" b="0" dirty="0" sz="1000" i="0" kern="0" lang="es-ES" spc="0" u="none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pic>
        <p:nvPicPr>
          <p:cNvPr id="2097152" name="Gráfico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31"/>
          <a:srcRect/>
          <a:stretch>
            <a:fillRect/>
          </a:stretch>
        </p:blipFill>
        <p:spPr>
          <a:xfrm>
            <a:off x="335361" y="96970"/>
            <a:ext cx="1323394" cy="113196"/>
          </a:xfrm>
          <a:prstGeom prst="rect"/>
        </p:spPr>
      </p:pic>
      <p:sp>
        <p:nvSpPr>
          <p:cNvPr id="1048580" name="Marcador de fecha 3"/>
          <p:cNvSpPr txBox="1"/>
          <p:nvPr userDrawn="1"/>
        </p:nvSpPr>
        <p:spPr>
          <a:xfrm>
            <a:off x="10704512" y="118351"/>
            <a:ext cx="1237740" cy="179708"/>
          </a:xfrm>
          <a:prstGeom prst="rect"/>
        </p:spPr>
        <p:txBody>
          <a:bodyPr anchor="b" anchorCtr="0" bIns="45720" lIns="91440" rIns="91440" rtlCol="0" tIns="45720" vert="horz"/>
          <a:lstStyle>
            <a:defPPr>
              <a:defRPr lang="es-ES"/>
            </a:defPPr>
            <a:lvl1pPr algn="l" defTabSz="914400" eaLnBrk="1" hangingPunct="1" latinLnBrk="0" marL="0" rtl="0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b="0" dirty="0" sz="1000" lang="es-ES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sp>
        <p:nvSpPr>
          <p:cNvPr id="1048581" name="Marcador de título 34"/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dirty="0" lang="es-ES"/>
              <a:t>Haga clic para modificar el estilo de </a:t>
            </a:r>
            <a:r>
              <a:rPr dirty="0" lang="es-ES" err="1"/>
              <a:t>títulodel</a:t>
            </a:r>
            <a:r>
              <a:rPr dirty="0" lang="es-ES"/>
              <a:t> patrón</a:t>
            </a:r>
          </a:p>
        </p:txBody>
      </p:sp>
      <p:sp>
        <p:nvSpPr>
          <p:cNvPr id="1048582" name="Marcador de texto 35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dirty="0" lang="es-ES"/>
              <a:t>Haga clic para modificar los estilos de texto del patrón</a:t>
            </a:r>
          </a:p>
          <a:p>
            <a:pPr lvl="1"/>
            <a:r>
              <a:rPr dirty="0" lang="es-ES"/>
              <a:t>Segundo nivel</a:t>
            </a:r>
          </a:p>
          <a:p>
            <a:pPr lvl="2"/>
            <a:r>
              <a:rPr dirty="0" lang="es-ES"/>
              <a:t>Tercer nivel</a:t>
            </a:r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hf dt="1" ftr="0" hdr="0" sldNum="1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0" latinLnBrk="0" marL="0" rtl="0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b="0" sz="280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algn="l" defTabSz="914400" eaLnBrk="1" hangingPunct="1" indent="0" latinLnBrk="0" marL="457200" rtl="0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algn="l" defTabSz="914400" eaLnBrk="1" hangingPunct="1" indent="0" latinLnBrk="0" marL="914400" rtl="0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0" latinLnBrk="0" marL="1371600" rtl="0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0" latinLnBrk="0" marL="1828800" rtl="0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Text Placeholder 1"/>
          <p:cNvSpPr>
            <a:spLocks noGrp="1"/>
          </p:cNvSpPr>
          <p:nvPr>
            <p:ph type="body" sz="quarter" idx="70"/>
          </p:nvPr>
        </p:nvSpPr>
        <p:spPr/>
        <p:txBody>
          <a:bodyPr/>
          <a:p>
            <a:r>
              <a:rPr lang="en-US"/>
              <a:t>R</a:t>
            </a:r>
            <a:r>
              <a:rPr lang="en-US"/>
              <a:t>e</a:t>
            </a:r>
            <a:r>
              <a:rPr lang="en-US"/>
              <a:t>g</a:t>
            </a:r>
            <a:r>
              <a:rPr lang="en-US"/>
              <a:t>u</a:t>
            </a:r>
            <a:r>
              <a:rPr lang="en-US"/>
              <a:t>l</a:t>
            </a:r>
            <a:r>
              <a:rPr lang="en-US"/>
              <a:t>a</a:t>
            </a:r>
            <a:r>
              <a:rPr lang="en-US"/>
              <a:t>t</a:t>
            </a:r>
            <a:r>
              <a:rPr lang="en-US"/>
              <a:t>i</a:t>
            </a:r>
            <a:r>
              <a:rPr lang="en-US"/>
              <a:t>o</a:t>
            </a:r>
            <a:r>
              <a:rPr lang="en-US"/>
              <a:t>n</a:t>
            </a:r>
            <a:r>
              <a:rPr lang="en-US"/>
              <a:t> </a:t>
            </a:r>
            <a:r>
              <a:rPr lang="en-US"/>
              <a:t>a</a:t>
            </a:r>
            <a:r>
              <a:rPr lang="en-US"/>
              <a:t>n</a:t>
            </a:r>
            <a:r>
              <a:rPr lang="en-US"/>
              <a:t>d</a:t>
            </a:r>
            <a:r>
              <a:rPr lang="en-US"/>
              <a:t> </a:t>
            </a:r>
            <a:r>
              <a:rPr lang="en-US"/>
              <a:t>e</a:t>
            </a:r>
            <a:r>
              <a:rPr lang="en-US"/>
              <a:t>d</a:t>
            </a:r>
            <a:r>
              <a:rPr lang="en-US"/>
              <a:t>i</a:t>
            </a:r>
            <a:r>
              <a:rPr lang="en-US"/>
              <a:t>t</a:t>
            </a:r>
            <a:r>
              <a:rPr lang="en-US"/>
              <a:t>o</a:t>
            </a:r>
            <a:r>
              <a:rPr lang="en-US"/>
              <a:t>r</a:t>
            </a:r>
            <a:r>
              <a:rPr lang="en-US"/>
              <a:t>i</a:t>
            </a:r>
            <a:r>
              <a:rPr lang="en-US"/>
              <a:t>a</a:t>
            </a:r>
            <a:r>
              <a:rPr lang="en-US"/>
              <a:t>l</a:t>
            </a:r>
            <a:r>
              <a:rPr lang="en-US"/>
              <a:t> </a:t>
            </a:r>
            <a:r>
              <a:rPr lang="en-US"/>
              <a:t>p</a:t>
            </a:r>
            <a:r>
              <a:rPr lang="en-US"/>
              <a:t>o</a:t>
            </a:r>
            <a:r>
              <a:rPr lang="en-US"/>
              <a:t>l</a:t>
            </a:r>
            <a:r>
              <a:rPr lang="en-US"/>
              <a:t>i</a:t>
            </a:r>
            <a:r>
              <a:rPr lang="en-US"/>
              <a:t>c</a:t>
            </a:r>
            <a:r>
              <a:rPr lang="en-US"/>
              <a:t>i</a:t>
            </a:r>
            <a:r>
              <a:rPr lang="en-US"/>
              <a:t>e</a:t>
            </a:r>
            <a:r>
              <a:rPr lang="en-US"/>
              <a:t>s</a:t>
            </a:r>
            <a:r>
              <a:rPr lang="en-US"/>
              <a:t> </a:t>
            </a:r>
            <a:r>
              <a:rPr lang="en-US"/>
              <a:t>o</a:t>
            </a:r>
            <a:r>
              <a:rPr lang="en-US"/>
              <a:t>n</a:t>
            </a:r>
            <a:r>
              <a:rPr lang="en-US"/>
              <a:t> </a:t>
            </a:r>
            <a:r>
              <a:rPr lang="en-US"/>
              <a:t>t</a:t>
            </a:r>
            <a:r>
              <a:rPr lang="en-US"/>
              <a:t>h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u</a:t>
            </a:r>
            <a:r>
              <a:rPr lang="en-US"/>
              <a:t>s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o</a:t>
            </a:r>
            <a:r>
              <a:rPr lang="en-US"/>
              <a:t>f</a:t>
            </a:r>
            <a:r>
              <a:rPr lang="en-US"/>
              <a:t> </a:t>
            </a:r>
            <a:r>
              <a:rPr lang="en-US"/>
              <a:t>A</a:t>
            </a:r>
            <a:r>
              <a:rPr lang="en-US"/>
              <a:t>r</a:t>
            </a:r>
            <a:r>
              <a:rPr lang="en-US"/>
              <a:t>t</a:t>
            </a:r>
            <a:r>
              <a:rPr lang="en-US"/>
              <a:t>i</a:t>
            </a:r>
            <a:r>
              <a:rPr lang="en-US"/>
              <a:t>f</a:t>
            </a:r>
            <a:r>
              <a:rPr lang="en-US"/>
              <a:t>i</a:t>
            </a:r>
            <a:r>
              <a:rPr lang="en-US"/>
              <a:t>c</a:t>
            </a:r>
            <a:r>
              <a:rPr lang="en-US"/>
              <a:t>i</a:t>
            </a:r>
            <a:r>
              <a:rPr lang="en-US"/>
              <a:t>a</a:t>
            </a:r>
            <a:r>
              <a:rPr lang="en-US"/>
              <a:t>l</a:t>
            </a:r>
            <a:r>
              <a:rPr lang="en-US"/>
              <a:t> </a:t>
            </a:r>
            <a:r>
              <a:rPr lang="en-US"/>
              <a:t>Intelligence </a:t>
            </a:r>
            <a:r>
              <a:rPr lang="en-US"/>
              <a:t>i</a:t>
            </a:r>
            <a:r>
              <a:rPr lang="en-US"/>
              <a:t>n</a:t>
            </a:r>
            <a:r>
              <a:rPr lang="en-US"/>
              <a:t> </a:t>
            </a:r>
            <a:r>
              <a:rPr lang="en-US"/>
              <a:t>o</a:t>
            </a:r>
            <a:r>
              <a:rPr lang="en-US"/>
              <a:t>p</a:t>
            </a:r>
            <a:r>
              <a:rPr lang="en-US"/>
              <a:t>e</a:t>
            </a:r>
            <a:r>
              <a:rPr lang="en-US"/>
              <a:t>n</a:t>
            </a:r>
            <a:r>
              <a:rPr lang="en-US"/>
              <a:t> </a:t>
            </a:r>
            <a:r>
              <a:rPr lang="en-US"/>
              <a:t>S</a:t>
            </a:r>
            <a:r>
              <a:rPr lang="en-US"/>
              <a:t>c</a:t>
            </a:r>
            <a:r>
              <a:rPr lang="en-US"/>
              <a:t>i</a:t>
            </a:r>
            <a:r>
              <a:rPr lang="en-US"/>
              <a:t>e</a:t>
            </a:r>
            <a:r>
              <a:rPr lang="en-US"/>
              <a:t>n</a:t>
            </a:r>
            <a:r>
              <a:rPr lang="en-US"/>
              <a:t>c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P</a:t>
            </a:r>
            <a:r>
              <a:rPr lang="en-US"/>
              <a:t>u</a:t>
            </a:r>
            <a:r>
              <a:rPr lang="en-US"/>
              <a:t>b</a:t>
            </a:r>
            <a:r>
              <a:rPr lang="en-US"/>
              <a:t>l</a:t>
            </a:r>
            <a:r>
              <a:rPr lang="en-US"/>
              <a:t>i</a:t>
            </a:r>
            <a:r>
              <a:rPr lang="en-US"/>
              <a:t>s</a:t>
            </a:r>
            <a:r>
              <a:rPr lang="en-US"/>
              <a:t>h</a:t>
            </a:r>
            <a:r>
              <a:rPr lang="en-US"/>
              <a:t>i</a:t>
            </a:r>
            <a:r>
              <a:rPr lang="en-US"/>
              <a:t>n</a:t>
            </a:r>
            <a:r>
              <a:rPr lang="en-US"/>
              <a:t>g</a:t>
            </a:r>
            <a:endParaRPr lang="es-ES"/>
          </a:p>
        </p:txBody>
      </p:sp>
      <p:sp>
        <p:nvSpPr>
          <p:cNvPr id="104858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343259" y="4188178"/>
            <a:ext cx="5425278" cy="754227"/>
          </a:xfrm>
        </p:spPr>
        <p:txBody>
          <a:bodyPr/>
          <a:p>
            <a:r>
              <a:rPr lang="en-US"/>
              <a:t>I</a:t>
            </a:r>
            <a:r>
              <a:rPr lang="en-US"/>
              <a:t>n</a:t>
            </a:r>
            <a:r>
              <a:rPr lang="en-US"/>
              <a:t>s</a:t>
            </a:r>
            <a:r>
              <a:rPr lang="en-US"/>
              <a:t>t</a:t>
            </a:r>
            <a:r>
              <a:rPr lang="en-US"/>
              <a:t>i</a:t>
            </a:r>
            <a:r>
              <a:rPr lang="en-US"/>
              <a:t>t</a:t>
            </a:r>
            <a:r>
              <a:rPr lang="en-US"/>
              <a:t>u</a:t>
            </a:r>
            <a:r>
              <a:rPr lang="en-US"/>
              <a:t>t</a:t>
            </a:r>
            <a:r>
              <a:rPr lang="en-US"/>
              <a:t>o</a:t>
            </a:r>
            <a:r>
              <a:rPr lang="en-US"/>
              <a:t> </a:t>
            </a:r>
            <a:r>
              <a:rPr lang="en-US"/>
              <a:t>T</a:t>
            </a:r>
            <a:r>
              <a:rPr lang="en-US"/>
              <a:t>e</a:t>
            </a:r>
            <a:r>
              <a:rPr lang="en-US"/>
              <a:t>c</a:t>
            </a:r>
            <a:r>
              <a:rPr lang="en-US"/>
              <a:t>n</a:t>
            </a:r>
            <a:r>
              <a:rPr lang="en-US"/>
              <a:t>o</a:t>
            </a:r>
            <a:r>
              <a:rPr lang="en-US"/>
              <a:t>l</a:t>
            </a:r>
            <a:r>
              <a:rPr lang="en-US"/>
              <a:t>o</a:t>
            </a:r>
            <a:r>
              <a:rPr lang="en-US"/>
              <a:t>g</a:t>
            </a:r>
            <a:r>
              <a:rPr lang="en-US"/>
              <a:t>i</a:t>
            </a:r>
            <a:r>
              <a:rPr lang="en-US"/>
              <a:t>c</a:t>
            </a:r>
            <a:r>
              <a:rPr lang="en-US"/>
              <a:t>o</a:t>
            </a:r>
            <a:r>
              <a:rPr lang="en-US"/>
              <a:t> </a:t>
            </a:r>
            <a:r>
              <a:rPr lang="en-US"/>
              <a:t>d</a:t>
            </a:r>
            <a:r>
              <a:rPr lang="en-US"/>
              <a:t>e</a:t>
            </a:r>
            <a:r>
              <a:rPr lang="en-US"/>
              <a:t> </a:t>
            </a:r>
            <a:r>
              <a:rPr lang="en-US"/>
              <a:t>C</a:t>
            </a:r>
            <a:r>
              <a:rPr lang="en-US"/>
              <a:t>o</a:t>
            </a:r>
            <a:r>
              <a:rPr lang="en-US"/>
              <a:t>s</a:t>
            </a:r>
            <a:r>
              <a:rPr lang="en-US"/>
              <a:t>t</a:t>
            </a:r>
            <a:r>
              <a:rPr lang="en-US"/>
              <a:t>a</a:t>
            </a:r>
            <a:r>
              <a:rPr lang="en-US"/>
              <a:t> </a:t>
            </a:r>
            <a:r>
              <a:rPr lang="en-US"/>
              <a:t>R</a:t>
            </a:r>
            <a:r>
              <a:rPr lang="en-US"/>
              <a:t>i</a:t>
            </a:r>
            <a:r>
              <a:rPr lang="en-US"/>
              <a:t>c</a:t>
            </a:r>
            <a:r>
              <a:rPr lang="en-US"/>
              <a:t>a</a:t>
            </a:r>
            <a:endParaRPr lang="es-ES"/>
          </a:p>
          <a:p>
            <a:r>
              <a:rPr lang="en-US"/>
              <a:t>a</a:t>
            </a:r>
            <a:r>
              <a:rPr lang="en-US"/>
              <a:t>l</a:t>
            </a:r>
            <a:r>
              <a:rPr lang="en-US"/>
              <a:t>r</a:t>
            </a:r>
            <a:r>
              <a:rPr lang="en-US"/>
              <a:t>a</a:t>
            </a:r>
            <a:r>
              <a:rPr lang="en-US"/>
              <a:t>m</a:t>
            </a:r>
            <a:r>
              <a:rPr lang="en-US"/>
              <a:t>i</a:t>
            </a:r>
            <a:r>
              <a:rPr lang="en-US"/>
              <a:t>r</a:t>
            </a:r>
            <a:r>
              <a:rPr lang="en-US"/>
              <a:t>e</a:t>
            </a:r>
            <a:r>
              <a:rPr lang="en-US"/>
              <a:t>z</a:t>
            </a:r>
            <a:r>
              <a:rPr lang="en-US"/>
              <a:t>@</a:t>
            </a:r>
            <a:r>
              <a:rPr lang="en-US"/>
              <a:t>i</a:t>
            </a:r>
            <a:r>
              <a:rPr lang="en-US"/>
              <a:t>t</a:t>
            </a:r>
            <a:r>
              <a:rPr lang="en-US"/>
              <a:t>c</a:t>
            </a:r>
            <a:r>
              <a:rPr lang="en-US"/>
              <a:t>r</a:t>
            </a:r>
            <a:r>
              <a:rPr lang="en-US"/>
              <a:t>.</a:t>
            </a:r>
            <a:r>
              <a:rPr lang="en-US"/>
              <a:t>a</a:t>
            </a:r>
            <a:r>
              <a:rPr lang="en-US"/>
              <a:t>c</a:t>
            </a:r>
            <a:r>
              <a:rPr lang="en-US"/>
              <a:t>.</a:t>
            </a:r>
            <a:r>
              <a:rPr lang="en-US"/>
              <a:t>c</a:t>
            </a:r>
            <a:r>
              <a:rPr lang="en-US"/>
              <a:t>r</a:t>
            </a:r>
            <a:endParaRPr lang="es-ES"/>
          </a:p>
        </p:txBody>
      </p:sp>
      <p:sp>
        <p:nvSpPr>
          <p:cNvPr id="1048589" name="Text Placeholder 3"/>
          <p:cNvSpPr>
            <a:spLocks noGrp="1"/>
          </p:cNvSpPr>
          <p:nvPr>
            <p:ph type="body" sz="quarter" idx="76"/>
          </p:nvPr>
        </p:nvSpPr>
        <p:spPr>
          <a:xfrm>
            <a:off x="6158017" y="3471136"/>
            <a:ext cx="5425278" cy="321947"/>
          </a:xfrm>
        </p:spPr>
        <p:txBody>
          <a:bodyPr/>
          <a:p>
            <a:r>
              <a:rPr lang="en-US"/>
              <a:t>A</a:t>
            </a:r>
            <a:r>
              <a:rPr lang="en-US"/>
              <a:t>l</a:t>
            </a:r>
            <a:r>
              <a:rPr lang="en-US"/>
              <a:t>e</a:t>
            </a:r>
            <a:r>
              <a:rPr lang="en-US"/>
              <a:t>x</a:t>
            </a:r>
            <a:r>
              <a:rPr lang="en-US"/>
              <a:t>a</a:t>
            </a:r>
            <a:r>
              <a:rPr lang="en-US"/>
              <a:t> </a:t>
            </a:r>
            <a:r>
              <a:rPr lang="en-US"/>
              <a:t>R</a:t>
            </a:r>
            <a:r>
              <a:rPr lang="en-US"/>
              <a:t>a</a:t>
            </a:r>
            <a:r>
              <a:rPr lang="en-US"/>
              <a:t>m</a:t>
            </a:r>
            <a:r>
              <a:rPr altLang="en-US" lang="en-US"/>
              <a:t>í</a:t>
            </a:r>
            <a:r>
              <a:rPr altLang="en-US" lang="en-US"/>
              <a:t>r</a:t>
            </a:r>
            <a:r>
              <a:rPr altLang="en-US" lang="en-US"/>
              <a:t>e</a:t>
            </a:r>
            <a:r>
              <a:rPr altLang="en-US" lang="en-US"/>
              <a:t>z</a:t>
            </a:r>
            <a:r>
              <a:rPr altLang="en-US" lang="en-US"/>
              <a:t> </a:t>
            </a:r>
            <a:r>
              <a:rPr altLang="en-US" lang="en-US"/>
              <a:t>V</a:t>
            </a:r>
            <a:r>
              <a:rPr altLang="en-US" lang="en-US"/>
              <a:t>e</a:t>
            </a:r>
            <a:r>
              <a:rPr altLang="en-US" lang="en-US"/>
              <a:t>g</a:t>
            </a:r>
            <a:r>
              <a:rPr altLang="en-US" lang="en-US"/>
              <a:t>a</a:t>
            </a:r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Text Placeholder 3"/>
          <p:cNvSpPr>
            <a:spLocks noGrp="1"/>
          </p:cNvSpPr>
          <p:nvPr>
            <p:ph type="body" sz="quarter" idx="70"/>
          </p:nvPr>
        </p:nvSpPr>
        <p:spPr/>
        <p:txBody>
          <a:bodyPr/>
          <a:p>
            <a:endParaRPr lang="en-US"/>
          </a:p>
        </p:txBody>
      </p:sp>
      <p:pic>
        <p:nvPicPr>
          <p:cNvPr id="2097170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6878">
            <a:off x="-9791" y="331965"/>
            <a:ext cx="12217142" cy="6669684"/>
          </a:xfrm>
          <a:prstGeom prst="rect"/>
        </p:spPr>
      </p:pic>
      <p:sp>
        <p:nvSpPr>
          <p:cNvPr id="1048602" name="Text Placeholder 4"/>
          <p:cNvSpPr>
            <a:spLocks noGrp="1"/>
          </p:cNvSpPr>
          <p:nvPr>
            <p:ph type="body" sz="quarter" idx="77"/>
          </p:nvPr>
        </p:nvSpPr>
        <p:spPr/>
        <p:txBody>
          <a:bodyPr/>
          <a:p>
            <a:endParaRPr lang="en-US"/>
          </a:p>
        </p:txBody>
      </p:sp>
      <p:pic>
        <p:nvPicPr>
          <p:cNvPr id="2097163" name=""/>
          <p:cNvPicPr>
            <a:picLocks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0">
            <a:off x="2214057" y="352844"/>
            <a:ext cx="7694146" cy="1953685"/>
          </a:xfrm>
          <a:prstGeom prst="rect"/>
        </p:spPr>
      </p:pic>
      <p:pic>
        <p:nvPicPr>
          <p:cNvPr id="2097165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6690758" y="2421655"/>
            <a:ext cx="3819849" cy="1007344"/>
          </a:xfrm>
          <a:prstGeom prst="rect"/>
        </p:spPr>
      </p:pic>
      <p:pic>
        <p:nvPicPr>
          <p:cNvPr id="2097166" name=""/>
          <p:cNvPicPr>
            <a:picLocks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0">
            <a:off x="1779890" y="3762905"/>
            <a:ext cx="8445575" cy="2594919"/>
          </a:xfrm>
          <a:prstGeom prst="rect"/>
        </p:spPr>
      </p:pic>
      <p:pic>
        <p:nvPicPr>
          <p:cNvPr id="2097167" name=""/>
          <p:cNvPicPr>
            <a:picLocks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 rot="0">
            <a:off x="302983" y="3681924"/>
            <a:ext cx="948138" cy="632587"/>
          </a:xfrm>
          <a:prstGeom prst="rect"/>
        </p:spPr>
      </p:pic>
      <p:pic>
        <p:nvPicPr>
          <p:cNvPr id="2097168" name=""/>
          <p:cNvPicPr>
            <a:picLocks/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 rot="0">
            <a:off x="302983" y="4522006"/>
            <a:ext cx="1076717" cy="1076717"/>
          </a:xfrm>
          <a:prstGeom prst="rect"/>
        </p:spPr>
      </p:pic>
      <p:pic>
        <p:nvPicPr>
          <p:cNvPr id="2097169" name=""/>
          <p:cNvPicPr>
            <a:picLocks/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 rot="0">
            <a:off x="351359" y="5704859"/>
            <a:ext cx="1028340" cy="1028340"/>
          </a:xfrm>
          <a:prstGeom prst="rect"/>
        </p:spPr>
      </p:pic>
      <p:pic>
        <p:nvPicPr>
          <p:cNvPr id="2097171" name=""/>
          <p:cNvPicPr>
            <a:picLocks/>
          </p:cNvPicPr>
          <p:nvPr/>
        </p:nvPicPr>
        <p:blipFill>
          <a:blip xmlns:r="http://schemas.openxmlformats.org/officeDocument/2006/relationships" r:embed="rId8"/>
          <a:stretch>
            <a:fillRect/>
          </a:stretch>
        </p:blipFill>
        <p:spPr>
          <a:xfrm rot="0">
            <a:off x="1337028" y="2434340"/>
            <a:ext cx="3981024" cy="1200754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lastClr="000000" val="windowText"/>
      </a:dk1>
      <a:lt1>
        <a:sysClr lastClr="FFFFFF" val="window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rtlCol="0" wrap="square">
        <a:spAutoFit/>
      </a:bodyPr>
      <a:lstStyle>
        <a:defPPr algn="l">
          <a:defRPr dirty="0" sz="1200">
            <a:latin typeface="Lato" panose="020F0502020204030203" pitchFamily="34" charset="0"/>
          </a:defRPr>
        </a:defPPr>
      </a:lstStyle>
    </a:txDef>
  </a:objectDefaults>
</a:theme>
</file>

<file path=ppt/theme/theme2.xml><?xml version="1.0" encoding="utf-8"?>
<a:theme xmlns:a="http://schemas.openxmlformats.org/drawingml/2006/main" name="Tema de Office">
  <a:themeElements>
    <a:clrScheme name="Office">
      <a:dk1>
        <a:sysClr lastClr="000000" val="windowText"/>
      </a:dk1>
      <a:lt1>
        <a:sysClr lastClr="FFFFFF" val="window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name="Tema de Office">
  <a:themeElements>
    <a:clrScheme name="Office">
      <a:dk1>
        <a:sysClr lastClr="000000" val="windowText"/>
      </a:dk1>
      <a:lt1>
        <a:sysClr lastClr="FFFFFF" val="window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>
  <Application>Microsoft Macintosh PowerPoint</Application>
  <ScaleCrop>0</ScaleCrop>
  <LinksUpToDate>0</LinksUpToDate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Cern Template</dc:title>
  <dc:creator>rafayustearchive.com</dc:creator>
  <cp:lastModifiedBy>Merten Dahlkemper</cp:lastModifiedBy>
  <dcterms:created xsi:type="dcterms:W3CDTF">2025-03-25T09:57:09Z</dcterms:created>
  <dcterms:modified xsi:type="dcterms:W3CDTF">2025-09-14T11:07:30Z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d20dbf4b34ad4b52a80e3491de328698</vt:lpwstr>
  </property>
</Properties>
</file>