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4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9144000" cy="6858000"/>
  <p:embeddedFontLst>
    <p:embeddedFont>
      <p:font typeface="Lato" panose="020F0502020204030203" pitchFamily="34" charset="0"/>
      <p:regular r:id="rId5"/>
      <p:bold r:id="rId6"/>
      <p:italic r:id="rId7"/>
    </p:embeddedFont>
    <p:embeddedFont>
      <p:font typeface="Suisse Int'l Light" panose="020F0502020204030204" pitchFamily="34" charset="0"/>
      <p:regular r:id="rId8"/>
      <p:bold r:id="rId9"/>
      <p:italic r:id="rId10"/>
      <p:boldItalic r:id="rId1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BE8"/>
    <a:srgbClr val="FF500B"/>
    <a:srgbClr val="023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6A628-DF11-4EEC-B3EA-93E4B7951C00}" v="2" dt="2025-09-12T09:30:12.1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2" autoAdjust="0"/>
    <p:restoredTop sz="95986" autoAdjust="0"/>
  </p:normalViewPr>
  <p:slideViewPr>
    <p:cSldViewPr>
      <p:cViewPr varScale="1">
        <p:scale>
          <a:sx n="123" d="100"/>
          <a:sy n="123" d="100"/>
        </p:scale>
        <p:origin x="440" y="176"/>
      </p:cViewPr>
      <p:guideLst/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3000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per, George" userId="62408edf-5a2d-4a7e-9520-86e2ed17bf20" providerId="ADAL" clId="{4996A628-DF11-4EEC-B3EA-93E4B7951C00}"/>
    <pc:docChg chg="custSel delSld modSld">
      <pc:chgData name="Cooper, George" userId="62408edf-5a2d-4a7e-9520-86e2ed17bf20" providerId="ADAL" clId="{4996A628-DF11-4EEC-B3EA-93E4B7951C00}" dt="2025-09-12T09:32:41.934" v="37" actId="1076"/>
      <pc:docMkLst>
        <pc:docMk/>
      </pc:docMkLst>
      <pc:sldChg chg="del">
        <pc:chgData name="Cooper, George" userId="62408edf-5a2d-4a7e-9520-86e2ed17bf20" providerId="ADAL" clId="{4996A628-DF11-4EEC-B3EA-93E4B7951C00}" dt="2025-09-12T09:26:52.186" v="0" actId="47"/>
        <pc:sldMkLst>
          <pc:docMk/>
          <pc:sldMk cId="3719002786" sldId="256"/>
        </pc:sldMkLst>
      </pc:sldChg>
      <pc:sldChg chg="addSp delSp modSp mod">
        <pc:chgData name="Cooper, George" userId="62408edf-5a2d-4a7e-9520-86e2ed17bf20" providerId="ADAL" clId="{4996A628-DF11-4EEC-B3EA-93E4B7951C00}" dt="2025-09-12T09:32:41.934" v="37" actId="1076"/>
        <pc:sldMkLst>
          <pc:docMk/>
          <pc:sldMk cId="1018413154" sldId="257"/>
        </pc:sldMkLst>
        <pc:spChg chg="mod">
          <ac:chgData name="Cooper, George" userId="62408edf-5a2d-4a7e-9520-86e2ed17bf20" providerId="ADAL" clId="{4996A628-DF11-4EEC-B3EA-93E4B7951C00}" dt="2025-09-12T09:27:10.967" v="1"/>
          <ac:spMkLst>
            <pc:docMk/>
            <pc:sldMk cId="1018413154" sldId="257"/>
            <ac:spMk id="2" creationId="{34166762-65FF-91B1-5C01-E6A628CA7D4C}"/>
          </ac:spMkLst>
        </pc:spChg>
        <pc:spChg chg="del">
          <ac:chgData name="Cooper, George" userId="62408edf-5a2d-4a7e-9520-86e2ed17bf20" providerId="ADAL" clId="{4996A628-DF11-4EEC-B3EA-93E4B7951C00}" dt="2025-09-12T09:28:13.149" v="6" actId="478"/>
          <ac:spMkLst>
            <pc:docMk/>
            <pc:sldMk cId="1018413154" sldId="257"/>
            <ac:spMk id="3" creationId="{9B56F9EA-CE64-ADFF-6EA2-70AEAC86DF8B}"/>
          </ac:spMkLst>
        </pc:spChg>
        <pc:spChg chg="del">
          <ac:chgData name="Cooper, George" userId="62408edf-5a2d-4a7e-9520-86e2ed17bf20" providerId="ADAL" clId="{4996A628-DF11-4EEC-B3EA-93E4B7951C00}" dt="2025-09-12T09:27:45.227" v="5" actId="478"/>
          <ac:spMkLst>
            <pc:docMk/>
            <pc:sldMk cId="1018413154" sldId="257"/>
            <ac:spMk id="4" creationId="{8FF4BD32-7970-C523-74CE-3055299DAB54}"/>
          </ac:spMkLst>
        </pc:spChg>
        <pc:spChg chg="del">
          <ac:chgData name="Cooper, George" userId="62408edf-5a2d-4a7e-9520-86e2ed17bf20" providerId="ADAL" clId="{4996A628-DF11-4EEC-B3EA-93E4B7951C00}" dt="2025-09-12T09:27:45.227" v="5" actId="478"/>
          <ac:spMkLst>
            <pc:docMk/>
            <pc:sldMk cId="1018413154" sldId="257"/>
            <ac:spMk id="5" creationId="{2CECE2FA-9612-53D5-5CB3-36F6499D6A90}"/>
          </ac:spMkLst>
        </pc:spChg>
        <pc:spChg chg="del">
          <ac:chgData name="Cooper, George" userId="62408edf-5a2d-4a7e-9520-86e2ed17bf20" providerId="ADAL" clId="{4996A628-DF11-4EEC-B3EA-93E4B7951C00}" dt="2025-09-12T09:27:45.227" v="5" actId="478"/>
          <ac:spMkLst>
            <pc:docMk/>
            <pc:sldMk cId="1018413154" sldId="257"/>
            <ac:spMk id="6" creationId="{968E34B2-CECD-1C5E-E1BD-86C3D0D0B8CA}"/>
          </ac:spMkLst>
        </pc:spChg>
        <pc:spChg chg="del">
          <ac:chgData name="Cooper, George" userId="62408edf-5a2d-4a7e-9520-86e2ed17bf20" providerId="ADAL" clId="{4996A628-DF11-4EEC-B3EA-93E4B7951C00}" dt="2025-09-12T09:27:45.227" v="5" actId="478"/>
          <ac:spMkLst>
            <pc:docMk/>
            <pc:sldMk cId="1018413154" sldId="257"/>
            <ac:spMk id="7" creationId="{C7200239-7F1E-6A9B-C815-4F9F1CF7F274}"/>
          </ac:spMkLst>
        </pc:spChg>
        <pc:spChg chg="del">
          <ac:chgData name="Cooper, George" userId="62408edf-5a2d-4a7e-9520-86e2ed17bf20" providerId="ADAL" clId="{4996A628-DF11-4EEC-B3EA-93E4B7951C00}" dt="2025-09-12T09:28:15.837" v="7" actId="478"/>
          <ac:spMkLst>
            <pc:docMk/>
            <pc:sldMk cId="1018413154" sldId="257"/>
            <ac:spMk id="8" creationId="{D966F219-95CC-772C-8474-861D9EC53EEB}"/>
          </ac:spMkLst>
        </pc:spChg>
        <pc:spChg chg="del">
          <ac:chgData name="Cooper, George" userId="62408edf-5a2d-4a7e-9520-86e2ed17bf20" providerId="ADAL" clId="{4996A628-DF11-4EEC-B3EA-93E4B7951C00}" dt="2025-09-12T09:28:18.185" v="8" actId="478"/>
          <ac:spMkLst>
            <pc:docMk/>
            <pc:sldMk cId="1018413154" sldId="257"/>
            <ac:spMk id="9" creationId="{7C4C8D8A-366F-FE31-EC1C-CAF7276B2A60}"/>
          </ac:spMkLst>
        </pc:spChg>
        <pc:spChg chg="del">
          <ac:chgData name="Cooper, George" userId="62408edf-5a2d-4a7e-9520-86e2ed17bf20" providerId="ADAL" clId="{4996A628-DF11-4EEC-B3EA-93E4B7951C00}" dt="2025-09-12T09:27:42.541" v="4" actId="478"/>
          <ac:spMkLst>
            <pc:docMk/>
            <pc:sldMk cId="1018413154" sldId="257"/>
            <ac:spMk id="10" creationId="{FA30ADCF-16B9-23D7-7E86-523E8D14F534}"/>
          </ac:spMkLst>
        </pc:spChg>
        <pc:spChg chg="add mod">
          <ac:chgData name="Cooper, George" userId="62408edf-5a2d-4a7e-9520-86e2ed17bf20" providerId="ADAL" clId="{4996A628-DF11-4EEC-B3EA-93E4B7951C00}" dt="2025-09-12T09:30:18.367" v="23" actId="207"/>
          <ac:spMkLst>
            <pc:docMk/>
            <pc:sldMk cId="1018413154" sldId="257"/>
            <ac:spMk id="17" creationId="{1397DF99-46D9-ABC7-4095-CD05F6D48F1A}"/>
          </ac:spMkLst>
        </pc:spChg>
        <pc:picChg chg="add mod">
          <ac:chgData name="Cooper, George" userId="62408edf-5a2d-4a7e-9520-86e2ed17bf20" providerId="ADAL" clId="{4996A628-DF11-4EEC-B3EA-93E4B7951C00}" dt="2025-09-12T09:27:40.115" v="3" actId="1076"/>
          <ac:picMkLst>
            <pc:docMk/>
            <pc:sldMk cId="1018413154" sldId="257"/>
            <ac:picMk id="12" creationId="{ED3BA444-8FB9-63E4-3652-6DFF64C5F170}"/>
          </ac:picMkLst>
        </pc:picChg>
        <pc:picChg chg="add mod ord">
          <ac:chgData name="Cooper, George" userId="62408edf-5a2d-4a7e-9520-86e2ed17bf20" providerId="ADAL" clId="{4996A628-DF11-4EEC-B3EA-93E4B7951C00}" dt="2025-09-12T09:32:41.934" v="37" actId="1076"/>
          <ac:picMkLst>
            <pc:docMk/>
            <pc:sldMk cId="1018413154" sldId="257"/>
            <ac:picMk id="14" creationId="{CF64CA12-025F-027E-4094-A2D3CFC27E6F}"/>
          </ac:picMkLst>
        </pc:picChg>
        <pc:picChg chg="add mod">
          <ac:chgData name="Cooper, George" userId="62408edf-5a2d-4a7e-9520-86e2ed17bf20" providerId="ADAL" clId="{4996A628-DF11-4EEC-B3EA-93E4B7951C00}" dt="2025-09-12T09:32:13.839" v="35" actId="1076"/>
          <ac:picMkLst>
            <pc:docMk/>
            <pc:sldMk cId="1018413154" sldId="257"/>
            <ac:picMk id="16" creationId="{B54BE040-341B-681E-FCF2-F340BA6F68AB}"/>
          </ac:picMkLst>
        </pc:picChg>
        <pc:picChg chg="add mod">
          <ac:chgData name="Cooper, George" userId="62408edf-5a2d-4a7e-9520-86e2ed17bf20" providerId="ADAL" clId="{4996A628-DF11-4EEC-B3EA-93E4B7951C00}" dt="2025-09-12T09:31:36.199" v="32" actId="1076"/>
          <ac:picMkLst>
            <pc:docMk/>
            <pc:sldMk cId="1018413154" sldId="257"/>
            <ac:picMk id="19" creationId="{7B2EBAB1-132F-5A66-1403-1A1A0CCE8260}"/>
          </ac:picMkLst>
        </pc:picChg>
        <pc:picChg chg="add mod">
          <ac:chgData name="Cooper, George" userId="62408edf-5a2d-4a7e-9520-86e2ed17bf20" providerId="ADAL" clId="{4996A628-DF11-4EEC-B3EA-93E4B7951C00}" dt="2025-09-12T09:31:44.128" v="33" actId="1076"/>
          <ac:picMkLst>
            <pc:docMk/>
            <pc:sldMk cId="1018413154" sldId="257"/>
            <ac:picMk id="21" creationId="{F2FCAA92-0CCB-98C3-8AB8-BE8635EB29C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C40897F-9B02-9E06-09D3-96317C9ACF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E91DEC-83F8-80FA-A486-2FC958375C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E3822-841A-4FFF-BDAB-F196E2FBB313}" type="datetimeFigureOut">
              <a:rPr lang="es-ES" smtClean="0"/>
              <a:t>12/9/25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FE2FFA6-3783-FEF2-482B-9E2520954C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6A6245-06D1-E385-215A-3AFA148351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668BF-06FE-487D-8017-6144DC427E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7783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D2D9-F0FE-48C4-979B-B21A14D96A67}" type="datetimeFigureOut">
              <a:rPr lang="es-ES" smtClean="0"/>
              <a:t>12/9/25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943B5-B4EE-4418-B44E-E54C03503E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2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04A06F0C-BD9D-9A7B-B088-EEE10102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8DF461D-06FA-393E-AB36-1A71F02C0671}"/>
              </a:ext>
            </a:extLst>
          </p:cNvPr>
          <p:cNvSpPr>
            <a:spLocks/>
          </p:cNvSpPr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FFD0C21D-9F29-CA10-30B5-2F77AB5143B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431360" y="332656"/>
            <a:ext cx="5425278" cy="4097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4200"/>
              </a:lnSpc>
              <a:buNone/>
              <a:defRPr sz="4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7EF4A691-5CED-1F34-C382-75CDBD90C6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1360" y="1729651"/>
            <a:ext cx="5425278" cy="754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id="{190E5807-2243-590A-CD25-36409D1AC8D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431360" y="1075048"/>
            <a:ext cx="542527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/>
              <a:t>Dr.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</a:t>
            </a: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39945A64-22FA-0C33-A258-CC4557CD89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5360" y="6309320"/>
            <a:ext cx="1001024" cy="375384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E45C13C9-5456-00D8-BF19-B4FD5C21F8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54923" y="6328236"/>
            <a:ext cx="948058" cy="337553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0F0BC847-2897-EB9E-8EFF-5916293F5E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9511" y="321543"/>
            <a:ext cx="1841854" cy="125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5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DCA9DD91-D4BF-1CFB-15E3-AE991F65333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515211"/>
            <a:ext cx="11521279" cy="4010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F9F2C66-C052-4377-C182-42B00CB657CA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16E8E327-264E-59C1-7C9E-29F8AFCBB5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7D852FF6-E046-88F8-5062-1DD58AAF59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</p:spTree>
    <p:extLst>
      <p:ext uri="{BB962C8B-B14F-4D97-AF65-F5344CB8AC3E}">
        <p14:creationId xmlns:p14="http://schemas.microsoft.com/office/powerpoint/2010/main" val="25918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4C849A0-83BD-2C5C-2C60-6B85A3EE87F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744671" y="2902328"/>
            <a:ext cx="4111969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FFF5D94-047C-8F76-CA29-19CCCCF3B26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5361" y="2902328"/>
            <a:ext cx="7066780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D4887EEB-293C-4AFC-BCBD-5E14CAFB6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65"/>
            <a:ext cx="7056784" cy="1559440"/>
          </a:xfrm>
          <a:prstGeom prst="rect">
            <a:avLst/>
          </a:prstGeom>
        </p:spPr>
        <p:txBody>
          <a:bodyPr lIns="0" tIns="0" rIns="0" bIns="0">
            <a:normAutofit fontScale="85000" lnSpcReduction="10000"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765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A0D5C1C-3FE6-F5B2-88B3-FD6DEBD570AE}"/>
              </a:ext>
            </a:extLst>
          </p:cNvPr>
          <p:cNvSpPr/>
          <p:nvPr userDrawn="1"/>
        </p:nvSpPr>
        <p:spPr>
          <a:xfrm>
            <a:off x="335361" y="672120"/>
            <a:ext cx="3164567" cy="5854030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1013480"/>
            <a:ext cx="2490806" cy="521006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EFBE2E86-FC83-A2F1-58A8-C75F7EE18E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35288" y="671315"/>
            <a:ext cx="8021352" cy="58540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9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10"/>
            <a:ext cx="4832423" cy="331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44EC49D-9CB8-105F-957A-7A341423047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849964" y="1005410"/>
            <a:ext cx="6006674" cy="5447926"/>
          </a:xfrm>
          <a:prstGeom prst="rect">
            <a:avLst/>
          </a:prstGeom>
        </p:spPr>
        <p:txBody>
          <a:bodyPr lIns="0" tIns="0" rIns="0" bIns="0" numCol="2" spcCol="36000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 Cras </a:t>
            </a:r>
            <a:r>
              <a:rPr lang="es-ES" dirty="0" err="1"/>
              <a:t>elementum</a:t>
            </a:r>
            <a:r>
              <a:rPr lang="es-ES" dirty="0"/>
              <a:t> ultrices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ligula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varius</a:t>
            </a:r>
            <a:r>
              <a:rPr lang="es-ES" dirty="0"/>
              <a:t> a, </a:t>
            </a:r>
            <a:r>
              <a:rPr lang="es-ES" dirty="0" err="1"/>
              <a:t>semper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, </a:t>
            </a:r>
            <a:r>
              <a:rPr lang="es-ES" dirty="0" err="1"/>
              <a:t>euismod</a:t>
            </a:r>
            <a:r>
              <a:rPr lang="es-ES" dirty="0"/>
              <a:t> non, mi. </a:t>
            </a:r>
            <a:r>
              <a:rPr lang="es-ES" dirty="0" err="1"/>
              <a:t>Proin</a:t>
            </a:r>
            <a:r>
              <a:rPr lang="es-ES" dirty="0"/>
              <a:t> </a:t>
            </a:r>
            <a:r>
              <a:rPr lang="es-ES" dirty="0" err="1"/>
              <a:t>porttitor</a:t>
            </a:r>
            <a:r>
              <a:rPr lang="es-ES" dirty="0"/>
              <a:t>,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 </a:t>
            </a:r>
            <a:r>
              <a:rPr lang="es-ES" dirty="0" err="1"/>
              <a:t>nonummy</a:t>
            </a:r>
            <a:r>
              <a:rPr lang="es-ES" dirty="0"/>
              <a:t> </a:t>
            </a:r>
            <a:r>
              <a:rPr lang="es-ES" dirty="0" err="1"/>
              <a:t>molestie</a:t>
            </a:r>
            <a:r>
              <a:rPr lang="es-ES" dirty="0"/>
              <a:t>, </a:t>
            </a:r>
            <a:r>
              <a:rPr lang="es-ES" dirty="0" err="1"/>
              <a:t>enim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eleifend</a:t>
            </a:r>
            <a:r>
              <a:rPr lang="es-ES" dirty="0"/>
              <a:t> mi, non </a:t>
            </a:r>
            <a:r>
              <a:rPr lang="es-ES" dirty="0" err="1"/>
              <a:t>fermentum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nisl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semper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arcu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scelerisque</a:t>
            </a:r>
            <a:r>
              <a:rPr lang="es-ES" dirty="0"/>
              <a:t> vitae, </a:t>
            </a:r>
            <a:r>
              <a:rPr lang="es-ES" dirty="0" err="1"/>
              <a:t>consequat</a:t>
            </a:r>
            <a:r>
              <a:rPr lang="es-ES" dirty="0"/>
              <a:t> in, </a:t>
            </a:r>
            <a:r>
              <a:rPr lang="es-ES" dirty="0" err="1"/>
              <a:t>pretium</a:t>
            </a:r>
            <a:r>
              <a:rPr lang="es-ES" dirty="0"/>
              <a:t> a,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. Ut in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libero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Cras </a:t>
            </a:r>
            <a:r>
              <a:rPr lang="es-ES" dirty="0" err="1"/>
              <a:t>vestibulum</a:t>
            </a:r>
            <a:r>
              <a:rPr lang="es-ES" dirty="0"/>
              <a:t> </a:t>
            </a:r>
            <a:r>
              <a:rPr lang="es-ES" dirty="0" err="1"/>
              <a:t>bibendum</a:t>
            </a:r>
            <a:r>
              <a:rPr lang="es-ES" dirty="0"/>
              <a:t>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 leo in </a:t>
            </a:r>
            <a:r>
              <a:rPr lang="es-ES" dirty="0" err="1"/>
              <a:t>pede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odio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sed </a:t>
            </a:r>
            <a:r>
              <a:rPr lang="es-ES" dirty="0" err="1"/>
              <a:t>dui</a:t>
            </a:r>
            <a:r>
              <a:rPr lang="es-ES" dirty="0"/>
              <a:t> ut </a:t>
            </a:r>
            <a:r>
              <a:rPr lang="es-ES" dirty="0" err="1"/>
              <a:t>augue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. </a:t>
            </a:r>
            <a:r>
              <a:rPr lang="es-ES" dirty="0" err="1"/>
              <a:t>Vestibulum</a:t>
            </a:r>
            <a:r>
              <a:rPr lang="es-ES" dirty="0"/>
              <a:t> ante </a:t>
            </a:r>
            <a:r>
              <a:rPr lang="es-ES" dirty="0" err="1"/>
              <a:t>ipsum</a:t>
            </a:r>
            <a:r>
              <a:rPr lang="es-ES" dirty="0"/>
              <a:t> </a:t>
            </a:r>
            <a:r>
              <a:rPr lang="es-ES" dirty="0" err="1"/>
              <a:t>primis</a:t>
            </a:r>
            <a:r>
              <a:rPr lang="es-ES" dirty="0"/>
              <a:t> in </a:t>
            </a:r>
            <a:r>
              <a:rPr lang="es-ES" dirty="0" err="1"/>
              <a:t>faucibus</a:t>
            </a:r>
            <a:r>
              <a:rPr lang="es-ES" dirty="0"/>
              <a:t>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luctus</a:t>
            </a:r>
            <a:r>
              <a:rPr lang="es-ES" dirty="0"/>
              <a:t> et ultrices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cubilia</a:t>
            </a:r>
            <a:r>
              <a:rPr lang="es-ES" dirty="0"/>
              <a:t> </a:t>
            </a:r>
            <a:r>
              <a:rPr lang="es-ES" dirty="0" err="1"/>
              <a:t>Curae</a:t>
            </a:r>
            <a:r>
              <a:rPr lang="es-ES" dirty="0"/>
              <a:t>;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Mauris ac mauris sed </a:t>
            </a:r>
            <a:r>
              <a:rPr lang="es-ES" dirty="0" err="1"/>
              <a:t>pede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fermentum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ante non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 </a:t>
            </a:r>
            <a:r>
              <a:rPr lang="es-ES" dirty="0" err="1"/>
              <a:t>hendrerit</a:t>
            </a:r>
            <a:r>
              <a:rPr lang="es-ES" dirty="0"/>
              <a:t>.</a:t>
            </a:r>
          </a:p>
          <a:p>
            <a:r>
              <a:rPr lang="es-ES" dirty="0"/>
              <a:t>Ut </a:t>
            </a:r>
            <a:r>
              <a:rPr lang="es-ES" dirty="0" err="1"/>
              <a:t>velit</a:t>
            </a:r>
            <a:r>
              <a:rPr lang="es-ES" dirty="0"/>
              <a:t> mauris, </a:t>
            </a:r>
            <a:r>
              <a:rPr lang="es-ES" dirty="0" err="1"/>
              <a:t>egestas</a:t>
            </a:r>
            <a:r>
              <a:rPr lang="es-ES" dirty="0"/>
              <a:t> sed, </a:t>
            </a:r>
            <a:r>
              <a:rPr lang="es-ES" dirty="0" err="1"/>
              <a:t>gravida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ornare ut, mi. </a:t>
            </a:r>
            <a:r>
              <a:rPr lang="es-ES" dirty="0" err="1"/>
              <a:t>Aenean</a:t>
            </a:r>
            <a:r>
              <a:rPr lang="es-ES" dirty="0"/>
              <a:t> ut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 </a:t>
            </a:r>
            <a:r>
              <a:rPr lang="es-ES" dirty="0" err="1"/>
              <a:t>suscipit</a:t>
            </a:r>
            <a:r>
              <a:rPr lang="es-ES" dirty="0"/>
              <a:t> pulvinar. </a:t>
            </a:r>
            <a:r>
              <a:rPr lang="es-ES" dirty="0" err="1"/>
              <a:t>Nulla</a:t>
            </a:r>
            <a:r>
              <a:rPr lang="es-ES" dirty="0"/>
              <a:t> </a:t>
            </a:r>
            <a:r>
              <a:rPr lang="es-ES" dirty="0" err="1"/>
              <a:t>sollicitudin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</a:t>
            </a:r>
            <a:r>
              <a:rPr lang="es-ES" dirty="0" err="1"/>
              <a:t>ligula</a:t>
            </a:r>
            <a:r>
              <a:rPr lang="es-ES" dirty="0"/>
              <a:t> non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, nunc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, in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eros vitae </a:t>
            </a:r>
            <a:r>
              <a:rPr lang="es-ES" dirty="0" err="1"/>
              <a:t>ligula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rhoncus</a:t>
            </a:r>
            <a:r>
              <a:rPr lang="es-ES" dirty="0"/>
              <a:t> nunc et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id </a:t>
            </a:r>
            <a:r>
              <a:rPr lang="es-ES" dirty="0" err="1"/>
              <a:t>felis</a:t>
            </a:r>
            <a:r>
              <a:rPr lang="es-ES" dirty="0"/>
              <a:t>. </a:t>
            </a:r>
            <a:r>
              <a:rPr lang="es-ES" dirty="0" err="1"/>
              <a:t>Curabitur</a:t>
            </a:r>
            <a:r>
              <a:rPr lang="es-ES" dirty="0"/>
              <a:t> </a:t>
            </a:r>
            <a:r>
              <a:rPr lang="es-ES" dirty="0" err="1"/>
              <a:t>aliquet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quis </a:t>
            </a:r>
            <a:r>
              <a:rPr lang="es-ES" dirty="0" err="1"/>
              <a:t>metus</a:t>
            </a:r>
            <a:r>
              <a:rPr lang="es-ES" dirty="0"/>
              <a:t> vitae </a:t>
            </a:r>
            <a:r>
              <a:rPr lang="es-ES" dirty="0" err="1"/>
              <a:t>elit</a:t>
            </a:r>
            <a:r>
              <a:rPr lang="es-ES" dirty="0"/>
              <a:t> </a:t>
            </a:r>
            <a:r>
              <a:rPr lang="es-ES" dirty="0" err="1"/>
              <a:t>lobortis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consectetuer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Morbi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 non mauris </a:t>
            </a:r>
            <a:r>
              <a:rPr lang="es-ES" dirty="0" err="1"/>
              <a:t>convallis</a:t>
            </a:r>
            <a:r>
              <a:rPr lang="es-ES" dirty="0"/>
              <a:t> vehicula. </a:t>
            </a:r>
          </a:p>
        </p:txBody>
      </p:sp>
    </p:spTree>
    <p:extLst>
      <p:ext uri="{BB962C8B-B14F-4D97-AF65-F5344CB8AC3E}">
        <p14:creationId xmlns:p14="http://schemas.microsoft.com/office/powerpoint/2010/main" val="152057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08CA89E-D141-22A1-E8BC-10CAEAAC9727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661323"/>
            <a:ext cx="11521280" cy="386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B76D2335-42E9-BE6B-1A13-2A63BFFF801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F746C528-2770-5383-FC81-D2EB43CD87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235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A1D03-9F1E-7B7C-20D4-49B53D191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2" y="2118630"/>
            <a:ext cx="3486072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24F700D2-9049-B030-9949-88687DD3BBC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157865" y="2118630"/>
            <a:ext cx="3703517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3169051-8786-54DB-539E-5B374736B07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329362" y="4476946"/>
            <a:ext cx="349260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1761987A-84F2-464E-967C-02D82DA63DC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157329" y="4476946"/>
            <a:ext cx="3703516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0149CE8E-1295-53CB-6D57-A4C1BC5CA0F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196741" y="4476946"/>
            <a:ext cx="365989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AC0DBD-0B55-93F6-9975-995CE48F288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38C8B7A-A4F9-04E9-89B4-BDCE3407D957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196742" y="2118630"/>
            <a:ext cx="3659897" cy="2030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82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9421F8F-03A2-F2D5-1089-2DDDFB89B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4354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8B0F6D2E-5AD2-5D44-8982-F2B5DAB340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1" y="5677030"/>
            <a:ext cx="3544352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770A16F-1597-59D8-E0E4-0EBC3C736E43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5139632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8418D691-8F29-1E14-8DFA-E098D1E3179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8" name="Marcador de texto 6">
            <a:extLst>
              <a:ext uri="{FF2B5EF4-FFF2-40B4-BE49-F238E27FC236}">
                <a16:creationId xmlns:a16="http://schemas.microsoft.com/office/drawing/2014/main" id="{BBF87B5E-9EE1-F76E-B77C-CF550EB8BE6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2FDA675-28E7-820C-C875-CA488830846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3958" y="2522184"/>
            <a:ext cx="3744086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0" name="Marcador de texto 4">
            <a:extLst>
              <a:ext uri="{FF2B5EF4-FFF2-40B4-BE49-F238E27FC236}">
                <a16:creationId xmlns:a16="http://schemas.microsoft.com/office/drawing/2014/main" id="{A259F9CE-D38D-7D39-CC73-82E19C36952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423690" y="5677030"/>
            <a:ext cx="3544351" cy="8363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1" name="Marcador de texto 6">
            <a:extLst>
              <a:ext uri="{FF2B5EF4-FFF2-40B4-BE49-F238E27FC236}">
                <a16:creationId xmlns:a16="http://schemas.microsoft.com/office/drawing/2014/main" id="{A6CFFCE9-9974-52BB-D47C-457EA050110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4423690" y="5139632"/>
            <a:ext cx="3544517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7076DAA-AA06-6CB4-BA87-31D3E6F9F54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12288" y="2522184"/>
            <a:ext cx="3534749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Marcador de texto 4">
            <a:extLst>
              <a:ext uri="{FF2B5EF4-FFF2-40B4-BE49-F238E27FC236}">
                <a16:creationId xmlns:a16="http://schemas.microsoft.com/office/drawing/2014/main" id="{B0791D76-1B40-73C1-CEE6-DE249ADAD07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8312288" y="5661650"/>
            <a:ext cx="3534749" cy="8517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95E4E36D-6F5E-DB54-B94A-37662555BDB6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312288" y="5139632"/>
            <a:ext cx="3534749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56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5AE3857F-75CD-ABF9-3937-BE50279F54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766720" y="1008858"/>
            <a:ext cx="5047673" cy="76395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4BD3C42-67C0-FAC8-E04B-7EBB0AD5520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9807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92D8885B-ACC3-AADD-0762-E18BE65EAD5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0528" y="2522184"/>
            <a:ext cx="3747156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BD496A14-BE8C-A50D-C4C2-A6634EC2091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03044" y="2522184"/>
            <a:ext cx="3543993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9" name="Marcador de texto 7">
            <a:extLst>
              <a:ext uri="{FF2B5EF4-FFF2-40B4-BE49-F238E27FC236}">
                <a16:creationId xmlns:a16="http://schemas.microsoft.com/office/drawing/2014/main" id="{CBE54687-F593-F160-6C8D-4FADB72EF90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0" name="Marcador de texto 6">
            <a:extLst>
              <a:ext uri="{FF2B5EF4-FFF2-40B4-BE49-F238E27FC236}">
                <a16:creationId xmlns:a16="http://schemas.microsoft.com/office/drawing/2014/main" id="{D10EFE14-0705-EE78-FCCF-51690E431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907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8B394FD-C105-14B3-A326-62C3C353A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663594"/>
            <a:ext cx="11521279" cy="5862556"/>
          </a:xfrm>
          <a:prstGeom prst="rect">
            <a:avLst/>
          </a:prstGeom>
          <a:solidFill>
            <a:srgbClr val="80CBE8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12253D60-ECB0-AE05-DD12-E18ACEF97DD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70721" y="2060848"/>
            <a:ext cx="10465839" cy="40324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Opener</a:t>
            </a:r>
            <a:endParaRPr lang="es-ES" dirty="0"/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E2F51D20-4379-815E-097A-817C823A4FD8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670720" y="946827"/>
            <a:ext cx="3985120" cy="970005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 algn="l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3495924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D505E1F-3C05-79A6-C700-406F17C7A3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333226"/>
            <a:ext cx="11521278" cy="1379265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57BF7E0-65D2-3E35-E750-46E11B79C4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3899" y="3431689"/>
            <a:ext cx="1001024" cy="375384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140E7C12-7D0F-ADFE-6F77-3BA6A616D8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4569" y="3450605"/>
            <a:ext cx="948058" cy="337553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FAF8F3B-1416-CE19-8126-CA2BCA0EA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77" hasCustomPrompt="1"/>
          </p:nvPr>
        </p:nvSpPr>
        <p:spPr>
          <a:xfrm>
            <a:off x="8904312" y="6350447"/>
            <a:ext cx="2998648" cy="1793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16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WWW.OPENSCIENCEFAIR.EU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79A46B8-8E8D-8234-EFB9-E75E27D56A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3051" y="2050684"/>
            <a:ext cx="1584176" cy="107648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F188AF9-0E44-2D72-D3D1-D702C6B9E9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23392" y="561193"/>
            <a:ext cx="10945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5400" dirty="0" err="1">
                <a:latin typeface="+mj-lt"/>
              </a:rPr>
              <a:t>Thank</a:t>
            </a:r>
            <a:r>
              <a:rPr lang="es-ES" sz="5400" dirty="0">
                <a:latin typeface="+mj-lt"/>
              </a:rPr>
              <a:t> </a:t>
            </a:r>
            <a:r>
              <a:rPr lang="es-ES" sz="5400" dirty="0" err="1">
                <a:latin typeface="+mj-lt"/>
              </a:rPr>
              <a:t>you</a:t>
            </a:r>
            <a:endParaRPr lang="es-E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3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texto 7">
            <a:extLst>
              <a:ext uri="{FF2B5EF4-FFF2-40B4-BE49-F238E27FC236}">
                <a16:creationId xmlns:a16="http://schemas.microsoft.com/office/drawing/2014/main" id="{198C0ACD-22E6-A656-7A3A-3DFCD4121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69" hasCustomPrompt="1"/>
          </p:nvPr>
        </p:nvSpPr>
        <p:spPr>
          <a:xfrm>
            <a:off x="335360" y="1005410"/>
            <a:ext cx="3757394" cy="119945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latin typeface="+mj-lt"/>
              </a:defRPr>
            </a:lvl1pPr>
          </a:lstStyle>
          <a:p>
            <a:r>
              <a:rPr lang="es-ES" dirty="0"/>
              <a:t>Table </a:t>
            </a:r>
            <a:r>
              <a:rPr lang="es-ES" dirty="0" err="1"/>
              <a:t>of</a:t>
            </a:r>
            <a:r>
              <a:rPr lang="es-ES" dirty="0"/>
              <a:t> Content</a:t>
            </a:r>
          </a:p>
        </p:txBody>
      </p:sp>
      <p:sp>
        <p:nvSpPr>
          <p:cNvPr id="32" name="Marcador de texto 6">
            <a:extLst>
              <a:ext uri="{FF2B5EF4-FFF2-40B4-BE49-F238E27FC236}">
                <a16:creationId xmlns:a16="http://schemas.microsoft.com/office/drawing/2014/main" id="{5708E988-0672-A616-EDEF-8CE3CB836C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96238" y="1007740"/>
            <a:ext cx="3860402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id="{06193452-80C9-AFE5-1530-13A2316A307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192854" y="836712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 spc="0" baseline="0"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894BD32A-E3BF-DB15-92B1-CFE6A3773D72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195747" y="1521549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02.</a:t>
            </a:r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B5BE0DA1-2EE1-F5A7-B3C3-CA9636CC91F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7220358" y="218887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03.</a:t>
            </a:r>
          </a:p>
        </p:txBody>
      </p:sp>
      <p:sp>
        <p:nvSpPr>
          <p:cNvPr id="4" name="Marcador de texto 7">
            <a:extLst>
              <a:ext uri="{FF2B5EF4-FFF2-40B4-BE49-F238E27FC236}">
                <a16:creationId xmlns:a16="http://schemas.microsoft.com/office/drawing/2014/main" id="{6DDEFCD9-4739-F193-66F0-D6F31111CC4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7220358" y="285283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04.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9C44F7C8-6A19-022D-0780-AA0FA6E80CD0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7997824" y="1692577"/>
            <a:ext cx="3858815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B10E04DC-597D-90F6-288A-6B4AC6770ED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024812" y="235989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63CFA1F-FCC2-5B1B-7454-9B4251C9BE2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024812" y="302385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4049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F8D6759B-C823-4516-91BE-F88B228FFD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668491"/>
            <a:ext cx="8712968" cy="2760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9DE5D-C80E-24F2-EDBF-5EEE68AA43B1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82784-458D-E38E-DD89-3CEEE5C134E9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28">
            <a:extLst>
              <a:ext uri="{FF2B5EF4-FFF2-40B4-BE49-F238E27FC236}">
                <a16:creationId xmlns:a16="http://schemas.microsoft.com/office/drawing/2014/main" id="{823CE0BD-55CC-15BB-0AAB-38EED88211A7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8FA6CBF4-C8A8-8ACA-E637-3D778B777A70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pic>
        <p:nvPicPr>
          <p:cNvPr id="7" name="Gráfico 1">
            <a:extLst>
              <a:ext uri="{FF2B5EF4-FFF2-40B4-BE49-F238E27FC236}">
                <a16:creationId xmlns:a16="http://schemas.microsoft.com/office/drawing/2014/main" id="{83591A3E-7D00-9D78-BF80-C56A2DFE5F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9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2322978D-83CE-4B05-A252-DA742FCEE69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667026"/>
            <a:ext cx="5760640" cy="27619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“Full page </a:t>
            </a:r>
            <a:r>
              <a:rPr lang="es-ES" dirty="0" err="1"/>
              <a:t>quote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sentence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asit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64DCD117-DF5D-4DEB-91C1-7EB4A5A45FE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431361" y="667026"/>
            <a:ext cx="5422780" cy="5853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6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01E13CCF-5E06-470E-AA77-C62F07E7D0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3431570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C6A626E7-7D7F-4085-AF0B-296B1619906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3429000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F6899BA0-2663-4C71-9A9F-668F5E77F17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4639ACA9-FCF3-41C5-822E-2C57CA27695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39D58CE7-5825-4FF4-BA2D-60637BBC3D1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096000" y="5015746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13" name="Marcador de texto 6">
            <a:extLst>
              <a:ext uri="{FF2B5EF4-FFF2-40B4-BE49-F238E27FC236}">
                <a16:creationId xmlns:a16="http://schemas.microsoft.com/office/drawing/2014/main" id="{4C970273-B8BF-42E6-A31E-0160F8215A1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35360" y="5013176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192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CB06BF06-A0FB-5CCA-1AF2-555CE6656BC4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988425" y="1982169"/>
            <a:ext cx="2868215" cy="28509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C509EE57-7A84-9A42-8970-48536120834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987132" y="4913150"/>
            <a:ext cx="2869508" cy="160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E5EBBC9-CA41-CCF2-F7A9-440EC0037AD5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6085909" y="5595070"/>
            <a:ext cx="2821607" cy="9263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4104" y="667097"/>
            <a:ext cx="2816276" cy="22173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C6B55C39-F81E-5799-8956-82F350F8081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4104" y="2961098"/>
            <a:ext cx="2813555" cy="28441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4C2C21B-F5AD-38E7-07E1-6D09288EE1DA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32789" y="5880621"/>
            <a:ext cx="2813555" cy="640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FF46BCD-E45D-E558-706F-9C77792E18E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227388" y="666303"/>
            <a:ext cx="2784187" cy="1232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97D277-FDE6-364E-EA19-127A32A6761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227322" y="1982169"/>
            <a:ext cx="2784253" cy="2841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25B8203-B61C-1686-8A41-DA0B2453FBF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225960" y="4901631"/>
            <a:ext cx="2785615" cy="1619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9C496F48-E17A-CF02-092D-B1A95C56B5C6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091238" y="666303"/>
            <a:ext cx="2816276" cy="189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1F75D2F-B602-4B12-BFE3-634D44389C59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6088517" y="2641600"/>
            <a:ext cx="2821607" cy="28756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C1888806-0FC2-7574-4087-1EDE0769B7ED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987546" y="666303"/>
            <a:ext cx="2869094" cy="1235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51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5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4" name="Picture Placeholder 8">
            <a:extLst>
              <a:ext uri="{FF2B5EF4-FFF2-40B4-BE49-F238E27FC236}">
                <a16:creationId xmlns:a16="http://schemas.microsoft.com/office/drawing/2014/main" id="{2FBD58D9-DE7D-4C82-B323-85208B81DF9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5" name="Picture Placeholder 8">
            <a:extLst>
              <a:ext uri="{FF2B5EF4-FFF2-40B4-BE49-F238E27FC236}">
                <a16:creationId xmlns:a16="http://schemas.microsoft.com/office/drawing/2014/main" id="{13A6787B-C414-4B44-8344-B2E1939D4FE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6" name="Picture Placeholder 8">
            <a:extLst>
              <a:ext uri="{FF2B5EF4-FFF2-40B4-BE49-F238E27FC236}">
                <a16:creationId xmlns:a16="http://schemas.microsoft.com/office/drawing/2014/main" id="{25C4CB61-63A9-43F1-83EA-437B12B6EEF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0" name="Picture Placeholder 8">
            <a:extLst>
              <a:ext uri="{FF2B5EF4-FFF2-40B4-BE49-F238E27FC236}">
                <a16:creationId xmlns:a16="http://schemas.microsoft.com/office/drawing/2014/main" id="{61BA5426-E692-42FC-A1EB-379E9B7B7F73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1" name="Picture Placeholder 8">
            <a:extLst>
              <a:ext uri="{FF2B5EF4-FFF2-40B4-BE49-F238E27FC236}">
                <a16:creationId xmlns:a16="http://schemas.microsoft.com/office/drawing/2014/main" id="{DED1BFAF-EB0E-48C5-A268-2FFB8181823B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47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9328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574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5756698" y="665312"/>
            <a:ext cx="5903886" cy="5684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18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70F6D05D-BB44-6197-0AF7-8CE388F85F13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A5C563-FB55-927B-9ECD-E2A4F8D77EE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C66C9C30-6B2C-7B1E-39D2-120AFCC065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4A7898A-241D-1B46-598A-0FC24D1C339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A11CCBE-644E-47DB-EFA1-C467FBB37C5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40F3FB21-71BF-FF41-965A-61FD54BF201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7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14E6AAC-7D82-04CE-BF9D-7D50D68C10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77338" y="665310"/>
            <a:ext cx="7079302" cy="58600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CADC1B0F-E640-91CC-52F9-2840FF7E35D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4032448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1B2B30F-EE12-D4D5-C198-B2E14571BE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2517578"/>
            <a:ext cx="4032448" cy="40077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9C610CA2-56C6-25D7-BB67-D18C5BF688C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35360" y="1844824"/>
            <a:ext cx="403244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52759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225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2">
            <a:extLst>
              <a:ext uri="{FF2B5EF4-FFF2-40B4-BE49-F238E27FC236}">
                <a16:creationId xmlns:a16="http://schemas.microsoft.com/office/drawing/2014/main" id="{1543EF5D-5665-0F2F-B5ED-877201827A8F}"/>
              </a:ext>
            </a:extLst>
          </p:cNvPr>
          <p:cNvSpPr>
            <a:spLocks/>
          </p:cNvSpPr>
          <p:nvPr userDrawn="1"/>
        </p:nvSpPr>
        <p:spPr>
          <a:xfrm>
            <a:off x="330422" y="657474"/>
            <a:ext cx="5045497" cy="5867868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701239D2-F705-CB2E-C95D-86A0724F346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3078" y="1005410"/>
            <a:ext cx="4541190" cy="47619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3EB09DD9-D015-293F-A83F-76B500678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438" y="2514130"/>
            <a:ext cx="4387826" cy="367855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1C3C136-BCC8-68AF-BCF1-A3B61545B60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55438" y="1844824"/>
            <a:ext cx="454119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7713CB27-8A3E-E468-6485-FCCECF72F4A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0558" y="665312"/>
            <a:ext cx="6146081" cy="5860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1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718D74AA-6A79-79EA-3FD0-44B1ADCFBA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2736" y="1005410"/>
            <a:ext cx="5423903" cy="482763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endParaRPr lang="es-ES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C68DE567-4B00-34D2-C911-18276B2C4F0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D35588E0-3D44-659E-F873-93549441211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629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4BBE8212-73C5-0139-3EDF-FD66CDE692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840" y="2852936"/>
            <a:ext cx="7200800" cy="299965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5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CA003CA1-6F30-5359-3357-E4ADDA4AAB0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A35D040-2803-1085-B045-6D2E3CBD3F6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9127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1A58BD1-11A1-865C-5F04-92D443068775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668016"/>
            <a:ext cx="7716558" cy="58573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75D78A69-D175-2C95-A770-6E994FB6D3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7278" y="1820145"/>
            <a:ext cx="3469362" cy="470519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DB5B2DBF-A789-B929-8970-5FB4F0133F1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387278" y="668017"/>
            <a:ext cx="3469362" cy="816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872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448416"/>
            <a:ext cx="11521280" cy="423750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81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F87DF8-D033-25EA-AAC1-79CF619E6EF7}"/>
              </a:ext>
            </a:extLst>
          </p:cNvPr>
          <p:cNvSpPr>
            <a:spLocks/>
          </p:cNvSpPr>
          <p:nvPr userDrawn="1"/>
        </p:nvSpPr>
        <p:spPr>
          <a:xfrm>
            <a:off x="335362" y="1880828"/>
            <a:ext cx="11521276" cy="3096344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000" y="2168860"/>
            <a:ext cx="10850133" cy="252027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277FDAB4-1E04-F830-8DE9-9522E6E14800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1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1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7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BF53973-CF9E-415F-B94C-F1F9DE5409EC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DF31E3-C5D5-4797-8E2D-B7608D454A37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D7C95CE7-AC16-8CF3-4CF1-FD037B158AF3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0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0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7ED7689-19C1-C65E-7307-C5D3DAB403F0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Beyond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 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Metrics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: 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Catalyzing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 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Responsible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 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Assessment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 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for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 Open 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Science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 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999764B-EEB5-7E2B-4026-35CFC421536D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D920A5B7-4149-9D0B-BECE-D6E911F3DF67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sp>
        <p:nvSpPr>
          <p:cNvPr id="35" name="Marcador de título 34">
            <a:extLst>
              <a:ext uri="{FF2B5EF4-FFF2-40B4-BE49-F238E27FC236}">
                <a16:creationId xmlns:a16="http://schemas.microsoft.com/office/drawing/2014/main" id="{F02492F1-F69E-E4F8-0734-C63A29EFE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86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</a:t>
            </a:r>
            <a:r>
              <a:rPr lang="es-ES" dirty="0" err="1"/>
              <a:t>títulodel</a:t>
            </a:r>
            <a:r>
              <a:rPr lang="es-ES" dirty="0"/>
              <a:t> patrón</a:t>
            </a:r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D64DE282-1C75-0CA9-019B-48162685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0839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Suisse Int'l Condensed" panose="020B0306000000000000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Suisse Int'l Condensed" panose="020B030600000000000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166762-65FF-91B1-5C01-E6A628CA7D4C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335360" y="1005410"/>
            <a:ext cx="4502582" cy="1199454"/>
          </a:xfrm>
        </p:spPr>
        <p:txBody>
          <a:bodyPr/>
          <a:lstStyle/>
          <a:p>
            <a:r>
              <a:rPr lang="en-US" dirty="0"/>
              <a:t>BEYOND METRICS: CATALYSING RESEARCH ASSESSMENT FOR OPEN SCIENCE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3BA444-8FB9-63E4-3652-6DFF64C5F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936" y="4180650"/>
            <a:ext cx="2662802" cy="13592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4BE040-341B-681E-FCF2-F340BA6F6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91" y="3556074"/>
            <a:ext cx="5832648" cy="31670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64CA12-025F-027E-4094-A2D3CFC27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2928" y="516765"/>
            <a:ext cx="6854067" cy="32403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397DF99-46D9-ABC7-4095-CD05F6D48F1A}"/>
              </a:ext>
            </a:extLst>
          </p:cNvPr>
          <p:cNvSpPr txBox="1"/>
          <p:nvPr/>
        </p:nvSpPr>
        <p:spPr>
          <a:xfrm>
            <a:off x="3071664" y="6021288"/>
            <a:ext cx="2232248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en-GB" sz="1200" dirty="0">
              <a:latin typeface="Lato" panose="020F0502020204030203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B2EBAB1-132F-5A66-1403-1A1A0CCE8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809" y="5697252"/>
            <a:ext cx="2639707" cy="6480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2FCAA92-0CCB-98C3-8AB8-BE8635EB29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2275" y="5867137"/>
            <a:ext cx="1982302" cy="47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413154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Suisse Int'l Medium"/>
        <a:ea typeface=""/>
        <a:cs typeface=""/>
      </a:majorFont>
      <a:minorFont>
        <a:latin typeface="Suisse Int'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>
            <a:latin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68376</TotalTime>
  <Words>9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Suisse Int'l Condensed</vt:lpstr>
      <vt:lpstr>Suisse Int'l Light</vt:lpstr>
      <vt:lpstr>Suisse Int'l Medium</vt:lpstr>
      <vt:lpstr>Aptos</vt:lpstr>
      <vt:lpstr>Arial</vt:lpstr>
      <vt:lpstr>Lato</vt:lpstr>
      <vt:lpstr>1_Diseño personalizado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Template</dc:title>
  <dc:creator>rafayustearchive.com</dc:creator>
  <cp:lastModifiedBy>Giovanna Lima</cp:lastModifiedBy>
  <cp:revision>98</cp:revision>
  <dcterms:created xsi:type="dcterms:W3CDTF">2025-03-25T11:57:09Z</dcterms:created>
  <dcterms:modified xsi:type="dcterms:W3CDTF">2025-09-12T14:07:59Z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7969209-987a-410d-ac15-d40f31778c48_Enabled">
    <vt:lpwstr>true</vt:lpwstr>
  </property>
  <property fmtid="{D5CDD505-2E9C-101B-9397-08002B2CF9AE}" pid="3" name="MSIP_Label_57969209-987a-410d-ac15-d40f31778c48_SetDate">
    <vt:lpwstr>2025-09-12T09:35:33Z</vt:lpwstr>
  </property>
  <property fmtid="{D5CDD505-2E9C-101B-9397-08002B2CF9AE}" pid="4" name="MSIP_Label_57969209-987a-410d-ac15-d40f31778c48_Method">
    <vt:lpwstr>Privileged</vt:lpwstr>
  </property>
  <property fmtid="{D5CDD505-2E9C-101B-9397-08002B2CF9AE}" pid="5" name="MSIP_Label_57969209-987a-410d-ac15-d40f31778c48_Name">
    <vt:lpwstr>57969209-987a-410d-ac15-d40f31778c48</vt:lpwstr>
  </property>
  <property fmtid="{D5CDD505-2E9C-101B-9397-08002B2CF9AE}" pid="6" name="MSIP_Label_57969209-987a-410d-ac15-d40f31778c48_SiteId">
    <vt:lpwstr>2567d566-604c-408a-8a60-55d0dc9d9d6b</vt:lpwstr>
  </property>
  <property fmtid="{D5CDD505-2E9C-101B-9397-08002B2CF9AE}" pid="7" name="MSIP_Label_57969209-987a-410d-ac15-d40f31778c48_ActionId">
    <vt:lpwstr>5a53aff6-31f6-4e37-8d46-455a125161bb</vt:lpwstr>
  </property>
  <property fmtid="{D5CDD505-2E9C-101B-9397-08002B2CF9AE}" pid="8" name="MSIP_Label_57969209-987a-410d-ac15-d40f31778c48_ContentBits">
    <vt:lpwstr>0</vt:lpwstr>
  </property>
  <property fmtid="{D5CDD505-2E9C-101B-9397-08002B2CF9AE}" pid="9" name="MSIP_Label_57969209-987a-410d-ac15-d40f31778c48_Tag">
    <vt:lpwstr>10, 0, 1, 1</vt:lpwstr>
  </property>
</Properties>
</file>