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67275" cy="42794238"/>
  <p:notesSz cx="32918400" cy="51206400"/>
  <p:defaultTextStyle>
    <a:defPPr>
      <a:defRPr lang="en-US"/>
    </a:defPPr>
    <a:lvl1pPr algn="l" rtl="0" eaLnBrk="0" fontAlgn="base" hangingPunct="0">
      <a:spcBef>
        <a:spcPct val="0"/>
      </a:spcBef>
      <a:spcAft>
        <a:spcPct val="0"/>
      </a:spcAft>
      <a:defRPr sz="2800" kern="1200">
        <a:solidFill>
          <a:schemeClr val="tx1"/>
        </a:solidFill>
        <a:latin typeface="Helvetica" panose="020B0604020202020204" pitchFamily="34" charset="0"/>
        <a:ea typeface="MS PGothic" panose="020B0600070205080204" pitchFamily="34" charset="-128"/>
        <a:cs typeface="+mn-cs"/>
      </a:defRPr>
    </a:lvl1pPr>
    <a:lvl2pPr marL="400050" indent="57150" algn="l" rtl="0" eaLnBrk="0" fontAlgn="base" hangingPunct="0">
      <a:spcBef>
        <a:spcPct val="0"/>
      </a:spcBef>
      <a:spcAft>
        <a:spcPct val="0"/>
      </a:spcAft>
      <a:defRPr sz="2800" kern="1200">
        <a:solidFill>
          <a:schemeClr val="tx1"/>
        </a:solidFill>
        <a:latin typeface="Helvetica" panose="020B0604020202020204" pitchFamily="34" charset="0"/>
        <a:ea typeface="MS PGothic" panose="020B0600070205080204" pitchFamily="34" charset="-128"/>
        <a:cs typeface="+mn-cs"/>
      </a:defRPr>
    </a:lvl2pPr>
    <a:lvl3pPr marL="801688" indent="112713" algn="l" rtl="0" eaLnBrk="0" fontAlgn="base" hangingPunct="0">
      <a:spcBef>
        <a:spcPct val="0"/>
      </a:spcBef>
      <a:spcAft>
        <a:spcPct val="0"/>
      </a:spcAft>
      <a:defRPr sz="2800" kern="1200">
        <a:solidFill>
          <a:schemeClr val="tx1"/>
        </a:solidFill>
        <a:latin typeface="Helvetica" panose="020B0604020202020204" pitchFamily="34" charset="0"/>
        <a:ea typeface="MS PGothic" panose="020B0600070205080204" pitchFamily="34" charset="-128"/>
        <a:cs typeface="+mn-cs"/>
      </a:defRPr>
    </a:lvl3pPr>
    <a:lvl4pPr marL="1203325" indent="168275" algn="l" rtl="0" eaLnBrk="0" fontAlgn="base" hangingPunct="0">
      <a:spcBef>
        <a:spcPct val="0"/>
      </a:spcBef>
      <a:spcAft>
        <a:spcPct val="0"/>
      </a:spcAft>
      <a:defRPr sz="2800" kern="1200">
        <a:solidFill>
          <a:schemeClr val="tx1"/>
        </a:solidFill>
        <a:latin typeface="Helvetica" panose="020B0604020202020204" pitchFamily="34" charset="0"/>
        <a:ea typeface="MS PGothic" panose="020B0600070205080204" pitchFamily="34" charset="-128"/>
        <a:cs typeface="+mn-cs"/>
      </a:defRPr>
    </a:lvl4pPr>
    <a:lvl5pPr marL="1604963" indent="223838" algn="l" rtl="0" eaLnBrk="0" fontAlgn="base" hangingPunct="0">
      <a:spcBef>
        <a:spcPct val="0"/>
      </a:spcBef>
      <a:spcAft>
        <a:spcPct val="0"/>
      </a:spcAft>
      <a:defRPr sz="2800" kern="1200">
        <a:solidFill>
          <a:schemeClr val="tx1"/>
        </a:solidFill>
        <a:latin typeface="Helvetica" panose="020B0604020202020204" pitchFamily="34" charset="0"/>
        <a:ea typeface="MS PGothic" panose="020B0600070205080204" pitchFamily="34" charset="-128"/>
        <a:cs typeface="+mn-cs"/>
      </a:defRPr>
    </a:lvl5pPr>
    <a:lvl6pPr marL="2286000" algn="l" defTabSz="914400" rtl="0" eaLnBrk="1" latinLnBrk="0" hangingPunct="1">
      <a:defRPr sz="2800" kern="1200">
        <a:solidFill>
          <a:schemeClr val="tx1"/>
        </a:solidFill>
        <a:latin typeface="Helvetica" panose="020B0604020202020204" pitchFamily="34" charset="0"/>
        <a:ea typeface="MS PGothic" panose="020B0600070205080204" pitchFamily="34" charset="-128"/>
        <a:cs typeface="+mn-cs"/>
      </a:defRPr>
    </a:lvl6pPr>
    <a:lvl7pPr marL="2743200" algn="l" defTabSz="914400" rtl="0" eaLnBrk="1" latinLnBrk="0" hangingPunct="1">
      <a:defRPr sz="2800" kern="1200">
        <a:solidFill>
          <a:schemeClr val="tx1"/>
        </a:solidFill>
        <a:latin typeface="Helvetica" panose="020B0604020202020204" pitchFamily="34" charset="0"/>
        <a:ea typeface="MS PGothic" panose="020B0600070205080204" pitchFamily="34" charset="-128"/>
        <a:cs typeface="+mn-cs"/>
      </a:defRPr>
    </a:lvl7pPr>
    <a:lvl8pPr marL="3200400" algn="l" defTabSz="914400" rtl="0" eaLnBrk="1" latinLnBrk="0" hangingPunct="1">
      <a:defRPr sz="2800" kern="1200">
        <a:solidFill>
          <a:schemeClr val="tx1"/>
        </a:solidFill>
        <a:latin typeface="Helvetica" panose="020B0604020202020204" pitchFamily="34" charset="0"/>
        <a:ea typeface="MS PGothic" panose="020B0600070205080204" pitchFamily="34" charset="-128"/>
        <a:cs typeface="+mn-cs"/>
      </a:defRPr>
    </a:lvl8pPr>
    <a:lvl9pPr marL="3657600" algn="l" defTabSz="914400" rtl="0" eaLnBrk="1" latinLnBrk="0" hangingPunct="1">
      <a:defRPr sz="2800" kern="1200">
        <a:solidFill>
          <a:schemeClr val="tx1"/>
        </a:solidFill>
        <a:latin typeface="Helvetica"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932">
          <p15:clr>
            <a:srgbClr val="A4A3A4"/>
          </p15:clr>
        </p15:guide>
        <p15:guide id="2" orient="horz" pos="25522">
          <p15:clr>
            <a:srgbClr val="A4A3A4"/>
          </p15:clr>
        </p15:guide>
        <p15:guide id="3" orient="horz" pos="4847">
          <p15:clr>
            <a:srgbClr val="A4A3A4"/>
          </p15:clr>
        </p15:guide>
        <p15:guide id="4" orient="horz" pos="2768">
          <p15:clr>
            <a:srgbClr val="A4A3A4"/>
          </p15:clr>
        </p15:guide>
        <p15:guide id="5" pos="4397">
          <p15:clr>
            <a:srgbClr val="A4A3A4"/>
          </p15:clr>
        </p15:guide>
        <p15:guide id="6" pos="4973">
          <p15:clr>
            <a:srgbClr val="A4A3A4"/>
          </p15:clr>
        </p15:guide>
        <p15:guide id="7" pos="9050">
          <p15:clr>
            <a:srgbClr val="A4A3A4"/>
          </p15:clr>
        </p15:guide>
        <p15:guide id="8" pos="14502">
          <p15:clr>
            <a:srgbClr val="A4A3A4"/>
          </p15:clr>
        </p15:guide>
        <p15:guide id="9" pos="680">
          <p15:clr>
            <a:srgbClr val="A4A3A4"/>
          </p15:clr>
        </p15:guide>
        <p15:guide id="10" pos="9652">
          <p15:clr>
            <a:srgbClr val="A4A3A4"/>
          </p15:clr>
        </p15:guide>
        <p15:guide id="11" pos="13928">
          <p15:clr>
            <a:srgbClr val="A4A3A4"/>
          </p15:clr>
        </p15:guide>
        <p15:guide id="12" pos="1824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0066FF"/>
    <a:srgbClr val="191919"/>
    <a:srgbClr val="CCCCFF"/>
    <a:srgbClr val="FFFF66"/>
    <a:srgbClr val="FFFFE1"/>
    <a:srgbClr val="FFF3F3"/>
    <a:srgbClr val="800040"/>
    <a:srgbClr val="004080"/>
    <a:srgbClr val="FF6F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855" autoAdjust="0"/>
    <p:restoredTop sz="94053" autoAdjust="0"/>
  </p:normalViewPr>
  <p:slideViewPr>
    <p:cSldViewPr snapToGrid="0">
      <p:cViewPr>
        <p:scale>
          <a:sx n="39" d="100"/>
          <a:sy n="39" d="100"/>
        </p:scale>
        <p:origin x="2754" y="-5784"/>
      </p:cViewPr>
      <p:guideLst>
        <p:guide orient="horz" pos="932"/>
        <p:guide orient="horz" pos="25522"/>
        <p:guide orient="horz" pos="4847"/>
        <p:guide orient="horz" pos="2768"/>
        <p:guide pos="4397"/>
        <p:guide pos="4973"/>
        <p:guide pos="9050"/>
        <p:guide pos="14502"/>
        <p:guide pos="680"/>
        <p:guide pos="9652"/>
        <p:guide pos="13928"/>
        <p:guide pos="18247"/>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75B79F-6F43-4838-ABCA-58307335D994}"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ES"/>
        </a:p>
      </dgm:t>
    </dgm:pt>
    <dgm:pt modelId="{06525003-24F3-4BF1-8400-BD1119CC96AA}">
      <dgm:prSet phldrT="[Text]" custT="1"/>
      <dgm:spPr>
        <a:solidFill>
          <a:srgbClr val="99CCFF"/>
        </a:solidFill>
      </dgm:spPr>
      <dgm:t>
        <a:bodyPr lIns="0" tIns="0" rIns="0" bIns="0"/>
        <a:lstStyle/>
        <a:p>
          <a:r>
            <a:rPr lang="es-ES" sz="4400" b="1" dirty="0">
              <a:latin typeface="Calibri" panose="020F0502020204030204" pitchFamily="34" charset="0"/>
              <a:ea typeface="Calibri" panose="020F0502020204030204" pitchFamily="34" charset="0"/>
              <a:cs typeface="Calibri" panose="020F0502020204030204" pitchFamily="34" charset="0"/>
            </a:rPr>
            <a:t>Open, free, and FAIR-</a:t>
          </a:r>
          <a:r>
            <a:rPr lang="es-ES" sz="4400" b="1" dirty="0" err="1">
              <a:latin typeface="Calibri" panose="020F0502020204030204" pitchFamily="34" charset="0"/>
              <a:ea typeface="Calibri" panose="020F0502020204030204" pitchFamily="34" charset="0"/>
              <a:cs typeface="Calibri" panose="020F0502020204030204" pitchFamily="34" charset="0"/>
            </a:rPr>
            <a:t>aligned</a:t>
          </a:r>
          <a:r>
            <a:rPr lang="es-ES" sz="4400" b="1" dirty="0">
              <a:latin typeface="Calibri" panose="020F0502020204030204" pitchFamily="34" charset="0"/>
              <a:ea typeface="Calibri" panose="020F0502020204030204" pitchFamily="34" charset="0"/>
              <a:cs typeface="Calibri" panose="020F0502020204030204" pitchFamily="34" charset="0"/>
            </a:rPr>
            <a:t> </a:t>
          </a:r>
          <a:r>
            <a:rPr lang="es-ES" sz="4400" b="1" dirty="0" err="1">
              <a:latin typeface="Calibri" panose="020F0502020204030204" pitchFamily="34" charset="0"/>
              <a:ea typeface="Calibri" panose="020F0502020204030204" pitchFamily="34" charset="0"/>
              <a:cs typeface="Calibri" panose="020F0502020204030204" pitchFamily="34" charset="0"/>
            </a:rPr>
            <a:t>repository</a:t>
          </a:r>
          <a:endParaRPr lang="es-ES" sz="4400" b="1" dirty="0">
            <a:latin typeface="Calibri" panose="020F0502020204030204" pitchFamily="34" charset="0"/>
            <a:ea typeface="Calibri" panose="020F0502020204030204" pitchFamily="34" charset="0"/>
            <a:cs typeface="Calibri" panose="020F0502020204030204" pitchFamily="34" charset="0"/>
          </a:endParaRPr>
        </a:p>
      </dgm:t>
    </dgm:pt>
    <dgm:pt modelId="{E8A7BE62-682B-42F4-9B7D-71837C8946E2}" type="parTrans" cxnId="{B03B97DD-B5C7-41A3-8A87-034FEFD2D730}">
      <dgm:prSet/>
      <dgm:spPr/>
      <dgm:t>
        <a:bodyPr/>
        <a:lstStyle/>
        <a:p>
          <a:endParaRPr lang="es-ES"/>
        </a:p>
      </dgm:t>
    </dgm:pt>
    <dgm:pt modelId="{02EE0BE6-E2C9-47EA-AFAF-3A7AA5E1C8AD}" type="sibTrans" cxnId="{B03B97DD-B5C7-41A3-8A87-034FEFD2D730}">
      <dgm:prSet custT="1"/>
      <dgm:spPr>
        <a:solidFill>
          <a:schemeClr val="accent1">
            <a:hueOff val="0"/>
            <a:satOff val="0"/>
            <a:lumOff val="0"/>
          </a:schemeClr>
        </a:solidFill>
      </dgm:spPr>
      <dgm:t>
        <a:bodyPr/>
        <a:lstStyle/>
        <a:p>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Open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repository</a:t>
          </a:r>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 for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scientific</a:t>
          </a:r>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 data &amp;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collaboration</a:t>
          </a:r>
          <a:endPar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endParaRPr>
        </a:p>
      </dgm:t>
    </dgm:pt>
    <dgm:pt modelId="{0F96B7A5-E52A-4268-8E63-32B82A4FC88D}">
      <dgm:prSet phldrT="[Text]" custT="1"/>
      <dgm:spPr>
        <a:solidFill>
          <a:srgbClr val="99CCFF"/>
        </a:solidFill>
      </dgm:spPr>
      <dgm:t>
        <a:bodyPr lIns="0" tIns="0" rIns="0" bIns="0"/>
        <a:lstStyle/>
        <a:p>
          <a:r>
            <a:rPr lang="es-ES" sz="4400" b="1" dirty="0">
              <a:latin typeface="Calibri" panose="020F0502020204030204" pitchFamily="34" charset="0"/>
              <a:ea typeface="Calibri" panose="020F0502020204030204" pitchFamily="34" charset="0"/>
              <a:cs typeface="Calibri" panose="020F0502020204030204" pitchFamily="34" charset="0"/>
            </a:rPr>
            <a:t>Total </a:t>
          </a:r>
          <a:r>
            <a:rPr lang="es-ES" sz="4400" b="1" dirty="0" err="1">
              <a:latin typeface="Calibri" panose="020F0502020204030204" pitchFamily="34" charset="0"/>
              <a:ea typeface="Calibri" panose="020F0502020204030204" pitchFamily="34" charset="0"/>
              <a:cs typeface="Calibri" panose="020F0502020204030204" pitchFamily="34" charset="0"/>
            </a:rPr>
            <a:t>quantified</a:t>
          </a:r>
          <a:r>
            <a:rPr lang="es-ES" sz="4400" b="1" dirty="0">
              <a:latin typeface="Calibri" panose="020F0502020204030204" pitchFamily="34" charset="0"/>
              <a:ea typeface="Calibri" panose="020F0502020204030204" pitchFamily="34" charset="0"/>
              <a:cs typeface="Calibri" panose="020F0502020204030204" pitchFamily="34" charset="0"/>
            </a:rPr>
            <a:t> Socio-Economic Impact</a:t>
          </a:r>
        </a:p>
        <a:p>
          <a:r>
            <a:rPr lang="es-ES" sz="4400" b="1" dirty="0">
              <a:latin typeface="Calibri" panose="020F0502020204030204" pitchFamily="34" charset="0"/>
              <a:ea typeface="Calibri" panose="020F0502020204030204" pitchFamily="34" charset="0"/>
              <a:cs typeface="Calibri" panose="020F0502020204030204" pitchFamily="34" charset="0"/>
            </a:rPr>
            <a:t>2,8 BCHF</a:t>
          </a:r>
        </a:p>
      </dgm:t>
    </dgm:pt>
    <dgm:pt modelId="{61D3F1B2-7049-46B9-B52B-307FA87ED403}" type="parTrans" cxnId="{7B1662E1-E669-4DBF-BA2A-DE5ED1720513}">
      <dgm:prSet/>
      <dgm:spPr/>
      <dgm:t>
        <a:bodyPr/>
        <a:lstStyle/>
        <a:p>
          <a:endParaRPr lang="es-ES"/>
        </a:p>
      </dgm:t>
    </dgm:pt>
    <dgm:pt modelId="{8BAF38DC-5EE8-481A-A14C-0DEDBBCA1CF5}" type="sibTrans" cxnId="{7B1662E1-E669-4DBF-BA2A-DE5ED1720513}">
      <dgm:prSet custT="1"/>
      <dgm:spPr/>
      <dgm:t>
        <a:bodyPr/>
        <a:lstStyle/>
        <a:p>
          <a:r>
            <a:rPr lang="es-ES" sz="2800" b="1" dirty="0" err="1">
              <a:solidFill>
                <a:srgbClr val="191919"/>
              </a:solidFill>
              <a:latin typeface="Calibri" panose="020F0502020204030204" pitchFamily="34" charset="0"/>
              <a:ea typeface="Calibri" panose="020F0502020204030204" pitchFamily="34" charset="0"/>
              <a:cs typeface="Calibri" panose="020F0502020204030204" pitchFamily="34" charset="0"/>
            </a:rPr>
            <a:t>Quantified</a:t>
          </a:r>
          <a:r>
            <a:rPr lang="es-ES" sz="2800" b="1"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2800" b="1" dirty="0" err="1">
              <a:solidFill>
                <a:srgbClr val="191919"/>
              </a:solidFill>
              <a:latin typeface="Calibri" panose="020F0502020204030204" pitchFamily="34" charset="0"/>
              <a:ea typeface="Calibri" panose="020F0502020204030204" pitchFamily="34" charset="0"/>
              <a:cs typeface="Calibri" panose="020F0502020204030204" pitchFamily="34" charset="0"/>
            </a:rPr>
            <a:t>Benefits</a:t>
          </a:r>
          <a:r>
            <a:rPr lang="es-ES" sz="2800" b="1" dirty="0">
              <a:solidFill>
                <a:srgbClr val="191919"/>
              </a:solidFill>
              <a:latin typeface="Calibri" panose="020F0502020204030204" pitchFamily="34" charset="0"/>
              <a:ea typeface="Calibri" panose="020F0502020204030204" pitchFamily="34" charset="0"/>
              <a:cs typeface="Calibri" panose="020F0502020204030204" pitchFamily="34" charset="0"/>
            </a:rPr>
            <a:t>:
Data </a:t>
          </a:r>
          <a:r>
            <a:rPr lang="es-ES" sz="2800" b="1" dirty="0" err="1">
              <a:solidFill>
                <a:srgbClr val="191919"/>
              </a:solidFill>
              <a:latin typeface="Calibri" panose="020F0502020204030204" pitchFamily="34" charset="0"/>
              <a:ea typeface="Calibri" panose="020F0502020204030204" pitchFamily="34" charset="0"/>
              <a:cs typeface="Calibri" panose="020F0502020204030204" pitchFamily="34" charset="0"/>
            </a:rPr>
            <a:t>storage</a:t>
          </a:r>
          <a:r>
            <a:rPr lang="es-ES" sz="2800" b="1" dirty="0">
              <a:solidFill>
                <a:srgbClr val="191919"/>
              </a:solidFill>
              <a:latin typeface="Calibri" panose="020F0502020204030204" pitchFamily="34" charset="0"/>
              <a:ea typeface="Calibri" panose="020F0502020204030204" pitchFamily="34" charset="0"/>
              <a:cs typeface="Calibri" panose="020F0502020204030204" pitchFamily="34" charset="0"/>
            </a:rPr>
            <a:t>: 1.3 B€
Online </a:t>
          </a:r>
          <a:r>
            <a:rPr lang="es-ES" sz="2800" b="1" dirty="0" err="1">
              <a:solidFill>
                <a:srgbClr val="191919"/>
              </a:solidFill>
              <a:latin typeface="Calibri" panose="020F0502020204030204" pitchFamily="34" charset="0"/>
              <a:ea typeface="Calibri" panose="020F0502020204030204" pitchFamily="34" charset="0"/>
              <a:cs typeface="Calibri" panose="020F0502020204030204" pitchFamily="34" charset="0"/>
            </a:rPr>
            <a:t>usage</a:t>
          </a:r>
          <a:r>
            <a:rPr lang="es-ES" sz="2800" b="1" dirty="0">
              <a:solidFill>
                <a:srgbClr val="191919"/>
              </a:solidFill>
              <a:latin typeface="Calibri" panose="020F0502020204030204" pitchFamily="34" charset="0"/>
              <a:ea typeface="Calibri" panose="020F0502020204030204" pitchFamily="34" charset="0"/>
              <a:cs typeface="Calibri" panose="020F0502020204030204" pitchFamily="34" charset="0"/>
            </a:rPr>
            <a:t>: 1.4 B€
Offline </a:t>
          </a:r>
          <a:r>
            <a:rPr lang="es-ES" sz="2800" b="1" dirty="0" err="1">
              <a:solidFill>
                <a:srgbClr val="191919"/>
              </a:solidFill>
              <a:latin typeface="Calibri" panose="020F0502020204030204" pitchFamily="34" charset="0"/>
              <a:ea typeface="Calibri" panose="020F0502020204030204" pitchFamily="34" charset="0"/>
              <a:cs typeface="Calibri" panose="020F0502020204030204" pitchFamily="34" charset="0"/>
            </a:rPr>
            <a:t>downloads</a:t>
          </a:r>
          <a:r>
            <a:rPr lang="es-ES" sz="2800" b="1" dirty="0">
              <a:solidFill>
                <a:srgbClr val="191919"/>
              </a:solidFill>
              <a:latin typeface="Calibri" panose="020F0502020204030204" pitchFamily="34" charset="0"/>
              <a:ea typeface="Calibri" panose="020F0502020204030204" pitchFamily="34" charset="0"/>
              <a:cs typeface="Calibri" panose="020F0502020204030204" pitchFamily="34" charset="0"/>
            </a:rPr>
            <a:t>:  82 M€</a:t>
          </a:r>
        </a:p>
      </dgm:t>
    </dgm:pt>
    <dgm:pt modelId="{C93F6074-FCC2-43AD-BC08-36E522375F6C}">
      <dgm:prSet phldrT="[Text]" custT="1"/>
      <dgm:spPr/>
      <dgm:t>
        <a:bodyPr lIns="0" tIns="0" rIns="0" bIns="0"/>
        <a:lstStyle/>
        <a:p>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WTP Survey:</a:t>
          </a:r>
        </a:p>
        <a:p>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182 FCC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collaborators</a:t>
          </a:r>
          <a:endPar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endParaRPr>
        </a:p>
      </dgm:t>
    </dgm:pt>
    <dgm:pt modelId="{4C4FEED9-7EE2-4E40-91BA-9918CB781EC5}" type="parTrans" cxnId="{1E996369-26D8-4E57-BC95-1C15364F20D0}">
      <dgm:prSet/>
      <dgm:spPr/>
      <dgm:t>
        <a:bodyPr/>
        <a:lstStyle/>
        <a:p>
          <a:endParaRPr lang="es-ES"/>
        </a:p>
      </dgm:t>
    </dgm:pt>
    <dgm:pt modelId="{CE9930E4-C7FC-47D2-BC9F-543803B2D169}" type="sibTrans" cxnId="{1E996369-26D8-4E57-BC95-1C15364F20D0}">
      <dgm:prSet custT="1"/>
      <dgm:spPr>
        <a:solidFill>
          <a:srgbClr val="99CCFF"/>
        </a:solidFill>
      </dgm:spPr>
      <dgm:t>
        <a:bodyPr/>
        <a:lstStyle/>
        <a:p>
          <a:r>
            <a:rPr lang="es-ES" sz="4400" b="1" dirty="0">
              <a:latin typeface="Calibri" panose="020F0502020204030204" pitchFamily="34" charset="0"/>
              <a:ea typeface="Calibri" panose="020F0502020204030204" pitchFamily="34" charset="0"/>
              <a:cs typeface="Calibri" panose="020F0502020204030204" pitchFamily="34" charset="0"/>
            </a:rPr>
            <a:t>WTP </a:t>
          </a:r>
          <a:r>
            <a:rPr lang="es-ES" sz="4400" b="1" dirty="0" err="1">
              <a:latin typeface="Calibri" panose="020F0502020204030204" pitchFamily="34" charset="0"/>
              <a:ea typeface="Calibri" panose="020F0502020204030204" pitchFamily="34" charset="0"/>
              <a:cs typeface="Calibri" panose="020F0502020204030204" pitchFamily="34" charset="0"/>
            </a:rPr>
            <a:t>obtained</a:t>
          </a:r>
          <a:endParaRPr lang="es-ES" sz="4400" b="1" dirty="0">
            <a:latin typeface="Calibri" panose="020F0502020204030204" pitchFamily="34" charset="0"/>
            <a:ea typeface="Calibri" panose="020F0502020204030204" pitchFamily="34" charset="0"/>
            <a:cs typeface="Calibri" panose="020F0502020204030204" pitchFamily="34" charset="0"/>
          </a:endParaRPr>
        </a:p>
        <a:p>
          <a:r>
            <a:rPr lang="es-ES" sz="4400" b="1" dirty="0">
              <a:latin typeface="Calibri" panose="020F0502020204030204" pitchFamily="34" charset="0"/>
              <a:ea typeface="Calibri" panose="020F0502020204030204" pitchFamily="34" charset="0"/>
              <a:cs typeface="Calibri" panose="020F0502020204030204" pitchFamily="34" charset="0"/>
            </a:rPr>
            <a:t>26,21 € </a:t>
          </a:r>
        </a:p>
      </dgm:t>
    </dgm:pt>
    <dgm:pt modelId="{0181A55E-0C38-46B6-842D-B35D17A09159}">
      <dgm:prSet custT="1"/>
      <dgm:spPr/>
      <dgm:t>
        <a:bodyPr lIns="0" tIns="0" rIns="0" bIns="0"/>
        <a:lstStyle/>
        <a:p>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Stores</a:t>
          </a:r>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 shares &amp; preserves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scientific</a:t>
          </a:r>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 outputs</a:t>
          </a:r>
        </a:p>
      </dgm:t>
    </dgm:pt>
    <dgm:pt modelId="{A041C496-EB29-4C07-A646-E17FEF9ED72F}" type="parTrans" cxnId="{2FED52B7-4FD6-401A-9695-3AF2EB1A2821}">
      <dgm:prSet/>
      <dgm:spPr/>
      <dgm:t>
        <a:bodyPr/>
        <a:lstStyle/>
        <a:p>
          <a:endParaRPr lang="es-ES"/>
        </a:p>
      </dgm:t>
    </dgm:pt>
    <dgm:pt modelId="{C78CC95F-8921-4EFD-BB85-D44F88ABB7CF}" type="sibTrans" cxnId="{2FED52B7-4FD6-401A-9695-3AF2EB1A2821}">
      <dgm:prSet custT="1"/>
      <dgm:spPr>
        <a:solidFill>
          <a:srgbClr val="99CCFF"/>
        </a:solidFill>
      </dgm:spPr>
      <dgm:t>
        <a:bodyPr/>
        <a:lstStyle/>
        <a:p>
          <a:r>
            <a:rPr lang="es-ES" sz="4400" b="1" dirty="0">
              <a:latin typeface="Calibri" panose="020F0502020204030204" pitchFamily="34" charset="0"/>
              <a:ea typeface="Calibri" panose="020F0502020204030204" pitchFamily="34" charset="0"/>
              <a:cs typeface="Calibri" panose="020F0502020204030204" pitchFamily="34" charset="0"/>
            </a:rPr>
            <a:t>Economic </a:t>
          </a:r>
          <a:r>
            <a:rPr lang="es-ES" sz="4400" b="1" dirty="0" err="1">
              <a:latin typeface="Calibri" panose="020F0502020204030204" pitchFamily="34" charset="0"/>
              <a:ea typeface="Calibri" panose="020F0502020204030204" pitchFamily="34" charset="0"/>
              <a:cs typeface="Calibri" panose="020F0502020204030204" pitchFamily="34" charset="0"/>
            </a:rPr>
            <a:t>model</a:t>
          </a:r>
          <a:r>
            <a:rPr lang="es-ES" sz="4400" b="1" dirty="0">
              <a:latin typeface="Calibri" panose="020F0502020204030204" pitchFamily="34" charset="0"/>
              <a:ea typeface="Calibri" panose="020F0502020204030204" pitchFamily="34" charset="0"/>
              <a:cs typeface="Calibri" panose="020F0502020204030204" pitchFamily="34" charset="0"/>
            </a:rPr>
            <a:t>: </a:t>
          </a:r>
        </a:p>
        <a:p>
          <a:r>
            <a:rPr lang="es-ES" sz="4400" b="1" dirty="0">
              <a:latin typeface="Calibri" panose="020F0502020204030204" pitchFamily="34" charset="0"/>
              <a:ea typeface="Calibri" panose="020F0502020204030204" pitchFamily="34" charset="0"/>
              <a:cs typeface="Calibri" panose="020F0502020204030204" pitchFamily="34" charset="0"/>
            </a:rPr>
            <a:t>NPV</a:t>
          </a:r>
        </a:p>
      </dgm:t>
    </dgm:pt>
    <dgm:pt modelId="{9CF9189A-B55A-407A-9012-9679D0E64907}" type="pres">
      <dgm:prSet presAssocID="{3E75B79F-6F43-4838-ABCA-58307335D994}" presName="Name0" presStyleCnt="0">
        <dgm:presLayoutVars>
          <dgm:chMax/>
          <dgm:chPref/>
          <dgm:dir/>
          <dgm:animLvl val="lvl"/>
        </dgm:presLayoutVars>
      </dgm:prSet>
      <dgm:spPr/>
    </dgm:pt>
    <dgm:pt modelId="{FB2B5068-D304-4E6C-934B-37058A87AABE}" type="pres">
      <dgm:prSet presAssocID="{06525003-24F3-4BF1-8400-BD1119CC96AA}" presName="composite" presStyleCnt="0"/>
      <dgm:spPr/>
    </dgm:pt>
    <dgm:pt modelId="{547447FE-91C8-49EA-AF64-DDA6AEAA32A5}" type="pres">
      <dgm:prSet presAssocID="{06525003-24F3-4BF1-8400-BD1119CC96AA}" presName="Parent1" presStyleLbl="node1" presStyleIdx="0" presStyleCnt="8">
        <dgm:presLayoutVars>
          <dgm:chMax val="1"/>
          <dgm:chPref val="1"/>
          <dgm:bulletEnabled val="1"/>
        </dgm:presLayoutVars>
      </dgm:prSet>
      <dgm:spPr/>
    </dgm:pt>
    <dgm:pt modelId="{8F2B9FE6-ABAC-45E6-BC45-2DE21686E31F}" type="pres">
      <dgm:prSet presAssocID="{06525003-24F3-4BF1-8400-BD1119CC96AA}" presName="Childtext1" presStyleLbl="revTx" presStyleIdx="0" presStyleCnt="4">
        <dgm:presLayoutVars>
          <dgm:chMax val="0"/>
          <dgm:chPref val="0"/>
          <dgm:bulletEnabled val="1"/>
        </dgm:presLayoutVars>
      </dgm:prSet>
      <dgm:spPr/>
    </dgm:pt>
    <dgm:pt modelId="{E2B05227-E982-4D5C-96B4-C1D0EAC94006}" type="pres">
      <dgm:prSet presAssocID="{06525003-24F3-4BF1-8400-BD1119CC96AA}" presName="BalanceSpacing" presStyleCnt="0"/>
      <dgm:spPr/>
    </dgm:pt>
    <dgm:pt modelId="{0F5AB14C-1D44-4B1C-87D9-481DC57C1D98}" type="pres">
      <dgm:prSet presAssocID="{06525003-24F3-4BF1-8400-BD1119CC96AA}" presName="BalanceSpacing1" presStyleCnt="0"/>
      <dgm:spPr/>
    </dgm:pt>
    <dgm:pt modelId="{398C9AF0-2F91-49B7-A1E1-211B7DDA63F7}" type="pres">
      <dgm:prSet presAssocID="{02EE0BE6-E2C9-47EA-AFAF-3A7AA5E1C8AD}" presName="Accent1Text" presStyleLbl="node1" presStyleIdx="1" presStyleCnt="8"/>
      <dgm:spPr/>
    </dgm:pt>
    <dgm:pt modelId="{8F533521-B86E-4825-8815-DAED8804079D}" type="pres">
      <dgm:prSet presAssocID="{02EE0BE6-E2C9-47EA-AFAF-3A7AA5E1C8AD}" presName="spaceBetweenRectangles" presStyleCnt="0"/>
      <dgm:spPr/>
    </dgm:pt>
    <dgm:pt modelId="{3DF316F8-621E-4034-9BDF-EEFF812D1787}" type="pres">
      <dgm:prSet presAssocID="{0181A55E-0C38-46B6-842D-B35D17A09159}" presName="composite" presStyleCnt="0"/>
      <dgm:spPr/>
    </dgm:pt>
    <dgm:pt modelId="{BDC82155-72E6-4554-BCAD-B72FC189799C}" type="pres">
      <dgm:prSet presAssocID="{0181A55E-0C38-46B6-842D-B35D17A09159}" presName="Parent1" presStyleLbl="node1" presStyleIdx="2" presStyleCnt="8" custScaleY="97957">
        <dgm:presLayoutVars>
          <dgm:chMax val="1"/>
          <dgm:chPref val="1"/>
          <dgm:bulletEnabled val="1"/>
        </dgm:presLayoutVars>
      </dgm:prSet>
      <dgm:spPr/>
    </dgm:pt>
    <dgm:pt modelId="{1595554D-EDAA-43FF-9B93-70983F78A5AC}" type="pres">
      <dgm:prSet presAssocID="{0181A55E-0C38-46B6-842D-B35D17A09159}" presName="Childtext1" presStyleLbl="revTx" presStyleIdx="1" presStyleCnt="4">
        <dgm:presLayoutVars>
          <dgm:chMax val="0"/>
          <dgm:chPref val="0"/>
          <dgm:bulletEnabled val="1"/>
        </dgm:presLayoutVars>
      </dgm:prSet>
      <dgm:spPr/>
    </dgm:pt>
    <dgm:pt modelId="{6561BB31-3A6F-47D3-B0F0-643754A9D8CC}" type="pres">
      <dgm:prSet presAssocID="{0181A55E-0C38-46B6-842D-B35D17A09159}" presName="BalanceSpacing" presStyleCnt="0"/>
      <dgm:spPr/>
    </dgm:pt>
    <dgm:pt modelId="{C66E1E2B-5328-4B56-B3F8-B21B535D4634}" type="pres">
      <dgm:prSet presAssocID="{0181A55E-0C38-46B6-842D-B35D17A09159}" presName="BalanceSpacing1" presStyleCnt="0"/>
      <dgm:spPr/>
    </dgm:pt>
    <dgm:pt modelId="{BDA25E7A-12CB-4CF3-9432-189A04303042}" type="pres">
      <dgm:prSet presAssocID="{C78CC95F-8921-4EFD-BB85-D44F88ABB7CF}" presName="Accent1Text" presStyleLbl="node1" presStyleIdx="3" presStyleCnt="8"/>
      <dgm:spPr/>
    </dgm:pt>
    <dgm:pt modelId="{E2EBDBC1-0AAD-4721-9197-56422E57C9B1}" type="pres">
      <dgm:prSet presAssocID="{C78CC95F-8921-4EFD-BB85-D44F88ABB7CF}" presName="spaceBetweenRectangles" presStyleCnt="0"/>
      <dgm:spPr/>
    </dgm:pt>
    <dgm:pt modelId="{2DBFF307-7FA1-49F8-9F2A-CBB4D683AB5E}" type="pres">
      <dgm:prSet presAssocID="{0F96B7A5-E52A-4268-8E63-32B82A4FC88D}" presName="composite" presStyleCnt="0"/>
      <dgm:spPr/>
    </dgm:pt>
    <dgm:pt modelId="{ADE5E6B7-F5C2-4C56-8C9A-925515C6FC4B}" type="pres">
      <dgm:prSet presAssocID="{0F96B7A5-E52A-4268-8E63-32B82A4FC88D}" presName="Parent1" presStyleLbl="node1" presStyleIdx="4" presStyleCnt="8">
        <dgm:presLayoutVars>
          <dgm:chMax val="1"/>
          <dgm:chPref val="1"/>
          <dgm:bulletEnabled val="1"/>
        </dgm:presLayoutVars>
      </dgm:prSet>
      <dgm:spPr/>
    </dgm:pt>
    <dgm:pt modelId="{F918507F-94A9-4B27-8A75-1A83A5703FE8}" type="pres">
      <dgm:prSet presAssocID="{0F96B7A5-E52A-4268-8E63-32B82A4FC88D}" presName="Childtext1" presStyleLbl="revTx" presStyleIdx="2" presStyleCnt="4">
        <dgm:presLayoutVars>
          <dgm:chMax val="0"/>
          <dgm:chPref val="0"/>
          <dgm:bulletEnabled val="1"/>
        </dgm:presLayoutVars>
      </dgm:prSet>
      <dgm:spPr/>
    </dgm:pt>
    <dgm:pt modelId="{297F1201-566E-4B0F-AE5D-FD2B90105918}" type="pres">
      <dgm:prSet presAssocID="{0F96B7A5-E52A-4268-8E63-32B82A4FC88D}" presName="BalanceSpacing" presStyleCnt="0"/>
      <dgm:spPr/>
    </dgm:pt>
    <dgm:pt modelId="{8EBA9170-1C07-4621-B9E2-C01DF258F05D}" type="pres">
      <dgm:prSet presAssocID="{0F96B7A5-E52A-4268-8E63-32B82A4FC88D}" presName="BalanceSpacing1" presStyleCnt="0"/>
      <dgm:spPr/>
    </dgm:pt>
    <dgm:pt modelId="{B2B54BF6-C843-410C-AEF3-899449336B5C}" type="pres">
      <dgm:prSet presAssocID="{8BAF38DC-5EE8-481A-A14C-0DEDBBCA1CF5}" presName="Accent1Text" presStyleLbl="node1" presStyleIdx="5" presStyleCnt="8" custScaleX="98304"/>
      <dgm:spPr/>
    </dgm:pt>
    <dgm:pt modelId="{52217B57-AA5C-4B63-8BF8-C2B0416E899F}" type="pres">
      <dgm:prSet presAssocID="{8BAF38DC-5EE8-481A-A14C-0DEDBBCA1CF5}" presName="spaceBetweenRectangles" presStyleCnt="0"/>
      <dgm:spPr/>
    </dgm:pt>
    <dgm:pt modelId="{2E90AD8E-133A-45B2-9192-D3FEB43EAECF}" type="pres">
      <dgm:prSet presAssocID="{C93F6074-FCC2-43AD-BC08-36E522375F6C}" presName="composite" presStyleCnt="0"/>
      <dgm:spPr/>
    </dgm:pt>
    <dgm:pt modelId="{CDCB9348-8DA6-48EB-A1F1-DB76E1D335AA}" type="pres">
      <dgm:prSet presAssocID="{C93F6074-FCC2-43AD-BC08-36E522375F6C}" presName="Parent1" presStyleLbl="node1" presStyleIdx="6" presStyleCnt="8">
        <dgm:presLayoutVars>
          <dgm:chMax val="1"/>
          <dgm:chPref val="1"/>
          <dgm:bulletEnabled val="1"/>
        </dgm:presLayoutVars>
      </dgm:prSet>
      <dgm:spPr/>
    </dgm:pt>
    <dgm:pt modelId="{20A37B00-325C-4741-B73D-1F7C371E67D8}" type="pres">
      <dgm:prSet presAssocID="{C93F6074-FCC2-43AD-BC08-36E522375F6C}" presName="Childtext1" presStyleLbl="revTx" presStyleIdx="3" presStyleCnt="4">
        <dgm:presLayoutVars>
          <dgm:chMax val="0"/>
          <dgm:chPref val="0"/>
          <dgm:bulletEnabled val="1"/>
        </dgm:presLayoutVars>
      </dgm:prSet>
      <dgm:spPr/>
    </dgm:pt>
    <dgm:pt modelId="{B0BB7A43-99AF-496A-87AA-BE8472293C6B}" type="pres">
      <dgm:prSet presAssocID="{C93F6074-FCC2-43AD-BC08-36E522375F6C}" presName="BalanceSpacing" presStyleCnt="0"/>
      <dgm:spPr/>
    </dgm:pt>
    <dgm:pt modelId="{9D61F202-4473-4E95-B196-14731679A6A5}" type="pres">
      <dgm:prSet presAssocID="{C93F6074-FCC2-43AD-BC08-36E522375F6C}" presName="BalanceSpacing1" presStyleCnt="0"/>
      <dgm:spPr/>
    </dgm:pt>
    <dgm:pt modelId="{4E193323-D75E-4A38-8330-D304D9AFCFDC}" type="pres">
      <dgm:prSet presAssocID="{CE9930E4-C7FC-47D2-BC9F-543803B2D169}" presName="Accent1Text" presStyleLbl="node1" presStyleIdx="7" presStyleCnt="8"/>
      <dgm:spPr/>
    </dgm:pt>
  </dgm:ptLst>
  <dgm:cxnLst>
    <dgm:cxn modelId="{21D58017-03C3-4F60-B40F-5F74BA93D77F}" type="presOf" srcId="{0181A55E-0C38-46B6-842D-B35D17A09159}" destId="{BDC82155-72E6-4554-BCAD-B72FC189799C}" srcOrd="0" destOrd="0" presId="urn:microsoft.com/office/officeart/2008/layout/AlternatingHexagons"/>
    <dgm:cxn modelId="{68EA841F-AF13-4B6C-8403-2F3775464D3C}" type="presOf" srcId="{3E75B79F-6F43-4838-ABCA-58307335D994}" destId="{9CF9189A-B55A-407A-9012-9679D0E64907}" srcOrd="0" destOrd="0" presId="urn:microsoft.com/office/officeart/2008/layout/AlternatingHexagons"/>
    <dgm:cxn modelId="{1E996369-26D8-4E57-BC95-1C15364F20D0}" srcId="{3E75B79F-6F43-4838-ABCA-58307335D994}" destId="{C93F6074-FCC2-43AD-BC08-36E522375F6C}" srcOrd="3" destOrd="0" parTransId="{4C4FEED9-7EE2-4E40-91BA-9918CB781EC5}" sibTransId="{CE9930E4-C7FC-47D2-BC9F-543803B2D169}"/>
    <dgm:cxn modelId="{7469055A-AAE6-456D-A9E2-DA1691E7A6F1}" type="presOf" srcId="{C78CC95F-8921-4EFD-BB85-D44F88ABB7CF}" destId="{BDA25E7A-12CB-4CF3-9432-189A04303042}" srcOrd="0" destOrd="0" presId="urn:microsoft.com/office/officeart/2008/layout/AlternatingHexagons"/>
    <dgm:cxn modelId="{0B7A6C84-DD3C-4EA8-905C-C7003F6C7596}" type="presOf" srcId="{8BAF38DC-5EE8-481A-A14C-0DEDBBCA1CF5}" destId="{B2B54BF6-C843-410C-AEF3-899449336B5C}" srcOrd="0" destOrd="0" presId="urn:microsoft.com/office/officeart/2008/layout/AlternatingHexagons"/>
    <dgm:cxn modelId="{C4D7AB8B-00E0-4332-A2AE-922E105D2C74}" type="presOf" srcId="{06525003-24F3-4BF1-8400-BD1119CC96AA}" destId="{547447FE-91C8-49EA-AF64-DDA6AEAA32A5}" srcOrd="0" destOrd="0" presId="urn:microsoft.com/office/officeart/2008/layout/AlternatingHexagons"/>
    <dgm:cxn modelId="{7B143898-A08B-49B5-8742-3E8A618F0E29}" type="presOf" srcId="{0F96B7A5-E52A-4268-8E63-32B82A4FC88D}" destId="{ADE5E6B7-F5C2-4C56-8C9A-925515C6FC4B}" srcOrd="0" destOrd="0" presId="urn:microsoft.com/office/officeart/2008/layout/AlternatingHexagons"/>
    <dgm:cxn modelId="{2FED52B7-4FD6-401A-9695-3AF2EB1A2821}" srcId="{3E75B79F-6F43-4838-ABCA-58307335D994}" destId="{0181A55E-0C38-46B6-842D-B35D17A09159}" srcOrd="1" destOrd="0" parTransId="{A041C496-EB29-4C07-A646-E17FEF9ED72F}" sibTransId="{C78CC95F-8921-4EFD-BB85-D44F88ABB7CF}"/>
    <dgm:cxn modelId="{1168D2B9-8543-4292-9674-FCEB711850EA}" type="presOf" srcId="{C93F6074-FCC2-43AD-BC08-36E522375F6C}" destId="{CDCB9348-8DA6-48EB-A1F1-DB76E1D335AA}" srcOrd="0" destOrd="0" presId="urn:microsoft.com/office/officeart/2008/layout/AlternatingHexagons"/>
    <dgm:cxn modelId="{64E7E0C5-6BF2-4A7D-9821-DE6036A712A6}" type="presOf" srcId="{CE9930E4-C7FC-47D2-BC9F-543803B2D169}" destId="{4E193323-D75E-4A38-8330-D304D9AFCFDC}" srcOrd="0" destOrd="0" presId="urn:microsoft.com/office/officeart/2008/layout/AlternatingHexagons"/>
    <dgm:cxn modelId="{44260ED8-ADCF-4864-A888-005CD6780E9D}" type="presOf" srcId="{02EE0BE6-E2C9-47EA-AFAF-3A7AA5E1C8AD}" destId="{398C9AF0-2F91-49B7-A1E1-211B7DDA63F7}" srcOrd="0" destOrd="0" presId="urn:microsoft.com/office/officeart/2008/layout/AlternatingHexagons"/>
    <dgm:cxn modelId="{B03B97DD-B5C7-41A3-8A87-034FEFD2D730}" srcId="{3E75B79F-6F43-4838-ABCA-58307335D994}" destId="{06525003-24F3-4BF1-8400-BD1119CC96AA}" srcOrd="0" destOrd="0" parTransId="{E8A7BE62-682B-42F4-9B7D-71837C8946E2}" sibTransId="{02EE0BE6-E2C9-47EA-AFAF-3A7AA5E1C8AD}"/>
    <dgm:cxn modelId="{7B1662E1-E669-4DBF-BA2A-DE5ED1720513}" srcId="{3E75B79F-6F43-4838-ABCA-58307335D994}" destId="{0F96B7A5-E52A-4268-8E63-32B82A4FC88D}" srcOrd="2" destOrd="0" parTransId="{61D3F1B2-7049-46B9-B52B-307FA87ED403}" sibTransId="{8BAF38DC-5EE8-481A-A14C-0DEDBBCA1CF5}"/>
    <dgm:cxn modelId="{F0455AE3-DA75-4235-B098-AFFC85F8E958}" type="presParOf" srcId="{9CF9189A-B55A-407A-9012-9679D0E64907}" destId="{FB2B5068-D304-4E6C-934B-37058A87AABE}" srcOrd="0" destOrd="0" presId="urn:microsoft.com/office/officeart/2008/layout/AlternatingHexagons"/>
    <dgm:cxn modelId="{73871D67-37A2-440D-B448-49CE1CCDBB22}" type="presParOf" srcId="{FB2B5068-D304-4E6C-934B-37058A87AABE}" destId="{547447FE-91C8-49EA-AF64-DDA6AEAA32A5}" srcOrd="0" destOrd="0" presId="urn:microsoft.com/office/officeart/2008/layout/AlternatingHexagons"/>
    <dgm:cxn modelId="{5DD2DEC4-5975-468B-A320-FC8E33D8C4AB}" type="presParOf" srcId="{FB2B5068-D304-4E6C-934B-37058A87AABE}" destId="{8F2B9FE6-ABAC-45E6-BC45-2DE21686E31F}" srcOrd="1" destOrd="0" presId="urn:microsoft.com/office/officeart/2008/layout/AlternatingHexagons"/>
    <dgm:cxn modelId="{7367CBB7-18BD-4298-BC3A-5AD4C7D4F3B0}" type="presParOf" srcId="{FB2B5068-D304-4E6C-934B-37058A87AABE}" destId="{E2B05227-E982-4D5C-96B4-C1D0EAC94006}" srcOrd="2" destOrd="0" presId="urn:microsoft.com/office/officeart/2008/layout/AlternatingHexagons"/>
    <dgm:cxn modelId="{31CF9AD7-AA18-48AB-8C4E-D015634D916C}" type="presParOf" srcId="{FB2B5068-D304-4E6C-934B-37058A87AABE}" destId="{0F5AB14C-1D44-4B1C-87D9-481DC57C1D98}" srcOrd="3" destOrd="0" presId="urn:microsoft.com/office/officeart/2008/layout/AlternatingHexagons"/>
    <dgm:cxn modelId="{70F6D845-7C38-4EE7-8E7E-89A32EF9C307}" type="presParOf" srcId="{FB2B5068-D304-4E6C-934B-37058A87AABE}" destId="{398C9AF0-2F91-49B7-A1E1-211B7DDA63F7}" srcOrd="4" destOrd="0" presId="urn:microsoft.com/office/officeart/2008/layout/AlternatingHexagons"/>
    <dgm:cxn modelId="{D621385A-1594-4784-A2B1-147C490470B7}" type="presParOf" srcId="{9CF9189A-B55A-407A-9012-9679D0E64907}" destId="{8F533521-B86E-4825-8815-DAED8804079D}" srcOrd="1" destOrd="0" presId="urn:microsoft.com/office/officeart/2008/layout/AlternatingHexagons"/>
    <dgm:cxn modelId="{EA08DA4D-AE9B-41DC-B7EE-F0DEDEB5F5A4}" type="presParOf" srcId="{9CF9189A-B55A-407A-9012-9679D0E64907}" destId="{3DF316F8-621E-4034-9BDF-EEFF812D1787}" srcOrd="2" destOrd="0" presId="urn:microsoft.com/office/officeart/2008/layout/AlternatingHexagons"/>
    <dgm:cxn modelId="{13DB25D2-C5F0-465E-A45D-40886A17FFDA}" type="presParOf" srcId="{3DF316F8-621E-4034-9BDF-EEFF812D1787}" destId="{BDC82155-72E6-4554-BCAD-B72FC189799C}" srcOrd="0" destOrd="0" presId="urn:microsoft.com/office/officeart/2008/layout/AlternatingHexagons"/>
    <dgm:cxn modelId="{B28220F2-AB4D-44EF-BE6C-AEE368377806}" type="presParOf" srcId="{3DF316F8-621E-4034-9BDF-EEFF812D1787}" destId="{1595554D-EDAA-43FF-9B93-70983F78A5AC}" srcOrd="1" destOrd="0" presId="urn:microsoft.com/office/officeart/2008/layout/AlternatingHexagons"/>
    <dgm:cxn modelId="{54212E32-D5BB-4BBD-899A-6C731038E4AA}" type="presParOf" srcId="{3DF316F8-621E-4034-9BDF-EEFF812D1787}" destId="{6561BB31-3A6F-47D3-B0F0-643754A9D8CC}" srcOrd="2" destOrd="0" presId="urn:microsoft.com/office/officeart/2008/layout/AlternatingHexagons"/>
    <dgm:cxn modelId="{51496E02-51BC-46F8-B168-BB3222EF6425}" type="presParOf" srcId="{3DF316F8-621E-4034-9BDF-EEFF812D1787}" destId="{C66E1E2B-5328-4B56-B3F8-B21B535D4634}" srcOrd="3" destOrd="0" presId="urn:microsoft.com/office/officeart/2008/layout/AlternatingHexagons"/>
    <dgm:cxn modelId="{F462BEEA-F362-4E89-B2E2-CA6367593384}" type="presParOf" srcId="{3DF316F8-621E-4034-9BDF-EEFF812D1787}" destId="{BDA25E7A-12CB-4CF3-9432-189A04303042}" srcOrd="4" destOrd="0" presId="urn:microsoft.com/office/officeart/2008/layout/AlternatingHexagons"/>
    <dgm:cxn modelId="{8F9213C2-A3FB-4B9C-95AC-9F897C66B4A1}" type="presParOf" srcId="{9CF9189A-B55A-407A-9012-9679D0E64907}" destId="{E2EBDBC1-0AAD-4721-9197-56422E57C9B1}" srcOrd="3" destOrd="0" presId="urn:microsoft.com/office/officeart/2008/layout/AlternatingHexagons"/>
    <dgm:cxn modelId="{22DE51B8-DA23-4626-9C6B-07658243D7EB}" type="presParOf" srcId="{9CF9189A-B55A-407A-9012-9679D0E64907}" destId="{2DBFF307-7FA1-49F8-9F2A-CBB4D683AB5E}" srcOrd="4" destOrd="0" presId="urn:microsoft.com/office/officeart/2008/layout/AlternatingHexagons"/>
    <dgm:cxn modelId="{907524DA-8FEC-4626-AE87-81885272077D}" type="presParOf" srcId="{2DBFF307-7FA1-49F8-9F2A-CBB4D683AB5E}" destId="{ADE5E6B7-F5C2-4C56-8C9A-925515C6FC4B}" srcOrd="0" destOrd="0" presId="urn:microsoft.com/office/officeart/2008/layout/AlternatingHexagons"/>
    <dgm:cxn modelId="{3BFC7A3C-8A2D-4F2F-9195-CA35E95A73DE}" type="presParOf" srcId="{2DBFF307-7FA1-49F8-9F2A-CBB4D683AB5E}" destId="{F918507F-94A9-4B27-8A75-1A83A5703FE8}" srcOrd="1" destOrd="0" presId="urn:microsoft.com/office/officeart/2008/layout/AlternatingHexagons"/>
    <dgm:cxn modelId="{27F5FAD2-CD91-42E4-B010-526BCF5F7467}" type="presParOf" srcId="{2DBFF307-7FA1-49F8-9F2A-CBB4D683AB5E}" destId="{297F1201-566E-4B0F-AE5D-FD2B90105918}" srcOrd="2" destOrd="0" presId="urn:microsoft.com/office/officeart/2008/layout/AlternatingHexagons"/>
    <dgm:cxn modelId="{EABCC5AD-E674-4834-B362-D8088A0A87D3}" type="presParOf" srcId="{2DBFF307-7FA1-49F8-9F2A-CBB4D683AB5E}" destId="{8EBA9170-1C07-4621-B9E2-C01DF258F05D}" srcOrd="3" destOrd="0" presId="urn:microsoft.com/office/officeart/2008/layout/AlternatingHexagons"/>
    <dgm:cxn modelId="{513D8761-9C89-4DFE-A560-65CD4C26E00A}" type="presParOf" srcId="{2DBFF307-7FA1-49F8-9F2A-CBB4D683AB5E}" destId="{B2B54BF6-C843-410C-AEF3-899449336B5C}" srcOrd="4" destOrd="0" presId="urn:microsoft.com/office/officeart/2008/layout/AlternatingHexagons"/>
    <dgm:cxn modelId="{E2A52F51-D289-4164-965A-F66DF3D01290}" type="presParOf" srcId="{9CF9189A-B55A-407A-9012-9679D0E64907}" destId="{52217B57-AA5C-4B63-8BF8-C2B0416E899F}" srcOrd="5" destOrd="0" presId="urn:microsoft.com/office/officeart/2008/layout/AlternatingHexagons"/>
    <dgm:cxn modelId="{5B675D21-08CD-4502-B95A-5AB78E60AEBE}" type="presParOf" srcId="{9CF9189A-B55A-407A-9012-9679D0E64907}" destId="{2E90AD8E-133A-45B2-9192-D3FEB43EAECF}" srcOrd="6" destOrd="0" presId="urn:microsoft.com/office/officeart/2008/layout/AlternatingHexagons"/>
    <dgm:cxn modelId="{592A5012-47F1-4AC5-925A-0F00BFB4639B}" type="presParOf" srcId="{2E90AD8E-133A-45B2-9192-D3FEB43EAECF}" destId="{CDCB9348-8DA6-48EB-A1F1-DB76E1D335AA}" srcOrd="0" destOrd="0" presId="urn:microsoft.com/office/officeart/2008/layout/AlternatingHexagons"/>
    <dgm:cxn modelId="{17194F23-6FB3-4BC1-A1DD-5DCB5A3DAABE}" type="presParOf" srcId="{2E90AD8E-133A-45B2-9192-D3FEB43EAECF}" destId="{20A37B00-325C-4741-B73D-1F7C371E67D8}" srcOrd="1" destOrd="0" presId="urn:microsoft.com/office/officeart/2008/layout/AlternatingHexagons"/>
    <dgm:cxn modelId="{120A288A-E9EC-41C2-A946-C2DD4A60DBF0}" type="presParOf" srcId="{2E90AD8E-133A-45B2-9192-D3FEB43EAECF}" destId="{B0BB7A43-99AF-496A-87AA-BE8472293C6B}" srcOrd="2" destOrd="0" presId="urn:microsoft.com/office/officeart/2008/layout/AlternatingHexagons"/>
    <dgm:cxn modelId="{7CD18381-0B07-4C15-8A1E-6CCB9EB4FFC4}" type="presParOf" srcId="{2E90AD8E-133A-45B2-9192-D3FEB43EAECF}" destId="{9D61F202-4473-4E95-B196-14731679A6A5}" srcOrd="3" destOrd="0" presId="urn:microsoft.com/office/officeart/2008/layout/AlternatingHexagons"/>
    <dgm:cxn modelId="{AC38CDB3-E5FD-4713-B512-B07D3F5F32F4}" type="presParOf" srcId="{2E90AD8E-133A-45B2-9192-D3FEB43EAECF}" destId="{4E193323-D75E-4A38-8330-D304D9AFCFDC}" srcOrd="4" destOrd="0" presId="urn:microsoft.com/office/officeart/2008/layout/AlternatingHexagon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75B79F-6F43-4838-ABCA-58307335D994}"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ES"/>
        </a:p>
      </dgm:t>
    </dgm:pt>
    <dgm:pt modelId="{06525003-24F3-4BF1-8400-BD1119CC96AA}">
      <dgm:prSet phldrT="[Text]" custT="1"/>
      <dgm:spPr>
        <a:solidFill>
          <a:srgbClr val="99CCFF"/>
        </a:solidFill>
      </dgm:spPr>
      <dgm:t>
        <a:bodyPr lIns="0" tIns="0" rIns="0" bIns="0"/>
        <a:lstStyle/>
        <a:p>
          <a:r>
            <a:rPr lang="es-ES" sz="4400" b="1" dirty="0">
              <a:latin typeface="Calibri" panose="020F0502020204030204" pitchFamily="34" charset="0"/>
              <a:ea typeface="Calibri" panose="020F0502020204030204" pitchFamily="34" charset="0"/>
              <a:cs typeface="Calibri" panose="020F0502020204030204" pitchFamily="34" charset="0"/>
            </a:rPr>
            <a:t>Free, open-</a:t>
          </a:r>
          <a:r>
            <a:rPr lang="es-ES" sz="4400" b="1" dirty="0" err="1">
              <a:latin typeface="Calibri" panose="020F0502020204030204" pitchFamily="34" charset="0"/>
              <a:ea typeface="Calibri" panose="020F0502020204030204" pitchFamily="34" charset="0"/>
              <a:cs typeface="Calibri" panose="020F0502020204030204" pitchFamily="34" charset="0"/>
            </a:rPr>
            <a:t>source</a:t>
          </a:r>
          <a:r>
            <a:rPr lang="es-ES" sz="4400" b="1" dirty="0">
              <a:latin typeface="Calibri" panose="020F0502020204030204" pitchFamily="34" charset="0"/>
              <a:ea typeface="Calibri" panose="020F0502020204030204" pitchFamily="34" charset="0"/>
              <a:cs typeface="Calibri" panose="020F0502020204030204" pitchFamily="34" charset="0"/>
            </a:rPr>
            <a:t>, CERN-</a:t>
          </a:r>
          <a:r>
            <a:rPr lang="es-ES" sz="4400" b="1" dirty="0" err="1">
              <a:latin typeface="Calibri" panose="020F0502020204030204" pitchFamily="34" charset="0"/>
              <a:ea typeface="Calibri" panose="020F0502020204030204" pitchFamily="34" charset="0"/>
              <a:cs typeface="Calibri" panose="020F0502020204030204" pitchFamily="34" charset="0"/>
            </a:rPr>
            <a:t>developed</a:t>
          </a:r>
          <a:r>
            <a:rPr lang="es-ES" sz="4400" b="1" dirty="0">
              <a:latin typeface="Calibri" panose="020F0502020204030204" pitchFamily="34" charset="0"/>
              <a:ea typeface="Calibri" panose="020F0502020204030204" pitchFamily="34" charset="0"/>
              <a:cs typeface="Calibri" panose="020F0502020204030204" pitchFamily="34" charset="0"/>
            </a:rPr>
            <a:t> </a:t>
          </a:r>
          <a:r>
            <a:rPr lang="es-ES" sz="4400" b="1" dirty="0" err="1">
              <a:latin typeface="Calibri" panose="020F0502020204030204" pitchFamily="34" charset="0"/>
              <a:ea typeface="Calibri" panose="020F0502020204030204" pitchFamily="34" charset="0"/>
              <a:cs typeface="Calibri" panose="020F0502020204030204" pitchFamily="34" charset="0"/>
            </a:rPr>
            <a:t>tool</a:t>
          </a:r>
          <a:endParaRPr lang="es-ES" sz="4400" b="1" dirty="0">
            <a:latin typeface="Calibri" panose="020F0502020204030204" pitchFamily="34" charset="0"/>
            <a:ea typeface="Calibri" panose="020F0502020204030204" pitchFamily="34" charset="0"/>
            <a:cs typeface="Calibri" panose="020F0502020204030204" pitchFamily="34" charset="0"/>
          </a:endParaRPr>
        </a:p>
      </dgm:t>
    </dgm:pt>
    <dgm:pt modelId="{E8A7BE62-682B-42F4-9B7D-71837C8946E2}" type="parTrans" cxnId="{B03B97DD-B5C7-41A3-8A87-034FEFD2D730}">
      <dgm:prSet/>
      <dgm:spPr/>
      <dgm:t>
        <a:bodyPr/>
        <a:lstStyle/>
        <a:p>
          <a:endParaRPr lang="es-ES"/>
        </a:p>
      </dgm:t>
    </dgm:pt>
    <dgm:pt modelId="{02EE0BE6-E2C9-47EA-AFAF-3A7AA5E1C8AD}" type="sibTrans" cxnId="{B03B97DD-B5C7-41A3-8A87-034FEFD2D730}">
      <dgm:prSet custT="1"/>
      <dgm:spPr>
        <a:solidFill>
          <a:schemeClr val="accent1">
            <a:hueOff val="0"/>
            <a:satOff val="0"/>
            <a:lumOff val="0"/>
          </a:schemeClr>
        </a:solidFill>
      </dgm:spPr>
      <dgm:t>
        <a:bodyPr/>
        <a:lstStyle/>
        <a:p>
          <a:endPar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endParaRPr>
        </a:p>
        <a:p>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Conference</a:t>
          </a:r>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 workshop &amp; meeting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management</a:t>
          </a:r>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platform</a:t>
          </a:r>
          <a:r>
            <a:rPr lang="es-ES" sz="4400" b="1" dirty="0">
              <a:solidFill>
                <a:srgbClr val="191919"/>
              </a:solidFill>
            </a:rPr>
            <a:t>	</a:t>
          </a:r>
        </a:p>
      </dgm:t>
    </dgm:pt>
    <dgm:pt modelId="{0F96B7A5-E52A-4268-8E63-32B82A4FC88D}">
      <dgm:prSet phldrT="[Text]" custT="1"/>
      <dgm:spPr>
        <a:solidFill>
          <a:srgbClr val="99CCFF"/>
        </a:solidFill>
      </dgm:spPr>
      <dgm:t>
        <a:bodyPr/>
        <a:lstStyle/>
        <a:p>
          <a:r>
            <a:rPr lang="es-ES" sz="4400" b="1" dirty="0" err="1">
              <a:latin typeface="Calibri" panose="020F0502020204030204" pitchFamily="34" charset="0"/>
              <a:ea typeface="Calibri" panose="020F0502020204030204" pitchFamily="34" charset="0"/>
              <a:cs typeface="Calibri" panose="020F0502020204030204" pitchFamily="34" charset="0"/>
            </a:rPr>
            <a:t>Average</a:t>
          </a:r>
          <a:r>
            <a:rPr lang="es-ES" sz="4400" b="1" dirty="0">
              <a:latin typeface="Calibri" panose="020F0502020204030204" pitchFamily="34" charset="0"/>
              <a:ea typeface="Calibri" panose="020F0502020204030204" pitchFamily="34" charset="0"/>
              <a:cs typeface="Calibri" panose="020F0502020204030204" pitchFamily="34" charset="0"/>
            </a:rPr>
            <a:t> WTP per </a:t>
          </a:r>
          <a:r>
            <a:rPr lang="es-ES" sz="4400" b="1" dirty="0" err="1">
              <a:latin typeface="Calibri" panose="020F0502020204030204" pitchFamily="34" charset="0"/>
              <a:ea typeface="Calibri" panose="020F0502020204030204" pitchFamily="34" charset="0"/>
              <a:cs typeface="Calibri" panose="020F0502020204030204" pitchFamily="34" charset="0"/>
            </a:rPr>
            <a:t>event</a:t>
          </a:r>
          <a:endParaRPr lang="es-ES" sz="4400" b="1" dirty="0">
            <a:latin typeface="Calibri" panose="020F0502020204030204" pitchFamily="34" charset="0"/>
            <a:ea typeface="Calibri" panose="020F0502020204030204" pitchFamily="34" charset="0"/>
            <a:cs typeface="Calibri" panose="020F0502020204030204" pitchFamily="34" charset="0"/>
          </a:endParaRPr>
        </a:p>
        <a:p>
          <a:r>
            <a:rPr lang="es-ES" sz="4400" b="1" dirty="0">
              <a:latin typeface="Calibri" panose="020F0502020204030204" pitchFamily="34" charset="0"/>
              <a:ea typeface="Calibri" panose="020F0502020204030204" pitchFamily="34" charset="0"/>
              <a:cs typeface="Calibri" panose="020F0502020204030204" pitchFamily="34" charset="0"/>
            </a:rPr>
            <a:t>405,53 €</a:t>
          </a:r>
        </a:p>
      </dgm:t>
    </dgm:pt>
    <dgm:pt modelId="{61D3F1B2-7049-46B9-B52B-307FA87ED403}" type="parTrans" cxnId="{7B1662E1-E669-4DBF-BA2A-DE5ED1720513}">
      <dgm:prSet/>
      <dgm:spPr/>
      <dgm:t>
        <a:bodyPr/>
        <a:lstStyle/>
        <a:p>
          <a:endParaRPr lang="es-ES"/>
        </a:p>
      </dgm:t>
    </dgm:pt>
    <dgm:pt modelId="{8BAF38DC-5EE8-481A-A14C-0DEDBBCA1CF5}" type="sibTrans" cxnId="{7B1662E1-E669-4DBF-BA2A-DE5ED1720513}">
      <dgm:prSet custT="1"/>
      <dgm:spPr/>
      <dgm:t>
        <a:bodyPr/>
        <a:lstStyle/>
        <a:p>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Survey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across</a:t>
          </a:r>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 5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countries</a:t>
          </a:r>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 (2,100 </a:t>
          </a:r>
          <a:r>
            <a:rPr lang="es-ES" sz="4400" b="1" dirty="0" err="1">
              <a:solidFill>
                <a:srgbClr val="191919"/>
              </a:solidFill>
              <a:latin typeface="Calibri" panose="020F0502020204030204" pitchFamily="34" charset="0"/>
              <a:ea typeface="Calibri" panose="020F0502020204030204" pitchFamily="34" charset="0"/>
              <a:cs typeface="Calibri" panose="020F0502020204030204" pitchFamily="34" charset="0"/>
            </a:rPr>
            <a:t>respondents</a:t>
          </a:r>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a:t>
          </a:r>
        </a:p>
        <a:p>
          <a:endPar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endParaRPr>
        </a:p>
      </dgm:t>
    </dgm:pt>
    <dgm:pt modelId="{C93F6074-FCC2-43AD-BC08-36E522375F6C}">
      <dgm:prSet phldrT="[Text]" custT="1"/>
      <dgm:spPr/>
      <dgm:t>
        <a:bodyPr/>
        <a:lstStyle/>
        <a:p>
          <a:r>
            <a:rPr lang="es-ES" sz="4400" b="1" dirty="0">
              <a:solidFill>
                <a:srgbClr val="191919"/>
              </a:solidFill>
              <a:latin typeface="Calibri" panose="020F0502020204030204" pitchFamily="34" charset="0"/>
              <a:ea typeface="Calibri" panose="020F0502020204030204" pitchFamily="34" charset="0"/>
              <a:cs typeface="Calibri" panose="020F0502020204030204" pitchFamily="34" charset="0"/>
            </a:rPr>
            <a:t>MWTP</a:t>
          </a:r>
        </a:p>
        <a:p>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Abstract</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submissions</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and </a:t>
          </a:r>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publications</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review</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1" dirty="0">
              <a:solidFill>
                <a:srgbClr val="191919"/>
              </a:solidFill>
              <a:latin typeface="Calibri" panose="020F0502020204030204" pitchFamily="34" charset="0"/>
              <a:ea typeface="Calibri" panose="020F0502020204030204" pitchFamily="34" charset="0"/>
              <a:cs typeface="Calibri" panose="020F0502020204030204" pitchFamily="34" charset="0"/>
            </a:rPr>
            <a:t>307 €</a:t>
          </a:r>
        </a:p>
        <a:p>
          <a:endParaRPr lang="es-ES" sz="1800" b="1" dirty="0">
            <a:solidFill>
              <a:srgbClr val="191919"/>
            </a:solidFill>
            <a:latin typeface="Calibri" panose="020F0502020204030204" pitchFamily="34" charset="0"/>
            <a:ea typeface="Calibri" panose="020F0502020204030204" pitchFamily="34" charset="0"/>
            <a:cs typeface="Calibri" panose="020F0502020204030204" pitchFamily="34" charset="0"/>
          </a:endParaRPr>
        </a:p>
        <a:p>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Registration </a:t>
          </a:r>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form</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and </a:t>
          </a:r>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room</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reservation</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1" dirty="0">
              <a:solidFill>
                <a:srgbClr val="191919"/>
              </a:solidFill>
              <a:latin typeface="Calibri" panose="020F0502020204030204" pitchFamily="34" charset="0"/>
              <a:ea typeface="Calibri" panose="020F0502020204030204" pitchFamily="34" charset="0"/>
              <a:cs typeface="Calibri" panose="020F0502020204030204" pitchFamily="34" charset="0"/>
            </a:rPr>
            <a:t>362 €</a:t>
          </a:r>
        </a:p>
        <a:p>
          <a:endParaRPr lang="es-ES" sz="1800" b="1" dirty="0">
            <a:solidFill>
              <a:srgbClr val="191919"/>
            </a:solidFill>
            <a:latin typeface="Calibri" panose="020F0502020204030204" pitchFamily="34" charset="0"/>
            <a:ea typeface="Calibri" panose="020F0502020204030204" pitchFamily="34" charset="0"/>
            <a:cs typeface="Calibri" panose="020F0502020204030204" pitchFamily="34" charset="0"/>
          </a:endParaRPr>
        </a:p>
        <a:p>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Customizing</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the</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dirty="0" err="1">
              <a:solidFill>
                <a:srgbClr val="191919"/>
              </a:solidFill>
              <a:latin typeface="Calibri" panose="020F0502020204030204" pitchFamily="34" charset="0"/>
              <a:ea typeface="Calibri" panose="020F0502020204030204" pitchFamily="34" charset="0"/>
              <a:cs typeface="Calibri" panose="020F0502020204030204" pitchFamily="34" charset="0"/>
            </a:rPr>
            <a:t>event</a:t>
          </a:r>
          <a:r>
            <a:rPr lang="es-ES" sz="1800" b="0" dirty="0">
              <a:solidFill>
                <a:srgbClr val="191919"/>
              </a:solidFill>
              <a:latin typeface="Calibri" panose="020F0502020204030204" pitchFamily="34" charset="0"/>
              <a:ea typeface="Calibri" panose="020F0502020204030204" pitchFamily="34" charset="0"/>
              <a:cs typeface="Calibri" panose="020F0502020204030204" pitchFamily="34" charset="0"/>
            </a:rPr>
            <a:t> page </a:t>
          </a:r>
          <a:r>
            <a:rPr lang="es-ES" sz="1800" b="1" dirty="0">
              <a:solidFill>
                <a:srgbClr val="191919"/>
              </a:solidFill>
              <a:latin typeface="Calibri" panose="020F0502020204030204" pitchFamily="34" charset="0"/>
              <a:ea typeface="Calibri" panose="020F0502020204030204" pitchFamily="34" charset="0"/>
              <a:cs typeface="Calibri" panose="020F0502020204030204" pitchFamily="34" charset="0"/>
            </a:rPr>
            <a:t>210 €</a:t>
          </a:r>
        </a:p>
        <a:p>
          <a:r>
            <a:rPr kumimoji="0" lang="en-GB" sz="1800" b="1" i="0" u="none" strike="noStrike" cap="none" spc="0" normalizeH="0" baseline="0" noProof="0" dirty="0">
              <a:ln>
                <a:noFill/>
              </a:ln>
              <a:solidFill>
                <a:srgbClr val="191919"/>
              </a:solidFill>
              <a:effectLst/>
              <a:uLnTx/>
              <a:uFillTx/>
              <a:latin typeface="Calibri" panose="020F0502020204030204" pitchFamily="34" charset="0"/>
              <a:ea typeface="Calibri" panose="020F0502020204030204" pitchFamily="34" charset="0"/>
              <a:cs typeface="Calibri" panose="020F0502020204030204" pitchFamily="34" charset="0"/>
            </a:rPr>
            <a:t>WTP reported </a:t>
          </a:r>
          <a:r>
            <a:rPr kumimoji="0" lang="en-GB" sz="1800" b="0" i="0" u="none" strike="noStrike" cap="none" spc="0" normalizeH="0" baseline="0" noProof="0" dirty="0">
              <a:ln>
                <a:noFill/>
              </a:ln>
              <a:solidFill>
                <a:srgbClr val="191919"/>
              </a:solidFill>
              <a:effectLst/>
              <a:uLnTx/>
              <a:uFillTx/>
              <a:latin typeface="Calibri" panose="020F0502020204030204" pitchFamily="34" charset="0"/>
              <a:ea typeface="Calibri" panose="020F0502020204030204" pitchFamily="34" charset="0"/>
              <a:cs typeface="Calibri" panose="020F0502020204030204" pitchFamily="34" charset="0"/>
            </a:rPr>
            <a:t>by the survey is </a:t>
          </a:r>
          <a:r>
            <a:rPr kumimoji="0" lang="en-GB" sz="1800" b="1" i="0" u="none" strike="noStrike" cap="none" spc="0" normalizeH="0" baseline="0" noProof="0" dirty="0">
              <a:ln>
                <a:noFill/>
              </a:ln>
              <a:solidFill>
                <a:srgbClr val="191919"/>
              </a:solidFill>
              <a:effectLst/>
              <a:uLnTx/>
              <a:uFillTx/>
              <a:latin typeface="Calibri" panose="020F0502020204030204" pitchFamily="34" charset="0"/>
              <a:ea typeface="Calibri" panose="020F0502020204030204" pitchFamily="34" charset="0"/>
              <a:cs typeface="Calibri" panose="020F0502020204030204" pitchFamily="34" charset="0"/>
            </a:rPr>
            <a:t>571.19 € per event, eliminating the 1º category</a:t>
          </a:r>
          <a:endParaRPr lang="es-ES" sz="1800" b="1" u="none" dirty="0">
            <a:solidFill>
              <a:srgbClr val="191919"/>
            </a:solidFill>
            <a:latin typeface="Calibri" panose="020F0502020204030204" pitchFamily="34" charset="0"/>
            <a:ea typeface="Calibri" panose="020F0502020204030204" pitchFamily="34" charset="0"/>
            <a:cs typeface="Calibri" panose="020F0502020204030204" pitchFamily="34" charset="0"/>
          </a:endParaRPr>
        </a:p>
      </dgm:t>
    </dgm:pt>
    <dgm:pt modelId="{4C4FEED9-7EE2-4E40-91BA-9918CB781EC5}" type="parTrans" cxnId="{1E996369-26D8-4E57-BC95-1C15364F20D0}">
      <dgm:prSet/>
      <dgm:spPr/>
      <dgm:t>
        <a:bodyPr/>
        <a:lstStyle/>
        <a:p>
          <a:endParaRPr lang="es-ES"/>
        </a:p>
      </dgm:t>
    </dgm:pt>
    <dgm:pt modelId="{CE9930E4-C7FC-47D2-BC9F-543803B2D169}" type="sibTrans" cxnId="{1E996369-26D8-4E57-BC95-1C15364F20D0}">
      <dgm:prSet/>
      <dgm:spPr>
        <a:solidFill>
          <a:srgbClr val="99CCFF"/>
        </a:solidFill>
      </dgm:spPr>
      <dgm:t>
        <a:bodyPr/>
        <a:lstStyle/>
        <a:p>
          <a:r>
            <a:rPr lang="es-ES" b="1" dirty="0">
              <a:latin typeface="Calibri" panose="020F0502020204030204" pitchFamily="34" charset="0"/>
              <a:ea typeface="Calibri" panose="020F0502020204030204" pitchFamily="34" charset="0"/>
              <a:cs typeface="Calibri" panose="020F0502020204030204" pitchFamily="34" charset="0"/>
            </a:rPr>
            <a:t>Total </a:t>
          </a:r>
          <a:r>
            <a:rPr lang="es-ES" b="1" dirty="0" err="1">
              <a:latin typeface="Calibri" panose="020F0502020204030204" pitchFamily="34" charset="0"/>
              <a:ea typeface="Calibri" panose="020F0502020204030204" pitchFamily="34" charset="0"/>
              <a:cs typeface="Calibri" panose="020F0502020204030204" pitchFamily="34" charset="0"/>
            </a:rPr>
            <a:t>quantified</a:t>
          </a:r>
          <a:r>
            <a:rPr lang="es-ES" b="1" dirty="0">
              <a:latin typeface="Calibri" panose="020F0502020204030204" pitchFamily="34" charset="0"/>
              <a:ea typeface="Calibri" panose="020F0502020204030204" pitchFamily="34" charset="0"/>
              <a:cs typeface="Calibri" panose="020F0502020204030204" pitchFamily="34" charset="0"/>
            </a:rPr>
            <a:t> Socio-Economic Impact</a:t>
          </a:r>
        </a:p>
        <a:p>
          <a:r>
            <a:rPr lang="es-ES" b="1" dirty="0">
              <a:latin typeface="Calibri" panose="020F0502020204030204" pitchFamily="34" charset="0"/>
              <a:ea typeface="Calibri" panose="020F0502020204030204" pitchFamily="34" charset="0"/>
              <a:cs typeface="Calibri" panose="020F0502020204030204" pitchFamily="34" charset="0"/>
            </a:rPr>
            <a:t>3,1 BCHF</a:t>
          </a:r>
          <a:endParaRPr lang="es-ES" dirty="0"/>
        </a:p>
      </dgm:t>
    </dgm:pt>
    <dgm:pt modelId="{0181A55E-0C38-46B6-842D-B35D17A09159}">
      <dgm:prSet custT="1"/>
      <dgm:spPr/>
      <dgm:t>
        <a:bodyPr lIns="0" tIns="0" rIns="0" bIns="0"/>
        <a:lstStyle/>
        <a:p>
          <a:r>
            <a:rPr lang="es-ES" sz="3200" b="1" dirty="0" err="1">
              <a:solidFill>
                <a:srgbClr val="191919"/>
              </a:solidFill>
              <a:latin typeface="Calibri" panose="020F0502020204030204" pitchFamily="34" charset="0"/>
              <a:ea typeface="Calibri" panose="020F0502020204030204" pitchFamily="34" charset="0"/>
              <a:cs typeface="Calibri" panose="020F0502020204030204" pitchFamily="34" charset="0"/>
            </a:rPr>
            <a:t>Manages</a:t>
          </a:r>
          <a:r>
            <a:rPr lang="es-ES" sz="3200" b="1"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dirty="0" err="1">
              <a:solidFill>
                <a:srgbClr val="191919"/>
              </a:solidFill>
              <a:latin typeface="Calibri" panose="020F0502020204030204" pitchFamily="34" charset="0"/>
              <a:ea typeface="Calibri" panose="020F0502020204030204" pitchFamily="34" charset="0"/>
              <a:cs typeface="Calibri" panose="020F0502020204030204" pitchFamily="34" charset="0"/>
            </a:rPr>
            <a:t>events</a:t>
          </a:r>
          <a:r>
            <a:rPr lang="es-ES" sz="3200" b="1"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dirty="0" err="1">
              <a:solidFill>
                <a:srgbClr val="191919"/>
              </a:solidFill>
              <a:latin typeface="Calibri" panose="020F0502020204030204" pitchFamily="34" charset="0"/>
              <a:ea typeface="Calibri" panose="020F0502020204030204" pitchFamily="34" charset="0"/>
              <a:cs typeface="Calibri" panose="020F0502020204030204" pitchFamily="34" charset="0"/>
            </a:rPr>
            <a:t>room</a:t>
          </a:r>
          <a:r>
            <a:rPr lang="es-ES" sz="3200" b="1"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dirty="0" err="1">
              <a:solidFill>
                <a:srgbClr val="191919"/>
              </a:solidFill>
              <a:latin typeface="Calibri" panose="020F0502020204030204" pitchFamily="34" charset="0"/>
              <a:ea typeface="Calibri" panose="020F0502020204030204" pitchFamily="34" charset="0"/>
              <a:cs typeface="Calibri" panose="020F0502020204030204" pitchFamily="34" charset="0"/>
            </a:rPr>
            <a:t>reservation</a:t>
          </a:r>
          <a:r>
            <a:rPr lang="es-ES" sz="3200" b="1"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dirty="0" err="1">
              <a:solidFill>
                <a:srgbClr val="191919"/>
              </a:solidFill>
              <a:latin typeface="Calibri" panose="020F0502020204030204" pitchFamily="34" charset="0"/>
              <a:ea typeface="Calibri" panose="020F0502020204030204" pitchFamily="34" charset="0"/>
              <a:cs typeface="Calibri" panose="020F0502020204030204" pitchFamily="34" charset="0"/>
            </a:rPr>
            <a:t>program</a:t>
          </a:r>
          <a:r>
            <a:rPr lang="es-ES" sz="3200" b="1"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dirty="0" err="1">
              <a:solidFill>
                <a:srgbClr val="191919"/>
              </a:solidFill>
              <a:latin typeface="Calibri" panose="020F0502020204030204" pitchFamily="34" charset="0"/>
              <a:ea typeface="Calibri" panose="020F0502020204030204" pitchFamily="34" charset="0"/>
              <a:cs typeface="Calibri" panose="020F0502020204030204" pitchFamily="34" charset="0"/>
            </a:rPr>
            <a:t>registration</a:t>
          </a:r>
          <a:r>
            <a:rPr lang="es-ES" sz="3200" b="1"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dirty="0" err="1">
              <a:solidFill>
                <a:srgbClr val="191919"/>
              </a:solidFill>
              <a:latin typeface="Calibri" panose="020F0502020204030204" pitchFamily="34" charset="0"/>
              <a:ea typeface="Calibri" panose="020F0502020204030204" pitchFamily="34" charset="0"/>
              <a:cs typeface="Calibri" panose="020F0502020204030204" pitchFamily="34" charset="0"/>
            </a:rPr>
            <a:t>payments</a:t>
          </a:r>
          <a:r>
            <a:rPr lang="es-ES" sz="3200" b="1"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dirty="0" err="1">
              <a:solidFill>
                <a:srgbClr val="191919"/>
              </a:solidFill>
              <a:latin typeface="Calibri" panose="020F0502020204030204" pitchFamily="34" charset="0"/>
              <a:ea typeface="Calibri" panose="020F0502020204030204" pitchFamily="34" charset="0"/>
              <a:cs typeface="Calibri" panose="020F0502020204030204" pitchFamily="34" charset="0"/>
            </a:rPr>
            <a:t>submissions</a:t>
          </a:r>
          <a:r>
            <a:rPr lang="es-ES" sz="3200" b="1" dirty="0">
              <a:solidFill>
                <a:srgbClr val="191919"/>
              </a:solidFill>
              <a:latin typeface="Calibri" panose="020F0502020204030204" pitchFamily="34" charset="0"/>
              <a:ea typeface="Calibri" panose="020F0502020204030204" pitchFamily="34" charset="0"/>
              <a:cs typeface="Calibri" panose="020F0502020204030204" pitchFamily="34" charset="0"/>
            </a:rPr>
            <a:t>, and </a:t>
          </a:r>
          <a:r>
            <a:rPr lang="es-ES" sz="3200" b="1" dirty="0" err="1">
              <a:solidFill>
                <a:srgbClr val="191919"/>
              </a:solidFill>
              <a:latin typeface="Calibri" panose="020F0502020204030204" pitchFamily="34" charset="0"/>
              <a:ea typeface="Calibri" panose="020F0502020204030204" pitchFamily="34" charset="0"/>
              <a:cs typeface="Calibri" panose="020F0502020204030204" pitchFamily="34" charset="0"/>
            </a:rPr>
            <a:t>archiving</a:t>
          </a:r>
          <a:endParaRPr lang="es-ES" sz="3200" b="1" dirty="0">
            <a:solidFill>
              <a:srgbClr val="191919"/>
            </a:solidFill>
            <a:latin typeface="Calibri" panose="020F0502020204030204" pitchFamily="34" charset="0"/>
            <a:ea typeface="Calibri" panose="020F0502020204030204" pitchFamily="34" charset="0"/>
            <a:cs typeface="Calibri" panose="020F0502020204030204" pitchFamily="34" charset="0"/>
          </a:endParaRPr>
        </a:p>
      </dgm:t>
    </dgm:pt>
    <dgm:pt modelId="{A041C496-EB29-4C07-A646-E17FEF9ED72F}" type="parTrans" cxnId="{2FED52B7-4FD6-401A-9695-3AF2EB1A2821}">
      <dgm:prSet/>
      <dgm:spPr/>
      <dgm:t>
        <a:bodyPr/>
        <a:lstStyle/>
        <a:p>
          <a:endParaRPr lang="es-ES"/>
        </a:p>
      </dgm:t>
    </dgm:pt>
    <dgm:pt modelId="{C78CC95F-8921-4EFD-BB85-D44F88ABB7CF}" type="sibTrans" cxnId="{2FED52B7-4FD6-401A-9695-3AF2EB1A2821}">
      <dgm:prSet custT="1"/>
      <dgm:spPr>
        <a:solidFill>
          <a:srgbClr val="99CCFF"/>
        </a:solidFill>
      </dgm:spPr>
      <dgm:t>
        <a:bodyPr/>
        <a:lstStyle/>
        <a:p>
          <a:r>
            <a:rPr lang="es-ES" sz="4400" b="1" dirty="0" err="1">
              <a:latin typeface="Calibri" panose="020F0502020204030204" pitchFamily="34" charset="0"/>
              <a:ea typeface="Calibri" panose="020F0502020204030204" pitchFamily="34" charset="0"/>
              <a:cs typeface="Calibri" panose="020F0502020204030204" pitchFamily="34" charset="0"/>
            </a:rPr>
            <a:t>Methodology</a:t>
          </a:r>
          <a:endParaRPr lang="es-ES" sz="4400" b="1" dirty="0">
            <a:latin typeface="Calibri" panose="020F0502020204030204" pitchFamily="34" charset="0"/>
            <a:ea typeface="Calibri" panose="020F0502020204030204" pitchFamily="34" charset="0"/>
            <a:cs typeface="Calibri" panose="020F0502020204030204" pitchFamily="34" charset="0"/>
          </a:endParaRPr>
        </a:p>
        <a:p>
          <a:r>
            <a:rPr lang="es-ES" sz="4400" b="1" dirty="0" err="1">
              <a:latin typeface="Calibri" panose="020F0502020204030204" pitchFamily="34" charset="0"/>
              <a:ea typeface="Calibri" panose="020F0502020204030204" pitchFamily="34" charset="0"/>
              <a:cs typeface="Calibri" panose="020F0502020204030204" pitchFamily="34" charset="0"/>
            </a:rPr>
            <a:t>Choice</a:t>
          </a:r>
          <a:r>
            <a:rPr lang="es-ES" sz="4400" b="1" dirty="0">
              <a:latin typeface="Calibri" panose="020F0502020204030204" pitchFamily="34" charset="0"/>
              <a:ea typeface="Calibri" panose="020F0502020204030204" pitchFamily="34" charset="0"/>
              <a:cs typeface="Calibri" panose="020F0502020204030204" pitchFamily="34" charset="0"/>
            </a:rPr>
            <a:t> </a:t>
          </a:r>
          <a:r>
            <a:rPr lang="es-ES" sz="4400" b="1" dirty="0" err="1">
              <a:latin typeface="Calibri" panose="020F0502020204030204" pitchFamily="34" charset="0"/>
              <a:ea typeface="Calibri" panose="020F0502020204030204" pitchFamily="34" charset="0"/>
              <a:cs typeface="Calibri" panose="020F0502020204030204" pitchFamily="34" charset="0"/>
            </a:rPr>
            <a:t>experiment</a:t>
          </a:r>
          <a:endParaRPr lang="es-ES" sz="4400" b="1" dirty="0">
            <a:latin typeface="Calibri" panose="020F0502020204030204" pitchFamily="34" charset="0"/>
            <a:ea typeface="Calibri" panose="020F0502020204030204" pitchFamily="34" charset="0"/>
            <a:cs typeface="Calibri" panose="020F0502020204030204" pitchFamily="34" charset="0"/>
          </a:endParaRPr>
        </a:p>
      </dgm:t>
    </dgm:pt>
    <dgm:pt modelId="{9CF9189A-B55A-407A-9012-9679D0E64907}" type="pres">
      <dgm:prSet presAssocID="{3E75B79F-6F43-4838-ABCA-58307335D994}" presName="Name0" presStyleCnt="0">
        <dgm:presLayoutVars>
          <dgm:chMax/>
          <dgm:chPref/>
          <dgm:dir/>
          <dgm:animLvl val="lvl"/>
        </dgm:presLayoutVars>
      </dgm:prSet>
      <dgm:spPr/>
    </dgm:pt>
    <dgm:pt modelId="{FB2B5068-D304-4E6C-934B-37058A87AABE}" type="pres">
      <dgm:prSet presAssocID="{06525003-24F3-4BF1-8400-BD1119CC96AA}" presName="composite" presStyleCnt="0"/>
      <dgm:spPr/>
    </dgm:pt>
    <dgm:pt modelId="{547447FE-91C8-49EA-AF64-DDA6AEAA32A5}" type="pres">
      <dgm:prSet presAssocID="{06525003-24F3-4BF1-8400-BD1119CC96AA}" presName="Parent1" presStyleLbl="node1" presStyleIdx="0" presStyleCnt="8">
        <dgm:presLayoutVars>
          <dgm:chMax val="1"/>
          <dgm:chPref val="1"/>
          <dgm:bulletEnabled val="1"/>
        </dgm:presLayoutVars>
      </dgm:prSet>
      <dgm:spPr/>
    </dgm:pt>
    <dgm:pt modelId="{8F2B9FE6-ABAC-45E6-BC45-2DE21686E31F}" type="pres">
      <dgm:prSet presAssocID="{06525003-24F3-4BF1-8400-BD1119CC96AA}" presName="Childtext1" presStyleLbl="revTx" presStyleIdx="0" presStyleCnt="4">
        <dgm:presLayoutVars>
          <dgm:chMax val="0"/>
          <dgm:chPref val="0"/>
          <dgm:bulletEnabled val="1"/>
        </dgm:presLayoutVars>
      </dgm:prSet>
      <dgm:spPr/>
    </dgm:pt>
    <dgm:pt modelId="{E2B05227-E982-4D5C-96B4-C1D0EAC94006}" type="pres">
      <dgm:prSet presAssocID="{06525003-24F3-4BF1-8400-BD1119CC96AA}" presName="BalanceSpacing" presStyleCnt="0"/>
      <dgm:spPr/>
    </dgm:pt>
    <dgm:pt modelId="{0F5AB14C-1D44-4B1C-87D9-481DC57C1D98}" type="pres">
      <dgm:prSet presAssocID="{06525003-24F3-4BF1-8400-BD1119CC96AA}" presName="BalanceSpacing1" presStyleCnt="0"/>
      <dgm:spPr/>
    </dgm:pt>
    <dgm:pt modelId="{398C9AF0-2F91-49B7-A1E1-211B7DDA63F7}" type="pres">
      <dgm:prSet presAssocID="{02EE0BE6-E2C9-47EA-AFAF-3A7AA5E1C8AD}" presName="Accent1Text" presStyleLbl="node1" presStyleIdx="1" presStyleCnt="8"/>
      <dgm:spPr/>
    </dgm:pt>
    <dgm:pt modelId="{8F533521-B86E-4825-8815-DAED8804079D}" type="pres">
      <dgm:prSet presAssocID="{02EE0BE6-E2C9-47EA-AFAF-3A7AA5E1C8AD}" presName="spaceBetweenRectangles" presStyleCnt="0"/>
      <dgm:spPr/>
    </dgm:pt>
    <dgm:pt modelId="{3DF316F8-621E-4034-9BDF-EEFF812D1787}" type="pres">
      <dgm:prSet presAssocID="{0181A55E-0C38-46B6-842D-B35D17A09159}" presName="composite" presStyleCnt="0"/>
      <dgm:spPr/>
    </dgm:pt>
    <dgm:pt modelId="{BDC82155-72E6-4554-BCAD-B72FC189799C}" type="pres">
      <dgm:prSet presAssocID="{0181A55E-0C38-46B6-842D-B35D17A09159}" presName="Parent1" presStyleLbl="node1" presStyleIdx="2" presStyleCnt="8">
        <dgm:presLayoutVars>
          <dgm:chMax val="1"/>
          <dgm:chPref val="1"/>
          <dgm:bulletEnabled val="1"/>
        </dgm:presLayoutVars>
      </dgm:prSet>
      <dgm:spPr/>
    </dgm:pt>
    <dgm:pt modelId="{1595554D-EDAA-43FF-9B93-70983F78A5AC}" type="pres">
      <dgm:prSet presAssocID="{0181A55E-0C38-46B6-842D-B35D17A09159}" presName="Childtext1" presStyleLbl="revTx" presStyleIdx="1" presStyleCnt="4">
        <dgm:presLayoutVars>
          <dgm:chMax val="0"/>
          <dgm:chPref val="0"/>
          <dgm:bulletEnabled val="1"/>
        </dgm:presLayoutVars>
      </dgm:prSet>
      <dgm:spPr/>
    </dgm:pt>
    <dgm:pt modelId="{6561BB31-3A6F-47D3-B0F0-643754A9D8CC}" type="pres">
      <dgm:prSet presAssocID="{0181A55E-0C38-46B6-842D-B35D17A09159}" presName="BalanceSpacing" presStyleCnt="0"/>
      <dgm:spPr/>
    </dgm:pt>
    <dgm:pt modelId="{C66E1E2B-5328-4B56-B3F8-B21B535D4634}" type="pres">
      <dgm:prSet presAssocID="{0181A55E-0C38-46B6-842D-B35D17A09159}" presName="BalanceSpacing1" presStyleCnt="0"/>
      <dgm:spPr/>
    </dgm:pt>
    <dgm:pt modelId="{BDA25E7A-12CB-4CF3-9432-189A04303042}" type="pres">
      <dgm:prSet presAssocID="{C78CC95F-8921-4EFD-BB85-D44F88ABB7CF}" presName="Accent1Text" presStyleLbl="node1" presStyleIdx="3" presStyleCnt="8"/>
      <dgm:spPr/>
    </dgm:pt>
    <dgm:pt modelId="{E2EBDBC1-0AAD-4721-9197-56422E57C9B1}" type="pres">
      <dgm:prSet presAssocID="{C78CC95F-8921-4EFD-BB85-D44F88ABB7CF}" presName="spaceBetweenRectangles" presStyleCnt="0"/>
      <dgm:spPr/>
    </dgm:pt>
    <dgm:pt modelId="{2DBFF307-7FA1-49F8-9F2A-CBB4D683AB5E}" type="pres">
      <dgm:prSet presAssocID="{0F96B7A5-E52A-4268-8E63-32B82A4FC88D}" presName="composite" presStyleCnt="0"/>
      <dgm:spPr/>
    </dgm:pt>
    <dgm:pt modelId="{ADE5E6B7-F5C2-4C56-8C9A-925515C6FC4B}" type="pres">
      <dgm:prSet presAssocID="{0F96B7A5-E52A-4268-8E63-32B82A4FC88D}" presName="Parent1" presStyleLbl="node1" presStyleIdx="4" presStyleCnt="8">
        <dgm:presLayoutVars>
          <dgm:chMax val="1"/>
          <dgm:chPref val="1"/>
          <dgm:bulletEnabled val="1"/>
        </dgm:presLayoutVars>
      </dgm:prSet>
      <dgm:spPr/>
    </dgm:pt>
    <dgm:pt modelId="{F918507F-94A9-4B27-8A75-1A83A5703FE8}" type="pres">
      <dgm:prSet presAssocID="{0F96B7A5-E52A-4268-8E63-32B82A4FC88D}" presName="Childtext1" presStyleLbl="revTx" presStyleIdx="2" presStyleCnt="4">
        <dgm:presLayoutVars>
          <dgm:chMax val="0"/>
          <dgm:chPref val="0"/>
          <dgm:bulletEnabled val="1"/>
        </dgm:presLayoutVars>
      </dgm:prSet>
      <dgm:spPr/>
    </dgm:pt>
    <dgm:pt modelId="{297F1201-566E-4B0F-AE5D-FD2B90105918}" type="pres">
      <dgm:prSet presAssocID="{0F96B7A5-E52A-4268-8E63-32B82A4FC88D}" presName="BalanceSpacing" presStyleCnt="0"/>
      <dgm:spPr/>
    </dgm:pt>
    <dgm:pt modelId="{8EBA9170-1C07-4621-B9E2-C01DF258F05D}" type="pres">
      <dgm:prSet presAssocID="{0F96B7A5-E52A-4268-8E63-32B82A4FC88D}" presName="BalanceSpacing1" presStyleCnt="0"/>
      <dgm:spPr/>
    </dgm:pt>
    <dgm:pt modelId="{B2B54BF6-C843-410C-AEF3-899449336B5C}" type="pres">
      <dgm:prSet presAssocID="{8BAF38DC-5EE8-481A-A14C-0DEDBBCA1CF5}" presName="Accent1Text" presStyleLbl="node1" presStyleIdx="5" presStyleCnt="8"/>
      <dgm:spPr/>
    </dgm:pt>
    <dgm:pt modelId="{52217B57-AA5C-4B63-8BF8-C2B0416E899F}" type="pres">
      <dgm:prSet presAssocID="{8BAF38DC-5EE8-481A-A14C-0DEDBBCA1CF5}" presName="spaceBetweenRectangles" presStyleCnt="0"/>
      <dgm:spPr/>
    </dgm:pt>
    <dgm:pt modelId="{2E90AD8E-133A-45B2-9192-D3FEB43EAECF}" type="pres">
      <dgm:prSet presAssocID="{C93F6074-FCC2-43AD-BC08-36E522375F6C}" presName="composite" presStyleCnt="0"/>
      <dgm:spPr/>
    </dgm:pt>
    <dgm:pt modelId="{CDCB9348-8DA6-48EB-A1F1-DB76E1D335AA}" type="pres">
      <dgm:prSet presAssocID="{C93F6074-FCC2-43AD-BC08-36E522375F6C}" presName="Parent1" presStyleLbl="node1" presStyleIdx="6" presStyleCnt="8">
        <dgm:presLayoutVars>
          <dgm:chMax val="1"/>
          <dgm:chPref val="1"/>
          <dgm:bulletEnabled val="1"/>
        </dgm:presLayoutVars>
      </dgm:prSet>
      <dgm:spPr/>
    </dgm:pt>
    <dgm:pt modelId="{20A37B00-325C-4741-B73D-1F7C371E67D8}" type="pres">
      <dgm:prSet presAssocID="{C93F6074-FCC2-43AD-BC08-36E522375F6C}" presName="Childtext1" presStyleLbl="revTx" presStyleIdx="3" presStyleCnt="4">
        <dgm:presLayoutVars>
          <dgm:chMax val="0"/>
          <dgm:chPref val="0"/>
          <dgm:bulletEnabled val="1"/>
        </dgm:presLayoutVars>
      </dgm:prSet>
      <dgm:spPr/>
    </dgm:pt>
    <dgm:pt modelId="{B0BB7A43-99AF-496A-87AA-BE8472293C6B}" type="pres">
      <dgm:prSet presAssocID="{C93F6074-FCC2-43AD-BC08-36E522375F6C}" presName="BalanceSpacing" presStyleCnt="0"/>
      <dgm:spPr/>
    </dgm:pt>
    <dgm:pt modelId="{9D61F202-4473-4E95-B196-14731679A6A5}" type="pres">
      <dgm:prSet presAssocID="{C93F6074-FCC2-43AD-BC08-36E522375F6C}" presName="BalanceSpacing1" presStyleCnt="0"/>
      <dgm:spPr/>
    </dgm:pt>
    <dgm:pt modelId="{4E193323-D75E-4A38-8330-D304D9AFCFDC}" type="pres">
      <dgm:prSet presAssocID="{CE9930E4-C7FC-47D2-BC9F-543803B2D169}" presName="Accent1Text" presStyleLbl="node1" presStyleIdx="7" presStyleCnt="8"/>
      <dgm:spPr/>
    </dgm:pt>
  </dgm:ptLst>
  <dgm:cxnLst>
    <dgm:cxn modelId="{21D58017-03C3-4F60-B40F-5F74BA93D77F}" type="presOf" srcId="{0181A55E-0C38-46B6-842D-B35D17A09159}" destId="{BDC82155-72E6-4554-BCAD-B72FC189799C}" srcOrd="0" destOrd="0" presId="urn:microsoft.com/office/officeart/2008/layout/AlternatingHexagons"/>
    <dgm:cxn modelId="{68EA841F-AF13-4B6C-8403-2F3775464D3C}" type="presOf" srcId="{3E75B79F-6F43-4838-ABCA-58307335D994}" destId="{9CF9189A-B55A-407A-9012-9679D0E64907}" srcOrd="0" destOrd="0" presId="urn:microsoft.com/office/officeart/2008/layout/AlternatingHexagons"/>
    <dgm:cxn modelId="{1E996369-26D8-4E57-BC95-1C15364F20D0}" srcId="{3E75B79F-6F43-4838-ABCA-58307335D994}" destId="{C93F6074-FCC2-43AD-BC08-36E522375F6C}" srcOrd="3" destOrd="0" parTransId="{4C4FEED9-7EE2-4E40-91BA-9918CB781EC5}" sibTransId="{CE9930E4-C7FC-47D2-BC9F-543803B2D169}"/>
    <dgm:cxn modelId="{7469055A-AAE6-456D-A9E2-DA1691E7A6F1}" type="presOf" srcId="{C78CC95F-8921-4EFD-BB85-D44F88ABB7CF}" destId="{BDA25E7A-12CB-4CF3-9432-189A04303042}" srcOrd="0" destOrd="0" presId="urn:microsoft.com/office/officeart/2008/layout/AlternatingHexagons"/>
    <dgm:cxn modelId="{0B7A6C84-DD3C-4EA8-905C-C7003F6C7596}" type="presOf" srcId="{8BAF38DC-5EE8-481A-A14C-0DEDBBCA1CF5}" destId="{B2B54BF6-C843-410C-AEF3-899449336B5C}" srcOrd="0" destOrd="0" presId="urn:microsoft.com/office/officeart/2008/layout/AlternatingHexagons"/>
    <dgm:cxn modelId="{C4D7AB8B-00E0-4332-A2AE-922E105D2C74}" type="presOf" srcId="{06525003-24F3-4BF1-8400-BD1119CC96AA}" destId="{547447FE-91C8-49EA-AF64-DDA6AEAA32A5}" srcOrd="0" destOrd="0" presId="urn:microsoft.com/office/officeart/2008/layout/AlternatingHexagons"/>
    <dgm:cxn modelId="{7B143898-A08B-49B5-8742-3E8A618F0E29}" type="presOf" srcId="{0F96B7A5-E52A-4268-8E63-32B82A4FC88D}" destId="{ADE5E6B7-F5C2-4C56-8C9A-925515C6FC4B}" srcOrd="0" destOrd="0" presId="urn:microsoft.com/office/officeart/2008/layout/AlternatingHexagons"/>
    <dgm:cxn modelId="{2FED52B7-4FD6-401A-9695-3AF2EB1A2821}" srcId="{3E75B79F-6F43-4838-ABCA-58307335D994}" destId="{0181A55E-0C38-46B6-842D-B35D17A09159}" srcOrd="1" destOrd="0" parTransId="{A041C496-EB29-4C07-A646-E17FEF9ED72F}" sibTransId="{C78CC95F-8921-4EFD-BB85-D44F88ABB7CF}"/>
    <dgm:cxn modelId="{1168D2B9-8543-4292-9674-FCEB711850EA}" type="presOf" srcId="{C93F6074-FCC2-43AD-BC08-36E522375F6C}" destId="{CDCB9348-8DA6-48EB-A1F1-DB76E1D335AA}" srcOrd="0" destOrd="0" presId="urn:microsoft.com/office/officeart/2008/layout/AlternatingHexagons"/>
    <dgm:cxn modelId="{64E7E0C5-6BF2-4A7D-9821-DE6036A712A6}" type="presOf" srcId="{CE9930E4-C7FC-47D2-BC9F-543803B2D169}" destId="{4E193323-D75E-4A38-8330-D304D9AFCFDC}" srcOrd="0" destOrd="0" presId="urn:microsoft.com/office/officeart/2008/layout/AlternatingHexagons"/>
    <dgm:cxn modelId="{44260ED8-ADCF-4864-A888-005CD6780E9D}" type="presOf" srcId="{02EE0BE6-E2C9-47EA-AFAF-3A7AA5E1C8AD}" destId="{398C9AF0-2F91-49B7-A1E1-211B7DDA63F7}" srcOrd="0" destOrd="0" presId="urn:microsoft.com/office/officeart/2008/layout/AlternatingHexagons"/>
    <dgm:cxn modelId="{B03B97DD-B5C7-41A3-8A87-034FEFD2D730}" srcId="{3E75B79F-6F43-4838-ABCA-58307335D994}" destId="{06525003-24F3-4BF1-8400-BD1119CC96AA}" srcOrd="0" destOrd="0" parTransId="{E8A7BE62-682B-42F4-9B7D-71837C8946E2}" sibTransId="{02EE0BE6-E2C9-47EA-AFAF-3A7AA5E1C8AD}"/>
    <dgm:cxn modelId="{7B1662E1-E669-4DBF-BA2A-DE5ED1720513}" srcId="{3E75B79F-6F43-4838-ABCA-58307335D994}" destId="{0F96B7A5-E52A-4268-8E63-32B82A4FC88D}" srcOrd="2" destOrd="0" parTransId="{61D3F1B2-7049-46B9-B52B-307FA87ED403}" sibTransId="{8BAF38DC-5EE8-481A-A14C-0DEDBBCA1CF5}"/>
    <dgm:cxn modelId="{F0455AE3-DA75-4235-B098-AFFC85F8E958}" type="presParOf" srcId="{9CF9189A-B55A-407A-9012-9679D0E64907}" destId="{FB2B5068-D304-4E6C-934B-37058A87AABE}" srcOrd="0" destOrd="0" presId="urn:microsoft.com/office/officeart/2008/layout/AlternatingHexagons"/>
    <dgm:cxn modelId="{73871D67-37A2-440D-B448-49CE1CCDBB22}" type="presParOf" srcId="{FB2B5068-D304-4E6C-934B-37058A87AABE}" destId="{547447FE-91C8-49EA-AF64-DDA6AEAA32A5}" srcOrd="0" destOrd="0" presId="urn:microsoft.com/office/officeart/2008/layout/AlternatingHexagons"/>
    <dgm:cxn modelId="{5DD2DEC4-5975-468B-A320-FC8E33D8C4AB}" type="presParOf" srcId="{FB2B5068-D304-4E6C-934B-37058A87AABE}" destId="{8F2B9FE6-ABAC-45E6-BC45-2DE21686E31F}" srcOrd="1" destOrd="0" presId="urn:microsoft.com/office/officeart/2008/layout/AlternatingHexagons"/>
    <dgm:cxn modelId="{7367CBB7-18BD-4298-BC3A-5AD4C7D4F3B0}" type="presParOf" srcId="{FB2B5068-D304-4E6C-934B-37058A87AABE}" destId="{E2B05227-E982-4D5C-96B4-C1D0EAC94006}" srcOrd="2" destOrd="0" presId="urn:microsoft.com/office/officeart/2008/layout/AlternatingHexagons"/>
    <dgm:cxn modelId="{31CF9AD7-AA18-48AB-8C4E-D015634D916C}" type="presParOf" srcId="{FB2B5068-D304-4E6C-934B-37058A87AABE}" destId="{0F5AB14C-1D44-4B1C-87D9-481DC57C1D98}" srcOrd="3" destOrd="0" presId="urn:microsoft.com/office/officeart/2008/layout/AlternatingHexagons"/>
    <dgm:cxn modelId="{70F6D845-7C38-4EE7-8E7E-89A32EF9C307}" type="presParOf" srcId="{FB2B5068-D304-4E6C-934B-37058A87AABE}" destId="{398C9AF0-2F91-49B7-A1E1-211B7DDA63F7}" srcOrd="4" destOrd="0" presId="urn:microsoft.com/office/officeart/2008/layout/AlternatingHexagons"/>
    <dgm:cxn modelId="{D621385A-1594-4784-A2B1-147C490470B7}" type="presParOf" srcId="{9CF9189A-B55A-407A-9012-9679D0E64907}" destId="{8F533521-B86E-4825-8815-DAED8804079D}" srcOrd="1" destOrd="0" presId="urn:microsoft.com/office/officeart/2008/layout/AlternatingHexagons"/>
    <dgm:cxn modelId="{EA08DA4D-AE9B-41DC-B7EE-F0DEDEB5F5A4}" type="presParOf" srcId="{9CF9189A-B55A-407A-9012-9679D0E64907}" destId="{3DF316F8-621E-4034-9BDF-EEFF812D1787}" srcOrd="2" destOrd="0" presId="urn:microsoft.com/office/officeart/2008/layout/AlternatingHexagons"/>
    <dgm:cxn modelId="{13DB25D2-C5F0-465E-A45D-40886A17FFDA}" type="presParOf" srcId="{3DF316F8-621E-4034-9BDF-EEFF812D1787}" destId="{BDC82155-72E6-4554-BCAD-B72FC189799C}" srcOrd="0" destOrd="0" presId="urn:microsoft.com/office/officeart/2008/layout/AlternatingHexagons"/>
    <dgm:cxn modelId="{B28220F2-AB4D-44EF-BE6C-AEE368377806}" type="presParOf" srcId="{3DF316F8-621E-4034-9BDF-EEFF812D1787}" destId="{1595554D-EDAA-43FF-9B93-70983F78A5AC}" srcOrd="1" destOrd="0" presId="urn:microsoft.com/office/officeart/2008/layout/AlternatingHexagons"/>
    <dgm:cxn modelId="{54212E32-D5BB-4BBD-899A-6C731038E4AA}" type="presParOf" srcId="{3DF316F8-621E-4034-9BDF-EEFF812D1787}" destId="{6561BB31-3A6F-47D3-B0F0-643754A9D8CC}" srcOrd="2" destOrd="0" presId="urn:microsoft.com/office/officeart/2008/layout/AlternatingHexagons"/>
    <dgm:cxn modelId="{51496E02-51BC-46F8-B168-BB3222EF6425}" type="presParOf" srcId="{3DF316F8-621E-4034-9BDF-EEFF812D1787}" destId="{C66E1E2B-5328-4B56-B3F8-B21B535D4634}" srcOrd="3" destOrd="0" presId="urn:microsoft.com/office/officeart/2008/layout/AlternatingHexagons"/>
    <dgm:cxn modelId="{F462BEEA-F362-4E89-B2E2-CA6367593384}" type="presParOf" srcId="{3DF316F8-621E-4034-9BDF-EEFF812D1787}" destId="{BDA25E7A-12CB-4CF3-9432-189A04303042}" srcOrd="4" destOrd="0" presId="urn:microsoft.com/office/officeart/2008/layout/AlternatingHexagons"/>
    <dgm:cxn modelId="{8F9213C2-A3FB-4B9C-95AC-9F897C66B4A1}" type="presParOf" srcId="{9CF9189A-B55A-407A-9012-9679D0E64907}" destId="{E2EBDBC1-0AAD-4721-9197-56422E57C9B1}" srcOrd="3" destOrd="0" presId="urn:microsoft.com/office/officeart/2008/layout/AlternatingHexagons"/>
    <dgm:cxn modelId="{22DE51B8-DA23-4626-9C6B-07658243D7EB}" type="presParOf" srcId="{9CF9189A-B55A-407A-9012-9679D0E64907}" destId="{2DBFF307-7FA1-49F8-9F2A-CBB4D683AB5E}" srcOrd="4" destOrd="0" presId="urn:microsoft.com/office/officeart/2008/layout/AlternatingHexagons"/>
    <dgm:cxn modelId="{907524DA-8FEC-4626-AE87-81885272077D}" type="presParOf" srcId="{2DBFF307-7FA1-49F8-9F2A-CBB4D683AB5E}" destId="{ADE5E6B7-F5C2-4C56-8C9A-925515C6FC4B}" srcOrd="0" destOrd="0" presId="urn:microsoft.com/office/officeart/2008/layout/AlternatingHexagons"/>
    <dgm:cxn modelId="{3BFC7A3C-8A2D-4F2F-9195-CA35E95A73DE}" type="presParOf" srcId="{2DBFF307-7FA1-49F8-9F2A-CBB4D683AB5E}" destId="{F918507F-94A9-4B27-8A75-1A83A5703FE8}" srcOrd="1" destOrd="0" presId="urn:microsoft.com/office/officeart/2008/layout/AlternatingHexagons"/>
    <dgm:cxn modelId="{27F5FAD2-CD91-42E4-B010-526BCF5F7467}" type="presParOf" srcId="{2DBFF307-7FA1-49F8-9F2A-CBB4D683AB5E}" destId="{297F1201-566E-4B0F-AE5D-FD2B90105918}" srcOrd="2" destOrd="0" presId="urn:microsoft.com/office/officeart/2008/layout/AlternatingHexagons"/>
    <dgm:cxn modelId="{EABCC5AD-E674-4834-B362-D8088A0A87D3}" type="presParOf" srcId="{2DBFF307-7FA1-49F8-9F2A-CBB4D683AB5E}" destId="{8EBA9170-1C07-4621-B9E2-C01DF258F05D}" srcOrd="3" destOrd="0" presId="urn:microsoft.com/office/officeart/2008/layout/AlternatingHexagons"/>
    <dgm:cxn modelId="{513D8761-9C89-4DFE-A560-65CD4C26E00A}" type="presParOf" srcId="{2DBFF307-7FA1-49F8-9F2A-CBB4D683AB5E}" destId="{B2B54BF6-C843-410C-AEF3-899449336B5C}" srcOrd="4" destOrd="0" presId="urn:microsoft.com/office/officeart/2008/layout/AlternatingHexagons"/>
    <dgm:cxn modelId="{E2A52F51-D289-4164-965A-F66DF3D01290}" type="presParOf" srcId="{9CF9189A-B55A-407A-9012-9679D0E64907}" destId="{52217B57-AA5C-4B63-8BF8-C2B0416E899F}" srcOrd="5" destOrd="0" presId="urn:microsoft.com/office/officeart/2008/layout/AlternatingHexagons"/>
    <dgm:cxn modelId="{5B675D21-08CD-4502-B95A-5AB78E60AEBE}" type="presParOf" srcId="{9CF9189A-B55A-407A-9012-9679D0E64907}" destId="{2E90AD8E-133A-45B2-9192-D3FEB43EAECF}" srcOrd="6" destOrd="0" presId="urn:microsoft.com/office/officeart/2008/layout/AlternatingHexagons"/>
    <dgm:cxn modelId="{592A5012-47F1-4AC5-925A-0F00BFB4639B}" type="presParOf" srcId="{2E90AD8E-133A-45B2-9192-D3FEB43EAECF}" destId="{CDCB9348-8DA6-48EB-A1F1-DB76E1D335AA}" srcOrd="0" destOrd="0" presId="urn:microsoft.com/office/officeart/2008/layout/AlternatingHexagons"/>
    <dgm:cxn modelId="{17194F23-6FB3-4BC1-A1DD-5DCB5A3DAABE}" type="presParOf" srcId="{2E90AD8E-133A-45B2-9192-D3FEB43EAECF}" destId="{20A37B00-325C-4741-B73D-1F7C371E67D8}" srcOrd="1" destOrd="0" presId="urn:microsoft.com/office/officeart/2008/layout/AlternatingHexagons"/>
    <dgm:cxn modelId="{120A288A-E9EC-41C2-A946-C2DD4A60DBF0}" type="presParOf" srcId="{2E90AD8E-133A-45B2-9192-D3FEB43EAECF}" destId="{B0BB7A43-99AF-496A-87AA-BE8472293C6B}" srcOrd="2" destOrd="0" presId="urn:microsoft.com/office/officeart/2008/layout/AlternatingHexagons"/>
    <dgm:cxn modelId="{7CD18381-0B07-4C15-8A1E-6CCB9EB4FFC4}" type="presParOf" srcId="{2E90AD8E-133A-45B2-9192-D3FEB43EAECF}" destId="{9D61F202-4473-4E95-B196-14731679A6A5}" srcOrd="3" destOrd="0" presId="urn:microsoft.com/office/officeart/2008/layout/AlternatingHexagons"/>
    <dgm:cxn modelId="{AC38CDB3-E5FD-4713-B512-B07D3F5F32F4}" type="presParOf" srcId="{2E90AD8E-133A-45B2-9192-D3FEB43EAECF}" destId="{4E193323-D75E-4A38-8330-D304D9AFCFDC}" srcOrd="4" destOrd="0" presId="urn:microsoft.com/office/officeart/2008/layout/AlternatingHexagon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7447FE-91C8-49EA-AF64-DDA6AEAA32A5}">
      <dsp:nvSpPr>
        <dsp:cNvPr id="0" name=""/>
        <dsp:cNvSpPr/>
      </dsp:nvSpPr>
      <dsp:spPr>
        <a:xfrm rot="5400000">
          <a:off x="8590431" y="358339"/>
          <a:ext cx="5402524" cy="4700196"/>
        </a:xfrm>
        <a:prstGeom prst="hexagon">
          <a:avLst>
            <a:gd name="adj" fmla="val 25000"/>
            <a:gd name="vf" fmla="val 115470"/>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a:latin typeface="Calibri" panose="020F0502020204030204" pitchFamily="34" charset="0"/>
              <a:ea typeface="Calibri" panose="020F0502020204030204" pitchFamily="34" charset="0"/>
              <a:cs typeface="Calibri" panose="020F0502020204030204" pitchFamily="34" charset="0"/>
            </a:rPr>
            <a:t>Open, free, and FAIR-</a:t>
          </a:r>
          <a:r>
            <a:rPr lang="es-ES" sz="4400" b="1" kern="1200" dirty="0" err="1">
              <a:latin typeface="Calibri" panose="020F0502020204030204" pitchFamily="34" charset="0"/>
              <a:ea typeface="Calibri" panose="020F0502020204030204" pitchFamily="34" charset="0"/>
              <a:cs typeface="Calibri" panose="020F0502020204030204" pitchFamily="34" charset="0"/>
            </a:rPr>
            <a:t>aligned</a:t>
          </a:r>
          <a:r>
            <a:rPr lang="es-ES" sz="4400" b="1" kern="1200" dirty="0">
              <a:latin typeface="Calibri" panose="020F0502020204030204" pitchFamily="34" charset="0"/>
              <a:ea typeface="Calibri" panose="020F0502020204030204" pitchFamily="34" charset="0"/>
              <a:cs typeface="Calibri" panose="020F0502020204030204" pitchFamily="34" charset="0"/>
            </a:rPr>
            <a:t> </a:t>
          </a:r>
          <a:r>
            <a:rPr lang="es-ES" sz="4400" b="1" kern="1200" dirty="0" err="1">
              <a:latin typeface="Calibri" panose="020F0502020204030204" pitchFamily="34" charset="0"/>
              <a:ea typeface="Calibri" panose="020F0502020204030204" pitchFamily="34" charset="0"/>
              <a:cs typeface="Calibri" panose="020F0502020204030204" pitchFamily="34" charset="0"/>
            </a:rPr>
            <a:t>repository</a:t>
          </a:r>
          <a:endParaRPr lang="es-ES" sz="4400" b="1" kern="1200" dirty="0">
            <a:latin typeface="Calibri" panose="020F0502020204030204" pitchFamily="34" charset="0"/>
            <a:ea typeface="Calibri" panose="020F0502020204030204" pitchFamily="34" charset="0"/>
            <a:cs typeface="Calibri" panose="020F0502020204030204" pitchFamily="34" charset="0"/>
          </a:endParaRPr>
        </a:p>
      </dsp:txBody>
      <dsp:txXfrm rot="-5400000">
        <a:off x="9674042" y="849068"/>
        <a:ext cx="3235302" cy="3718738"/>
      </dsp:txXfrm>
    </dsp:sp>
    <dsp:sp modelId="{8F2B9FE6-ABAC-45E6-BC45-2DE21686E31F}">
      <dsp:nvSpPr>
        <dsp:cNvPr id="0" name=""/>
        <dsp:cNvSpPr/>
      </dsp:nvSpPr>
      <dsp:spPr>
        <a:xfrm>
          <a:off x="13784418" y="1087680"/>
          <a:ext cx="6029217" cy="3241514"/>
        </a:xfrm>
        <a:prstGeom prst="rect">
          <a:avLst/>
        </a:prstGeom>
        <a:noFill/>
        <a:ln>
          <a:noFill/>
        </a:ln>
        <a:effectLst/>
      </dsp:spPr>
      <dsp:style>
        <a:lnRef idx="0">
          <a:scrgbClr r="0" g="0" b="0"/>
        </a:lnRef>
        <a:fillRef idx="0">
          <a:scrgbClr r="0" g="0" b="0"/>
        </a:fillRef>
        <a:effectRef idx="0">
          <a:scrgbClr r="0" g="0" b="0"/>
        </a:effectRef>
        <a:fontRef idx="minor"/>
      </dsp:style>
    </dsp:sp>
    <dsp:sp modelId="{398C9AF0-2F91-49B7-A1E1-211B7DDA63F7}">
      <dsp:nvSpPr>
        <dsp:cNvPr id="0" name=""/>
        <dsp:cNvSpPr/>
      </dsp:nvSpPr>
      <dsp:spPr>
        <a:xfrm rot="5400000">
          <a:off x="3514219" y="358339"/>
          <a:ext cx="5402524" cy="4700196"/>
        </a:xfrm>
        <a:prstGeom prst="hexagon">
          <a:avLst>
            <a:gd name="adj" fmla="val 25000"/>
            <a:gd name="vf" fmla="val 11547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Open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repository</a:t>
          </a: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for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scientific</a:t>
          </a: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data &amp;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collaboration</a:t>
          </a:r>
          <a:endPar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endParaRPr>
        </a:p>
      </dsp:txBody>
      <dsp:txXfrm rot="-5400000">
        <a:off x="4597830" y="849068"/>
        <a:ext cx="3235302" cy="3718738"/>
      </dsp:txXfrm>
    </dsp:sp>
    <dsp:sp modelId="{BDC82155-72E6-4554-BCAD-B72FC189799C}">
      <dsp:nvSpPr>
        <dsp:cNvPr id="0" name=""/>
        <dsp:cNvSpPr/>
      </dsp:nvSpPr>
      <dsp:spPr>
        <a:xfrm rot="5400000">
          <a:off x="6097787" y="4944002"/>
          <a:ext cx="5292151" cy="4700196"/>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Stores</a:t>
          </a: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shares &amp; preserves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scientific</a:t>
          </a: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outputs</a:t>
          </a:r>
        </a:p>
      </dsp:txBody>
      <dsp:txXfrm rot="-5400000">
        <a:off x="7133318" y="5480721"/>
        <a:ext cx="3221088" cy="3626759"/>
      </dsp:txXfrm>
    </dsp:sp>
    <dsp:sp modelId="{1595554D-EDAA-43FF-9B93-70983F78A5AC}">
      <dsp:nvSpPr>
        <dsp:cNvPr id="0" name=""/>
        <dsp:cNvSpPr/>
      </dsp:nvSpPr>
      <dsp:spPr>
        <a:xfrm>
          <a:off x="364547" y="5673343"/>
          <a:ext cx="5834726" cy="3241514"/>
        </a:xfrm>
        <a:prstGeom prst="rect">
          <a:avLst/>
        </a:prstGeom>
        <a:noFill/>
        <a:ln>
          <a:noFill/>
        </a:ln>
        <a:effectLst/>
      </dsp:spPr>
      <dsp:style>
        <a:lnRef idx="0">
          <a:scrgbClr r="0" g="0" b="0"/>
        </a:lnRef>
        <a:fillRef idx="0">
          <a:scrgbClr r="0" g="0" b="0"/>
        </a:fillRef>
        <a:effectRef idx="0">
          <a:scrgbClr r="0" g="0" b="0"/>
        </a:effectRef>
        <a:fontRef idx="minor"/>
      </dsp:style>
    </dsp:sp>
    <dsp:sp modelId="{BDA25E7A-12CB-4CF3-9432-189A04303042}">
      <dsp:nvSpPr>
        <dsp:cNvPr id="0" name=""/>
        <dsp:cNvSpPr/>
      </dsp:nvSpPr>
      <dsp:spPr>
        <a:xfrm rot="5400000">
          <a:off x="11118812" y="4944002"/>
          <a:ext cx="5402524" cy="4700196"/>
        </a:xfrm>
        <a:prstGeom prst="hexagon">
          <a:avLst>
            <a:gd name="adj" fmla="val 25000"/>
            <a:gd name="vf" fmla="val 115470"/>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a:latin typeface="Calibri" panose="020F0502020204030204" pitchFamily="34" charset="0"/>
              <a:ea typeface="Calibri" panose="020F0502020204030204" pitchFamily="34" charset="0"/>
              <a:cs typeface="Calibri" panose="020F0502020204030204" pitchFamily="34" charset="0"/>
            </a:rPr>
            <a:t>Economic </a:t>
          </a:r>
          <a:r>
            <a:rPr lang="es-ES" sz="4400" b="1" kern="1200" dirty="0" err="1">
              <a:latin typeface="Calibri" panose="020F0502020204030204" pitchFamily="34" charset="0"/>
              <a:ea typeface="Calibri" panose="020F0502020204030204" pitchFamily="34" charset="0"/>
              <a:cs typeface="Calibri" panose="020F0502020204030204" pitchFamily="34" charset="0"/>
            </a:rPr>
            <a:t>model</a:t>
          </a:r>
          <a:r>
            <a:rPr lang="es-ES" sz="4400" b="1" kern="1200" dirty="0">
              <a:latin typeface="Calibri" panose="020F0502020204030204" pitchFamily="34" charset="0"/>
              <a:ea typeface="Calibri" panose="020F0502020204030204" pitchFamily="34" charset="0"/>
              <a:cs typeface="Calibri" panose="020F0502020204030204" pitchFamily="34" charset="0"/>
            </a:rPr>
            <a:t>: </a:t>
          </a:r>
        </a:p>
        <a:p>
          <a:pPr marL="0" lvl="0" indent="0" algn="ctr" defTabSz="1955800">
            <a:lnSpc>
              <a:spcPct val="90000"/>
            </a:lnSpc>
            <a:spcBef>
              <a:spcPct val="0"/>
            </a:spcBef>
            <a:spcAft>
              <a:spcPct val="35000"/>
            </a:spcAft>
            <a:buNone/>
          </a:pPr>
          <a:r>
            <a:rPr lang="es-ES" sz="4400" b="1" kern="1200" dirty="0">
              <a:latin typeface="Calibri" panose="020F0502020204030204" pitchFamily="34" charset="0"/>
              <a:ea typeface="Calibri" panose="020F0502020204030204" pitchFamily="34" charset="0"/>
              <a:cs typeface="Calibri" panose="020F0502020204030204" pitchFamily="34" charset="0"/>
            </a:rPr>
            <a:t>NPV</a:t>
          </a:r>
        </a:p>
      </dsp:txBody>
      <dsp:txXfrm rot="-5400000">
        <a:off x="12202423" y="5434731"/>
        <a:ext cx="3235302" cy="3718738"/>
      </dsp:txXfrm>
    </dsp:sp>
    <dsp:sp modelId="{ADE5E6B7-F5C2-4C56-8C9A-925515C6FC4B}">
      <dsp:nvSpPr>
        <dsp:cNvPr id="0" name=""/>
        <dsp:cNvSpPr/>
      </dsp:nvSpPr>
      <dsp:spPr>
        <a:xfrm rot="5400000">
          <a:off x="8590431" y="9529665"/>
          <a:ext cx="5402524" cy="4700196"/>
        </a:xfrm>
        <a:prstGeom prst="hexagon">
          <a:avLst>
            <a:gd name="adj" fmla="val 25000"/>
            <a:gd name="vf" fmla="val 115470"/>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a:latin typeface="Calibri" panose="020F0502020204030204" pitchFamily="34" charset="0"/>
              <a:ea typeface="Calibri" panose="020F0502020204030204" pitchFamily="34" charset="0"/>
              <a:cs typeface="Calibri" panose="020F0502020204030204" pitchFamily="34" charset="0"/>
            </a:rPr>
            <a:t>Total </a:t>
          </a:r>
          <a:r>
            <a:rPr lang="es-ES" sz="4400" b="1" kern="1200" dirty="0" err="1">
              <a:latin typeface="Calibri" panose="020F0502020204030204" pitchFamily="34" charset="0"/>
              <a:ea typeface="Calibri" panose="020F0502020204030204" pitchFamily="34" charset="0"/>
              <a:cs typeface="Calibri" panose="020F0502020204030204" pitchFamily="34" charset="0"/>
            </a:rPr>
            <a:t>quantified</a:t>
          </a:r>
          <a:r>
            <a:rPr lang="es-ES" sz="4400" b="1" kern="1200" dirty="0">
              <a:latin typeface="Calibri" panose="020F0502020204030204" pitchFamily="34" charset="0"/>
              <a:ea typeface="Calibri" panose="020F0502020204030204" pitchFamily="34" charset="0"/>
              <a:cs typeface="Calibri" panose="020F0502020204030204" pitchFamily="34" charset="0"/>
            </a:rPr>
            <a:t> Socio-Economic Impact</a:t>
          </a:r>
        </a:p>
        <a:p>
          <a:pPr marL="0" lvl="0" indent="0" algn="ctr" defTabSz="1955800">
            <a:lnSpc>
              <a:spcPct val="90000"/>
            </a:lnSpc>
            <a:spcBef>
              <a:spcPct val="0"/>
            </a:spcBef>
            <a:spcAft>
              <a:spcPct val="35000"/>
            </a:spcAft>
            <a:buNone/>
          </a:pPr>
          <a:r>
            <a:rPr lang="es-ES" sz="4400" b="1" kern="1200" dirty="0">
              <a:latin typeface="Calibri" panose="020F0502020204030204" pitchFamily="34" charset="0"/>
              <a:ea typeface="Calibri" panose="020F0502020204030204" pitchFamily="34" charset="0"/>
              <a:cs typeface="Calibri" panose="020F0502020204030204" pitchFamily="34" charset="0"/>
            </a:rPr>
            <a:t>2,8 BCHF</a:t>
          </a:r>
        </a:p>
      </dsp:txBody>
      <dsp:txXfrm rot="-5400000">
        <a:off x="9674042" y="10020394"/>
        <a:ext cx="3235302" cy="3718738"/>
      </dsp:txXfrm>
    </dsp:sp>
    <dsp:sp modelId="{F918507F-94A9-4B27-8A75-1A83A5703FE8}">
      <dsp:nvSpPr>
        <dsp:cNvPr id="0" name=""/>
        <dsp:cNvSpPr/>
      </dsp:nvSpPr>
      <dsp:spPr>
        <a:xfrm>
          <a:off x="13784418" y="10259006"/>
          <a:ext cx="6029217" cy="3241514"/>
        </a:xfrm>
        <a:prstGeom prst="rect">
          <a:avLst/>
        </a:prstGeom>
        <a:noFill/>
        <a:ln>
          <a:noFill/>
        </a:ln>
        <a:effectLst/>
      </dsp:spPr>
      <dsp:style>
        <a:lnRef idx="0">
          <a:scrgbClr r="0" g="0" b="0"/>
        </a:lnRef>
        <a:fillRef idx="0">
          <a:scrgbClr r="0" g="0" b="0"/>
        </a:fillRef>
        <a:effectRef idx="0">
          <a:scrgbClr r="0" g="0" b="0"/>
        </a:effectRef>
        <a:fontRef idx="minor"/>
      </dsp:style>
    </dsp:sp>
    <dsp:sp modelId="{B2B54BF6-C843-410C-AEF3-899449336B5C}">
      <dsp:nvSpPr>
        <dsp:cNvPr id="0" name=""/>
        <dsp:cNvSpPr/>
      </dsp:nvSpPr>
      <dsp:spPr>
        <a:xfrm rot="5400000">
          <a:off x="3514219" y="9569522"/>
          <a:ext cx="5402524" cy="4620481"/>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r>
            <a:rPr lang="es-ES" sz="28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Quantified</a:t>
          </a:r>
          <a:r>
            <a:rPr lang="es-ES" sz="28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28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Benefits</a:t>
          </a:r>
          <a:r>
            <a:rPr lang="es-ES" sz="28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Data </a:t>
          </a:r>
          <a:r>
            <a:rPr lang="es-ES" sz="28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storage</a:t>
          </a:r>
          <a:r>
            <a:rPr lang="es-ES" sz="28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1.3 B€
Online </a:t>
          </a:r>
          <a:r>
            <a:rPr lang="es-ES" sz="28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usage</a:t>
          </a:r>
          <a:r>
            <a:rPr lang="es-ES" sz="28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1.4 B€
Offline </a:t>
          </a:r>
          <a:r>
            <a:rPr lang="es-ES" sz="28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downloads</a:t>
          </a:r>
          <a:r>
            <a:rPr lang="es-ES" sz="28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82 M€</a:t>
          </a:r>
        </a:p>
      </dsp:txBody>
      <dsp:txXfrm rot="-5400000">
        <a:off x="4619584" y="10013751"/>
        <a:ext cx="3191793" cy="3732024"/>
      </dsp:txXfrm>
    </dsp:sp>
    <dsp:sp modelId="{CDCB9348-8DA6-48EB-A1F1-DB76E1D335AA}">
      <dsp:nvSpPr>
        <dsp:cNvPr id="0" name=""/>
        <dsp:cNvSpPr/>
      </dsp:nvSpPr>
      <dsp:spPr>
        <a:xfrm rot="5400000">
          <a:off x="6042600" y="14115328"/>
          <a:ext cx="5402524" cy="4700196"/>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WTP Survey:</a:t>
          </a:r>
        </a:p>
        <a:p>
          <a:pPr marL="0" lvl="0" indent="0" algn="ctr" defTabSz="1955800">
            <a:lnSpc>
              <a:spcPct val="90000"/>
            </a:lnSpc>
            <a:spcBef>
              <a:spcPct val="0"/>
            </a:spcBef>
            <a:spcAft>
              <a:spcPct val="35000"/>
            </a:spcAft>
            <a:buNone/>
          </a:pP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182 FCC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collaborators</a:t>
          </a:r>
          <a:endPar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endParaRPr>
        </a:p>
      </dsp:txBody>
      <dsp:txXfrm rot="-5400000">
        <a:off x="7126211" y="14606057"/>
        <a:ext cx="3235302" cy="3718738"/>
      </dsp:txXfrm>
    </dsp:sp>
    <dsp:sp modelId="{20A37B00-325C-4741-B73D-1F7C371E67D8}">
      <dsp:nvSpPr>
        <dsp:cNvPr id="0" name=""/>
        <dsp:cNvSpPr/>
      </dsp:nvSpPr>
      <dsp:spPr>
        <a:xfrm>
          <a:off x="364547" y="14844668"/>
          <a:ext cx="5834726" cy="3241514"/>
        </a:xfrm>
        <a:prstGeom prst="rect">
          <a:avLst/>
        </a:prstGeom>
        <a:noFill/>
        <a:ln>
          <a:noFill/>
        </a:ln>
        <a:effectLst/>
      </dsp:spPr>
      <dsp:style>
        <a:lnRef idx="0">
          <a:scrgbClr r="0" g="0" b="0"/>
        </a:lnRef>
        <a:fillRef idx="0">
          <a:scrgbClr r="0" g="0" b="0"/>
        </a:fillRef>
        <a:effectRef idx="0">
          <a:scrgbClr r="0" g="0" b="0"/>
        </a:effectRef>
        <a:fontRef idx="minor"/>
      </dsp:style>
    </dsp:sp>
    <dsp:sp modelId="{4E193323-D75E-4A38-8330-D304D9AFCFDC}">
      <dsp:nvSpPr>
        <dsp:cNvPr id="0" name=""/>
        <dsp:cNvSpPr/>
      </dsp:nvSpPr>
      <dsp:spPr>
        <a:xfrm rot="5400000">
          <a:off x="11118812" y="14115328"/>
          <a:ext cx="5402524" cy="4700196"/>
        </a:xfrm>
        <a:prstGeom prst="hexagon">
          <a:avLst>
            <a:gd name="adj" fmla="val 25000"/>
            <a:gd name="vf" fmla="val 115470"/>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a:latin typeface="Calibri" panose="020F0502020204030204" pitchFamily="34" charset="0"/>
              <a:ea typeface="Calibri" panose="020F0502020204030204" pitchFamily="34" charset="0"/>
              <a:cs typeface="Calibri" panose="020F0502020204030204" pitchFamily="34" charset="0"/>
            </a:rPr>
            <a:t>WTP </a:t>
          </a:r>
          <a:r>
            <a:rPr lang="es-ES" sz="4400" b="1" kern="1200" dirty="0" err="1">
              <a:latin typeface="Calibri" panose="020F0502020204030204" pitchFamily="34" charset="0"/>
              <a:ea typeface="Calibri" panose="020F0502020204030204" pitchFamily="34" charset="0"/>
              <a:cs typeface="Calibri" panose="020F0502020204030204" pitchFamily="34" charset="0"/>
            </a:rPr>
            <a:t>obtained</a:t>
          </a:r>
          <a:endParaRPr lang="es-ES" sz="4400" b="1" kern="1200" dirty="0">
            <a:latin typeface="Calibri" panose="020F0502020204030204" pitchFamily="34" charset="0"/>
            <a:ea typeface="Calibri" panose="020F0502020204030204" pitchFamily="34" charset="0"/>
            <a:cs typeface="Calibri" panose="020F0502020204030204" pitchFamily="34" charset="0"/>
          </a:endParaRPr>
        </a:p>
        <a:p>
          <a:pPr marL="0" lvl="0" indent="0" algn="ctr" defTabSz="1955800">
            <a:lnSpc>
              <a:spcPct val="90000"/>
            </a:lnSpc>
            <a:spcBef>
              <a:spcPct val="0"/>
            </a:spcBef>
            <a:spcAft>
              <a:spcPct val="35000"/>
            </a:spcAft>
            <a:buNone/>
          </a:pPr>
          <a:r>
            <a:rPr lang="es-ES" sz="4400" b="1" kern="1200" dirty="0">
              <a:latin typeface="Calibri" panose="020F0502020204030204" pitchFamily="34" charset="0"/>
              <a:ea typeface="Calibri" panose="020F0502020204030204" pitchFamily="34" charset="0"/>
              <a:cs typeface="Calibri" panose="020F0502020204030204" pitchFamily="34" charset="0"/>
            </a:rPr>
            <a:t>26,21 € </a:t>
          </a:r>
        </a:p>
      </dsp:txBody>
      <dsp:txXfrm rot="-5400000">
        <a:off x="12202423" y="14606057"/>
        <a:ext cx="3235302" cy="37187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7447FE-91C8-49EA-AF64-DDA6AEAA32A5}">
      <dsp:nvSpPr>
        <dsp:cNvPr id="0" name=""/>
        <dsp:cNvSpPr/>
      </dsp:nvSpPr>
      <dsp:spPr>
        <a:xfrm rot="5400000">
          <a:off x="8590431" y="358339"/>
          <a:ext cx="5402524" cy="4700196"/>
        </a:xfrm>
        <a:prstGeom prst="hexagon">
          <a:avLst>
            <a:gd name="adj" fmla="val 25000"/>
            <a:gd name="vf" fmla="val 115470"/>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a:latin typeface="Calibri" panose="020F0502020204030204" pitchFamily="34" charset="0"/>
              <a:ea typeface="Calibri" panose="020F0502020204030204" pitchFamily="34" charset="0"/>
              <a:cs typeface="Calibri" panose="020F0502020204030204" pitchFamily="34" charset="0"/>
            </a:rPr>
            <a:t>Free, open-</a:t>
          </a:r>
          <a:r>
            <a:rPr lang="es-ES" sz="4400" b="1" kern="1200" dirty="0" err="1">
              <a:latin typeface="Calibri" panose="020F0502020204030204" pitchFamily="34" charset="0"/>
              <a:ea typeface="Calibri" panose="020F0502020204030204" pitchFamily="34" charset="0"/>
              <a:cs typeface="Calibri" panose="020F0502020204030204" pitchFamily="34" charset="0"/>
            </a:rPr>
            <a:t>source</a:t>
          </a:r>
          <a:r>
            <a:rPr lang="es-ES" sz="4400" b="1" kern="1200" dirty="0">
              <a:latin typeface="Calibri" panose="020F0502020204030204" pitchFamily="34" charset="0"/>
              <a:ea typeface="Calibri" panose="020F0502020204030204" pitchFamily="34" charset="0"/>
              <a:cs typeface="Calibri" panose="020F0502020204030204" pitchFamily="34" charset="0"/>
            </a:rPr>
            <a:t>, CERN-</a:t>
          </a:r>
          <a:r>
            <a:rPr lang="es-ES" sz="4400" b="1" kern="1200" dirty="0" err="1">
              <a:latin typeface="Calibri" panose="020F0502020204030204" pitchFamily="34" charset="0"/>
              <a:ea typeface="Calibri" panose="020F0502020204030204" pitchFamily="34" charset="0"/>
              <a:cs typeface="Calibri" panose="020F0502020204030204" pitchFamily="34" charset="0"/>
            </a:rPr>
            <a:t>developed</a:t>
          </a:r>
          <a:r>
            <a:rPr lang="es-ES" sz="4400" b="1" kern="1200" dirty="0">
              <a:latin typeface="Calibri" panose="020F0502020204030204" pitchFamily="34" charset="0"/>
              <a:ea typeface="Calibri" panose="020F0502020204030204" pitchFamily="34" charset="0"/>
              <a:cs typeface="Calibri" panose="020F0502020204030204" pitchFamily="34" charset="0"/>
            </a:rPr>
            <a:t> </a:t>
          </a:r>
          <a:r>
            <a:rPr lang="es-ES" sz="4400" b="1" kern="1200" dirty="0" err="1">
              <a:latin typeface="Calibri" panose="020F0502020204030204" pitchFamily="34" charset="0"/>
              <a:ea typeface="Calibri" panose="020F0502020204030204" pitchFamily="34" charset="0"/>
              <a:cs typeface="Calibri" panose="020F0502020204030204" pitchFamily="34" charset="0"/>
            </a:rPr>
            <a:t>tool</a:t>
          </a:r>
          <a:endParaRPr lang="es-ES" sz="4400" b="1" kern="1200" dirty="0">
            <a:latin typeface="Calibri" panose="020F0502020204030204" pitchFamily="34" charset="0"/>
            <a:ea typeface="Calibri" panose="020F0502020204030204" pitchFamily="34" charset="0"/>
            <a:cs typeface="Calibri" panose="020F0502020204030204" pitchFamily="34" charset="0"/>
          </a:endParaRPr>
        </a:p>
      </dsp:txBody>
      <dsp:txXfrm rot="-5400000">
        <a:off x="9674042" y="849068"/>
        <a:ext cx="3235302" cy="3718738"/>
      </dsp:txXfrm>
    </dsp:sp>
    <dsp:sp modelId="{8F2B9FE6-ABAC-45E6-BC45-2DE21686E31F}">
      <dsp:nvSpPr>
        <dsp:cNvPr id="0" name=""/>
        <dsp:cNvSpPr/>
      </dsp:nvSpPr>
      <dsp:spPr>
        <a:xfrm>
          <a:off x="13784418" y="1087680"/>
          <a:ext cx="6029217" cy="3241514"/>
        </a:xfrm>
        <a:prstGeom prst="rect">
          <a:avLst/>
        </a:prstGeom>
        <a:noFill/>
        <a:ln>
          <a:noFill/>
        </a:ln>
        <a:effectLst/>
      </dsp:spPr>
      <dsp:style>
        <a:lnRef idx="0">
          <a:scrgbClr r="0" g="0" b="0"/>
        </a:lnRef>
        <a:fillRef idx="0">
          <a:scrgbClr r="0" g="0" b="0"/>
        </a:fillRef>
        <a:effectRef idx="0">
          <a:scrgbClr r="0" g="0" b="0"/>
        </a:effectRef>
        <a:fontRef idx="minor"/>
      </dsp:style>
    </dsp:sp>
    <dsp:sp modelId="{398C9AF0-2F91-49B7-A1E1-211B7DDA63F7}">
      <dsp:nvSpPr>
        <dsp:cNvPr id="0" name=""/>
        <dsp:cNvSpPr/>
      </dsp:nvSpPr>
      <dsp:spPr>
        <a:xfrm rot="5400000">
          <a:off x="3514219" y="358339"/>
          <a:ext cx="5402524" cy="4700196"/>
        </a:xfrm>
        <a:prstGeom prst="hexagon">
          <a:avLst>
            <a:gd name="adj" fmla="val 25000"/>
            <a:gd name="vf" fmla="val 115470"/>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endPar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endParaRPr>
        </a:p>
        <a:p>
          <a:pPr marL="0" lvl="0" indent="0" algn="ctr" defTabSz="1955800">
            <a:lnSpc>
              <a:spcPct val="90000"/>
            </a:lnSpc>
            <a:spcBef>
              <a:spcPct val="0"/>
            </a:spcBef>
            <a:spcAft>
              <a:spcPct val="35000"/>
            </a:spcAft>
            <a:buNone/>
          </a:pP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Conference</a:t>
          </a: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workshop &amp; meeting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management</a:t>
          </a: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platform</a:t>
          </a:r>
          <a:r>
            <a:rPr lang="es-ES" sz="4400" b="1" kern="1200" dirty="0">
              <a:solidFill>
                <a:srgbClr val="191919"/>
              </a:solidFill>
            </a:rPr>
            <a:t>	</a:t>
          </a:r>
        </a:p>
      </dsp:txBody>
      <dsp:txXfrm rot="-5400000">
        <a:off x="4597830" y="849068"/>
        <a:ext cx="3235302" cy="3718738"/>
      </dsp:txXfrm>
    </dsp:sp>
    <dsp:sp modelId="{BDC82155-72E6-4554-BCAD-B72FC189799C}">
      <dsp:nvSpPr>
        <dsp:cNvPr id="0" name=""/>
        <dsp:cNvSpPr/>
      </dsp:nvSpPr>
      <dsp:spPr>
        <a:xfrm rot="5400000">
          <a:off x="6042600" y="4944002"/>
          <a:ext cx="5402524" cy="4700196"/>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422400">
            <a:lnSpc>
              <a:spcPct val="90000"/>
            </a:lnSpc>
            <a:spcBef>
              <a:spcPct val="0"/>
            </a:spcBef>
            <a:spcAft>
              <a:spcPct val="35000"/>
            </a:spcAft>
            <a:buNone/>
          </a:pPr>
          <a:r>
            <a:rPr lang="es-ES" sz="32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Manages</a:t>
          </a:r>
          <a:r>
            <a:rPr lang="es-ES" sz="32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events</a:t>
          </a:r>
          <a:r>
            <a:rPr lang="es-ES" sz="32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room</a:t>
          </a:r>
          <a:r>
            <a:rPr lang="es-ES" sz="32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reservation</a:t>
          </a:r>
          <a:r>
            <a:rPr lang="es-ES" sz="32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program</a:t>
          </a:r>
          <a:r>
            <a:rPr lang="es-ES" sz="32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registration</a:t>
          </a:r>
          <a:r>
            <a:rPr lang="es-ES" sz="32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payments</a:t>
          </a:r>
          <a:r>
            <a:rPr lang="es-ES" sz="32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32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submissions</a:t>
          </a:r>
          <a:r>
            <a:rPr lang="es-ES" sz="32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and </a:t>
          </a:r>
          <a:r>
            <a:rPr lang="es-ES" sz="32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archiving</a:t>
          </a:r>
          <a:endParaRPr lang="es-ES" sz="3200" b="1" kern="1200" dirty="0">
            <a:solidFill>
              <a:srgbClr val="191919"/>
            </a:solidFill>
            <a:latin typeface="Calibri" panose="020F0502020204030204" pitchFamily="34" charset="0"/>
            <a:ea typeface="Calibri" panose="020F0502020204030204" pitchFamily="34" charset="0"/>
            <a:cs typeface="Calibri" panose="020F0502020204030204" pitchFamily="34" charset="0"/>
          </a:endParaRPr>
        </a:p>
      </dsp:txBody>
      <dsp:txXfrm rot="-5400000">
        <a:off x="7126211" y="5434731"/>
        <a:ext cx="3235302" cy="3718738"/>
      </dsp:txXfrm>
    </dsp:sp>
    <dsp:sp modelId="{1595554D-EDAA-43FF-9B93-70983F78A5AC}">
      <dsp:nvSpPr>
        <dsp:cNvPr id="0" name=""/>
        <dsp:cNvSpPr/>
      </dsp:nvSpPr>
      <dsp:spPr>
        <a:xfrm>
          <a:off x="364547" y="5673343"/>
          <a:ext cx="5834726" cy="3241514"/>
        </a:xfrm>
        <a:prstGeom prst="rect">
          <a:avLst/>
        </a:prstGeom>
        <a:noFill/>
        <a:ln>
          <a:noFill/>
        </a:ln>
        <a:effectLst/>
      </dsp:spPr>
      <dsp:style>
        <a:lnRef idx="0">
          <a:scrgbClr r="0" g="0" b="0"/>
        </a:lnRef>
        <a:fillRef idx="0">
          <a:scrgbClr r="0" g="0" b="0"/>
        </a:fillRef>
        <a:effectRef idx="0">
          <a:scrgbClr r="0" g="0" b="0"/>
        </a:effectRef>
        <a:fontRef idx="minor"/>
      </dsp:style>
    </dsp:sp>
    <dsp:sp modelId="{BDA25E7A-12CB-4CF3-9432-189A04303042}">
      <dsp:nvSpPr>
        <dsp:cNvPr id="0" name=""/>
        <dsp:cNvSpPr/>
      </dsp:nvSpPr>
      <dsp:spPr>
        <a:xfrm rot="5400000">
          <a:off x="11118812" y="4944002"/>
          <a:ext cx="5402524" cy="4700196"/>
        </a:xfrm>
        <a:prstGeom prst="hexagon">
          <a:avLst>
            <a:gd name="adj" fmla="val 25000"/>
            <a:gd name="vf" fmla="val 115470"/>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err="1">
              <a:latin typeface="Calibri" panose="020F0502020204030204" pitchFamily="34" charset="0"/>
              <a:ea typeface="Calibri" panose="020F0502020204030204" pitchFamily="34" charset="0"/>
              <a:cs typeface="Calibri" panose="020F0502020204030204" pitchFamily="34" charset="0"/>
            </a:rPr>
            <a:t>Methodology</a:t>
          </a:r>
          <a:endParaRPr lang="es-ES" sz="4400" b="1" kern="1200" dirty="0">
            <a:latin typeface="Calibri" panose="020F0502020204030204" pitchFamily="34" charset="0"/>
            <a:ea typeface="Calibri" panose="020F0502020204030204" pitchFamily="34" charset="0"/>
            <a:cs typeface="Calibri" panose="020F0502020204030204" pitchFamily="34" charset="0"/>
          </a:endParaRPr>
        </a:p>
        <a:p>
          <a:pPr marL="0" lvl="0" indent="0" algn="ctr" defTabSz="1955800">
            <a:lnSpc>
              <a:spcPct val="90000"/>
            </a:lnSpc>
            <a:spcBef>
              <a:spcPct val="0"/>
            </a:spcBef>
            <a:spcAft>
              <a:spcPct val="35000"/>
            </a:spcAft>
            <a:buNone/>
          </a:pPr>
          <a:r>
            <a:rPr lang="es-ES" sz="4400" b="1" kern="1200" dirty="0" err="1">
              <a:latin typeface="Calibri" panose="020F0502020204030204" pitchFamily="34" charset="0"/>
              <a:ea typeface="Calibri" panose="020F0502020204030204" pitchFamily="34" charset="0"/>
              <a:cs typeface="Calibri" panose="020F0502020204030204" pitchFamily="34" charset="0"/>
            </a:rPr>
            <a:t>Choice</a:t>
          </a:r>
          <a:r>
            <a:rPr lang="es-ES" sz="4400" b="1" kern="1200" dirty="0">
              <a:latin typeface="Calibri" panose="020F0502020204030204" pitchFamily="34" charset="0"/>
              <a:ea typeface="Calibri" panose="020F0502020204030204" pitchFamily="34" charset="0"/>
              <a:cs typeface="Calibri" panose="020F0502020204030204" pitchFamily="34" charset="0"/>
            </a:rPr>
            <a:t> </a:t>
          </a:r>
          <a:r>
            <a:rPr lang="es-ES" sz="4400" b="1" kern="1200" dirty="0" err="1">
              <a:latin typeface="Calibri" panose="020F0502020204030204" pitchFamily="34" charset="0"/>
              <a:ea typeface="Calibri" panose="020F0502020204030204" pitchFamily="34" charset="0"/>
              <a:cs typeface="Calibri" panose="020F0502020204030204" pitchFamily="34" charset="0"/>
            </a:rPr>
            <a:t>experiment</a:t>
          </a:r>
          <a:endParaRPr lang="es-ES" sz="4400" b="1" kern="1200" dirty="0">
            <a:latin typeface="Calibri" panose="020F0502020204030204" pitchFamily="34" charset="0"/>
            <a:ea typeface="Calibri" panose="020F0502020204030204" pitchFamily="34" charset="0"/>
            <a:cs typeface="Calibri" panose="020F0502020204030204" pitchFamily="34" charset="0"/>
          </a:endParaRPr>
        </a:p>
      </dsp:txBody>
      <dsp:txXfrm rot="-5400000">
        <a:off x="12202423" y="5434731"/>
        <a:ext cx="3235302" cy="3718738"/>
      </dsp:txXfrm>
    </dsp:sp>
    <dsp:sp modelId="{ADE5E6B7-F5C2-4C56-8C9A-925515C6FC4B}">
      <dsp:nvSpPr>
        <dsp:cNvPr id="0" name=""/>
        <dsp:cNvSpPr/>
      </dsp:nvSpPr>
      <dsp:spPr>
        <a:xfrm rot="5400000">
          <a:off x="8590431" y="9529665"/>
          <a:ext cx="5402524" cy="4700196"/>
        </a:xfrm>
        <a:prstGeom prst="hexagon">
          <a:avLst>
            <a:gd name="adj" fmla="val 25000"/>
            <a:gd name="vf" fmla="val 115470"/>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s-ES" sz="4400" b="1" kern="1200" dirty="0" err="1">
              <a:latin typeface="Calibri" panose="020F0502020204030204" pitchFamily="34" charset="0"/>
              <a:ea typeface="Calibri" panose="020F0502020204030204" pitchFamily="34" charset="0"/>
              <a:cs typeface="Calibri" panose="020F0502020204030204" pitchFamily="34" charset="0"/>
            </a:rPr>
            <a:t>Average</a:t>
          </a:r>
          <a:r>
            <a:rPr lang="es-ES" sz="4400" b="1" kern="1200" dirty="0">
              <a:latin typeface="Calibri" panose="020F0502020204030204" pitchFamily="34" charset="0"/>
              <a:ea typeface="Calibri" panose="020F0502020204030204" pitchFamily="34" charset="0"/>
              <a:cs typeface="Calibri" panose="020F0502020204030204" pitchFamily="34" charset="0"/>
            </a:rPr>
            <a:t> WTP per </a:t>
          </a:r>
          <a:r>
            <a:rPr lang="es-ES" sz="4400" b="1" kern="1200" dirty="0" err="1">
              <a:latin typeface="Calibri" panose="020F0502020204030204" pitchFamily="34" charset="0"/>
              <a:ea typeface="Calibri" panose="020F0502020204030204" pitchFamily="34" charset="0"/>
              <a:cs typeface="Calibri" panose="020F0502020204030204" pitchFamily="34" charset="0"/>
            </a:rPr>
            <a:t>event</a:t>
          </a:r>
          <a:endParaRPr lang="es-ES" sz="4400" b="1" kern="1200" dirty="0">
            <a:latin typeface="Calibri" panose="020F0502020204030204" pitchFamily="34" charset="0"/>
            <a:ea typeface="Calibri" panose="020F0502020204030204" pitchFamily="34" charset="0"/>
            <a:cs typeface="Calibri" panose="020F0502020204030204" pitchFamily="34" charset="0"/>
          </a:endParaRPr>
        </a:p>
        <a:p>
          <a:pPr marL="0" lvl="0" indent="0" algn="ctr" defTabSz="1955800">
            <a:lnSpc>
              <a:spcPct val="90000"/>
            </a:lnSpc>
            <a:spcBef>
              <a:spcPct val="0"/>
            </a:spcBef>
            <a:spcAft>
              <a:spcPct val="35000"/>
            </a:spcAft>
            <a:buNone/>
          </a:pPr>
          <a:r>
            <a:rPr lang="es-ES" sz="4400" b="1" kern="1200" dirty="0">
              <a:latin typeface="Calibri" panose="020F0502020204030204" pitchFamily="34" charset="0"/>
              <a:ea typeface="Calibri" panose="020F0502020204030204" pitchFamily="34" charset="0"/>
              <a:cs typeface="Calibri" panose="020F0502020204030204" pitchFamily="34" charset="0"/>
            </a:rPr>
            <a:t>405,53 €</a:t>
          </a:r>
        </a:p>
      </dsp:txBody>
      <dsp:txXfrm rot="-5400000">
        <a:off x="9674042" y="10020394"/>
        <a:ext cx="3235302" cy="3718738"/>
      </dsp:txXfrm>
    </dsp:sp>
    <dsp:sp modelId="{F918507F-94A9-4B27-8A75-1A83A5703FE8}">
      <dsp:nvSpPr>
        <dsp:cNvPr id="0" name=""/>
        <dsp:cNvSpPr/>
      </dsp:nvSpPr>
      <dsp:spPr>
        <a:xfrm>
          <a:off x="13784418" y="10259006"/>
          <a:ext cx="6029217" cy="3241514"/>
        </a:xfrm>
        <a:prstGeom prst="rect">
          <a:avLst/>
        </a:prstGeom>
        <a:noFill/>
        <a:ln>
          <a:noFill/>
        </a:ln>
        <a:effectLst/>
      </dsp:spPr>
      <dsp:style>
        <a:lnRef idx="0">
          <a:scrgbClr r="0" g="0" b="0"/>
        </a:lnRef>
        <a:fillRef idx="0">
          <a:scrgbClr r="0" g="0" b="0"/>
        </a:fillRef>
        <a:effectRef idx="0">
          <a:scrgbClr r="0" g="0" b="0"/>
        </a:effectRef>
        <a:fontRef idx="minor"/>
      </dsp:style>
    </dsp:sp>
    <dsp:sp modelId="{B2B54BF6-C843-410C-AEF3-899449336B5C}">
      <dsp:nvSpPr>
        <dsp:cNvPr id="0" name=""/>
        <dsp:cNvSpPr/>
      </dsp:nvSpPr>
      <dsp:spPr>
        <a:xfrm rot="5400000">
          <a:off x="3514219" y="9529665"/>
          <a:ext cx="5402524" cy="4700196"/>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Survey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across</a:t>
          </a: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5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countries</a:t>
          </a: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 (2,100 </a:t>
          </a:r>
          <a:r>
            <a:rPr lang="es-ES" sz="4400" b="1"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respondents</a:t>
          </a: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a:t>
          </a:r>
        </a:p>
        <a:p>
          <a:pPr marL="0" lvl="0" indent="0" algn="ctr" defTabSz="1955800">
            <a:lnSpc>
              <a:spcPct val="90000"/>
            </a:lnSpc>
            <a:spcBef>
              <a:spcPct val="0"/>
            </a:spcBef>
            <a:spcAft>
              <a:spcPct val="35000"/>
            </a:spcAft>
            <a:buNone/>
          </a:pPr>
          <a:endPar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endParaRPr>
        </a:p>
      </dsp:txBody>
      <dsp:txXfrm rot="-5400000">
        <a:off x="4597830" y="10020394"/>
        <a:ext cx="3235302" cy="3718738"/>
      </dsp:txXfrm>
    </dsp:sp>
    <dsp:sp modelId="{CDCB9348-8DA6-48EB-A1F1-DB76E1D335AA}">
      <dsp:nvSpPr>
        <dsp:cNvPr id="0" name=""/>
        <dsp:cNvSpPr/>
      </dsp:nvSpPr>
      <dsp:spPr>
        <a:xfrm rot="5400000">
          <a:off x="6042600" y="14115328"/>
          <a:ext cx="5402524" cy="4700196"/>
        </a:xfrm>
        <a:prstGeom prst="hexagon">
          <a:avLst>
            <a:gd name="adj" fmla="val 25000"/>
            <a:gd name="vf" fmla="val 1154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s-ES" sz="44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MWTP</a:t>
          </a:r>
        </a:p>
        <a:p>
          <a:pPr marL="0" lvl="0" indent="0" algn="ctr" defTabSz="1955800">
            <a:lnSpc>
              <a:spcPct val="90000"/>
            </a:lnSpc>
            <a:spcBef>
              <a:spcPct val="0"/>
            </a:spcBef>
            <a:spcAft>
              <a:spcPct val="35000"/>
            </a:spcAft>
            <a:buNone/>
          </a:pP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Abstract</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submissions</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and </a:t>
          </a: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publications</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review</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307 €</a:t>
          </a:r>
        </a:p>
        <a:p>
          <a:pPr marL="0" lvl="0" indent="0" algn="ctr" defTabSz="1955800">
            <a:lnSpc>
              <a:spcPct val="90000"/>
            </a:lnSpc>
            <a:spcBef>
              <a:spcPct val="0"/>
            </a:spcBef>
            <a:spcAft>
              <a:spcPct val="35000"/>
            </a:spcAft>
            <a:buNone/>
          </a:pPr>
          <a:endParaRPr lang="es-ES" sz="1800" b="1" kern="1200" dirty="0">
            <a:solidFill>
              <a:srgbClr val="191919"/>
            </a:solidFill>
            <a:latin typeface="Calibri" panose="020F0502020204030204" pitchFamily="34" charset="0"/>
            <a:ea typeface="Calibri" panose="020F0502020204030204" pitchFamily="34" charset="0"/>
            <a:cs typeface="Calibri" panose="020F0502020204030204" pitchFamily="34" charset="0"/>
          </a:endParaRPr>
        </a:p>
        <a:p>
          <a:pPr marL="0" lvl="0" indent="0" algn="ctr" defTabSz="1955800">
            <a:lnSpc>
              <a:spcPct val="90000"/>
            </a:lnSpc>
            <a:spcBef>
              <a:spcPct val="0"/>
            </a:spcBef>
            <a:spcAft>
              <a:spcPct val="35000"/>
            </a:spcAft>
            <a:buNone/>
          </a:pP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Registration </a:t>
          </a: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form</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and </a:t>
          </a: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room</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reservation</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362 €</a:t>
          </a:r>
        </a:p>
        <a:p>
          <a:pPr marL="0" lvl="0" indent="0" algn="ctr" defTabSz="1955800">
            <a:lnSpc>
              <a:spcPct val="90000"/>
            </a:lnSpc>
            <a:spcBef>
              <a:spcPct val="0"/>
            </a:spcBef>
            <a:spcAft>
              <a:spcPct val="35000"/>
            </a:spcAft>
            <a:buNone/>
          </a:pPr>
          <a:endParaRPr lang="es-ES" sz="1800" b="1" kern="1200" dirty="0">
            <a:solidFill>
              <a:srgbClr val="191919"/>
            </a:solidFill>
            <a:latin typeface="Calibri" panose="020F0502020204030204" pitchFamily="34" charset="0"/>
            <a:ea typeface="Calibri" panose="020F0502020204030204" pitchFamily="34" charset="0"/>
            <a:cs typeface="Calibri" panose="020F0502020204030204" pitchFamily="34" charset="0"/>
          </a:endParaRPr>
        </a:p>
        <a:p>
          <a:pPr marL="0" lvl="0" indent="0" algn="ctr" defTabSz="1955800">
            <a:lnSpc>
              <a:spcPct val="90000"/>
            </a:lnSpc>
            <a:spcBef>
              <a:spcPct val="0"/>
            </a:spcBef>
            <a:spcAft>
              <a:spcPct val="35000"/>
            </a:spcAft>
            <a:buNone/>
          </a:pP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Customizing</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the</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a:t>
          </a:r>
          <a:r>
            <a:rPr lang="es-ES" sz="1800" b="0" kern="1200" dirty="0" err="1">
              <a:solidFill>
                <a:srgbClr val="191919"/>
              </a:solidFill>
              <a:latin typeface="Calibri" panose="020F0502020204030204" pitchFamily="34" charset="0"/>
              <a:ea typeface="Calibri" panose="020F0502020204030204" pitchFamily="34" charset="0"/>
              <a:cs typeface="Calibri" panose="020F0502020204030204" pitchFamily="34" charset="0"/>
            </a:rPr>
            <a:t>event</a:t>
          </a:r>
          <a:r>
            <a:rPr lang="es-ES" sz="1800" b="0" kern="1200" dirty="0">
              <a:solidFill>
                <a:srgbClr val="191919"/>
              </a:solidFill>
              <a:latin typeface="Calibri" panose="020F0502020204030204" pitchFamily="34" charset="0"/>
              <a:ea typeface="Calibri" panose="020F0502020204030204" pitchFamily="34" charset="0"/>
              <a:cs typeface="Calibri" panose="020F0502020204030204" pitchFamily="34" charset="0"/>
            </a:rPr>
            <a:t> page </a:t>
          </a:r>
          <a:r>
            <a:rPr lang="es-ES" sz="1800" b="1" kern="1200" dirty="0">
              <a:solidFill>
                <a:srgbClr val="191919"/>
              </a:solidFill>
              <a:latin typeface="Calibri" panose="020F0502020204030204" pitchFamily="34" charset="0"/>
              <a:ea typeface="Calibri" panose="020F0502020204030204" pitchFamily="34" charset="0"/>
              <a:cs typeface="Calibri" panose="020F0502020204030204" pitchFamily="34" charset="0"/>
            </a:rPr>
            <a:t>210 €</a:t>
          </a:r>
        </a:p>
        <a:p>
          <a:pPr marL="0" lvl="0" indent="0" algn="ctr" defTabSz="1955800">
            <a:lnSpc>
              <a:spcPct val="90000"/>
            </a:lnSpc>
            <a:spcBef>
              <a:spcPct val="0"/>
            </a:spcBef>
            <a:spcAft>
              <a:spcPct val="35000"/>
            </a:spcAft>
            <a:buNone/>
          </a:pPr>
          <a:r>
            <a:rPr kumimoji="0" lang="en-GB" sz="1800" b="1" i="0" u="none" strike="noStrike" kern="1200" cap="none" spc="0" normalizeH="0" baseline="0" noProof="0" dirty="0">
              <a:ln>
                <a:noFill/>
              </a:ln>
              <a:solidFill>
                <a:srgbClr val="191919"/>
              </a:solidFill>
              <a:effectLst/>
              <a:uLnTx/>
              <a:uFillTx/>
              <a:latin typeface="Calibri" panose="020F0502020204030204" pitchFamily="34" charset="0"/>
              <a:ea typeface="Calibri" panose="020F0502020204030204" pitchFamily="34" charset="0"/>
              <a:cs typeface="Calibri" panose="020F0502020204030204" pitchFamily="34" charset="0"/>
            </a:rPr>
            <a:t>WTP reported </a:t>
          </a:r>
          <a:r>
            <a:rPr kumimoji="0" lang="en-GB" sz="1800" b="0" i="0" u="none" strike="noStrike" kern="1200" cap="none" spc="0" normalizeH="0" baseline="0" noProof="0" dirty="0">
              <a:ln>
                <a:noFill/>
              </a:ln>
              <a:solidFill>
                <a:srgbClr val="191919"/>
              </a:solidFill>
              <a:effectLst/>
              <a:uLnTx/>
              <a:uFillTx/>
              <a:latin typeface="Calibri" panose="020F0502020204030204" pitchFamily="34" charset="0"/>
              <a:ea typeface="Calibri" panose="020F0502020204030204" pitchFamily="34" charset="0"/>
              <a:cs typeface="Calibri" panose="020F0502020204030204" pitchFamily="34" charset="0"/>
            </a:rPr>
            <a:t>by the survey is </a:t>
          </a:r>
          <a:r>
            <a:rPr kumimoji="0" lang="en-GB" sz="1800" b="1" i="0" u="none" strike="noStrike" kern="1200" cap="none" spc="0" normalizeH="0" baseline="0" noProof="0" dirty="0">
              <a:ln>
                <a:noFill/>
              </a:ln>
              <a:solidFill>
                <a:srgbClr val="191919"/>
              </a:solidFill>
              <a:effectLst/>
              <a:uLnTx/>
              <a:uFillTx/>
              <a:latin typeface="Calibri" panose="020F0502020204030204" pitchFamily="34" charset="0"/>
              <a:ea typeface="Calibri" panose="020F0502020204030204" pitchFamily="34" charset="0"/>
              <a:cs typeface="Calibri" panose="020F0502020204030204" pitchFamily="34" charset="0"/>
            </a:rPr>
            <a:t>571.19 € per event, eliminating the 1º category</a:t>
          </a:r>
          <a:endParaRPr lang="es-ES" sz="1800" b="1" u="none" kern="1200" dirty="0">
            <a:solidFill>
              <a:srgbClr val="191919"/>
            </a:solidFill>
            <a:latin typeface="Calibri" panose="020F0502020204030204" pitchFamily="34" charset="0"/>
            <a:ea typeface="Calibri" panose="020F0502020204030204" pitchFamily="34" charset="0"/>
            <a:cs typeface="Calibri" panose="020F0502020204030204" pitchFamily="34" charset="0"/>
          </a:endParaRPr>
        </a:p>
      </dsp:txBody>
      <dsp:txXfrm rot="-5400000">
        <a:off x="7126211" y="14606057"/>
        <a:ext cx="3235302" cy="3718738"/>
      </dsp:txXfrm>
    </dsp:sp>
    <dsp:sp modelId="{20A37B00-325C-4741-B73D-1F7C371E67D8}">
      <dsp:nvSpPr>
        <dsp:cNvPr id="0" name=""/>
        <dsp:cNvSpPr/>
      </dsp:nvSpPr>
      <dsp:spPr>
        <a:xfrm>
          <a:off x="364547" y="14844668"/>
          <a:ext cx="5834726" cy="3241514"/>
        </a:xfrm>
        <a:prstGeom prst="rect">
          <a:avLst/>
        </a:prstGeom>
        <a:noFill/>
        <a:ln>
          <a:noFill/>
        </a:ln>
        <a:effectLst/>
      </dsp:spPr>
      <dsp:style>
        <a:lnRef idx="0">
          <a:scrgbClr r="0" g="0" b="0"/>
        </a:lnRef>
        <a:fillRef idx="0">
          <a:scrgbClr r="0" g="0" b="0"/>
        </a:fillRef>
        <a:effectRef idx="0">
          <a:scrgbClr r="0" g="0" b="0"/>
        </a:effectRef>
        <a:fontRef idx="minor"/>
      </dsp:style>
    </dsp:sp>
    <dsp:sp modelId="{4E193323-D75E-4A38-8330-D304D9AFCFDC}">
      <dsp:nvSpPr>
        <dsp:cNvPr id="0" name=""/>
        <dsp:cNvSpPr/>
      </dsp:nvSpPr>
      <dsp:spPr>
        <a:xfrm rot="5400000">
          <a:off x="11118812" y="14115328"/>
          <a:ext cx="5402524" cy="4700196"/>
        </a:xfrm>
        <a:prstGeom prst="hexagon">
          <a:avLst>
            <a:gd name="adj" fmla="val 25000"/>
            <a:gd name="vf" fmla="val 115470"/>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s-ES" sz="3600" b="1" kern="1200" dirty="0">
              <a:latin typeface="Calibri" panose="020F0502020204030204" pitchFamily="34" charset="0"/>
              <a:ea typeface="Calibri" panose="020F0502020204030204" pitchFamily="34" charset="0"/>
              <a:cs typeface="Calibri" panose="020F0502020204030204" pitchFamily="34" charset="0"/>
            </a:rPr>
            <a:t>Total </a:t>
          </a:r>
          <a:r>
            <a:rPr lang="es-ES" sz="3600" b="1" kern="1200" dirty="0" err="1">
              <a:latin typeface="Calibri" panose="020F0502020204030204" pitchFamily="34" charset="0"/>
              <a:ea typeface="Calibri" panose="020F0502020204030204" pitchFamily="34" charset="0"/>
              <a:cs typeface="Calibri" panose="020F0502020204030204" pitchFamily="34" charset="0"/>
            </a:rPr>
            <a:t>quantified</a:t>
          </a:r>
          <a:r>
            <a:rPr lang="es-ES" sz="3600" b="1" kern="1200" dirty="0">
              <a:latin typeface="Calibri" panose="020F0502020204030204" pitchFamily="34" charset="0"/>
              <a:ea typeface="Calibri" panose="020F0502020204030204" pitchFamily="34" charset="0"/>
              <a:cs typeface="Calibri" panose="020F0502020204030204" pitchFamily="34" charset="0"/>
            </a:rPr>
            <a:t> Socio-Economic Impact</a:t>
          </a:r>
        </a:p>
        <a:p>
          <a:pPr marL="0" lvl="0" indent="0" algn="ctr" defTabSz="1600200">
            <a:lnSpc>
              <a:spcPct val="90000"/>
            </a:lnSpc>
            <a:spcBef>
              <a:spcPct val="0"/>
            </a:spcBef>
            <a:spcAft>
              <a:spcPct val="35000"/>
            </a:spcAft>
            <a:buNone/>
          </a:pPr>
          <a:r>
            <a:rPr lang="es-ES" sz="3600" b="1" kern="1200" dirty="0">
              <a:latin typeface="Calibri" panose="020F0502020204030204" pitchFamily="34" charset="0"/>
              <a:ea typeface="Calibri" panose="020F0502020204030204" pitchFamily="34" charset="0"/>
              <a:cs typeface="Calibri" panose="020F0502020204030204" pitchFamily="34" charset="0"/>
            </a:rPr>
            <a:t>3,1 BCHF</a:t>
          </a:r>
          <a:endParaRPr lang="es-ES" sz="3600" kern="1200" dirty="0"/>
        </a:p>
      </dsp:txBody>
      <dsp:txXfrm rot="-5400000">
        <a:off x="12202423" y="14606057"/>
        <a:ext cx="3235302" cy="3718738"/>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ADD431-E65A-30FF-22CC-07A4E4763DBE}"/>
              </a:ext>
            </a:extLst>
          </p:cNvPr>
          <p:cNvSpPr>
            <a:spLocks noGrp="1"/>
          </p:cNvSpPr>
          <p:nvPr>
            <p:ph type="hdr" sz="quarter"/>
          </p:nvPr>
        </p:nvSpPr>
        <p:spPr>
          <a:xfrm>
            <a:off x="0" y="0"/>
            <a:ext cx="14265275" cy="2560638"/>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7B4263F9-085E-E354-2A79-A90B28D595FF}"/>
              </a:ext>
            </a:extLst>
          </p:cNvPr>
          <p:cNvSpPr>
            <a:spLocks noGrp="1"/>
          </p:cNvSpPr>
          <p:nvPr>
            <p:ph type="dt" idx="1"/>
          </p:nvPr>
        </p:nvSpPr>
        <p:spPr>
          <a:xfrm>
            <a:off x="18646775" y="0"/>
            <a:ext cx="14263688" cy="256063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C65E1E8F-1949-4A78-8733-D32236C8EFF3}" type="datetime1">
              <a:rPr lang="en-US" altLang="es-ES"/>
              <a:pPr>
                <a:defRPr/>
              </a:pPr>
              <a:t>9/12/2025</a:t>
            </a:fld>
            <a:endParaRPr lang="en-US" altLang="es-ES"/>
          </a:p>
        </p:txBody>
      </p:sp>
      <p:sp>
        <p:nvSpPr>
          <p:cNvPr id="4" name="Slide Image Placeholder 3">
            <a:extLst>
              <a:ext uri="{FF2B5EF4-FFF2-40B4-BE49-F238E27FC236}">
                <a16:creationId xmlns:a16="http://schemas.microsoft.com/office/drawing/2014/main" id="{7EE0E506-5A9F-5A57-9FDD-E2DEEEF38A60}"/>
              </a:ext>
            </a:extLst>
          </p:cNvPr>
          <p:cNvSpPr>
            <a:spLocks noGrp="1" noRot="1" noChangeAspect="1"/>
          </p:cNvSpPr>
          <p:nvPr>
            <p:ph type="sldImg" idx="2"/>
          </p:nvPr>
        </p:nvSpPr>
        <p:spPr>
          <a:xfrm>
            <a:off x="9669463" y="3840163"/>
            <a:ext cx="13579475" cy="192024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a:extLst>
              <a:ext uri="{FF2B5EF4-FFF2-40B4-BE49-F238E27FC236}">
                <a16:creationId xmlns:a16="http://schemas.microsoft.com/office/drawing/2014/main" id="{52ED332C-A914-4CCB-7AF8-3FC08C5A5F18}"/>
              </a:ext>
            </a:extLst>
          </p:cNvPr>
          <p:cNvSpPr>
            <a:spLocks noGrp="1"/>
          </p:cNvSpPr>
          <p:nvPr>
            <p:ph type="body" sz="quarter" idx="3"/>
          </p:nvPr>
        </p:nvSpPr>
        <p:spPr>
          <a:xfrm>
            <a:off x="3292475" y="24323675"/>
            <a:ext cx="26333450" cy="23042563"/>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99FC5A8-A1C6-6F03-F9F5-F8DF292EA7BF}"/>
              </a:ext>
            </a:extLst>
          </p:cNvPr>
          <p:cNvSpPr>
            <a:spLocks noGrp="1"/>
          </p:cNvSpPr>
          <p:nvPr>
            <p:ph type="ftr" sz="quarter" idx="4"/>
          </p:nvPr>
        </p:nvSpPr>
        <p:spPr>
          <a:xfrm>
            <a:off x="0" y="48637825"/>
            <a:ext cx="14265275" cy="255905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a:ea typeface="ＭＳ Ｐゴシック" charset="0"/>
                <a:cs typeface="ＭＳ Ｐゴシック" charset="0"/>
              </a:defRPr>
            </a:lvl1pPr>
          </a:lstStyle>
          <a:p>
            <a:pPr>
              <a:defRPr/>
            </a:pPr>
            <a:endParaRPr lang="en-US"/>
          </a:p>
        </p:txBody>
      </p:sp>
      <p:sp>
        <p:nvSpPr>
          <p:cNvPr id="7" name="Slide Number Placeholder 6">
            <a:extLst>
              <a:ext uri="{FF2B5EF4-FFF2-40B4-BE49-F238E27FC236}">
                <a16:creationId xmlns:a16="http://schemas.microsoft.com/office/drawing/2014/main" id="{6BE46924-CA02-451C-6E6B-E2FA4840DC50}"/>
              </a:ext>
            </a:extLst>
          </p:cNvPr>
          <p:cNvSpPr>
            <a:spLocks noGrp="1"/>
          </p:cNvSpPr>
          <p:nvPr>
            <p:ph type="sldNum" sz="quarter" idx="5"/>
          </p:nvPr>
        </p:nvSpPr>
        <p:spPr>
          <a:xfrm>
            <a:off x="18646775" y="48637825"/>
            <a:ext cx="14263688" cy="255905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33DBBF9D-66DF-4BD9-AF60-F6643A5DDED6}" type="slidenum">
              <a:rPr lang="en-US" altLang="es-ES"/>
              <a:pPr>
                <a:defRPr/>
              </a:pPr>
              <a:t>‹#›</a:t>
            </a:fld>
            <a:endParaRPr lang="en-US" altLang="es-ES"/>
          </a:p>
        </p:txBody>
      </p:sp>
    </p:spTree>
  </p:cSld>
  <p:clrMap bg1="lt1" tx1="dk1" bg2="lt2" tx2="dk2" accent1="accent1" accent2="accent2" accent3="accent3" accent4="accent4" accent5="accent5" accent6="accent6" hlink="hlink" folHlink="folHlink"/>
  <p:notesStyle>
    <a:lvl1pPr algn="l" defTabSz="400050" rtl="0" eaLnBrk="0" fontAlgn="base" hangingPunct="0">
      <a:spcBef>
        <a:spcPct val="30000"/>
      </a:spcBef>
      <a:spcAft>
        <a:spcPct val="0"/>
      </a:spcAft>
      <a:defRPr sz="1100" kern="1200">
        <a:solidFill>
          <a:schemeClr val="tx1"/>
        </a:solidFill>
        <a:latin typeface="+mn-lt"/>
        <a:ea typeface="MS PGothic" panose="020B0600070205080204" pitchFamily="34" charset="-128"/>
        <a:cs typeface="ＭＳ Ｐゴシック" pitchFamily="-111" charset="-128"/>
      </a:defRPr>
    </a:lvl1pPr>
    <a:lvl2pPr marL="400050" algn="l" defTabSz="400050" rtl="0" eaLnBrk="0" fontAlgn="base" hangingPunct="0">
      <a:spcBef>
        <a:spcPct val="30000"/>
      </a:spcBef>
      <a:spcAft>
        <a:spcPct val="0"/>
      </a:spcAft>
      <a:defRPr sz="1100" kern="1200">
        <a:solidFill>
          <a:schemeClr val="tx1"/>
        </a:solidFill>
        <a:latin typeface="+mn-lt"/>
        <a:ea typeface="MS PGothic" panose="020B0600070205080204" pitchFamily="34" charset="-128"/>
        <a:cs typeface="ＭＳ Ｐゴシック" charset="0"/>
      </a:defRPr>
    </a:lvl2pPr>
    <a:lvl3pPr marL="801688" algn="l" defTabSz="400050" rtl="0" eaLnBrk="0" fontAlgn="base" hangingPunct="0">
      <a:spcBef>
        <a:spcPct val="30000"/>
      </a:spcBef>
      <a:spcAft>
        <a:spcPct val="0"/>
      </a:spcAft>
      <a:defRPr sz="1100" kern="1200">
        <a:solidFill>
          <a:schemeClr val="tx1"/>
        </a:solidFill>
        <a:latin typeface="+mn-lt"/>
        <a:ea typeface="MS PGothic" panose="020B0600070205080204" pitchFamily="34" charset="-128"/>
        <a:cs typeface="ＭＳ Ｐゴシック" charset="0"/>
      </a:defRPr>
    </a:lvl3pPr>
    <a:lvl4pPr marL="1203325" algn="l" defTabSz="400050" rtl="0" eaLnBrk="0" fontAlgn="base" hangingPunct="0">
      <a:spcBef>
        <a:spcPct val="30000"/>
      </a:spcBef>
      <a:spcAft>
        <a:spcPct val="0"/>
      </a:spcAft>
      <a:defRPr sz="1100" kern="1200">
        <a:solidFill>
          <a:schemeClr val="tx1"/>
        </a:solidFill>
        <a:latin typeface="+mn-lt"/>
        <a:ea typeface="MS PGothic" panose="020B0600070205080204" pitchFamily="34" charset="-128"/>
        <a:cs typeface="ＭＳ Ｐゴシック" charset="0"/>
      </a:defRPr>
    </a:lvl4pPr>
    <a:lvl5pPr marL="1604963" algn="l" defTabSz="400050" rtl="0" eaLnBrk="0" fontAlgn="base" hangingPunct="0">
      <a:spcBef>
        <a:spcPct val="30000"/>
      </a:spcBef>
      <a:spcAft>
        <a:spcPct val="0"/>
      </a:spcAft>
      <a:defRPr sz="1100" kern="1200">
        <a:solidFill>
          <a:schemeClr val="tx1"/>
        </a:solidFill>
        <a:latin typeface="+mn-lt"/>
        <a:ea typeface="MS PGothic" panose="020B0600070205080204" pitchFamily="34" charset="-128"/>
        <a:cs typeface="ＭＳ Ｐゴシック" charset="0"/>
      </a:defRPr>
    </a:lvl5pPr>
    <a:lvl6pPr marL="2007016" algn="l" defTabSz="401404" rtl="0" eaLnBrk="1" latinLnBrk="0" hangingPunct="1">
      <a:defRPr sz="1100" kern="1200">
        <a:solidFill>
          <a:schemeClr val="tx1"/>
        </a:solidFill>
        <a:latin typeface="+mn-lt"/>
        <a:ea typeface="+mn-ea"/>
        <a:cs typeface="+mn-cs"/>
      </a:defRPr>
    </a:lvl6pPr>
    <a:lvl7pPr marL="2408420" algn="l" defTabSz="401404" rtl="0" eaLnBrk="1" latinLnBrk="0" hangingPunct="1">
      <a:defRPr sz="1100" kern="1200">
        <a:solidFill>
          <a:schemeClr val="tx1"/>
        </a:solidFill>
        <a:latin typeface="+mn-lt"/>
        <a:ea typeface="+mn-ea"/>
        <a:cs typeface="+mn-cs"/>
      </a:defRPr>
    </a:lvl7pPr>
    <a:lvl8pPr marL="2809822" algn="l" defTabSz="401404" rtl="0" eaLnBrk="1" latinLnBrk="0" hangingPunct="1">
      <a:defRPr sz="1100" kern="1200">
        <a:solidFill>
          <a:schemeClr val="tx1"/>
        </a:solidFill>
        <a:latin typeface="+mn-lt"/>
        <a:ea typeface="+mn-ea"/>
        <a:cs typeface="+mn-cs"/>
      </a:defRPr>
    </a:lvl8pPr>
    <a:lvl9pPr marL="3211226" algn="l" defTabSz="401404"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25D83965-0848-2280-33F4-52B936EADF2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2F295038-84B1-708C-8141-72F4BBDA66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s-ES" sz="9600">
                <a:solidFill>
                  <a:srgbClr val="000000"/>
                </a:solidFill>
              </a:rPr>
              <a:t>Copyright Colin Purrington (</a:t>
            </a:r>
            <a:r>
              <a:rPr lang="en-US" altLang="es-ES" sz="9600">
                <a:solidFill>
                  <a:srgbClr val="000000"/>
                </a:solidFill>
                <a:latin typeface="Times New Roman" panose="02020603050405020304" pitchFamily="18" charset="0"/>
                <a:cs typeface="Calibri" panose="020F0502020204030204" pitchFamily="34" charset="0"/>
              </a:rPr>
              <a:t>http://colinpurrington.com/tips/academic/posterdesign).</a:t>
            </a:r>
            <a:endParaRPr lang="en-US" altLang="es-ES" sz="9600">
              <a:solidFill>
                <a:srgbClr val="000000"/>
              </a:solidFill>
            </a:endParaRPr>
          </a:p>
        </p:txBody>
      </p:sp>
      <p:sp>
        <p:nvSpPr>
          <p:cNvPr id="4100" name="Slide Number Placeholder 3">
            <a:extLst>
              <a:ext uri="{FF2B5EF4-FFF2-40B4-BE49-F238E27FC236}">
                <a16:creationId xmlns:a16="http://schemas.microsoft.com/office/drawing/2014/main" id="{3BC92C1B-B94F-DD63-B271-A3CAEEBF8A4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1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1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1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1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1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1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1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100">
                <a:solidFill>
                  <a:schemeClr val="tx1"/>
                </a:solidFill>
                <a:latin typeface="Calibri" panose="020F0502020204030204" pitchFamily="34" charset="0"/>
                <a:ea typeface="MS PGothic" panose="020B0600070205080204" pitchFamily="34" charset="-128"/>
              </a:defRPr>
            </a:lvl9pPr>
          </a:lstStyle>
          <a:p>
            <a:pPr>
              <a:spcBef>
                <a:spcPct val="0"/>
              </a:spcBef>
            </a:pPr>
            <a:fld id="{BA08CD26-260A-4933-8B7F-64227D48C742}" type="slidenum">
              <a:rPr lang="en-US" altLang="es-ES" sz="1200"/>
              <a:pPr>
                <a:spcBef>
                  <a:spcPct val="0"/>
                </a:spcBef>
              </a:pPr>
              <a:t>1</a:t>
            </a:fld>
            <a:endParaRPr lang="en-US" altLang="es-E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69862" y="13294779"/>
            <a:ext cx="25727559" cy="9171373"/>
          </a:xfrm>
        </p:spPr>
        <p:txBody>
          <a:bodyPr/>
          <a:lstStyle/>
          <a:p>
            <a:r>
              <a:rPr lang="en-US"/>
              <a:t>Click to edit Master title style</a:t>
            </a:r>
          </a:p>
        </p:txBody>
      </p:sp>
      <p:sp>
        <p:nvSpPr>
          <p:cNvPr id="3" name="Subtitle 2"/>
          <p:cNvSpPr>
            <a:spLocks noGrp="1"/>
          </p:cNvSpPr>
          <p:nvPr>
            <p:ph type="subTitle" idx="1"/>
          </p:nvPr>
        </p:nvSpPr>
        <p:spPr>
          <a:xfrm>
            <a:off x="4539717" y="24249246"/>
            <a:ext cx="21187843" cy="10937957"/>
          </a:xfrm>
        </p:spPr>
        <p:txBody>
          <a:bodyPr/>
          <a:lstStyle>
            <a:lvl1pPr marL="0" indent="0" algn="ctr">
              <a:buNone/>
              <a:defRPr/>
            </a:lvl1pPr>
            <a:lvl2pPr marL="401404" indent="0" algn="ctr">
              <a:buNone/>
              <a:defRPr/>
            </a:lvl2pPr>
            <a:lvl3pPr marL="802806" indent="0" algn="ctr">
              <a:buNone/>
              <a:defRPr/>
            </a:lvl3pPr>
            <a:lvl4pPr marL="1204209" indent="0" algn="ctr">
              <a:buNone/>
              <a:defRPr/>
            </a:lvl4pPr>
            <a:lvl5pPr marL="1605613" indent="0" algn="ctr">
              <a:buNone/>
              <a:defRPr/>
            </a:lvl5pPr>
            <a:lvl6pPr marL="2007016" indent="0" algn="ctr">
              <a:buNone/>
              <a:defRPr/>
            </a:lvl6pPr>
            <a:lvl7pPr marL="2408420" indent="0" algn="ctr">
              <a:buNone/>
              <a:defRPr/>
            </a:lvl7pPr>
            <a:lvl8pPr marL="2809822" indent="0" algn="ctr">
              <a:buNone/>
              <a:defRPr/>
            </a:lvl8pPr>
            <a:lvl9pPr marL="3211226"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2E584900-D35E-4606-BD97-AAB578101E5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A00B35C-D7BC-BE90-24EA-949DC14CCA0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63B019F-EDA2-2F87-5A6D-41A1F5CD06A4}"/>
              </a:ext>
            </a:extLst>
          </p:cNvPr>
          <p:cNvSpPr>
            <a:spLocks noGrp="1" noChangeArrowheads="1"/>
          </p:cNvSpPr>
          <p:nvPr>
            <p:ph type="sldNum" sz="quarter" idx="12"/>
          </p:nvPr>
        </p:nvSpPr>
        <p:spPr>
          <a:ln/>
        </p:spPr>
        <p:txBody>
          <a:bodyPr/>
          <a:lstStyle>
            <a:lvl1pPr>
              <a:defRPr/>
            </a:lvl1pPr>
          </a:lstStyle>
          <a:p>
            <a:pPr>
              <a:defRPr/>
            </a:pPr>
            <a:fld id="{71843FF5-5FC2-45B3-9E19-9A9BA5C988DB}" type="slidenum">
              <a:rPr lang="en-US" altLang="es-ES"/>
              <a:pPr>
                <a:defRPr/>
              </a:pPr>
              <a:t>‹#›</a:t>
            </a:fld>
            <a:endParaRPr lang="en-US" altLang="es-ES"/>
          </a:p>
        </p:txBody>
      </p:sp>
    </p:spTree>
    <p:extLst>
      <p:ext uri="{BB962C8B-B14F-4D97-AF65-F5344CB8AC3E}">
        <p14:creationId xmlns:p14="http://schemas.microsoft.com/office/powerpoint/2010/main" val="1935618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84CC823-4ECE-1B9B-35B9-AE5B3B5FB6B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42A1070-739E-127C-C68D-D423A29A50F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4A2DA94-8AA7-D472-E309-3FB7AB1E2E70}"/>
              </a:ext>
            </a:extLst>
          </p:cNvPr>
          <p:cNvSpPr>
            <a:spLocks noGrp="1" noChangeArrowheads="1"/>
          </p:cNvSpPr>
          <p:nvPr>
            <p:ph type="sldNum" sz="quarter" idx="12"/>
          </p:nvPr>
        </p:nvSpPr>
        <p:spPr>
          <a:ln/>
        </p:spPr>
        <p:txBody>
          <a:bodyPr/>
          <a:lstStyle>
            <a:lvl1pPr>
              <a:defRPr/>
            </a:lvl1pPr>
          </a:lstStyle>
          <a:p>
            <a:pPr>
              <a:defRPr/>
            </a:pPr>
            <a:fld id="{C27C32C4-83C2-432D-AA74-790E682F71C2}" type="slidenum">
              <a:rPr lang="en-US" altLang="es-ES"/>
              <a:pPr>
                <a:defRPr/>
              </a:pPr>
              <a:t>‹#›</a:t>
            </a:fld>
            <a:endParaRPr lang="en-US" altLang="es-ES"/>
          </a:p>
        </p:txBody>
      </p:sp>
    </p:spTree>
    <p:extLst>
      <p:ext uri="{BB962C8B-B14F-4D97-AF65-F5344CB8AC3E}">
        <p14:creationId xmlns:p14="http://schemas.microsoft.com/office/powerpoint/2010/main" val="3112275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566000" y="3803522"/>
            <a:ext cx="6431420" cy="3423580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9858" y="3803522"/>
            <a:ext cx="19206058" cy="3423580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E5101CC9-A03E-545F-5F78-825A6D94E9F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5B137BA-2CE4-1C0C-8E9A-F1E4A6CF29B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D3BDAD4-92F3-8FF3-B6A1-066B81848B2D}"/>
              </a:ext>
            </a:extLst>
          </p:cNvPr>
          <p:cNvSpPr>
            <a:spLocks noGrp="1" noChangeArrowheads="1"/>
          </p:cNvSpPr>
          <p:nvPr>
            <p:ph type="sldNum" sz="quarter" idx="12"/>
          </p:nvPr>
        </p:nvSpPr>
        <p:spPr>
          <a:ln/>
        </p:spPr>
        <p:txBody>
          <a:bodyPr/>
          <a:lstStyle>
            <a:lvl1pPr>
              <a:defRPr/>
            </a:lvl1pPr>
          </a:lstStyle>
          <a:p>
            <a:pPr>
              <a:defRPr/>
            </a:pPr>
            <a:fld id="{896F85F0-84F5-4D71-9C1A-BF68E5BAE950}" type="slidenum">
              <a:rPr lang="en-US" altLang="es-ES"/>
              <a:pPr>
                <a:defRPr/>
              </a:pPr>
              <a:t>‹#›</a:t>
            </a:fld>
            <a:endParaRPr lang="en-US" altLang="es-ES"/>
          </a:p>
        </p:txBody>
      </p:sp>
    </p:spTree>
    <p:extLst>
      <p:ext uri="{BB962C8B-B14F-4D97-AF65-F5344CB8AC3E}">
        <p14:creationId xmlns:p14="http://schemas.microsoft.com/office/powerpoint/2010/main" val="253404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45926AF-C9B1-8FF6-16EC-969A056DF53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EBB0994-3A83-AAD4-3D60-19FB958932E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80A27F8-662D-DB6A-F108-50327A7D3B44}"/>
              </a:ext>
            </a:extLst>
          </p:cNvPr>
          <p:cNvSpPr>
            <a:spLocks noGrp="1" noChangeArrowheads="1"/>
          </p:cNvSpPr>
          <p:nvPr>
            <p:ph type="sldNum" sz="quarter" idx="12"/>
          </p:nvPr>
        </p:nvSpPr>
        <p:spPr>
          <a:ln/>
        </p:spPr>
        <p:txBody>
          <a:bodyPr/>
          <a:lstStyle>
            <a:lvl1pPr>
              <a:defRPr/>
            </a:lvl1pPr>
          </a:lstStyle>
          <a:p>
            <a:pPr>
              <a:defRPr/>
            </a:pPr>
            <a:fld id="{3638BB8D-32F3-4817-AC9D-1F2203BC9BA9}" type="slidenum">
              <a:rPr lang="en-US" altLang="es-ES"/>
              <a:pPr>
                <a:defRPr/>
              </a:pPr>
              <a:t>‹#›</a:t>
            </a:fld>
            <a:endParaRPr lang="en-US" altLang="es-ES"/>
          </a:p>
        </p:txBody>
      </p:sp>
    </p:spTree>
    <p:extLst>
      <p:ext uri="{BB962C8B-B14F-4D97-AF65-F5344CB8AC3E}">
        <p14:creationId xmlns:p14="http://schemas.microsoft.com/office/powerpoint/2010/main" val="3913949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908" y="27499678"/>
            <a:ext cx="25727559" cy="8498586"/>
          </a:xfrm>
        </p:spPr>
        <p:txBody>
          <a:bodyPr anchor="t"/>
          <a:lstStyle>
            <a:lvl1pPr algn="l">
              <a:defRPr sz="3500" b="1" cap="all"/>
            </a:lvl1pPr>
          </a:lstStyle>
          <a:p>
            <a:r>
              <a:rPr lang="en-US"/>
              <a:t>Click to edit Master title style</a:t>
            </a:r>
          </a:p>
        </p:txBody>
      </p:sp>
      <p:sp>
        <p:nvSpPr>
          <p:cNvPr id="3" name="Text Placeholder 2"/>
          <p:cNvSpPr>
            <a:spLocks noGrp="1"/>
          </p:cNvSpPr>
          <p:nvPr>
            <p:ph type="body" idx="1"/>
          </p:nvPr>
        </p:nvSpPr>
        <p:spPr>
          <a:xfrm>
            <a:off x="2390908" y="18138436"/>
            <a:ext cx="25727559" cy="9361240"/>
          </a:xfrm>
        </p:spPr>
        <p:txBody>
          <a:bodyPr anchor="b"/>
          <a:lstStyle>
            <a:lvl1pPr marL="0" indent="0">
              <a:buNone/>
              <a:defRPr sz="1800"/>
            </a:lvl1pPr>
            <a:lvl2pPr marL="401404" indent="0">
              <a:buNone/>
              <a:defRPr sz="1600"/>
            </a:lvl2pPr>
            <a:lvl3pPr marL="802806" indent="0">
              <a:buNone/>
              <a:defRPr sz="1400"/>
            </a:lvl3pPr>
            <a:lvl4pPr marL="1204209" indent="0">
              <a:buNone/>
              <a:defRPr sz="1200"/>
            </a:lvl4pPr>
            <a:lvl5pPr marL="1605613" indent="0">
              <a:buNone/>
              <a:defRPr sz="1200"/>
            </a:lvl5pPr>
            <a:lvl6pPr marL="2007016" indent="0">
              <a:buNone/>
              <a:defRPr sz="1200"/>
            </a:lvl6pPr>
            <a:lvl7pPr marL="2408420" indent="0">
              <a:buNone/>
              <a:defRPr sz="1200"/>
            </a:lvl7pPr>
            <a:lvl8pPr marL="2809822" indent="0">
              <a:buNone/>
              <a:defRPr sz="1200"/>
            </a:lvl8pPr>
            <a:lvl9pPr marL="3211226" indent="0">
              <a:buNone/>
              <a:defRPr sz="1200"/>
            </a:lvl9pPr>
          </a:lstStyle>
          <a:p>
            <a:pPr lvl="0"/>
            <a:r>
              <a:rPr lang="en-US"/>
              <a:t>Click to edit Master text styles</a:t>
            </a:r>
          </a:p>
        </p:txBody>
      </p:sp>
      <p:sp>
        <p:nvSpPr>
          <p:cNvPr id="4" name="Rectangle 4">
            <a:extLst>
              <a:ext uri="{FF2B5EF4-FFF2-40B4-BE49-F238E27FC236}">
                <a16:creationId xmlns:a16="http://schemas.microsoft.com/office/drawing/2014/main" id="{AB3316B3-A185-85CF-D412-8847EEC4408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584A8CE4-F6C9-B6CE-4B51-F561D6F54C5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896D617-7865-00B2-CE34-3DA3CBB3E7BD}"/>
              </a:ext>
            </a:extLst>
          </p:cNvPr>
          <p:cNvSpPr>
            <a:spLocks noGrp="1" noChangeArrowheads="1"/>
          </p:cNvSpPr>
          <p:nvPr>
            <p:ph type="sldNum" sz="quarter" idx="12"/>
          </p:nvPr>
        </p:nvSpPr>
        <p:spPr>
          <a:ln/>
        </p:spPr>
        <p:txBody>
          <a:bodyPr/>
          <a:lstStyle>
            <a:lvl1pPr>
              <a:defRPr/>
            </a:lvl1pPr>
          </a:lstStyle>
          <a:p>
            <a:pPr>
              <a:defRPr/>
            </a:pPr>
            <a:fld id="{4FF1B783-3C5F-49F9-A7D3-6BF5B083A87C}" type="slidenum">
              <a:rPr lang="en-US" altLang="es-ES"/>
              <a:pPr>
                <a:defRPr/>
              </a:pPr>
              <a:t>‹#›</a:t>
            </a:fld>
            <a:endParaRPr lang="en-US" altLang="es-ES"/>
          </a:p>
        </p:txBody>
      </p:sp>
    </p:spTree>
    <p:extLst>
      <p:ext uri="{BB962C8B-B14F-4D97-AF65-F5344CB8AC3E}">
        <p14:creationId xmlns:p14="http://schemas.microsoft.com/office/powerpoint/2010/main" val="2602051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9862" y="12364022"/>
            <a:ext cx="12818739" cy="2567530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178679" y="12364022"/>
            <a:ext cx="12818739" cy="2567530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388246A1-41AF-F81F-A416-8C93CA6129C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664FE50-CA18-A19C-5743-E1733892561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96F5B225-387A-9332-08D3-D97E72DFFFBD}"/>
              </a:ext>
            </a:extLst>
          </p:cNvPr>
          <p:cNvSpPr>
            <a:spLocks noGrp="1" noChangeArrowheads="1"/>
          </p:cNvSpPr>
          <p:nvPr>
            <p:ph type="sldNum" sz="quarter" idx="12"/>
          </p:nvPr>
        </p:nvSpPr>
        <p:spPr>
          <a:ln/>
        </p:spPr>
        <p:txBody>
          <a:bodyPr/>
          <a:lstStyle>
            <a:lvl1pPr>
              <a:defRPr/>
            </a:lvl1pPr>
          </a:lstStyle>
          <a:p>
            <a:pPr>
              <a:defRPr/>
            </a:pPr>
            <a:fld id="{7BAF924D-B9EC-411B-BD42-309374507F28}" type="slidenum">
              <a:rPr lang="en-US" altLang="es-ES"/>
              <a:pPr>
                <a:defRPr/>
              </a:pPr>
              <a:t>‹#›</a:t>
            </a:fld>
            <a:endParaRPr lang="en-US" altLang="es-ES"/>
          </a:p>
        </p:txBody>
      </p:sp>
    </p:spTree>
    <p:extLst>
      <p:ext uri="{BB962C8B-B14F-4D97-AF65-F5344CB8AC3E}">
        <p14:creationId xmlns:p14="http://schemas.microsoft.com/office/powerpoint/2010/main" val="2791517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554" y="1712924"/>
            <a:ext cx="27240172" cy="7132373"/>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553" y="9580000"/>
            <a:ext cx="13373301" cy="3991323"/>
          </a:xfrm>
        </p:spPr>
        <p:txBody>
          <a:bodyPr anchor="b"/>
          <a:lstStyle>
            <a:lvl1pPr marL="0" indent="0">
              <a:buNone/>
              <a:defRPr sz="2100" b="1"/>
            </a:lvl1pPr>
            <a:lvl2pPr marL="401404" indent="0">
              <a:buNone/>
              <a:defRPr sz="1800" b="1"/>
            </a:lvl2pPr>
            <a:lvl3pPr marL="802806" indent="0">
              <a:buNone/>
              <a:defRPr sz="1600" b="1"/>
            </a:lvl3pPr>
            <a:lvl4pPr marL="1204209" indent="0">
              <a:buNone/>
              <a:defRPr sz="1400" b="1"/>
            </a:lvl4pPr>
            <a:lvl5pPr marL="1605613" indent="0">
              <a:buNone/>
              <a:defRPr sz="1400" b="1"/>
            </a:lvl5pPr>
            <a:lvl6pPr marL="2007016" indent="0">
              <a:buNone/>
              <a:defRPr sz="1400" b="1"/>
            </a:lvl6pPr>
            <a:lvl7pPr marL="2408420" indent="0">
              <a:buNone/>
              <a:defRPr sz="1400" b="1"/>
            </a:lvl7pPr>
            <a:lvl8pPr marL="2809822" indent="0">
              <a:buNone/>
              <a:defRPr sz="1400" b="1"/>
            </a:lvl8pPr>
            <a:lvl9pPr marL="3211226" indent="0">
              <a:buNone/>
              <a:defRPr sz="1400" b="1"/>
            </a:lvl9pPr>
          </a:lstStyle>
          <a:p>
            <a:pPr lvl="0"/>
            <a:r>
              <a:rPr lang="en-US"/>
              <a:t>Click to edit Master text styles</a:t>
            </a:r>
          </a:p>
        </p:txBody>
      </p:sp>
      <p:sp>
        <p:nvSpPr>
          <p:cNvPr id="4" name="Content Placeholder 3"/>
          <p:cNvSpPr>
            <a:spLocks noGrp="1"/>
          </p:cNvSpPr>
          <p:nvPr>
            <p:ph sz="half" idx="2"/>
          </p:nvPr>
        </p:nvSpPr>
        <p:spPr>
          <a:xfrm>
            <a:off x="1513553" y="13571325"/>
            <a:ext cx="13373301" cy="2465580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5730" y="9580000"/>
            <a:ext cx="13377994" cy="3991323"/>
          </a:xfrm>
        </p:spPr>
        <p:txBody>
          <a:bodyPr anchor="b"/>
          <a:lstStyle>
            <a:lvl1pPr marL="0" indent="0">
              <a:buNone/>
              <a:defRPr sz="2100" b="1"/>
            </a:lvl1pPr>
            <a:lvl2pPr marL="401404" indent="0">
              <a:buNone/>
              <a:defRPr sz="1800" b="1"/>
            </a:lvl2pPr>
            <a:lvl3pPr marL="802806" indent="0">
              <a:buNone/>
              <a:defRPr sz="1600" b="1"/>
            </a:lvl3pPr>
            <a:lvl4pPr marL="1204209" indent="0">
              <a:buNone/>
              <a:defRPr sz="1400" b="1"/>
            </a:lvl4pPr>
            <a:lvl5pPr marL="1605613" indent="0">
              <a:buNone/>
              <a:defRPr sz="1400" b="1"/>
            </a:lvl5pPr>
            <a:lvl6pPr marL="2007016" indent="0">
              <a:buNone/>
              <a:defRPr sz="1400" b="1"/>
            </a:lvl6pPr>
            <a:lvl7pPr marL="2408420" indent="0">
              <a:buNone/>
              <a:defRPr sz="1400" b="1"/>
            </a:lvl7pPr>
            <a:lvl8pPr marL="2809822" indent="0">
              <a:buNone/>
              <a:defRPr sz="1400" b="1"/>
            </a:lvl8pPr>
            <a:lvl9pPr marL="3211226" indent="0">
              <a:buNone/>
              <a:defRPr sz="1400" b="1"/>
            </a:lvl9pPr>
          </a:lstStyle>
          <a:p>
            <a:pPr lvl="0"/>
            <a:r>
              <a:rPr lang="en-US"/>
              <a:t>Click to edit Master text styles</a:t>
            </a:r>
          </a:p>
        </p:txBody>
      </p:sp>
      <p:sp>
        <p:nvSpPr>
          <p:cNvPr id="6" name="Content Placeholder 5"/>
          <p:cNvSpPr>
            <a:spLocks noGrp="1"/>
          </p:cNvSpPr>
          <p:nvPr>
            <p:ph sz="quarter" idx="4"/>
          </p:nvPr>
        </p:nvSpPr>
        <p:spPr>
          <a:xfrm>
            <a:off x="15375730" y="13571325"/>
            <a:ext cx="13377994" cy="2465580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7CDA1006-8258-1C40-2854-07891409A384}"/>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565FEAAB-1539-371C-F758-543A7FC5916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49D11739-4668-F172-DC12-311398F27EE8}"/>
              </a:ext>
            </a:extLst>
          </p:cNvPr>
          <p:cNvSpPr>
            <a:spLocks noGrp="1" noChangeArrowheads="1"/>
          </p:cNvSpPr>
          <p:nvPr>
            <p:ph type="sldNum" sz="quarter" idx="12"/>
          </p:nvPr>
        </p:nvSpPr>
        <p:spPr>
          <a:ln/>
        </p:spPr>
        <p:txBody>
          <a:bodyPr/>
          <a:lstStyle>
            <a:lvl1pPr>
              <a:defRPr/>
            </a:lvl1pPr>
          </a:lstStyle>
          <a:p>
            <a:pPr>
              <a:defRPr/>
            </a:pPr>
            <a:fld id="{2E9BCCC5-EAF3-45A8-8936-EC4DAD2CA626}" type="slidenum">
              <a:rPr lang="en-US" altLang="es-ES"/>
              <a:pPr>
                <a:defRPr/>
              </a:pPr>
              <a:t>‹#›</a:t>
            </a:fld>
            <a:endParaRPr lang="en-US" altLang="es-ES"/>
          </a:p>
        </p:txBody>
      </p:sp>
    </p:spTree>
    <p:extLst>
      <p:ext uri="{BB962C8B-B14F-4D97-AF65-F5344CB8AC3E}">
        <p14:creationId xmlns:p14="http://schemas.microsoft.com/office/powerpoint/2010/main" val="1963877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BF6CD5B0-F320-D50F-2663-DEFA1CBC4152}"/>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C6EA4953-EAF8-B9AA-6E55-B96E56BBD53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37AEF671-0A54-D52E-B644-6F4822CA61B7}"/>
              </a:ext>
            </a:extLst>
          </p:cNvPr>
          <p:cNvSpPr>
            <a:spLocks noGrp="1" noChangeArrowheads="1"/>
          </p:cNvSpPr>
          <p:nvPr>
            <p:ph type="sldNum" sz="quarter" idx="12"/>
          </p:nvPr>
        </p:nvSpPr>
        <p:spPr>
          <a:ln/>
        </p:spPr>
        <p:txBody>
          <a:bodyPr/>
          <a:lstStyle>
            <a:lvl1pPr>
              <a:defRPr/>
            </a:lvl1pPr>
          </a:lstStyle>
          <a:p>
            <a:pPr>
              <a:defRPr/>
            </a:pPr>
            <a:fld id="{48EBAA80-9C3F-4BA0-9A3F-059C666BC53F}" type="slidenum">
              <a:rPr lang="en-US" altLang="es-ES"/>
              <a:pPr>
                <a:defRPr/>
              </a:pPr>
              <a:t>‹#›</a:t>
            </a:fld>
            <a:endParaRPr lang="en-US" altLang="es-ES"/>
          </a:p>
        </p:txBody>
      </p:sp>
    </p:spTree>
    <p:extLst>
      <p:ext uri="{BB962C8B-B14F-4D97-AF65-F5344CB8AC3E}">
        <p14:creationId xmlns:p14="http://schemas.microsoft.com/office/powerpoint/2010/main" val="861276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C1354F7-79B5-F995-8258-056F0B9E7BE7}"/>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61799ED3-0DE6-AA6A-B9F6-2DAF092FC5D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98E49202-C57E-7AC9-F702-378D5AD06046}"/>
              </a:ext>
            </a:extLst>
          </p:cNvPr>
          <p:cNvSpPr>
            <a:spLocks noGrp="1" noChangeArrowheads="1"/>
          </p:cNvSpPr>
          <p:nvPr>
            <p:ph type="sldNum" sz="quarter" idx="12"/>
          </p:nvPr>
        </p:nvSpPr>
        <p:spPr>
          <a:ln/>
        </p:spPr>
        <p:txBody>
          <a:bodyPr/>
          <a:lstStyle>
            <a:lvl1pPr>
              <a:defRPr/>
            </a:lvl1pPr>
          </a:lstStyle>
          <a:p>
            <a:pPr>
              <a:defRPr/>
            </a:pPr>
            <a:fld id="{FF738213-5454-4F59-966F-6FF87C2C0D64}" type="slidenum">
              <a:rPr lang="en-US" altLang="es-ES"/>
              <a:pPr>
                <a:defRPr/>
              </a:pPr>
              <a:t>‹#›</a:t>
            </a:fld>
            <a:endParaRPr lang="en-US" altLang="es-ES"/>
          </a:p>
        </p:txBody>
      </p:sp>
    </p:spTree>
    <p:extLst>
      <p:ext uri="{BB962C8B-B14F-4D97-AF65-F5344CB8AC3E}">
        <p14:creationId xmlns:p14="http://schemas.microsoft.com/office/powerpoint/2010/main" val="1436632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553" y="1704671"/>
            <a:ext cx="9957724" cy="7250007"/>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11833478" y="1704673"/>
            <a:ext cx="16920247" cy="36522455"/>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553" y="8954681"/>
            <a:ext cx="9957724" cy="29272448"/>
          </a:xfrm>
        </p:spPr>
        <p:txBody>
          <a:bodyPr/>
          <a:lstStyle>
            <a:lvl1pPr marL="0" indent="0">
              <a:buNone/>
              <a:defRPr sz="1200"/>
            </a:lvl1pPr>
            <a:lvl2pPr marL="401404" indent="0">
              <a:buNone/>
              <a:defRPr sz="1100"/>
            </a:lvl2pPr>
            <a:lvl3pPr marL="802806" indent="0">
              <a:buNone/>
              <a:defRPr sz="900"/>
            </a:lvl3pPr>
            <a:lvl4pPr marL="1204209" indent="0">
              <a:buNone/>
              <a:defRPr sz="800"/>
            </a:lvl4pPr>
            <a:lvl5pPr marL="1605613" indent="0">
              <a:buNone/>
              <a:defRPr sz="800"/>
            </a:lvl5pPr>
            <a:lvl6pPr marL="2007016" indent="0">
              <a:buNone/>
              <a:defRPr sz="800"/>
            </a:lvl6pPr>
            <a:lvl7pPr marL="2408420" indent="0">
              <a:buNone/>
              <a:defRPr sz="800"/>
            </a:lvl7pPr>
            <a:lvl8pPr marL="2809822" indent="0">
              <a:buNone/>
              <a:defRPr sz="800"/>
            </a:lvl8pPr>
            <a:lvl9pPr marL="3211226" indent="0">
              <a:buNone/>
              <a:defRPr sz="800"/>
            </a:lvl9pPr>
          </a:lstStyle>
          <a:p>
            <a:pPr lvl="0"/>
            <a:r>
              <a:rPr lang="en-US"/>
              <a:t>Click to edit Master text styles</a:t>
            </a:r>
          </a:p>
        </p:txBody>
      </p:sp>
      <p:sp>
        <p:nvSpPr>
          <p:cNvPr id="5" name="Rectangle 4">
            <a:extLst>
              <a:ext uri="{FF2B5EF4-FFF2-40B4-BE49-F238E27FC236}">
                <a16:creationId xmlns:a16="http://schemas.microsoft.com/office/drawing/2014/main" id="{BA9EBB98-0AF5-97DE-1618-F52CE217CA8F}"/>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8700EA4-2A41-C848-63D0-FCCCED7EA69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2B7DB84-E23F-C9C3-211E-8578A3382364}"/>
              </a:ext>
            </a:extLst>
          </p:cNvPr>
          <p:cNvSpPr>
            <a:spLocks noGrp="1" noChangeArrowheads="1"/>
          </p:cNvSpPr>
          <p:nvPr>
            <p:ph type="sldNum" sz="quarter" idx="12"/>
          </p:nvPr>
        </p:nvSpPr>
        <p:spPr>
          <a:ln/>
        </p:spPr>
        <p:txBody>
          <a:bodyPr/>
          <a:lstStyle>
            <a:lvl1pPr>
              <a:defRPr/>
            </a:lvl1pPr>
          </a:lstStyle>
          <a:p>
            <a:pPr>
              <a:defRPr/>
            </a:pPr>
            <a:fld id="{00D047B7-2E2C-4DD2-965C-592A99260506}" type="slidenum">
              <a:rPr lang="en-US" altLang="es-ES"/>
              <a:pPr>
                <a:defRPr/>
              </a:pPr>
              <a:t>‹#›</a:t>
            </a:fld>
            <a:endParaRPr lang="en-US" altLang="es-ES"/>
          </a:p>
        </p:txBody>
      </p:sp>
    </p:spTree>
    <p:extLst>
      <p:ext uri="{BB962C8B-B14F-4D97-AF65-F5344CB8AC3E}">
        <p14:creationId xmlns:p14="http://schemas.microsoft.com/office/powerpoint/2010/main" val="1463260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224" y="29955556"/>
            <a:ext cx="18160740" cy="3537293"/>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5932224" y="3824162"/>
            <a:ext cx="18160740" cy="25675303"/>
          </a:xfrm>
        </p:spPr>
        <p:txBody>
          <a:bodyPr/>
          <a:lstStyle>
            <a:lvl1pPr marL="0" indent="0">
              <a:buNone/>
              <a:defRPr sz="2800"/>
            </a:lvl1pPr>
            <a:lvl2pPr marL="401404" indent="0">
              <a:buNone/>
              <a:defRPr sz="2500"/>
            </a:lvl2pPr>
            <a:lvl3pPr marL="802806" indent="0">
              <a:buNone/>
              <a:defRPr sz="2100"/>
            </a:lvl3pPr>
            <a:lvl4pPr marL="1204209" indent="0">
              <a:buNone/>
              <a:defRPr sz="1800"/>
            </a:lvl4pPr>
            <a:lvl5pPr marL="1605613" indent="0">
              <a:buNone/>
              <a:defRPr sz="1800"/>
            </a:lvl5pPr>
            <a:lvl6pPr marL="2007016" indent="0">
              <a:buNone/>
              <a:defRPr sz="1800"/>
            </a:lvl6pPr>
            <a:lvl7pPr marL="2408420" indent="0">
              <a:buNone/>
              <a:defRPr sz="1800"/>
            </a:lvl7pPr>
            <a:lvl8pPr marL="2809822" indent="0">
              <a:buNone/>
              <a:defRPr sz="1800"/>
            </a:lvl8pPr>
            <a:lvl9pPr marL="3211226" indent="0">
              <a:buNone/>
              <a:defRPr sz="1800"/>
            </a:lvl9pPr>
          </a:lstStyle>
          <a:p>
            <a:pPr lvl="0"/>
            <a:endParaRPr lang="en-US" noProof="0"/>
          </a:p>
        </p:txBody>
      </p:sp>
      <p:sp>
        <p:nvSpPr>
          <p:cNvPr id="4" name="Text Placeholder 3"/>
          <p:cNvSpPr>
            <a:spLocks noGrp="1"/>
          </p:cNvSpPr>
          <p:nvPr>
            <p:ph type="body" sz="half" idx="2"/>
          </p:nvPr>
        </p:nvSpPr>
        <p:spPr>
          <a:xfrm>
            <a:off x="5932224" y="33492851"/>
            <a:ext cx="18160740" cy="5021140"/>
          </a:xfrm>
        </p:spPr>
        <p:txBody>
          <a:bodyPr/>
          <a:lstStyle>
            <a:lvl1pPr marL="0" indent="0">
              <a:buNone/>
              <a:defRPr sz="1200"/>
            </a:lvl1pPr>
            <a:lvl2pPr marL="401404" indent="0">
              <a:buNone/>
              <a:defRPr sz="1100"/>
            </a:lvl2pPr>
            <a:lvl3pPr marL="802806" indent="0">
              <a:buNone/>
              <a:defRPr sz="900"/>
            </a:lvl3pPr>
            <a:lvl4pPr marL="1204209" indent="0">
              <a:buNone/>
              <a:defRPr sz="800"/>
            </a:lvl4pPr>
            <a:lvl5pPr marL="1605613" indent="0">
              <a:buNone/>
              <a:defRPr sz="800"/>
            </a:lvl5pPr>
            <a:lvl6pPr marL="2007016" indent="0">
              <a:buNone/>
              <a:defRPr sz="800"/>
            </a:lvl6pPr>
            <a:lvl7pPr marL="2408420" indent="0">
              <a:buNone/>
              <a:defRPr sz="800"/>
            </a:lvl7pPr>
            <a:lvl8pPr marL="2809822" indent="0">
              <a:buNone/>
              <a:defRPr sz="800"/>
            </a:lvl8pPr>
            <a:lvl9pPr marL="3211226" indent="0">
              <a:buNone/>
              <a:defRPr sz="800"/>
            </a:lvl9pPr>
          </a:lstStyle>
          <a:p>
            <a:pPr lvl="0"/>
            <a:r>
              <a:rPr lang="en-US"/>
              <a:t>Click to edit Master text styles</a:t>
            </a:r>
          </a:p>
        </p:txBody>
      </p:sp>
      <p:sp>
        <p:nvSpPr>
          <p:cNvPr id="5" name="Rectangle 4">
            <a:extLst>
              <a:ext uri="{FF2B5EF4-FFF2-40B4-BE49-F238E27FC236}">
                <a16:creationId xmlns:a16="http://schemas.microsoft.com/office/drawing/2014/main" id="{6DE366C7-C7C1-D066-1CDC-57B31B8E3F2F}"/>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CBE77AFB-31B2-7207-0745-F85272A4A7B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7EAF4FE-4313-AFCF-BF7E-FD423E58D065}"/>
              </a:ext>
            </a:extLst>
          </p:cNvPr>
          <p:cNvSpPr>
            <a:spLocks noGrp="1" noChangeArrowheads="1"/>
          </p:cNvSpPr>
          <p:nvPr>
            <p:ph type="sldNum" sz="quarter" idx="12"/>
          </p:nvPr>
        </p:nvSpPr>
        <p:spPr>
          <a:ln/>
        </p:spPr>
        <p:txBody>
          <a:bodyPr/>
          <a:lstStyle>
            <a:lvl1pPr>
              <a:defRPr/>
            </a:lvl1pPr>
          </a:lstStyle>
          <a:p>
            <a:pPr>
              <a:defRPr/>
            </a:pPr>
            <a:fld id="{F1B5B160-005C-4BE7-8E20-0F6EC64F9783}" type="slidenum">
              <a:rPr lang="en-US" altLang="es-ES"/>
              <a:pPr>
                <a:defRPr/>
              </a:pPr>
              <a:t>‹#›</a:t>
            </a:fld>
            <a:endParaRPr lang="en-US" altLang="es-ES"/>
          </a:p>
        </p:txBody>
      </p:sp>
    </p:spTree>
    <p:extLst>
      <p:ext uri="{BB962C8B-B14F-4D97-AF65-F5344CB8AC3E}">
        <p14:creationId xmlns:p14="http://schemas.microsoft.com/office/powerpoint/2010/main" val="2286587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AC8B18E-EF1F-86C7-CB3D-199D69DB642A}"/>
              </a:ext>
            </a:extLst>
          </p:cNvPr>
          <p:cNvSpPr>
            <a:spLocks noGrp="1" noChangeArrowheads="1"/>
          </p:cNvSpPr>
          <p:nvPr>
            <p:ph type="title"/>
          </p:nvPr>
        </p:nvSpPr>
        <p:spPr bwMode="auto">
          <a:xfrm>
            <a:off x="2270125" y="3803650"/>
            <a:ext cx="25727025"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57818" tIns="178910" rIns="357818" bIns="178910" numCol="1" anchor="ctr" anchorCtr="0" compatLnSpc="1">
            <a:prstTxWarp prst="textNoShape">
              <a:avLst/>
            </a:prstTxWarp>
          </a:bodyPr>
          <a:lstStyle/>
          <a:p>
            <a:pPr lvl="0"/>
            <a:r>
              <a:rPr lang="en-US" altLang="es-ES"/>
              <a:t>Click to edit Master title style</a:t>
            </a:r>
          </a:p>
        </p:txBody>
      </p:sp>
      <p:sp>
        <p:nvSpPr>
          <p:cNvPr id="1027" name="Rectangle 3">
            <a:extLst>
              <a:ext uri="{FF2B5EF4-FFF2-40B4-BE49-F238E27FC236}">
                <a16:creationId xmlns:a16="http://schemas.microsoft.com/office/drawing/2014/main" id="{05385BAE-B7F2-E59F-E44C-81B04D8FABA2}"/>
              </a:ext>
            </a:extLst>
          </p:cNvPr>
          <p:cNvSpPr>
            <a:spLocks noGrp="1" noChangeArrowheads="1"/>
          </p:cNvSpPr>
          <p:nvPr>
            <p:ph type="body" idx="1"/>
          </p:nvPr>
        </p:nvSpPr>
        <p:spPr bwMode="auto">
          <a:xfrm>
            <a:off x="2270125" y="12365038"/>
            <a:ext cx="25727025" cy="256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57818" tIns="178910" rIns="357818" bIns="178910" numCol="1" anchor="t" anchorCtr="0" compatLnSpc="1">
            <a:prstTxWarp prst="textNoShape">
              <a:avLst/>
            </a:prstTxWarp>
          </a:bodyPr>
          <a:lstStyle/>
          <a:p>
            <a:pPr lvl="0"/>
            <a:r>
              <a:rPr lang="en-US" altLang="es-ES"/>
              <a:t>Click to edit Master text styles</a:t>
            </a:r>
          </a:p>
          <a:p>
            <a:pPr lvl="1"/>
            <a:r>
              <a:rPr lang="en-US" altLang="es-ES"/>
              <a:t>Second level</a:t>
            </a:r>
          </a:p>
          <a:p>
            <a:pPr lvl="2"/>
            <a:r>
              <a:rPr lang="en-US" altLang="es-ES"/>
              <a:t>Third level</a:t>
            </a:r>
          </a:p>
          <a:p>
            <a:pPr lvl="3"/>
            <a:r>
              <a:rPr lang="en-US" altLang="es-ES"/>
              <a:t>Fourth level</a:t>
            </a:r>
          </a:p>
          <a:p>
            <a:pPr lvl="4"/>
            <a:r>
              <a:rPr lang="en-US" altLang="es-ES"/>
              <a:t>Fifth level</a:t>
            </a:r>
          </a:p>
        </p:txBody>
      </p:sp>
      <p:sp>
        <p:nvSpPr>
          <p:cNvPr id="1028" name="Rectangle 4">
            <a:extLst>
              <a:ext uri="{FF2B5EF4-FFF2-40B4-BE49-F238E27FC236}">
                <a16:creationId xmlns:a16="http://schemas.microsoft.com/office/drawing/2014/main" id="{0F224C56-6AD2-E702-9ADE-EDD6CDC9ACB0}"/>
              </a:ext>
            </a:extLst>
          </p:cNvPr>
          <p:cNvSpPr>
            <a:spLocks noGrp="1" noChangeArrowheads="1"/>
          </p:cNvSpPr>
          <p:nvPr>
            <p:ph type="dt" sz="half" idx="2"/>
          </p:nvPr>
        </p:nvSpPr>
        <p:spPr bwMode="auto">
          <a:xfrm>
            <a:off x="2270125" y="38990588"/>
            <a:ext cx="6305550" cy="2852737"/>
          </a:xfrm>
          <a:prstGeom prst="rect">
            <a:avLst/>
          </a:prstGeom>
          <a:noFill/>
          <a:ln w="9525">
            <a:noFill/>
            <a:miter lim="800000"/>
            <a:headEnd/>
            <a:tailEnd/>
          </a:ln>
          <a:effectLst/>
        </p:spPr>
        <p:txBody>
          <a:bodyPr vert="horz" wrap="square" lIns="357818" tIns="178910" rIns="357818" bIns="178910" numCol="1" anchor="t" anchorCtr="0" compatLnSpc="1">
            <a:prstTxWarp prst="textNoShape">
              <a:avLst/>
            </a:prstTxWarp>
          </a:bodyPr>
          <a:lstStyle>
            <a:lvl1pPr eaLnBrk="1" hangingPunct="1">
              <a:defRPr sz="5400">
                <a:latin typeface="Times New Roman" charset="0"/>
                <a:ea typeface="ＭＳ Ｐゴシック" charset="0"/>
                <a:cs typeface="ＭＳ Ｐゴシック" charset="0"/>
              </a:defRPr>
            </a:lvl1pPr>
          </a:lstStyle>
          <a:p>
            <a:pPr>
              <a:defRPr/>
            </a:pPr>
            <a:endParaRPr lang="en-US"/>
          </a:p>
        </p:txBody>
      </p:sp>
      <p:sp>
        <p:nvSpPr>
          <p:cNvPr id="1029" name="Rectangle 5">
            <a:extLst>
              <a:ext uri="{FF2B5EF4-FFF2-40B4-BE49-F238E27FC236}">
                <a16:creationId xmlns:a16="http://schemas.microsoft.com/office/drawing/2014/main" id="{502D8BDC-26F0-D8D0-3FB4-89A8C059BA33}"/>
              </a:ext>
            </a:extLst>
          </p:cNvPr>
          <p:cNvSpPr>
            <a:spLocks noGrp="1" noChangeArrowheads="1"/>
          </p:cNvSpPr>
          <p:nvPr>
            <p:ph type="ftr" sz="quarter" idx="3"/>
          </p:nvPr>
        </p:nvSpPr>
        <p:spPr bwMode="auto">
          <a:xfrm>
            <a:off x="10340975" y="38990588"/>
            <a:ext cx="9585325" cy="2852737"/>
          </a:xfrm>
          <a:prstGeom prst="rect">
            <a:avLst/>
          </a:prstGeom>
          <a:noFill/>
          <a:ln w="9525">
            <a:noFill/>
            <a:miter lim="800000"/>
            <a:headEnd/>
            <a:tailEnd/>
          </a:ln>
          <a:effectLst/>
        </p:spPr>
        <p:txBody>
          <a:bodyPr vert="horz" wrap="square" lIns="357818" tIns="178910" rIns="357818" bIns="178910" numCol="1" anchor="t" anchorCtr="0" compatLnSpc="1">
            <a:prstTxWarp prst="textNoShape">
              <a:avLst/>
            </a:prstTxWarp>
          </a:bodyPr>
          <a:lstStyle>
            <a:lvl1pPr algn="ctr" eaLnBrk="1" hangingPunct="1">
              <a:defRPr sz="5400">
                <a:latin typeface="Times New Roman" charset="0"/>
                <a:ea typeface="ＭＳ Ｐゴシック" charset="0"/>
                <a:cs typeface="ＭＳ Ｐゴシック" charset="0"/>
              </a:defRPr>
            </a:lvl1pPr>
          </a:lstStyle>
          <a:p>
            <a:pPr>
              <a:defRPr/>
            </a:pPr>
            <a:endParaRPr lang="en-US"/>
          </a:p>
        </p:txBody>
      </p:sp>
      <p:sp>
        <p:nvSpPr>
          <p:cNvPr id="1030" name="Rectangle 6">
            <a:extLst>
              <a:ext uri="{FF2B5EF4-FFF2-40B4-BE49-F238E27FC236}">
                <a16:creationId xmlns:a16="http://schemas.microsoft.com/office/drawing/2014/main" id="{F0300C86-8421-C516-C63C-F7FE4A896F62}"/>
              </a:ext>
            </a:extLst>
          </p:cNvPr>
          <p:cNvSpPr>
            <a:spLocks noGrp="1" noChangeArrowheads="1"/>
          </p:cNvSpPr>
          <p:nvPr>
            <p:ph type="sldNum" sz="quarter" idx="4"/>
          </p:nvPr>
        </p:nvSpPr>
        <p:spPr bwMode="auto">
          <a:xfrm>
            <a:off x="21691600" y="38990588"/>
            <a:ext cx="6305550" cy="2852737"/>
          </a:xfrm>
          <a:prstGeom prst="rect">
            <a:avLst/>
          </a:prstGeom>
          <a:noFill/>
          <a:ln w="9525">
            <a:noFill/>
            <a:miter lim="800000"/>
            <a:headEnd/>
            <a:tailEnd/>
          </a:ln>
          <a:effectLst/>
        </p:spPr>
        <p:txBody>
          <a:bodyPr vert="horz" wrap="square" lIns="357818" tIns="178910" rIns="357818" bIns="178910" numCol="1" anchor="t" anchorCtr="0" compatLnSpc="1">
            <a:prstTxWarp prst="textNoShape">
              <a:avLst/>
            </a:prstTxWarp>
          </a:bodyPr>
          <a:lstStyle>
            <a:lvl1pPr algn="r" eaLnBrk="1" hangingPunct="1">
              <a:defRPr sz="5400" smtClean="0">
                <a:latin typeface="Times New Roman" panose="02020603050405020304" pitchFamily="18" charset="0"/>
              </a:defRPr>
            </a:lvl1pPr>
          </a:lstStyle>
          <a:p>
            <a:pPr>
              <a:defRPr/>
            </a:pPr>
            <a:fld id="{CD9D4FD2-8967-44B6-B5F2-AE143F621A75}" type="slidenum">
              <a:rPr lang="en-US" altLang="es-ES"/>
              <a:pPr>
                <a:defRPr/>
              </a:pPr>
              <a:t>‹#›</a:t>
            </a:fld>
            <a:endParaRPr lang="en-US" alt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576638" rtl="0" eaLnBrk="0" fontAlgn="base" hangingPunct="0">
        <a:spcBef>
          <a:spcPct val="0"/>
        </a:spcBef>
        <a:spcAft>
          <a:spcPct val="0"/>
        </a:spcAft>
        <a:defRPr sz="17200">
          <a:solidFill>
            <a:schemeClr val="tx2"/>
          </a:solidFill>
          <a:latin typeface="+mj-lt"/>
          <a:ea typeface="MS PGothic" panose="020B0600070205080204" pitchFamily="34" charset="-128"/>
          <a:cs typeface="ＭＳ Ｐゴシック" pitchFamily="-65" charset="-128"/>
        </a:defRPr>
      </a:lvl1pPr>
      <a:lvl2pPr algn="ctr" defTabSz="3576638" rtl="0" eaLnBrk="0" fontAlgn="base" hangingPunct="0">
        <a:spcBef>
          <a:spcPct val="0"/>
        </a:spcBef>
        <a:spcAft>
          <a:spcPct val="0"/>
        </a:spcAft>
        <a:defRPr sz="17200">
          <a:solidFill>
            <a:schemeClr val="tx2"/>
          </a:solidFill>
          <a:latin typeface="Times New Roman" pitchFamily="-65" charset="0"/>
          <a:ea typeface="MS PGothic" panose="020B0600070205080204" pitchFamily="34" charset="-128"/>
          <a:cs typeface="ＭＳ Ｐゴシック" pitchFamily="-65" charset="-128"/>
        </a:defRPr>
      </a:lvl2pPr>
      <a:lvl3pPr algn="ctr" defTabSz="3576638" rtl="0" eaLnBrk="0" fontAlgn="base" hangingPunct="0">
        <a:spcBef>
          <a:spcPct val="0"/>
        </a:spcBef>
        <a:spcAft>
          <a:spcPct val="0"/>
        </a:spcAft>
        <a:defRPr sz="17200">
          <a:solidFill>
            <a:schemeClr val="tx2"/>
          </a:solidFill>
          <a:latin typeface="Times New Roman" pitchFamily="-65" charset="0"/>
          <a:ea typeface="MS PGothic" panose="020B0600070205080204" pitchFamily="34" charset="-128"/>
          <a:cs typeface="ＭＳ Ｐゴシック" pitchFamily="-65" charset="-128"/>
        </a:defRPr>
      </a:lvl3pPr>
      <a:lvl4pPr algn="ctr" defTabSz="3576638" rtl="0" eaLnBrk="0" fontAlgn="base" hangingPunct="0">
        <a:spcBef>
          <a:spcPct val="0"/>
        </a:spcBef>
        <a:spcAft>
          <a:spcPct val="0"/>
        </a:spcAft>
        <a:defRPr sz="17200">
          <a:solidFill>
            <a:schemeClr val="tx2"/>
          </a:solidFill>
          <a:latin typeface="Times New Roman" pitchFamily="-65" charset="0"/>
          <a:ea typeface="MS PGothic" panose="020B0600070205080204" pitchFamily="34" charset="-128"/>
          <a:cs typeface="ＭＳ Ｐゴシック" pitchFamily="-65" charset="-128"/>
        </a:defRPr>
      </a:lvl4pPr>
      <a:lvl5pPr algn="ctr" defTabSz="3576638" rtl="0" eaLnBrk="0" fontAlgn="base" hangingPunct="0">
        <a:spcBef>
          <a:spcPct val="0"/>
        </a:spcBef>
        <a:spcAft>
          <a:spcPct val="0"/>
        </a:spcAft>
        <a:defRPr sz="17200">
          <a:solidFill>
            <a:schemeClr val="tx2"/>
          </a:solidFill>
          <a:latin typeface="Times New Roman" pitchFamily="-65" charset="0"/>
          <a:ea typeface="MS PGothic" panose="020B0600070205080204" pitchFamily="34" charset="-128"/>
          <a:cs typeface="ＭＳ Ｐゴシック" pitchFamily="-65" charset="-128"/>
        </a:defRPr>
      </a:lvl5pPr>
      <a:lvl6pPr marL="401404" algn="ctr" defTabSz="3577785" rtl="0" fontAlgn="base">
        <a:spcBef>
          <a:spcPct val="0"/>
        </a:spcBef>
        <a:spcAft>
          <a:spcPct val="0"/>
        </a:spcAft>
        <a:defRPr sz="17200">
          <a:solidFill>
            <a:schemeClr val="tx2"/>
          </a:solidFill>
          <a:latin typeface="Times New Roman" pitchFamily="-65" charset="0"/>
        </a:defRPr>
      </a:lvl6pPr>
      <a:lvl7pPr marL="802806" algn="ctr" defTabSz="3577785" rtl="0" fontAlgn="base">
        <a:spcBef>
          <a:spcPct val="0"/>
        </a:spcBef>
        <a:spcAft>
          <a:spcPct val="0"/>
        </a:spcAft>
        <a:defRPr sz="17200">
          <a:solidFill>
            <a:schemeClr val="tx2"/>
          </a:solidFill>
          <a:latin typeface="Times New Roman" pitchFamily="-65" charset="0"/>
        </a:defRPr>
      </a:lvl7pPr>
      <a:lvl8pPr marL="1204209" algn="ctr" defTabSz="3577785" rtl="0" fontAlgn="base">
        <a:spcBef>
          <a:spcPct val="0"/>
        </a:spcBef>
        <a:spcAft>
          <a:spcPct val="0"/>
        </a:spcAft>
        <a:defRPr sz="17200">
          <a:solidFill>
            <a:schemeClr val="tx2"/>
          </a:solidFill>
          <a:latin typeface="Times New Roman" pitchFamily="-65" charset="0"/>
        </a:defRPr>
      </a:lvl8pPr>
      <a:lvl9pPr marL="1605613" algn="ctr" defTabSz="3577785" rtl="0" fontAlgn="base">
        <a:spcBef>
          <a:spcPct val="0"/>
        </a:spcBef>
        <a:spcAft>
          <a:spcPct val="0"/>
        </a:spcAft>
        <a:defRPr sz="17200">
          <a:solidFill>
            <a:schemeClr val="tx2"/>
          </a:solidFill>
          <a:latin typeface="Times New Roman" pitchFamily="-65" charset="0"/>
        </a:defRPr>
      </a:lvl9pPr>
    </p:titleStyle>
    <p:bodyStyle>
      <a:lvl1pPr marL="1341438" indent="-1341438" algn="l" defTabSz="3576638" rtl="0" eaLnBrk="0" fontAlgn="base" hangingPunct="0">
        <a:spcBef>
          <a:spcPct val="20000"/>
        </a:spcBef>
        <a:spcAft>
          <a:spcPct val="0"/>
        </a:spcAft>
        <a:buChar char="•"/>
        <a:defRPr sz="12600">
          <a:solidFill>
            <a:schemeClr val="tx1"/>
          </a:solidFill>
          <a:latin typeface="+mn-lt"/>
          <a:ea typeface="MS PGothic" panose="020B0600070205080204" pitchFamily="34" charset="-128"/>
          <a:cs typeface="ＭＳ Ｐゴシック" pitchFamily="-65" charset="-128"/>
        </a:defRPr>
      </a:lvl1pPr>
      <a:lvl2pPr marL="2906713" indent="-1117600" algn="l" defTabSz="3576638" rtl="0" eaLnBrk="0" fontAlgn="base" hangingPunct="0">
        <a:spcBef>
          <a:spcPct val="20000"/>
        </a:spcBef>
        <a:spcAft>
          <a:spcPct val="0"/>
        </a:spcAft>
        <a:buChar char="–"/>
        <a:defRPr sz="11000">
          <a:solidFill>
            <a:schemeClr val="tx1"/>
          </a:solidFill>
          <a:latin typeface="+mn-lt"/>
          <a:ea typeface="MS PGothic" panose="020B0600070205080204" pitchFamily="34" charset="-128"/>
          <a:cs typeface="ＭＳ Ｐゴシック" charset="0"/>
        </a:defRPr>
      </a:lvl2pPr>
      <a:lvl3pPr marL="4471988" indent="-893763" algn="l" defTabSz="3576638" rtl="0" eaLnBrk="0" fontAlgn="base" hangingPunct="0">
        <a:spcBef>
          <a:spcPct val="20000"/>
        </a:spcBef>
        <a:spcAft>
          <a:spcPct val="0"/>
        </a:spcAft>
        <a:buChar char="•"/>
        <a:defRPr sz="9400">
          <a:solidFill>
            <a:schemeClr val="tx1"/>
          </a:solidFill>
          <a:latin typeface="+mn-lt"/>
          <a:ea typeface="MS PGothic" panose="020B0600070205080204" pitchFamily="34" charset="-128"/>
          <a:cs typeface="ＭＳ Ｐゴシック" charset="0"/>
        </a:defRPr>
      </a:lvl3pPr>
      <a:lvl4pPr marL="6261100" indent="-893763" algn="l" defTabSz="3576638" rtl="0" eaLnBrk="0" fontAlgn="base" hangingPunct="0">
        <a:spcBef>
          <a:spcPct val="20000"/>
        </a:spcBef>
        <a:spcAft>
          <a:spcPct val="0"/>
        </a:spcAft>
        <a:buChar char="–"/>
        <a:defRPr sz="7800">
          <a:solidFill>
            <a:schemeClr val="tx1"/>
          </a:solidFill>
          <a:latin typeface="+mn-lt"/>
          <a:ea typeface="MS PGothic" panose="020B0600070205080204" pitchFamily="34" charset="-128"/>
          <a:cs typeface="ＭＳ Ｐゴシック" charset="0"/>
        </a:defRPr>
      </a:lvl4pPr>
      <a:lvl5pPr marL="8050213" indent="-892175" algn="l" defTabSz="3576638" rtl="0" eaLnBrk="0" fontAlgn="base" hangingPunct="0">
        <a:spcBef>
          <a:spcPct val="20000"/>
        </a:spcBef>
        <a:spcAft>
          <a:spcPct val="0"/>
        </a:spcAft>
        <a:buChar char="»"/>
        <a:defRPr sz="7800">
          <a:solidFill>
            <a:schemeClr val="tx1"/>
          </a:solidFill>
          <a:latin typeface="+mn-lt"/>
          <a:ea typeface="MS PGothic" panose="020B0600070205080204" pitchFamily="34" charset="-128"/>
          <a:cs typeface="ＭＳ Ｐゴシック" charset="0"/>
        </a:defRPr>
      </a:lvl5pPr>
      <a:lvl6pPr marL="8451768" indent="-893401" algn="l" defTabSz="3577785" rtl="0" fontAlgn="base">
        <a:spcBef>
          <a:spcPct val="20000"/>
        </a:spcBef>
        <a:spcAft>
          <a:spcPct val="0"/>
        </a:spcAft>
        <a:buChar char="»"/>
        <a:defRPr sz="7800">
          <a:solidFill>
            <a:schemeClr val="tx1"/>
          </a:solidFill>
          <a:latin typeface="+mn-lt"/>
          <a:ea typeface="ＭＳ Ｐゴシック" pitchFamily="-65" charset="-128"/>
        </a:defRPr>
      </a:lvl6pPr>
      <a:lvl7pPr marL="8853171" indent="-893401" algn="l" defTabSz="3577785" rtl="0" fontAlgn="base">
        <a:spcBef>
          <a:spcPct val="20000"/>
        </a:spcBef>
        <a:spcAft>
          <a:spcPct val="0"/>
        </a:spcAft>
        <a:buChar char="»"/>
        <a:defRPr sz="7800">
          <a:solidFill>
            <a:schemeClr val="tx1"/>
          </a:solidFill>
          <a:latin typeface="+mn-lt"/>
          <a:ea typeface="ＭＳ Ｐゴシック" pitchFamily="-65" charset="-128"/>
        </a:defRPr>
      </a:lvl7pPr>
      <a:lvl8pPr marL="9254574" indent="-893401" algn="l" defTabSz="3577785" rtl="0" fontAlgn="base">
        <a:spcBef>
          <a:spcPct val="20000"/>
        </a:spcBef>
        <a:spcAft>
          <a:spcPct val="0"/>
        </a:spcAft>
        <a:buChar char="»"/>
        <a:defRPr sz="7800">
          <a:solidFill>
            <a:schemeClr val="tx1"/>
          </a:solidFill>
          <a:latin typeface="+mn-lt"/>
          <a:ea typeface="ＭＳ Ｐゴシック" pitchFamily="-65" charset="-128"/>
        </a:defRPr>
      </a:lvl8pPr>
      <a:lvl9pPr marL="9655978" indent="-893401" algn="l" defTabSz="3577785" rtl="0" fontAlgn="base">
        <a:spcBef>
          <a:spcPct val="20000"/>
        </a:spcBef>
        <a:spcAft>
          <a:spcPct val="0"/>
        </a:spcAft>
        <a:buChar char="»"/>
        <a:defRPr sz="7800">
          <a:solidFill>
            <a:schemeClr val="tx1"/>
          </a:solidFill>
          <a:latin typeface="+mn-lt"/>
          <a:ea typeface="ＭＳ Ｐゴシック" pitchFamily="-65" charset="-128"/>
        </a:defRPr>
      </a:lvl9pPr>
    </p:bodyStyle>
    <p:otherStyle>
      <a:defPPr>
        <a:defRPr lang="en-US"/>
      </a:defPPr>
      <a:lvl1pPr marL="0" algn="l" defTabSz="401404" rtl="0" eaLnBrk="1" latinLnBrk="0" hangingPunct="1">
        <a:defRPr sz="1600" kern="1200">
          <a:solidFill>
            <a:schemeClr val="tx1"/>
          </a:solidFill>
          <a:latin typeface="+mn-lt"/>
          <a:ea typeface="+mn-ea"/>
          <a:cs typeface="+mn-cs"/>
        </a:defRPr>
      </a:lvl1pPr>
      <a:lvl2pPr marL="401404" algn="l" defTabSz="401404" rtl="0" eaLnBrk="1" latinLnBrk="0" hangingPunct="1">
        <a:defRPr sz="1600" kern="1200">
          <a:solidFill>
            <a:schemeClr val="tx1"/>
          </a:solidFill>
          <a:latin typeface="+mn-lt"/>
          <a:ea typeface="+mn-ea"/>
          <a:cs typeface="+mn-cs"/>
        </a:defRPr>
      </a:lvl2pPr>
      <a:lvl3pPr marL="802806" algn="l" defTabSz="401404" rtl="0" eaLnBrk="1" latinLnBrk="0" hangingPunct="1">
        <a:defRPr sz="1600" kern="1200">
          <a:solidFill>
            <a:schemeClr val="tx1"/>
          </a:solidFill>
          <a:latin typeface="+mn-lt"/>
          <a:ea typeface="+mn-ea"/>
          <a:cs typeface="+mn-cs"/>
        </a:defRPr>
      </a:lvl3pPr>
      <a:lvl4pPr marL="1204209" algn="l" defTabSz="401404" rtl="0" eaLnBrk="1" latinLnBrk="0" hangingPunct="1">
        <a:defRPr sz="1600" kern="1200">
          <a:solidFill>
            <a:schemeClr val="tx1"/>
          </a:solidFill>
          <a:latin typeface="+mn-lt"/>
          <a:ea typeface="+mn-ea"/>
          <a:cs typeface="+mn-cs"/>
        </a:defRPr>
      </a:lvl4pPr>
      <a:lvl5pPr marL="1605613" algn="l" defTabSz="401404" rtl="0" eaLnBrk="1" latinLnBrk="0" hangingPunct="1">
        <a:defRPr sz="1600" kern="1200">
          <a:solidFill>
            <a:schemeClr val="tx1"/>
          </a:solidFill>
          <a:latin typeface="+mn-lt"/>
          <a:ea typeface="+mn-ea"/>
          <a:cs typeface="+mn-cs"/>
        </a:defRPr>
      </a:lvl5pPr>
      <a:lvl6pPr marL="2007016" algn="l" defTabSz="401404" rtl="0" eaLnBrk="1" latinLnBrk="0" hangingPunct="1">
        <a:defRPr sz="1600" kern="1200">
          <a:solidFill>
            <a:schemeClr val="tx1"/>
          </a:solidFill>
          <a:latin typeface="+mn-lt"/>
          <a:ea typeface="+mn-ea"/>
          <a:cs typeface="+mn-cs"/>
        </a:defRPr>
      </a:lvl6pPr>
      <a:lvl7pPr marL="2408420" algn="l" defTabSz="401404" rtl="0" eaLnBrk="1" latinLnBrk="0" hangingPunct="1">
        <a:defRPr sz="1600" kern="1200">
          <a:solidFill>
            <a:schemeClr val="tx1"/>
          </a:solidFill>
          <a:latin typeface="+mn-lt"/>
          <a:ea typeface="+mn-ea"/>
          <a:cs typeface="+mn-cs"/>
        </a:defRPr>
      </a:lvl7pPr>
      <a:lvl8pPr marL="2809822" algn="l" defTabSz="401404" rtl="0" eaLnBrk="1" latinLnBrk="0" hangingPunct="1">
        <a:defRPr sz="1600" kern="1200">
          <a:solidFill>
            <a:schemeClr val="tx1"/>
          </a:solidFill>
          <a:latin typeface="+mn-lt"/>
          <a:ea typeface="+mn-ea"/>
          <a:cs typeface="+mn-cs"/>
        </a:defRPr>
      </a:lvl8pPr>
      <a:lvl9pPr marL="3211226" algn="l" defTabSz="401404"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diagramColors" Target="../diagrams/colors1.xml"/><Relationship Id="rId18" Type="http://schemas.openxmlformats.org/officeDocument/2006/relationships/diagramColors" Target="../diagrams/colors2.xml"/><Relationship Id="rId3" Type="http://schemas.openxmlformats.org/officeDocument/2006/relationships/notesSlide" Target="../notesSlides/notesSlide1.xml"/><Relationship Id="rId21" Type="http://schemas.openxmlformats.org/officeDocument/2006/relationships/image" Target="../media/image7.png"/><Relationship Id="rId7" Type="http://schemas.openxmlformats.org/officeDocument/2006/relationships/image" Target="../media/image3.png"/><Relationship Id="rId12" Type="http://schemas.openxmlformats.org/officeDocument/2006/relationships/diagramQuickStyle" Target="../diagrams/quickStyle1.xml"/><Relationship Id="rId17" Type="http://schemas.openxmlformats.org/officeDocument/2006/relationships/diagramQuickStyle" Target="../diagrams/quickStyle2.xml"/><Relationship Id="rId2" Type="http://schemas.openxmlformats.org/officeDocument/2006/relationships/slideLayout" Target="../slideLayouts/slideLayout7.xml"/><Relationship Id="rId16" Type="http://schemas.openxmlformats.org/officeDocument/2006/relationships/diagramLayout" Target="../diagrams/layout2.xml"/><Relationship Id="rId20" Type="http://schemas.openxmlformats.org/officeDocument/2006/relationships/image" Target="../media/image6.png"/><Relationship Id="rId1" Type="http://schemas.openxmlformats.org/officeDocument/2006/relationships/themeOverride" Target="../theme/themeOverride1.xml"/><Relationship Id="rId6" Type="http://schemas.openxmlformats.org/officeDocument/2006/relationships/image" Target="../media/image2.png"/><Relationship Id="rId11" Type="http://schemas.openxmlformats.org/officeDocument/2006/relationships/diagramLayout" Target="../diagrams/layout1.xml"/><Relationship Id="rId24" Type="http://schemas.openxmlformats.org/officeDocument/2006/relationships/image" Target="../media/image10.png"/><Relationship Id="rId5" Type="http://schemas.openxmlformats.org/officeDocument/2006/relationships/image" Target="../media/image1.png"/><Relationship Id="rId15" Type="http://schemas.openxmlformats.org/officeDocument/2006/relationships/diagramData" Target="../diagrams/data2.xml"/><Relationship Id="rId23" Type="http://schemas.openxmlformats.org/officeDocument/2006/relationships/image" Target="../media/image9.png"/><Relationship Id="rId10" Type="http://schemas.openxmlformats.org/officeDocument/2006/relationships/diagramData" Target="../diagrams/data1.xml"/><Relationship Id="rId19" Type="http://schemas.microsoft.com/office/2007/relationships/diagramDrawing" Target="../diagrams/drawing2.xml"/><Relationship Id="rId4" Type="http://schemas.openxmlformats.org/officeDocument/2006/relationships/hyperlink" Target="https://link.springer.com/book/10.1007/978-3-031-60931-2" TargetMode="External"/><Relationship Id="rId9" Type="http://schemas.openxmlformats.org/officeDocument/2006/relationships/image" Target="../media/image5.png"/><Relationship Id="rId14" Type="http://schemas.microsoft.com/office/2007/relationships/diagramDrawing" Target="../diagrams/drawing1.xml"/><Relationship Id="rId2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7094B56B-10F7-D5E3-7C45-C06521F2739A}"/>
              </a:ext>
            </a:extLst>
          </p:cNvPr>
          <p:cNvSpPr>
            <a:spLocks noChangeArrowheads="1"/>
          </p:cNvSpPr>
          <p:nvPr/>
        </p:nvSpPr>
        <p:spPr bwMode="auto">
          <a:xfrm>
            <a:off x="0" y="0"/>
            <a:ext cx="30267275" cy="42794238"/>
          </a:xfrm>
          <a:prstGeom prst="rect">
            <a:avLst/>
          </a:prstGeom>
          <a:noFill/>
          <a:ln w="38100">
            <a:solidFill>
              <a:srgbClr val="002060"/>
            </a:solidFill>
            <a:miter lim="800000"/>
            <a:headEnd/>
            <a:tailEnd/>
          </a:ln>
          <a:effectLst>
            <a:outerShdw blurRad="40000" dist="23000" dir="5400000" rotWithShape="0">
              <a:srgbClr val="808080">
                <a:alpha val="34999"/>
              </a:srgbClr>
            </a:outerShdw>
          </a:effectLst>
        </p:spPr>
        <p:txBody>
          <a:bodyPr lIns="80280" tIns="40140" rIns="80280" bIns="40140" anchor="ctr"/>
          <a:lstStyle/>
          <a:p>
            <a:pPr algn="ctr" eaLnBrk="1" hangingPunct="1">
              <a:defRPr/>
            </a:pPr>
            <a:endParaRPr lang="en-US">
              <a:solidFill>
                <a:srgbClr val="FFFFFF"/>
              </a:solidFill>
              <a:latin typeface="Times New Roman" charset="0"/>
              <a:ea typeface="ＭＳ Ｐゴシック" charset="0"/>
              <a:cs typeface="ＭＳ Ｐゴシック" charset="0"/>
            </a:endParaRPr>
          </a:p>
        </p:txBody>
      </p:sp>
      <p:sp>
        <p:nvSpPr>
          <p:cNvPr id="3086" name="Text Box 70">
            <a:extLst>
              <a:ext uri="{FF2B5EF4-FFF2-40B4-BE49-F238E27FC236}">
                <a16:creationId xmlns:a16="http://schemas.microsoft.com/office/drawing/2014/main" id="{3ED3583B-4852-3BDE-6726-3C1C4FB5CEE8}"/>
              </a:ext>
            </a:extLst>
          </p:cNvPr>
          <p:cNvSpPr txBox="1">
            <a:spLocks noChangeArrowheads="1"/>
          </p:cNvSpPr>
          <p:nvPr/>
        </p:nvSpPr>
        <p:spPr bwMode="auto">
          <a:xfrm>
            <a:off x="-1" y="38842121"/>
            <a:ext cx="30267276" cy="3994185"/>
          </a:xfrm>
          <a:prstGeom prst="rect">
            <a:avLst/>
          </a:prstGeom>
          <a:solidFill>
            <a:srgbClr val="0070C0"/>
          </a:solidFill>
          <a:ln w="38100">
            <a:solidFill>
              <a:srgbClr val="000000"/>
            </a:solidFill>
            <a:round/>
            <a:headEnd/>
            <a:tailEnd/>
          </a:ln>
        </p:spPr>
        <p:txBody>
          <a:bodyPr lIns="914400" tIns="457200" rIns="914400" bIns="914400"/>
          <a:lstStyle>
            <a:lvl1pPr>
              <a:spcBef>
                <a:spcPct val="20000"/>
              </a:spcBef>
              <a:buChar char="•"/>
              <a:defRPr sz="126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11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sz="94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78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78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78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78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78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7800">
                <a:solidFill>
                  <a:schemeClr val="tx1"/>
                </a:solidFill>
                <a:latin typeface="Times New Roman" panose="02020603050405020304" pitchFamily="18" charset="0"/>
                <a:ea typeface="MS PGothic" panose="020B0600070205080204" pitchFamily="34" charset="-128"/>
              </a:defRPr>
            </a:lvl9pPr>
          </a:lstStyle>
          <a:p>
            <a:pPr algn="just" eaLnBrk="1" hangingPunct="1">
              <a:spcBef>
                <a:spcPct val="0"/>
              </a:spcBef>
              <a:buFontTx/>
              <a:buNone/>
            </a:pPr>
            <a:r>
              <a:rPr lang="en-US" altLang="es-ES" sz="4800" b="1" dirty="0">
                <a:solidFill>
                  <a:schemeClr val="bg1"/>
                </a:solidFill>
                <a:latin typeface="Calibri" panose="020F0502020204030204" pitchFamily="34" charset="0"/>
                <a:ea typeface="Calibri" panose="020F0502020204030204" pitchFamily="34" charset="0"/>
                <a:cs typeface="Calibri" panose="020F0502020204030204" pitchFamily="34" charset="0"/>
              </a:rPr>
              <a:t>Further information</a:t>
            </a:r>
          </a:p>
          <a:p>
            <a:pPr eaLnBrk="1" hangingPunct="1">
              <a:spcBef>
                <a:spcPct val="10000"/>
              </a:spcBef>
              <a:buFontTx/>
              <a:buNone/>
            </a:pPr>
            <a:r>
              <a:rPr lang="en-US" altLang="es-ES" sz="3600" b="1" dirty="0">
                <a:solidFill>
                  <a:schemeClr val="bg1"/>
                </a:solidFill>
                <a:latin typeface="Calibri" panose="020F0502020204030204" pitchFamily="34" charset="0"/>
                <a:ea typeface="Calibri" panose="020F0502020204030204" pitchFamily="34" charset="0"/>
                <a:cs typeface="Calibri" panose="020F0502020204030204" pitchFamily="34" charset="0"/>
              </a:rPr>
              <a:t>Studies published in Springer: </a:t>
            </a:r>
            <a:r>
              <a:rPr lang="en-GB" altLang="es-ES" sz="3600" dirty="0">
                <a:solidFill>
                  <a:schemeClr val="bg1"/>
                </a:solidFill>
                <a:latin typeface="Calibri" panose="020F0502020204030204" pitchFamily="34" charset="0"/>
                <a:ea typeface="Calibri" panose="020F0502020204030204" pitchFamily="34" charset="0"/>
                <a:cs typeface="Calibri" panose="020F0502020204030204" pitchFamily="34" charset="0"/>
              </a:rPr>
              <a:t>The Economics of Big Science 2.0. 2025. </a:t>
            </a:r>
            <a:r>
              <a:rPr lang="en-GB" altLang="es-ES" sz="3600" dirty="0">
                <a:solidFill>
                  <a:schemeClr val="bg1"/>
                </a:solidFill>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https://link.springer.com/book/10.1007/978-3-031-60931-2</a:t>
            </a:r>
            <a:endParaRPr lang="en-GB" altLang="es-ES" sz="36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eaLnBrk="1" hangingPunct="1">
              <a:spcBef>
                <a:spcPct val="10000"/>
              </a:spcBef>
              <a:buFontTx/>
              <a:buNone/>
            </a:pPr>
            <a:endParaRPr lang="en-GB" altLang="es-ES" sz="3600" dirty="0">
              <a:solidFill>
                <a:schemeClr val="bg1"/>
              </a:solidFill>
              <a:latin typeface="Calibri" panose="020F0502020204030204" pitchFamily="34" charset="0"/>
              <a:ea typeface="Calibri" panose="020F0502020204030204" pitchFamily="34" charset="0"/>
              <a:cs typeface="Calibri" panose="020F0502020204030204" pitchFamily="34" charset="0"/>
            </a:endParaRPr>
          </a:p>
          <a:p>
            <a:pPr eaLnBrk="1" hangingPunct="1">
              <a:spcBef>
                <a:spcPct val="10000"/>
              </a:spcBef>
              <a:buNone/>
            </a:pPr>
            <a:r>
              <a:rPr lang="en-US" sz="3600" b="1" dirty="0">
                <a:solidFill>
                  <a:schemeClr val="bg1"/>
                </a:solidFill>
                <a:latin typeface="Calibri" panose="020F0502020204030204" pitchFamily="34" charset="0"/>
                <a:ea typeface="Calibri" panose="020F0502020204030204" pitchFamily="34" charset="0"/>
                <a:cs typeface="Calibri" panose="020F0502020204030204" pitchFamily="34" charset="0"/>
              </a:rPr>
              <a:t>This project has received funding from the European Union's Horizon 2020 research and innovation program under the European Union's Horizon 2020 research and innovation program under grant agreement No. 951754.</a:t>
            </a:r>
          </a:p>
          <a:p>
            <a:pPr eaLnBrk="1" hangingPunct="1">
              <a:spcBef>
                <a:spcPct val="10000"/>
              </a:spcBef>
              <a:buFontTx/>
              <a:buNone/>
            </a:pPr>
            <a:r>
              <a:rPr lang="en-US" altLang="es-ES" sz="3600" dirty="0">
                <a:solidFill>
                  <a:srgbClr val="191919"/>
                </a:solidFill>
                <a:latin typeface="Avenir Book" pitchFamily="124" charset="0"/>
              </a:rPr>
              <a:t>  </a:t>
            </a:r>
          </a:p>
          <a:p>
            <a:pPr eaLnBrk="1" hangingPunct="1">
              <a:spcBef>
                <a:spcPct val="10000"/>
              </a:spcBef>
              <a:buFontTx/>
              <a:buNone/>
            </a:pPr>
            <a:endParaRPr lang="en-US" altLang="es-ES" sz="2800" dirty="0">
              <a:latin typeface="Avenir Book" pitchFamily="124" charset="0"/>
            </a:endParaRPr>
          </a:p>
        </p:txBody>
      </p:sp>
      <p:sp>
        <p:nvSpPr>
          <p:cNvPr id="2" name="TextBox 1">
            <a:extLst>
              <a:ext uri="{FF2B5EF4-FFF2-40B4-BE49-F238E27FC236}">
                <a16:creationId xmlns:a16="http://schemas.microsoft.com/office/drawing/2014/main" id="{FFD3170B-93B6-0B35-D3E6-9954B80D065E}"/>
              </a:ext>
            </a:extLst>
          </p:cNvPr>
          <p:cNvSpPr txBox="1"/>
          <p:nvPr/>
        </p:nvSpPr>
        <p:spPr>
          <a:xfrm>
            <a:off x="-1" y="42069"/>
            <a:ext cx="30267275" cy="6986528"/>
          </a:xfrm>
          <a:prstGeom prst="rect">
            <a:avLst/>
          </a:prstGeom>
          <a:solidFill>
            <a:srgbClr val="0070C0"/>
          </a:solidFill>
        </p:spPr>
        <p:txBody>
          <a:bodyPr wrap="square" rtlCol="0">
            <a:spAutoFit/>
          </a:bodyPr>
          <a:lstStyle/>
          <a:p>
            <a:pPr algn="ctr"/>
            <a:endParaRPr lang="en-GB" sz="7200" b="1" dirty="0">
              <a:ln>
                <a:solidFill>
                  <a:schemeClr val="bg1"/>
                </a:solidFill>
              </a:ln>
              <a:latin typeface="Avenir Heavy"/>
              <a:ea typeface="ＭＳ Ｐゴシック" charset="0"/>
              <a:cs typeface="Avenir Heavy"/>
            </a:endParaRPr>
          </a:p>
          <a:p>
            <a:pPr algn="ctr"/>
            <a:endParaRPr lang="en-GB" sz="7200" b="1"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endParaRPr>
          </a:p>
          <a:p>
            <a:pPr algn="ctr"/>
            <a:r>
              <a:rPr lang="en-GB" sz="7200" b="1"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rPr>
              <a:t>Socio-Economic Impact of collaborative and open science data platforms in a global project</a:t>
            </a:r>
            <a:r>
              <a:rPr lang="en-GB" b="1"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rPr>
              <a:t>.</a:t>
            </a:r>
          </a:p>
          <a:p>
            <a:pPr algn="ctr"/>
            <a:endParaRPr lang="en-GB" sz="4400" b="1"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endParaRPr>
          </a:p>
          <a:p>
            <a:pPr algn="ctr"/>
            <a:r>
              <a:rPr lang="en-GB" sz="4400" b="1" dirty="0">
                <a:solidFill>
                  <a:schemeClr val="bg1"/>
                </a:solidFill>
                <a:latin typeface="Calibri" panose="020F0502020204030204" pitchFamily="34" charset="0"/>
                <a:ea typeface="Calibri" panose="020F0502020204030204" pitchFamily="34" charset="0"/>
                <a:cs typeface="Calibri" panose="020F0502020204030204" pitchFamily="34" charset="0"/>
              </a:rPr>
              <a:t>Author:</a:t>
            </a:r>
            <a:r>
              <a:rPr lang="en-GB" sz="4400" b="1"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es-ES" sz="4400" dirty="0">
                <a:solidFill>
                  <a:schemeClr val="bg1"/>
                </a:solidFill>
                <a:latin typeface="Calibri" panose="020F0502020204030204" pitchFamily="34" charset="0"/>
                <a:ea typeface="Calibri" panose="020F0502020204030204" pitchFamily="34" charset="0"/>
                <a:cs typeface="Calibri" panose="020F0502020204030204" pitchFamily="34" charset="0"/>
              </a:rPr>
              <a:t>Irene del Rosario Crespo Garrido (CERN)
</a:t>
            </a:r>
            <a:r>
              <a:rPr lang="es-ES" sz="4400" b="1" dirty="0" err="1">
                <a:solidFill>
                  <a:schemeClr val="bg1"/>
                </a:solidFill>
                <a:latin typeface="Calibri" panose="020F0502020204030204" pitchFamily="34" charset="0"/>
                <a:ea typeface="Calibri" panose="020F0502020204030204" pitchFamily="34" charset="0"/>
                <a:cs typeface="Calibri" panose="020F0502020204030204" pitchFamily="34" charset="0"/>
              </a:rPr>
              <a:t>Supervisors</a:t>
            </a:r>
            <a:r>
              <a:rPr lang="es-ES" sz="4400" b="1"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es-ES" sz="4400" dirty="0">
                <a:solidFill>
                  <a:schemeClr val="bg1"/>
                </a:solidFill>
                <a:latin typeface="Calibri" panose="020F0502020204030204" pitchFamily="34" charset="0"/>
                <a:ea typeface="Calibri" panose="020F0502020204030204" pitchFamily="34" charset="0"/>
                <a:cs typeface="Calibri" panose="020F0502020204030204" pitchFamily="34" charset="0"/>
              </a:rPr>
              <a:t>Dr. Johannes Gutleber (CERN), Prof. María Loureiro García (USC)</a:t>
            </a:r>
          </a:p>
          <a:p>
            <a:endParaRPr lang="es-ES" dirty="0"/>
          </a:p>
        </p:txBody>
      </p:sp>
      <p:pic>
        <p:nvPicPr>
          <p:cNvPr id="3" name="Picture 2">
            <a:extLst>
              <a:ext uri="{FF2B5EF4-FFF2-40B4-BE49-F238E27FC236}">
                <a16:creationId xmlns:a16="http://schemas.microsoft.com/office/drawing/2014/main" id="{429D65D9-814E-D5C5-0FA1-86CEF47D8ED6}"/>
              </a:ext>
            </a:extLst>
          </p:cNvPr>
          <p:cNvPicPr>
            <a:picLocks noChangeAspect="1"/>
          </p:cNvPicPr>
          <p:nvPr/>
        </p:nvPicPr>
        <p:blipFill>
          <a:blip r:embed="rId5"/>
          <a:stretch>
            <a:fillRect/>
          </a:stretch>
        </p:blipFill>
        <p:spPr>
          <a:xfrm>
            <a:off x="27379049" y="400733"/>
            <a:ext cx="2313332" cy="1511784"/>
          </a:xfrm>
          <a:prstGeom prst="rect">
            <a:avLst/>
          </a:prstGeom>
        </p:spPr>
      </p:pic>
      <p:pic>
        <p:nvPicPr>
          <p:cNvPr id="4" name="Picture 3">
            <a:extLst>
              <a:ext uri="{FF2B5EF4-FFF2-40B4-BE49-F238E27FC236}">
                <a16:creationId xmlns:a16="http://schemas.microsoft.com/office/drawing/2014/main" id="{7FFB533E-732B-7E0A-25A7-CEF46CCB36D5}"/>
              </a:ext>
            </a:extLst>
          </p:cNvPr>
          <p:cNvPicPr>
            <a:picLocks noChangeAspect="1"/>
          </p:cNvPicPr>
          <p:nvPr/>
        </p:nvPicPr>
        <p:blipFill>
          <a:blip r:embed="rId6"/>
          <a:stretch>
            <a:fillRect/>
          </a:stretch>
        </p:blipFill>
        <p:spPr>
          <a:xfrm>
            <a:off x="496187" y="400733"/>
            <a:ext cx="1849448" cy="1839059"/>
          </a:xfrm>
          <a:prstGeom prst="rect">
            <a:avLst/>
          </a:prstGeom>
        </p:spPr>
      </p:pic>
      <p:pic>
        <p:nvPicPr>
          <p:cNvPr id="5" name="Picture 4">
            <a:extLst>
              <a:ext uri="{FF2B5EF4-FFF2-40B4-BE49-F238E27FC236}">
                <a16:creationId xmlns:a16="http://schemas.microsoft.com/office/drawing/2014/main" id="{8C128A87-2523-EB99-62DE-4201B99E60C7}"/>
              </a:ext>
            </a:extLst>
          </p:cNvPr>
          <p:cNvPicPr>
            <a:picLocks noChangeAspect="1"/>
          </p:cNvPicPr>
          <p:nvPr/>
        </p:nvPicPr>
        <p:blipFill>
          <a:blip r:embed="rId7"/>
          <a:stretch>
            <a:fillRect/>
          </a:stretch>
        </p:blipFill>
        <p:spPr>
          <a:xfrm>
            <a:off x="13252093" y="780719"/>
            <a:ext cx="3054361" cy="1079086"/>
          </a:xfrm>
          <a:prstGeom prst="rect">
            <a:avLst/>
          </a:prstGeom>
        </p:spPr>
      </p:pic>
      <p:sp>
        <p:nvSpPr>
          <p:cNvPr id="7" name="Scroll: Horizontal 6">
            <a:extLst>
              <a:ext uri="{FF2B5EF4-FFF2-40B4-BE49-F238E27FC236}">
                <a16:creationId xmlns:a16="http://schemas.microsoft.com/office/drawing/2014/main" id="{CED73A6A-6D4C-7DE1-8175-4A0A95875B27}"/>
              </a:ext>
            </a:extLst>
          </p:cNvPr>
          <p:cNvSpPr/>
          <p:nvPr/>
        </p:nvSpPr>
        <p:spPr>
          <a:xfrm>
            <a:off x="2345635" y="7358004"/>
            <a:ext cx="25682713" cy="7643470"/>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just"/>
            <a:r>
              <a:rPr lang="en-GB" sz="3400" b="1" dirty="0">
                <a:solidFill>
                  <a:srgbClr val="191919"/>
                </a:solidFill>
                <a:latin typeface="Calibri" panose="020F0502020204030204" pitchFamily="34" charset="0"/>
                <a:ea typeface="Calibri" panose="020F0502020204030204" pitchFamily="34" charset="0"/>
                <a:cs typeface="Calibri" panose="020F0502020204030204" pitchFamily="34" charset="0"/>
              </a:rPr>
              <a:t>Open Science is a movement that aims to make scientific research universally accessible, removing barriers to knowledge. A key element is Open Data, which ensures that research data is available, reusable, and reproducible, allowing scientists to validate findings, generate new insights, and advance progress. Collaborative platforms have transformed scientific interaction by fostering communication, knowledge sharing, and collective problem-solving. Two examples developed by CERN are Indico and Zenodo. Indico is a web-based event management tool that promotes sustainability by reducing paper use and physical infrastructure needs, cutting costs, and benefiting the environment. It also increases inclusivity through virtual participation and preserves event materials for long-term collaboration. Zenodo, in contrast, is dedicated to open access and facilitates the global dissemination of research outputs, overcoming financial and geographic barriers. Within the Future Circular Collider (FCC) framework, a study evaluates the socio-economic impact of these platforms, projecting monetary benefits over 2028–2057.</a:t>
            </a:r>
          </a:p>
        </p:txBody>
      </p:sp>
      <p:pic>
        <p:nvPicPr>
          <p:cNvPr id="8" name="Picture 7">
            <a:extLst>
              <a:ext uri="{FF2B5EF4-FFF2-40B4-BE49-F238E27FC236}">
                <a16:creationId xmlns:a16="http://schemas.microsoft.com/office/drawing/2014/main" id="{205821DE-0A17-2246-A47B-7E6BA4460C3F}"/>
              </a:ext>
            </a:extLst>
          </p:cNvPr>
          <p:cNvPicPr>
            <a:picLocks noChangeAspect="1"/>
          </p:cNvPicPr>
          <p:nvPr/>
        </p:nvPicPr>
        <p:blipFill>
          <a:blip r:embed="rId8"/>
          <a:stretch>
            <a:fillRect/>
          </a:stretch>
        </p:blipFill>
        <p:spPr>
          <a:xfrm>
            <a:off x="3180521" y="15152844"/>
            <a:ext cx="6591299" cy="2636520"/>
          </a:xfrm>
          <a:prstGeom prst="rect">
            <a:avLst/>
          </a:prstGeom>
        </p:spPr>
      </p:pic>
      <p:pic>
        <p:nvPicPr>
          <p:cNvPr id="10" name="Picture 9">
            <a:extLst>
              <a:ext uri="{FF2B5EF4-FFF2-40B4-BE49-F238E27FC236}">
                <a16:creationId xmlns:a16="http://schemas.microsoft.com/office/drawing/2014/main" id="{A1D19BB2-A49D-72DC-3548-1B07DEBEC0C0}"/>
              </a:ext>
            </a:extLst>
          </p:cNvPr>
          <p:cNvPicPr>
            <a:picLocks noChangeAspect="1"/>
          </p:cNvPicPr>
          <p:nvPr/>
        </p:nvPicPr>
        <p:blipFill>
          <a:blip r:embed="rId9"/>
          <a:stretch>
            <a:fillRect/>
          </a:stretch>
        </p:blipFill>
        <p:spPr>
          <a:xfrm>
            <a:off x="18352402" y="15152844"/>
            <a:ext cx="6723128" cy="2636520"/>
          </a:xfrm>
          <a:prstGeom prst="rect">
            <a:avLst/>
          </a:prstGeom>
        </p:spPr>
      </p:pic>
      <p:graphicFrame>
        <p:nvGraphicFramePr>
          <p:cNvPr id="12" name="Diagram 11">
            <a:extLst>
              <a:ext uri="{FF2B5EF4-FFF2-40B4-BE49-F238E27FC236}">
                <a16:creationId xmlns:a16="http://schemas.microsoft.com/office/drawing/2014/main" id="{8D6AC9F5-4EC7-7E5A-75E3-9FC342DDA84C}"/>
              </a:ext>
            </a:extLst>
          </p:cNvPr>
          <p:cNvGraphicFramePr/>
          <p:nvPr>
            <p:extLst>
              <p:ext uri="{D42A27DB-BD31-4B8C-83A1-F6EECF244321}">
                <p14:modId xmlns:p14="http://schemas.microsoft.com/office/powerpoint/2010/main" val="3077977922"/>
              </p:ext>
            </p:extLst>
          </p:nvPr>
        </p:nvGraphicFramePr>
        <p:xfrm>
          <a:off x="-2639277" y="18728810"/>
          <a:ext cx="20178183" cy="19173864"/>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14" name="Diagram 13">
            <a:extLst>
              <a:ext uri="{FF2B5EF4-FFF2-40B4-BE49-F238E27FC236}">
                <a16:creationId xmlns:a16="http://schemas.microsoft.com/office/drawing/2014/main" id="{1B70C4A5-A843-4BEC-EF85-93156042D446}"/>
              </a:ext>
            </a:extLst>
          </p:cNvPr>
          <p:cNvGraphicFramePr/>
          <p:nvPr>
            <p:extLst>
              <p:ext uri="{D42A27DB-BD31-4B8C-83A1-F6EECF244321}">
                <p14:modId xmlns:p14="http://schemas.microsoft.com/office/powerpoint/2010/main" val="765913932"/>
              </p:ext>
            </p:extLst>
          </p:nvPr>
        </p:nvGraphicFramePr>
        <p:xfrm>
          <a:off x="12728369" y="18728810"/>
          <a:ext cx="20178183" cy="19173864"/>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pic>
        <p:nvPicPr>
          <p:cNvPr id="9" name="Picture 8">
            <a:extLst>
              <a:ext uri="{FF2B5EF4-FFF2-40B4-BE49-F238E27FC236}">
                <a16:creationId xmlns:a16="http://schemas.microsoft.com/office/drawing/2014/main" id="{5E922317-1C56-4A94-14AD-266425619AFC}"/>
              </a:ext>
            </a:extLst>
          </p:cNvPr>
          <p:cNvPicPr>
            <a:picLocks noChangeAspect="1"/>
          </p:cNvPicPr>
          <p:nvPr/>
        </p:nvPicPr>
        <p:blipFill>
          <a:blip r:embed="rId20"/>
          <a:stretch>
            <a:fillRect/>
          </a:stretch>
        </p:blipFill>
        <p:spPr>
          <a:xfrm>
            <a:off x="16895705" y="31590645"/>
            <a:ext cx="784753" cy="524215"/>
          </a:xfrm>
          <a:prstGeom prst="rect">
            <a:avLst/>
          </a:prstGeom>
        </p:spPr>
      </p:pic>
      <p:pic>
        <p:nvPicPr>
          <p:cNvPr id="13" name="Picture 12">
            <a:extLst>
              <a:ext uri="{FF2B5EF4-FFF2-40B4-BE49-F238E27FC236}">
                <a16:creationId xmlns:a16="http://schemas.microsoft.com/office/drawing/2014/main" id="{7E407A62-9D0A-9894-A080-1236F22B1DA9}"/>
              </a:ext>
            </a:extLst>
          </p:cNvPr>
          <p:cNvPicPr>
            <a:picLocks noChangeAspect="1"/>
          </p:cNvPicPr>
          <p:nvPr/>
        </p:nvPicPr>
        <p:blipFill>
          <a:blip r:embed="rId21"/>
          <a:stretch>
            <a:fillRect/>
          </a:stretch>
        </p:blipFill>
        <p:spPr>
          <a:xfrm>
            <a:off x="17959548" y="31590645"/>
            <a:ext cx="785709" cy="524215"/>
          </a:xfrm>
          <a:prstGeom prst="rect">
            <a:avLst/>
          </a:prstGeom>
        </p:spPr>
      </p:pic>
      <p:pic>
        <p:nvPicPr>
          <p:cNvPr id="16" name="Picture 15" descr="A red black and yellow flag&#10;&#10;AI-generated content may be incorrect.">
            <a:extLst>
              <a:ext uri="{FF2B5EF4-FFF2-40B4-BE49-F238E27FC236}">
                <a16:creationId xmlns:a16="http://schemas.microsoft.com/office/drawing/2014/main" id="{DF2944E9-FA3A-2889-5171-E477A6901568}"/>
              </a:ext>
            </a:extLst>
          </p:cNvPr>
          <p:cNvPicPr>
            <a:picLocks noChangeAspect="1"/>
          </p:cNvPicPr>
          <p:nvPr/>
        </p:nvPicPr>
        <p:blipFill>
          <a:blip r:embed="rId22"/>
          <a:stretch>
            <a:fillRect/>
          </a:stretch>
        </p:blipFill>
        <p:spPr>
          <a:xfrm>
            <a:off x="18997952" y="31574852"/>
            <a:ext cx="873691" cy="524215"/>
          </a:xfrm>
          <a:prstGeom prst="rect">
            <a:avLst/>
          </a:prstGeom>
        </p:spPr>
      </p:pic>
      <p:pic>
        <p:nvPicPr>
          <p:cNvPr id="18" name="Picture 17">
            <a:extLst>
              <a:ext uri="{FF2B5EF4-FFF2-40B4-BE49-F238E27FC236}">
                <a16:creationId xmlns:a16="http://schemas.microsoft.com/office/drawing/2014/main" id="{3F3E1837-BE1A-9E3C-C532-63EDD4D6D89D}"/>
              </a:ext>
            </a:extLst>
          </p:cNvPr>
          <p:cNvPicPr>
            <a:picLocks noChangeAspect="1"/>
          </p:cNvPicPr>
          <p:nvPr/>
        </p:nvPicPr>
        <p:blipFill>
          <a:blip r:embed="rId23"/>
          <a:stretch>
            <a:fillRect/>
          </a:stretch>
        </p:blipFill>
        <p:spPr>
          <a:xfrm>
            <a:off x="20178183" y="31574852"/>
            <a:ext cx="845079" cy="508422"/>
          </a:xfrm>
          <a:prstGeom prst="rect">
            <a:avLst/>
          </a:prstGeom>
        </p:spPr>
      </p:pic>
      <p:pic>
        <p:nvPicPr>
          <p:cNvPr id="20" name="Picture 19" descr="A flag with stars and stripes&#10;&#10;AI-generated content may be incorrect.">
            <a:extLst>
              <a:ext uri="{FF2B5EF4-FFF2-40B4-BE49-F238E27FC236}">
                <a16:creationId xmlns:a16="http://schemas.microsoft.com/office/drawing/2014/main" id="{BCB04050-C122-4642-3EEF-F3662CB3803B}"/>
              </a:ext>
            </a:extLst>
          </p:cNvPr>
          <p:cNvPicPr>
            <a:picLocks noChangeAspect="1"/>
          </p:cNvPicPr>
          <p:nvPr/>
        </p:nvPicPr>
        <p:blipFill>
          <a:blip r:embed="rId24"/>
          <a:stretch>
            <a:fillRect/>
          </a:stretch>
        </p:blipFill>
        <p:spPr>
          <a:xfrm>
            <a:off x="18506311" y="32363291"/>
            <a:ext cx="838229" cy="442585"/>
          </a:xfrm>
          <a:prstGeom prst="rect">
            <a:avLst/>
          </a:prstGeom>
        </p:spPr>
      </p:pic>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themeOverride>
</file>

<file path=docProps/app.xml><?xml version="1.0" encoding="utf-8"?>
<Properties xmlns="http://schemas.openxmlformats.org/officeDocument/2006/extended-properties" xmlns:vt="http://schemas.openxmlformats.org/officeDocument/2006/docPropsVTypes">
  <TotalTime>7725</TotalTime>
  <Words>445</Words>
  <Application>Microsoft Office PowerPoint</Application>
  <PresentationFormat>Custom</PresentationFormat>
  <Paragraphs>43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Avenir Book</vt:lpstr>
      <vt:lpstr>Avenir Heavy</vt:lpstr>
      <vt:lpstr>Calibri</vt:lpstr>
      <vt:lpstr>Helvetica</vt:lpstr>
      <vt:lpstr>Times New Roman</vt:lpstr>
      <vt:lpstr>Default Design</vt:lpstr>
      <vt:lpstr>PowerPoint Presentation</vt:lpstr>
    </vt:vector>
  </TitlesOfParts>
  <Manager/>
  <Company/>
  <LinksUpToDate>false</LinksUpToDate>
  <SharedDoc>false</SharedDoc>
  <HyperlinkBase>https://colinpurrington.com/tips/poster-design</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Portrait-style poster template for conference</dc:title>
  <dc:subject>conference poster</dc:subject>
  <dc:creator>Colin Purrington</dc:creator>
  <cp:keywords>poster, conference, session, meeting, symposium, research, presentation</cp:keywords>
  <dc:description>Copyright Colin Purrington 2019</dc:description>
  <cp:lastModifiedBy>Irene Del Rosario Crespo Garrido</cp:lastModifiedBy>
  <cp:revision>607</cp:revision>
  <cp:lastPrinted>2011-10-30T12:54:45Z</cp:lastPrinted>
  <dcterms:created xsi:type="dcterms:W3CDTF">2012-06-12T14:08:55Z</dcterms:created>
  <dcterms:modified xsi:type="dcterms:W3CDTF">2025-09-12T08:22:06Z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wner">
    <vt:lpwstr>Colin Purrington</vt:lpwstr>
  </property>
</Properties>
</file>