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40" r:id="rId1"/>
  </p:sldMasterIdLst>
  <p:notesMasterIdLst>
    <p:notesMasterId r:id="rId59"/>
  </p:notesMasterIdLst>
  <p:handoutMasterIdLst>
    <p:handoutMasterId r:id="rId60"/>
  </p:handoutMasterIdLst>
  <p:sldIdLst>
    <p:sldId id="256" r:id="rId2"/>
    <p:sldId id="320" r:id="rId3"/>
    <p:sldId id="257" r:id="rId4"/>
    <p:sldId id="258" r:id="rId5"/>
    <p:sldId id="322" r:id="rId6"/>
    <p:sldId id="259" r:id="rId7"/>
    <p:sldId id="260" r:id="rId8"/>
    <p:sldId id="262" r:id="rId9"/>
    <p:sldId id="307" r:id="rId10"/>
    <p:sldId id="263" r:id="rId11"/>
    <p:sldId id="272" r:id="rId12"/>
    <p:sldId id="264" r:id="rId13"/>
    <p:sldId id="265" r:id="rId14"/>
    <p:sldId id="267" r:id="rId15"/>
    <p:sldId id="261" r:id="rId16"/>
    <p:sldId id="273" r:id="rId17"/>
    <p:sldId id="268" r:id="rId18"/>
    <p:sldId id="269" r:id="rId19"/>
    <p:sldId id="283" r:id="rId20"/>
    <p:sldId id="284" r:id="rId21"/>
    <p:sldId id="295" r:id="rId22"/>
    <p:sldId id="274" r:id="rId23"/>
    <p:sldId id="286" r:id="rId24"/>
    <p:sldId id="314" r:id="rId25"/>
    <p:sldId id="315" r:id="rId26"/>
    <p:sldId id="311" r:id="rId27"/>
    <p:sldId id="312" r:id="rId28"/>
    <p:sldId id="317" r:id="rId29"/>
    <p:sldId id="318" r:id="rId30"/>
    <p:sldId id="321" r:id="rId31"/>
    <p:sldId id="285" r:id="rId32"/>
    <p:sldId id="288" r:id="rId33"/>
    <p:sldId id="298" r:id="rId34"/>
    <p:sldId id="291" r:id="rId35"/>
    <p:sldId id="296" r:id="rId36"/>
    <p:sldId id="297" r:id="rId37"/>
    <p:sldId id="300" r:id="rId38"/>
    <p:sldId id="299" r:id="rId39"/>
    <p:sldId id="289" r:id="rId40"/>
    <p:sldId id="301" r:id="rId41"/>
    <p:sldId id="292" r:id="rId42"/>
    <p:sldId id="302" r:id="rId43"/>
    <p:sldId id="303" r:id="rId44"/>
    <p:sldId id="304" r:id="rId45"/>
    <p:sldId id="287" r:id="rId46"/>
    <p:sldId id="316" r:id="rId47"/>
    <p:sldId id="313" r:id="rId48"/>
    <p:sldId id="277" r:id="rId49"/>
    <p:sldId id="279" r:id="rId50"/>
    <p:sldId id="319" r:id="rId51"/>
    <p:sldId id="282" r:id="rId52"/>
    <p:sldId id="310" r:id="rId53"/>
    <p:sldId id="276" r:id="rId54"/>
    <p:sldId id="309" r:id="rId55"/>
    <p:sldId id="305" r:id="rId56"/>
    <p:sldId id="308" r:id="rId57"/>
    <p:sldId id="278" r:id="rId58"/>
  </p:sldIdLst>
  <p:sldSz cx="12192000" cy="6858000"/>
  <p:notesSz cx="9144000" cy="6858000"/>
  <p:embeddedFontLst>
    <p:embeddedFont>
      <p:font typeface="Abadi" panose="020B0604020104020204" pitchFamily="34" charset="0"/>
      <p:regular r:id="rId61"/>
    </p:embeddedFont>
    <p:embeddedFont>
      <p:font typeface="Lato" panose="020F0502020204030203" pitchFamily="34" charset="0"/>
      <p:regular r:id="rId62"/>
      <p:bold r:id="rId63"/>
      <p:italic r:id="rId64"/>
      <p:boldItalic r:id="rId65"/>
    </p:embeddedFont>
    <p:embeddedFont>
      <p:font typeface="Suisse Int'l Light" panose="020B0604020202020204" charset="0"/>
      <p:regular r:id="rId66"/>
      <p:bold r:id="rId67"/>
      <p:italic r:id="rId68"/>
      <p:boldItalic r:id="rId69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082"/>
    <a:srgbClr val="FF500B"/>
    <a:srgbClr val="023C66"/>
    <a:srgbClr val="80CB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BE217-95B5-401E-BCE5-65015BCFD03D}" v="406" dt="2025-09-17T08:07:02.1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90" autoAdjust="0"/>
    <p:restoredTop sz="89281" autoAdjust="0"/>
  </p:normalViewPr>
  <p:slideViewPr>
    <p:cSldViewPr>
      <p:cViewPr varScale="1">
        <p:scale>
          <a:sx n="53" d="100"/>
          <a:sy n="53" d="100"/>
        </p:scale>
        <p:origin x="1230" y="276"/>
      </p:cViewPr>
      <p:guideLst/>
    </p:cSldViewPr>
  </p:slideViewPr>
  <p:outlineViewPr>
    <p:cViewPr>
      <p:scale>
        <a:sx n="33" d="100"/>
        <a:sy n="33" d="100"/>
      </p:scale>
      <p:origin x="0" y="-49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59" d="100"/>
          <a:sy n="159" d="100"/>
        </p:scale>
        <p:origin x="3000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3.fntdata"/><Relationship Id="rId68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font" Target="fonts/font6.fntdata"/><Relationship Id="rId74" Type="http://schemas.microsoft.com/office/2016/11/relationships/changesInfo" Target="changesInfos/changesInfo1.xml"/><Relationship Id="rId5" Type="http://schemas.openxmlformats.org/officeDocument/2006/relationships/slide" Target="slides/slide4.xml"/><Relationship Id="rId61" Type="http://schemas.openxmlformats.org/officeDocument/2006/relationships/font" Target="fonts/font1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4.fntdata"/><Relationship Id="rId69" Type="http://schemas.openxmlformats.org/officeDocument/2006/relationships/font" Target="fonts/font9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67" Type="http://schemas.openxmlformats.org/officeDocument/2006/relationships/font" Target="fonts/font7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2.fntdata"/><Relationship Id="rId70" Type="http://schemas.openxmlformats.org/officeDocument/2006/relationships/presProps" Target="presProps.xml"/><Relationship Id="rId75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65" Type="http://schemas.openxmlformats.org/officeDocument/2006/relationships/font" Target="fonts/font5.fntdata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 Marcum" userId="f2d1f3722c345595" providerId="LiveId" clId="{61E5A240-7D9E-432F-9DAD-F064D58143A8}"/>
    <pc:docChg chg="undo custSel addSld delSld modSld sldOrd">
      <pc:chgData name="Chris Marcum" userId="f2d1f3722c345595" providerId="LiveId" clId="{61E5A240-7D9E-432F-9DAD-F064D58143A8}" dt="2025-09-09T13:58:15.130" v="859"/>
      <pc:docMkLst>
        <pc:docMk/>
      </pc:docMkLst>
      <pc:sldChg chg="addSp modSp mod">
        <pc:chgData name="Chris Marcum" userId="f2d1f3722c345595" providerId="LiveId" clId="{61E5A240-7D9E-432F-9DAD-F064D58143A8}" dt="2025-09-09T13:55:28.046" v="853" actId="207"/>
        <pc:sldMkLst>
          <pc:docMk/>
          <pc:sldMk cId="3298237169" sldId="258"/>
        </pc:sldMkLst>
        <pc:spChg chg="add mod">
          <ac:chgData name="Chris Marcum" userId="f2d1f3722c345595" providerId="LiveId" clId="{61E5A240-7D9E-432F-9DAD-F064D58143A8}" dt="2025-09-09T13:54:53.361" v="852" actId="20577"/>
          <ac:spMkLst>
            <pc:docMk/>
            <pc:sldMk cId="3298237169" sldId="258"/>
            <ac:spMk id="9" creationId="{8D0458EA-41FC-8BAB-5734-830264EF1F94}"/>
          </ac:spMkLst>
        </pc:spChg>
        <pc:spChg chg="mod">
          <ac:chgData name="Chris Marcum" userId="f2d1f3722c345595" providerId="LiveId" clId="{61E5A240-7D9E-432F-9DAD-F064D58143A8}" dt="2025-09-09T13:55:28.046" v="853" actId="207"/>
          <ac:spMkLst>
            <pc:docMk/>
            <pc:sldMk cId="3298237169" sldId="258"/>
            <ac:spMk id="28" creationId="{A2FD0367-9E3C-1ECF-CB0A-D9D4247E645A}"/>
          </ac:spMkLst>
        </pc:spChg>
        <pc:spChg chg="mod">
          <ac:chgData name="Chris Marcum" userId="f2d1f3722c345595" providerId="LiveId" clId="{61E5A240-7D9E-432F-9DAD-F064D58143A8}" dt="2025-09-09T13:54:13.273" v="843" actId="1076"/>
          <ac:spMkLst>
            <pc:docMk/>
            <pc:sldMk cId="3298237169" sldId="258"/>
            <ac:spMk id="51" creationId="{468015A9-1EB5-81F0-8589-67D0C20F3249}"/>
          </ac:spMkLst>
        </pc:spChg>
        <pc:grpChg chg="mod">
          <ac:chgData name="Chris Marcum" userId="f2d1f3722c345595" providerId="LiveId" clId="{61E5A240-7D9E-432F-9DAD-F064D58143A8}" dt="2025-09-09T13:54:30.129" v="847" actId="1076"/>
          <ac:grpSpMkLst>
            <pc:docMk/>
            <pc:sldMk cId="3298237169" sldId="258"/>
            <ac:grpSpMk id="47" creationId="{BD67904B-E76D-A37D-63DE-5642EE1CD8BE}"/>
          </ac:grpSpMkLst>
        </pc:grpChg>
        <pc:picChg chg="add mod">
          <ac:chgData name="Chris Marcum" userId="f2d1f3722c345595" providerId="LiveId" clId="{61E5A240-7D9E-432F-9DAD-F064D58143A8}" dt="2025-09-09T13:54:15.486" v="844" actId="1076"/>
          <ac:picMkLst>
            <pc:docMk/>
            <pc:sldMk cId="3298237169" sldId="258"/>
            <ac:picMk id="6" creationId="{D3C6999F-BA5D-0799-F44D-06B78FA7809E}"/>
          </ac:picMkLst>
        </pc:picChg>
        <pc:picChg chg="mod">
          <ac:chgData name="Chris Marcum" userId="f2d1f3722c345595" providerId="LiveId" clId="{61E5A240-7D9E-432F-9DAD-F064D58143A8}" dt="2025-09-09T13:54:25.682" v="846" actId="1076"/>
          <ac:picMkLst>
            <pc:docMk/>
            <pc:sldMk cId="3298237169" sldId="258"/>
            <ac:picMk id="40" creationId="{45CACE72-FC6E-4201-B01C-FBE409ECAC7C}"/>
          </ac:picMkLst>
        </pc:picChg>
      </pc:sldChg>
      <pc:sldChg chg="addSp delSp modSp mod modTransition">
        <pc:chgData name="Chris Marcum" userId="f2d1f3722c345595" providerId="LiveId" clId="{61E5A240-7D9E-432F-9DAD-F064D58143A8}" dt="2025-09-08T14:53:11.819" v="664"/>
        <pc:sldMkLst>
          <pc:docMk/>
          <pc:sldMk cId="3994936827" sldId="274"/>
        </pc:sldMkLst>
        <pc:spChg chg="mod">
          <ac:chgData name="Chris Marcum" userId="f2d1f3722c345595" providerId="LiveId" clId="{61E5A240-7D9E-432F-9DAD-F064D58143A8}" dt="2025-09-08T14:52:57.991" v="663" actId="13926"/>
          <ac:spMkLst>
            <pc:docMk/>
            <pc:sldMk cId="3994936827" sldId="274"/>
            <ac:spMk id="5" creationId="{8CBC36DD-566A-AF69-1358-B3452B657BF9}"/>
          </ac:spMkLst>
        </pc:spChg>
        <pc:spChg chg="add mod">
          <ac:chgData name="Chris Marcum" userId="f2d1f3722c345595" providerId="LiveId" clId="{61E5A240-7D9E-432F-9DAD-F064D58143A8}" dt="2025-09-08T14:25:51.210" v="527" actId="20577"/>
          <ac:spMkLst>
            <pc:docMk/>
            <pc:sldMk cId="3994936827" sldId="274"/>
            <ac:spMk id="6" creationId="{E706A675-B985-1F03-7D83-95EE0B3E41AD}"/>
          </ac:spMkLst>
        </pc:spChg>
        <pc:grpChg chg="add mod">
          <ac:chgData name="Chris Marcum" userId="f2d1f3722c345595" providerId="LiveId" clId="{61E5A240-7D9E-432F-9DAD-F064D58143A8}" dt="2025-09-08T14:52:35.283" v="662"/>
          <ac:grpSpMkLst>
            <pc:docMk/>
            <pc:sldMk cId="3994936827" sldId="274"/>
            <ac:grpSpMk id="17" creationId="{74ACFA30-373B-9B11-6124-BCFDB21C201A}"/>
          </ac:grpSpMkLst>
        </pc:grpChg>
        <pc:picChg chg="mod topLvl">
          <ac:chgData name="Chris Marcum" userId="f2d1f3722c345595" providerId="LiveId" clId="{61E5A240-7D9E-432F-9DAD-F064D58143A8}" dt="2025-09-08T14:52:12.630" v="661" actId="164"/>
          <ac:picMkLst>
            <pc:docMk/>
            <pc:sldMk cId="3994936827" sldId="274"/>
            <ac:picMk id="11" creationId="{C15EBFA1-B732-0649-109A-1AB47F5C218C}"/>
          </ac:picMkLst>
        </pc:picChg>
        <pc:picChg chg="mod topLvl">
          <ac:chgData name="Chris Marcum" userId="f2d1f3722c345595" providerId="LiveId" clId="{61E5A240-7D9E-432F-9DAD-F064D58143A8}" dt="2025-09-08T14:52:12.630" v="661" actId="164"/>
          <ac:picMkLst>
            <pc:docMk/>
            <pc:sldMk cId="3994936827" sldId="274"/>
            <ac:picMk id="12" creationId="{779D0655-D676-24E4-FF61-629A84674224}"/>
          </ac:picMkLst>
        </pc:picChg>
        <pc:picChg chg="mod topLvl">
          <ac:chgData name="Chris Marcum" userId="f2d1f3722c345595" providerId="LiveId" clId="{61E5A240-7D9E-432F-9DAD-F064D58143A8}" dt="2025-09-08T14:52:12.630" v="661" actId="164"/>
          <ac:picMkLst>
            <pc:docMk/>
            <pc:sldMk cId="3994936827" sldId="274"/>
            <ac:picMk id="13" creationId="{B38C70CF-4207-A042-7A66-7F102987B3E5}"/>
          </ac:picMkLst>
        </pc:picChg>
        <pc:picChg chg="mod topLvl">
          <ac:chgData name="Chris Marcum" userId="f2d1f3722c345595" providerId="LiveId" clId="{61E5A240-7D9E-432F-9DAD-F064D58143A8}" dt="2025-09-08T14:52:12.630" v="661" actId="164"/>
          <ac:picMkLst>
            <pc:docMk/>
            <pc:sldMk cId="3994936827" sldId="274"/>
            <ac:picMk id="14" creationId="{56CE5FDF-C31D-0870-9E6E-34C0558D43D8}"/>
          </ac:picMkLst>
        </pc:picChg>
        <pc:picChg chg="mod topLvl">
          <ac:chgData name="Chris Marcum" userId="f2d1f3722c345595" providerId="LiveId" clId="{61E5A240-7D9E-432F-9DAD-F064D58143A8}" dt="2025-09-08T14:52:12.630" v="661" actId="164"/>
          <ac:picMkLst>
            <pc:docMk/>
            <pc:sldMk cId="3994936827" sldId="274"/>
            <ac:picMk id="15" creationId="{BDED8973-A956-4C86-2012-B3CE035F5AB6}"/>
          </ac:picMkLst>
        </pc:picChg>
        <pc:picChg chg="mod topLvl">
          <ac:chgData name="Chris Marcum" userId="f2d1f3722c345595" providerId="LiveId" clId="{61E5A240-7D9E-432F-9DAD-F064D58143A8}" dt="2025-09-08T14:52:12.630" v="661" actId="164"/>
          <ac:picMkLst>
            <pc:docMk/>
            <pc:sldMk cId="3994936827" sldId="274"/>
            <ac:picMk id="16" creationId="{FDD0D209-BB08-C1BD-697E-422DEEF37199}"/>
          </ac:picMkLst>
        </pc:picChg>
      </pc:sldChg>
      <pc:sldChg chg="modSp mod ord">
        <pc:chgData name="Chris Marcum" userId="f2d1f3722c345595" providerId="LiveId" clId="{61E5A240-7D9E-432F-9DAD-F064D58143A8}" dt="2025-09-08T14:24:16.467" v="484" actId="1076"/>
        <pc:sldMkLst>
          <pc:docMk/>
          <pc:sldMk cId="1713731774" sldId="275"/>
        </pc:sldMkLst>
      </pc:sldChg>
      <pc:sldChg chg="addSp modSp modTransition">
        <pc:chgData name="Chris Marcum" userId="f2d1f3722c345595" providerId="LiveId" clId="{61E5A240-7D9E-432F-9DAD-F064D58143A8}" dt="2025-09-09T13:58:15.130" v="859"/>
        <pc:sldMkLst>
          <pc:docMk/>
          <pc:sldMk cId="290331067" sldId="276"/>
        </pc:sldMkLst>
        <pc:picChg chg="add mod">
          <ac:chgData name="Chris Marcum" userId="f2d1f3722c345595" providerId="LiveId" clId="{61E5A240-7D9E-432F-9DAD-F064D58143A8}" dt="2025-09-09T13:56:52.851" v="854"/>
          <ac:picMkLst>
            <pc:docMk/>
            <pc:sldMk cId="290331067" sldId="276"/>
            <ac:picMk id="2" creationId="{0E722AA9-9810-09BA-16C9-FB7C6B9981E2}"/>
          </ac:picMkLst>
        </pc:picChg>
      </pc:sldChg>
      <pc:sldChg chg="ord">
        <pc:chgData name="Chris Marcum" userId="f2d1f3722c345595" providerId="LiveId" clId="{61E5A240-7D9E-432F-9DAD-F064D58143A8}" dt="2025-09-08T16:14:00.345" v="674"/>
        <pc:sldMkLst>
          <pc:docMk/>
          <pc:sldMk cId="1991987758" sldId="277"/>
        </pc:sldMkLst>
      </pc:sldChg>
      <pc:sldChg chg="ord">
        <pc:chgData name="Chris Marcum" userId="f2d1f3722c345595" providerId="LiveId" clId="{61E5A240-7D9E-432F-9DAD-F064D58143A8}" dt="2025-09-08T16:14:00.345" v="674"/>
        <pc:sldMkLst>
          <pc:docMk/>
          <pc:sldMk cId="998724541" sldId="278"/>
        </pc:sldMkLst>
      </pc:sldChg>
      <pc:sldChg chg="ord">
        <pc:chgData name="Chris Marcum" userId="f2d1f3722c345595" providerId="LiveId" clId="{61E5A240-7D9E-432F-9DAD-F064D58143A8}" dt="2025-09-08T16:14:00.345" v="674"/>
        <pc:sldMkLst>
          <pc:docMk/>
          <pc:sldMk cId="3452856870" sldId="279"/>
        </pc:sldMkLst>
      </pc:sldChg>
      <pc:sldChg chg="modSp ord">
        <pc:chgData name="Chris Marcum" userId="f2d1f3722c345595" providerId="LiveId" clId="{61E5A240-7D9E-432F-9DAD-F064D58143A8}" dt="2025-09-09T13:57:21.449" v="855"/>
        <pc:sldMkLst>
          <pc:docMk/>
          <pc:sldMk cId="3647971395" sldId="282"/>
        </pc:sldMkLst>
      </pc:sldChg>
      <pc:sldChg chg="addSp delSp modSp mod">
        <pc:chgData name="Chris Marcum" userId="f2d1f3722c345595" providerId="LiveId" clId="{61E5A240-7D9E-432F-9DAD-F064D58143A8}" dt="2025-09-08T14:05:54.762" v="330" actId="1076"/>
        <pc:sldMkLst>
          <pc:docMk/>
          <pc:sldMk cId="67294093" sldId="285"/>
        </pc:sldMkLst>
        <pc:spChg chg="add mod">
          <ac:chgData name="Chris Marcum" userId="f2d1f3722c345595" providerId="LiveId" clId="{61E5A240-7D9E-432F-9DAD-F064D58143A8}" dt="2025-09-08T14:04:59.626" v="219" actId="1076"/>
          <ac:spMkLst>
            <pc:docMk/>
            <pc:sldMk cId="67294093" sldId="285"/>
            <ac:spMk id="2" creationId="{6452FF62-301C-2624-9204-4CE1BAE0FCD7}"/>
          </ac:spMkLst>
        </pc:spChg>
        <pc:spChg chg="add mod">
          <ac:chgData name="Chris Marcum" userId="f2d1f3722c345595" providerId="LiveId" clId="{61E5A240-7D9E-432F-9DAD-F064D58143A8}" dt="2025-09-08T14:02:38.193" v="201" actId="1076"/>
          <ac:spMkLst>
            <pc:docMk/>
            <pc:sldMk cId="67294093" sldId="285"/>
            <ac:spMk id="9" creationId="{E722C55C-7ED8-AC7A-7FE6-A83AA942D7F4}"/>
          </ac:spMkLst>
        </pc:spChg>
        <pc:spChg chg="add mod">
          <ac:chgData name="Chris Marcum" userId="f2d1f3722c345595" providerId="LiveId" clId="{61E5A240-7D9E-432F-9DAD-F064D58143A8}" dt="2025-09-08T14:04:08.248" v="207" actId="14100"/>
          <ac:spMkLst>
            <pc:docMk/>
            <pc:sldMk cId="67294093" sldId="285"/>
            <ac:spMk id="10" creationId="{7227EE60-C8AE-2EDD-E54C-3EEC8F8F0464}"/>
          </ac:spMkLst>
        </pc:spChg>
        <pc:spChg chg="add mod">
          <ac:chgData name="Chris Marcum" userId="f2d1f3722c345595" providerId="LiveId" clId="{61E5A240-7D9E-432F-9DAD-F064D58143A8}" dt="2025-09-08T14:04:51.545" v="217" actId="14100"/>
          <ac:spMkLst>
            <pc:docMk/>
            <pc:sldMk cId="67294093" sldId="285"/>
            <ac:spMk id="11" creationId="{77963219-BD3C-BC6F-22E6-214C91E75002}"/>
          </ac:spMkLst>
        </pc:spChg>
        <pc:spChg chg="add mod">
          <ac:chgData name="Chris Marcum" userId="f2d1f3722c345595" providerId="LiveId" clId="{61E5A240-7D9E-432F-9DAD-F064D58143A8}" dt="2025-09-08T14:05:54.762" v="330" actId="1076"/>
          <ac:spMkLst>
            <pc:docMk/>
            <pc:sldMk cId="67294093" sldId="285"/>
            <ac:spMk id="12" creationId="{23E7BD43-BE49-DDA7-1412-C85DAB42F4FB}"/>
          </ac:spMkLst>
        </pc:spChg>
      </pc:sldChg>
      <pc:sldChg chg="addSp modSp mod modTransition">
        <pc:chgData name="Chris Marcum" userId="f2d1f3722c345595" providerId="LiveId" clId="{61E5A240-7D9E-432F-9DAD-F064D58143A8}" dt="2025-09-08T14:53:53.109" v="667"/>
        <pc:sldMkLst>
          <pc:docMk/>
          <pc:sldMk cId="3496480193" sldId="286"/>
        </pc:sldMkLst>
        <pc:spChg chg="add mod">
          <ac:chgData name="Chris Marcum" userId="f2d1f3722c345595" providerId="LiveId" clId="{61E5A240-7D9E-432F-9DAD-F064D58143A8}" dt="2025-09-08T14:26:19.107" v="540"/>
          <ac:spMkLst>
            <pc:docMk/>
            <pc:sldMk cId="3496480193" sldId="286"/>
            <ac:spMk id="2" creationId="{668C84C7-4742-99EA-490A-18DB7B405AC1}"/>
          </ac:spMkLst>
        </pc:spChg>
        <pc:spChg chg="mod">
          <ac:chgData name="Chris Marcum" userId="f2d1f3722c345595" providerId="LiveId" clId="{61E5A240-7D9E-432F-9DAD-F064D58143A8}" dt="2025-09-08T14:51:46.879" v="658" actId="20577"/>
          <ac:spMkLst>
            <pc:docMk/>
            <pc:sldMk cId="3496480193" sldId="286"/>
            <ac:spMk id="5" creationId="{02A81DE4-1598-B8BF-283D-CEE99EAD391D}"/>
          </ac:spMkLst>
        </pc:spChg>
      </pc:sldChg>
      <pc:sldChg chg="add">
        <pc:chgData name="Chris Marcum" userId="f2d1f3722c345595" providerId="LiveId" clId="{61E5A240-7D9E-432F-9DAD-F064D58143A8}" dt="2025-09-08T13:56:35.471" v="0" actId="2890"/>
        <pc:sldMkLst>
          <pc:docMk/>
          <pc:sldMk cId="1161134106" sldId="287"/>
        </pc:sldMkLst>
      </pc:sldChg>
      <pc:sldChg chg="addSp delSp modSp add mod">
        <pc:chgData name="Chris Marcum" userId="f2d1f3722c345595" providerId="LiveId" clId="{61E5A240-7D9E-432F-9DAD-F064D58143A8}" dt="2025-09-08T14:21:26.611" v="415" actId="20577"/>
        <pc:sldMkLst>
          <pc:docMk/>
          <pc:sldMk cId="2079746535" sldId="288"/>
        </pc:sldMkLst>
        <pc:spChg chg="add mod">
          <ac:chgData name="Chris Marcum" userId="f2d1f3722c345595" providerId="LiveId" clId="{61E5A240-7D9E-432F-9DAD-F064D58143A8}" dt="2025-09-08T14:21:26.611" v="415" actId="20577"/>
          <ac:spMkLst>
            <pc:docMk/>
            <pc:sldMk cId="2079746535" sldId="288"/>
            <ac:spMk id="13" creationId="{F6B775EE-0DD8-3787-6A14-187C057BC047}"/>
          </ac:spMkLst>
        </pc:spChg>
      </pc:sldChg>
      <pc:sldChg chg="addSp modSp add mod">
        <pc:chgData name="Chris Marcum" userId="f2d1f3722c345595" providerId="LiveId" clId="{61E5A240-7D9E-432F-9DAD-F064D58143A8}" dt="2025-09-08T14:22:44.303" v="472" actId="20577"/>
        <pc:sldMkLst>
          <pc:docMk/>
          <pc:sldMk cId="1418764177" sldId="289"/>
        </pc:sldMkLst>
        <pc:spChg chg="add mod">
          <ac:chgData name="Chris Marcum" userId="f2d1f3722c345595" providerId="LiveId" clId="{61E5A240-7D9E-432F-9DAD-F064D58143A8}" dt="2025-09-08T14:22:44.303" v="472" actId="20577"/>
          <ac:spMkLst>
            <pc:docMk/>
            <pc:sldMk cId="1418764177" sldId="289"/>
            <ac:spMk id="5" creationId="{45960BC8-C847-89D5-0E6B-5A7E46B57D0A}"/>
          </ac:spMkLst>
        </pc:spChg>
      </pc:sldChg>
      <pc:sldChg chg="addSp modSp add mod">
        <pc:chgData name="Chris Marcum" userId="f2d1f3722c345595" providerId="LiveId" clId="{61E5A240-7D9E-432F-9DAD-F064D58143A8}" dt="2025-09-08T14:22:39.737" v="470" actId="20577"/>
        <pc:sldMkLst>
          <pc:docMk/>
          <pc:sldMk cId="629293700" sldId="290"/>
        </pc:sldMkLst>
      </pc:sldChg>
      <pc:sldChg chg="addSp modSp add mod">
        <pc:chgData name="Chris Marcum" userId="f2d1f3722c345595" providerId="LiveId" clId="{61E5A240-7D9E-432F-9DAD-F064D58143A8}" dt="2025-09-08T14:22:35.721" v="468" actId="20577"/>
        <pc:sldMkLst>
          <pc:docMk/>
          <pc:sldMk cId="4025581863" sldId="291"/>
        </pc:sldMkLst>
        <pc:spChg chg="add mod">
          <ac:chgData name="Chris Marcum" userId="f2d1f3722c345595" providerId="LiveId" clId="{61E5A240-7D9E-432F-9DAD-F064D58143A8}" dt="2025-09-08T14:22:35.721" v="468" actId="20577"/>
          <ac:spMkLst>
            <pc:docMk/>
            <pc:sldMk cId="4025581863" sldId="291"/>
            <ac:spMk id="5" creationId="{33939871-12DC-85FC-9C94-257409C17CEF}"/>
          </ac:spMkLst>
        </pc:spChg>
      </pc:sldChg>
      <pc:sldChg chg="addSp delSp modSp add mod">
        <pc:chgData name="Chris Marcum" userId="f2d1f3722c345595" providerId="LiveId" clId="{61E5A240-7D9E-432F-9DAD-F064D58143A8}" dt="2025-09-08T16:25:15.194" v="834" actId="478"/>
        <pc:sldMkLst>
          <pc:docMk/>
          <pc:sldMk cId="1192713928" sldId="292"/>
        </pc:sldMkLst>
        <pc:spChg chg="add mod">
          <ac:chgData name="Chris Marcum" userId="f2d1f3722c345595" providerId="LiveId" clId="{61E5A240-7D9E-432F-9DAD-F064D58143A8}" dt="2025-09-08T14:22:48.533" v="474" actId="20577"/>
          <ac:spMkLst>
            <pc:docMk/>
            <pc:sldMk cId="1192713928" sldId="292"/>
            <ac:spMk id="5" creationId="{5824B167-4BF8-497B-3F48-B73506E88373}"/>
          </ac:spMkLst>
        </pc:spChg>
      </pc:sldChg>
      <pc:sldChg chg="addSp delSp modSp add del mod">
        <pc:chgData name="Chris Marcum" userId="f2d1f3722c345595" providerId="LiveId" clId="{61E5A240-7D9E-432F-9DAD-F064D58143A8}" dt="2025-09-08T14:31:31.221" v="560" actId="2696"/>
        <pc:sldMkLst>
          <pc:docMk/>
          <pc:sldMk cId="3636215311" sldId="293"/>
        </pc:sldMkLst>
      </pc:sldChg>
      <pc:sldChg chg="addSp delSp modSp new del mod modClrScheme chgLayout">
        <pc:chgData name="Chris Marcum" userId="f2d1f3722c345595" providerId="LiveId" clId="{61E5A240-7D9E-432F-9DAD-F064D58143A8}" dt="2025-09-08T14:54:29.444" v="668" actId="2696"/>
        <pc:sldMkLst>
          <pc:docMk/>
          <pc:sldMk cId="870034299" sldId="294"/>
        </pc:sldMkLst>
      </pc:sldChg>
      <pc:sldChg chg="addSp delSp modSp add mod ord delAnim modAnim">
        <pc:chgData name="Chris Marcum" userId="f2d1f3722c345595" providerId="LiveId" clId="{61E5A240-7D9E-432F-9DAD-F064D58143A8}" dt="2025-09-08T14:51:27.087" v="642"/>
        <pc:sldMkLst>
          <pc:docMk/>
          <pc:sldMk cId="394787002" sldId="295"/>
        </pc:sldMkLst>
        <pc:spChg chg="mod">
          <ac:chgData name="Chris Marcum" userId="f2d1f3722c345595" providerId="LiveId" clId="{61E5A240-7D9E-432F-9DAD-F064D58143A8}" dt="2025-09-08T14:32:02.376" v="564" actId="13926"/>
          <ac:spMkLst>
            <pc:docMk/>
            <pc:sldMk cId="394787002" sldId="295"/>
            <ac:spMk id="5" creationId="{5BC3BD28-D1ED-A5C1-7E15-334E4F3AA186}"/>
          </ac:spMkLst>
        </pc:spChg>
      </pc:sldChg>
      <pc:sldChg chg="add del">
        <pc:chgData name="Chris Marcum" userId="f2d1f3722c345595" providerId="LiveId" clId="{61E5A240-7D9E-432F-9DAD-F064D58143A8}" dt="2025-09-08T14:29:24.349" v="549"/>
        <pc:sldMkLst>
          <pc:docMk/>
          <pc:sldMk cId="1929653886" sldId="295"/>
        </pc:sldMkLst>
      </pc:sldChg>
      <pc:sldChg chg="add del">
        <pc:chgData name="Chris Marcum" userId="f2d1f3722c345595" providerId="LiveId" clId="{61E5A240-7D9E-432F-9DAD-F064D58143A8}" dt="2025-09-08T14:31:50.690" v="562" actId="2696"/>
        <pc:sldMkLst>
          <pc:docMk/>
          <pc:sldMk cId="2480541222" sldId="295"/>
        </pc:sldMkLst>
      </pc:sldChg>
      <pc:sldChg chg="add del">
        <pc:chgData name="Chris Marcum" userId="f2d1f3722c345595" providerId="LiveId" clId="{61E5A240-7D9E-432F-9DAD-F064D58143A8}" dt="2025-09-08T14:53:24.452" v="665" actId="2696"/>
        <pc:sldMkLst>
          <pc:docMk/>
          <pc:sldMk cId="1401824128" sldId="296"/>
        </pc:sldMkLst>
      </pc:sldChg>
      <pc:sldChg chg="addSp delSp modSp add del mod modTransition modAnim">
        <pc:chgData name="Chris Marcum" userId="f2d1f3722c345595" providerId="LiveId" clId="{61E5A240-7D9E-432F-9DAD-F064D58143A8}" dt="2025-09-08T14:48:59.397" v="620" actId="47"/>
        <pc:sldMkLst>
          <pc:docMk/>
          <pc:sldMk cId="2756421886" sldId="296"/>
        </pc:sldMkLst>
      </pc:sldChg>
    </pc:docChg>
  </pc:docChgLst>
  <pc:docChgLst>
    <pc:chgData name="Chris Marcum" userId="f2d1f3722c345595" providerId="LiveId" clId="{F8A6924E-C2EF-4586-9BC6-CBF658396D28}"/>
    <pc:docChg chg="undo custSel addSld delSld modSld sldOrd">
      <pc:chgData name="Chris Marcum" userId="f2d1f3722c345595" providerId="LiveId" clId="{F8A6924E-C2EF-4586-9BC6-CBF658396D28}" dt="2025-09-17T08:07:23.616" v="8116" actId="1076"/>
      <pc:docMkLst>
        <pc:docMk/>
      </pc:docMkLst>
      <pc:sldChg chg="addSp delSp modSp mod">
        <pc:chgData name="Chris Marcum" userId="f2d1f3722c345595" providerId="LiveId" clId="{F8A6924E-C2EF-4586-9BC6-CBF658396D28}" dt="2025-09-16T09:55:57.001" v="2084" actId="1037"/>
        <pc:sldMkLst>
          <pc:docMk/>
          <pc:sldMk cId="3719002786" sldId="256"/>
        </pc:sldMkLst>
        <pc:spChg chg="mod">
          <ac:chgData name="Chris Marcum" userId="f2d1f3722c345595" providerId="LiveId" clId="{F8A6924E-C2EF-4586-9BC6-CBF658396D28}" dt="2025-09-16T09:15:58.364" v="917" actId="20577"/>
          <ac:spMkLst>
            <pc:docMk/>
            <pc:sldMk cId="3719002786" sldId="256"/>
            <ac:spMk id="2" creationId="{8A9668FA-AAFA-6361-54B9-DD3DBFA408C0}"/>
          </ac:spMkLst>
        </pc:spChg>
        <pc:spChg chg="add">
          <ac:chgData name="Chris Marcum" userId="f2d1f3722c345595" providerId="LiveId" clId="{F8A6924E-C2EF-4586-9BC6-CBF658396D28}" dt="2025-09-16T09:49:16.381" v="1972"/>
          <ac:spMkLst>
            <pc:docMk/>
            <pc:sldMk cId="3719002786" sldId="256"/>
            <ac:spMk id="3" creationId="{8112353E-1E32-EC1B-62F4-5E6FB572B93C}"/>
          </ac:spMkLst>
        </pc:spChg>
        <pc:spChg chg="mod">
          <ac:chgData name="Chris Marcum" userId="f2d1f3722c345595" providerId="LiveId" clId="{F8A6924E-C2EF-4586-9BC6-CBF658396D28}" dt="2025-09-16T09:53:46.442" v="2033" actId="1035"/>
          <ac:spMkLst>
            <pc:docMk/>
            <pc:sldMk cId="3719002786" sldId="256"/>
            <ac:spMk id="4" creationId="{D4479E86-75C3-3DBA-BDE1-0E2529797E81}"/>
          </ac:spMkLst>
        </pc:spChg>
        <pc:spChg chg="add">
          <ac:chgData name="Chris Marcum" userId="f2d1f3722c345595" providerId="LiveId" clId="{F8A6924E-C2EF-4586-9BC6-CBF658396D28}" dt="2025-09-16T09:49:21.081" v="1974"/>
          <ac:spMkLst>
            <pc:docMk/>
            <pc:sldMk cId="3719002786" sldId="256"/>
            <ac:spMk id="7" creationId="{DF70C74B-E473-BD28-7F65-3F49E1D61D28}"/>
          </ac:spMkLst>
        </pc:spChg>
        <pc:spChg chg="mod">
          <ac:chgData name="Chris Marcum" userId="f2d1f3722c345595" providerId="LiveId" clId="{F8A6924E-C2EF-4586-9BC6-CBF658396D28}" dt="2025-09-16T09:51:42.584" v="2014" actId="14100"/>
          <ac:spMkLst>
            <pc:docMk/>
            <pc:sldMk cId="3719002786" sldId="256"/>
            <ac:spMk id="9" creationId="{4E47ABFA-C388-7107-8289-22F63A55D447}"/>
          </ac:spMkLst>
        </pc:spChg>
        <pc:spChg chg="mod">
          <ac:chgData name="Chris Marcum" userId="f2d1f3722c345595" providerId="LiveId" clId="{F8A6924E-C2EF-4586-9BC6-CBF658396D28}" dt="2025-09-16T09:53:58.800" v="2040" actId="1036"/>
          <ac:spMkLst>
            <pc:docMk/>
            <pc:sldMk cId="3719002786" sldId="256"/>
            <ac:spMk id="11" creationId="{0A580868-7E3B-E87C-0AF5-ECF0913ADBBA}"/>
          </ac:spMkLst>
        </pc:spChg>
        <pc:spChg chg="add del mod">
          <ac:chgData name="Chris Marcum" userId="f2d1f3722c345595" providerId="LiveId" clId="{F8A6924E-C2EF-4586-9BC6-CBF658396D28}" dt="2025-09-16T09:51:42.994" v="2015" actId="22"/>
          <ac:spMkLst>
            <pc:docMk/>
            <pc:sldMk cId="3719002786" sldId="256"/>
            <ac:spMk id="12" creationId="{F46ECA4A-A912-3041-553B-A3F20857D596}"/>
          </ac:spMkLst>
        </pc:spChg>
        <pc:spChg chg="add">
          <ac:chgData name="Chris Marcum" userId="f2d1f3722c345595" providerId="LiveId" clId="{F8A6924E-C2EF-4586-9BC6-CBF658396D28}" dt="2025-09-16T09:51:04.197" v="2004"/>
          <ac:spMkLst>
            <pc:docMk/>
            <pc:sldMk cId="3719002786" sldId="256"/>
            <ac:spMk id="13" creationId="{33AA015F-1603-6B7D-E444-0CD5E7CDACC3}"/>
          </ac:spMkLst>
        </pc:spChg>
        <pc:spChg chg="add">
          <ac:chgData name="Chris Marcum" userId="f2d1f3722c345595" providerId="LiveId" clId="{F8A6924E-C2EF-4586-9BC6-CBF658396D28}" dt="2025-09-16T09:51:04.197" v="2004"/>
          <ac:spMkLst>
            <pc:docMk/>
            <pc:sldMk cId="3719002786" sldId="256"/>
            <ac:spMk id="14" creationId="{3A2AA58A-5F99-B777-BA32-4D95D06C2D09}"/>
          </ac:spMkLst>
        </pc:spChg>
        <pc:spChg chg="add">
          <ac:chgData name="Chris Marcum" userId="f2d1f3722c345595" providerId="LiveId" clId="{F8A6924E-C2EF-4586-9BC6-CBF658396D28}" dt="2025-09-16T09:51:33.897" v="2006"/>
          <ac:spMkLst>
            <pc:docMk/>
            <pc:sldMk cId="3719002786" sldId="256"/>
            <ac:spMk id="15" creationId="{22D12858-DABE-C853-B89B-B870449E75C3}"/>
          </ac:spMkLst>
        </pc:spChg>
        <pc:spChg chg="add mod">
          <ac:chgData name="Chris Marcum" userId="f2d1f3722c345595" providerId="LiveId" clId="{F8A6924E-C2EF-4586-9BC6-CBF658396D28}" dt="2025-09-16T09:55:57.001" v="2084" actId="1037"/>
          <ac:spMkLst>
            <pc:docMk/>
            <pc:sldMk cId="3719002786" sldId="256"/>
            <ac:spMk id="18" creationId="{43FBC508-4677-71FD-6E6A-3D7E666337AC}"/>
          </ac:spMkLst>
        </pc:spChg>
        <pc:picChg chg="add mod">
          <ac:chgData name="Chris Marcum" userId="f2d1f3722c345595" providerId="LiveId" clId="{F8A6924E-C2EF-4586-9BC6-CBF658396D28}" dt="2025-09-16T09:55:57.001" v="2084" actId="1037"/>
          <ac:picMkLst>
            <pc:docMk/>
            <pc:sldMk cId="3719002786" sldId="256"/>
            <ac:picMk id="16" creationId="{EC67AD76-FA36-5429-210B-6BBEA29FA3F2}"/>
          </ac:picMkLst>
        </pc:picChg>
        <pc:picChg chg="add">
          <ac:chgData name="Chris Marcum" userId="f2d1f3722c345595" providerId="LiveId" clId="{F8A6924E-C2EF-4586-9BC6-CBF658396D28}" dt="2025-09-16T09:49:16.381" v="1972"/>
          <ac:picMkLst>
            <pc:docMk/>
            <pc:sldMk cId="3719002786" sldId="256"/>
            <ac:picMk id="1026" creationId="{4CA64F41-3F1E-D24C-AC35-9D58F13A011E}"/>
          </ac:picMkLst>
        </pc:picChg>
        <pc:picChg chg="add">
          <ac:chgData name="Chris Marcum" userId="f2d1f3722c345595" providerId="LiveId" clId="{F8A6924E-C2EF-4586-9BC6-CBF658396D28}" dt="2025-09-16T09:49:21.081" v="1974"/>
          <ac:picMkLst>
            <pc:docMk/>
            <pc:sldMk cId="3719002786" sldId="256"/>
            <ac:picMk id="1028" creationId="{42740124-6B54-8C4E-827D-07B60BB58B86}"/>
          </ac:picMkLst>
        </pc:picChg>
      </pc:sldChg>
      <pc:sldChg chg="addSp delSp modSp mod modNotesTx">
        <pc:chgData name="Chris Marcum" userId="f2d1f3722c345595" providerId="LiveId" clId="{F8A6924E-C2EF-4586-9BC6-CBF658396D28}" dt="2025-09-16T14:50:06.178" v="4049" actId="20577"/>
        <pc:sldMkLst>
          <pc:docMk/>
          <pc:sldMk cId="1018413154" sldId="257"/>
        </pc:sldMkLst>
        <pc:spChg chg="add mod">
          <ac:chgData name="Chris Marcum" userId="f2d1f3722c345595" providerId="LiveId" clId="{F8A6924E-C2EF-4586-9BC6-CBF658396D28}" dt="2025-09-16T09:49:43.811" v="1981" actId="1076"/>
          <ac:spMkLst>
            <pc:docMk/>
            <pc:sldMk cId="1018413154" sldId="257"/>
            <ac:spMk id="2" creationId="{9D287FA6-34D6-3154-2776-A951CABEB3FE}"/>
          </ac:spMkLst>
        </pc:spChg>
        <pc:spChg chg="add del mod">
          <ac:chgData name="Chris Marcum" userId="f2d1f3722c345595" providerId="LiveId" clId="{F8A6924E-C2EF-4586-9BC6-CBF658396D28}" dt="2025-09-16T14:37:19.518" v="3297" actId="478"/>
          <ac:spMkLst>
            <pc:docMk/>
            <pc:sldMk cId="1018413154" sldId="257"/>
            <ac:spMk id="2" creationId="{B45A5B97-1976-2B2F-BA08-81D79722819F}"/>
          </ac:spMkLst>
        </pc:spChg>
        <pc:spChg chg="add del mod">
          <ac:chgData name="Chris Marcum" userId="f2d1f3722c345595" providerId="LiveId" clId="{F8A6924E-C2EF-4586-9BC6-CBF658396D28}" dt="2025-09-16T09:52:05.289" v="2016" actId="478"/>
          <ac:spMkLst>
            <pc:docMk/>
            <pc:sldMk cId="1018413154" sldId="257"/>
            <ac:spMk id="4" creationId="{973626A4-0184-5747-251A-026A106D3FC8}"/>
          </ac:spMkLst>
        </pc:spChg>
        <pc:spChg chg="add mod">
          <ac:chgData name="Chris Marcum" userId="f2d1f3722c345595" providerId="LiveId" clId="{F8A6924E-C2EF-4586-9BC6-CBF658396D28}" dt="2025-09-16T14:42:48.817" v="3425" actId="1076"/>
          <ac:spMkLst>
            <pc:docMk/>
            <pc:sldMk cId="1018413154" sldId="257"/>
            <ac:spMk id="4" creationId="{DC338859-C840-9B88-7BD8-4A3DE0D97DED}"/>
          </ac:spMkLst>
        </pc:spChg>
        <pc:spChg chg="add mod">
          <ac:chgData name="Chris Marcum" userId="f2d1f3722c345595" providerId="LiveId" clId="{F8A6924E-C2EF-4586-9BC6-CBF658396D28}" dt="2025-09-16T14:43:46.034" v="3455" actId="207"/>
          <ac:spMkLst>
            <pc:docMk/>
            <pc:sldMk cId="1018413154" sldId="257"/>
            <ac:spMk id="5" creationId="{30810AD3-468B-ED84-F20A-57C2CD3D6B99}"/>
          </ac:spMkLst>
        </pc:spChg>
        <pc:spChg chg="add mod">
          <ac:chgData name="Chris Marcum" userId="f2d1f3722c345595" providerId="LiveId" clId="{F8A6924E-C2EF-4586-9BC6-CBF658396D28}" dt="2025-09-16T09:52:23.228" v="2023" actId="14100"/>
          <ac:spMkLst>
            <pc:docMk/>
            <pc:sldMk cId="1018413154" sldId="257"/>
            <ac:spMk id="5" creationId="{42DCCEC5-CC34-4CE8-3FB8-099721A9C012}"/>
          </ac:spMkLst>
        </pc:spChg>
        <pc:spChg chg="add del">
          <ac:chgData name="Chris Marcum" userId="f2d1f3722c345595" providerId="LiveId" clId="{F8A6924E-C2EF-4586-9BC6-CBF658396D28}" dt="2025-09-16T09:56:17.798" v="2085" actId="478"/>
          <ac:spMkLst>
            <pc:docMk/>
            <pc:sldMk cId="1018413154" sldId="257"/>
            <ac:spMk id="7" creationId="{20246A64-BD25-614C-425E-2FFC7FC0B798}"/>
          </ac:spMkLst>
        </pc:spChg>
        <pc:picChg chg="add mod">
          <ac:chgData name="Chris Marcum" userId="f2d1f3722c345595" providerId="LiveId" clId="{F8A6924E-C2EF-4586-9BC6-CBF658396D28}" dt="2025-09-16T09:49:43.811" v="1981" actId="1076"/>
          <ac:picMkLst>
            <pc:docMk/>
            <pc:sldMk cId="1018413154" sldId="257"/>
            <ac:picMk id="2050" creationId="{A247E420-7F10-387B-342C-CADBF80A3786}"/>
          </ac:picMkLst>
        </pc:picChg>
        <pc:picChg chg="add">
          <ac:chgData name="Chris Marcum" userId="f2d1f3722c345595" providerId="LiveId" clId="{F8A6924E-C2EF-4586-9BC6-CBF658396D28}" dt="2025-09-16T09:49:47.298" v="1982"/>
          <ac:picMkLst>
            <pc:docMk/>
            <pc:sldMk cId="1018413154" sldId="257"/>
            <ac:picMk id="2052" creationId="{669B96F0-8C9E-BBC8-2F81-D6AA6DF68255}"/>
          </ac:picMkLst>
        </pc:picChg>
        <pc:picChg chg="add del mod">
          <ac:chgData name="Chris Marcum" userId="f2d1f3722c345595" providerId="LiveId" clId="{F8A6924E-C2EF-4586-9BC6-CBF658396D28}" dt="2025-09-16T09:54:40.226" v="2044" actId="478"/>
          <ac:picMkLst>
            <pc:docMk/>
            <pc:sldMk cId="1018413154" sldId="257"/>
            <ac:picMk id="2056" creationId="{6DD89B63-B672-275F-1A60-68F12B667D4C}"/>
          </ac:picMkLst>
        </pc:picChg>
      </pc:sldChg>
      <pc:sldChg chg="modSp mod modNotesTx">
        <pc:chgData name="Chris Marcum" userId="f2d1f3722c345595" providerId="LiveId" clId="{F8A6924E-C2EF-4586-9BC6-CBF658396D28}" dt="2025-09-16T14:39:48.247" v="3339" actId="20577"/>
        <pc:sldMkLst>
          <pc:docMk/>
          <pc:sldMk cId="3298237169" sldId="258"/>
        </pc:sldMkLst>
        <pc:spChg chg="mod">
          <ac:chgData name="Chris Marcum" userId="f2d1f3722c345595" providerId="LiveId" clId="{F8A6924E-C2EF-4586-9BC6-CBF658396D28}" dt="2025-09-16T14:39:48.247" v="3339" actId="20577"/>
          <ac:spMkLst>
            <pc:docMk/>
            <pc:sldMk cId="3298237169" sldId="258"/>
            <ac:spMk id="3" creationId="{3D74308C-8263-13BB-161B-9514888F7423}"/>
          </ac:spMkLst>
        </pc:spChg>
      </pc:sldChg>
      <pc:sldChg chg="addSp delSp modSp del mod">
        <pc:chgData name="Chris Marcum" userId="f2d1f3722c345595" providerId="LiveId" clId="{F8A6924E-C2EF-4586-9BC6-CBF658396D28}" dt="2025-09-17T07:52:59.937" v="8108" actId="2696"/>
        <pc:sldMkLst>
          <pc:docMk/>
          <pc:sldMk cId="2525802349" sldId="271"/>
        </pc:sldMkLst>
        <pc:picChg chg="add del mod">
          <ac:chgData name="Chris Marcum" userId="f2d1f3722c345595" providerId="LiveId" clId="{F8A6924E-C2EF-4586-9BC6-CBF658396D28}" dt="2025-09-17T07:52:52.859" v="8105" actId="478"/>
          <ac:picMkLst>
            <pc:docMk/>
            <pc:sldMk cId="2525802349" sldId="271"/>
            <ac:picMk id="4" creationId="{EFD6E0B6-BAF7-FE59-25D0-98C1C20E2F40}"/>
          </ac:picMkLst>
        </pc:picChg>
        <pc:picChg chg="add del mod">
          <ac:chgData name="Chris Marcum" userId="f2d1f3722c345595" providerId="LiveId" clId="{F8A6924E-C2EF-4586-9BC6-CBF658396D28}" dt="2025-09-17T07:52:54.134" v="8106" actId="478"/>
          <ac:picMkLst>
            <pc:docMk/>
            <pc:sldMk cId="2525802349" sldId="271"/>
            <ac:picMk id="6" creationId="{6148B864-1CA3-67E6-9114-044E9B821A28}"/>
          </ac:picMkLst>
        </pc:picChg>
        <pc:picChg chg="add del mod">
          <ac:chgData name="Chris Marcum" userId="f2d1f3722c345595" providerId="LiveId" clId="{F8A6924E-C2EF-4586-9BC6-CBF658396D28}" dt="2025-09-17T07:52:55.575" v="8107" actId="478"/>
          <ac:picMkLst>
            <pc:docMk/>
            <pc:sldMk cId="2525802349" sldId="271"/>
            <ac:picMk id="8" creationId="{B56E5793-742A-CCAD-070D-CC185D314DAE}"/>
          </ac:picMkLst>
        </pc:picChg>
        <pc:picChg chg="add del mod">
          <ac:chgData name="Chris Marcum" userId="f2d1f3722c345595" providerId="LiveId" clId="{F8A6924E-C2EF-4586-9BC6-CBF658396D28}" dt="2025-09-17T07:52:51.146" v="8104" actId="478"/>
          <ac:picMkLst>
            <pc:docMk/>
            <pc:sldMk cId="2525802349" sldId="271"/>
            <ac:picMk id="10" creationId="{5BC62D43-CC38-7AE4-0B4E-296F1EED722F}"/>
          </ac:picMkLst>
        </pc:picChg>
        <pc:picChg chg="add del mod">
          <ac:chgData name="Chris Marcum" userId="f2d1f3722c345595" providerId="LiveId" clId="{F8A6924E-C2EF-4586-9BC6-CBF658396D28}" dt="2025-09-17T07:52:48.949" v="8102" actId="478"/>
          <ac:picMkLst>
            <pc:docMk/>
            <pc:sldMk cId="2525802349" sldId="271"/>
            <ac:picMk id="12" creationId="{B1C5D9D0-2E47-6A31-0554-0A437F2B4C5B}"/>
          </ac:picMkLst>
        </pc:picChg>
        <pc:picChg chg="add del mod">
          <ac:chgData name="Chris Marcum" userId="f2d1f3722c345595" providerId="LiveId" clId="{F8A6924E-C2EF-4586-9BC6-CBF658396D28}" dt="2025-09-17T07:52:50.222" v="8103" actId="478"/>
          <ac:picMkLst>
            <pc:docMk/>
            <pc:sldMk cId="2525802349" sldId="271"/>
            <ac:picMk id="14" creationId="{F9522FC8-01FF-479F-003E-353F7458CDA3}"/>
          </ac:picMkLst>
        </pc:picChg>
        <pc:picChg chg="add del mod">
          <ac:chgData name="Chris Marcum" userId="f2d1f3722c345595" providerId="LiveId" clId="{F8A6924E-C2EF-4586-9BC6-CBF658396D28}" dt="2025-09-17T07:52:46.372" v="8100" actId="478"/>
          <ac:picMkLst>
            <pc:docMk/>
            <pc:sldMk cId="2525802349" sldId="271"/>
            <ac:picMk id="16" creationId="{D92E17E3-A0C8-DD51-1621-19E4716245DB}"/>
          </ac:picMkLst>
        </pc:picChg>
        <pc:picChg chg="add del mod">
          <ac:chgData name="Chris Marcum" userId="f2d1f3722c345595" providerId="LiveId" clId="{F8A6924E-C2EF-4586-9BC6-CBF658396D28}" dt="2025-09-17T07:52:47.572" v="8101" actId="478"/>
          <ac:picMkLst>
            <pc:docMk/>
            <pc:sldMk cId="2525802349" sldId="271"/>
            <ac:picMk id="18" creationId="{3EC494B2-381A-8556-C505-3004C6B7B0A4}"/>
          </ac:picMkLst>
        </pc:picChg>
      </pc:sldChg>
      <pc:sldChg chg="del">
        <pc:chgData name="Chris Marcum" userId="f2d1f3722c345595" providerId="LiveId" clId="{F8A6924E-C2EF-4586-9BC6-CBF658396D28}" dt="2025-09-16T14:53:48.977" v="4090" actId="2696"/>
        <pc:sldMkLst>
          <pc:docMk/>
          <pc:sldMk cId="1991987758" sldId="277"/>
        </pc:sldMkLst>
      </pc:sldChg>
      <pc:sldChg chg="add modNotesTx">
        <pc:chgData name="Chris Marcum" userId="f2d1f3722c345595" providerId="LiveId" clId="{F8A6924E-C2EF-4586-9BC6-CBF658396D28}" dt="2025-09-16T15:03:01.588" v="5108" actId="20577"/>
        <pc:sldMkLst>
          <pc:docMk/>
          <pc:sldMk cId="2276286834" sldId="277"/>
        </pc:sldMkLst>
      </pc:sldChg>
      <pc:sldChg chg="add modNotesTx">
        <pc:chgData name="Chris Marcum" userId="f2d1f3722c345595" providerId="LiveId" clId="{F8A6924E-C2EF-4586-9BC6-CBF658396D28}" dt="2025-09-16T15:06:17.072" v="5876" actId="20577"/>
        <pc:sldMkLst>
          <pc:docMk/>
          <pc:sldMk cId="1276941272" sldId="279"/>
        </pc:sldMkLst>
      </pc:sldChg>
      <pc:sldChg chg="addSp modSp del mod">
        <pc:chgData name="Chris Marcum" userId="f2d1f3722c345595" providerId="LiveId" clId="{F8A6924E-C2EF-4586-9BC6-CBF658396D28}" dt="2025-09-16T14:53:48.977" v="4090" actId="2696"/>
        <pc:sldMkLst>
          <pc:docMk/>
          <pc:sldMk cId="3452856870" sldId="279"/>
        </pc:sldMkLst>
        <pc:spChg chg="add mod">
          <ac:chgData name="Chris Marcum" userId="f2d1f3722c345595" providerId="LiveId" clId="{F8A6924E-C2EF-4586-9BC6-CBF658396D28}" dt="2025-09-16T14:52:36.642" v="4059" actId="767"/>
          <ac:spMkLst>
            <pc:docMk/>
            <pc:sldMk cId="3452856870" sldId="279"/>
            <ac:spMk id="2" creationId="{DA30C9A2-322F-A593-F659-49ED563A0DB6}"/>
          </ac:spMkLst>
        </pc:spChg>
        <pc:spChg chg="add mod">
          <ac:chgData name="Chris Marcum" userId="f2d1f3722c345595" providerId="LiveId" clId="{F8A6924E-C2EF-4586-9BC6-CBF658396D28}" dt="2025-09-16T14:53:09.033" v="4075" actId="1076"/>
          <ac:spMkLst>
            <pc:docMk/>
            <pc:sldMk cId="3452856870" sldId="279"/>
            <ac:spMk id="3" creationId="{4FBCD698-5CD6-1877-8028-06A02D5D9C65}"/>
          </ac:spMkLst>
        </pc:spChg>
        <pc:spChg chg="add mod">
          <ac:chgData name="Chris Marcum" userId="f2d1f3722c345595" providerId="LiveId" clId="{F8A6924E-C2EF-4586-9BC6-CBF658396D28}" dt="2025-09-16T14:53:23.018" v="4083" actId="20577"/>
          <ac:spMkLst>
            <pc:docMk/>
            <pc:sldMk cId="3452856870" sldId="279"/>
            <ac:spMk id="6" creationId="{677E20AF-9BC0-0E55-3A7A-B368F314D5B7}"/>
          </ac:spMkLst>
        </pc:spChg>
        <pc:spChg chg="add mod">
          <ac:chgData name="Chris Marcum" userId="f2d1f3722c345595" providerId="LiveId" clId="{F8A6924E-C2EF-4586-9BC6-CBF658396D28}" dt="2025-09-16T14:53:33.943" v="4089" actId="20577"/>
          <ac:spMkLst>
            <pc:docMk/>
            <pc:sldMk cId="3452856870" sldId="279"/>
            <ac:spMk id="7" creationId="{D0BADC59-953A-F537-29AC-86D7E5B48626}"/>
          </ac:spMkLst>
        </pc:spChg>
        <pc:spChg chg="mod">
          <ac:chgData name="Chris Marcum" userId="f2d1f3722c345595" providerId="LiveId" clId="{F8A6924E-C2EF-4586-9BC6-CBF658396D28}" dt="2025-09-16T14:53:13.562" v="4078" actId="1076"/>
          <ac:spMkLst>
            <pc:docMk/>
            <pc:sldMk cId="3452856870" sldId="279"/>
            <ac:spMk id="22" creationId="{CAB3F7BD-D686-8BB1-37EB-A7B81DA67F3D}"/>
          </ac:spMkLst>
        </pc:spChg>
      </pc:sldChg>
      <pc:sldChg chg="addSp modSp modNotesTx">
        <pc:chgData name="Chris Marcum" userId="f2d1f3722c345595" providerId="LiveId" clId="{F8A6924E-C2EF-4586-9BC6-CBF658396D28}" dt="2025-09-16T15:08:07.177" v="6408" actId="313"/>
        <pc:sldMkLst>
          <pc:docMk/>
          <pc:sldMk cId="3647971395" sldId="282"/>
        </pc:sldMkLst>
        <pc:spChg chg="add mod">
          <ac:chgData name="Chris Marcum" userId="f2d1f3722c345595" providerId="LiveId" clId="{F8A6924E-C2EF-4586-9BC6-CBF658396D28}" dt="2025-09-16T14:58:08.555" v="4670"/>
          <ac:spMkLst>
            <pc:docMk/>
            <pc:sldMk cId="3647971395" sldId="282"/>
            <ac:spMk id="3" creationId="{77B95542-641E-4CE5-A22C-5D9BC62E6738}"/>
          </ac:spMkLst>
        </pc:spChg>
      </pc:sldChg>
      <pc:sldChg chg="addSp delSp modSp mod">
        <pc:chgData name="Chris Marcum" userId="f2d1f3722c345595" providerId="LiveId" clId="{F8A6924E-C2EF-4586-9BC6-CBF658396D28}" dt="2025-09-16T09:23:59.658" v="1071" actId="478"/>
        <pc:sldMkLst>
          <pc:docMk/>
          <pc:sldMk cId="1161134106" sldId="287"/>
        </pc:sldMkLst>
        <pc:picChg chg="add del mod">
          <ac:chgData name="Chris Marcum" userId="f2d1f3722c345595" providerId="LiveId" clId="{F8A6924E-C2EF-4586-9BC6-CBF658396D28}" dt="2025-09-16T09:23:59.658" v="1071" actId="478"/>
          <ac:picMkLst>
            <pc:docMk/>
            <pc:sldMk cId="1161134106" sldId="287"/>
            <ac:picMk id="3" creationId="{5105EEAB-E972-01BB-33D6-1B637B8DD566}"/>
          </ac:picMkLst>
        </pc:picChg>
      </pc:sldChg>
      <pc:sldChg chg="modNotesTx">
        <pc:chgData name="Chris Marcum" userId="f2d1f3722c345595" providerId="LiveId" clId="{F8A6924E-C2EF-4586-9BC6-CBF658396D28}" dt="2025-09-16T04:51:33.901" v="267" actId="20577"/>
        <pc:sldMkLst>
          <pc:docMk/>
          <pc:sldMk cId="1861907738" sldId="301"/>
        </pc:sldMkLst>
      </pc:sldChg>
      <pc:sldChg chg="addSp delSp modSp mod modNotesTx">
        <pc:chgData name="Chris Marcum" userId="f2d1f3722c345595" providerId="LiveId" clId="{F8A6924E-C2EF-4586-9BC6-CBF658396D28}" dt="2025-09-16T14:59:14.896" v="4710" actId="20577"/>
        <pc:sldMkLst>
          <pc:docMk/>
          <pc:sldMk cId="320858985" sldId="302"/>
        </pc:sldMkLst>
        <pc:spChg chg="add del mod">
          <ac:chgData name="Chris Marcum" userId="f2d1f3722c345595" providerId="LiveId" clId="{F8A6924E-C2EF-4586-9BC6-CBF658396D28}" dt="2025-09-16T14:16:21.152" v="2235" actId="22"/>
          <ac:spMkLst>
            <pc:docMk/>
            <pc:sldMk cId="320858985" sldId="302"/>
            <ac:spMk id="10" creationId="{6054927B-CB2C-C233-34F9-E2A48AB8E6C5}"/>
          </ac:spMkLst>
        </pc:spChg>
        <pc:spChg chg="add del">
          <ac:chgData name="Chris Marcum" userId="f2d1f3722c345595" providerId="LiveId" clId="{F8A6924E-C2EF-4586-9BC6-CBF658396D28}" dt="2025-09-16T14:16:24.661" v="2237" actId="22"/>
          <ac:spMkLst>
            <pc:docMk/>
            <pc:sldMk cId="320858985" sldId="302"/>
            <ac:spMk id="14" creationId="{6E309CFF-6904-E98A-3125-9AE6737C2DAD}"/>
          </ac:spMkLst>
        </pc:spChg>
        <pc:spChg chg="add mod">
          <ac:chgData name="Chris Marcum" userId="f2d1f3722c345595" providerId="LiveId" clId="{F8A6924E-C2EF-4586-9BC6-CBF658396D28}" dt="2025-09-16T14:16:49.340" v="2244" actId="1036"/>
          <ac:spMkLst>
            <pc:docMk/>
            <pc:sldMk cId="320858985" sldId="302"/>
            <ac:spMk id="17" creationId="{13FF2D46-2B66-F9E2-A6FB-8141D9CB0A0C}"/>
          </ac:spMkLst>
        </pc:spChg>
        <pc:picChg chg="mod">
          <ac:chgData name="Chris Marcum" userId="f2d1f3722c345595" providerId="LiveId" clId="{F8A6924E-C2EF-4586-9BC6-CBF658396D28}" dt="2025-09-16T14:16:37.139" v="2241" actId="1035"/>
          <ac:picMkLst>
            <pc:docMk/>
            <pc:sldMk cId="320858985" sldId="302"/>
            <ac:picMk id="13" creationId="{0865A0F4-87A8-7F8D-0A6A-A0FF82DDDA00}"/>
          </ac:picMkLst>
        </pc:picChg>
        <pc:picChg chg="mod">
          <ac:chgData name="Chris Marcum" userId="f2d1f3722c345595" providerId="LiveId" clId="{F8A6924E-C2EF-4586-9BC6-CBF658396D28}" dt="2025-09-16T14:16:37.139" v="2241" actId="1035"/>
          <ac:picMkLst>
            <pc:docMk/>
            <pc:sldMk cId="320858985" sldId="302"/>
            <ac:picMk id="16" creationId="{3461099C-290A-ED26-998A-FB4553B66349}"/>
          </ac:picMkLst>
        </pc:picChg>
      </pc:sldChg>
      <pc:sldChg chg="modNotesTx">
        <pc:chgData name="Chris Marcum" userId="f2d1f3722c345595" providerId="LiveId" clId="{F8A6924E-C2EF-4586-9BC6-CBF658396D28}" dt="2025-09-16T15:01:08.850" v="4815" actId="20577"/>
        <pc:sldMkLst>
          <pc:docMk/>
          <pc:sldMk cId="1308233795" sldId="303"/>
        </pc:sldMkLst>
      </pc:sldChg>
      <pc:sldChg chg="addSp delSp modSp mod modClrScheme chgLayout">
        <pc:chgData name="Chris Marcum" userId="f2d1f3722c345595" providerId="LiveId" clId="{F8A6924E-C2EF-4586-9BC6-CBF658396D28}" dt="2025-09-17T07:14:40.965" v="8008" actId="1035"/>
        <pc:sldMkLst>
          <pc:docMk/>
          <pc:sldMk cId="2491230908" sldId="305"/>
        </pc:sldMkLst>
        <pc:spChg chg="add mod">
          <ac:chgData name="Chris Marcum" userId="f2d1f3722c345595" providerId="LiveId" clId="{F8A6924E-C2EF-4586-9BC6-CBF658396D28}" dt="2025-09-17T07:14:40.965" v="8008" actId="1035"/>
          <ac:spMkLst>
            <pc:docMk/>
            <pc:sldMk cId="2491230908" sldId="305"/>
            <ac:spMk id="4" creationId="{2BD016D1-6A9C-4E13-D33D-98F5DF13330D}"/>
          </ac:spMkLst>
        </pc:spChg>
        <pc:spChg chg="add del mod ord">
          <ac:chgData name="Chris Marcum" userId="f2d1f3722c345595" providerId="LiveId" clId="{F8A6924E-C2EF-4586-9BC6-CBF658396D28}" dt="2025-09-17T07:12:53.875" v="7982" actId="700"/>
          <ac:spMkLst>
            <pc:docMk/>
            <pc:sldMk cId="2491230908" sldId="305"/>
            <ac:spMk id="5" creationId="{49ACFD1B-59D1-4A38-AEA6-A0A8F8AC6587}"/>
          </ac:spMkLst>
        </pc:spChg>
      </pc:sldChg>
      <pc:sldChg chg="del">
        <pc:chgData name="Chris Marcum" userId="f2d1f3722c345595" providerId="LiveId" clId="{F8A6924E-C2EF-4586-9BC6-CBF658396D28}" dt="2025-09-16T09:56:27.045" v="2086" actId="2696"/>
        <pc:sldMkLst>
          <pc:docMk/>
          <pc:sldMk cId="474176436" sldId="306"/>
        </pc:sldMkLst>
      </pc:sldChg>
      <pc:sldChg chg="ord">
        <pc:chgData name="Chris Marcum" userId="f2d1f3722c345595" providerId="LiveId" clId="{F8A6924E-C2EF-4586-9BC6-CBF658396D28}" dt="2025-09-16T04:55:48.916" v="277"/>
        <pc:sldMkLst>
          <pc:docMk/>
          <pc:sldMk cId="3164307137" sldId="307"/>
        </pc:sldMkLst>
      </pc:sldChg>
      <pc:sldChg chg="addSp modSp mod">
        <pc:chgData name="Chris Marcum" userId="f2d1f3722c345595" providerId="LiveId" clId="{F8A6924E-C2EF-4586-9BC6-CBF658396D28}" dt="2025-09-16T09:48:04.568" v="1969" actId="1036"/>
        <pc:sldMkLst>
          <pc:docMk/>
          <pc:sldMk cId="3721638151" sldId="308"/>
        </pc:sldMkLst>
        <pc:spChg chg="add mod">
          <ac:chgData name="Chris Marcum" userId="f2d1f3722c345595" providerId="LiveId" clId="{F8A6924E-C2EF-4586-9BC6-CBF658396D28}" dt="2025-09-16T09:48:04.568" v="1969" actId="1036"/>
          <ac:spMkLst>
            <pc:docMk/>
            <pc:sldMk cId="3721638151" sldId="308"/>
            <ac:spMk id="4" creationId="{1D173B72-DF96-6802-BF12-1A40D828B0D8}"/>
          </ac:spMkLst>
        </pc:spChg>
      </pc:sldChg>
      <pc:sldChg chg="addSp delSp modSp mod modClrScheme chgLayout modNotesTx">
        <pc:chgData name="Chris Marcum" userId="f2d1f3722c345595" providerId="LiveId" clId="{F8A6924E-C2EF-4586-9BC6-CBF658396D28}" dt="2025-09-17T07:14:09.806" v="8003" actId="20577"/>
        <pc:sldMkLst>
          <pc:docMk/>
          <pc:sldMk cId="1564262063" sldId="309"/>
        </pc:sldMkLst>
        <pc:spChg chg="add mod">
          <ac:chgData name="Chris Marcum" userId="f2d1f3722c345595" providerId="LiveId" clId="{F8A6924E-C2EF-4586-9BC6-CBF658396D28}" dt="2025-09-16T14:26:42.935" v="2925" actId="20577"/>
          <ac:spMkLst>
            <pc:docMk/>
            <pc:sldMk cId="1564262063" sldId="309"/>
            <ac:spMk id="2" creationId="{66B0C7A5-DF14-DD6C-06E1-19A3713F5113}"/>
          </ac:spMkLst>
        </pc:spChg>
        <pc:spChg chg="del mod">
          <ac:chgData name="Chris Marcum" userId="f2d1f3722c345595" providerId="LiveId" clId="{F8A6924E-C2EF-4586-9BC6-CBF658396D28}" dt="2025-09-16T04:52:49.133" v="271" actId="478"/>
          <ac:spMkLst>
            <pc:docMk/>
            <pc:sldMk cId="1564262063" sldId="309"/>
            <ac:spMk id="4" creationId="{B4129E99-B246-9669-D347-FB35E9115423}"/>
          </ac:spMkLst>
        </pc:spChg>
        <pc:spChg chg="add mod">
          <ac:chgData name="Chris Marcum" userId="f2d1f3722c345595" providerId="LiveId" clId="{F8A6924E-C2EF-4586-9BC6-CBF658396D28}" dt="2025-09-17T07:14:09.806" v="8003" actId="20577"/>
          <ac:spMkLst>
            <pc:docMk/>
            <pc:sldMk cId="1564262063" sldId="309"/>
            <ac:spMk id="4" creationId="{BF29686E-9CCB-39B7-31D7-A7F44CB92AF6}"/>
          </ac:spMkLst>
        </pc:spChg>
        <pc:spChg chg="add del mod ord">
          <ac:chgData name="Chris Marcum" userId="f2d1f3722c345595" providerId="LiveId" clId="{F8A6924E-C2EF-4586-9BC6-CBF658396D28}" dt="2025-09-17T07:12:53.875" v="7982" actId="700"/>
          <ac:spMkLst>
            <pc:docMk/>
            <pc:sldMk cId="1564262063" sldId="309"/>
            <ac:spMk id="5" creationId="{2B55489B-83E7-FEDD-9BA1-6A65AE8DF43B}"/>
          </ac:spMkLst>
        </pc:spChg>
        <pc:spChg chg="add del mod ord">
          <ac:chgData name="Chris Marcum" userId="f2d1f3722c345595" providerId="LiveId" clId="{F8A6924E-C2EF-4586-9BC6-CBF658396D28}" dt="2025-09-17T07:13:12.574" v="7984" actId="478"/>
          <ac:spMkLst>
            <pc:docMk/>
            <pc:sldMk cId="1564262063" sldId="309"/>
            <ac:spMk id="6" creationId="{29246210-A72D-8D5A-0D5B-8EE5302923BD}"/>
          </ac:spMkLst>
        </pc:spChg>
      </pc:sldChg>
      <pc:sldChg chg="modTransition">
        <pc:chgData name="Chris Marcum" userId="f2d1f3722c345595" providerId="LiveId" clId="{F8A6924E-C2EF-4586-9BC6-CBF658396D28}" dt="2025-09-16T09:42:36.629" v="1764"/>
        <pc:sldMkLst>
          <pc:docMk/>
          <pc:sldMk cId="1038438529" sldId="312"/>
        </pc:sldMkLst>
      </pc:sldChg>
      <pc:sldChg chg="add modNotesTx">
        <pc:chgData name="Chris Marcum" userId="f2d1f3722c345595" providerId="LiveId" clId="{F8A6924E-C2EF-4586-9BC6-CBF658396D28}" dt="2025-09-16T15:02:35.651" v="5025" actId="20577"/>
        <pc:sldMkLst>
          <pc:docMk/>
          <pc:sldMk cId="407038685" sldId="313"/>
        </pc:sldMkLst>
      </pc:sldChg>
      <pc:sldChg chg="del">
        <pc:chgData name="Chris Marcum" userId="f2d1f3722c345595" providerId="LiveId" clId="{F8A6924E-C2EF-4586-9BC6-CBF658396D28}" dt="2025-09-16T14:53:48.977" v="4090" actId="2696"/>
        <pc:sldMkLst>
          <pc:docMk/>
          <pc:sldMk cId="816243348" sldId="313"/>
        </pc:sldMkLst>
      </pc:sldChg>
      <pc:sldChg chg="addSp delSp modSp add mod">
        <pc:chgData name="Chris Marcum" userId="f2d1f3722c345595" providerId="LiveId" clId="{F8A6924E-C2EF-4586-9BC6-CBF658396D28}" dt="2025-09-17T07:09:46.026" v="7778" actId="14861"/>
        <pc:sldMkLst>
          <pc:docMk/>
          <pc:sldMk cId="3526854536" sldId="314"/>
        </pc:sldMkLst>
        <pc:spChg chg="add mod ord">
          <ac:chgData name="Chris Marcum" userId="f2d1f3722c345595" providerId="LiveId" clId="{F8A6924E-C2EF-4586-9BC6-CBF658396D28}" dt="2025-09-16T09:18:28.675" v="1064" actId="20577"/>
          <ac:spMkLst>
            <pc:docMk/>
            <pc:sldMk cId="3526854536" sldId="314"/>
            <ac:spMk id="9" creationId="{BE45E0CC-C61E-4A63-D48A-9008A4994B12}"/>
          </ac:spMkLst>
        </pc:spChg>
        <pc:picChg chg="add mod">
          <ac:chgData name="Chris Marcum" userId="f2d1f3722c345595" providerId="LiveId" clId="{F8A6924E-C2EF-4586-9BC6-CBF658396D28}" dt="2025-09-17T07:09:46.026" v="7778" actId="14861"/>
          <ac:picMkLst>
            <pc:docMk/>
            <pc:sldMk cId="3526854536" sldId="314"/>
            <ac:picMk id="6" creationId="{26BE5EC0-ED7D-162C-0478-14886699015E}"/>
          </ac:picMkLst>
        </pc:picChg>
        <pc:picChg chg="add del mod">
          <ac:chgData name="Chris Marcum" userId="f2d1f3722c345595" providerId="LiveId" clId="{F8A6924E-C2EF-4586-9BC6-CBF658396D28}" dt="2025-09-16T05:07:12.238" v="668" actId="478"/>
          <ac:picMkLst>
            <pc:docMk/>
            <pc:sldMk cId="3526854536" sldId="314"/>
            <ac:picMk id="8" creationId="{4AC8E2E9-AE93-23BB-3143-2CB5A9381DAD}"/>
          </ac:picMkLst>
        </pc:picChg>
        <pc:picChg chg="add mod">
          <ac:chgData name="Chris Marcum" userId="f2d1f3722c345595" providerId="LiveId" clId="{F8A6924E-C2EF-4586-9BC6-CBF658396D28}" dt="2025-09-17T07:09:15.342" v="7777" actId="14861"/>
          <ac:picMkLst>
            <pc:docMk/>
            <pc:sldMk cId="3526854536" sldId="314"/>
            <ac:picMk id="11" creationId="{6B2815F3-1C9A-1B5B-98E5-B76AF3F1B688}"/>
          </ac:picMkLst>
        </pc:picChg>
      </pc:sldChg>
      <pc:sldChg chg="addSp delSp modSp add mod modNotesTx">
        <pc:chgData name="Chris Marcum" userId="f2d1f3722c345595" providerId="LiveId" clId="{F8A6924E-C2EF-4586-9BC6-CBF658396D28}" dt="2025-09-16T05:12:48.815" v="913" actId="14861"/>
        <pc:sldMkLst>
          <pc:docMk/>
          <pc:sldMk cId="3458616336" sldId="315"/>
        </pc:sldMkLst>
        <pc:spChg chg="add del">
          <ac:chgData name="Chris Marcum" userId="f2d1f3722c345595" providerId="LiveId" clId="{F8A6924E-C2EF-4586-9BC6-CBF658396D28}" dt="2025-09-16T05:00:18.265" v="286" actId="478"/>
          <ac:spMkLst>
            <pc:docMk/>
            <pc:sldMk cId="3458616336" sldId="315"/>
            <ac:spMk id="9" creationId="{CF3F618F-CC20-5BC4-FCA5-2501A132C5B8}"/>
          </ac:spMkLst>
        </pc:spChg>
        <pc:cxnChg chg="add del mod">
          <ac:chgData name="Chris Marcum" userId="f2d1f3722c345595" providerId="LiveId" clId="{F8A6924E-C2EF-4586-9BC6-CBF658396D28}" dt="2025-09-16T05:00:11.336" v="284" actId="478"/>
          <ac:cxnSpMkLst>
            <pc:docMk/>
            <pc:sldMk cId="3458616336" sldId="315"/>
            <ac:cxnSpMk id="6" creationId="{7C368C6C-8FB8-C130-8077-5352D6D1628D}"/>
          </ac:cxnSpMkLst>
        </pc:cxnChg>
        <pc:cxnChg chg="add mod">
          <ac:chgData name="Chris Marcum" userId="f2d1f3722c345595" providerId="LiveId" clId="{F8A6924E-C2EF-4586-9BC6-CBF658396D28}" dt="2025-09-16T05:12:48.815" v="913" actId="14861"/>
          <ac:cxnSpMkLst>
            <pc:docMk/>
            <pc:sldMk cId="3458616336" sldId="315"/>
            <ac:cxnSpMk id="11" creationId="{8C9BB777-D3BA-491B-1A63-27630F661D79}"/>
          </ac:cxnSpMkLst>
        </pc:cxnChg>
        <pc:cxnChg chg="add mod">
          <ac:chgData name="Chris Marcum" userId="f2d1f3722c345595" providerId="LiveId" clId="{F8A6924E-C2EF-4586-9BC6-CBF658396D28}" dt="2025-09-16T05:12:48.815" v="913" actId="14861"/>
          <ac:cxnSpMkLst>
            <pc:docMk/>
            <pc:sldMk cId="3458616336" sldId="315"/>
            <ac:cxnSpMk id="12" creationId="{735FACBB-DA24-8079-0871-EDE802CB4DE7}"/>
          </ac:cxnSpMkLst>
        </pc:cxnChg>
      </pc:sldChg>
      <pc:sldChg chg="addSp delSp modSp add mod modTransition">
        <pc:chgData name="Chris Marcum" userId="f2d1f3722c345595" providerId="LiveId" clId="{F8A6924E-C2EF-4586-9BC6-CBF658396D28}" dt="2025-09-16T09:26:04.252" v="1083"/>
        <pc:sldMkLst>
          <pc:docMk/>
          <pc:sldMk cId="1902457120" sldId="316"/>
        </pc:sldMkLst>
        <pc:spChg chg="add del">
          <ac:chgData name="Chris Marcum" userId="f2d1f3722c345595" providerId="LiveId" clId="{F8A6924E-C2EF-4586-9BC6-CBF658396D28}" dt="2025-09-16T09:25:09.999" v="1073" actId="22"/>
          <ac:spMkLst>
            <pc:docMk/>
            <pc:sldMk cId="1902457120" sldId="316"/>
            <ac:spMk id="5" creationId="{C464B18A-5E8D-98A8-6306-88C778342F81}"/>
          </ac:spMkLst>
        </pc:spChg>
        <pc:spChg chg="add mod">
          <ac:chgData name="Chris Marcum" userId="f2d1f3722c345595" providerId="LiveId" clId="{F8A6924E-C2EF-4586-9BC6-CBF658396D28}" dt="2025-09-16T09:25:32.332" v="1080" actId="1076"/>
          <ac:spMkLst>
            <pc:docMk/>
            <pc:sldMk cId="1902457120" sldId="316"/>
            <ac:spMk id="10" creationId="{555AC1D7-3378-3EF5-00AD-B2B16AB6C9F4}"/>
          </ac:spMkLst>
        </pc:spChg>
        <pc:picChg chg="mod">
          <ac:chgData name="Chris Marcum" userId="f2d1f3722c345595" providerId="LiveId" clId="{F8A6924E-C2EF-4586-9BC6-CBF658396D28}" dt="2025-09-16T09:25:28.313" v="1079" actId="1076"/>
          <ac:picMkLst>
            <pc:docMk/>
            <pc:sldMk cId="1902457120" sldId="316"/>
            <ac:picMk id="3" creationId="{BD794AFE-C778-9488-11EC-0888669D5530}"/>
          </ac:picMkLst>
        </pc:picChg>
        <pc:picChg chg="del">
          <ac:chgData name="Chris Marcum" userId="f2d1f3722c345595" providerId="LiveId" clId="{F8A6924E-C2EF-4586-9BC6-CBF658396D28}" dt="2025-09-16T09:25:26.344" v="1078" actId="478"/>
          <ac:picMkLst>
            <pc:docMk/>
            <pc:sldMk cId="1902457120" sldId="316"/>
            <ac:picMk id="8" creationId="{DD9F18AD-BC5F-B2CF-BBDD-80A878100F10}"/>
          </ac:picMkLst>
        </pc:picChg>
      </pc:sldChg>
      <pc:sldChg chg="addSp delSp modSp add mod">
        <pc:chgData name="Chris Marcum" userId="f2d1f3722c345595" providerId="LiveId" clId="{F8A6924E-C2EF-4586-9BC6-CBF658396D28}" dt="2025-09-16T09:29:45.106" v="1093" actId="21"/>
        <pc:sldMkLst>
          <pc:docMk/>
          <pc:sldMk cId="1214136756" sldId="317"/>
        </pc:sldMkLst>
        <pc:spChg chg="mod">
          <ac:chgData name="Chris Marcum" userId="f2d1f3722c345595" providerId="LiveId" clId="{F8A6924E-C2EF-4586-9BC6-CBF658396D28}" dt="2025-09-16T09:27:03.107" v="1088" actId="20577"/>
          <ac:spMkLst>
            <pc:docMk/>
            <pc:sldMk cId="1214136756" sldId="317"/>
            <ac:spMk id="2" creationId="{7B37DCBF-D850-7E3E-0BFA-2FB0F90EDC87}"/>
          </ac:spMkLst>
        </pc:spChg>
        <pc:spChg chg="del">
          <ac:chgData name="Chris Marcum" userId="f2d1f3722c345595" providerId="LiveId" clId="{F8A6924E-C2EF-4586-9BC6-CBF658396D28}" dt="2025-09-16T09:27:10.191" v="1090" actId="478"/>
          <ac:spMkLst>
            <pc:docMk/>
            <pc:sldMk cId="1214136756" sldId="317"/>
            <ac:spMk id="3" creationId="{BE54D254-4C48-549A-D54E-D991D86D7A79}"/>
          </ac:spMkLst>
        </pc:spChg>
        <pc:spChg chg="del">
          <ac:chgData name="Chris Marcum" userId="f2d1f3722c345595" providerId="LiveId" clId="{F8A6924E-C2EF-4586-9BC6-CBF658396D28}" dt="2025-09-16T09:27:07.098" v="1089" actId="478"/>
          <ac:spMkLst>
            <pc:docMk/>
            <pc:sldMk cId="1214136756" sldId="317"/>
            <ac:spMk id="18" creationId="{356617BF-CA13-0FC7-3210-09B9239EFD9B}"/>
          </ac:spMkLst>
        </pc:spChg>
        <pc:spChg chg="del">
          <ac:chgData name="Chris Marcum" userId="f2d1f3722c345595" providerId="LiveId" clId="{F8A6924E-C2EF-4586-9BC6-CBF658396D28}" dt="2025-09-16T09:27:10.191" v="1090" actId="478"/>
          <ac:spMkLst>
            <pc:docMk/>
            <pc:sldMk cId="1214136756" sldId="317"/>
            <ac:spMk id="19" creationId="{8FFB9711-2EAE-8814-A0E2-A727803B8C1D}"/>
          </ac:spMkLst>
        </pc:spChg>
        <pc:spChg chg="del">
          <ac:chgData name="Chris Marcum" userId="f2d1f3722c345595" providerId="LiveId" clId="{F8A6924E-C2EF-4586-9BC6-CBF658396D28}" dt="2025-09-16T09:27:07.098" v="1089" actId="478"/>
          <ac:spMkLst>
            <pc:docMk/>
            <pc:sldMk cId="1214136756" sldId="317"/>
            <ac:spMk id="22" creationId="{04EBBF4E-0DF5-5AA8-C6C4-81E9A2A07832}"/>
          </ac:spMkLst>
        </pc:spChg>
        <pc:picChg chg="add del">
          <ac:chgData name="Chris Marcum" userId="f2d1f3722c345595" providerId="LiveId" clId="{F8A6924E-C2EF-4586-9BC6-CBF658396D28}" dt="2025-09-16T09:29:45.106" v="1093" actId="21"/>
          <ac:picMkLst>
            <pc:docMk/>
            <pc:sldMk cId="1214136756" sldId="317"/>
            <ac:picMk id="6" creationId="{141B022B-F7B5-E274-CC52-A0B340E99F7C}"/>
          </ac:picMkLst>
        </pc:picChg>
        <pc:picChg chg="del">
          <ac:chgData name="Chris Marcum" userId="f2d1f3722c345595" providerId="LiveId" clId="{F8A6924E-C2EF-4586-9BC6-CBF658396D28}" dt="2025-09-16T09:27:07.098" v="1089" actId="478"/>
          <ac:picMkLst>
            <pc:docMk/>
            <pc:sldMk cId="1214136756" sldId="317"/>
            <ac:picMk id="1026" creationId="{45CB2E20-320C-01A0-9B3A-4BE9BB1CF78B}"/>
          </ac:picMkLst>
        </pc:picChg>
      </pc:sldChg>
      <pc:sldChg chg="addSp delSp modSp add mod modNotesTx">
        <pc:chgData name="Chris Marcum" userId="f2d1f3722c345595" providerId="LiveId" clId="{F8A6924E-C2EF-4586-9BC6-CBF658396D28}" dt="2025-09-16T09:42:10.106" v="1763" actId="20577"/>
        <pc:sldMkLst>
          <pc:docMk/>
          <pc:sldMk cId="1868531087" sldId="318"/>
        </pc:sldMkLst>
        <pc:spChg chg="add mod">
          <ac:chgData name="Chris Marcum" userId="f2d1f3722c345595" providerId="LiveId" clId="{F8A6924E-C2EF-4586-9BC6-CBF658396D28}" dt="2025-09-16T09:37:34.946" v="1198" actId="207"/>
          <ac:spMkLst>
            <pc:docMk/>
            <pc:sldMk cId="1868531087" sldId="318"/>
            <ac:spMk id="33" creationId="{43CA8F7E-531B-909F-8271-40CCD536530D}"/>
          </ac:spMkLst>
        </pc:spChg>
        <pc:grpChg chg="add del mod">
          <ac:chgData name="Chris Marcum" userId="f2d1f3722c345595" providerId="LiveId" clId="{F8A6924E-C2EF-4586-9BC6-CBF658396D28}" dt="2025-09-16T09:34:52.514" v="1118" actId="21"/>
          <ac:grpSpMkLst>
            <pc:docMk/>
            <pc:sldMk cId="1868531087" sldId="318"/>
            <ac:grpSpMk id="19" creationId="{A6423524-9677-A580-83A2-9B1935A5B54E}"/>
          </ac:grpSpMkLst>
        </pc:grpChg>
        <pc:grpChg chg="add mod">
          <ac:chgData name="Chris Marcum" userId="f2d1f3722c345595" providerId="LiveId" clId="{F8A6924E-C2EF-4586-9BC6-CBF658396D28}" dt="2025-09-16T09:34:54.863" v="1119"/>
          <ac:grpSpMkLst>
            <pc:docMk/>
            <pc:sldMk cId="1868531087" sldId="318"/>
            <ac:grpSpMk id="20" creationId="{A6423524-9677-A580-83A2-9B1935A5B54E}"/>
          </ac:grpSpMkLst>
        </pc:grpChg>
        <pc:grpChg chg="add mod">
          <ac:chgData name="Chris Marcum" userId="f2d1f3722c345595" providerId="LiveId" clId="{F8A6924E-C2EF-4586-9BC6-CBF658396D28}" dt="2025-09-16T09:36:53.812" v="1131"/>
          <ac:grpSpMkLst>
            <pc:docMk/>
            <pc:sldMk cId="1868531087" sldId="318"/>
            <ac:grpSpMk id="27" creationId="{5906F18A-DCA8-94BD-B1EA-F3C4588BA2E6}"/>
          </ac:grpSpMkLst>
        </pc:grpChg>
        <pc:picChg chg="add del mod">
          <ac:chgData name="Chris Marcum" userId="f2d1f3722c345595" providerId="LiveId" clId="{F8A6924E-C2EF-4586-9BC6-CBF658396D28}" dt="2025-09-16T09:30:31.592" v="1100" actId="22"/>
          <ac:picMkLst>
            <pc:docMk/>
            <pc:sldMk cId="1868531087" sldId="318"/>
            <ac:picMk id="5" creationId="{05BFDD0D-F567-3463-6D77-765CF551C69F}"/>
          </ac:picMkLst>
        </pc:picChg>
        <pc:picChg chg="add del mod">
          <ac:chgData name="Chris Marcum" userId="f2d1f3722c345595" providerId="LiveId" clId="{F8A6924E-C2EF-4586-9BC6-CBF658396D28}" dt="2025-09-16T09:29:58.881" v="1096" actId="478"/>
          <ac:picMkLst>
            <pc:docMk/>
            <pc:sldMk cId="1868531087" sldId="318"/>
            <ac:picMk id="6" creationId="{141B022B-F7B5-E274-CC52-A0B340E99F7C}"/>
          </ac:picMkLst>
        </pc:picChg>
        <pc:picChg chg="add mod">
          <ac:chgData name="Chris Marcum" userId="f2d1f3722c345595" providerId="LiveId" clId="{F8A6924E-C2EF-4586-9BC6-CBF658396D28}" dt="2025-09-16T09:34:30.015" v="1116" actId="164"/>
          <ac:picMkLst>
            <pc:docMk/>
            <pc:sldMk cId="1868531087" sldId="318"/>
            <ac:picMk id="8" creationId="{7E56AD8F-16F2-F4DA-10AB-049D8118F3BE}"/>
          </ac:picMkLst>
        </pc:picChg>
        <pc:picChg chg="add del">
          <ac:chgData name="Chris Marcum" userId="f2d1f3722c345595" providerId="LiveId" clId="{F8A6924E-C2EF-4586-9BC6-CBF658396D28}" dt="2025-09-16T09:31:10.697" v="1103" actId="22"/>
          <ac:picMkLst>
            <pc:docMk/>
            <pc:sldMk cId="1868531087" sldId="318"/>
            <ac:picMk id="10" creationId="{0B820BAF-4DFB-D792-7BA6-75E101B1EF49}"/>
          </ac:picMkLst>
        </pc:picChg>
        <pc:picChg chg="add mod">
          <ac:chgData name="Chris Marcum" userId="f2d1f3722c345595" providerId="LiveId" clId="{F8A6924E-C2EF-4586-9BC6-CBF658396D28}" dt="2025-09-16T09:34:30.015" v="1116" actId="164"/>
          <ac:picMkLst>
            <pc:docMk/>
            <pc:sldMk cId="1868531087" sldId="318"/>
            <ac:picMk id="12" creationId="{7F3E31DF-198D-F34A-2199-76C268518160}"/>
          </ac:picMkLst>
        </pc:picChg>
        <pc:picChg chg="add mod">
          <ac:chgData name="Chris Marcum" userId="f2d1f3722c345595" providerId="LiveId" clId="{F8A6924E-C2EF-4586-9BC6-CBF658396D28}" dt="2025-09-16T09:34:30.015" v="1116" actId="164"/>
          <ac:picMkLst>
            <pc:docMk/>
            <pc:sldMk cId="1868531087" sldId="318"/>
            <ac:picMk id="14" creationId="{2EAE3A82-AB5E-4A14-E564-10B2EC7E126B}"/>
          </ac:picMkLst>
        </pc:picChg>
        <pc:picChg chg="add mod">
          <ac:chgData name="Chris Marcum" userId="f2d1f3722c345595" providerId="LiveId" clId="{F8A6924E-C2EF-4586-9BC6-CBF658396D28}" dt="2025-09-16T09:34:30.015" v="1116" actId="164"/>
          <ac:picMkLst>
            <pc:docMk/>
            <pc:sldMk cId="1868531087" sldId="318"/>
            <ac:picMk id="16" creationId="{AFD7393F-C3FA-69E0-A1F5-CC695F279D35}"/>
          </ac:picMkLst>
        </pc:picChg>
        <pc:picChg chg="add mod">
          <ac:chgData name="Chris Marcum" userId="f2d1f3722c345595" providerId="LiveId" clId="{F8A6924E-C2EF-4586-9BC6-CBF658396D28}" dt="2025-09-16T09:34:30.015" v="1116" actId="164"/>
          <ac:picMkLst>
            <pc:docMk/>
            <pc:sldMk cId="1868531087" sldId="318"/>
            <ac:picMk id="18" creationId="{E5B25454-5690-2CAF-61E8-36DD52061D32}"/>
          </ac:picMkLst>
        </pc:picChg>
        <pc:picChg chg="mod">
          <ac:chgData name="Chris Marcum" userId="f2d1f3722c345595" providerId="LiveId" clId="{F8A6924E-C2EF-4586-9BC6-CBF658396D28}" dt="2025-09-16T09:34:54.863" v="1119"/>
          <ac:picMkLst>
            <pc:docMk/>
            <pc:sldMk cId="1868531087" sldId="318"/>
            <ac:picMk id="21" creationId="{7E56AD8F-16F2-F4DA-10AB-049D8118F3BE}"/>
          </ac:picMkLst>
        </pc:picChg>
        <pc:picChg chg="mod">
          <ac:chgData name="Chris Marcum" userId="f2d1f3722c345595" providerId="LiveId" clId="{F8A6924E-C2EF-4586-9BC6-CBF658396D28}" dt="2025-09-16T09:34:54.863" v="1119"/>
          <ac:picMkLst>
            <pc:docMk/>
            <pc:sldMk cId="1868531087" sldId="318"/>
            <ac:picMk id="22" creationId="{7F3E31DF-198D-F34A-2199-76C268518160}"/>
          </ac:picMkLst>
        </pc:picChg>
        <pc:picChg chg="mod">
          <ac:chgData name="Chris Marcum" userId="f2d1f3722c345595" providerId="LiveId" clId="{F8A6924E-C2EF-4586-9BC6-CBF658396D28}" dt="2025-09-16T09:34:54.863" v="1119"/>
          <ac:picMkLst>
            <pc:docMk/>
            <pc:sldMk cId="1868531087" sldId="318"/>
            <ac:picMk id="23" creationId="{2EAE3A82-AB5E-4A14-E564-10B2EC7E126B}"/>
          </ac:picMkLst>
        </pc:picChg>
        <pc:picChg chg="mod">
          <ac:chgData name="Chris Marcum" userId="f2d1f3722c345595" providerId="LiveId" clId="{F8A6924E-C2EF-4586-9BC6-CBF658396D28}" dt="2025-09-16T09:34:54.863" v="1119"/>
          <ac:picMkLst>
            <pc:docMk/>
            <pc:sldMk cId="1868531087" sldId="318"/>
            <ac:picMk id="24" creationId="{AFD7393F-C3FA-69E0-A1F5-CC695F279D35}"/>
          </ac:picMkLst>
        </pc:picChg>
        <pc:picChg chg="mod">
          <ac:chgData name="Chris Marcum" userId="f2d1f3722c345595" providerId="LiveId" clId="{F8A6924E-C2EF-4586-9BC6-CBF658396D28}" dt="2025-09-16T09:34:54.863" v="1119"/>
          <ac:picMkLst>
            <pc:docMk/>
            <pc:sldMk cId="1868531087" sldId="318"/>
            <ac:picMk id="25" creationId="{E5B25454-5690-2CAF-61E8-36DD52061D32}"/>
          </ac:picMkLst>
        </pc:picChg>
        <pc:picChg chg="add mod modCrop">
          <ac:chgData name="Chris Marcum" userId="f2d1f3722c345595" providerId="LiveId" clId="{F8A6924E-C2EF-4586-9BC6-CBF658396D28}" dt="2025-09-16T09:37:39.111" v="1199" actId="1035"/>
          <ac:picMkLst>
            <pc:docMk/>
            <pc:sldMk cId="1868531087" sldId="318"/>
            <ac:picMk id="26" creationId="{82C485A2-3A80-91C0-8DAE-A240B9F514FE}"/>
          </ac:picMkLst>
        </pc:picChg>
        <pc:picChg chg="mod">
          <ac:chgData name="Chris Marcum" userId="f2d1f3722c345595" providerId="LiveId" clId="{F8A6924E-C2EF-4586-9BC6-CBF658396D28}" dt="2025-09-16T09:36:53.812" v="1131"/>
          <ac:picMkLst>
            <pc:docMk/>
            <pc:sldMk cId="1868531087" sldId="318"/>
            <ac:picMk id="28" creationId="{8B211F76-3ABF-0BCF-2D0A-106DF4142394}"/>
          </ac:picMkLst>
        </pc:picChg>
        <pc:picChg chg="mod">
          <ac:chgData name="Chris Marcum" userId="f2d1f3722c345595" providerId="LiveId" clId="{F8A6924E-C2EF-4586-9BC6-CBF658396D28}" dt="2025-09-16T09:36:53.812" v="1131"/>
          <ac:picMkLst>
            <pc:docMk/>
            <pc:sldMk cId="1868531087" sldId="318"/>
            <ac:picMk id="29" creationId="{A0013B2F-6A7F-D8CF-8866-CE3D1278EC07}"/>
          </ac:picMkLst>
        </pc:picChg>
        <pc:picChg chg="mod">
          <ac:chgData name="Chris Marcum" userId="f2d1f3722c345595" providerId="LiveId" clId="{F8A6924E-C2EF-4586-9BC6-CBF658396D28}" dt="2025-09-16T09:36:53.812" v="1131"/>
          <ac:picMkLst>
            <pc:docMk/>
            <pc:sldMk cId="1868531087" sldId="318"/>
            <ac:picMk id="30" creationId="{5B9A1EC5-2659-A5F5-660E-36595AEB153F}"/>
          </ac:picMkLst>
        </pc:picChg>
        <pc:picChg chg="mod">
          <ac:chgData name="Chris Marcum" userId="f2d1f3722c345595" providerId="LiveId" clId="{F8A6924E-C2EF-4586-9BC6-CBF658396D28}" dt="2025-09-16T09:36:53.812" v="1131"/>
          <ac:picMkLst>
            <pc:docMk/>
            <pc:sldMk cId="1868531087" sldId="318"/>
            <ac:picMk id="31" creationId="{E65FB03B-88EC-AD9E-C72C-C592E7736EA6}"/>
          </ac:picMkLst>
        </pc:picChg>
        <pc:picChg chg="mod">
          <ac:chgData name="Chris Marcum" userId="f2d1f3722c345595" providerId="LiveId" clId="{F8A6924E-C2EF-4586-9BC6-CBF658396D28}" dt="2025-09-16T09:36:53.812" v="1131"/>
          <ac:picMkLst>
            <pc:docMk/>
            <pc:sldMk cId="1868531087" sldId="318"/>
            <ac:picMk id="32" creationId="{B41C49A4-07D3-BA29-4BC5-B9DF65982FE4}"/>
          </ac:picMkLst>
        </pc:picChg>
      </pc:sldChg>
      <pc:sldChg chg="add modNotesTx">
        <pc:chgData name="Chris Marcum" userId="f2d1f3722c345595" providerId="LiveId" clId="{F8A6924E-C2EF-4586-9BC6-CBF658396D28}" dt="2025-09-16T14:57:44.021" v="4667" actId="20577"/>
        <pc:sldMkLst>
          <pc:docMk/>
          <pc:sldMk cId="4039909939" sldId="319"/>
        </pc:sldMkLst>
      </pc:sldChg>
      <pc:sldChg chg="modSp add mod ord">
        <pc:chgData name="Chris Marcum" userId="f2d1f3722c345595" providerId="LiveId" clId="{F8A6924E-C2EF-4586-9BC6-CBF658396D28}" dt="2025-09-16T15:30:11.252" v="7286" actId="14100"/>
        <pc:sldMkLst>
          <pc:docMk/>
          <pc:sldMk cId="2330002616" sldId="320"/>
        </pc:sldMkLst>
        <pc:spChg chg="mod">
          <ac:chgData name="Chris Marcum" userId="f2d1f3722c345595" providerId="LiveId" clId="{F8A6924E-C2EF-4586-9BC6-CBF658396D28}" dt="2025-09-16T15:27:57.967" v="7090" actId="1076"/>
          <ac:spMkLst>
            <pc:docMk/>
            <pc:sldMk cId="2330002616" sldId="320"/>
            <ac:spMk id="4" creationId="{21B86D74-682D-6CA0-4173-06F32A915146}"/>
          </ac:spMkLst>
        </pc:spChg>
        <pc:spChg chg="mod">
          <ac:chgData name="Chris Marcum" userId="f2d1f3722c345595" providerId="LiveId" clId="{F8A6924E-C2EF-4586-9BC6-CBF658396D28}" dt="2025-09-16T15:30:11.252" v="7286" actId="14100"/>
          <ac:spMkLst>
            <pc:docMk/>
            <pc:sldMk cId="2330002616" sldId="320"/>
            <ac:spMk id="5" creationId="{B04E2006-48E1-A7A1-A749-7E53B730A1AE}"/>
          </ac:spMkLst>
        </pc:spChg>
      </pc:sldChg>
      <pc:sldChg chg="add del">
        <pc:chgData name="Chris Marcum" userId="f2d1f3722c345595" providerId="LiveId" clId="{F8A6924E-C2EF-4586-9BC6-CBF658396D28}" dt="2025-09-16T14:58:02.312" v="4669"/>
        <pc:sldMkLst>
          <pc:docMk/>
          <pc:sldMk cId="2862602592" sldId="320"/>
        </pc:sldMkLst>
      </pc:sldChg>
      <pc:sldChg chg="addSp delSp modSp add mod modTransition modNotesTx">
        <pc:chgData name="Chris Marcum" userId="f2d1f3722c345595" providerId="LiveId" clId="{F8A6924E-C2EF-4586-9BC6-CBF658396D28}" dt="2025-09-17T07:07:05.155" v="7776" actId="20577"/>
        <pc:sldMkLst>
          <pc:docMk/>
          <pc:sldMk cId="3829537525" sldId="321"/>
        </pc:sldMkLst>
        <pc:spChg chg="add del mod">
          <ac:chgData name="Chris Marcum" userId="f2d1f3722c345595" providerId="LiveId" clId="{F8A6924E-C2EF-4586-9BC6-CBF658396D28}" dt="2025-09-17T05:53:34.345" v="7291"/>
          <ac:spMkLst>
            <pc:docMk/>
            <pc:sldMk cId="3829537525" sldId="321"/>
            <ac:spMk id="3" creationId="{27E556AC-848E-E08F-FA49-B099C2DF7275}"/>
          </ac:spMkLst>
        </pc:spChg>
        <pc:spChg chg="add del">
          <ac:chgData name="Chris Marcum" userId="f2d1f3722c345595" providerId="LiveId" clId="{F8A6924E-C2EF-4586-9BC6-CBF658396D28}" dt="2025-09-17T05:53:34.345" v="7291"/>
          <ac:spMkLst>
            <pc:docMk/>
            <pc:sldMk cId="3829537525" sldId="321"/>
            <ac:spMk id="5" creationId="{AC5D3F5A-840A-57DD-31F5-5529C52732C2}"/>
          </ac:spMkLst>
        </pc:spChg>
        <pc:spChg chg="mod">
          <ac:chgData name="Chris Marcum" userId="f2d1f3722c345595" providerId="LiveId" clId="{F8A6924E-C2EF-4586-9BC6-CBF658396D28}" dt="2025-09-17T05:53:34.345" v="7291"/>
          <ac:spMkLst>
            <pc:docMk/>
            <pc:sldMk cId="3829537525" sldId="321"/>
            <ac:spMk id="6" creationId="{537F87A5-1FE3-1ADE-D25C-659C88BF6A11}"/>
          </ac:spMkLst>
        </pc:spChg>
      </pc:sldChg>
      <pc:sldChg chg="addSp delSp modSp new mod ord modClrScheme chgLayout">
        <pc:chgData name="Chris Marcum" userId="f2d1f3722c345595" providerId="LiveId" clId="{F8A6924E-C2EF-4586-9BC6-CBF658396D28}" dt="2025-09-17T08:07:23.616" v="8116" actId="1076"/>
        <pc:sldMkLst>
          <pc:docMk/>
          <pc:sldMk cId="3909138617" sldId="322"/>
        </pc:sldMkLst>
        <pc:spChg chg="del">
          <ac:chgData name="Chris Marcum" userId="f2d1f3722c345595" providerId="LiveId" clId="{F8A6924E-C2EF-4586-9BC6-CBF658396D28}" dt="2025-09-17T07:46:37.467" v="8069" actId="478"/>
          <ac:spMkLst>
            <pc:docMk/>
            <pc:sldMk cId="3909138617" sldId="322"/>
            <ac:spMk id="2" creationId="{8E62B41E-A800-6F01-BFAB-20F4C385DB71}"/>
          </ac:spMkLst>
        </pc:spChg>
        <pc:spChg chg="add del mod">
          <ac:chgData name="Chris Marcum" userId="f2d1f3722c345595" providerId="LiveId" clId="{F8A6924E-C2EF-4586-9BC6-CBF658396D28}" dt="2025-09-17T07:50:53.438" v="8094" actId="931"/>
          <ac:spMkLst>
            <pc:docMk/>
            <pc:sldMk cId="3909138617" sldId="322"/>
            <ac:spMk id="11" creationId="{26C887A0-7FB3-6231-5F19-339AF885EA97}"/>
          </ac:spMkLst>
        </pc:spChg>
        <pc:spChg chg="add del mod">
          <ac:chgData name="Chris Marcum" userId="f2d1f3722c345595" providerId="LiveId" clId="{F8A6924E-C2EF-4586-9BC6-CBF658396D28}" dt="2025-09-17T07:52:16.138" v="8097" actId="931"/>
          <ac:spMkLst>
            <pc:docMk/>
            <pc:sldMk cId="3909138617" sldId="322"/>
            <ac:spMk id="13" creationId="{6B5017C8-BD14-EA15-5E5A-0822F2C084CB}"/>
          </ac:spMkLst>
        </pc:spChg>
        <pc:spChg chg="add del mod">
          <ac:chgData name="Chris Marcum" userId="f2d1f3722c345595" providerId="LiveId" clId="{F8A6924E-C2EF-4586-9BC6-CBF658396D28}" dt="2025-09-17T08:07:02.095" v="8111" actId="931"/>
          <ac:spMkLst>
            <pc:docMk/>
            <pc:sldMk cId="3909138617" sldId="322"/>
            <ac:spMk id="15" creationId="{3A3E5E54-FFFA-A63E-9147-27845D1D7CEC}"/>
          </ac:spMkLst>
        </pc:spChg>
        <pc:picChg chg="add mod ord">
          <ac:chgData name="Chris Marcum" userId="f2d1f3722c345595" providerId="LiveId" clId="{F8A6924E-C2EF-4586-9BC6-CBF658396D28}" dt="2025-09-17T07:47:43.323" v="8075" actId="26606"/>
          <ac:picMkLst>
            <pc:docMk/>
            <pc:sldMk cId="3909138617" sldId="322"/>
            <ac:picMk id="3" creationId="{55A2BE62-7B01-0EE8-5754-1D9E2A96CDC5}"/>
          </ac:picMkLst>
        </pc:picChg>
        <pc:picChg chg="add mod">
          <ac:chgData name="Chris Marcum" userId="f2d1f3722c345595" providerId="LiveId" clId="{F8A6924E-C2EF-4586-9BC6-CBF658396D28}" dt="2025-09-17T07:48:28.064" v="8076" actId="14826"/>
          <ac:picMkLst>
            <pc:docMk/>
            <pc:sldMk cId="3909138617" sldId="322"/>
            <ac:picMk id="4" creationId="{BFDFDC8C-6914-5E02-4D26-A473E4937103}"/>
          </ac:picMkLst>
        </pc:picChg>
        <pc:picChg chg="add mod">
          <ac:chgData name="Chris Marcum" userId="f2d1f3722c345595" providerId="LiveId" clId="{F8A6924E-C2EF-4586-9BC6-CBF658396D28}" dt="2025-09-17T07:47:43.323" v="8075" actId="26606"/>
          <ac:picMkLst>
            <pc:docMk/>
            <pc:sldMk cId="3909138617" sldId="322"/>
            <ac:picMk id="5" creationId="{997AC6C3-C8BB-131F-66D3-CB7245E4E9F5}"/>
          </ac:picMkLst>
        </pc:picChg>
        <pc:picChg chg="add mod">
          <ac:chgData name="Chris Marcum" userId="f2d1f3722c345595" providerId="LiveId" clId="{F8A6924E-C2EF-4586-9BC6-CBF658396D28}" dt="2025-09-17T07:48:56.622" v="8077" actId="14826"/>
          <ac:picMkLst>
            <pc:docMk/>
            <pc:sldMk cId="3909138617" sldId="322"/>
            <ac:picMk id="6" creationId="{58BC56AC-BB4D-C642-FD8E-9A4C918F25A3}"/>
          </ac:picMkLst>
        </pc:picChg>
        <pc:picChg chg="add mod">
          <ac:chgData name="Chris Marcum" userId="f2d1f3722c345595" providerId="LiveId" clId="{F8A6924E-C2EF-4586-9BC6-CBF658396D28}" dt="2025-09-17T08:07:20.397" v="8115" actId="1076"/>
          <ac:picMkLst>
            <pc:docMk/>
            <pc:sldMk cId="3909138617" sldId="322"/>
            <ac:picMk id="7" creationId="{84EA01E3-DD7F-C036-ABB6-A829D76CD30E}"/>
          </ac:picMkLst>
        </pc:picChg>
        <pc:picChg chg="add mod">
          <ac:chgData name="Chris Marcum" userId="f2d1f3722c345595" providerId="LiveId" clId="{F8A6924E-C2EF-4586-9BC6-CBF658396D28}" dt="2025-09-17T07:50:28.603" v="8093" actId="931"/>
          <ac:picMkLst>
            <pc:docMk/>
            <pc:sldMk cId="3909138617" sldId="322"/>
            <ac:picMk id="8" creationId="{7C1323FA-1F26-79A2-375A-E5DC86B90336}"/>
          </ac:picMkLst>
        </pc:picChg>
        <pc:picChg chg="add mod">
          <ac:chgData name="Chris Marcum" userId="f2d1f3722c345595" providerId="LiveId" clId="{F8A6924E-C2EF-4586-9BC6-CBF658396D28}" dt="2025-09-17T07:50:08.592" v="8085" actId="931"/>
          <ac:picMkLst>
            <pc:docMk/>
            <pc:sldMk cId="3909138617" sldId="322"/>
            <ac:picMk id="10" creationId="{616B7741-737A-4B8E-0E8C-7E34C095643C}"/>
          </ac:picMkLst>
        </pc:picChg>
        <pc:picChg chg="add mod">
          <ac:chgData name="Chris Marcum" userId="f2d1f3722c345595" providerId="LiveId" clId="{F8A6924E-C2EF-4586-9BC6-CBF658396D28}" dt="2025-09-17T08:07:23.616" v="8116" actId="1076"/>
          <ac:picMkLst>
            <pc:docMk/>
            <pc:sldMk cId="3909138617" sldId="322"/>
            <ac:picMk id="14" creationId="{9BECF7B5-1A6E-2805-C356-70F215246783}"/>
          </ac:picMkLst>
        </pc:picChg>
        <pc:picChg chg="add mod">
          <ac:chgData name="Chris Marcum" userId="f2d1f3722c345595" providerId="LiveId" clId="{F8A6924E-C2EF-4586-9BC6-CBF658396D28}" dt="2025-09-17T07:52:17.643" v="8099" actId="962"/>
          <ac:picMkLst>
            <pc:docMk/>
            <pc:sldMk cId="3909138617" sldId="322"/>
            <ac:picMk id="17" creationId="{74DB28A3-33CD-D745-A729-8EAC89D374BD}"/>
          </ac:picMkLst>
        </pc:picChg>
      </pc:sldChg>
    </pc:docChg>
  </pc:docChgLst>
  <pc:docChgLst>
    <pc:chgData name="Chris Marcum" userId="f2d1f3722c345595" providerId="LiveId" clId="{16DBE217-95B5-401E-BCE5-65015BCFD03D}"/>
    <pc:docChg chg="undo custSel addSld delSld modSld sldOrd">
      <pc:chgData name="Chris Marcum" userId="f2d1f3722c345595" providerId="LiveId" clId="{16DBE217-95B5-401E-BCE5-65015BCFD03D}" dt="2025-09-15T21:09:50.957" v="3204" actId="20577"/>
      <pc:docMkLst>
        <pc:docMk/>
      </pc:docMkLst>
      <pc:sldChg chg="addSp modSp mod">
        <pc:chgData name="Chris Marcum" userId="f2d1f3722c345595" providerId="LiveId" clId="{16DBE217-95B5-401E-BCE5-65015BCFD03D}" dt="2025-09-15T08:14:44.658" v="2791" actId="12789"/>
        <pc:sldMkLst>
          <pc:docMk/>
          <pc:sldMk cId="3719002786" sldId="256"/>
        </pc:sldMkLst>
        <pc:spChg chg="mod">
          <ac:chgData name="Chris Marcum" userId="f2d1f3722c345595" providerId="LiveId" clId="{16DBE217-95B5-401E-BCE5-65015BCFD03D}" dt="2025-09-15T08:14:44.658" v="2791" actId="12789"/>
          <ac:spMkLst>
            <pc:docMk/>
            <pc:sldMk cId="3719002786" sldId="256"/>
            <ac:spMk id="10" creationId="{FC2C4A21-B68E-3E36-9388-11396B25AB09}"/>
          </ac:spMkLst>
        </pc:spChg>
        <pc:picChg chg="add mod">
          <ac:chgData name="Chris Marcum" userId="f2d1f3722c345595" providerId="LiveId" clId="{16DBE217-95B5-401E-BCE5-65015BCFD03D}" dt="2025-09-15T08:14:44.658" v="2791" actId="12789"/>
          <ac:picMkLst>
            <pc:docMk/>
            <pc:sldMk cId="3719002786" sldId="256"/>
            <ac:picMk id="6" creationId="{9FBE5B35-35AD-1C2E-4B2E-CDFD783C47D6}"/>
          </ac:picMkLst>
        </pc:picChg>
      </pc:sldChg>
      <pc:sldChg chg="modSp mod">
        <pc:chgData name="Chris Marcum" userId="f2d1f3722c345595" providerId="LiveId" clId="{16DBE217-95B5-401E-BCE5-65015BCFD03D}" dt="2025-09-15T13:40:46.069" v="2829" actId="20577"/>
        <pc:sldMkLst>
          <pc:docMk/>
          <pc:sldMk cId="3298237169" sldId="258"/>
        </pc:sldMkLst>
        <pc:spChg chg="mod">
          <ac:chgData name="Chris Marcum" userId="f2d1f3722c345595" providerId="LiveId" clId="{16DBE217-95B5-401E-BCE5-65015BCFD03D}" dt="2025-09-15T13:37:54.819" v="2808" actId="20577"/>
          <ac:spMkLst>
            <pc:docMk/>
            <pc:sldMk cId="3298237169" sldId="258"/>
            <ac:spMk id="9" creationId="{8D0458EA-41FC-8BAB-5734-830264EF1F94}"/>
          </ac:spMkLst>
        </pc:spChg>
        <pc:spChg chg="mod">
          <ac:chgData name="Chris Marcum" userId="f2d1f3722c345595" providerId="LiveId" clId="{16DBE217-95B5-401E-BCE5-65015BCFD03D}" dt="2025-09-09T15:36:39.428" v="6" actId="1037"/>
          <ac:spMkLst>
            <pc:docMk/>
            <pc:sldMk cId="3298237169" sldId="258"/>
            <ac:spMk id="27" creationId="{0EDCDC14-60E3-C105-6A38-503D11E186D9}"/>
          </ac:spMkLst>
        </pc:spChg>
        <pc:spChg chg="mod">
          <ac:chgData name="Chris Marcum" userId="f2d1f3722c345595" providerId="LiveId" clId="{16DBE217-95B5-401E-BCE5-65015BCFD03D}" dt="2025-09-15T13:40:46.069" v="2829" actId="20577"/>
          <ac:spMkLst>
            <pc:docMk/>
            <pc:sldMk cId="3298237169" sldId="258"/>
            <ac:spMk id="51" creationId="{468015A9-1EB5-81F0-8589-67D0C20F3249}"/>
          </ac:spMkLst>
        </pc:spChg>
        <pc:picChg chg="mod">
          <ac:chgData name="Chris Marcum" userId="f2d1f3722c345595" providerId="LiveId" clId="{16DBE217-95B5-401E-BCE5-65015BCFD03D}" dt="2025-09-09T15:36:39.428" v="6" actId="1037"/>
          <ac:picMkLst>
            <pc:docMk/>
            <pc:sldMk cId="3298237169" sldId="258"/>
            <ac:picMk id="19" creationId="{433A4D8C-8C72-28AA-89DE-09AF826F1430}"/>
          </ac:picMkLst>
        </pc:picChg>
      </pc:sldChg>
      <pc:sldChg chg="modSp mod">
        <pc:chgData name="Chris Marcum" userId="f2d1f3722c345595" providerId="LiveId" clId="{16DBE217-95B5-401E-BCE5-65015BCFD03D}" dt="2025-09-09T21:09:03.208" v="1742" actId="207"/>
        <pc:sldMkLst>
          <pc:docMk/>
          <pc:sldMk cId="3994936827" sldId="274"/>
        </pc:sldMkLst>
        <pc:spChg chg="mod">
          <ac:chgData name="Chris Marcum" userId="f2d1f3722c345595" providerId="LiveId" clId="{16DBE217-95B5-401E-BCE5-65015BCFD03D}" dt="2025-09-09T21:09:03.208" v="1742" actId="207"/>
          <ac:spMkLst>
            <pc:docMk/>
            <pc:sldMk cId="3994936827" sldId="274"/>
            <ac:spMk id="5" creationId="{8CBC36DD-566A-AF69-1358-B3452B657BF9}"/>
          </ac:spMkLst>
        </pc:spChg>
      </pc:sldChg>
      <pc:sldChg chg="delSp del">
        <pc:chgData name="Chris Marcum" userId="f2d1f3722c345595" providerId="LiveId" clId="{16DBE217-95B5-401E-BCE5-65015BCFD03D}" dt="2025-09-09T15:47:31.982" v="111" actId="2696"/>
        <pc:sldMkLst>
          <pc:docMk/>
          <pc:sldMk cId="1713731774" sldId="275"/>
        </pc:sldMkLst>
      </pc:sldChg>
      <pc:sldChg chg="addSp modSp mod">
        <pc:chgData name="Chris Marcum" userId="f2d1f3722c345595" providerId="LiveId" clId="{16DBE217-95B5-401E-BCE5-65015BCFD03D}" dt="2025-09-15T07:47:42.204" v="2616" actId="20577"/>
        <pc:sldMkLst>
          <pc:docMk/>
          <pc:sldMk cId="290331067" sldId="276"/>
        </pc:sldMkLst>
        <pc:spChg chg="add mod">
          <ac:chgData name="Chris Marcum" userId="f2d1f3722c345595" providerId="LiveId" clId="{16DBE217-95B5-401E-BCE5-65015BCFD03D}" dt="2025-09-15T07:47:42.204" v="2616" actId="20577"/>
          <ac:spMkLst>
            <pc:docMk/>
            <pc:sldMk cId="290331067" sldId="276"/>
            <ac:spMk id="3" creationId="{16FFECB2-A256-BAEC-6AB0-3D7BBB25698A}"/>
          </ac:spMkLst>
        </pc:spChg>
      </pc:sldChg>
      <pc:sldChg chg="modSp mod ord">
        <pc:chgData name="Chris Marcum" userId="f2d1f3722c345595" providerId="LiveId" clId="{16DBE217-95B5-401E-BCE5-65015BCFD03D}" dt="2025-09-09T21:18:15.069" v="1928"/>
        <pc:sldMkLst>
          <pc:docMk/>
          <pc:sldMk cId="1991987758" sldId="277"/>
        </pc:sldMkLst>
      </pc:sldChg>
      <pc:sldChg chg="delSp mod ord">
        <pc:chgData name="Chris Marcum" userId="f2d1f3722c345595" providerId="LiveId" clId="{16DBE217-95B5-401E-BCE5-65015BCFD03D}" dt="2025-09-15T08:04:36.582" v="2777" actId="478"/>
        <pc:sldMkLst>
          <pc:docMk/>
          <pc:sldMk cId="998724541" sldId="278"/>
        </pc:sldMkLst>
      </pc:sldChg>
      <pc:sldChg chg="ord">
        <pc:chgData name="Chris Marcum" userId="f2d1f3722c345595" providerId="LiveId" clId="{16DBE217-95B5-401E-BCE5-65015BCFD03D}" dt="2025-09-09T21:18:15.069" v="1928"/>
        <pc:sldMkLst>
          <pc:docMk/>
          <pc:sldMk cId="3452856870" sldId="279"/>
        </pc:sldMkLst>
      </pc:sldChg>
      <pc:sldChg chg="del">
        <pc:chgData name="Chris Marcum" userId="f2d1f3722c345595" providerId="LiveId" clId="{16DBE217-95B5-401E-BCE5-65015BCFD03D}" dt="2025-09-09T21:18:26.798" v="1929" actId="2696"/>
        <pc:sldMkLst>
          <pc:docMk/>
          <pc:sldMk cId="4054270391" sldId="280"/>
        </pc:sldMkLst>
      </pc:sldChg>
      <pc:sldChg chg="del">
        <pc:chgData name="Chris Marcum" userId="f2d1f3722c345595" providerId="LiveId" clId="{16DBE217-95B5-401E-BCE5-65015BCFD03D}" dt="2025-09-09T21:18:26.798" v="1929" actId="2696"/>
        <pc:sldMkLst>
          <pc:docMk/>
          <pc:sldMk cId="3353282068" sldId="281"/>
        </pc:sldMkLst>
      </pc:sldChg>
      <pc:sldChg chg="addSp delSp modSp mod">
        <pc:chgData name="Chris Marcum" userId="f2d1f3722c345595" providerId="LiveId" clId="{16DBE217-95B5-401E-BCE5-65015BCFD03D}" dt="2025-09-15T07:47:27.071" v="2605" actId="478"/>
        <pc:sldMkLst>
          <pc:docMk/>
          <pc:sldMk cId="3647971395" sldId="282"/>
        </pc:sldMkLst>
        <pc:spChg chg="add mod">
          <ac:chgData name="Chris Marcum" userId="f2d1f3722c345595" providerId="LiveId" clId="{16DBE217-95B5-401E-BCE5-65015BCFD03D}" dt="2025-09-15T07:46:39.509" v="2604" actId="20577"/>
          <ac:spMkLst>
            <pc:docMk/>
            <pc:sldMk cId="3647971395" sldId="282"/>
            <ac:spMk id="2" creationId="{82EE1A32-E841-AD42-9EF3-42961A0A3418}"/>
          </ac:spMkLst>
        </pc:spChg>
      </pc:sldChg>
      <pc:sldChg chg="modSp mod">
        <pc:chgData name="Chris Marcum" userId="f2d1f3722c345595" providerId="LiveId" clId="{16DBE217-95B5-401E-BCE5-65015BCFD03D}" dt="2025-09-09T21:09:18.637" v="1744" actId="207"/>
        <pc:sldMkLst>
          <pc:docMk/>
          <pc:sldMk cId="3496480193" sldId="286"/>
        </pc:sldMkLst>
        <pc:spChg chg="mod">
          <ac:chgData name="Chris Marcum" userId="f2d1f3722c345595" providerId="LiveId" clId="{16DBE217-95B5-401E-BCE5-65015BCFD03D}" dt="2025-09-09T21:09:18.637" v="1744" actId="207"/>
          <ac:spMkLst>
            <pc:docMk/>
            <pc:sldMk cId="3496480193" sldId="286"/>
            <ac:spMk id="5" creationId="{02A81DE4-1598-B8BF-283D-CEE99EAD391D}"/>
          </ac:spMkLst>
        </pc:spChg>
      </pc:sldChg>
      <pc:sldChg chg="addSp delSp modSp mod ord">
        <pc:chgData name="Chris Marcum" userId="f2d1f3722c345595" providerId="LiveId" clId="{16DBE217-95B5-401E-BCE5-65015BCFD03D}" dt="2025-09-09T21:15:21.627" v="1926" actId="1076"/>
        <pc:sldMkLst>
          <pc:docMk/>
          <pc:sldMk cId="1161134106" sldId="287"/>
        </pc:sldMkLst>
        <pc:spChg chg="add mod">
          <ac:chgData name="Chris Marcum" userId="f2d1f3722c345595" providerId="LiveId" clId="{16DBE217-95B5-401E-BCE5-65015BCFD03D}" dt="2025-09-09T21:13:20.146" v="1781" actId="20577"/>
          <ac:spMkLst>
            <pc:docMk/>
            <pc:sldMk cId="1161134106" sldId="287"/>
            <ac:spMk id="6" creationId="{FA0C1424-EDE8-69AD-4C65-E9C8BA897137}"/>
          </ac:spMkLst>
        </pc:spChg>
        <pc:spChg chg="add mod">
          <ac:chgData name="Chris Marcum" userId="f2d1f3722c345595" providerId="LiveId" clId="{16DBE217-95B5-401E-BCE5-65015BCFD03D}" dt="2025-09-09T21:15:21.627" v="1926" actId="1076"/>
          <ac:spMkLst>
            <pc:docMk/>
            <pc:sldMk cId="1161134106" sldId="287"/>
            <ac:spMk id="9" creationId="{CA6F4AD8-8F49-3A5A-07C9-CF0730034120}"/>
          </ac:spMkLst>
        </pc:spChg>
        <pc:picChg chg="add mod">
          <ac:chgData name="Chris Marcum" userId="f2d1f3722c345595" providerId="LiveId" clId="{16DBE217-95B5-401E-BCE5-65015BCFD03D}" dt="2025-09-09T21:12:58.808" v="1749" actId="1076"/>
          <ac:picMkLst>
            <pc:docMk/>
            <pc:sldMk cId="1161134106" sldId="287"/>
            <ac:picMk id="8" creationId="{0DE84CEA-9AC3-1E93-F157-90DB8E97B565}"/>
          </ac:picMkLst>
        </pc:picChg>
      </pc:sldChg>
      <pc:sldChg chg="addSp delSp modSp mod">
        <pc:chgData name="Chris Marcum" userId="f2d1f3722c345595" providerId="LiveId" clId="{16DBE217-95B5-401E-BCE5-65015BCFD03D}" dt="2025-09-09T18:35:41.992" v="493" actId="478"/>
        <pc:sldMkLst>
          <pc:docMk/>
          <pc:sldMk cId="2079746535" sldId="288"/>
        </pc:sldMkLst>
      </pc:sldChg>
      <pc:sldChg chg="addSp delSp modSp mod">
        <pc:chgData name="Chris Marcum" userId="f2d1f3722c345595" providerId="LiveId" clId="{16DBE217-95B5-401E-BCE5-65015BCFD03D}" dt="2025-09-09T20:47:29.883" v="1411" actId="478"/>
        <pc:sldMkLst>
          <pc:docMk/>
          <pc:sldMk cId="1418764177" sldId="289"/>
        </pc:sldMkLst>
      </pc:sldChg>
      <pc:sldChg chg="addSp modSp del mod">
        <pc:chgData name="Chris Marcum" userId="f2d1f3722c345595" providerId="LiveId" clId="{16DBE217-95B5-401E-BCE5-65015BCFD03D}" dt="2025-09-09T18:57:50.476" v="512" actId="2696"/>
        <pc:sldMkLst>
          <pc:docMk/>
          <pc:sldMk cId="629293700" sldId="290"/>
        </pc:sldMkLst>
      </pc:sldChg>
      <pc:sldChg chg="addSp delSp modSp mod">
        <pc:chgData name="Chris Marcum" userId="f2d1f3722c345595" providerId="LiveId" clId="{16DBE217-95B5-401E-BCE5-65015BCFD03D}" dt="2025-09-09T20:51:21.203" v="1428" actId="478"/>
        <pc:sldMkLst>
          <pc:docMk/>
          <pc:sldMk cId="1192713928" sldId="292"/>
        </pc:sldMkLst>
      </pc:sldChg>
      <pc:sldChg chg="modSp mod">
        <pc:chgData name="Chris Marcum" userId="f2d1f3722c345595" providerId="LiveId" clId="{16DBE217-95B5-401E-BCE5-65015BCFD03D}" dt="2025-09-09T21:08:44.934" v="1740" actId="207"/>
        <pc:sldMkLst>
          <pc:docMk/>
          <pc:sldMk cId="394787002" sldId="295"/>
        </pc:sldMkLst>
        <pc:spChg chg="mod">
          <ac:chgData name="Chris Marcum" userId="f2d1f3722c345595" providerId="LiveId" clId="{16DBE217-95B5-401E-BCE5-65015BCFD03D}" dt="2025-09-09T21:08:44.934" v="1740" actId="207"/>
          <ac:spMkLst>
            <pc:docMk/>
            <pc:sldMk cId="394787002" sldId="295"/>
            <ac:spMk id="5" creationId="{5BC3BD28-D1ED-A5C1-7E15-334E4F3AA186}"/>
          </ac:spMkLst>
        </pc:spChg>
      </pc:sldChg>
      <pc:sldChg chg="addSp delSp modSp add mod modNotesTx">
        <pc:chgData name="Chris Marcum" userId="f2d1f3722c345595" providerId="LiveId" clId="{16DBE217-95B5-401E-BCE5-65015BCFD03D}" dt="2025-09-15T21:09:03.553" v="3141" actId="20577"/>
        <pc:sldMkLst>
          <pc:docMk/>
          <pc:sldMk cId="2376164023" sldId="296"/>
        </pc:sldMkLst>
        <pc:spChg chg="add mod">
          <ac:chgData name="Chris Marcum" userId="f2d1f3722c345595" providerId="LiveId" clId="{16DBE217-95B5-401E-BCE5-65015BCFD03D}" dt="2025-09-09T20:52:14.094" v="1474" actId="20577"/>
          <ac:spMkLst>
            <pc:docMk/>
            <pc:sldMk cId="2376164023" sldId="296"/>
            <ac:spMk id="3" creationId="{382FA3AA-DCD6-0E71-468B-F1BBD85D5D16}"/>
          </ac:spMkLst>
        </pc:spChg>
        <pc:picChg chg="add mod">
          <ac:chgData name="Chris Marcum" userId="f2d1f3722c345595" providerId="LiveId" clId="{16DBE217-95B5-401E-BCE5-65015BCFD03D}" dt="2025-09-09T15:38:31.705" v="10" actId="1076"/>
          <ac:picMkLst>
            <pc:docMk/>
            <pc:sldMk cId="2376164023" sldId="296"/>
            <ac:picMk id="1026" creationId="{8D8DF95F-9067-9913-49F1-5A41DFFE07AD}"/>
          </ac:picMkLst>
        </pc:picChg>
      </pc:sldChg>
      <pc:sldChg chg="modSp add mod">
        <pc:chgData name="Chris Marcum" userId="f2d1f3722c345595" providerId="LiveId" clId="{16DBE217-95B5-401E-BCE5-65015BCFD03D}" dt="2025-09-09T20:52:02.374" v="1473" actId="20577"/>
        <pc:sldMkLst>
          <pc:docMk/>
          <pc:sldMk cId="369645788" sldId="297"/>
        </pc:sldMkLst>
        <pc:spChg chg="mod">
          <ac:chgData name="Chris Marcum" userId="f2d1f3722c345595" providerId="LiveId" clId="{16DBE217-95B5-401E-BCE5-65015BCFD03D}" dt="2025-09-09T20:52:02.374" v="1473" actId="20577"/>
          <ac:spMkLst>
            <pc:docMk/>
            <pc:sldMk cId="369645788" sldId="297"/>
            <ac:spMk id="3" creationId="{F522C2F6-BBDF-9FA1-7598-3739884579A7}"/>
          </ac:spMkLst>
        </pc:spChg>
        <pc:picChg chg="mod">
          <ac:chgData name="Chris Marcum" userId="f2d1f3722c345595" providerId="LiveId" clId="{16DBE217-95B5-401E-BCE5-65015BCFD03D}" dt="2025-09-09T18:26:47.294" v="425" actId="1037"/>
          <ac:picMkLst>
            <pc:docMk/>
            <pc:sldMk cId="369645788" sldId="297"/>
            <ac:picMk id="7" creationId="{FE55D951-2059-D3A3-98BF-F73B93050381}"/>
          </ac:picMkLst>
        </pc:picChg>
      </pc:sldChg>
      <pc:sldChg chg="add">
        <pc:chgData name="Chris Marcum" userId="f2d1f3722c345595" providerId="LiveId" clId="{16DBE217-95B5-401E-BCE5-65015BCFD03D}" dt="2025-09-09T18:35:35.387" v="492" actId="2890"/>
        <pc:sldMkLst>
          <pc:docMk/>
          <pc:sldMk cId="3124986663" sldId="298"/>
        </pc:sldMkLst>
      </pc:sldChg>
      <pc:sldChg chg="addSp delSp modSp add mod modNotesTx">
        <pc:chgData name="Chris Marcum" userId="f2d1f3722c345595" providerId="LiveId" clId="{16DBE217-95B5-401E-BCE5-65015BCFD03D}" dt="2025-09-15T21:09:50.957" v="3204" actId="20577"/>
        <pc:sldMkLst>
          <pc:docMk/>
          <pc:sldMk cId="3985750867" sldId="299"/>
        </pc:sldMkLst>
        <pc:spChg chg="mod">
          <ac:chgData name="Chris Marcum" userId="f2d1f3722c345595" providerId="LiveId" clId="{16DBE217-95B5-401E-BCE5-65015BCFD03D}" dt="2025-09-09T18:53:57.613" v="510" actId="1076"/>
          <ac:spMkLst>
            <pc:docMk/>
            <pc:sldMk cId="3985750867" sldId="299"/>
            <ac:spMk id="3" creationId="{A76B7894-B0D3-96C9-3197-40CC45A69E70}"/>
          </ac:spMkLst>
        </pc:spChg>
        <pc:spChg chg="add mod">
          <ac:chgData name="Chris Marcum" userId="f2d1f3722c345595" providerId="LiveId" clId="{16DBE217-95B5-401E-BCE5-65015BCFD03D}" dt="2025-09-09T18:54:03.462" v="511" actId="1035"/>
          <ac:spMkLst>
            <pc:docMk/>
            <pc:sldMk cId="3985750867" sldId="299"/>
            <ac:spMk id="12" creationId="{460F4167-1651-E537-DB0F-AA8767D42F8A}"/>
          </ac:spMkLst>
        </pc:spChg>
        <pc:picChg chg="add mod">
          <ac:chgData name="Chris Marcum" userId="f2d1f3722c345595" providerId="LiveId" clId="{16DBE217-95B5-401E-BCE5-65015BCFD03D}" dt="2025-09-09T18:53:46.565" v="507" actId="14100"/>
          <ac:picMkLst>
            <pc:docMk/>
            <pc:sldMk cId="3985750867" sldId="299"/>
            <ac:picMk id="10" creationId="{3798F319-4658-00E6-8E61-A8546A6B1F1E}"/>
          </ac:picMkLst>
        </pc:picChg>
      </pc:sldChg>
      <pc:sldChg chg="delSp add mod ord">
        <pc:chgData name="Chris Marcum" userId="f2d1f3722c345595" providerId="LiveId" clId="{16DBE217-95B5-401E-BCE5-65015BCFD03D}" dt="2025-09-09T18:58:09.403" v="516"/>
        <pc:sldMkLst>
          <pc:docMk/>
          <pc:sldMk cId="3610062991" sldId="300"/>
        </pc:sldMkLst>
      </pc:sldChg>
      <pc:sldChg chg="add">
        <pc:chgData name="Chris Marcum" userId="f2d1f3722c345595" providerId="LiveId" clId="{16DBE217-95B5-401E-BCE5-65015BCFD03D}" dt="2025-09-09T20:47:24.212" v="1410" actId="2890"/>
        <pc:sldMkLst>
          <pc:docMk/>
          <pc:sldMk cId="1861907738" sldId="301"/>
        </pc:sldMkLst>
      </pc:sldChg>
      <pc:sldChg chg="addSp delSp modSp add mod">
        <pc:chgData name="Chris Marcum" userId="f2d1f3722c345595" providerId="LiveId" clId="{16DBE217-95B5-401E-BCE5-65015BCFD03D}" dt="2025-09-15T21:02:54.063" v="2859" actId="1076"/>
        <pc:sldMkLst>
          <pc:docMk/>
          <pc:sldMk cId="320858985" sldId="302"/>
        </pc:sldMkLst>
        <pc:spChg chg="mod">
          <ac:chgData name="Chris Marcum" userId="f2d1f3722c345595" providerId="LiveId" clId="{16DBE217-95B5-401E-BCE5-65015BCFD03D}" dt="2025-09-09T20:52:32.535" v="1475" actId="20577"/>
          <ac:spMkLst>
            <pc:docMk/>
            <pc:sldMk cId="320858985" sldId="302"/>
            <ac:spMk id="3" creationId="{7425908C-F583-CD48-C45D-F0DDCBD263FB}"/>
          </ac:spMkLst>
        </pc:spChg>
        <pc:spChg chg="mod">
          <ac:chgData name="Chris Marcum" userId="f2d1f3722c345595" providerId="LiveId" clId="{16DBE217-95B5-401E-BCE5-65015BCFD03D}" dt="2025-09-15T21:02:54.063" v="2859" actId="1076"/>
          <ac:spMkLst>
            <pc:docMk/>
            <pc:sldMk cId="320858985" sldId="302"/>
            <ac:spMk id="9" creationId="{854DDD34-AF8C-B04E-7E33-6151BBEC1051}"/>
          </ac:spMkLst>
        </pc:spChg>
        <pc:grpChg chg="add mod">
          <ac:chgData name="Chris Marcum" userId="f2d1f3722c345595" providerId="LiveId" clId="{16DBE217-95B5-401E-BCE5-65015BCFD03D}" dt="2025-09-15T21:01:24.710" v="2845" actId="1076"/>
          <ac:grpSpMkLst>
            <pc:docMk/>
            <pc:sldMk cId="320858985" sldId="302"/>
            <ac:grpSpMk id="6" creationId="{F17AFDA1-EFC8-D164-8694-6EEC348CD02C}"/>
          </ac:grpSpMkLst>
        </pc:grpChg>
        <pc:picChg chg="mod">
          <ac:chgData name="Chris Marcum" userId="f2d1f3722c345595" providerId="LiveId" clId="{16DBE217-95B5-401E-BCE5-65015BCFD03D}" dt="2025-09-15T21:02:54.063" v="2859" actId="1076"/>
          <ac:picMkLst>
            <pc:docMk/>
            <pc:sldMk cId="320858985" sldId="302"/>
            <ac:picMk id="7" creationId="{7C5680AF-D04C-433D-D879-70A433BAA176}"/>
          </ac:picMkLst>
        </pc:picChg>
        <pc:picChg chg="add mod">
          <ac:chgData name="Chris Marcum" userId="f2d1f3722c345595" providerId="LiveId" clId="{16DBE217-95B5-401E-BCE5-65015BCFD03D}" dt="2025-09-15T21:01:38.339" v="2849" actId="14100"/>
          <ac:picMkLst>
            <pc:docMk/>
            <pc:sldMk cId="320858985" sldId="302"/>
            <ac:picMk id="13" creationId="{0865A0F4-87A8-7F8D-0A6A-A0FF82DDDA00}"/>
          </ac:picMkLst>
        </pc:picChg>
        <pc:picChg chg="add mod">
          <ac:chgData name="Chris Marcum" userId="f2d1f3722c345595" providerId="LiveId" clId="{16DBE217-95B5-401E-BCE5-65015BCFD03D}" dt="2025-09-15T21:02:34.299" v="2852" actId="1076"/>
          <ac:picMkLst>
            <pc:docMk/>
            <pc:sldMk cId="320858985" sldId="302"/>
            <ac:picMk id="16" creationId="{3461099C-290A-ED26-998A-FB4553B66349}"/>
          </ac:picMkLst>
        </pc:picChg>
      </pc:sldChg>
      <pc:sldChg chg="addSp delSp modSp add mod">
        <pc:chgData name="Chris Marcum" userId="f2d1f3722c345595" providerId="LiveId" clId="{16DBE217-95B5-401E-BCE5-65015BCFD03D}" dt="2025-09-09T21:01:26.563" v="1732" actId="1036"/>
        <pc:sldMkLst>
          <pc:docMk/>
          <pc:sldMk cId="1308233795" sldId="303"/>
        </pc:sldMkLst>
        <pc:spChg chg="add mod">
          <ac:chgData name="Chris Marcum" userId="f2d1f3722c345595" providerId="LiveId" clId="{16DBE217-95B5-401E-BCE5-65015BCFD03D}" dt="2025-09-09T21:01:26.563" v="1732" actId="1036"/>
          <ac:spMkLst>
            <pc:docMk/>
            <pc:sldMk cId="1308233795" sldId="303"/>
            <ac:spMk id="3" creationId="{EC55B955-A327-6A0E-B2DE-A5054C7CBB8A}"/>
          </ac:spMkLst>
        </pc:spChg>
        <pc:spChg chg="mod">
          <ac:chgData name="Chris Marcum" userId="f2d1f3722c345595" providerId="LiveId" clId="{16DBE217-95B5-401E-BCE5-65015BCFD03D}" dt="2025-09-09T21:01:26.563" v="1732" actId="1036"/>
          <ac:spMkLst>
            <pc:docMk/>
            <pc:sldMk cId="1308233795" sldId="303"/>
            <ac:spMk id="12" creationId="{8A1447CF-F519-9E30-9597-B4A422D14DC0}"/>
          </ac:spMkLst>
        </pc:spChg>
      </pc:sldChg>
      <pc:sldChg chg="modSp add mod">
        <pc:chgData name="Chris Marcum" userId="f2d1f3722c345595" providerId="LiveId" clId="{16DBE217-95B5-401E-BCE5-65015BCFD03D}" dt="2025-09-09T21:07:53.597" v="1736" actId="207"/>
        <pc:sldMkLst>
          <pc:docMk/>
          <pc:sldMk cId="958554197" sldId="304"/>
        </pc:sldMkLst>
        <pc:spChg chg="mod">
          <ac:chgData name="Chris Marcum" userId="f2d1f3722c345595" providerId="LiveId" clId="{16DBE217-95B5-401E-BCE5-65015BCFD03D}" dt="2025-09-09T21:07:53.597" v="1736" actId="207"/>
          <ac:spMkLst>
            <pc:docMk/>
            <pc:sldMk cId="958554197" sldId="304"/>
            <ac:spMk id="3" creationId="{AB68D4E9-F654-9486-369C-767EBDAD9421}"/>
          </ac:spMkLst>
        </pc:spChg>
      </pc:sldChg>
      <pc:sldChg chg="addSp modSp add mod ord">
        <pc:chgData name="Chris Marcum" userId="f2d1f3722c345595" providerId="LiveId" clId="{16DBE217-95B5-401E-BCE5-65015BCFD03D}" dt="2025-09-14T14:02:06.455" v="2455"/>
        <pc:sldMkLst>
          <pc:docMk/>
          <pc:sldMk cId="2491230908" sldId="305"/>
        </pc:sldMkLst>
        <pc:spChg chg="add mod">
          <ac:chgData name="Chris Marcum" userId="f2d1f3722c345595" providerId="LiveId" clId="{16DBE217-95B5-401E-BCE5-65015BCFD03D}" dt="2025-09-14T13:48:59.517" v="2451" actId="1076"/>
          <ac:spMkLst>
            <pc:docMk/>
            <pc:sldMk cId="2491230908" sldId="305"/>
            <ac:spMk id="2" creationId="{B77BCA6E-EB97-B8E3-29CB-96C26E26470F}"/>
          </ac:spMkLst>
        </pc:spChg>
      </pc:sldChg>
      <pc:sldChg chg="add">
        <pc:chgData name="Chris Marcum" userId="f2d1f3722c345595" providerId="LiveId" clId="{16DBE217-95B5-401E-BCE5-65015BCFD03D}" dt="2025-09-09T21:25:11.595" v="2336" actId="2890"/>
        <pc:sldMkLst>
          <pc:docMk/>
          <pc:sldMk cId="474176436" sldId="306"/>
        </pc:sldMkLst>
      </pc:sldChg>
      <pc:sldChg chg="addSp delSp modSp add mod modNotesTx">
        <pc:chgData name="Chris Marcum" userId="f2d1f3722c345595" providerId="LiveId" clId="{16DBE217-95B5-401E-BCE5-65015BCFD03D}" dt="2025-09-15T07:43:30.926" v="2581" actId="20577"/>
        <pc:sldMkLst>
          <pc:docMk/>
          <pc:sldMk cId="3164307137" sldId="307"/>
        </pc:sldMkLst>
        <pc:spChg chg="add mod">
          <ac:chgData name="Chris Marcum" userId="f2d1f3722c345595" providerId="LiveId" clId="{16DBE217-95B5-401E-BCE5-65015BCFD03D}" dt="2025-09-15T07:42:38.683" v="2553" actId="20577"/>
          <ac:spMkLst>
            <pc:docMk/>
            <pc:sldMk cId="3164307137" sldId="307"/>
            <ac:spMk id="8" creationId="{371C8F4C-507C-9216-3350-536BA3DCF390}"/>
          </ac:spMkLst>
        </pc:spChg>
        <pc:grpChg chg="add mod">
          <ac:chgData name="Chris Marcum" userId="f2d1f3722c345595" providerId="LiveId" clId="{16DBE217-95B5-401E-BCE5-65015BCFD03D}" dt="2025-09-14T13:42:48.947" v="2433" actId="14100"/>
          <ac:grpSpMkLst>
            <pc:docMk/>
            <pc:sldMk cId="3164307137" sldId="307"/>
            <ac:grpSpMk id="7" creationId="{4F15B2D3-F5D4-C9F7-5F65-BB0F575B59D9}"/>
          </ac:grpSpMkLst>
        </pc:grpChg>
        <pc:picChg chg="add mod">
          <ac:chgData name="Chris Marcum" userId="f2d1f3722c345595" providerId="LiveId" clId="{16DBE217-95B5-401E-BCE5-65015BCFD03D}" dt="2025-09-14T13:42:48.947" v="2433" actId="14100"/>
          <ac:picMkLst>
            <pc:docMk/>
            <pc:sldMk cId="3164307137" sldId="307"/>
            <ac:picMk id="1026" creationId="{74BD173D-D427-6103-3F5A-00A6C3AFA839}"/>
          </ac:picMkLst>
        </pc:picChg>
        <pc:picChg chg="add mod">
          <ac:chgData name="Chris Marcum" userId="f2d1f3722c345595" providerId="LiveId" clId="{16DBE217-95B5-401E-BCE5-65015BCFD03D}" dt="2025-09-14T13:42:48.947" v="2433" actId="14100"/>
          <ac:picMkLst>
            <pc:docMk/>
            <pc:sldMk cId="3164307137" sldId="307"/>
            <ac:picMk id="1028" creationId="{44CD187C-7A2B-5AB8-A259-E9F9F9F33ED8}"/>
          </ac:picMkLst>
        </pc:picChg>
      </pc:sldChg>
      <pc:sldChg chg="addSp delSp modSp add mod">
        <pc:chgData name="Chris Marcum" userId="f2d1f3722c345595" providerId="LiveId" clId="{16DBE217-95B5-401E-BCE5-65015BCFD03D}" dt="2025-09-14T14:22:17.296" v="2550" actId="478"/>
        <pc:sldMkLst>
          <pc:docMk/>
          <pc:sldMk cId="3721638151" sldId="308"/>
        </pc:sldMkLst>
        <pc:spChg chg="add mod">
          <ac:chgData name="Chris Marcum" userId="f2d1f3722c345595" providerId="LiveId" clId="{16DBE217-95B5-401E-BCE5-65015BCFD03D}" dt="2025-09-14T14:21:38.508" v="2530" actId="1076"/>
          <ac:spMkLst>
            <pc:docMk/>
            <pc:sldMk cId="3721638151" sldId="308"/>
            <ac:spMk id="2" creationId="{E51AD30C-6960-4BCE-BAEA-E747835A69C0}"/>
          </ac:spMkLst>
        </pc:spChg>
        <pc:picChg chg="add mod">
          <ac:chgData name="Chris Marcum" userId="f2d1f3722c345595" providerId="LiveId" clId="{16DBE217-95B5-401E-BCE5-65015BCFD03D}" dt="2025-09-14T14:17:44.305" v="2522" actId="1038"/>
          <ac:picMkLst>
            <pc:docMk/>
            <pc:sldMk cId="3721638151" sldId="308"/>
            <ac:picMk id="1028" creationId="{42300DC9-859F-6128-2398-B210B078D22B}"/>
          </ac:picMkLst>
        </pc:picChg>
        <pc:picChg chg="add mod">
          <ac:chgData name="Chris Marcum" userId="f2d1f3722c345595" providerId="LiveId" clId="{16DBE217-95B5-401E-BCE5-65015BCFD03D}" dt="2025-09-14T14:17:44.305" v="2522" actId="1038"/>
          <ac:picMkLst>
            <pc:docMk/>
            <pc:sldMk cId="3721638151" sldId="308"/>
            <ac:picMk id="1030" creationId="{A770F811-3CB1-0F49-8EB8-9A752D77D2CE}"/>
          </ac:picMkLst>
        </pc:picChg>
        <pc:picChg chg="add mod">
          <ac:chgData name="Chris Marcum" userId="f2d1f3722c345595" providerId="LiveId" clId="{16DBE217-95B5-401E-BCE5-65015BCFD03D}" dt="2025-09-14T14:17:44.305" v="2522" actId="1038"/>
          <ac:picMkLst>
            <pc:docMk/>
            <pc:sldMk cId="3721638151" sldId="308"/>
            <ac:picMk id="1032" creationId="{CD7B8924-A755-5667-2F20-A641F567EE20}"/>
          </ac:picMkLst>
        </pc:picChg>
        <pc:picChg chg="add mod">
          <ac:chgData name="Chris Marcum" userId="f2d1f3722c345595" providerId="LiveId" clId="{16DBE217-95B5-401E-BCE5-65015BCFD03D}" dt="2025-09-14T14:17:44.305" v="2522" actId="1038"/>
          <ac:picMkLst>
            <pc:docMk/>
            <pc:sldMk cId="3721638151" sldId="308"/>
            <ac:picMk id="1034" creationId="{1735F903-6CB9-AA75-47C5-964410462DFB}"/>
          </ac:picMkLst>
        </pc:picChg>
      </pc:sldChg>
      <pc:sldChg chg="addSp delSp modSp add mod">
        <pc:chgData name="Chris Marcum" userId="f2d1f3722c345595" providerId="LiveId" clId="{16DBE217-95B5-401E-BCE5-65015BCFD03D}" dt="2025-09-14T14:02:44.317" v="2458" actId="1076"/>
        <pc:sldMkLst>
          <pc:docMk/>
          <pc:sldMk cId="1564262063" sldId="309"/>
        </pc:sldMkLst>
      </pc:sldChg>
      <pc:sldChg chg="modSp add mod">
        <pc:chgData name="Chris Marcum" userId="f2d1f3722c345595" providerId="LiveId" clId="{16DBE217-95B5-401E-BCE5-65015BCFD03D}" dt="2025-09-15T07:46:33.153" v="2596" actId="20577"/>
        <pc:sldMkLst>
          <pc:docMk/>
          <pc:sldMk cId="3627133729" sldId="310"/>
        </pc:sldMkLst>
        <pc:spChg chg="mod">
          <ac:chgData name="Chris Marcum" userId="f2d1f3722c345595" providerId="LiveId" clId="{16DBE217-95B5-401E-BCE5-65015BCFD03D}" dt="2025-09-15T07:46:33.153" v="2596" actId="20577"/>
          <ac:spMkLst>
            <pc:docMk/>
            <pc:sldMk cId="3627133729" sldId="310"/>
            <ac:spMk id="2" creationId="{E0DD76EA-0C8D-89F7-3747-9C91F4AA7F10}"/>
          </ac:spMkLst>
        </pc:spChg>
      </pc:sldChg>
      <pc:sldChg chg="addSp delSp modSp add mod">
        <pc:chgData name="Chris Marcum" userId="f2d1f3722c345595" providerId="LiveId" clId="{16DBE217-95B5-401E-BCE5-65015BCFD03D}" dt="2025-09-15T08:01:21.839" v="2764" actId="1076"/>
        <pc:sldMkLst>
          <pc:docMk/>
          <pc:sldMk cId="3438591251" sldId="311"/>
        </pc:sldMkLst>
        <pc:spChg chg="add mod">
          <ac:chgData name="Chris Marcum" userId="f2d1f3722c345595" providerId="LiveId" clId="{16DBE217-95B5-401E-BCE5-65015BCFD03D}" dt="2025-09-15T08:00:18.076" v="2688" actId="1076"/>
          <ac:spMkLst>
            <pc:docMk/>
            <pc:sldMk cId="3438591251" sldId="311"/>
            <ac:spMk id="18" creationId="{4647D3A4-E62D-60B1-FBD5-850A8A09E03E}"/>
          </ac:spMkLst>
        </pc:spChg>
        <pc:spChg chg="add mod">
          <ac:chgData name="Chris Marcum" userId="f2d1f3722c345595" providerId="LiveId" clId="{16DBE217-95B5-401E-BCE5-65015BCFD03D}" dt="2025-09-15T07:59:05.689" v="2687" actId="20577"/>
          <ac:spMkLst>
            <pc:docMk/>
            <pc:sldMk cId="3438591251" sldId="311"/>
            <ac:spMk id="19" creationId="{3C622183-CF2C-EB02-9DAD-48C06E254825}"/>
          </ac:spMkLst>
        </pc:spChg>
        <pc:spChg chg="add mod">
          <ac:chgData name="Chris Marcum" userId="f2d1f3722c345595" providerId="LiveId" clId="{16DBE217-95B5-401E-BCE5-65015BCFD03D}" dt="2025-09-15T08:01:21.839" v="2764" actId="1076"/>
          <ac:spMkLst>
            <pc:docMk/>
            <pc:sldMk cId="3438591251" sldId="311"/>
            <ac:spMk id="22" creationId="{7FBFB553-3024-96AC-6085-B086E3111339}"/>
          </ac:spMkLst>
        </pc:spChg>
        <pc:picChg chg="add mod">
          <ac:chgData name="Chris Marcum" userId="f2d1f3722c345595" providerId="LiveId" clId="{16DBE217-95B5-401E-BCE5-65015BCFD03D}" dt="2025-09-15T08:00:51.600" v="2696" actId="1076"/>
          <ac:picMkLst>
            <pc:docMk/>
            <pc:sldMk cId="3438591251" sldId="311"/>
            <ac:picMk id="1026" creationId="{04E7964C-187C-F6BF-80D0-82C09B9DBA45}"/>
          </ac:picMkLst>
        </pc:picChg>
      </pc:sldChg>
      <pc:sldChg chg="addSp modSp add mod">
        <pc:chgData name="Chris Marcum" userId="f2d1f3722c345595" providerId="LiveId" clId="{16DBE217-95B5-401E-BCE5-65015BCFD03D}" dt="2025-09-15T08:03:20.227" v="2775" actId="14100"/>
        <pc:sldMkLst>
          <pc:docMk/>
          <pc:sldMk cId="1038438529" sldId="312"/>
        </pc:sldMkLst>
        <pc:spChg chg="add mod">
          <ac:chgData name="Chris Marcum" userId="f2d1f3722c345595" providerId="LiveId" clId="{16DBE217-95B5-401E-BCE5-65015BCFD03D}" dt="2025-09-15T08:03:20.227" v="2775" actId="14100"/>
          <ac:spMkLst>
            <pc:docMk/>
            <pc:sldMk cId="1038438529" sldId="312"/>
            <ac:spMk id="3" creationId="{56F38CE3-0A4F-6038-4CF7-1A7F49EB9194}"/>
          </ac:spMkLst>
        </pc:spChg>
      </pc:sldChg>
      <pc:sldChg chg="add">
        <pc:chgData name="Chris Marcum" userId="f2d1f3722c345595" providerId="LiveId" clId="{16DBE217-95B5-401E-BCE5-65015BCFD03D}" dt="2025-09-15T08:04:24.363" v="2776" actId="2890"/>
        <pc:sldMkLst>
          <pc:docMk/>
          <pc:sldMk cId="816243348" sldId="313"/>
        </pc:sldMkLst>
      </pc:sldChg>
    </pc:docChg>
  </pc:docChgLst>
  <pc:docChgLst>
    <pc:chgData name="Chris Marcum" userId="f2d1f3722c345595" providerId="LiveId" clId="{A3E9A7E0-6F6A-4F71-9B6C-5C4500A96D0C}"/>
    <pc:docChg chg="undo redo custSel addSld delSld modSld sldOrd modMainMaster">
      <pc:chgData name="Chris Marcum" userId="f2d1f3722c345595" providerId="LiveId" clId="{A3E9A7E0-6F6A-4F71-9B6C-5C4500A96D0C}" dt="2025-09-07T21:37:38.768" v="5785" actId="20577"/>
      <pc:docMkLst>
        <pc:docMk/>
      </pc:docMkLst>
      <pc:sldChg chg="addSp delSp modSp mod">
        <pc:chgData name="Chris Marcum" userId="f2d1f3722c345595" providerId="LiveId" clId="{A3E9A7E0-6F6A-4F71-9B6C-5C4500A96D0C}" dt="2025-08-30T01:03:51.686" v="628" actId="20577"/>
        <pc:sldMkLst>
          <pc:docMk/>
          <pc:sldMk cId="3719002786" sldId="256"/>
        </pc:sldMkLst>
        <pc:spChg chg="mod">
          <ac:chgData name="Chris Marcum" userId="f2d1f3722c345595" providerId="LiveId" clId="{A3E9A7E0-6F6A-4F71-9B6C-5C4500A96D0C}" dt="2025-08-30T01:03:51.686" v="628" actId="20577"/>
          <ac:spMkLst>
            <pc:docMk/>
            <pc:sldMk cId="3719002786" sldId="256"/>
            <ac:spMk id="2" creationId="{8A9668FA-AAFA-6361-54B9-DD3DBFA408C0}"/>
          </ac:spMkLst>
        </pc:spChg>
        <pc:spChg chg="mod">
          <ac:chgData name="Chris Marcum" userId="f2d1f3722c345595" providerId="LiveId" clId="{A3E9A7E0-6F6A-4F71-9B6C-5C4500A96D0C}" dt="2025-08-28T10:46:09.770" v="549" actId="1037"/>
          <ac:spMkLst>
            <pc:docMk/>
            <pc:sldMk cId="3719002786" sldId="256"/>
            <ac:spMk id="4" creationId="{D4479E86-75C3-3DBA-BDE1-0E2529797E81}"/>
          </ac:spMkLst>
        </pc:spChg>
        <pc:spChg chg="add mod">
          <ac:chgData name="Chris Marcum" userId="f2d1f3722c345595" providerId="LiveId" clId="{A3E9A7E0-6F6A-4F71-9B6C-5C4500A96D0C}" dt="2025-08-28T10:45:48.154" v="538" actId="255"/>
          <ac:spMkLst>
            <pc:docMk/>
            <pc:sldMk cId="3719002786" sldId="256"/>
            <ac:spMk id="5" creationId="{7D86F98D-9A28-2769-68A1-EC77E9D3E23D}"/>
          </ac:spMkLst>
        </pc:spChg>
        <pc:spChg chg="add mod">
          <ac:chgData name="Chris Marcum" userId="f2d1f3722c345595" providerId="LiveId" clId="{A3E9A7E0-6F6A-4F71-9B6C-5C4500A96D0C}" dt="2025-08-28T00:21:46.701" v="327" actId="207"/>
          <ac:spMkLst>
            <pc:docMk/>
            <pc:sldMk cId="3719002786" sldId="256"/>
            <ac:spMk id="9" creationId="{4E47ABFA-C388-7107-8289-22F63A55D447}"/>
          </ac:spMkLst>
        </pc:spChg>
        <pc:spChg chg="add mod">
          <ac:chgData name="Chris Marcum" userId="f2d1f3722c345595" providerId="LiveId" clId="{A3E9A7E0-6F6A-4F71-9B6C-5C4500A96D0C}" dt="2025-08-28T10:42:40.427" v="424" actId="1035"/>
          <ac:spMkLst>
            <pc:docMk/>
            <pc:sldMk cId="3719002786" sldId="256"/>
            <ac:spMk id="10" creationId="{FC2C4A21-B68E-3E36-9388-11396B25AB09}"/>
          </ac:spMkLst>
        </pc:spChg>
        <pc:spChg chg="add mod">
          <ac:chgData name="Chris Marcum" userId="f2d1f3722c345595" providerId="LiveId" clId="{A3E9A7E0-6F6A-4F71-9B6C-5C4500A96D0C}" dt="2025-08-28T10:46:21.931" v="555" actId="1036"/>
          <ac:spMkLst>
            <pc:docMk/>
            <pc:sldMk cId="3719002786" sldId="256"/>
            <ac:spMk id="11" creationId="{0A580868-7E3B-E87C-0AF5-ECF0913ADBBA}"/>
          </ac:spMkLst>
        </pc:spChg>
      </pc:sldChg>
      <pc:sldChg chg="addSp delSp modSp mod modClrScheme chgLayout">
        <pc:chgData name="Chris Marcum" userId="f2d1f3722c345595" providerId="LiveId" clId="{A3E9A7E0-6F6A-4F71-9B6C-5C4500A96D0C}" dt="2025-09-01T13:13:46.977" v="2366" actId="1036"/>
        <pc:sldMkLst>
          <pc:docMk/>
          <pc:sldMk cId="1018413154" sldId="257"/>
        </pc:sldMkLst>
        <pc:spChg chg="add mod">
          <ac:chgData name="Chris Marcum" userId="f2d1f3722c345595" providerId="LiveId" clId="{A3E9A7E0-6F6A-4F71-9B6C-5C4500A96D0C}" dt="2025-09-01T13:13:46.977" v="2366" actId="1036"/>
          <ac:spMkLst>
            <pc:docMk/>
            <pc:sldMk cId="1018413154" sldId="257"/>
            <ac:spMk id="3" creationId="{245D8102-9A7F-90B1-338E-85241F27ECE0}"/>
          </ac:spMkLst>
        </pc:spChg>
      </pc:sldChg>
      <pc:sldChg chg="addSp delSp modSp new mod modClrScheme chgLayout">
        <pc:chgData name="Chris Marcum" userId="f2d1f3722c345595" providerId="LiveId" clId="{A3E9A7E0-6F6A-4F71-9B6C-5C4500A96D0C}" dt="2025-09-01T13:13:53.449" v="2367"/>
        <pc:sldMkLst>
          <pc:docMk/>
          <pc:sldMk cId="3298237169" sldId="258"/>
        </pc:sldMkLst>
        <pc:spChg chg="add mod">
          <ac:chgData name="Chris Marcum" userId="f2d1f3722c345595" providerId="LiveId" clId="{A3E9A7E0-6F6A-4F71-9B6C-5C4500A96D0C}" dt="2025-09-01T13:12:00.125" v="2327"/>
          <ac:spMkLst>
            <pc:docMk/>
            <pc:sldMk cId="3298237169" sldId="258"/>
            <ac:spMk id="2" creationId="{D3A66348-9C56-B63E-F7E7-ACA222CDC96A}"/>
          </ac:spMkLst>
        </pc:spChg>
        <pc:spChg chg="add mod">
          <ac:chgData name="Chris Marcum" userId="f2d1f3722c345595" providerId="LiveId" clId="{A3E9A7E0-6F6A-4F71-9B6C-5C4500A96D0C}" dt="2025-08-30T01:25:38.187" v="824" actId="1076"/>
          <ac:spMkLst>
            <pc:docMk/>
            <pc:sldMk cId="3298237169" sldId="258"/>
            <ac:spMk id="3" creationId="{3D74308C-8263-13BB-161B-9514888F7423}"/>
          </ac:spMkLst>
        </pc:spChg>
        <pc:spChg chg="add mod">
          <ac:chgData name="Chris Marcum" userId="f2d1f3722c345595" providerId="LiveId" clId="{A3E9A7E0-6F6A-4F71-9B6C-5C4500A96D0C}" dt="2025-09-01T13:13:53.449" v="2367"/>
          <ac:spMkLst>
            <pc:docMk/>
            <pc:sldMk cId="3298237169" sldId="258"/>
            <ac:spMk id="4" creationId="{9C30BA71-3E64-8044-6C5E-D2ED0D1775F4}"/>
          </ac:spMkLst>
        </pc:spChg>
        <pc:spChg chg="add mod">
          <ac:chgData name="Chris Marcum" userId="f2d1f3722c345595" providerId="LiveId" clId="{A3E9A7E0-6F6A-4F71-9B6C-5C4500A96D0C}" dt="2025-08-30T01:23:14.712" v="784" actId="164"/>
          <ac:spMkLst>
            <pc:docMk/>
            <pc:sldMk cId="3298237169" sldId="258"/>
            <ac:spMk id="23" creationId="{91BE1816-4FBE-1763-9AC4-F59ACA84BBAA}"/>
          </ac:spMkLst>
        </pc:spChg>
        <pc:spChg chg="add mod">
          <ac:chgData name="Chris Marcum" userId="f2d1f3722c345595" providerId="LiveId" clId="{A3E9A7E0-6F6A-4F71-9B6C-5C4500A96D0C}" dt="2025-08-30T01:13:43.497" v="695" actId="164"/>
          <ac:spMkLst>
            <pc:docMk/>
            <pc:sldMk cId="3298237169" sldId="258"/>
            <ac:spMk id="24" creationId="{EE471A6C-40A9-0725-9839-77785DD9D4D0}"/>
          </ac:spMkLst>
        </pc:spChg>
        <pc:spChg chg="add mod">
          <ac:chgData name="Chris Marcum" userId="f2d1f3722c345595" providerId="LiveId" clId="{A3E9A7E0-6F6A-4F71-9B6C-5C4500A96D0C}" dt="2025-08-30T01:23:17.162" v="785" actId="164"/>
          <ac:spMkLst>
            <pc:docMk/>
            <pc:sldMk cId="3298237169" sldId="258"/>
            <ac:spMk id="26" creationId="{14AA04FC-DFE7-3237-74D6-52A0C414B143}"/>
          </ac:spMkLst>
        </pc:spChg>
        <pc:spChg chg="add mod topLvl">
          <ac:chgData name="Chris Marcum" userId="f2d1f3722c345595" providerId="LiveId" clId="{A3E9A7E0-6F6A-4F71-9B6C-5C4500A96D0C}" dt="2025-08-30T01:28:34.476" v="911" actId="164"/>
          <ac:spMkLst>
            <pc:docMk/>
            <pc:sldMk cId="3298237169" sldId="258"/>
            <ac:spMk id="27" creationId="{0EDCDC14-60E3-C105-6A38-503D11E186D9}"/>
          </ac:spMkLst>
        </pc:spChg>
        <pc:spChg chg="add mod">
          <ac:chgData name="Chris Marcum" userId="f2d1f3722c345595" providerId="LiveId" clId="{A3E9A7E0-6F6A-4F71-9B6C-5C4500A96D0C}" dt="2025-08-30T01:23:08.670" v="782" actId="164"/>
          <ac:spMkLst>
            <pc:docMk/>
            <pc:sldMk cId="3298237169" sldId="258"/>
            <ac:spMk id="28" creationId="{A2FD0367-9E3C-1ECF-CB0A-D9D4247E645A}"/>
          </ac:spMkLst>
        </pc:spChg>
        <pc:spChg chg="add mod">
          <ac:chgData name="Chris Marcum" userId="f2d1f3722c345595" providerId="LiveId" clId="{A3E9A7E0-6F6A-4F71-9B6C-5C4500A96D0C}" dt="2025-08-30T01:23:38.486" v="796" actId="164"/>
          <ac:spMkLst>
            <pc:docMk/>
            <pc:sldMk cId="3298237169" sldId="258"/>
            <ac:spMk id="31" creationId="{345C3D71-F20A-7F45-C328-88A47A4A99BD}"/>
          </ac:spMkLst>
        </pc:spChg>
        <pc:spChg chg="add mod">
          <ac:chgData name="Chris Marcum" userId="f2d1f3722c345595" providerId="LiveId" clId="{A3E9A7E0-6F6A-4F71-9B6C-5C4500A96D0C}" dt="2025-08-30T01:28:03.115" v="908" actId="1076"/>
          <ac:spMkLst>
            <pc:docMk/>
            <pc:sldMk cId="3298237169" sldId="258"/>
            <ac:spMk id="51" creationId="{468015A9-1EB5-81F0-8589-67D0C20F3249}"/>
          </ac:spMkLst>
        </pc:spChg>
        <pc:grpChg chg="add mod">
          <ac:chgData name="Chris Marcum" userId="f2d1f3722c345595" providerId="LiveId" clId="{A3E9A7E0-6F6A-4F71-9B6C-5C4500A96D0C}" dt="2025-08-30T01:23:17.162" v="785" actId="164"/>
          <ac:grpSpMkLst>
            <pc:docMk/>
            <pc:sldMk cId="3298237169" sldId="258"/>
            <ac:grpSpMk id="25" creationId="{72D51D85-70C1-29CB-AA49-FFE563D05478}"/>
          </ac:grpSpMkLst>
        </pc:grpChg>
        <pc:grpChg chg="add mod">
          <ac:chgData name="Chris Marcum" userId="f2d1f3722c345595" providerId="LiveId" clId="{A3E9A7E0-6F6A-4F71-9B6C-5C4500A96D0C}" dt="2025-08-30T01:29:07.928" v="917" actId="1076"/>
          <ac:grpSpMkLst>
            <pc:docMk/>
            <pc:sldMk cId="3298237169" sldId="258"/>
            <ac:grpSpMk id="43" creationId="{0818D69A-63FD-DC10-626E-5DCF73B2F621}"/>
          </ac:grpSpMkLst>
        </pc:grpChg>
        <pc:grpChg chg="add mod">
          <ac:chgData name="Chris Marcum" userId="f2d1f3722c345595" providerId="LiveId" clId="{A3E9A7E0-6F6A-4F71-9B6C-5C4500A96D0C}" dt="2025-08-30T01:28:58.798" v="916" actId="1076"/>
          <ac:grpSpMkLst>
            <pc:docMk/>
            <pc:sldMk cId="3298237169" sldId="258"/>
            <ac:grpSpMk id="45" creationId="{079C4A0B-4D48-FA6B-14A3-D80DBA0D10B9}"/>
          </ac:grpSpMkLst>
        </pc:grpChg>
        <pc:grpChg chg="add mod">
          <ac:chgData name="Chris Marcum" userId="f2d1f3722c345595" providerId="LiveId" clId="{A3E9A7E0-6F6A-4F71-9B6C-5C4500A96D0C}" dt="2025-08-30T01:29:12.501" v="918" actId="1076"/>
          <ac:grpSpMkLst>
            <pc:docMk/>
            <pc:sldMk cId="3298237169" sldId="258"/>
            <ac:grpSpMk id="46" creationId="{77E642A2-DDC9-D27A-669B-8E79390A857E}"/>
          </ac:grpSpMkLst>
        </pc:grpChg>
        <pc:grpChg chg="add mod">
          <ac:chgData name="Chris Marcum" userId="f2d1f3722c345595" providerId="LiveId" clId="{A3E9A7E0-6F6A-4F71-9B6C-5C4500A96D0C}" dt="2025-08-30T01:29:14.759" v="919" actId="1076"/>
          <ac:grpSpMkLst>
            <pc:docMk/>
            <pc:sldMk cId="3298237169" sldId="258"/>
            <ac:grpSpMk id="47" creationId="{BD67904B-E76D-A37D-63DE-5642EE1CD8BE}"/>
          </ac:grpSpMkLst>
        </pc:grpChg>
        <pc:grpChg chg="add mod">
          <ac:chgData name="Chris Marcum" userId="f2d1f3722c345595" providerId="LiveId" clId="{A3E9A7E0-6F6A-4F71-9B6C-5C4500A96D0C}" dt="2025-08-30T01:28:36.124" v="912" actId="1076"/>
          <ac:grpSpMkLst>
            <pc:docMk/>
            <pc:sldMk cId="3298237169" sldId="258"/>
            <ac:grpSpMk id="52" creationId="{AB48C102-0954-F8CE-AF88-F4C1154E3E1B}"/>
          </ac:grpSpMkLst>
        </pc:grpChg>
        <pc:picChg chg="add mod">
          <ac:chgData name="Chris Marcum" userId="f2d1f3722c345595" providerId="LiveId" clId="{A3E9A7E0-6F6A-4F71-9B6C-5C4500A96D0C}" dt="2025-08-30T01:24:27.911" v="809" actId="1076"/>
          <ac:picMkLst>
            <pc:docMk/>
            <pc:sldMk cId="3298237169" sldId="258"/>
            <ac:picMk id="7" creationId="{1A29C4E6-8014-FA0F-D59F-786D4775E9CA}"/>
          </ac:picMkLst>
        </pc:picChg>
        <pc:picChg chg="add mod">
          <ac:chgData name="Chris Marcum" userId="f2d1f3722c345595" providerId="LiveId" clId="{A3E9A7E0-6F6A-4F71-9B6C-5C4500A96D0C}" dt="2025-08-30T01:13:43.497" v="695" actId="164"/>
          <ac:picMkLst>
            <pc:docMk/>
            <pc:sldMk cId="3298237169" sldId="258"/>
            <ac:picMk id="11" creationId="{D18DF172-B72E-0242-7552-F0813FDB8962}"/>
          </ac:picMkLst>
        </pc:picChg>
        <pc:picChg chg="add mod">
          <ac:chgData name="Chris Marcum" userId="f2d1f3722c345595" providerId="LiveId" clId="{A3E9A7E0-6F6A-4F71-9B6C-5C4500A96D0C}" dt="2025-08-30T01:23:14.712" v="784" actId="164"/>
          <ac:picMkLst>
            <pc:docMk/>
            <pc:sldMk cId="3298237169" sldId="258"/>
            <ac:picMk id="14" creationId="{26E20816-B92F-B662-FF78-C3C721FA7D09}"/>
          </ac:picMkLst>
        </pc:picChg>
        <pc:picChg chg="add mod">
          <ac:chgData name="Chris Marcum" userId="f2d1f3722c345595" providerId="LiveId" clId="{A3E9A7E0-6F6A-4F71-9B6C-5C4500A96D0C}" dt="2025-08-30T01:23:08.670" v="782" actId="164"/>
          <ac:picMkLst>
            <pc:docMk/>
            <pc:sldMk cId="3298237169" sldId="258"/>
            <ac:picMk id="16" creationId="{0650F953-6F79-13C5-1A91-9B642867B86C}"/>
          </ac:picMkLst>
        </pc:picChg>
        <pc:picChg chg="add mod topLvl">
          <ac:chgData name="Chris Marcum" userId="f2d1f3722c345595" providerId="LiveId" clId="{A3E9A7E0-6F6A-4F71-9B6C-5C4500A96D0C}" dt="2025-08-30T01:28:34.476" v="911" actId="164"/>
          <ac:picMkLst>
            <pc:docMk/>
            <pc:sldMk cId="3298237169" sldId="258"/>
            <ac:picMk id="19" creationId="{433A4D8C-8C72-28AA-89DE-09AF826F1430}"/>
          </ac:picMkLst>
        </pc:picChg>
        <pc:picChg chg="add mod">
          <ac:chgData name="Chris Marcum" userId="f2d1f3722c345595" providerId="LiveId" clId="{A3E9A7E0-6F6A-4F71-9B6C-5C4500A96D0C}" dt="2025-08-30T01:23:38.486" v="796" actId="164"/>
          <ac:picMkLst>
            <pc:docMk/>
            <pc:sldMk cId="3298237169" sldId="258"/>
            <ac:picMk id="40" creationId="{45CACE72-FC6E-4201-B01C-FBE409ECAC7C}"/>
          </ac:picMkLst>
        </pc:picChg>
      </pc:sldChg>
      <pc:sldChg chg="addSp delSp modSp add mod modClrScheme chgLayout">
        <pc:chgData name="Chris Marcum" userId="f2d1f3722c345595" providerId="LiveId" clId="{A3E9A7E0-6F6A-4F71-9B6C-5C4500A96D0C}" dt="2025-09-01T13:13:55.433" v="2368"/>
        <pc:sldMkLst>
          <pc:docMk/>
          <pc:sldMk cId="1755700474" sldId="259"/>
        </pc:sldMkLst>
        <pc:spChg chg="add mod">
          <ac:chgData name="Chris Marcum" userId="f2d1f3722c345595" providerId="LiveId" clId="{A3E9A7E0-6F6A-4F71-9B6C-5C4500A96D0C}" dt="2025-09-01T13:13:55.433" v="2368"/>
          <ac:spMkLst>
            <pc:docMk/>
            <pc:sldMk cId="1755700474" sldId="259"/>
            <ac:spMk id="2" creationId="{B6C591F3-7FBC-200D-2A24-9392C24C224A}"/>
          </ac:spMkLst>
        </pc:spChg>
        <pc:picChg chg="add mod">
          <ac:chgData name="Chris Marcum" userId="f2d1f3722c345595" providerId="LiveId" clId="{A3E9A7E0-6F6A-4F71-9B6C-5C4500A96D0C}" dt="2025-08-28T01:02:04.692" v="359" actId="1076"/>
          <ac:picMkLst>
            <pc:docMk/>
            <pc:sldMk cId="1755700474" sldId="259"/>
            <ac:picMk id="1028" creationId="{C931B83A-7747-9EC4-8E90-ABA0193F8DA4}"/>
          </ac:picMkLst>
        </pc:picChg>
      </pc:sldChg>
      <pc:sldChg chg="addSp delSp modSp new mod ord modTransition modClrScheme delAnim modAnim chgLayout">
        <pc:chgData name="Chris Marcum" userId="f2d1f3722c345595" providerId="LiveId" clId="{A3E9A7E0-6F6A-4F71-9B6C-5C4500A96D0C}" dt="2025-09-01T13:16:51.967" v="2383"/>
        <pc:sldMkLst>
          <pc:docMk/>
          <pc:sldMk cId="378859915" sldId="260"/>
        </pc:sldMkLst>
        <pc:spChg chg="add mod">
          <ac:chgData name="Chris Marcum" userId="f2d1f3722c345595" providerId="LiveId" clId="{A3E9A7E0-6F6A-4F71-9B6C-5C4500A96D0C}" dt="2025-09-01T13:13:57.143" v="2369"/>
          <ac:spMkLst>
            <pc:docMk/>
            <pc:sldMk cId="378859915" sldId="260"/>
            <ac:spMk id="3" creationId="{5A3079CD-765C-C3A2-9A37-F71AD98644E1}"/>
          </ac:spMkLst>
        </pc:spChg>
        <pc:spChg chg="add mod">
          <ac:chgData name="Chris Marcum" userId="f2d1f3722c345595" providerId="LiveId" clId="{A3E9A7E0-6F6A-4F71-9B6C-5C4500A96D0C}" dt="2025-08-28T01:05:11.981" v="406" actId="1076"/>
          <ac:spMkLst>
            <pc:docMk/>
            <pc:sldMk cId="378859915" sldId="260"/>
            <ac:spMk id="2052" creationId="{EB757D93-A622-B8D7-0D31-90D8584173D4}"/>
          </ac:spMkLst>
        </pc:spChg>
        <pc:picChg chg="add del mod ord">
          <ac:chgData name="Chris Marcum" userId="f2d1f3722c345595" providerId="LiveId" clId="{A3E9A7E0-6F6A-4F71-9B6C-5C4500A96D0C}" dt="2025-08-30T21:26:12.763" v="1027" actId="478"/>
          <ac:picMkLst>
            <pc:docMk/>
            <pc:sldMk cId="378859915" sldId="260"/>
            <ac:picMk id="2050" creationId="{59893E12-CCA4-82D7-375A-F9861467FA5F}"/>
          </ac:picMkLst>
        </pc:picChg>
      </pc:sldChg>
      <pc:sldChg chg="addSp delSp modSp add mod modTransition">
        <pc:chgData name="Chris Marcum" userId="f2d1f3722c345595" providerId="LiveId" clId="{A3E9A7E0-6F6A-4F71-9B6C-5C4500A96D0C}" dt="2025-09-01T13:19:59.520" v="2420"/>
        <pc:sldMkLst>
          <pc:docMk/>
          <pc:sldMk cId="1379925672" sldId="261"/>
        </pc:sldMkLst>
        <pc:spChg chg="add mod">
          <ac:chgData name="Chris Marcum" userId="f2d1f3722c345595" providerId="LiveId" clId="{A3E9A7E0-6F6A-4F71-9B6C-5C4500A96D0C}" dt="2025-09-01T13:14:08.934" v="2374"/>
          <ac:spMkLst>
            <pc:docMk/>
            <pc:sldMk cId="1379925672" sldId="261"/>
            <ac:spMk id="3" creationId="{B6D150B7-1DC4-1AE9-DAA1-A29A099256A1}"/>
          </ac:spMkLst>
        </pc:spChg>
        <pc:picChg chg="add mod">
          <ac:chgData name="Chris Marcum" userId="f2d1f3722c345595" providerId="LiveId" clId="{A3E9A7E0-6F6A-4F71-9B6C-5C4500A96D0C}" dt="2025-09-01T13:19:05.282" v="2416" actId="1076"/>
          <ac:picMkLst>
            <pc:docMk/>
            <pc:sldMk cId="1379925672" sldId="261"/>
            <ac:picMk id="5" creationId="{9D44F3B0-C064-4E95-F21B-EDCB5C1BC47C}"/>
          </ac:picMkLst>
        </pc:picChg>
      </pc:sldChg>
      <pc:sldChg chg="addSp delSp modSp add mod">
        <pc:chgData name="Chris Marcum" userId="f2d1f3722c345595" providerId="LiveId" clId="{A3E9A7E0-6F6A-4F71-9B6C-5C4500A96D0C}" dt="2025-08-30T21:31:54.279" v="1078" actId="207"/>
        <pc:sldMkLst>
          <pc:docMk/>
          <pc:sldMk cId="1269165944" sldId="262"/>
        </pc:sldMkLst>
        <pc:spChg chg="mod">
          <ac:chgData name="Chris Marcum" userId="f2d1f3722c345595" providerId="LiveId" clId="{A3E9A7E0-6F6A-4F71-9B6C-5C4500A96D0C}" dt="2025-08-30T21:31:54.279" v="1078" actId="207"/>
          <ac:spMkLst>
            <pc:docMk/>
            <pc:sldMk cId="1269165944" sldId="262"/>
            <ac:spMk id="8" creationId="{AB56F9BE-F119-6FF5-ADD4-DC0CE158BF46}"/>
          </ac:spMkLst>
        </pc:spChg>
        <pc:picChg chg="add del mod">
          <ac:chgData name="Chris Marcum" userId="f2d1f3722c345595" providerId="LiveId" clId="{A3E9A7E0-6F6A-4F71-9B6C-5C4500A96D0C}" dt="2025-08-30T21:28:21.459" v="1056" actId="1076"/>
          <ac:picMkLst>
            <pc:docMk/>
            <pc:sldMk cId="1269165944" sldId="262"/>
            <ac:picMk id="2050" creationId="{C6E90E98-A95A-23E6-400D-290807D15B81}"/>
          </ac:picMkLst>
        </pc:picChg>
      </pc:sldChg>
      <pc:sldChg chg="addSp delSp modSp add mod ord">
        <pc:chgData name="Chris Marcum" userId="f2d1f3722c345595" providerId="LiveId" clId="{A3E9A7E0-6F6A-4F71-9B6C-5C4500A96D0C}" dt="2025-09-01T13:17:49.665" v="2408" actId="20577"/>
        <pc:sldMkLst>
          <pc:docMk/>
          <pc:sldMk cId="851902011" sldId="263"/>
        </pc:sldMkLst>
        <pc:spChg chg="add mod">
          <ac:chgData name="Chris Marcum" userId="f2d1f3722c345595" providerId="LiveId" clId="{A3E9A7E0-6F6A-4F71-9B6C-5C4500A96D0C}" dt="2025-09-01T13:17:49.665" v="2408" actId="20577"/>
          <ac:spMkLst>
            <pc:docMk/>
            <pc:sldMk cId="851902011" sldId="263"/>
            <ac:spMk id="4" creationId="{CF33F9F1-182B-C08C-6CCF-AFCB0CD395B7}"/>
          </ac:spMkLst>
        </pc:spChg>
        <pc:spChg chg="add mod">
          <ac:chgData name="Chris Marcum" userId="f2d1f3722c345595" providerId="LiveId" clId="{A3E9A7E0-6F6A-4F71-9B6C-5C4500A96D0C}" dt="2025-09-01T13:14:01.037" v="2370"/>
          <ac:spMkLst>
            <pc:docMk/>
            <pc:sldMk cId="851902011" sldId="263"/>
            <ac:spMk id="6" creationId="{04AB978E-3E03-394F-DC25-1CBDC2FCF8CB}"/>
          </ac:spMkLst>
        </pc:spChg>
      </pc:sldChg>
      <pc:sldChg chg="add del">
        <pc:chgData name="Chris Marcum" userId="f2d1f3722c345595" providerId="LiveId" clId="{A3E9A7E0-6F6A-4F71-9B6C-5C4500A96D0C}" dt="2025-08-30T21:29:59.535" v="1058" actId="47"/>
        <pc:sldMkLst>
          <pc:docMk/>
          <pc:sldMk cId="3502307287" sldId="263"/>
        </pc:sldMkLst>
      </pc:sldChg>
      <pc:sldChg chg="addSp delSp modSp add mod">
        <pc:chgData name="Chris Marcum" userId="f2d1f3722c345595" providerId="LiveId" clId="{A3E9A7E0-6F6A-4F71-9B6C-5C4500A96D0C}" dt="2025-09-01T13:18:20.841" v="2410"/>
        <pc:sldMkLst>
          <pc:docMk/>
          <pc:sldMk cId="503747032" sldId="264"/>
        </pc:sldMkLst>
        <pc:spChg chg="mod">
          <ac:chgData name="Chris Marcum" userId="f2d1f3722c345595" providerId="LiveId" clId="{A3E9A7E0-6F6A-4F71-9B6C-5C4500A96D0C}" dt="2025-09-01T13:18:20.841" v="2410"/>
          <ac:spMkLst>
            <pc:docMk/>
            <pc:sldMk cId="503747032" sldId="264"/>
            <ac:spMk id="4" creationId="{1EFD2FAC-2000-F173-3C6A-5DE50A352674}"/>
          </ac:spMkLst>
        </pc:spChg>
        <pc:spChg chg="add mod">
          <ac:chgData name="Chris Marcum" userId="f2d1f3722c345595" providerId="LiveId" clId="{A3E9A7E0-6F6A-4F71-9B6C-5C4500A96D0C}" dt="2025-09-01T12:50:34.980" v="1981" actId="164"/>
          <ac:spMkLst>
            <pc:docMk/>
            <pc:sldMk cId="503747032" sldId="264"/>
            <ac:spMk id="7" creationId="{44E4F13C-FBA8-C476-4294-DAD2E4F677C7}"/>
          </ac:spMkLst>
        </pc:spChg>
        <pc:spChg chg="add mod">
          <ac:chgData name="Chris Marcum" userId="f2d1f3722c345595" providerId="LiveId" clId="{A3E9A7E0-6F6A-4F71-9B6C-5C4500A96D0C}" dt="2025-09-01T12:50:34.980" v="1981" actId="164"/>
          <ac:spMkLst>
            <pc:docMk/>
            <pc:sldMk cId="503747032" sldId="264"/>
            <ac:spMk id="9" creationId="{EB4CD9BE-70F6-0793-D31A-CFABA26123F5}"/>
          </ac:spMkLst>
        </pc:spChg>
        <pc:spChg chg="add mod">
          <ac:chgData name="Chris Marcum" userId="f2d1f3722c345595" providerId="LiveId" clId="{A3E9A7E0-6F6A-4F71-9B6C-5C4500A96D0C}" dt="2025-09-01T13:14:03.075" v="2371"/>
          <ac:spMkLst>
            <pc:docMk/>
            <pc:sldMk cId="503747032" sldId="264"/>
            <ac:spMk id="17" creationId="{7FBCA06E-40B5-51A6-3B65-6209F1B31F85}"/>
          </ac:spMkLst>
        </pc:spChg>
        <pc:grpChg chg="add mod">
          <ac:chgData name="Chris Marcum" userId="f2d1f3722c345595" providerId="LiveId" clId="{A3E9A7E0-6F6A-4F71-9B6C-5C4500A96D0C}" dt="2025-09-01T12:50:40.652" v="1985" actId="1076"/>
          <ac:grpSpMkLst>
            <pc:docMk/>
            <pc:sldMk cId="503747032" sldId="264"/>
            <ac:grpSpMk id="15" creationId="{DB15C6A1-B292-87E9-8750-C4FFE6C4C13B}"/>
          </ac:grpSpMkLst>
        </pc:grpChg>
        <pc:cxnChg chg="add mod">
          <ac:chgData name="Chris Marcum" userId="f2d1f3722c345595" providerId="LiveId" clId="{A3E9A7E0-6F6A-4F71-9B6C-5C4500A96D0C}" dt="2025-09-01T12:50:34.980" v="1981" actId="164"/>
          <ac:cxnSpMkLst>
            <pc:docMk/>
            <pc:sldMk cId="503747032" sldId="264"/>
            <ac:cxnSpMk id="11" creationId="{208EB047-2508-80AC-2179-07540F1B916F}"/>
          </ac:cxnSpMkLst>
        </pc:cxnChg>
      </pc:sldChg>
      <pc:sldChg chg="addSp delSp modSp add mod modTransition">
        <pc:chgData name="Chris Marcum" userId="f2d1f3722c345595" providerId="LiveId" clId="{A3E9A7E0-6F6A-4F71-9B6C-5C4500A96D0C}" dt="2025-09-01T13:19:27.247" v="2418"/>
        <pc:sldMkLst>
          <pc:docMk/>
          <pc:sldMk cId="2954700930" sldId="265"/>
        </pc:sldMkLst>
        <pc:spChg chg="mod">
          <ac:chgData name="Chris Marcum" userId="f2d1f3722c345595" providerId="LiveId" clId="{A3E9A7E0-6F6A-4F71-9B6C-5C4500A96D0C}" dt="2025-09-01T13:18:23.631" v="2411"/>
          <ac:spMkLst>
            <pc:docMk/>
            <pc:sldMk cId="2954700930" sldId="265"/>
            <ac:spMk id="4" creationId="{F2D72AEC-0D71-9ADF-1AA8-B6B98BC6C620}"/>
          </ac:spMkLst>
        </pc:spChg>
        <pc:spChg chg="add mod">
          <ac:chgData name="Chris Marcum" userId="f2d1f3722c345595" providerId="LiveId" clId="{A3E9A7E0-6F6A-4F71-9B6C-5C4500A96D0C}" dt="2025-09-01T13:14:05.030" v="2372"/>
          <ac:spMkLst>
            <pc:docMk/>
            <pc:sldMk cId="2954700930" sldId="265"/>
            <ac:spMk id="20" creationId="{EE416854-2838-30EC-C97A-4CD43E8BAAB1}"/>
          </ac:spMkLst>
        </pc:spChg>
        <pc:cxnChg chg="add mod">
          <ac:chgData name="Chris Marcum" userId="f2d1f3722c345595" providerId="LiveId" clId="{A3E9A7E0-6F6A-4F71-9B6C-5C4500A96D0C}" dt="2025-09-01T12:52:40.651" v="2004" actId="14100"/>
          <ac:cxnSpMkLst>
            <pc:docMk/>
            <pc:sldMk cId="2954700930" sldId="265"/>
            <ac:cxnSpMk id="3" creationId="{61E31C65-B9C6-AB47-3353-524F1DA9B4F8}"/>
          </ac:cxnSpMkLst>
        </pc:cxnChg>
        <pc:cxnChg chg="add">
          <ac:chgData name="Chris Marcum" userId="f2d1f3722c345595" providerId="LiveId" clId="{A3E9A7E0-6F6A-4F71-9B6C-5C4500A96D0C}" dt="2025-09-01T12:52:27.421" v="2003" actId="11529"/>
          <ac:cxnSpMkLst>
            <pc:docMk/>
            <pc:sldMk cId="2954700930" sldId="265"/>
            <ac:cxnSpMk id="17" creationId="{69656FF5-A5F4-96F9-23B9-2B76CBCB8ABC}"/>
          </ac:cxnSpMkLst>
        </pc:cxnChg>
      </pc:sldChg>
      <pc:sldChg chg="add del">
        <pc:chgData name="Chris Marcum" userId="f2d1f3722c345595" providerId="LiveId" clId="{A3E9A7E0-6F6A-4F71-9B6C-5C4500A96D0C}" dt="2025-09-01T12:53:29.109" v="2009" actId="2696"/>
        <pc:sldMkLst>
          <pc:docMk/>
          <pc:sldMk cId="1548182480" sldId="266"/>
        </pc:sldMkLst>
      </pc:sldChg>
      <pc:sldChg chg="addSp modSp add mod modTransition">
        <pc:chgData name="Chris Marcum" userId="f2d1f3722c345595" providerId="LiveId" clId="{A3E9A7E0-6F6A-4F71-9B6C-5C4500A96D0C}" dt="2025-09-01T13:19:33.651" v="2419"/>
        <pc:sldMkLst>
          <pc:docMk/>
          <pc:sldMk cId="3031027846" sldId="267"/>
        </pc:sldMkLst>
        <pc:spChg chg="add mod">
          <ac:chgData name="Chris Marcum" userId="f2d1f3722c345595" providerId="LiveId" clId="{A3E9A7E0-6F6A-4F71-9B6C-5C4500A96D0C}" dt="2025-09-01T12:53:25.457" v="2008"/>
          <ac:spMkLst>
            <pc:docMk/>
            <pc:sldMk cId="3031027846" sldId="267"/>
            <ac:spMk id="2" creationId="{1FE4AD1C-90D6-4C95-4873-7672AF50315B}"/>
          </ac:spMkLst>
        </pc:spChg>
        <pc:spChg chg="mod">
          <ac:chgData name="Chris Marcum" userId="f2d1f3722c345595" providerId="LiveId" clId="{A3E9A7E0-6F6A-4F71-9B6C-5C4500A96D0C}" dt="2025-09-01T13:18:27.459" v="2412"/>
          <ac:spMkLst>
            <pc:docMk/>
            <pc:sldMk cId="3031027846" sldId="267"/>
            <ac:spMk id="4" creationId="{5BC01110-B5D7-C0E4-E3A6-5D4BE997781D}"/>
          </ac:spMkLst>
        </pc:spChg>
        <pc:spChg chg="add mod">
          <ac:chgData name="Chris Marcum" userId="f2d1f3722c345595" providerId="LiveId" clId="{A3E9A7E0-6F6A-4F71-9B6C-5C4500A96D0C}" dt="2025-09-01T13:14:06.965" v="2373"/>
          <ac:spMkLst>
            <pc:docMk/>
            <pc:sldMk cId="3031027846" sldId="267"/>
            <ac:spMk id="16" creationId="{B7C1FF63-3D6F-AD3C-0C4C-C26FFA8BBFAF}"/>
          </ac:spMkLst>
        </pc:spChg>
        <pc:cxnChg chg="add mod">
          <ac:chgData name="Chris Marcum" userId="f2d1f3722c345595" providerId="LiveId" clId="{A3E9A7E0-6F6A-4F71-9B6C-5C4500A96D0C}" dt="2025-09-01T12:53:50.709" v="2012" actId="14100"/>
          <ac:cxnSpMkLst>
            <pc:docMk/>
            <pc:sldMk cId="3031027846" sldId="267"/>
            <ac:cxnSpMk id="6" creationId="{68A155A3-A6D1-AD00-2089-F8F1BECEE37B}"/>
          </ac:cxnSpMkLst>
        </pc:cxnChg>
      </pc:sldChg>
      <pc:sldChg chg="addSp modSp add mod">
        <pc:chgData name="Chris Marcum" userId="f2d1f3722c345595" providerId="LiveId" clId="{A3E9A7E0-6F6A-4F71-9B6C-5C4500A96D0C}" dt="2025-09-04T03:04:35.689" v="4068" actId="20577"/>
        <pc:sldMkLst>
          <pc:docMk/>
          <pc:sldMk cId="4155251238" sldId="268"/>
        </pc:sldMkLst>
        <pc:spChg chg="add mod">
          <ac:chgData name="Chris Marcum" userId="f2d1f3722c345595" providerId="LiveId" clId="{A3E9A7E0-6F6A-4F71-9B6C-5C4500A96D0C}" dt="2025-09-01T13:14:16.423" v="2376"/>
          <ac:spMkLst>
            <pc:docMk/>
            <pc:sldMk cId="4155251238" sldId="268"/>
            <ac:spMk id="2" creationId="{974190E0-ACD1-CB7C-C4D9-8D4A821CA31C}"/>
          </ac:spMkLst>
        </pc:spChg>
        <pc:spChg chg="mod">
          <ac:chgData name="Chris Marcum" userId="f2d1f3722c345595" providerId="LiveId" clId="{A3E9A7E0-6F6A-4F71-9B6C-5C4500A96D0C}" dt="2025-09-04T03:04:35.689" v="4068" actId="20577"/>
          <ac:spMkLst>
            <pc:docMk/>
            <pc:sldMk cId="4155251238" sldId="268"/>
            <ac:spMk id="6" creationId="{FB90B75D-F084-F792-AD3D-6A4CCACD8047}"/>
          </ac:spMkLst>
        </pc:spChg>
      </pc:sldChg>
      <pc:sldChg chg="addSp modSp add mod">
        <pc:chgData name="Chris Marcum" userId="f2d1f3722c345595" providerId="LiveId" clId="{A3E9A7E0-6F6A-4F71-9B6C-5C4500A96D0C}" dt="2025-09-04T03:04:39.880" v="4070" actId="20577"/>
        <pc:sldMkLst>
          <pc:docMk/>
          <pc:sldMk cId="2705931132" sldId="269"/>
        </pc:sldMkLst>
        <pc:spChg chg="add mod">
          <ac:chgData name="Chris Marcum" userId="f2d1f3722c345595" providerId="LiveId" clId="{A3E9A7E0-6F6A-4F71-9B6C-5C4500A96D0C}" dt="2025-09-01T13:14:10.883" v="2375"/>
          <ac:spMkLst>
            <pc:docMk/>
            <pc:sldMk cId="2705931132" sldId="269"/>
            <ac:spMk id="2" creationId="{DB33480C-F7E0-B182-4994-45FFCA5A5125}"/>
          </ac:spMkLst>
        </pc:spChg>
        <pc:spChg chg="mod">
          <ac:chgData name="Chris Marcum" userId="f2d1f3722c345595" providerId="LiveId" clId="{A3E9A7E0-6F6A-4F71-9B6C-5C4500A96D0C}" dt="2025-09-04T03:04:39.880" v="4070" actId="20577"/>
          <ac:spMkLst>
            <pc:docMk/>
            <pc:sldMk cId="2705931132" sldId="269"/>
            <ac:spMk id="6" creationId="{0891AED5-6DCA-1352-505F-E3DD44EE5F10}"/>
          </ac:spMkLst>
        </pc:spChg>
      </pc:sldChg>
      <pc:sldChg chg="addSp delSp modSp add del mod modClrScheme chgLayout">
        <pc:chgData name="Chris Marcum" userId="f2d1f3722c345595" providerId="LiveId" clId="{A3E9A7E0-6F6A-4F71-9B6C-5C4500A96D0C}" dt="2025-09-07T20:38:40.925" v="4626" actId="2696"/>
        <pc:sldMkLst>
          <pc:docMk/>
          <pc:sldMk cId="2846062953" sldId="270"/>
        </pc:sldMkLst>
      </pc:sldChg>
      <pc:sldChg chg="addSp delSp modSp add mod modClrScheme chgLayout">
        <pc:chgData name="Chris Marcum" userId="f2d1f3722c345595" providerId="LiveId" clId="{A3E9A7E0-6F6A-4F71-9B6C-5C4500A96D0C}" dt="2025-09-01T13:15:17.349" v="2382" actId="478"/>
        <pc:sldMkLst>
          <pc:docMk/>
          <pc:sldMk cId="2525802349" sldId="271"/>
        </pc:sldMkLst>
      </pc:sldChg>
      <pc:sldChg chg="modSp add mod">
        <pc:chgData name="Chris Marcum" userId="f2d1f3722c345595" providerId="LiveId" clId="{A3E9A7E0-6F6A-4F71-9B6C-5C4500A96D0C}" dt="2025-09-01T15:53:34.508" v="2431" actId="20577"/>
        <pc:sldMkLst>
          <pc:docMk/>
          <pc:sldMk cId="1997808775" sldId="272"/>
        </pc:sldMkLst>
        <pc:spChg chg="mod">
          <ac:chgData name="Chris Marcum" userId="f2d1f3722c345595" providerId="LiveId" clId="{A3E9A7E0-6F6A-4F71-9B6C-5C4500A96D0C}" dt="2025-09-01T13:18:15.597" v="2409"/>
          <ac:spMkLst>
            <pc:docMk/>
            <pc:sldMk cId="1997808775" sldId="272"/>
            <ac:spMk id="4" creationId="{679D0BF8-4C67-5DF9-A2DB-F560EBA757BB}"/>
          </ac:spMkLst>
        </pc:spChg>
        <pc:graphicFrameChg chg="modGraphic">
          <ac:chgData name="Chris Marcum" userId="f2d1f3722c345595" providerId="LiveId" clId="{A3E9A7E0-6F6A-4F71-9B6C-5C4500A96D0C}" dt="2025-09-01T15:53:34.508" v="2431" actId="20577"/>
          <ac:graphicFrameMkLst>
            <pc:docMk/>
            <pc:sldMk cId="1997808775" sldId="272"/>
            <ac:graphicFrameMk id="8" creationId="{AB823395-96A4-08DD-389F-929140BD5577}"/>
          </ac:graphicFrameMkLst>
        </pc:graphicFrameChg>
      </pc:sldChg>
      <pc:sldChg chg="modSp add mod modTransition">
        <pc:chgData name="Chris Marcum" userId="f2d1f3722c345595" providerId="LiveId" clId="{A3E9A7E0-6F6A-4F71-9B6C-5C4500A96D0C}" dt="2025-09-04T03:04:32.318" v="4066" actId="20577"/>
        <pc:sldMkLst>
          <pc:docMk/>
          <pc:sldMk cId="3268763375" sldId="273"/>
        </pc:sldMkLst>
        <pc:spChg chg="mod">
          <ac:chgData name="Chris Marcum" userId="f2d1f3722c345595" providerId="LiveId" clId="{A3E9A7E0-6F6A-4F71-9B6C-5C4500A96D0C}" dt="2025-09-04T03:04:32.318" v="4066" actId="20577"/>
          <ac:spMkLst>
            <pc:docMk/>
            <pc:sldMk cId="3268763375" sldId="273"/>
            <ac:spMk id="6" creationId="{F2A4D7B4-BA2E-A73A-CB6B-3656DEC60CE5}"/>
          </ac:spMkLst>
        </pc:spChg>
      </pc:sldChg>
      <pc:sldChg chg="addSp delSp modSp new mod modClrScheme chgLayout">
        <pc:chgData name="Chris Marcum" userId="f2d1f3722c345595" providerId="LiveId" clId="{A3E9A7E0-6F6A-4F71-9B6C-5C4500A96D0C}" dt="2025-09-07T21:32:26.057" v="5561" actId="20577"/>
        <pc:sldMkLst>
          <pc:docMk/>
          <pc:sldMk cId="3994936827" sldId="274"/>
        </pc:sldMkLst>
        <pc:spChg chg="add mod">
          <ac:chgData name="Chris Marcum" userId="f2d1f3722c345595" providerId="LiveId" clId="{A3E9A7E0-6F6A-4F71-9B6C-5C4500A96D0C}" dt="2025-09-01T15:56:00.541" v="2434"/>
          <ac:spMkLst>
            <pc:docMk/>
            <pc:sldMk cId="3994936827" sldId="274"/>
            <ac:spMk id="4" creationId="{D9774B0A-2F36-B386-0DD6-387BA14F75C9}"/>
          </ac:spMkLst>
        </pc:spChg>
        <pc:spChg chg="add mod">
          <ac:chgData name="Chris Marcum" userId="f2d1f3722c345595" providerId="LiveId" clId="{A3E9A7E0-6F6A-4F71-9B6C-5C4500A96D0C}" dt="2025-09-07T21:32:26.057" v="5561" actId="20577"/>
          <ac:spMkLst>
            <pc:docMk/>
            <pc:sldMk cId="3994936827" sldId="274"/>
            <ac:spMk id="5" creationId="{8CBC36DD-566A-AF69-1358-B3452B657BF9}"/>
          </ac:spMkLst>
        </pc:spChg>
        <pc:spChg chg="add mod">
          <ac:chgData name="Chris Marcum" userId="f2d1f3722c345595" providerId="LiveId" clId="{A3E9A7E0-6F6A-4F71-9B6C-5C4500A96D0C}" dt="2025-09-07T21:16:07.647" v="5076" actId="1076"/>
          <ac:spMkLst>
            <pc:docMk/>
            <pc:sldMk cId="3994936827" sldId="274"/>
            <ac:spMk id="7" creationId="{A7B218CC-271F-A1E0-94C4-6B387042B96B}"/>
          </ac:spMkLst>
        </pc:spChg>
      </pc:sldChg>
      <pc:sldChg chg="addSp delSp modSp add mod">
        <pc:chgData name="Chris Marcum" userId="f2d1f3722c345595" providerId="LiveId" clId="{A3E9A7E0-6F6A-4F71-9B6C-5C4500A96D0C}" dt="2025-09-01T16:07:17.473" v="3024" actId="1076"/>
        <pc:sldMkLst>
          <pc:docMk/>
          <pc:sldMk cId="1713731774" sldId="275"/>
        </pc:sldMkLst>
      </pc:sldChg>
      <pc:sldChg chg="delSp add">
        <pc:chgData name="Chris Marcum" userId="f2d1f3722c345595" providerId="LiveId" clId="{A3E9A7E0-6F6A-4F71-9B6C-5C4500A96D0C}" dt="2025-09-01T16:08:10.910" v="3026" actId="478"/>
        <pc:sldMkLst>
          <pc:docMk/>
          <pc:sldMk cId="290331067" sldId="276"/>
        </pc:sldMkLst>
      </pc:sldChg>
      <pc:sldChg chg="addSp modSp add mod">
        <pc:chgData name="Chris Marcum" userId="f2d1f3722c345595" providerId="LiveId" clId="{A3E9A7E0-6F6A-4F71-9B6C-5C4500A96D0C}" dt="2025-09-06T02:14:52.537" v="4423" actId="1076"/>
        <pc:sldMkLst>
          <pc:docMk/>
          <pc:sldMk cId="1991987758" sldId="277"/>
        </pc:sldMkLst>
      </pc:sldChg>
      <pc:sldChg chg="addSp delSp modSp add mod">
        <pc:chgData name="Chris Marcum" userId="f2d1f3722c345595" providerId="LiveId" clId="{A3E9A7E0-6F6A-4F71-9B6C-5C4500A96D0C}" dt="2025-09-06T02:13:02.427" v="4262" actId="14861"/>
        <pc:sldMkLst>
          <pc:docMk/>
          <pc:sldMk cId="998724541" sldId="278"/>
        </pc:sldMkLst>
      </pc:sldChg>
      <pc:sldChg chg="addSp delSp modSp add mod ord">
        <pc:chgData name="Chris Marcum" userId="f2d1f3722c345595" providerId="LiveId" clId="{A3E9A7E0-6F6A-4F71-9B6C-5C4500A96D0C}" dt="2025-09-06T02:15:54.368" v="4429" actId="1076"/>
        <pc:sldMkLst>
          <pc:docMk/>
          <pc:sldMk cId="3452856870" sldId="279"/>
        </pc:sldMkLst>
      </pc:sldChg>
      <pc:sldChg chg="addSp modSp add mod">
        <pc:chgData name="Chris Marcum" userId="f2d1f3722c345595" providerId="LiveId" clId="{A3E9A7E0-6F6A-4F71-9B6C-5C4500A96D0C}" dt="2025-09-06T02:20:13.517" v="4447" actId="1076"/>
        <pc:sldMkLst>
          <pc:docMk/>
          <pc:sldMk cId="4054270391" sldId="280"/>
        </pc:sldMkLst>
      </pc:sldChg>
      <pc:sldChg chg="addSp delSp modSp add mod">
        <pc:chgData name="Chris Marcum" userId="f2d1f3722c345595" providerId="LiveId" clId="{A3E9A7E0-6F6A-4F71-9B6C-5C4500A96D0C}" dt="2025-09-06T02:24:30.089" v="4490" actId="1076"/>
        <pc:sldMkLst>
          <pc:docMk/>
          <pc:sldMk cId="3353282068" sldId="281"/>
        </pc:sldMkLst>
      </pc:sldChg>
      <pc:sldChg chg="new del">
        <pc:chgData name="Chris Marcum" userId="f2d1f3722c345595" providerId="LiveId" clId="{A3E9A7E0-6F6A-4F71-9B6C-5C4500A96D0C}" dt="2025-09-06T02:20:29.750" v="4449" actId="2696"/>
        <pc:sldMkLst>
          <pc:docMk/>
          <pc:sldMk cId="3607935019" sldId="281"/>
        </pc:sldMkLst>
      </pc:sldChg>
      <pc:sldChg chg="addSp delSp modSp add mod modClrScheme chgLayout">
        <pc:chgData name="Chris Marcum" userId="f2d1f3722c345595" providerId="LiveId" clId="{A3E9A7E0-6F6A-4F71-9B6C-5C4500A96D0C}" dt="2025-09-07T20:51:57.311" v="4630" actId="14100"/>
        <pc:sldMkLst>
          <pc:docMk/>
          <pc:sldMk cId="3647971395" sldId="282"/>
        </pc:sldMkLst>
        <pc:spChg chg="mod">
          <ac:chgData name="Chris Marcum" userId="f2d1f3722c345595" providerId="LiveId" clId="{A3E9A7E0-6F6A-4F71-9B6C-5C4500A96D0C}" dt="2025-09-06T02:42:47.271" v="4519" actId="26606"/>
          <ac:spMkLst>
            <pc:docMk/>
            <pc:sldMk cId="3647971395" sldId="282"/>
            <ac:spMk id="4" creationId="{E4576ABF-6120-D69F-2735-5A0A0364A35E}"/>
          </ac:spMkLst>
        </pc:spChg>
      </pc:sldChg>
      <pc:sldChg chg="addSp modSp new mod ord">
        <pc:chgData name="Chris Marcum" userId="f2d1f3722c345595" providerId="LiveId" clId="{A3E9A7E0-6F6A-4F71-9B6C-5C4500A96D0C}" dt="2025-09-07T20:38:51.333" v="4627" actId="20577"/>
        <pc:sldMkLst>
          <pc:docMk/>
          <pc:sldMk cId="2903057385" sldId="283"/>
        </pc:sldMkLst>
        <pc:spChg chg="mod">
          <ac:chgData name="Chris Marcum" userId="f2d1f3722c345595" providerId="LiveId" clId="{A3E9A7E0-6F6A-4F71-9B6C-5C4500A96D0C}" dt="2025-09-07T20:38:51.333" v="4627" actId="20577"/>
          <ac:spMkLst>
            <pc:docMk/>
            <pc:sldMk cId="2903057385" sldId="283"/>
            <ac:spMk id="2" creationId="{ABA22B17-7103-50FA-8731-3AA68E427928}"/>
          </ac:spMkLst>
        </pc:spChg>
        <pc:spChg chg="add mod">
          <ac:chgData name="Chris Marcum" userId="f2d1f3722c345595" providerId="LiveId" clId="{A3E9A7E0-6F6A-4F71-9B6C-5C4500A96D0C}" dt="2025-09-07T20:37:20.372" v="4562"/>
          <ac:spMkLst>
            <pc:docMk/>
            <pc:sldMk cId="2903057385" sldId="283"/>
            <ac:spMk id="3" creationId="{5710C21E-970C-9F57-1FB9-B42A90F30F73}"/>
          </ac:spMkLst>
        </pc:spChg>
      </pc:sldChg>
      <pc:sldChg chg="addSp modSp add mod">
        <pc:chgData name="Chris Marcum" userId="f2d1f3722c345595" providerId="LiveId" clId="{A3E9A7E0-6F6A-4F71-9B6C-5C4500A96D0C}" dt="2025-09-07T20:38:56.539" v="4628" actId="20577"/>
        <pc:sldMkLst>
          <pc:docMk/>
          <pc:sldMk cId="1377156075" sldId="284"/>
        </pc:sldMkLst>
        <pc:spChg chg="mod">
          <ac:chgData name="Chris Marcum" userId="f2d1f3722c345595" providerId="LiveId" clId="{A3E9A7E0-6F6A-4F71-9B6C-5C4500A96D0C}" dt="2025-09-07T20:38:56.539" v="4628" actId="20577"/>
          <ac:spMkLst>
            <pc:docMk/>
            <pc:sldMk cId="1377156075" sldId="284"/>
            <ac:spMk id="2" creationId="{47EABB86-FDBB-849C-7A32-C91DEB4F4A3A}"/>
          </ac:spMkLst>
        </pc:spChg>
        <pc:spChg chg="add mod">
          <ac:chgData name="Chris Marcum" userId="f2d1f3722c345595" providerId="LiveId" clId="{A3E9A7E0-6F6A-4F71-9B6C-5C4500A96D0C}" dt="2025-09-07T20:38:15.576" v="4625" actId="20577"/>
          <ac:spMkLst>
            <pc:docMk/>
            <pc:sldMk cId="1377156075" sldId="284"/>
            <ac:spMk id="4" creationId="{CEC1E75D-94BF-9F09-1420-B69F7B65560D}"/>
          </ac:spMkLst>
        </pc:spChg>
      </pc:sldChg>
      <pc:sldChg chg="modSp add mod">
        <pc:chgData name="Chris Marcum" userId="f2d1f3722c345595" providerId="LiveId" clId="{A3E9A7E0-6F6A-4F71-9B6C-5C4500A96D0C}" dt="2025-09-07T21:30:21.165" v="5320" actId="20577"/>
        <pc:sldMkLst>
          <pc:docMk/>
          <pc:sldMk cId="67294093" sldId="285"/>
        </pc:sldMkLst>
      </pc:sldChg>
      <pc:sldChg chg="addSp delSp modSp add mod">
        <pc:chgData name="Chris Marcum" userId="f2d1f3722c345595" providerId="LiveId" clId="{A3E9A7E0-6F6A-4F71-9B6C-5C4500A96D0C}" dt="2025-09-07T21:37:38.768" v="5785" actId="20577"/>
        <pc:sldMkLst>
          <pc:docMk/>
          <pc:sldMk cId="3496480193" sldId="286"/>
        </pc:sldMkLst>
        <pc:spChg chg="mod">
          <ac:chgData name="Chris Marcum" userId="f2d1f3722c345595" providerId="LiveId" clId="{A3E9A7E0-6F6A-4F71-9B6C-5C4500A96D0C}" dt="2025-09-07T21:37:38.768" v="5785" actId="20577"/>
          <ac:spMkLst>
            <pc:docMk/>
            <pc:sldMk cId="3496480193" sldId="286"/>
            <ac:spMk id="5" creationId="{02A81DE4-1598-B8BF-283D-CEE99EAD391D}"/>
          </ac:spMkLst>
        </pc:spChg>
        <pc:spChg chg="add del mod">
          <ac:chgData name="Chris Marcum" userId="f2d1f3722c345595" providerId="LiveId" clId="{A3E9A7E0-6F6A-4F71-9B6C-5C4500A96D0C}" dt="2025-09-07T21:35:05.434" v="5628" actId="14100"/>
          <ac:spMkLst>
            <pc:docMk/>
            <pc:sldMk cId="3496480193" sldId="286"/>
            <ac:spMk id="7" creationId="{A351D708-65C4-9FCA-E47E-9D24EA36F1B2}"/>
          </ac:spMkLst>
        </pc:spChg>
      </pc:sldChg>
      <pc:sldMasterChg chg="modSldLayout">
        <pc:chgData name="Chris Marcum" userId="f2d1f3722c345595" providerId="LiveId" clId="{A3E9A7E0-6F6A-4F71-9B6C-5C4500A96D0C}" dt="2025-08-30T01:32:35.863" v="941" actId="208"/>
        <pc:sldMasterMkLst>
          <pc:docMk/>
          <pc:sldMasterMk cId="608391802" sldId="2147483740"/>
        </pc:sldMasterMkLst>
        <pc:sldLayoutChg chg="addSp modSp mod">
          <pc:chgData name="Chris Marcum" userId="f2d1f3722c345595" providerId="LiveId" clId="{A3E9A7E0-6F6A-4F71-9B6C-5C4500A96D0C}" dt="2025-08-30T01:32:35.863" v="941" actId="208"/>
          <pc:sldLayoutMkLst>
            <pc:docMk/>
            <pc:sldMasterMk cId="608391802" sldId="2147483740"/>
            <pc:sldLayoutMk cId="3374049565" sldId="2147483742"/>
          </pc:sldLayoutMkLst>
          <pc:spChg chg="add mod">
            <ac:chgData name="Chris Marcum" userId="f2d1f3722c345595" providerId="LiveId" clId="{A3E9A7E0-6F6A-4F71-9B6C-5C4500A96D0C}" dt="2025-08-30T01:32:35.863" v="941" actId="208"/>
            <ac:spMkLst>
              <pc:docMk/>
              <pc:sldMasterMk cId="608391802" sldId="2147483740"/>
              <pc:sldLayoutMk cId="3374049565" sldId="2147483742"/>
              <ac:spMk id="8" creationId="{11618B57-A109-D50B-DAB1-B854182E70EC}"/>
            </ac:spMkLst>
          </pc:spChg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C47696-265F-40A1-84D8-A54A374D5092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C59482C-4732-4B5D-8B33-FFB7EE68DF0A}">
      <dgm:prSet phldrT="[Text]" phldr="0"/>
      <dgm:spPr/>
      <dgm:t>
        <a:bodyPr/>
        <a:lstStyle/>
        <a:p>
          <a:endParaRPr lang="en-US" dirty="0"/>
        </a:p>
      </dgm:t>
    </dgm:pt>
    <dgm:pt modelId="{D21D1D5E-B363-4297-A21D-120569D4FB62}" type="parTrans" cxnId="{94569AEB-FC90-4112-AA59-ABB112764909}">
      <dgm:prSet/>
      <dgm:spPr/>
      <dgm:t>
        <a:bodyPr/>
        <a:lstStyle/>
        <a:p>
          <a:endParaRPr lang="en-US"/>
        </a:p>
      </dgm:t>
    </dgm:pt>
    <dgm:pt modelId="{EC32D741-2900-49D0-AF7C-AB360FCF791B}" type="sibTrans" cxnId="{94569AEB-FC90-4112-AA59-ABB112764909}">
      <dgm:prSet/>
      <dgm:spPr>
        <a:solidFill>
          <a:srgbClr val="023C66"/>
        </a:solidFill>
      </dgm:spPr>
      <dgm:t>
        <a:bodyPr/>
        <a:lstStyle/>
        <a:p>
          <a:endParaRPr lang="en-US"/>
        </a:p>
      </dgm:t>
    </dgm:pt>
    <dgm:pt modelId="{41C4BA9E-2784-4BDA-895A-952658115208}">
      <dgm:prSet phldrT="[Text]" phldr="0"/>
      <dgm:spPr/>
      <dgm:t>
        <a:bodyPr/>
        <a:lstStyle/>
        <a:p>
          <a:r>
            <a:rPr lang="en-US" dirty="0"/>
            <a:t>Lookup contributor ORCID ids</a:t>
          </a:r>
        </a:p>
      </dgm:t>
    </dgm:pt>
    <dgm:pt modelId="{F137DC86-3627-4DD2-A382-74109560C756}" type="parTrans" cxnId="{EC079C5A-6BAA-493D-96AD-5E35EB329F23}">
      <dgm:prSet/>
      <dgm:spPr/>
      <dgm:t>
        <a:bodyPr/>
        <a:lstStyle/>
        <a:p>
          <a:endParaRPr lang="en-US"/>
        </a:p>
      </dgm:t>
    </dgm:pt>
    <dgm:pt modelId="{A5544568-948E-4457-9B83-50DD6AF49085}" type="sibTrans" cxnId="{EC079C5A-6BAA-493D-96AD-5E35EB329F23}">
      <dgm:prSet/>
      <dgm:spPr/>
      <dgm:t>
        <a:bodyPr/>
        <a:lstStyle/>
        <a:p>
          <a:endParaRPr lang="en-US"/>
        </a:p>
      </dgm:t>
    </dgm:pt>
    <dgm:pt modelId="{692CDAE7-1030-4192-B87A-8326F9052406}">
      <dgm:prSet phldrT="[Text]" phldr="0"/>
      <dgm:spPr/>
      <dgm:t>
        <a:bodyPr/>
        <a:lstStyle/>
        <a:p>
          <a:endParaRPr lang="en-US" dirty="0"/>
        </a:p>
      </dgm:t>
    </dgm:pt>
    <dgm:pt modelId="{0F12F70E-DDC3-400A-8FF4-F2465BCB6865}" type="parTrans" cxnId="{098B148A-810E-4426-B6E3-9EC12C5C8C11}">
      <dgm:prSet/>
      <dgm:spPr/>
      <dgm:t>
        <a:bodyPr/>
        <a:lstStyle/>
        <a:p>
          <a:endParaRPr lang="en-US"/>
        </a:p>
      </dgm:t>
    </dgm:pt>
    <dgm:pt modelId="{0897CA7C-E4E3-4A3E-A8D7-53600854750E}" type="sibTrans" cxnId="{098B148A-810E-4426-B6E3-9EC12C5C8C11}">
      <dgm:prSet/>
      <dgm:spPr>
        <a:solidFill>
          <a:srgbClr val="023C66"/>
        </a:solidFill>
      </dgm:spPr>
      <dgm:t>
        <a:bodyPr/>
        <a:lstStyle/>
        <a:p>
          <a:endParaRPr lang="en-US"/>
        </a:p>
      </dgm:t>
    </dgm:pt>
    <dgm:pt modelId="{0BDF430C-37C7-4E34-81E2-189089C10CD5}">
      <dgm:prSet phldrT="[Text]" phldr="0"/>
      <dgm:spPr/>
      <dgm:t>
        <a:bodyPr/>
        <a:lstStyle/>
        <a:p>
          <a:r>
            <a:rPr lang="en-US" dirty="0"/>
            <a:t>Interrogate </a:t>
          </a:r>
          <a:r>
            <a:rPr lang="en-US" dirty="0" err="1"/>
            <a:t>OpenAlex</a:t>
          </a:r>
          <a:endParaRPr lang="en-US" dirty="0"/>
        </a:p>
      </dgm:t>
    </dgm:pt>
    <dgm:pt modelId="{9094250F-264A-4A7E-8B96-DD31E155CCEA}" type="parTrans" cxnId="{66894499-F0AD-4918-9C98-5C9C4947F7B4}">
      <dgm:prSet/>
      <dgm:spPr/>
      <dgm:t>
        <a:bodyPr/>
        <a:lstStyle/>
        <a:p>
          <a:endParaRPr lang="en-US"/>
        </a:p>
      </dgm:t>
    </dgm:pt>
    <dgm:pt modelId="{6F7B1C3D-EF01-4173-8D24-7ABC1E87425F}" type="sibTrans" cxnId="{66894499-F0AD-4918-9C98-5C9C4947F7B4}">
      <dgm:prSet/>
      <dgm:spPr/>
      <dgm:t>
        <a:bodyPr/>
        <a:lstStyle/>
        <a:p>
          <a:endParaRPr lang="en-US"/>
        </a:p>
      </dgm:t>
    </dgm:pt>
    <dgm:pt modelId="{0BAE6048-386A-4234-B3BA-ABDB02FC1AFF}">
      <dgm:prSet phldrT="[Text]" phldr="0"/>
      <dgm:spPr/>
      <dgm:t>
        <a:bodyPr/>
        <a:lstStyle/>
        <a:p>
          <a:endParaRPr lang="en-US" dirty="0"/>
        </a:p>
      </dgm:t>
    </dgm:pt>
    <dgm:pt modelId="{0DB98DE6-9FF3-4CEF-87D6-13DC49C83D16}" type="parTrans" cxnId="{85DE85E3-29D3-4EB7-94FB-7922EDD15229}">
      <dgm:prSet/>
      <dgm:spPr/>
      <dgm:t>
        <a:bodyPr/>
        <a:lstStyle/>
        <a:p>
          <a:endParaRPr lang="en-US"/>
        </a:p>
      </dgm:t>
    </dgm:pt>
    <dgm:pt modelId="{8805147F-D314-478D-A643-6C1D8D288B49}" type="sibTrans" cxnId="{85DE85E3-29D3-4EB7-94FB-7922EDD15229}">
      <dgm:prSet/>
      <dgm:spPr>
        <a:solidFill>
          <a:srgbClr val="023C66"/>
        </a:solidFill>
      </dgm:spPr>
      <dgm:t>
        <a:bodyPr/>
        <a:lstStyle/>
        <a:p>
          <a:endParaRPr lang="en-US"/>
        </a:p>
      </dgm:t>
    </dgm:pt>
    <dgm:pt modelId="{4FA16CD6-1DAA-4AE7-86FE-ECB4A7CFE761}">
      <dgm:prSet phldrT="[Text]" phldr="0"/>
      <dgm:spPr/>
      <dgm:t>
        <a:bodyPr/>
        <a:lstStyle/>
        <a:p>
          <a:r>
            <a:rPr lang="en-US" dirty="0"/>
            <a:t>Collect </a:t>
          </a:r>
          <a:r>
            <a:rPr lang="en-US" dirty="0" err="1"/>
            <a:t>OpenAlex</a:t>
          </a:r>
          <a:r>
            <a:rPr lang="en-US" dirty="0"/>
            <a:t> Records</a:t>
          </a:r>
        </a:p>
      </dgm:t>
    </dgm:pt>
    <dgm:pt modelId="{644CC6C9-504E-41E2-8754-C5A430F666BD}" type="parTrans" cxnId="{E389535F-F73B-4A21-8F6E-6307A96C925F}">
      <dgm:prSet/>
      <dgm:spPr/>
      <dgm:t>
        <a:bodyPr/>
        <a:lstStyle/>
        <a:p>
          <a:endParaRPr lang="en-US"/>
        </a:p>
      </dgm:t>
    </dgm:pt>
    <dgm:pt modelId="{B2232C4C-2D23-4310-876C-CDC31BD000DD}" type="sibTrans" cxnId="{E389535F-F73B-4A21-8F6E-6307A96C925F}">
      <dgm:prSet/>
      <dgm:spPr/>
      <dgm:t>
        <a:bodyPr/>
        <a:lstStyle/>
        <a:p>
          <a:endParaRPr lang="en-US"/>
        </a:p>
      </dgm:t>
    </dgm:pt>
    <dgm:pt modelId="{056843D6-7A2C-48D4-BB8D-E5170EA10E2D}">
      <dgm:prSet phldrT="[Text]" phldr="0"/>
      <dgm:spPr/>
      <dgm:t>
        <a:bodyPr/>
        <a:lstStyle/>
        <a:p>
          <a:endParaRPr lang="en-US" dirty="0"/>
        </a:p>
      </dgm:t>
    </dgm:pt>
    <dgm:pt modelId="{037348D0-9DB2-4888-A192-2523090CBF9F}" type="parTrans" cxnId="{320696FB-EDEA-4725-A9D9-B7118CC40F49}">
      <dgm:prSet/>
      <dgm:spPr/>
      <dgm:t>
        <a:bodyPr/>
        <a:lstStyle/>
        <a:p>
          <a:endParaRPr lang="en-US"/>
        </a:p>
      </dgm:t>
    </dgm:pt>
    <dgm:pt modelId="{91ED7A0C-510A-4FC7-AABE-62322DFC2917}" type="sibTrans" cxnId="{320696FB-EDEA-4725-A9D9-B7118CC40F49}">
      <dgm:prSet/>
      <dgm:spPr/>
      <dgm:t>
        <a:bodyPr/>
        <a:lstStyle/>
        <a:p>
          <a:endParaRPr lang="en-US"/>
        </a:p>
      </dgm:t>
    </dgm:pt>
    <dgm:pt modelId="{E53E131E-B859-4B84-A00D-BB65F0A6B1C5}">
      <dgm:prSet phldrT="[Text]" phldr="0"/>
      <dgm:spPr/>
      <dgm:t>
        <a:bodyPr/>
        <a:lstStyle/>
        <a:p>
          <a:r>
            <a:rPr lang="en-US" dirty="0"/>
            <a:t>Network Analysis</a:t>
          </a:r>
        </a:p>
      </dgm:t>
    </dgm:pt>
    <dgm:pt modelId="{6D3EE849-8F81-47A2-B148-0DE648D325DD}" type="parTrans" cxnId="{E867E3E3-E97D-4A7A-8025-EB1666A21797}">
      <dgm:prSet/>
      <dgm:spPr/>
      <dgm:t>
        <a:bodyPr/>
        <a:lstStyle/>
        <a:p>
          <a:endParaRPr lang="en-US"/>
        </a:p>
      </dgm:t>
    </dgm:pt>
    <dgm:pt modelId="{74B56175-2209-439B-8C6B-86E9676DA449}" type="sibTrans" cxnId="{E867E3E3-E97D-4A7A-8025-EB1666A21797}">
      <dgm:prSet/>
      <dgm:spPr/>
      <dgm:t>
        <a:bodyPr/>
        <a:lstStyle/>
        <a:p>
          <a:endParaRPr lang="en-US"/>
        </a:p>
      </dgm:t>
    </dgm:pt>
    <dgm:pt modelId="{59D4A17C-6935-48D6-9FB3-BE94C9D4A821}" type="pres">
      <dgm:prSet presAssocID="{5AC47696-265F-40A1-84D8-A54A374D5092}" presName="linearFlow" presStyleCnt="0">
        <dgm:presLayoutVars>
          <dgm:dir/>
          <dgm:animLvl val="lvl"/>
          <dgm:resizeHandles val="exact"/>
        </dgm:presLayoutVars>
      </dgm:prSet>
      <dgm:spPr/>
    </dgm:pt>
    <dgm:pt modelId="{C157C367-507A-48D8-A888-B198297C49D3}" type="pres">
      <dgm:prSet presAssocID="{9C59482C-4732-4B5D-8B33-FFB7EE68DF0A}" presName="composite" presStyleCnt="0"/>
      <dgm:spPr/>
    </dgm:pt>
    <dgm:pt modelId="{ADF3041D-16C9-4CA3-86D1-C0A0C70EF8F5}" type="pres">
      <dgm:prSet presAssocID="{9C59482C-4732-4B5D-8B33-FFB7EE68DF0A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84DC00CA-CB28-47DE-BDF4-A64E505E9229}" type="pres">
      <dgm:prSet presAssocID="{9C59482C-4732-4B5D-8B33-FFB7EE68DF0A}" presName="parSh" presStyleLbl="node1" presStyleIdx="0" presStyleCnt="4" custScaleX="138114" custScaleY="271660"/>
      <dgm:spPr/>
    </dgm:pt>
    <dgm:pt modelId="{F9B4CF66-B348-497A-BBED-0DCE66163DDA}" type="pres">
      <dgm:prSet presAssocID="{9C59482C-4732-4B5D-8B33-FFB7EE68DF0A}" presName="desTx" presStyleLbl="fgAcc1" presStyleIdx="0" presStyleCnt="4" custLinFactNeighborY="65260">
        <dgm:presLayoutVars>
          <dgm:bulletEnabled val="1"/>
        </dgm:presLayoutVars>
      </dgm:prSet>
      <dgm:spPr/>
    </dgm:pt>
    <dgm:pt modelId="{C3D58808-3828-4BF0-8A09-47E93F2C925A}" type="pres">
      <dgm:prSet presAssocID="{EC32D741-2900-49D0-AF7C-AB360FCF791B}" presName="sibTrans" presStyleLbl="sibTrans2D1" presStyleIdx="0" presStyleCnt="3" custLinFactY="93265" custLinFactNeighborX="11391" custLinFactNeighborY="100000"/>
      <dgm:spPr/>
    </dgm:pt>
    <dgm:pt modelId="{BA2E1D25-EA9F-44AD-8F93-AFD70D1FF6FF}" type="pres">
      <dgm:prSet presAssocID="{EC32D741-2900-49D0-AF7C-AB360FCF791B}" presName="connTx" presStyleLbl="sibTrans2D1" presStyleIdx="0" presStyleCnt="3"/>
      <dgm:spPr/>
    </dgm:pt>
    <dgm:pt modelId="{8C85029D-FC08-449F-989E-8A07D51B2AB5}" type="pres">
      <dgm:prSet presAssocID="{692CDAE7-1030-4192-B87A-8326F9052406}" presName="composite" presStyleCnt="0"/>
      <dgm:spPr/>
    </dgm:pt>
    <dgm:pt modelId="{D578AF41-26A2-44BE-B44A-9A91B4389511}" type="pres">
      <dgm:prSet presAssocID="{692CDAE7-1030-4192-B87A-8326F9052406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D95B3198-83D4-4ACA-9E57-5CD2BF5AA7DB}" type="pres">
      <dgm:prSet presAssocID="{692CDAE7-1030-4192-B87A-8326F9052406}" presName="parSh" presStyleLbl="node1" presStyleIdx="1" presStyleCnt="4" custScaleX="138114" custScaleY="271660"/>
      <dgm:spPr/>
    </dgm:pt>
    <dgm:pt modelId="{EC488F26-BF90-48FC-876F-B4E3F1A10A18}" type="pres">
      <dgm:prSet presAssocID="{692CDAE7-1030-4192-B87A-8326F9052406}" presName="desTx" presStyleLbl="fgAcc1" presStyleIdx="1" presStyleCnt="4" custLinFactNeighborY="65260">
        <dgm:presLayoutVars>
          <dgm:bulletEnabled val="1"/>
        </dgm:presLayoutVars>
      </dgm:prSet>
      <dgm:spPr/>
    </dgm:pt>
    <dgm:pt modelId="{AEB47A49-F1FD-4269-8D39-17C446ECF050}" type="pres">
      <dgm:prSet presAssocID="{0897CA7C-E4E3-4A3E-A8D7-53600854750E}" presName="sibTrans" presStyleLbl="sibTrans2D1" presStyleIdx="1" presStyleCnt="3" custLinFactY="93265" custLinFactNeighborX="11391" custLinFactNeighborY="100000"/>
      <dgm:spPr/>
    </dgm:pt>
    <dgm:pt modelId="{02D5C5A5-6B52-40DB-9B62-70F646523555}" type="pres">
      <dgm:prSet presAssocID="{0897CA7C-E4E3-4A3E-A8D7-53600854750E}" presName="connTx" presStyleLbl="sibTrans2D1" presStyleIdx="1" presStyleCnt="3"/>
      <dgm:spPr/>
    </dgm:pt>
    <dgm:pt modelId="{E698C746-2507-49DF-967A-072B3F504C15}" type="pres">
      <dgm:prSet presAssocID="{0BAE6048-386A-4234-B3BA-ABDB02FC1AFF}" presName="composite" presStyleCnt="0"/>
      <dgm:spPr/>
    </dgm:pt>
    <dgm:pt modelId="{F681DDE1-B7F2-4696-87E8-719EE4E1CE16}" type="pres">
      <dgm:prSet presAssocID="{0BAE6048-386A-4234-B3BA-ABDB02FC1AFF}" presName="par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A38028E1-BA96-4146-ABFA-65AFD9326C2D}" type="pres">
      <dgm:prSet presAssocID="{0BAE6048-386A-4234-B3BA-ABDB02FC1AFF}" presName="parSh" presStyleLbl="node1" presStyleIdx="2" presStyleCnt="4" custScaleX="138114" custScaleY="271660"/>
      <dgm:spPr/>
    </dgm:pt>
    <dgm:pt modelId="{60671E6E-6623-4F10-9A1D-CF242C565106}" type="pres">
      <dgm:prSet presAssocID="{0BAE6048-386A-4234-B3BA-ABDB02FC1AFF}" presName="desTx" presStyleLbl="fgAcc1" presStyleIdx="2" presStyleCnt="4" custLinFactNeighborY="65260">
        <dgm:presLayoutVars>
          <dgm:bulletEnabled val="1"/>
        </dgm:presLayoutVars>
      </dgm:prSet>
      <dgm:spPr/>
    </dgm:pt>
    <dgm:pt modelId="{BBF6C378-5704-44B5-9BC7-E34E9A16C243}" type="pres">
      <dgm:prSet presAssocID="{8805147F-D314-478D-A643-6C1D8D288B49}" presName="sibTrans" presStyleLbl="sibTrans2D1" presStyleIdx="2" presStyleCnt="3" custLinFactY="93265" custLinFactNeighborX="11391" custLinFactNeighborY="100000"/>
      <dgm:spPr/>
    </dgm:pt>
    <dgm:pt modelId="{A1FDF868-C291-4E82-894F-5EF7DB080D68}" type="pres">
      <dgm:prSet presAssocID="{8805147F-D314-478D-A643-6C1D8D288B49}" presName="connTx" presStyleLbl="sibTrans2D1" presStyleIdx="2" presStyleCnt="3"/>
      <dgm:spPr/>
    </dgm:pt>
    <dgm:pt modelId="{2032609D-4C57-4A30-8B63-9022AB587494}" type="pres">
      <dgm:prSet presAssocID="{056843D6-7A2C-48D4-BB8D-E5170EA10E2D}" presName="composite" presStyleCnt="0"/>
      <dgm:spPr/>
    </dgm:pt>
    <dgm:pt modelId="{2AD167C1-0F00-49CF-8617-BEE463C165D4}" type="pres">
      <dgm:prSet presAssocID="{056843D6-7A2C-48D4-BB8D-E5170EA10E2D}" presName="par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70EEE83A-61E5-4164-AC63-A27AB6FE0679}" type="pres">
      <dgm:prSet presAssocID="{056843D6-7A2C-48D4-BB8D-E5170EA10E2D}" presName="parSh" presStyleLbl="node1" presStyleIdx="3" presStyleCnt="4" custScaleX="138114" custScaleY="271660"/>
      <dgm:spPr/>
    </dgm:pt>
    <dgm:pt modelId="{B0FF8720-2226-4CF7-B1AC-09F670343631}" type="pres">
      <dgm:prSet presAssocID="{056843D6-7A2C-48D4-BB8D-E5170EA10E2D}" presName="desTx" presStyleLbl="fgAcc1" presStyleIdx="3" presStyleCnt="4" custLinFactNeighborY="65260">
        <dgm:presLayoutVars>
          <dgm:bulletEnabled val="1"/>
        </dgm:presLayoutVars>
      </dgm:prSet>
      <dgm:spPr/>
    </dgm:pt>
  </dgm:ptLst>
  <dgm:cxnLst>
    <dgm:cxn modelId="{7092F209-5E36-45B9-851F-626832839AAA}" type="presOf" srcId="{692CDAE7-1030-4192-B87A-8326F9052406}" destId="{D95B3198-83D4-4ACA-9E57-5CD2BF5AA7DB}" srcOrd="1" destOrd="0" presId="urn:microsoft.com/office/officeart/2005/8/layout/process3"/>
    <dgm:cxn modelId="{0B0CC114-9F33-4D93-B062-5115B769D3B1}" type="presOf" srcId="{5AC47696-265F-40A1-84D8-A54A374D5092}" destId="{59D4A17C-6935-48D6-9FB3-BE94C9D4A821}" srcOrd="0" destOrd="0" presId="urn:microsoft.com/office/officeart/2005/8/layout/process3"/>
    <dgm:cxn modelId="{0698873E-99EF-4112-95C9-4CAA8ED63543}" type="presOf" srcId="{E53E131E-B859-4B84-A00D-BB65F0A6B1C5}" destId="{B0FF8720-2226-4CF7-B1AC-09F670343631}" srcOrd="0" destOrd="0" presId="urn:microsoft.com/office/officeart/2005/8/layout/process3"/>
    <dgm:cxn modelId="{992DE13E-6E73-46D0-8195-2FFF98DD6F81}" type="presOf" srcId="{0BDF430C-37C7-4E34-81E2-189089C10CD5}" destId="{EC488F26-BF90-48FC-876F-B4E3F1A10A18}" srcOrd="0" destOrd="0" presId="urn:microsoft.com/office/officeart/2005/8/layout/process3"/>
    <dgm:cxn modelId="{E389535F-F73B-4A21-8F6E-6307A96C925F}" srcId="{0BAE6048-386A-4234-B3BA-ABDB02FC1AFF}" destId="{4FA16CD6-1DAA-4AE7-86FE-ECB4A7CFE761}" srcOrd="0" destOrd="0" parTransId="{644CC6C9-504E-41E2-8754-C5A430F666BD}" sibTransId="{B2232C4C-2D23-4310-876C-CDC31BD000DD}"/>
    <dgm:cxn modelId="{58753F69-9C37-4893-BC78-FD116F0A68E1}" type="presOf" srcId="{8805147F-D314-478D-A643-6C1D8D288B49}" destId="{A1FDF868-C291-4E82-894F-5EF7DB080D68}" srcOrd="1" destOrd="0" presId="urn:microsoft.com/office/officeart/2005/8/layout/process3"/>
    <dgm:cxn modelId="{93B03D50-9D19-417B-A95A-84DC39EFBAD9}" type="presOf" srcId="{056843D6-7A2C-48D4-BB8D-E5170EA10E2D}" destId="{2AD167C1-0F00-49CF-8617-BEE463C165D4}" srcOrd="0" destOrd="0" presId="urn:microsoft.com/office/officeart/2005/8/layout/process3"/>
    <dgm:cxn modelId="{EC079C5A-6BAA-493D-96AD-5E35EB329F23}" srcId="{9C59482C-4732-4B5D-8B33-FFB7EE68DF0A}" destId="{41C4BA9E-2784-4BDA-895A-952658115208}" srcOrd="0" destOrd="0" parTransId="{F137DC86-3627-4DD2-A382-74109560C756}" sibTransId="{A5544568-948E-4457-9B83-50DD6AF49085}"/>
    <dgm:cxn modelId="{377CD15A-0F3F-4370-967D-6F15BFEFFD60}" type="presOf" srcId="{0BAE6048-386A-4234-B3BA-ABDB02FC1AFF}" destId="{A38028E1-BA96-4146-ABFA-65AFD9326C2D}" srcOrd="1" destOrd="0" presId="urn:microsoft.com/office/officeart/2005/8/layout/process3"/>
    <dgm:cxn modelId="{A4AF427C-7E10-44CD-B9C2-3FB47550800D}" type="presOf" srcId="{0897CA7C-E4E3-4A3E-A8D7-53600854750E}" destId="{AEB47A49-F1FD-4269-8D39-17C446ECF050}" srcOrd="0" destOrd="0" presId="urn:microsoft.com/office/officeart/2005/8/layout/process3"/>
    <dgm:cxn modelId="{1318BF80-A8A2-4CE8-BB26-0B7FA3DDD321}" type="presOf" srcId="{EC32D741-2900-49D0-AF7C-AB360FCF791B}" destId="{C3D58808-3828-4BF0-8A09-47E93F2C925A}" srcOrd="0" destOrd="0" presId="urn:microsoft.com/office/officeart/2005/8/layout/process3"/>
    <dgm:cxn modelId="{22F09B88-E118-4A72-9A49-E1C3B103B136}" type="presOf" srcId="{9C59482C-4732-4B5D-8B33-FFB7EE68DF0A}" destId="{ADF3041D-16C9-4CA3-86D1-C0A0C70EF8F5}" srcOrd="0" destOrd="0" presId="urn:microsoft.com/office/officeart/2005/8/layout/process3"/>
    <dgm:cxn modelId="{098B148A-810E-4426-B6E3-9EC12C5C8C11}" srcId="{5AC47696-265F-40A1-84D8-A54A374D5092}" destId="{692CDAE7-1030-4192-B87A-8326F9052406}" srcOrd="1" destOrd="0" parTransId="{0F12F70E-DDC3-400A-8FF4-F2465BCB6865}" sibTransId="{0897CA7C-E4E3-4A3E-A8D7-53600854750E}"/>
    <dgm:cxn modelId="{66894499-F0AD-4918-9C98-5C9C4947F7B4}" srcId="{692CDAE7-1030-4192-B87A-8326F9052406}" destId="{0BDF430C-37C7-4E34-81E2-189089C10CD5}" srcOrd="0" destOrd="0" parTransId="{9094250F-264A-4A7E-8B96-DD31E155CCEA}" sibTransId="{6F7B1C3D-EF01-4173-8D24-7ABC1E87425F}"/>
    <dgm:cxn modelId="{DB9CFDA8-F499-4870-B0C5-F8ECE005AC92}" type="presOf" srcId="{9C59482C-4732-4B5D-8B33-FFB7EE68DF0A}" destId="{84DC00CA-CB28-47DE-BDF4-A64E505E9229}" srcOrd="1" destOrd="0" presId="urn:microsoft.com/office/officeart/2005/8/layout/process3"/>
    <dgm:cxn modelId="{1EC5ABA9-7681-4160-A095-A8C9D9B51A3E}" type="presOf" srcId="{692CDAE7-1030-4192-B87A-8326F9052406}" destId="{D578AF41-26A2-44BE-B44A-9A91B4389511}" srcOrd="0" destOrd="0" presId="urn:microsoft.com/office/officeart/2005/8/layout/process3"/>
    <dgm:cxn modelId="{C2C5C5B4-AEB9-4A9A-B173-E9632448BF9E}" type="presOf" srcId="{056843D6-7A2C-48D4-BB8D-E5170EA10E2D}" destId="{70EEE83A-61E5-4164-AC63-A27AB6FE0679}" srcOrd="1" destOrd="0" presId="urn:microsoft.com/office/officeart/2005/8/layout/process3"/>
    <dgm:cxn modelId="{413D20C5-4A52-4160-A542-21CBD99387A6}" type="presOf" srcId="{0897CA7C-E4E3-4A3E-A8D7-53600854750E}" destId="{02D5C5A5-6B52-40DB-9B62-70F646523555}" srcOrd="1" destOrd="0" presId="urn:microsoft.com/office/officeart/2005/8/layout/process3"/>
    <dgm:cxn modelId="{F987E6C5-3076-4A84-BD30-A3E61D43F2FF}" type="presOf" srcId="{41C4BA9E-2784-4BDA-895A-952658115208}" destId="{F9B4CF66-B348-497A-BBED-0DCE66163DDA}" srcOrd="0" destOrd="0" presId="urn:microsoft.com/office/officeart/2005/8/layout/process3"/>
    <dgm:cxn modelId="{A488F8CC-6D55-4945-BCEF-29D26540AA46}" type="presOf" srcId="{0BAE6048-386A-4234-B3BA-ABDB02FC1AFF}" destId="{F681DDE1-B7F2-4696-87E8-719EE4E1CE16}" srcOrd="0" destOrd="0" presId="urn:microsoft.com/office/officeart/2005/8/layout/process3"/>
    <dgm:cxn modelId="{61B997D2-DADE-4D9B-919C-D8C55D89F88E}" type="presOf" srcId="{8805147F-D314-478D-A643-6C1D8D288B49}" destId="{BBF6C378-5704-44B5-9BC7-E34E9A16C243}" srcOrd="0" destOrd="0" presId="urn:microsoft.com/office/officeart/2005/8/layout/process3"/>
    <dgm:cxn modelId="{27C327D8-C1C5-4BD8-9A97-7BDB681554EB}" type="presOf" srcId="{4FA16CD6-1DAA-4AE7-86FE-ECB4A7CFE761}" destId="{60671E6E-6623-4F10-9A1D-CF242C565106}" srcOrd="0" destOrd="0" presId="urn:microsoft.com/office/officeart/2005/8/layout/process3"/>
    <dgm:cxn modelId="{85DE85E3-29D3-4EB7-94FB-7922EDD15229}" srcId="{5AC47696-265F-40A1-84D8-A54A374D5092}" destId="{0BAE6048-386A-4234-B3BA-ABDB02FC1AFF}" srcOrd="2" destOrd="0" parTransId="{0DB98DE6-9FF3-4CEF-87D6-13DC49C83D16}" sibTransId="{8805147F-D314-478D-A643-6C1D8D288B49}"/>
    <dgm:cxn modelId="{E867E3E3-E97D-4A7A-8025-EB1666A21797}" srcId="{056843D6-7A2C-48D4-BB8D-E5170EA10E2D}" destId="{E53E131E-B859-4B84-A00D-BB65F0A6B1C5}" srcOrd="0" destOrd="0" parTransId="{6D3EE849-8F81-47A2-B148-0DE648D325DD}" sibTransId="{74B56175-2209-439B-8C6B-86E9676DA449}"/>
    <dgm:cxn modelId="{94569AEB-FC90-4112-AA59-ABB112764909}" srcId="{5AC47696-265F-40A1-84D8-A54A374D5092}" destId="{9C59482C-4732-4B5D-8B33-FFB7EE68DF0A}" srcOrd="0" destOrd="0" parTransId="{D21D1D5E-B363-4297-A21D-120569D4FB62}" sibTransId="{EC32D741-2900-49D0-AF7C-AB360FCF791B}"/>
    <dgm:cxn modelId="{320696FB-EDEA-4725-A9D9-B7118CC40F49}" srcId="{5AC47696-265F-40A1-84D8-A54A374D5092}" destId="{056843D6-7A2C-48D4-BB8D-E5170EA10E2D}" srcOrd="3" destOrd="0" parTransId="{037348D0-9DB2-4888-A192-2523090CBF9F}" sibTransId="{91ED7A0C-510A-4FC7-AABE-62322DFC2917}"/>
    <dgm:cxn modelId="{F4DB76FC-5325-46A8-8782-53510F1375E1}" type="presOf" srcId="{EC32D741-2900-49D0-AF7C-AB360FCF791B}" destId="{BA2E1D25-EA9F-44AD-8F93-AFD70D1FF6FF}" srcOrd="1" destOrd="0" presId="urn:microsoft.com/office/officeart/2005/8/layout/process3"/>
    <dgm:cxn modelId="{FD409D01-4D67-4497-A1F5-5638621FD531}" type="presParOf" srcId="{59D4A17C-6935-48D6-9FB3-BE94C9D4A821}" destId="{C157C367-507A-48D8-A888-B198297C49D3}" srcOrd="0" destOrd="0" presId="urn:microsoft.com/office/officeart/2005/8/layout/process3"/>
    <dgm:cxn modelId="{14FE7B29-D9FE-4789-A6A8-B23D6EE51393}" type="presParOf" srcId="{C157C367-507A-48D8-A888-B198297C49D3}" destId="{ADF3041D-16C9-4CA3-86D1-C0A0C70EF8F5}" srcOrd="0" destOrd="0" presId="urn:microsoft.com/office/officeart/2005/8/layout/process3"/>
    <dgm:cxn modelId="{7BFEC15D-CD03-46CC-9CB6-220D9009768E}" type="presParOf" srcId="{C157C367-507A-48D8-A888-B198297C49D3}" destId="{84DC00CA-CB28-47DE-BDF4-A64E505E9229}" srcOrd="1" destOrd="0" presId="urn:microsoft.com/office/officeart/2005/8/layout/process3"/>
    <dgm:cxn modelId="{CE7FD930-AE27-41AC-9311-9099AE644C40}" type="presParOf" srcId="{C157C367-507A-48D8-A888-B198297C49D3}" destId="{F9B4CF66-B348-497A-BBED-0DCE66163DDA}" srcOrd="2" destOrd="0" presId="urn:microsoft.com/office/officeart/2005/8/layout/process3"/>
    <dgm:cxn modelId="{629929B0-CE25-4816-9D96-65A628A683E6}" type="presParOf" srcId="{59D4A17C-6935-48D6-9FB3-BE94C9D4A821}" destId="{C3D58808-3828-4BF0-8A09-47E93F2C925A}" srcOrd="1" destOrd="0" presId="urn:microsoft.com/office/officeart/2005/8/layout/process3"/>
    <dgm:cxn modelId="{97243278-6DD5-4DD0-8AF4-FED0A687B509}" type="presParOf" srcId="{C3D58808-3828-4BF0-8A09-47E93F2C925A}" destId="{BA2E1D25-EA9F-44AD-8F93-AFD70D1FF6FF}" srcOrd="0" destOrd="0" presId="urn:microsoft.com/office/officeart/2005/8/layout/process3"/>
    <dgm:cxn modelId="{AD2A9282-AE53-40C2-96C7-00FAF2A2613B}" type="presParOf" srcId="{59D4A17C-6935-48D6-9FB3-BE94C9D4A821}" destId="{8C85029D-FC08-449F-989E-8A07D51B2AB5}" srcOrd="2" destOrd="0" presId="urn:microsoft.com/office/officeart/2005/8/layout/process3"/>
    <dgm:cxn modelId="{A9778B23-9D23-4DDE-8BEE-63664DFF3072}" type="presParOf" srcId="{8C85029D-FC08-449F-989E-8A07D51B2AB5}" destId="{D578AF41-26A2-44BE-B44A-9A91B4389511}" srcOrd="0" destOrd="0" presId="urn:microsoft.com/office/officeart/2005/8/layout/process3"/>
    <dgm:cxn modelId="{E904994D-A198-4863-9E26-FB63E3B1BB0D}" type="presParOf" srcId="{8C85029D-FC08-449F-989E-8A07D51B2AB5}" destId="{D95B3198-83D4-4ACA-9E57-5CD2BF5AA7DB}" srcOrd="1" destOrd="0" presId="urn:microsoft.com/office/officeart/2005/8/layout/process3"/>
    <dgm:cxn modelId="{00354F6D-3094-4C32-9997-E86D75CDCA19}" type="presParOf" srcId="{8C85029D-FC08-449F-989E-8A07D51B2AB5}" destId="{EC488F26-BF90-48FC-876F-B4E3F1A10A18}" srcOrd="2" destOrd="0" presId="urn:microsoft.com/office/officeart/2005/8/layout/process3"/>
    <dgm:cxn modelId="{0D6CFE85-F24E-4711-BA58-F9F3CC2DEAF3}" type="presParOf" srcId="{59D4A17C-6935-48D6-9FB3-BE94C9D4A821}" destId="{AEB47A49-F1FD-4269-8D39-17C446ECF050}" srcOrd="3" destOrd="0" presId="urn:microsoft.com/office/officeart/2005/8/layout/process3"/>
    <dgm:cxn modelId="{478958B1-94B2-4B0E-8A53-48FD6831F6B4}" type="presParOf" srcId="{AEB47A49-F1FD-4269-8D39-17C446ECF050}" destId="{02D5C5A5-6B52-40DB-9B62-70F646523555}" srcOrd="0" destOrd="0" presId="urn:microsoft.com/office/officeart/2005/8/layout/process3"/>
    <dgm:cxn modelId="{504A7877-4506-48C0-9D50-1C7A0069F1A2}" type="presParOf" srcId="{59D4A17C-6935-48D6-9FB3-BE94C9D4A821}" destId="{E698C746-2507-49DF-967A-072B3F504C15}" srcOrd="4" destOrd="0" presId="urn:microsoft.com/office/officeart/2005/8/layout/process3"/>
    <dgm:cxn modelId="{79B1C579-FDA0-4641-B766-69EB65E73B95}" type="presParOf" srcId="{E698C746-2507-49DF-967A-072B3F504C15}" destId="{F681DDE1-B7F2-4696-87E8-719EE4E1CE16}" srcOrd="0" destOrd="0" presId="urn:microsoft.com/office/officeart/2005/8/layout/process3"/>
    <dgm:cxn modelId="{BDF92C6A-B037-4963-98A9-86290B7256C3}" type="presParOf" srcId="{E698C746-2507-49DF-967A-072B3F504C15}" destId="{A38028E1-BA96-4146-ABFA-65AFD9326C2D}" srcOrd="1" destOrd="0" presId="urn:microsoft.com/office/officeart/2005/8/layout/process3"/>
    <dgm:cxn modelId="{F6012091-99E2-4DFF-8DA2-191DA4345BE2}" type="presParOf" srcId="{E698C746-2507-49DF-967A-072B3F504C15}" destId="{60671E6E-6623-4F10-9A1D-CF242C565106}" srcOrd="2" destOrd="0" presId="urn:microsoft.com/office/officeart/2005/8/layout/process3"/>
    <dgm:cxn modelId="{A1FC049F-67A1-42CD-BC4A-E0FE711FD8EE}" type="presParOf" srcId="{59D4A17C-6935-48D6-9FB3-BE94C9D4A821}" destId="{BBF6C378-5704-44B5-9BC7-E34E9A16C243}" srcOrd="5" destOrd="0" presId="urn:microsoft.com/office/officeart/2005/8/layout/process3"/>
    <dgm:cxn modelId="{51C04DD4-7BBE-46D9-AC3D-4D99D7BE9B21}" type="presParOf" srcId="{BBF6C378-5704-44B5-9BC7-E34E9A16C243}" destId="{A1FDF868-C291-4E82-894F-5EF7DB080D68}" srcOrd="0" destOrd="0" presId="urn:microsoft.com/office/officeart/2005/8/layout/process3"/>
    <dgm:cxn modelId="{532A2ABC-05DE-462E-98E9-ED646F72981D}" type="presParOf" srcId="{59D4A17C-6935-48D6-9FB3-BE94C9D4A821}" destId="{2032609D-4C57-4A30-8B63-9022AB587494}" srcOrd="6" destOrd="0" presId="urn:microsoft.com/office/officeart/2005/8/layout/process3"/>
    <dgm:cxn modelId="{AB3AF380-6266-4828-B807-972A3E9AD9A5}" type="presParOf" srcId="{2032609D-4C57-4A30-8B63-9022AB587494}" destId="{2AD167C1-0F00-49CF-8617-BEE463C165D4}" srcOrd="0" destOrd="0" presId="urn:microsoft.com/office/officeart/2005/8/layout/process3"/>
    <dgm:cxn modelId="{CFF53B9A-3A17-4F3A-88AD-8DB0F67E8104}" type="presParOf" srcId="{2032609D-4C57-4A30-8B63-9022AB587494}" destId="{70EEE83A-61E5-4164-AC63-A27AB6FE0679}" srcOrd="1" destOrd="0" presId="urn:microsoft.com/office/officeart/2005/8/layout/process3"/>
    <dgm:cxn modelId="{A9B73BAC-4AA2-4770-B623-69370DE2A2F8}" type="presParOf" srcId="{2032609D-4C57-4A30-8B63-9022AB587494}" destId="{B0FF8720-2226-4CF7-B1AC-09F670343631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DC00CA-CB28-47DE-BDF4-A64E505E9229}">
      <dsp:nvSpPr>
        <dsp:cNvPr id="0" name=""/>
        <dsp:cNvSpPr/>
      </dsp:nvSpPr>
      <dsp:spPr>
        <a:xfrm>
          <a:off x="1389" y="2206820"/>
          <a:ext cx="2095111" cy="19950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/>
        </a:p>
      </dsp:txBody>
      <dsp:txXfrm>
        <a:off x="1389" y="2206820"/>
        <a:ext cx="2095111" cy="463237"/>
      </dsp:txXfrm>
    </dsp:sp>
    <dsp:sp modelId="{F9B4CF66-B348-497A-BBED-0DCE66163DDA}">
      <dsp:nvSpPr>
        <dsp:cNvPr id="0" name=""/>
        <dsp:cNvSpPr/>
      </dsp:nvSpPr>
      <dsp:spPr>
        <a:xfrm>
          <a:off x="601172" y="3686642"/>
          <a:ext cx="1516943" cy="1040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Lookup contributor ORCID ids</a:t>
          </a:r>
        </a:p>
      </dsp:txBody>
      <dsp:txXfrm>
        <a:off x="631644" y="3717114"/>
        <a:ext cx="1455999" cy="979456"/>
      </dsp:txXfrm>
    </dsp:sp>
    <dsp:sp modelId="{C3D58808-3828-4BF0-8A09-47E93F2C925A}">
      <dsp:nvSpPr>
        <dsp:cNvPr id="0" name=""/>
        <dsp:cNvSpPr/>
      </dsp:nvSpPr>
      <dsp:spPr>
        <a:xfrm>
          <a:off x="2292273" y="2979515"/>
          <a:ext cx="334307" cy="377675"/>
        </a:xfrm>
        <a:prstGeom prst="rightArrow">
          <a:avLst>
            <a:gd name="adj1" fmla="val 60000"/>
            <a:gd name="adj2" fmla="val 50000"/>
          </a:avLst>
        </a:prstGeom>
        <a:solidFill>
          <a:srgbClr val="023C6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2292273" y="3055050"/>
        <a:ext cx="234015" cy="226605"/>
      </dsp:txXfrm>
    </dsp:sp>
    <dsp:sp modelId="{D95B3198-83D4-4ACA-9E57-5CD2BF5AA7DB}">
      <dsp:nvSpPr>
        <dsp:cNvPr id="0" name=""/>
        <dsp:cNvSpPr/>
      </dsp:nvSpPr>
      <dsp:spPr>
        <a:xfrm>
          <a:off x="2727268" y="2206820"/>
          <a:ext cx="2095111" cy="19950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/>
        </a:p>
      </dsp:txBody>
      <dsp:txXfrm>
        <a:off x="2727268" y="2206820"/>
        <a:ext cx="2095111" cy="463237"/>
      </dsp:txXfrm>
    </dsp:sp>
    <dsp:sp modelId="{EC488F26-BF90-48FC-876F-B4E3F1A10A18}">
      <dsp:nvSpPr>
        <dsp:cNvPr id="0" name=""/>
        <dsp:cNvSpPr/>
      </dsp:nvSpPr>
      <dsp:spPr>
        <a:xfrm>
          <a:off x="3327052" y="3686642"/>
          <a:ext cx="1516943" cy="1040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Interrogate </a:t>
          </a:r>
          <a:r>
            <a:rPr lang="en-US" sz="1700" kern="1200" dirty="0" err="1"/>
            <a:t>OpenAlex</a:t>
          </a:r>
          <a:endParaRPr lang="en-US" sz="1700" kern="1200" dirty="0"/>
        </a:p>
      </dsp:txBody>
      <dsp:txXfrm>
        <a:off x="3357524" y="3717114"/>
        <a:ext cx="1455999" cy="979456"/>
      </dsp:txXfrm>
    </dsp:sp>
    <dsp:sp modelId="{AEB47A49-F1FD-4269-8D39-17C446ECF050}">
      <dsp:nvSpPr>
        <dsp:cNvPr id="0" name=""/>
        <dsp:cNvSpPr/>
      </dsp:nvSpPr>
      <dsp:spPr>
        <a:xfrm>
          <a:off x="5018153" y="2979515"/>
          <a:ext cx="334307" cy="377675"/>
        </a:xfrm>
        <a:prstGeom prst="rightArrow">
          <a:avLst>
            <a:gd name="adj1" fmla="val 60000"/>
            <a:gd name="adj2" fmla="val 50000"/>
          </a:avLst>
        </a:prstGeom>
        <a:solidFill>
          <a:srgbClr val="023C6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5018153" y="3055050"/>
        <a:ext cx="234015" cy="226605"/>
      </dsp:txXfrm>
    </dsp:sp>
    <dsp:sp modelId="{A38028E1-BA96-4146-ABFA-65AFD9326C2D}">
      <dsp:nvSpPr>
        <dsp:cNvPr id="0" name=""/>
        <dsp:cNvSpPr/>
      </dsp:nvSpPr>
      <dsp:spPr>
        <a:xfrm>
          <a:off x="5453148" y="2206820"/>
          <a:ext cx="2095111" cy="19950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/>
        </a:p>
      </dsp:txBody>
      <dsp:txXfrm>
        <a:off x="5453148" y="2206820"/>
        <a:ext cx="2095111" cy="463237"/>
      </dsp:txXfrm>
    </dsp:sp>
    <dsp:sp modelId="{60671E6E-6623-4F10-9A1D-CF242C565106}">
      <dsp:nvSpPr>
        <dsp:cNvPr id="0" name=""/>
        <dsp:cNvSpPr/>
      </dsp:nvSpPr>
      <dsp:spPr>
        <a:xfrm>
          <a:off x="6052931" y="3686642"/>
          <a:ext cx="1516943" cy="1040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Collect </a:t>
          </a:r>
          <a:r>
            <a:rPr lang="en-US" sz="1700" kern="1200" dirty="0" err="1"/>
            <a:t>OpenAlex</a:t>
          </a:r>
          <a:r>
            <a:rPr lang="en-US" sz="1700" kern="1200" dirty="0"/>
            <a:t> Records</a:t>
          </a:r>
        </a:p>
      </dsp:txBody>
      <dsp:txXfrm>
        <a:off x="6083403" y="3717114"/>
        <a:ext cx="1455999" cy="979456"/>
      </dsp:txXfrm>
    </dsp:sp>
    <dsp:sp modelId="{BBF6C378-5704-44B5-9BC7-E34E9A16C243}">
      <dsp:nvSpPr>
        <dsp:cNvPr id="0" name=""/>
        <dsp:cNvSpPr/>
      </dsp:nvSpPr>
      <dsp:spPr>
        <a:xfrm>
          <a:off x="7744032" y="2979515"/>
          <a:ext cx="334307" cy="377675"/>
        </a:xfrm>
        <a:prstGeom prst="rightArrow">
          <a:avLst>
            <a:gd name="adj1" fmla="val 60000"/>
            <a:gd name="adj2" fmla="val 50000"/>
          </a:avLst>
        </a:prstGeom>
        <a:solidFill>
          <a:srgbClr val="023C6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7744032" y="3055050"/>
        <a:ext cx="234015" cy="226605"/>
      </dsp:txXfrm>
    </dsp:sp>
    <dsp:sp modelId="{70EEE83A-61E5-4164-AC63-A27AB6FE0679}">
      <dsp:nvSpPr>
        <dsp:cNvPr id="0" name=""/>
        <dsp:cNvSpPr/>
      </dsp:nvSpPr>
      <dsp:spPr>
        <a:xfrm>
          <a:off x="8179028" y="2206820"/>
          <a:ext cx="2095111" cy="19950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/>
        </a:p>
      </dsp:txBody>
      <dsp:txXfrm>
        <a:off x="8179028" y="2206820"/>
        <a:ext cx="2095111" cy="463237"/>
      </dsp:txXfrm>
    </dsp:sp>
    <dsp:sp modelId="{B0FF8720-2226-4CF7-B1AC-09F670343631}">
      <dsp:nvSpPr>
        <dsp:cNvPr id="0" name=""/>
        <dsp:cNvSpPr/>
      </dsp:nvSpPr>
      <dsp:spPr>
        <a:xfrm>
          <a:off x="8778811" y="3686642"/>
          <a:ext cx="1516943" cy="1040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Network Analysis</a:t>
          </a:r>
        </a:p>
      </dsp:txBody>
      <dsp:txXfrm>
        <a:off x="8809283" y="3717114"/>
        <a:ext cx="1455999" cy="9794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0C40897F-9B02-9E06-09D3-96317C9ACF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EE91DEC-83F8-80FA-A486-2FC958375CF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E3822-841A-4FFF-BDAB-F196E2FBB313}" type="datetimeFigureOut">
              <a:rPr lang="es-ES" smtClean="0"/>
              <a:t>17/09/2025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FE2FFA6-3783-FEF2-482B-9E2520954C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26A6245-06D1-E385-215A-3AFA148351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7668BF-06FE-487D-8017-6144DC427E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5377832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7ED2D9-F0FE-48C4-979B-B21A14D96A67}" type="datetimeFigureOut">
              <a:rPr lang="es-ES" smtClean="0"/>
              <a:t>17/09/2025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1943B5-B4EE-4418-B44E-E54C03503E2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1624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7C89A9-C16C-0FDE-EBD8-68F0F605B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006526-F69D-879D-FC1F-B30CE4BDF9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94A969-D08D-6608-39E4-7E14B659ED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Throughout, I’ll highlight contributions from this meeting – including a selection of panels, posters, and interactions – if I don’t reference your work here, maybe I missed it or didn’t have room, and you think it’s relevant please reach out after and we can discuss integrations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EBB3C2-3ABF-221A-EBDF-AFE21AC873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943B5-B4EE-4418-B44E-E54C03503E24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787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Invenio</a:t>
            </a:r>
            <a:r>
              <a:rPr lang="en-US" dirty="0"/>
              <a:t>, </a:t>
            </a:r>
            <a:r>
              <a:rPr lang="en-US" dirty="0" err="1"/>
              <a:t>openAIRE</a:t>
            </a:r>
            <a:r>
              <a:rPr lang="en-US" dirty="0"/>
              <a:t> graph, </a:t>
            </a:r>
            <a:r>
              <a:rPr lang="en-US" dirty="0" err="1"/>
              <a:t>datacite</a:t>
            </a:r>
            <a:r>
              <a:rPr lang="en-US" dirty="0"/>
              <a:t>, </a:t>
            </a:r>
            <a:r>
              <a:rPr lang="en-US" dirty="0" err="1"/>
              <a:t>zenodo</a:t>
            </a:r>
            <a:r>
              <a:rPr lang="en-US" dirty="0"/>
              <a:t>, and many others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943B5-B4EE-4418-B44E-E54C03503E24}" type="slidenum">
              <a:rPr lang="es-ES" smtClean="0"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31113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 Felix Reda said during day one panel in the Q&amp;A, collaborations can be planned or informal as we see in the open source community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943B5-B4EE-4418-B44E-E54C03503E24}" type="slidenum">
              <a:rPr lang="es-ES" smtClean="0"/>
              <a:t>40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8388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Alex </a:t>
            </a:r>
            <a:r>
              <a:rPr lang="en-US" dirty="0" err="1"/>
              <a:t>Ionnidis</a:t>
            </a:r>
            <a:r>
              <a:rPr lang="en-US" dirty="0"/>
              <a:t> from </a:t>
            </a:r>
            <a:r>
              <a:rPr lang="en-US" dirty="0" err="1"/>
              <a:t>Zenodo</a:t>
            </a:r>
            <a:r>
              <a:rPr lang="en-US" dirty="0"/>
              <a:t> talk that open science comes at a cost - lessons learned on funding sustainability – combination of altruism, private funding, public funding – </a:t>
            </a:r>
            <a:r>
              <a:rPr lang="en-US" dirty="0" err="1"/>
              <a:t>tsosi</a:t>
            </a:r>
            <a:r>
              <a:rPr lang="en-US" dirty="0"/>
              <a:t> proposal is that acknowledgment is mutually reinforcing</a:t>
            </a:r>
            <a:br>
              <a:rPr lang="en-US" dirty="0"/>
            </a:br>
            <a:r>
              <a:rPr lang="en-US" dirty="0"/>
              <a:t>Shared funding models - </a:t>
            </a:r>
            <a:r>
              <a:rPr lang="en-US" dirty="0" err="1"/>
              <a:t>PREreview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943B5-B4EE-4418-B44E-E54C03503E24}" type="slidenum">
              <a:rPr lang="es-ES" smtClean="0"/>
              <a:t>42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95099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WIP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943B5-B4EE-4418-B44E-E54C03503E24}" type="slidenum">
              <a:rPr lang="es-ES" smtClean="0"/>
              <a:t>43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02047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943B5-B4EE-4418-B44E-E54C03503E24}" type="slidenum">
              <a:rPr lang="es-ES" smtClean="0"/>
              <a:t>44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88747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Short historical detour – so many focus on the removal of the embargo of the doubling-down on data sharing BUT there’s another major component of the requirements of the memo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943B5-B4EE-4418-B44E-E54C03503E24}" type="slidenum">
              <a:rPr lang="es-ES" smtClean="0"/>
              <a:t>47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05983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Defined to be non-proprietary with a metadata schema with certain features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943B5-B4EE-4418-B44E-E54C03503E24}" type="slidenum">
              <a:rPr lang="es-ES" smtClean="0"/>
              <a:t>48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83033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Idea was to track research outputs throughout their </a:t>
            </a:r>
            <a:r>
              <a:rPr lang="en-US" dirty="0" err="1"/>
              <a:t>lifecyle</a:t>
            </a:r>
            <a:r>
              <a:rPr lang="en-US" dirty="0"/>
              <a:t> – linking individuals, institutions, grant awards, and outputs</a:t>
            </a:r>
            <a:br>
              <a:rPr lang="en-US" dirty="0"/>
            </a:br>
            <a:r>
              <a:rPr lang="en-US" dirty="0"/>
              <a:t>had a much longer timeline for adoption not because agencies weren’t technologically ready to do it but because many were not culturally ready – it’s the single aspect of the memo where we found the most resistance – NLM, for instance felt that DOIs were a threat to PMIDs and other agencies felt it was over-reach to require grantees and intramural scientists to get an ORCID. None of the agencies thought they needed a ROR.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943B5-B4EE-4418-B44E-E54C03503E24}" type="slidenum">
              <a:rPr lang="es-ES" smtClean="0"/>
              <a:t>49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56277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Back from that detour - Talked about costs with sustainability; obviously organizations that believe in the </a:t>
            </a:r>
            <a:r>
              <a:rPr lang="en-US" dirty="0" err="1"/>
              <a:t>supremancy</a:t>
            </a:r>
            <a:r>
              <a:rPr lang="en-US" dirty="0"/>
              <a:t> of the </a:t>
            </a:r>
            <a:r>
              <a:rPr lang="en-US" dirty="0" err="1"/>
              <a:t>VoR</a:t>
            </a:r>
            <a:r>
              <a:rPr lang="en-US" dirty="0"/>
              <a:t> want to maintain the status quo; and we as a community have, ironically, invested infrastructure that have often become silos or insulated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943B5-B4EE-4418-B44E-E54C03503E24}" type="slidenum">
              <a:rPr lang="es-ES" smtClean="0"/>
              <a:t>50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66133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certainly do not have the technical insight to tell you how to build the record of versions – here I’ve outlined what the collective intelligence of the community would like to see should we do it – I can tell you, though that I am certain that coordination and collaboration will reduce the barriers to getting it done.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943B5-B4EE-4418-B44E-E54C03503E24}" type="slidenum">
              <a:rPr lang="es-ES" smtClean="0"/>
              <a:t>51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8699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Throughout, I’ll highlight contributions from this meeting – including a selection of panels, posters, and interactions – if I don’t reference your work here, maybe I missed it or didn’t have room, and you think it’s relevant please reach out after and we can discuss integrations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943B5-B4EE-4418-B44E-E54C03503E24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37122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Needed for reform of the reward and incentive structure – all of the projects highlighted at the fair and beyond demonstrate we have the technical capability – and this meeting has shown that we have the collaborative capacity . So, I hope what you’ll take home to your organization and institution, to your projects and teams, is a question: how can what we do link up with what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943B5-B4EE-4418-B44E-E54C03503E24}" type="slidenum">
              <a:rPr lang="es-ES" smtClean="0"/>
              <a:t>54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7323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Kamran showed before – 2 keynotes, including the fabulous opening keynote by Alexa McCray (standing on the shoulders of giants)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943B5-B4EE-4418-B44E-E54C03503E24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672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Swiftly adopted open science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943B5-B4EE-4418-B44E-E54C03503E24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952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Three things happened on Monday that had me reconsider: Alexa McCray’s keynote remarks about Robert Maxwell, Comment from (Joeri Both) on why enabling publishers in response to the ERA panel, and then </a:t>
            </a:r>
            <a:r>
              <a:rPr lang="en-US" dirty="0" err="1"/>
              <a:t>Prachee</a:t>
            </a:r>
            <a:r>
              <a:rPr lang="en-US" dirty="0"/>
              <a:t> Avasthi from </a:t>
            </a:r>
            <a:r>
              <a:rPr lang="en-US" dirty="0" err="1"/>
              <a:t>Acardia</a:t>
            </a:r>
            <a:r>
              <a:rPr lang="en-US" dirty="0"/>
              <a:t> published this editorial in the WSJ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943B5-B4EE-4418-B44E-E54C03503E24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6093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Three things happened on Monday that had me reconsider: Alexa McCray’s keynote remarks about Robert Maxwell, Comment from (Joeri Both) on why enabling publishers in response to the ERA panel, and then </a:t>
            </a:r>
            <a:r>
              <a:rPr lang="en-US" dirty="0" err="1"/>
              <a:t>Prachee</a:t>
            </a:r>
            <a:r>
              <a:rPr lang="en-US" dirty="0"/>
              <a:t> Avasthi from </a:t>
            </a:r>
            <a:r>
              <a:rPr lang="en-US" dirty="0" err="1"/>
              <a:t>Acardia</a:t>
            </a:r>
            <a:r>
              <a:rPr lang="en-US" dirty="0"/>
              <a:t> published this editorial in the WSJ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943B5-B4EE-4418-B44E-E54C03503E24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727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Manifest in the collective intelligence of the program: enhances research security and accountability, demonstrates the broader impact of science, founded through critical science infrastructure, provides a wider/more equitable base for research assessment, and replaces an unattainable standard for many with attainable standards for 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943B5-B4EE-4418-B44E-E54C03503E24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9831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881BFA-93B0-0B1E-D71C-6935BD5901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8506D3-B2D7-B19F-FCE8-CCF3463117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EB1B70-A63A-1C7C-A9AA-F9593D31B6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Convo this morning with Kamran and the plenary panel moderated by Natalia Manola – we need infrastructural support to enable reform of the incentive and reward system as we rethink research assessment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BC54D-8271-D687-A93C-45BFBEC646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943B5-B4EE-4418-B44E-E54C03503E24}" type="slidenum">
              <a:rPr lang="es-ES" smtClean="0"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12457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Thought a lot about the day one panels on policy and equitable publishing – focus remains on output with some element or pretense of finality –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943B5-B4EE-4418-B44E-E54C03503E24}" type="slidenum">
              <a:rPr lang="es-ES" smtClean="0"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9338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_Diseño personalizado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Logotipo&#10;&#10;El contenido generado por IA puede ser incorrecto.">
            <a:extLst>
              <a:ext uri="{FF2B5EF4-FFF2-40B4-BE49-F238E27FC236}">
                <a16:creationId xmlns:a16="http://schemas.microsoft.com/office/drawing/2014/main" id="{04A06F0C-BD9D-9A7B-B088-EEE10102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18DF461D-06FA-393E-AB36-1A71F02C0671}"/>
              </a:ext>
            </a:extLst>
          </p:cNvPr>
          <p:cNvSpPr>
            <a:spLocks/>
          </p:cNvSpPr>
          <p:nvPr userDrawn="1"/>
        </p:nvSpPr>
        <p:spPr>
          <a:xfrm>
            <a:off x="6095999" y="0"/>
            <a:ext cx="6096000" cy="6858000"/>
          </a:xfrm>
          <a:prstGeom prst="rect">
            <a:avLst/>
          </a:prstGeom>
          <a:solidFill>
            <a:srgbClr val="FF500B"/>
          </a:solidFill>
          <a:ln w="0">
            <a:solidFill>
              <a:srgbClr val="FF500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texto 7">
            <a:extLst>
              <a:ext uri="{FF2B5EF4-FFF2-40B4-BE49-F238E27FC236}">
                <a16:creationId xmlns:a16="http://schemas.microsoft.com/office/drawing/2014/main" id="{FFD0C21D-9F29-CA10-30B5-2F77AB5143B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431360" y="332656"/>
            <a:ext cx="5425278" cy="40973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4200"/>
              </a:lnSpc>
              <a:buNone/>
              <a:defRPr sz="44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21" name="Marcador de texto 4">
            <a:extLst>
              <a:ext uri="{FF2B5EF4-FFF2-40B4-BE49-F238E27FC236}">
                <a16:creationId xmlns:a16="http://schemas.microsoft.com/office/drawing/2014/main" id="{7EF4A691-5CED-1F34-C382-75CDBD90C62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31360" y="1729651"/>
            <a:ext cx="5425278" cy="7542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22" name="Marcador de texto 6">
            <a:extLst>
              <a:ext uri="{FF2B5EF4-FFF2-40B4-BE49-F238E27FC236}">
                <a16:creationId xmlns:a16="http://schemas.microsoft.com/office/drawing/2014/main" id="{190E5807-2243-590A-CD25-36409D1AC8D3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6431360" y="1075048"/>
            <a:ext cx="5425278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/>
              <a:t>Dr.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</a:t>
            </a: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39945A64-22FA-0C33-A258-CC4557CD89A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5360" y="6309320"/>
            <a:ext cx="1001024" cy="375384"/>
          </a:xfrm>
          <a:prstGeom prst="rect">
            <a:avLst/>
          </a:prstGeom>
        </p:spPr>
      </p:pic>
      <p:pic>
        <p:nvPicPr>
          <p:cNvPr id="15" name="Gráfico 14">
            <a:extLst>
              <a:ext uri="{FF2B5EF4-FFF2-40B4-BE49-F238E27FC236}">
                <a16:creationId xmlns:a16="http://schemas.microsoft.com/office/drawing/2014/main" id="{E45C13C9-5456-00D8-BF19-B4FD5C21F8F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54923" y="6328236"/>
            <a:ext cx="948058" cy="337553"/>
          </a:xfrm>
          <a:prstGeom prst="rect">
            <a:avLst/>
          </a:prstGeom>
        </p:spPr>
      </p:pic>
      <p:pic>
        <p:nvPicPr>
          <p:cNvPr id="17" name="Gráfico 16">
            <a:extLst>
              <a:ext uri="{FF2B5EF4-FFF2-40B4-BE49-F238E27FC236}">
                <a16:creationId xmlns:a16="http://schemas.microsoft.com/office/drawing/2014/main" id="{0F0BC847-2897-EB9E-8EFF-5916293F5E7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19511" y="321543"/>
            <a:ext cx="1841854" cy="125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956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DCA9DD91-D4BF-1CFB-15E3-AE991F653330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335360" y="2515211"/>
            <a:ext cx="11521279" cy="40101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F9F2C66-C052-4377-C182-42B00CB657CA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35359" y="1005410"/>
            <a:ext cx="576063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9" name="Marcador de texto 6">
            <a:extLst>
              <a:ext uri="{FF2B5EF4-FFF2-40B4-BE49-F238E27FC236}">
                <a16:creationId xmlns:a16="http://schemas.microsoft.com/office/drawing/2014/main" id="{16E8E327-264E-59C1-7C9E-29F8AFCBB5A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5760640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7D852FF6-E046-88F8-5062-1DD58AAF59B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69472" y="1005410"/>
            <a:ext cx="5087166" cy="116136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</a:p>
        </p:txBody>
      </p:sp>
    </p:spTree>
    <p:extLst>
      <p:ext uri="{BB962C8B-B14F-4D97-AF65-F5344CB8AC3E}">
        <p14:creationId xmlns:p14="http://schemas.microsoft.com/office/powerpoint/2010/main" val="2591850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A4C849A0-83BD-2C5C-2C60-6B85A3EE87F0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7744671" y="2902328"/>
            <a:ext cx="4111969" cy="36229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BFFF5D94-047C-8F76-CA29-19CCCCF3B261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335361" y="2902328"/>
            <a:ext cx="7066780" cy="36229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3" name="Marcador de texto 4">
            <a:extLst>
              <a:ext uri="{FF2B5EF4-FFF2-40B4-BE49-F238E27FC236}">
                <a16:creationId xmlns:a16="http://schemas.microsoft.com/office/drawing/2014/main" id="{D4887EEB-293C-4AFC-BCBD-5E14CAFB69A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1005465"/>
            <a:ext cx="7056784" cy="1559440"/>
          </a:xfrm>
          <a:prstGeom prst="rect">
            <a:avLst/>
          </a:prstGeom>
        </p:spPr>
        <p:txBody>
          <a:bodyPr lIns="0" tIns="0" rIns="0" bIns="0">
            <a:normAutofit fontScale="85000" lnSpcReduction="10000"/>
          </a:bodyPr>
          <a:lstStyle>
            <a:lvl1pPr marL="0" indent="0" algn="l">
              <a:lnSpc>
                <a:spcPts val="4400"/>
              </a:lnSpc>
              <a:spcBef>
                <a:spcPts val="100"/>
              </a:spcBef>
              <a:buFontTx/>
              <a:buNone/>
              <a:defRPr sz="4400" b="0" baseline="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81765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EA0D5C1C-3FE6-F5B2-88B3-FD6DEBD570AE}"/>
              </a:ext>
            </a:extLst>
          </p:cNvPr>
          <p:cNvSpPr/>
          <p:nvPr userDrawn="1"/>
        </p:nvSpPr>
        <p:spPr>
          <a:xfrm>
            <a:off x="335361" y="672120"/>
            <a:ext cx="3164567" cy="5854030"/>
          </a:xfrm>
          <a:prstGeom prst="rect">
            <a:avLst/>
          </a:prstGeom>
          <a:solidFill>
            <a:srgbClr val="FF500B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D302052C-1A63-7723-C8F2-07885606004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1013480"/>
            <a:ext cx="2490806" cy="521006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3500"/>
              </a:lnSpc>
              <a:spcBef>
                <a:spcPts val="100"/>
              </a:spcBef>
              <a:buFontTx/>
              <a:buNone/>
              <a:defRPr sz="3600" b="0" baseline="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.</a:t>
            </a:r>
          </a:p>
        </p:txBody>
      </p:sp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EFBE2E86-FC83-A2F1-58A8-C75F7EE18E8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835288" y="671315"/>
            <a:ext cx="8021352" cy="58540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390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D302052C-1A63-7723-C8F2-07885606004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1005410"/>
            <a:ext cx="4832423" cy="331506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3500"/>
              </a:lnSpc>
              <a:spcBef>
                <a:spcPts val="100"/>
              </a:spcBef>
              <a:buFontTx/>
              <a:buNone/>
              <a:defRPr sz="3600" b="0" baseline="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44EC49D-9CB8-105F-957A-7A3414230470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5849964" y="1005410"/>
            <a:ext cx="6006674" cy="5447926"/>
          </a:xfrm>
          <a:prstGeom prst="rect">
            <a:avLst/>
          </a:prstGeom>
        </p:spPr>
        <p:txBody>
          <a:bodyPr lIns="0" tIns="0" rIns="0" bIns="0" numCol="2" spcCol="36000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Sed non </a:t>
            </a:r>
            <a:r>
              <a:rPr lang="es-ES" dirty="0" err="1"/>
              <a:t>risus</a:t>
            </a:r>
            <a:r>
              <a:rPr lang="es-ES" dirty="0"/>
              <a:t>. </a:t>
            </a:r>
            <a:r>
              <a:rPr lang="es-ES" dirty="0" err="1"/>
              <a:t>Suspendisse</a:t>
            </a:r>
            <a:r>
              <a:rPr lang="es-ES" dirty="0"/>
              <a:t> </a:t>
            </a:r>
            <a:r>
              <a:rPr lang="es-ES" dirty="0" err="1"/>
              <a:t>lectus</a:t>
            </a:r>
            <a:r>
              <a:rPr lang="es-ES" dirty="0"/>
              <a:t> tortor,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ultricies</a:t>
            </a:r>
            <a:r>
              <a:rPr lang="es-ES" dirty="0"/>
              <a:t> sed, dolor. Cras </a:t>
            </a:r>
            <a:r>
              <a:rPr lang="es-ES" dirty="0" err="1"/>
              <a:t>elementum</a:t>
            </a:r>
            <a:r>
              <a:rPr lang="es-ES" dirty="0"/>
              <a:t> ultrices </a:t>
            </a:r>
            <a:r>
              <a:rPr lang="es-ES" dirty="0" err="1"/>
              <a:t>diam</a:t>
            </a:r>
            <a:r>
              <a:rPr lang="es-ES" dirty="0"/>
              <a:t>. </a:t>
            </a:r>
            <a:r>
              <a:rPr lang="es-ES" dirty="0" err="1"/>
              <a:t>Maecenas</a:t>
            </a:r>
            <a:r>
              <a:rPr lang="es-ES" dirty="0"/>
              <a:t> </a:t>
            </a:r>
            <a:r>
              <a:rPr lang="es-ES" dirty="0" err="1"/>
              <a:t>ligula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</a:t>
            </a:r>
            <a:r>
              <a:rPr lang="es-ES" dirty="0" err="1"/>
              <a:t>varius</a:t>
            </a:r>
            <a:r>
              <a:rPr lang="es-ES" dirty="0"/>
              <a:t> a, </a:t>
            </a:r>
            <a:r>
              <a:rPr lang="es-ES" dirty="0" err="1"/>
              <a:t>semper</a:t>
            </a:r>
            <a:r>
              <a:rPr lang="es-ES" dirty="0"/>
              <a:t> </a:t>
            </a:r>
            <a:r>
              <a:rPr lang="es-ES" dirty="0" err="1"/>
              <a:t>congue</a:t>
            </a:r>
            <a:r>
              <a:rPr lang="es-ES" dirty="0"/>
              <a:t>, </a:t>
            </a:r>
            <a:r>
              <a:rPr lang="es-ES" dirty="0" err="1"/>
              <a:t>euismod</a:t>
            </a:r>
            <a:r>
              <a:rPr lang="es-ES" dirty="0"/>
              <a:t> non, mi. </a:t>
            </a:r>
            <a:r>
              <a:rPr lang="es-ES" dirty="0" err="1"/>
              <a:t>Proin</a:t>
            </a:r>
            <a:r>
              <a:rPr lang="es-ES" dirty="0"/>
              <a:t> </a:t>
            </a:r>
            <a:r>
              <a:rPr lang="es-ES" dirty="0" err="1"/>
              <a:t>porttitor</a:t>
            </a:r>
            <a:r>
              <a:rPr lang="es-ES" dirty="0"/>
              <a:t>, </a:t>
            </a:r>
            <a:r>
              <a:rPr lang="es-ES" dirty="0" err="1"/>
              <a:t>orci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 </a:t>
            </a:r>
            <a:r>
              <a:rPr lang="es-ES" dirty="0" err="1"/>
              <a:t>nonummy</a:t>
            </a:r>
            <a:r>
              <a:rPr lang="es-ES" dirty="0"/>
              <a:t> </a:t>
            </a:r>
            <a:r>
              <a:rPr lang="es-ES" dirty="0" err="1"/>
              <a:t>molestie</a:t>
            </a:r>
            <a:r>
              <a:rPr lang="es-ES" dirty="0"/>
              <a:t>, </a:t>
            </a:r>
            <a:r>
              <a:rPr lang="es-ES" dirty="0" err="1"/>
              <a:t>enim</a:t>
            </a:r>
            <a:r>
              <a:rPr lang="es-ES" dirty="0"/>
              <a:t> </a:t>
            </a:r>
            <a:r>
              <a:rPr lang="es-ES" dirty="0" err="1"/>
              <a:t>est</a:t>
            </a:r>
            <a:r>
              <a:rPr lang="es-ES" dirty="0"/>
              <a:t> </a:t>
            </a:r>
            <a:r>
              <a:rPr lang="es-ES" dirty="0" err="1"/>
              <a:t>eleifend</a:t>
            </a:r>
            <a:r>
              <a:rPr lang="es-ES" dirty="0"/>
              <a:t> mi, non </a:t>
            </a:r>
            <a:r>
              <a:rPr lang="es-ES" dirty="0" err="1"/>
              <a:t>fermentum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nisl</a:t>
            </a:r>
            <a:r>
              <a:rPr lang="es-ES" dirty="0"/>
              <a:t>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Duis</a:t>
            </a:r>
            <a:r>
              <a:rPr lang="es-ES" dirty="0"/>
              <a:t> </a:t>
            </a:r>
            <a:r>
              <a:rPr lang="es-ES" dirty="0" err="1"/>
              <a:t>semper</a:t>
            </a:r>
            <a:r>
              <a:rPr lang="es-ES" dirty="0"/>
              <a:t>. </a:t>
            </a:r>
            <a:r>
              <a:rPr lang="es-ES" dirty="0" err="1"/>
              <a:t>Duis</a:t>
            </a:r>
            <a:r>
              <a:rPr lang="es-ES" dirty="0"/>
              <a:t> </a:t>
            </a:r>
            <a:r>
              <a:rPr lang="es-ES" dirty="0" err="1"/>
              <a:t>arcu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</a:t>
            </a:r>
            <a:r>
              <a:rPr lang="es-ES" dirty="0" err="1"/>
              <a:t>scelerisque</a:t>
            </a:r>
            <a:r>
              <a:rPr lang="es-ES" dirty="0"/>
              <a:t> vitae, </a:t>
            </a:r>
            <a:r>
              <a:rPr lang="es-ES" dirty="0" err="1"/>
              <a:t>consequat</a:t>
            </a:r>
            <a:r>
              <a:rPr lang="es-ES" dirty="0"/>
              <a:t> in, </a:t>
            </a:r>
            <a:r>
              <a:rPr lang="es-ES" dirty="0" err="1"/>
              <a:t>pretium</a:t>
            </a:r>
            <a:r>
              <a:rPr lang="es-ES" dirty="0"/>
              <a:t> a, </a:t>
            </a:r>
            <a:r>
              <a:rPr lang="es-ES" dirty="0" err="1"/>
              <a:t>enim</a:t>
            </a:r>
            <a:r>
              <a:rPr lang="es-ES" dirty="0"/>
              <a:t>. </a:t>
            </a:r>
            <a:r>
              <a:rPr lang="es-ES" dirty="0" err="1"/>
              <a:t>Pellentesque</a:t>
            </a:r>
            <a:r>
              <a:rPr lang="es-ES" dirty="0"/>
              <a:t> </a:t>
            </a:r>
            <a:r>
              <a:rPr lang="es-ES" dirty="0" err="1"/>
              <a:t>congue</a:t>
            </a:r>
            <a:r>
              <a:rPr lang="es-ES" dirty="0"/>
              <a:t>. Ut in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libero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. Cras </a:t>
            </a:r>
            <a:r>
              <a:rPr lang="es-ES" dirty="0" err="1"/>
              <a:t>vestibulum</a:t>
            </a:r>
            <a:r>
              <a:rPr lang="es-ES" dirty="0"/>
              <a:t> </a:t>
            </a:r>
            <a:r>
              <a:rPr lang="es-ES" dirty="0" err="1"/>
              <a:t>bibendum</a:t>
            </a:r>
            <a:r>
              <a:rPr lang="es-ES" dirty="0"/>
              <a:t> </a:t>
            </a:r>
            <a:r>
              <a:rPr lang="es-ES" dirty="0" err="1"/>
              <a:t>augue</a:t>
            </a:r>
            <a:r>
              <a:rPr lang="es-ES" dirty="0"/>
              <a:t>. </a:t>
            </a:r>
            <a:r>
              <a:rPr lang="es-ES" dirty="0" err="1"/>
              <a:t>Praesent</a:t>
            </a:r>
            <a:r>
              <a:rPr lang="es-ES" dirty="0"/>
              <a:t> </a:t>
            </a:r>
            <a:r>
              <a:rPr lang="es-ES" dirty="0" err="1"/>
              <a:t>egestas</a:t>
            </a:r>
            <a:r>
              <a:rPr lang="es-ES" dirty="0"/>
              <a:t> leo in </a:t>
            </a:r>
            <a:r>
              <a:rPr lang="es-ES" dirty="0" err="1"/>
              <a:t>pede</a:t>
            </a:r>
            <a:r>
              <a:rPr lang="es-ES" dirty="0"/>
              <a:t>. </a:t>
            </a:r>
            <a:r>
              <a:rPr lang="es-ES" dirty="0" err="1"/>
              <a:t>Praesent</a:t>
            </a:r>
            <a:r>
              <a:rPr lang="es-ES" dirty="0"/>
              <a:t> </a:t>
            </a:r>
            <a:r>
              <a:rPr lang="es-ES" dirty="0" err="1"/>
              <a:t>blandit</a:t>
            </a:r>
            <a:r>
              <a:rPr lang="es-ES" dirty="0"/>
              <a:t> odio </a:t>
            </a:r>
            <a:r>
              <a:rPr lang="es-ES" dirty="0" err="1"/>
              <a:t>eu</a:t>
            </a:r>
            <a:r>
              <a:rPr lang="es-ES" dirty="0"/>
              <a:t> </a:t>
            </a:r>
            <a:r>
              <a:rPr lang="es-ES" dirty="0" err="1"/>
              <a:t>enim</a:t>
            </a:r>
            <a:r>
              <a:rPr lang="es-ES" dirty="0"/>
              <a:t>. </a:t>
            </a:r>
            <a:r>
              <a:rPr lang="es-ES" dirty="0" err="1"/>
              <a:t>Pellentesque</a:t>
            </a:r>
            <a:r>
              <a:rPr lang="es-ES" dirty="0"/>
              <a:t> sed </a:t>
            </a:r>
            <a:r>
              <a:rPr lang="es-ES" dirty="0" err="1"/>
              <a:t>dui</a:t>
            </a:r>
            <a:r>
              <a:rPr lang="es-ES" dirty="0"/>
              <a:t> ut </a:t>
            </a:r>
            <a:r>
              <a:rPr lang="es-ES" dirty="0" err="1"/>
              <a:t>augue</a:t>
            </a:r>
            <a:r>
              <a:rPr lang="es-ES" dirty="0"/>
              <a:t> </a:t>
            </a:r>
            <a:r>
              <a:rPr lang="es-ES" dirty="0" err="1"/>
              <a:t>blandit</a:t>
            </a:r>
            <a:r>
              <a:rPr lang="es-ES" dirty="0"/>
              <a:t> </a:t>
            </a:r>
            <a:r>
              <a:rPr lang="es-ES" dirty="0" err="1"/>
              <a:t>sodales</a:t>
            </a:r>
            <a:r>
              <a:rPr lang="es-ES" dirty="0"/>
              <a:t>. </a:t>
            </a:r>
            <a:r>
              <a:rPr lang="es-ES" dirty="0" err="1"/>
              <a:t>Vestibulum</a:t>
            </a:r>
            <a:r>
              <a:rPr lang="es-ES" dirty="0"/>
              <a:t> ante </a:t>
            </a:r>
            <a:r>
              <a:rPr lang="es-ES" dirty="0" err="1"/>
              <a:t>ipsum</a:t>
            </a:r>
            <a:r>
              <a:rPr lang="es-ES" dirty="0"/>
              <a:t> </a:t>
            </a:r>
            <a:r>
              <a:rPr lang="es-ES" dirty="0" err="1"/>
              <a:t>primis</a:t>
            </a:r>
            <a:r>
              <a:rPr lang="es-ES" dirty="0"/>
              <a:t> in </a:t>
            </a:r>
            <a:r>
              <a:rPr lang="es-ES" dirty="0" err="1"/>
              <a:t>faucibus</a:t>
            </a:r>
            <a:r>
              <a:rPr lang="es-ES" dirty="0"/>
              <a:t> </a:t>
            </a:r>
            <a:r>
              <a:rPr lang="es-ES" dirty="0" err="1"/>
              <a:t>orci</a:t>
            </a:r>
            <a:r>
              <a:rPr lang="es-ES" dirty="0"/>
              <a:t> </a:t>
            </a:r>
            <a:r>
              <a:rPr lang="es-ES" dirty="0" err="1"/>
              <a:t>luctus</a:t>
            </a:r>
            <a:r>
              <a:rPr lang="es-ES" dirty="0"/>
              <a:t> et ultrices </a:t>
            </a:r>
            <a:r>
              <a:rPr lang="es-ES" dirty="0" err="1"/>
              <a:t>posuere</a:t>
            </a:r>
            <a:r>
              <a:rPr lang="es-ES" dirty="0"/>
              <a:t> </a:t>
            </a:r>
            <a:r>
              <a:rPr lang="es-ES" dirty="0" err="1"/>
              <a:t>cubilia</a:t>
            </a:r>
            <a:r>
              <a:rPr lang="es-ES" dirty="0"/>
              <a:t> </a:t>
            </a:r>
            <a:r>
              <a:rPr lang="es-ES" dirty="0" err="1"/>
              <a:t>Curae</a:t>
            </a:r>
            <a:r>
              <a:rPr lang="es-ES" dirty="0"/>
              <a:t>; </a:t>
            </a:r>
            <a:r>
              <a:rPr lang="es-ES" dirty="0" err="1"/>
              <a:t>Aliquam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Mauris ac mauris sed </a:t>
            </a:r>
            <a:r>
              <a:rPr lang="es-ES" dirty="0" err="1"/>
              <a:t>pede</a:t>
            </a:r>
            <a:r>
              <a:rPr lang="es-ES" dirty="0"/>
              <a:t> </a:t>
            </a:r>
            <a:r>
              <a:rPr lang="es-ES" dirty="0" err="1"/>
              <a:t>pellentesque</a:t>
            </a:r>
            <a:r>
              <a:rPr lang="es-ES" dirty="0"/>
              <a:t> </a:t>
            </a:r>
            <a:r>
              <a:rPr lang="es-ES" dirty="0" err="1"/>
              <a:t>fermentum</a:t>
            </a:r>
            <a:r>
              <a:rPr lang="es-ES" dirty="0"/>
              <a:t>. </a:t>
            </a:r>
            <a:r>
              <a:rPr lang="es-ES" dirty="0" err="1"/>
              <a:t>Maecenas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ante non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sodales</a:t>
            </a:r>
            <a:r>
              <a:rPr lang="es-ES" dirty="0"/>
              <a:t> </a:t>
            </a:r>
            <a:r>
              <a:rPr lang="es-ES" dirty="0" err="1"/>
              <a:t>hendrerit</a:t>
            </a:r>
            <a:r>
              <a:rPr lang="es-ES" dirty="0"/>
              <a:t>.</a:t>
            </a:r>
          </a:p>
          <a:p>
            <a:r>
              <a:rPr lang="es-ES" dirty="0"/>
              <a:t>Ut </a:t>
            </a:r>
            <a:r>
              <a:rPr lang="es-ES" dirty="0" err="1"/>
              <a:t>velit</a:t>
            </a:r>
            <a:r>
              <a:rPr lang="es-ES" dirty="0"/>
              <a:t> mauris, </a:t>
            </a:r>
            <a:r>
              <a:rPr lang="es-ES" dirty="0" err="1"/>
              <a:t>egestas</a:t>
            </a:r>
            <a:r>
              <a:rPr lang="es-ES" dirty="0"/>
              <a:t> sed, </a:t>
            </a:r>
            <a:r>
              <a:rPr lang="es-ES" dirty="0" err="1"/>
              <a:t>gravida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ornare ut, mi. </a:t>
            </a:r>
            <a:r>
              <a:rPr lang="es-ES" dirty="0" err="1"/>
              <a:t>Aenean</a:t>
            </a:r>
            <a:r>
              <a:rPr lang="es-ES" dirty="0"/>
              <a:t> ut </a:t>
            </a:r>
            <a:r>
              <a:rPr lang="es-ES" dirty="0" err="1"/>
              <a:t>orci</a:t>
            </a:r>
            <a:r>
              <a:rPr lang="es-ES" dirty="0"/>
              <a:t> </a:t>
            </a:r>
            <a:r>
              <a:rPr lang="es-ES" dirty="0" err="1"/>
              <a:t>vel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 </a:t>
            </a:r>
            <a:r>
              <a:rPr lang="es-ES" dirty="0" err="1"/>
              <a:t>suscipit</a:t>
            </a:r>
            <a:r>
              <a:rPr lang="es-ES" dirty="0"/>
              <a:t> pulvinar. </a:t>
            </a:r>
            <a:r>
              <a:rPr lang="es-ES" dirty="0" err="1"/>
              <a:t>Nulla</a:t>
            </a:r>
            <a:r>
              <a:rPr lang="es-ES" dirty="0"/>
              <a:t> </a:t>
            </a:r>
            <a:r>
              <a:rPr lang="es-ES" dirty="0" err="1"/>
              <a:t>sollicitudin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</a:t>
            </a:r>
            <a:r>
              <a:rPr lang="es-ES" dirty="0" err="1"/>
              <a:t>varius</a:t>
            </a:r>
            <a:r>
              <a:rPr lang="es-ES" dirty="0"/>
              <a:t>, </a:t>
            </a:r>
            <a:r>
              <a:rPr lang="es-ES" dirty="0" err="1"/>
              <a:t>ligula</a:t>
            </a:r>
            <a:r>
              <a:rPr lang="es-ES" dirty="0"/>
              <a:t> non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aliquam</a:t>
            </a:r>
            <a:r>
              <a:rPr lang="es-ES" dirty="0"/>
              <a:t>, nunc </a:t>
            </a:r>
            <a:r>
              <a:rPr lang="es-ES" dirty="0" err="1"/>
              <a:t>turpis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, in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eros vitae </a:t>
            </a:r>
            <a:r>
              <a:rPr lang="es-ES" dirty="0" err="1"/>
              <a:t>ligula</a:t>
            </a:r>
            <a:r>
              <a:rPr lang="es-ES" dirty="0"/>
              <a:t>. </a:t>
            </a:r>
            <a:r>
              <a:rPr lang="es-ES" dirty="0" err="1"/>
              <a:t>Pellentesque</a:t>
            </a:r>
            <a:r>
              <a:rPr lang="es-ES" dirty="0"/>
              <a:t> </a:t>
            </a:r>
            <a:r>
              <a:rPr lang="es-ES" dirty="0" err="1"/>
              <a:t>rhoncus</a:t>
            </a:r>
            <a:r>
              <a:rPr lang="es-ES" dirty="0"/>
              <a:t> nunc et </a:t>
            </a:r>
            <a:r>
              <a:rPr lang="es-ES" dirty="0" err="1"/>
              <a:t>augue</a:t>
            </a:r>
            <a:r>
              <a:rPr lang="es-ES" dirty="0"/>
              <a:t>. </a:t>
            </a:r>
            <a:r>
              <a:rPr lang="es-ES" dirty="0" err="1"/>
              <a:t>Integer</a:t>
            </a:r>
            <a:r>
              <a:rPr lang="es-ES" dirty="0"/>
              <a:t> id </a:t>
            </a:r>
            <a:r>
              <a:rPr lang="es-ES" dirty="0" err="1"/>
              <a:t>felis</a:t>
            </a:r>
            <a:r>
              <a:rPr lang="es-ES" dirty="0"/>
              <a:t>. </a:t>
            </a:r>
            <a:r>
              <a:rPr lang="es-ES" dirty="0" err="1"/>
              <a:t>Curabitur</a:t>
            </a:r>
            <a:r>
              <a:rPr lang="es-ES" dirty="0"/>
              <a:t> </a:t>
            </a:r>
            <a:r>
              <a:rPr lang="es-ES" dirty="0" err="1"/>
              <a:t>aliquet</a:t>
            </a:r>
            <a:r>
              <a:rPr lang="es-ES" dirty="0"/>
              <a:t> </a:t>
            </a:r>
            <a:r>
              <a:rPr lang="es-ES" dirty="0" err="1"/>
              <a:t>pellentesque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. </a:t>
            </a:r>
            <a:r>
              <a:rPr lang="es-ES" dirty="0" err="1"/>
              <a:t>Integer</a:t>
            </a:r>
            <a:r>
              <a:rPr lang="es-ES" dirty="0"/>
              <a:t> quis </a:t>
            </a:r>
            <a:r>
              <a:rPr lang="es-ES" dirty="0" err="1"/>
              <a:t>metus</a:t>
            </a:r>
            <a:r>
              <a:rPr lang="es-ES" dirty="0"/>
              <a:t> vitae </a:t>
            </a:r>
            <a:r>
              <a:rPr lang="es-ES" dirty="0" err="1"/>
              <a:t>elit</a:t>
            </a:r>
            <a:r>
              <a:rPr lang="es-ES" dirty="0"/>
              <a:t> </a:t>
            </a:r>
            <a:r>
              <a:rPr lang="es-ES" dirty="0" err="1"/>
              <a:t>lobortis</a:t>
            </a:r>
            <a:r>
              <a:rPr lang="es-ES" dirty="0"/>
              <a:t> </a:t>
            </a:r>
            <a:r>
              <a:rPr lang="es-ES" dirty="0" err="1"/>
              <a:t>egestas</a:t>
            </a:r>
            <a:r>
              <a:rPr lang="es-ES" dirty="0"/>
              <a:t>.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consectetuer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Morbi</a:t>
            </a:r>
            <a:r>
              <a:rPr lang="es-ES" dirty="0"/>
              <a:t> </a:t>
            </a:r>
            <a:r>
              <a:rPr lang="es-ES" dirty="0" err="1"/>
              <a:t>vel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 non mauris </a:t>
            </a:r>
            <a:r>
              <a:rPr lang="es-ES" dirty="0" err="1"/>
              <a:t>convallis</a:t>
            </a:r>
            <a:r>
              <a:rPr lang="es-ES" dirty="0"/>
              <a:t> vehicula. </a:t>
            </a:r>
          </a:p>
        </p:txBody>
      </p:sp>
    </p:spTree>
    <p:extLst>
      <p:ext uri="{BB962C8B-B14F-4D97-AF65-F5344CB8AC3E}">
        <p14:creationId xmlns:p14="http://schemas.microsoft.com/office/powerpoint/2010/main" val="1520574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708CA89E-D141-22A1-E8BC-10CAEAAC9727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335360" y="2661323"/>
            <a:ext cx="11521280" cy="3863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" name="Marcador de texto 7">
            <a:extLst>
              <a:ext uri="{FF2B5EF4-FFF2-40B4-BE49-F238E27FC236}">
                <a16:creationId xmlns:a16="http://schemas.microsoft.com/office/drawing/2014/main" id="{B76D2335-42E9-BE6B-1A13-2A63BFFF801D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35359" y="1005410"/>
            <a:ext cx="576063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F746C528-2770-5383-FC81-D2EB43CD87D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69472" y="1005410"/>
            <a:ext cx="5087166" cy="116136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02354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3CA1D03-9F1E-7B7C-20D4-49B53D191C85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335362" y="2118630"/>
            <a:ext cx="3486072" cy="20229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24F700D2-9049-B030-9949-88687DD3BBCB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4157865" y="2118630"/>
            <a:ext cx="3703517" cy="20229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E3169051-8786-54DB-539E-5B374736B073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329362" y="4476946"/>
            <a:ext cx="3492607" cy="20229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4" name="Picture Placeholder 8">
            <a:extLst>
              <a:ext uri="{FF2B5EF4-FFF2-40B4-BE49-F238E27FC236}">
                <a16:creationId xmlns:a16="http://schemas.microsoft.com/office/drawing/2014/main" id="{1761987A-84F2-464E-967C-02D82DA63DC9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157329" y="4476946"/>
            <a:ext cx="3703516" cy="20229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5" name="Picture Placeholder 8">
            <a:extLst>
              <a:ext uri="{FF2B5EF4-FFF2-40B4-BE49-F238E27FC236}">
                <a16:creationId xmlns:a16="http://schemas.microsoft.com/office/drawing/2014/main" id="{0149CE8E-1295-53CB-6D57-A4C1BC5CA0FB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8196741" y="4476946"/>
            <a:ext cx="3659897" cy="20229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22AC0DBD-0B55-93F6-9975-995CE48F288B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335360" y="1005410"/>
            <a:ext cx="576064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138C8B7A-A4F9-04E9-89B4-BDCE3407D957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196742" y="2118630"/>
            <a:ext cx="3659897" cy="2030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782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49421F8F-03A2-F2D5-1089-2DDDFB89BC85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335360" y="2522184"/>
            <a:ext cx="3544354" cy="22754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8" name="Marcador de texto 4">
            <a:extLst>
              <a:ext uri="{FF2B5EF4-FFF2-40B4-BE49-F238E27FC236}">
                <a16:creationId xmlns:a16="http://schemas.microsoft.com/office/drawing/2014/main" id="{8B0F6D2E-5AD2-5D44-8982-F2B5DAB340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1" y="5677030"/>
            <a:ext cx="3544352" cy="83637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.</a:t>
            </a:r>
          </a:p>
        </p:txBody>
      </p:sp>
      <p:sp>
        <p:nvSpPr>
          <p:cNvPr id="9" name="Marcador de texto 6">
            <a:extLst>
              <a:ext uri="{FF2B5EF4-FFF2-40B4-BE49-F238E27FC236}">
                <a16:creationId xmlns:a16="http://schemas.microsoft.com/office/drawing/2014/main" id="{D770A16F-1597-59D8-E0E4-0EBC3C736E43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335360" y="5139632"/>
            <a:ext cx="3544353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  <p:sp>
        <p:nvSpPr>
          <p:cNvPr id="17" name="Marcador de texto 7">
            <a:extLst>
              <a:ext uri="{FF2B5EF4-FFF2-40B4-BE49-F238E27FC236}">
                <a16:creationId xmlns:a16="http://schemas.microsoft.com/office/drawing/2014/main" id="{8418D691-8F29-1E14-8DFA-E098D1E3179D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35360" y="1005410"/>
            <a:ext cx="540060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18" name="Marcador de texto 6">
            <a:extLst>
              <a:ext uri="{FF2B5EF4-FFF2-40B4-BE49-F238E27FC236}">
                <a16:creationId xmlns:a16="http://schemas.microsoft.com/office/drawing/2014/main" id="{BBF87B5E-9EE1-F76E-B77C-CF550EB8BE64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3757394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92FDA675-28E7-820C-C875-CA488830846B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223958" y="2522184"/>
            <a:ext cx="3744086" cy="22754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0" name="Marcador de texto 4">
            <a:extLst>
              <a:ext uri="{FF2B5EF4-FFF2-40B4-BE49-F238E27FC236}">
                <a16:creationId xmlns:a16="http://schemas.microsoft.com/office/drawing/2014/main" id="{A259F9CE-D38D-7D39-CC73-82E19C36952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4423690" y="5677030"/>
            <a:ext cx="3544351" cy="83637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.</a:t>
            </a:r>
          </a:p>
        </p:txBody>
      </p:sp>
      <p:sp>
        <p:nvSpPr>
          <p:cNvPr id="21" name="Marcador de texto 6">
            <a:extLst>
              <a:ext uri="{FF2B5EF4-FFF2-40B4-BE49-F238E27FC236}">
                <a16:creationId xmlns:a16="http://schemas.microsoft.com/office/drawing/2014/main" id="{A6CFFCE9-9974-52BB-D47C-457EA050110B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4423690" y="5139632"/>
            <a:ext cx="3544517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E7076DAA-AA06-6CB4-BA87-31D3E6F9F54B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312288" y="2522184"/>
            <a:ext cx="3534749" cy="22754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4" name="Marcador de texto 4">
            <a:extLst>
              <a:ext uri="{FF2B5EF4-FFF2-40B4-BE49-F238E27FC236}">
                <a16:creationId xmlns:a16="http://schemas.microsoft.com/office/drawing/2014/main" id="{B0791D76-1B40-73C1-CEE6-DE249ADAD071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8312288" y="5661650"/>
            <a:ext cx="3534749" cy="85175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.</a:t>
            </a:r>
          </a:p>
        </p:txBody>
      </p:sp>
      <p:sp>
        <p:nvSpPr>
          <p:cNvPr id="25" name="Marcador de texto 6">
            <a:extLst>
              <a:ext uri="{FF2B5EF4-FFF2-40B4-BE49-F238E27FC236}">
                <a16:creationId xmlns:a16="http://schemas.microsoft.com/office/drawing/2014/main" id="{95E4E36D-6F5E-DB54-B94A-37662555BDB6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8312288" y="5139632"/>
            <a:ext cx="3534749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72567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5AE3857F-75CD-ABF9-3937-BE50279F54D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6766720" y="1008858"/>
            <a:ext cx="5047673" cy="76395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</a:t>
            </a:r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D4BD3C42-67C0-FAC8-E04B-7EBB0AD5520E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335360" y="2522184"/>
            <a:ext cx="3549807" cy="4003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92D8885B-ACC3-AADD-0762-E18BE65EAD58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220528" y="2522184"/>
            <a:ext cx="3747156" cy="4003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BD496A14-BE8C-A50D-C4C2-A6634EC2091B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303044" y="2522184"/>
            <a:ext cx="3543993" cy="4003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9" name="Marcador de texto 7">
            <a:extLst>
              <a:ext uri="{FF2B5EF4-FFF2-40B4-BE49-F238E27FC236}">
                <a16:creationId xmlns:a16="http://schemas.microsoft.com/office/drawing/2014/main" id="{CBE54687-F593-F160-6C8D-4FADB72EF90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576064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20" name="Marcador de texto 6">
            <a:extLst>
              <a:ext uri="{FF2B5EF4-FFF2-40B4-BE49-F238E27FC236}">
                <a16:creationId xmlns:a16="http://schemas.microsoft.com/office/drawing/2014/main" id="{D10EFE14-0705-EE78-FCCF-51690E4313FA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3757394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4907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F8B394FD-C105-14B3-A326-62C3C353A93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35361" y="663594"/>
            <a:ext cx="11521279" cy="5862556"/>
          </a:xfrm>
          <a:prstGeom prst="rect">
            <a:avLst/>
          </a:prstGeom>
          <a:solidFill>
            <a:srgbClr val="80CBE8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Marcador de texto 7">
            <a:extLst>
              <a:ext uri="{FF2B5EF4-FFF2-40B4-BE49-F238E27FC236}">
                <a16:creationId xmlns:a16="http://schemas.microsoft.com/office/drawing/2014/main" id="{12253D60-ECB0-AE05-DD12-E18ACEF97DD5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670721" y="2060848"/>
            <a:ext cx="10465839" cy="403244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80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Section</a:t>
            </a:r>
            <a:r>
              <a:rPr lang="es-ES" dirty="0"/>
              <a:t> </a:t>
            </a:r>
            <a:r>
              <a:rPr lang="es-ES" dirty="0" err="1"/>
              <a:t>Opener</a:t>
            </a:r>
            <a:endParaRPr lang="es-ES" dirty="0"/>
          </a:p>
        </p:txBody>
      </p:sp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E2F51D20-4379-815E-097A-817C823A4FD8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670720" y="946827"/>
            <a:ext cx="3985120" cy="970005"/>
          </a:xfrm>
          <a:prstGeom prst="rect">
            <a:avLst/>
          </a:prstGeom>
        </p:spPr>
        <p:txBody>
          <a:bodyPr lIns="0" tIns="0" rIns="0" anchor="t" anchorCtr="0">
            <a:noAutofit/>
          </a:bodyPr>
          <a:lstStyle>
            <a:lvl1pPr marL="0" indent="0" algn="l">
              <a:buNone/>
              <a:defRPr sz="80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/>
              <a:t>01.</a:t>
            </a:r>
          </a:p>
        </p:txBody>
      </p:sp>
    </p:spTree>
    <p:extLst>
      <p:ext uri="{BB962C8B-B14F-4D97-AF65-F5344CB8AC3E}">
        <p14:creationId xmlns:p14="http://schemas.microsoft.com/office/powerpoint/2010/main" val="34959247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Logotipo&#10;&#10;El contenido generado por IA puede ser incorrecto.">
            <a:extLst>
              <a:ext uri="{FF2B5EF4-FFF2-40B4-BE49-F238E27FC236}">
                <a16:creationId xmlns:a16="http://schemas.microsoft.com/office/drawing/2014/main" id="{632DFED1-2346-C2CE-A2FB-4E9B1D415E7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0"/>
            <a:ext cx="12191999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4D505E1F-3C05-79A6-C700-406F17C7A38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35361" y="333226"/>
            <a:ext cx="11521278" cy="1379265"/>
          </a:xfrm>
          <a:prstGeom prst="rect">
            <a:avLst/>
          </a:prstGeom>
          <a:solidFill>
            <a:srgbClr val="FF500B"/>
          </a:solidFill>
          <a:ln w="0">
            <a:solidFill>
              <a:srgbClr val="FF500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257BF7E0-65D2-3E35-E750-46E11B79C40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3899" y="3431689"/>
            <a:ext cx="1001024" cy="375384"/>
          </a:xfrm>
          <a:prstGeom prst="rect">
            <a:avLst/>
          </a:prstGeom>
        </p:spPr>
      </p:pic>
      <p:pic>
        <p:nvPicPr>
          <p:cNvPr id="7" name="Gráfico 6">
            <a:extLst>
              <a:ext uri="{FF2B5EF4-FFF2-40B4-BE49-F238E27FC236}">
                <a16:creationId xmlns:a16="http://schemas.microsoft.com/office/drawing/2014/main" id="{140E7C12-7D0F-ADFE-6F77-3BA6A616D8A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74569" y="3450605"/>
            <a:ext cx="948058" cy="337553"/>
          </a:xfrm>
          <a:prstGeom prst="rect">
            <a:avLst/>
          </a:prstGeom>
        </p:spPr>
      </p:pic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EFAF8F3B-1416-CE19-8126-CA2BCA0EAAA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77" hasCustomPrompt="1"/>
          </p:nvPr>
        </p:nvSpPr>
        <p:spPr>
          <a:xfrm>
            <a:off x="8904312" y="6350447"/>
            <a:ext cx="2998648" cy="17931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16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/>
              <a:t>WWW.OPENSCIENCEFAIR.EU</a:t>
            </a: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379A46B8-8E8D-8234-EFB9-E75E27D56AD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3051" y="2050684"/>
            <a:ext cx="1584176" cy="1076487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4F188AF9-0E44-2D72-D3D1-D702C6B9E90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623392" y="561193"/>
            <a:ext cx="10945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5400" dirty="0" err="1">
                <a:latin typeface="+mj-lt"/>
              </a:rPr>
              <a:t>Thank</a:t>
            </a:r>
            <a:r>
              <a:rPr lang="es-ES" sz="5400" dirty="0">
                <a:latin typeface="+mj-lt"/>
              </a:rPr>
              <a:t> </a:t>
            </a:r>
            <a:r>
              <a:rPr lang="es-ES" sz="5400" dirty="0" err="1">
                <a:latin typeface="+mj-lt"/>
              </a:rPr>
              <a:t>you</a:t>
            </a:r>
            <a:endParaRPr lang="es-ES" sz="5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235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texto 7">
            <a:extLst>
              <a:ext uri="{FF2B5EF4-FFF2-40B4-BE49-F238E27FC236}">
                <a16:creationId xmlns:a16="http://schemas.microsoft.com/office/drawing/2014/main" id="{198C0ACD-22E6-A656-7A3A-3DFCD412109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69" hasCustomPrompt="1"/>
          </p:nvPr>
        </p:nvSpPr>
        <p:spPr>
          <a:xfrm>
            <a:off x="335360" y="1005410"/>
            <a:ext cx="3757394" cy="119945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4400" b="0">
                <a:latin typeface="+mj-lt"/>
              </a:defRPr>
            </a:lvl1pPr>
          </a:lstStyle>
          <a:p>
            <a:r>
              <a:rPr lang="es-ES" dirty="0"/>
              <a:t>Table </a:t>
            </a:r>
            <a:r>
              <a:rPr lang="es-ES" dirty="0" err="1"/>
              <a:t>of</a:t>
            </a:r>
            <a:r>
              <a:rPr lang="es-ES" dirty="0"/>
              <a:t> Content</a:t>
            </a:r>
          </a:p>
        </p:txBody>
      </p:sp>
      <p:sp>
        <p:nvSpPr>
          <p:cNvPr id="32" name="Marcador de texto 6">
            <a:extLst>
              <a:ext uri="{FF2B5EF4-FFF2-40B4-BE49-F238E27FC236}">
                <a16:creationId xmlns:a16="http://schemas.microsoft.com/office/drawing/2014/main" id="{5708E988-0672-A616-EDEF-8CE3CB836C2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996238" y="1007740"/>
            <a:ext cx="3860402" cy="32194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buNone/>
              <a:defRPr sz="2800" b="0">
                <a:latin typeface="+mj-lt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endParaRPr lang="es-ES" dirty="0"/>
          </a:p>
        </p:txBody>
      </p:sp>
      <p:sp>
        <p:nvSpPr>
          <p:cNvPr id="33" name="Marcador de texto 7">
            <a:extLst>
              <a:ext uri="{FF2B5EF4-FFF2-40B4-BE49-F238E27FC236}">
                <a16:creationId xmlns:a16="http://schemas.microsoft.com/office/drawing/2014/main" id="{06193452-80C9-AFE5-1530-13A2316A307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7192854" y="836712"/>
            <a:ext cx="793486" cy="492975"/>
          </a:xfrm>
          <a:prstGeom prst="rect">
            <a:avLst/>
          </a:prstGeom>
        </p:spPr>
        <p:txBody>
          <a:bodyPr wrap="none" lIns="0" tIns="0" rIns="0" bIns="0" anchor="b" anchorCtr="0">
            <a:noAutofit/>
          </a:bodyPr>
          <a:lstStyle>
            <a:lvl1pPr marL="0" indent="0" algn="r">
              <a:buNone/>
              <a:defRPr sz="2800" b="0" spc="0" baseline="0">
                <a:latin typeface="+mj-lt"/>
              </a:defRPr>
            </a:lvl1pPr>
          </a:lstStyle>
          <a:p>
            <a:r>
              <a:rPr lang="es-ES" dirty="0"/>
              <a:t>01.</a:t>
            </a:r>
          </a:p>
        </p:txBody>
      </p:sp>
      <p:sp>
        <p:nvSpPr>
          <p:cNvPr id="2" name="Marcador de texto 7">
            <a:extLst>
              <a:ext uri="{FF2B5EF4-FFF2-40B4-BE49-F238E27FC236}">
                <a16:creationId xmlns:a16="http://schemas.microsoft.com/office/drawing/2014/main" id="{894BD32A-E3BF-DB15-92B1-CFE6A3773D72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7195747" y="1521549"/>
            <a:ext cx="793486" cy="492975"/>
          </a:xfrm>
          <a:prstGeom prst="rect">
            <a:avLst/>
          </a:prstGeom>
        </p:spPr>
        <p:txBody>
          <a:bodyPr wrap="none" lIns="0" tIns="0" rIns="0" bIns="0" anchor="b" anchorCtr="0">
            <a:noAutofit/>
          </a:bodyPr>
          <a:lstStyle>
            <a:lvl1pPr marL="0" indent="0" algn="r">
              <a:buNone/>
              <a:defRPr sz="2800" b="0">
                <a:latin typeface="+mj-lt"/>
              </a:defRPr>
            </a:lvl1pPr>
          </a:lstStyle>
          <a:p>
            <a:r>
              <a:rPr lang="es-ES" dirty="0"/>
              <a:t>02.</a:t>
            </a:r>
          </a:p>
        </p:txBody>
      </p:sp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B5BE0DA1-2EE1-F5A7-B3C3-CA9636CC91F8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7220358" y="2188870"/>
            <a:ext cx="793486" cy="492975"/>
          </a:xfrm>
          <a:prstGeom prst="rect">
            <a:avLst/>
          </a:prstGeom>
        </p:spPr>
        <p:txBody>
          <a:bodyPr wrap="none" lIns="0" tIns="0" rIns="0" bIns="0" anchor="b" anchorCtr="0">
            <a:noAutofit/>
          </a:bodyPr>
          <a:lstStyle>
            <a:lvl1pPr marL="0" indent="0" algn="r">
              <a:buNone/>
              <a:defRPr sz="2800" b="0">
                <a:latin typeface="+mj-lt"/>
              </a:defRPr>
            </a:lvl1pPr>
          </a:lstStyle>
          <a:p>
            <a:r>
              <a:rPr lang="es-ES" dirty="0"/>
              <a:t>03.</a:t>
            </a:r>
          </a:p>
        </p:txBody>
      </p:sp>
      <p:sp>
        <p:nvSpPr>
          <p:cNvPr id="4" name="Marcador de texto 7">
            <a:extLst>
              <a:ext uri="{FF2B5EF4-FFF2-40B4-BE49-F238E27FC236}">
                <a16:creationId xmlns:a16="http://schemas.microsoft.com/office/drawing/2014/main" id="{6DDEFCD9-4739-F193-66F0-D6F31111CC44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7220358" y="2852830"/>
            <a:ext cx="793486" cy="492975"/>
          </a:xfrm>
          <a:prstGeom prst="rect">
            <a:avLst/>
          </a:prstGeom>
        </p:spPr>
        <p:txBody>
          <a:bodyPr wrap="none" lIns="0" tIns="0" rIns="0" bIns="0" anchor="b" anchorCtr="0">
            <a:noAutofit/>
          </a:bodyPr>
          <a:lstStyle>
            <a:lvl1pPr marL="0" indent="0" algn="r">
              <a:buNone/>
              <a:defRPr sz="2800" b="0">
                <a:latin typeface="+mj-lt"/>
              </a:defRPr>
            </a:lvl1pPr>
          </a:lstStyle>
          <a:p>
            <a:r>
              <a:rPr lang="es-ES" dirty="0"/>
              <a:t>04.</a:t>
            </a:r>
          </a:p>
        </p:txBody>
      </p:sp>
      <p:sp>
        <p:nvSpPr>
          <p:cNvPr id="5" name="Marcador de texto 6">
            <a:extLst>
              <a:ext uri="{FF2B5EF4-FFF2-40B4-BE49-F238E27FC236}">
                <a16:creationId xmlns:a16="http://schemas.microsoft.com/office/drawing/2014/main" id="{9C44F7C8-6A19-022D-0780-AA0FA6E80CD0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7997824" y="1692577"/>
            <a:ext cx="3858815" cy="32194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buNone/>
              <a:defRPr sz="2800" b="0">
                <a:latin typeface="+mj-lt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endParaRPr lang="es-ES" dirty="0"/>
          </a:p>
        </p:txBody>
      </p:sp>
      <p:sp>
        <p:nvSpPr>
          <p:cNvPr id="6" name="Marcador de texto 6">
            <a:extLst>
              <a:ext uri="{FF2B5EF4-FFF2-40B4-BE49-F238E27FC236}">
                <a16:creationId xmlns:a16="http://schemas.microsoft.com/office/drawing/2014/main" id="{B10E04DC-597D-90F6-288A-6B4AC6770ED0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8024812" y="2359898"/>
            <a:ext cx="3854647" cy="32194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buNone/>
              <a:defRPr sz="2800" b="0">
                <a:latin typeface="+mj-lt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endParaRPr lang="es-ES" dirty="0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E63CFA1F-FCC2-5B1B-7454-9B4251C9BE2B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8024812" y="3023858"/>
            <a:ext cx="3854647" cy="32194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buNone/>
              <a:defRPr sz="2800" b="0">
                <a:latin typeface="+mj-lt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endParaRPr lang="es-E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618B57-A109-D50B-DAB1-B854182E70EC}"/>
              </a:ext>
            </a:extLst>
          </p:cNvPr>
          <p:cNvSpPr/>
          <p:nvPr userDrawn="1"/>
        </p:nvSpPr>
        <p:spPr>
          <a:xfrm>
            <a:off x="4727848" y="44624"/>
            <a:ext cx="2492510" cy="260648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495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Logotipo&#10;&#10;El contenido generado por IA puede ser incorrecto.">
            <a:extLst>
              <a:ext uri="{FF2B5EF4-FFF2-40B4-BE49-F238E27FC236}">
                <a16:creationId xmlns:a16="http://schemas.microsoft.com/office/drawing/2014/main" id="{632DFED1-2346-C2CE-A2FB-4E9B1D415E7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0"/>
            <a:ext cx="12191999" cy="6858000"/>
          </a:xfrm>
          <a:prstGeom prst="rect">
            <a:avLst/>
          </a:prstGeom>
        </p:spPr>
      </p:pic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F8D6759B-C823-4516-91BE-F88B228FFD4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668491"/>
            <a:ext cx="8712968" cy="2760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3500"/>
              </a:lnSpc>
              <a:spcBef>
                <a:spcPts val="100"/>
              </a:spcBef>
              <a:buFontTx/>
              <a:buNone/>
              <a:defRPr sz="3600" b="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59DE5D-C80E-24F2-EDBF-5EEE68AA43B1}"/>
              </a:ext>
            </a:extLst>
          </p:cNvPr>
          <p:cNvSpPr/>
          <p:nvPr userDrawn="1"/>
        </p:nvSpPr>
        <p:spPr>
          <a:xfrm>
            <a:off x="2001694" y="0"/>
            <a:ext cx="10190305" cy="332656"/>
          </a:xfrm>
          <a:prstGeom prst="rect">
            <a:avLst/>
          </a:prstGeom>
          <a:solidFill>
            <a:srgbClr val="80CB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E82784-458D-E38E-DD89-3CEEE5C134E9}"/>
              </a:ext>
            </a:extLst>
          </p:cNvPr>
          <p:cNvSpPr/>
          <p:nvPr userDrawn="1"/>
        </p:nvSpPr>
        <p:spPr>
          <a:xfrm>
            <a:off x="0" y="0"/>
            <a:ext cx="2000637" cy="332656"/>
          </a:xfrm>
          <a:prstGeom prst="rect">
            <a:avLst/>
          </a:prstGeom>
          <a:solidFill>
            <a:srgbClr val="FF5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28">
            <a:extLst>
              <a:ext uri="{FF2B5EF4-FFF2-40B4-BE49-F238E27FC236}">
                <a16:creationId xmlns:a16="http://schemas.microsoft.com/office/drawing/2014/main" id="{823CE0BD-55CC-15BB-0AAB-38EED88211A7}"/>
              </a:ext>
            </a:extLst>
          </p:cNvPr>
          <p:cNvSpPr txBox="1"/>
          <p:nvPr userDrawn="1"/>
        </p:nvSpPr>
        <p:spPr>
          <a:xfrm>
            <a:off x="3935760" y="44624"/>
            <a:ext cx="4320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0" i="0" u="none" kern="0" spc="0" baseline="0" dirty="0">
                <a:latin typeface="Suisse Int'l Condensed" panose="020B0306000000000000" pitchFamily="34" charset="0"/>
                <a:ea typeface="Roboto Mono" panose="00000009000000000000" pitchFamily="49" charset="0"/>
              </a:rPr>
              <a:t>NAME OF PRESENTATION</a:t>
            </a:r>
          </a:p>
        </p:txBody>
      </p:sp>
      <p:sp>
        <p:nvSpPr>
          <p:cNvPr id="6" name="Marcador de fecha 3">
            <a:extLst>
              <a:ext uri="{FF2B5EF4-FFF2-40B4-BE49-F238E27FC236}">
                <a16:creationId xmlns:a16="http://schemas.microsoft.com/office/drawing/2014/main" id="{8FA6CBF4-C8A8-8ACA-E637-3D778B777A70}"/>
              </a:ext>
            </a:extLst>
          </p:cNvPr>
          <p:cNvSpPr txBox="1">
            <a:spLocks/>
          </p:cNvSpPr>
          <p:nvPr userDrawn="1"/>
        </p:nvSpPr>
        <p:spPr>
          <a:xfrm>
            <a:off x="10704512" y="118351"/>
            <a:ext cx="1237740" cy="179708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es-E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b="0" dirty="0">
                <a:solidFill>
                  <a:schemeClr val="tx1"/>
                </a:solidFill>
                <a:latin typeface="Suisse Int'l Condensed" panose="020B0306000000000000" pitchFamily="34" charset="0"/>
              </a:rPr>
              <a:t>2025</a:t>
            </a:r>
          </a:p>
        </p:txBody>
      </p:sp>
      <p:pic>
        <p:nvPicPr>
          <p:cNvPr id="7" name="Gráfico 1">
            <a:extLst>
              <a:ext uri="{FF2B5EF4-FFF2-40B4-BE49-F238E27FC236}">
                <a16:creationId xmlns:a16="http://schemas.microsoft.com/office/drawing/2014/main" id="{83591A3E-7D00-9D78-BF80-C56A2DFE5F5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35361" y="96970"/>
            <a:ext cx="1323394" cy="11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195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2322978D-83CE-4B05-A252-DA742FCEE69F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667026"/>
            <a:ext cx="5760640" cy="276197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/>
              <a:t>“Full page </a:t>
            </a:r>
            <a:r>
              <a:rPr lang="es-ES" dirty="0" err="1"/>
              <a:t>quote</a:t>
            </a:r>
            <a:r>
              <a:rPr lang="es-ES" dirty="0"/>
              <a:t> </a:t>
            </a:r>
            <a:r>
              <a:rPr lang="es-ES" dirty="0" err="1"/>
              <a:t>or</a:t>
            </a:r>
            <a:r>
              <a:rPr lang="es-ES" dirty="0"/>
              <a:t> </a:t>
            </a:r>
            <a:r>
              <a:rPr lang="es-ES" dirty="0" err="1"/>
              <a:t>sentence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asit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64DCD117-DF5D-4DEB-91C1-7EB4A5A45FE9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6431361" y="667026"/>
            <a:ext cx="5422780" cy="5853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0161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4">
            <a:extLst>
              <a:ext uri="{FF2B5EF4-FFF2-40B4-BE49-F238E27FC236}">
                <a16:creationId xmlns:a16="http://schemas.microsoft.com/office/drawing/2014/main" id="{01E13CCF-5E06-470E-AA77-C62F07E7D0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6000" y="3431570"/>
            <a:ext cx="5760640" cy="83637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Sed non </a:t>
            </a:r>
            <a:r>
              <a:rPr lang="es-ES" dirty="0" err="1"/>
              <a:t>risus</a:t>
            </a:r>
            <a:r>
              <a:rPr lang="es-ES" dirty="0"/>
              <a:t>. </a:t>
            </a:r>
            <a:r>
              <a:rPr lang="es-ES" dirty="0" err="1"/>
              <a:t>Suspendisse</a:t>
            </a:r>
            <a:r>
              <a:rPr lang="es-ES" dirty="0"/>
              <a:t> </a:t>
            </a:r>
            <a:r>
              <a:rPr lang="es-ES" dirty="0" err="1"/>
              <a:t>lectus</a:t>
            </a:r>
            <a:r>
              <a:rPr lang="es-ES" dirty="0"/>
              <a:t> tortor,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ultricies</a:t>
            </a:r>
            <a:r>
              <a:rPr lang="es-ES" dirty="0"/>
              <a:t> sed, dolor.</a:t>
            </a:r>
          </a:p>
        </p:txBody>
      </p:sp>
      <p:sp>
        <p:nvSpPr>
          <p:cNvPr id="8" name="Marcador de texto 6">
            <a:extLst>
              <a:ext uri="{FF2B5EF4-FFF2-40B4-BE49-F238E27FC236}">
                <a16:creationId xmlns:a16="http://schemas.microsoft.com/office/drawing/2014/main" id="{C6A626E7-7D7F-4085-AF0B-296B16199061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335360" y="3429000"/>
            <a:ext cx="3544353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  <p:sp>
        <p:nvSpPr>
          <p:cNvPr id="9" name="Marcador de texto 7">
            <a:extLst>
              <a:ext uri="{FF2B5EF4-FFF2-40B4-BE49-F238E27FC236}">
                <a16:creationId xmlns:a16="http://schemas.microsoft.com/office/drawing/2014/main" id="{F6899BA0-2663-4C71-9A9F-668F5E77F172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35360" y="1005410"/>
            <a:ext cx="540060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10" name="Marcador de texto 6">
            <a:extLst>
              <a:ext uri="{FF2B5EF4-FFF2-40B4-BE49-F238E27FC236}">
                <a16:creationId xmlns:a16="http://schemas.microsoft.com/office/drawing/2014/main" id="{4639ACA9-FCF3-41C5-822E-2C57CA27695F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3757394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39D58CE7-5825-4FF4-BA2D-60637BBC3D15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6096000" y="5015746"/>
            <a:ext cx="5760640" cy="83637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Sed non </a:t>
            </a:r>
            <a:r>
              <a:rPr lang="es-ES" dirty="0" err="1"/>
              <a:t>risus</a:t>
            </a:r>
            <a:r>
              <a:rPr lang="es-ES" dirty="0"/>
              <a:t>. </a:t>
            </a:r>
            <a:r>
              <a:rPr lang="es-ES" dirty="0" err="1"/>
              <a:t>Suspendisse</a:t>
            </a:r>
            <a:r>
              <a:rPr lang="es-ES" dirty="0"/>
              <a:t> </a:t>
            </a:r>
            <a:r>
              <a:rPr lang="es-ES" dirty="0" err="1"/>
              <a:t>lectus</a:t>
            </a:r>
            <a:r>
              <a:rPr lang="es-ES" dirty="0"/>
              <a:t> tortor,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ultricies</a:t>
            </a:r>
            <a:r>
              <a:rPr lang="es-ES" dirty="0"/>
              <a:t> sed, dolor.</a:t>
            </a:r>
          </a:p>
        </p:txBody>
      </p:sp>
      <p:sp>
        <p:nvSpPr>
          <p:cNvPr id="13" name="Marcador de texto 6">
            <a:extLst>
              <a:ext uri="{FF2B5EF4-FFF2-40B4-BE49-F238E27FC236}">
                <a16:creationId xmlns:a16="http://schemas.microsoft.com/office/drawing/2014/main" id="{4C970273-B8BF-42E6-A31E-0160F8215A1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335360" y="5013176"/>
            <a:ext cx="3544353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67192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CB06BF06-A0FB-5CCA-1AF2-555CE6656BC4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8988425" y="1982169"/>
            <a:ext cx="2868215" cy="28509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C509EE57-7A84-9A42-8970-485361208349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8987132" y="4913150"/>
            <a:ext cx="2869508" cy="1609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8E5EBBC9-CA41-CCF2-F7A9-440EC0037AD5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6085909" y="5595070"/>
            <a:ext cx="2821607" cy="9263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30" name="Picture Placeholder 8">
            <a:extLst>
              <a:ext uri="{FF2B5EF4-FFF2-40B4-BE49-F238E27FC236}">
                <a16:creationId xmlns:a16="http://schemas.microsoft.com/office/drawing/2014/main" id="{A75FEBB4-AF02-4724-A159-38260D3A681B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334104" y="667097"/>
            <a:ext cx="2816276" cy="22173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C6B55C39-F81E-5799-8956-82F350F8081B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334104" y="2961098"/>
            <a:ext cx="2813555" cy="28441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84C2C21B-F5AD-38E7-07E1-6D09288EE1DA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332789" y="5880621"/>
            <a:ext cx="2813555" cy="6408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9FF46BCD-E45D-E558-706F-9C77792E18E4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3227388" y="666303"/>
            <a:ext cx="2784187" cy="1232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C97D277-FDE6-364E-EA19-127A32A67611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3227322" y="1982169"/>
            <a:ext cx="2784253" cy="2841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525B8203-B61C-1686-8A41-DA0B2453FBFD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3225960" y="4901631"/>
            <a:ext cx="2785615" cy="16198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9C496F48-E17A-CF02-092D-B1A95C56B5C6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6091238" y="666303"/>
            <a:ext cx="2816276" cy="18968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B1F75D2F-B602-4B12-BFE3-634D44389C59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6088517" y="2641600"/>
            <a:ext cx="2821607" cy="28756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C1888806-0FC2-7574-4087-1EDE0769B7ED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8987546" y="666303"/>
            <a:ext cx="2869094" cy="1235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9512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8">
            <a:extLst>
              <a:ext uri="{FF2B5EF4-FFF2-40B4-BE49-F238E27FC236}">
                <a16:creationId xmlns:a16="http://schemas.microsoft.com/office/drawing/2014/main" id="{A75FEBB4-AF02-4724-A159-38260D3A681B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510382" y="840466"/>
            <a:ext cx="6566493" cy="5512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55" name="Picture Placeholder 8">
            <a:extLst>
              <a:ext uri="{FF2B5EF4-FFF2-40B4-BE49-F238E27FC236}">
                <a16:creationId xmlns:a16="http://schemas.microsoft.com/office/drawing/2014/main" id="{D2A79357-7BE0-4ACD-9F85-B559FE17F831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7415212" y="837651"/>
            <a:ext cx="4245371" cy="5512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654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8">
            <a:extLst>
              <a:ext uri="{FF2B5EF4-FFF2-40B4-BE49-F238E27FC236}">
                <a16:creationId xmlns:a16="http://schemas.microsoft.com/office/drawing/2014/main" id="{A75FEBB4-AF02-4724-A159-38260D3A681B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510382" y="840466"/>
            <a:ext cx="6566493" cy="5512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54" name="Picture Placeholder 8">
            <a:extLst>
              <a:ext uri="{FF2B5EF4-FFF2-40B4-BE49-F238E27FC236}">
                <a16:creationId xmlns:a16="http://schemas.microsoft.com/office/drawing/2014/main" id="{2FBD58D9-DE7D-4C82-B323-85208B81DF98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7401719" y="837651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55" name="Picture Placeholder 8">
            <a:extLst>
              <a:ext uri="{FF2B5EF4-FFF2-40B4-BE49-F238E27FC236}">
                <a16:creationId xmlns:a16="http://schemas.microsoft.com/office/drawing/2014/main" id="{D2A79357-7BE0-4ACD-9F85-B559FE17F831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9698831" y="837651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65" name="Picture Placeholder 8">
            <a:extLst>
              <a:ext uri="{FF2B5EF4-FFF2-40B4-BE49-F238E27FC236}">
                <a16:creationId xmlns:a16="http://schemas.microsoft.com/office/drawing/2014/main" id="{13A6787B-C414-4B44-8344-B2E1939D4FE9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7412236" y="2794890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66" name="Picture Placeholder 8">
            <a:extLst>
              <a:ext uri="{FF2B5EF4-FFF2-40B4-BE49-F238E27FC236}">
                <a16:creationId xmlns:a16="http://schemas.microsoft.com/office/drawing/2014/main" id="{25C4CB61-63A9-43F1-83EA-437B12B6EEF9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9709348" y="2794890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70" name="Picture Placeholder 8">
            <a:extLst>
              <a:ext uri="{FF2B5EF4-FFF2-40B4-BE49-F238E27FC236}">
                <a16:creationId xmlns:a16="http://schemas.microsoft.com/office/drawing/2014/main" id="{61BA5426-E692-42FC-A1EB-379E9B7B7F73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7415212" y="4740107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71" name="Picture Placeholder 8">
            <a:extLst>
              <a:ext uri="{FF2B5EF4-FFF2-40B4-BE49-F238E27FC236}">
                <a16:creationId xmlns:a16="http://schemas.microsoft.com/office/drawing/2014/main" id="{DED1BFAF-EB0E-48C5-A268-2FFB8181823B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9712324" y="4740107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7478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4CEDE89-826B-E571-3DC7-47AFB3808B5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193283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4CEDE89-826B-E571-3DC7-47AFB3808B5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BD8D34AF-698A-3E98-C68E-3B5BF520EB50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7415212" y="837651"/>
            <a:ext cx="4245371" cy="5512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5746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4CEDE89-826B-E571-3DC7-47AFB3808B5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BD8D34AF-698A-3E98-C68E-3B5BF520EB50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5756698" y="665312"/>
            <a:ext cx="5903886" cy="5684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6189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4CEDE89-826B-E571-3DC7-47AFB3808B5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70F6D05D-BB44-6197-0AF7-8CE388F85F13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7401719" y="837651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6A5C563-FB55-927B-9ECD-E2A4F8D77EE1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9698831" y="837651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C66C9C30-6B2C-7B1E-39D2-120AFCC065A7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7412236" y="2794890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F4A7898A-241D-1B46-598A-0FC24D1C3395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9709348" y="2794890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CA11CCBE-644E-47DB-EFA1-C467FBB37C52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7415212" y="4740107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40F3FB21-71BF-FF41-965A-61FD54BF2017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9712324" y="4740107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070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614E6AAC-7D82-04CE-BF9D-7D50D68C100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777338" y="665310"/>
            <a:ext cx="7079302" cy="58600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1" name="Marcador de texto 7">
            <a:extLst>
              <a:ext uri="{FF2B5EF4-FFF2-40B4-BE49-F238E27FC236}">
                <a16:creationId xmlns:a16="http://schemas.microsoft.com/office/drawing/2014/main" id="{CADC1B0F-E640-91CC-52F9-2840FF7E35D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4032448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B1B2B30F-EE12-D4D5-C198-B2E14571BE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2517578"/>
            <a:ext cx="4032448" cy="4007766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  <p:sp>
        <p:nvSpPr>
          <p:cNvPr id="8" name="Marcador de texto 6">
            <a:extLst>
              <a:ext uri="{FF2B5EF4-FFF2-40B4-BE49-F238E27FC236}">
                <a16:creationId xmlns:a16="http://schemas.microsoft.com/office/drawing/2014/main" id="{9C610CA2-56C6-25D7-BB67-D18C5BF688C1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35360" y="1844824"/>
            <a:ext cx="4032448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052759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32252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2">
            <a:extLst>
              <a:ext uri="{FF2B5EF4-FFF2-40B4-BE49-F238E27FC236}">
                <a16:creationId xmlns:a16="http://schemas.microsoft.com/office/drawing/2014/main" id="{1543EF5D-5665-0F2F-B5ED-877201827A8F}"/>
              </a:ext>
            </a:extLst>
          </p:cNvPr>
          <p:cNvSpPr>
            <a:spLocks/>
          </p:cNvSpPr>
          <p:nvPr userDrawn="1"/>
        </p:nvSpPr>
        <p:spPr>
          <a:xfrm>
            <a:off x="330422" y="657474"/>
            <a:ext cx="5045497" cy="5867868"/>
          </a:xfrm>
          <a:prstGeom prst="rect">
            <a:avLst/>
          </a:prstGeom>
          <a:solidFill>
            <a:srgbClr val="80CB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Marcador de texto 7">
            <a:extLst>
              <a:ext uri="{FF2B5EF4-FFF2-40B4-BE49-F238E27FC236}">
                <a16:creationId xmlns:a16="http://schemas.microsoft.com/office/drawing/2014/main" id="{701239D2-F705-CB2E-C95D-86A0724F346E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63078" y="1005410"/>
            <a:ext cx="4541190" cy="47619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3EB09DD9-D015-293F-A83F-76B500678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5438" y="2514130"/>
            <a:ext cx="4387826" cy="367855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  <a:r>
              <a:rPr lang="es-ES" dirty="0" err="1"/>
              <a:t>Sec</a:t>
            </a:r>
            <a:r>
              <a:rPr lang="es-ES" dirty="0"/>
              <a:t> </a:t>
            </a:r>
            <a:r>
              <a:rPr lang="es-ES" dirty="0" err="1"/>
              <a:t>Sollicitundin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eu</a:t>
            </a:r>
            <a:r>
              <a:rPr lang="es-ES" dirty="0"/>
              <a:t> te </a:t>
            </a:r>
            <a:r>
              <a:rPr lang="es-ES" dirty="0" err="1"/>
              <a:t>mpor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posuere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ut commodo </a:t>
            </a:r>
            <a:r>
              <a:rPr lang="es-ES" dirty="0" err="1"/>
              <a:t>sapien</a:t>
            </a:r>
            <a:r>
              <a:rPr lang="es-ES" dirty="0"/>
              <a:t>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. Mauris ac </a:t>
            </a:r>
            <a:r>
              <a:rPr lang="es-ES" dirty="0" err="1"/>
              <a:t>efficitur</a:t>
            </a:r>
            <a:r>
              <a:rPr lang="es-ES" dirty="0"/>
              <a:t> </a:t>
            </a:r>
            <a:r>
              <a:rPr lang="es-ES" dirty="0" err="1"/>
              <a:t>velit</a:t>
            </a:r>
            <a:r>
              <a:rPr lang="es-ES" dirty="0"/>
              <a:t>, quis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metus</a:t>
            </a:r>
            <a:r>
              <a:rPr lang="es-ES" dirty="0"/>
              <a:t>.</a:t>
            </a:r>
          </a:p>
          <a:p>
            <a:pPr lvl="0"/>
            <a:endParaRPr lang="es-ES" dirty="0"/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</a:p>
        </p:txBody>
      </p:sp>
      <p:sp>
        <p:nvSpPr>
          <p:cNvPr id="10" name="Marcador de texto 6">
            <a:extLst>
              <a:ext uri="{FF2B5EF4-FFF2-40B4-BE49-F238E27FC236}">
                <a16:creationId xmlns:a16="http://schemas.microsoft.com/office/drawing/2014/main" id="{C1C3C136-BCC8-68AF-BCF1-A3B61545B605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55438" y="1844824"/>
            <a:ext cx="4541190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  <p:sp>
        <p:nvSpPr>
          <p:cNvPr id="4" name="Picture Placeholder 16">
            <a:extLst>
              <a:ext uri="{FF2B5EF4-FFF2-40B4-BE49-F238E27FC236}">
                <a16:creationId xmlns:a16="http://schemas.microsoft.com/office/drawing/2014/main" id="{7713CB27-8A3E-E468-6485-FCCECF72F4A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10558" y="665312"/>
            <a:ext cx="6146081" cy="58600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5414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718D74AA-6A79-79EA-3FD0-44B1ADCFBA4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32736" y="1005410"/>
            <a:ext cx="5423903" cy="482763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  <a:r>
              <a:rPr lang="es-ES" dirty="0" err="1"/>
              <a:t>Sec</a:t>
            </a:r>
            <a:r>
              <a:rPr lang="es-ES" dirty="0"/>
              <a:t> </a:t>
            </a:r>
            <a:r>
              <a:rPr lang="es-ES" dirty="0" err="1"/>
              <a:t>Sollicitundin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eu</a:t>
            </a:r>
            <a:r>
              <a:rPr lang="es-ES" dirty="0"/>
              <a:t> te </a:t>
            </a:r>
            <a:r>
              <a:rPr lang="es-ES" dirty="0" err="1"/>
              <a:t>mpor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posuere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ut commodo </a:t>
            </a:r>
            <a:r>
              <a:rPr lang="es-ES" dirty="0" err="1"/>
              <a:t>sapien</a:t>
            </a:r>
            <a:r>
              <a:rPr lang="es-ES" dirty="0"/>
              <a:t>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. Mauris ac </a:t>
            </a:r>
            <a:r>
              <a:rPr lang="es-ES" dirty="0" err="1"/>
              <a:t>efficitur</a:t>
            </a:r>
            <a:r>
              <a:rPr lang="es-ES" dirty="0"/>
              <a:t> </a:t>
            </a:r>
            <a:r>
              <a:rPr lang="es-ES" dirty="0" err="1"/>
              <a:t>velit</a:t>
            </a:r>
            <a:r>
              <a:rPr lang="es-ES" dirty="0"/>
              <a:t>, quis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metus</a:t>
            </a:r>
            <a:endParaRPr lang="es-ES" dirty="0"/>
          </a:p>
        </p:txBody>
      </p:sp>
      <p:sp>
        <p:nvSpPr>
          <p:cNvPr id="5" name="Marcador de texto 7">
            <a:extLst>
              <a:ext uri="{FF2B5EF4-FFF2-40B4-BE49-F238E27FC236}">
                <a16:creationId xmlns:a16="http://schemas.microsoft.com/office/drawing/2014/main" id="{C68DE567-4B00-34D2-C911-18276B2C4F0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576064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6" name="Marcador de texto 6">
            <a:extLst>
              <a:ext uri="{FF2B5EF4-FFF2-40B4-BE49-F238E27FC236}">
                <a16:creationId xmlns:a16="http://schemas.microsoft.com/office/drawing/2014/main" id="{D35588E0-3D44-659E-F873-93549441211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5760640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26297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4BBE8212-73C5-0139-3EDF-FD66CDE692F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55840" y="2852936"/>
            <a:ext cx="7200800" cy="2999654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5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  <a:r>
              <a:rPr lang="es-ES" dirty="0" err="1"/>
              <a:t>Sec</a:t>
            </a:r>
            <a:r>
              <a:rPr lang="es-ES" dirty="0"/>
              <a:t> </a:t>
            </a:r>
            <a:r>
              <a:rPr lang="es-ES" dirty="0" err="1"/>
              <a:t>Sollicitundin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eu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posuere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ut commodo </a:t>
            </a:r>
            <a:r>
              <a:rPr lang="es-ES" dirty="0" err="1"/>
              <a:t>sapien</a:t>
            </a:r>
            <a:r>
              <a:rPr lang="es-ES" dirty="0"/>
              <a:t>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. Mauris ac </a:t>
            </a:r>
            <a:r>
              <a:rPr lang="es-ES" dirty="0" err="1"/>
              <a:t>efficitur</a:t>
            </a:r>
            <a:r>
              <a:rPr lang="es-ES" dirty="0"/>
              <a:t> </a:t>
            </a:r>
            <a:r>
              <a:rPr lang="es-ES" dirty="0" err="1"/>
              <a:t>velit</a:t>
            </a:r>
            <a:r>
              <a:rPr lang="es-ES" dirty="0"/>
              <a:t>, quis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metus</a:t>
            </a:r>
            <a:r>
              <a:rPr lang="es-ES" dirty="0"/>
              <a:t>.</a:t>
            </a:r>
          </a:p>
          <a:p>
            <a:pPr lvl="0"/>
            <a:endParaRPr lang="es-ES" dirty="0"/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CA003CA1-6F30-5359-3357-E4ADDA4AAB0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576064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9" name="Marcador de texto 6">
            <a:extLst>
              <a:ext uri="{FF2B5EF4-FFF2-40B4-BE49-F238E27FC236}">
                <a16:creationId xmlns:a16="http://schemas.microsoft.com/office/drawing/2014/main" id="{DA35D040-2803-1085-B045-6D2E3CBD3F65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5760640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091279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F1A58BD1-11A1-865C-5F04-92D443068775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335360" y="668016"/>
            <a:ext cx="7716558" cy="58573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7" name="Marcador de texto 4">
            <a:extLst>
              <a:ext uri="{FF2B5EF4-FFF2-40B4-BE49-F238E27FC236}">
                <a16:creationId xmlns:a16="http://schemas.microsoft.com/office/drawing/2014/main" id="{75D78A69-D175-2C95-A770-6E994FB6D3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7278" y="1820145"/>
            <a:ext cx="3469362" cy="470519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</a:p>
        </p:txBody>
      </p:sp>
      <p:sp>
        <p:nvSpPr>
          <p:cNvPr id="5" name="Marcador de texto 6">
            <a:extLst>
              <a:ext uri="{FF2B5EF4-FFF2-40B4-BE49-F238E27FC236}">
                <a16:creationId xmlns:a16="http://schemas.microsoft.com/office/drawing/2014/main" id="{DB5B2DBF-A789-B929-8970-5FB4F0133F1F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8387278" y="668017"/>
            <a:ext cx="3469362" cy="816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98720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seño personalizado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AACFF13F-5D44-7198-1374-0F369A48924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1448416"/>
            <a:ext cx="11521280" cy="4237509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lnSpc>
                <a:spcPts val="3500"/>
              </a:lnSpc>
              <a:spcBef>
                <a:spcPts val="100"/>
              </a:spcBef>
              <a:buFontTx/>
              <a:buNone/>
              <a:defRPr sz="3600" b="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  <a:r>
              <a:rPr lang="es-ES" dirty="0" err="1"/>
              <a:t>Sec</a:t>
            </a:r>
            <a:r>
              <a:rPr lang="es-ES" dirty="0"/>
              <a:t> </a:t>
            </a:r>
            <a:r>
              <a:rPr lang="es-ES" dirty="0" err="1"/>
              <a:t>Sollicitundin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eu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1810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90F87DF8-D033-25EA-AAC1-79CF619E6EF7}"/>
              </a:ext>
            </a:extLst>
          </p:cNvPr>
          <p:cNvSpPr>
            <a:spLocks/>
          </p:cNvSpPr>
          <p:nvPr userDrawn="1"/>
        </p:nvSpPr>
        <p:spPr>
          <a:xfrm>
            <a:off x="335362" y="1880828"/>
            <a:ext cx="11521276" cy="3096344"/>
          </a:xfrm>
          <a:prstGeom prst="rect">
            <a:avLst/>
          </a:prstGeom>
          <a:solidFill>
            <a:srgbClr val="FF500B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AACFF13F-5D44-7198-1374-0F369A48924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000" y="2168860"/>
            <a:ext cx="10850133" cy="2520279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lnSpc>
                <a:spcPts val="4400"/>
              </a:lnSpc>
              <a:spcBef>
                <a:spcPts val="100"/>
              </a:spcBef>
              <a:buFontTx/>
              <a:buNone/>
              <a:defRPr sz="4400" b="0" baseline="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</a:p>
        </p:txBody>
      </p:sp>
      <p:sp>
        <p:nvSpPr>
          <p:cNvPr id="3" name="TextBox 19">
            <a:extLst>
              <a:ext uri="{FF2B5EF4-FFF2-40B4-BE49-F238E27FC236}">
                <a16:creationId xmlns:a16="http://schemas.microsoft.com/office/drawing/2014/main" id="{277FDAB4-1E04-F830-8DE9-9522E6E14800}"/>
              </a:ext>
            </a:extLst>
          </p:cNvPr>
          <p:cNvSpPr txBox="1"/>
          <p:nvPr userDrawn="1"/>
        </p:nvSpPr>
        <p:spPr>
          <a:xfrm>
            <a:off x="11228263" y="6597352"/>
            <a:ext cx="6283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lvl="0"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cs typeface="Poppins SemiBold" panose="02000000000000000000" pitchFamily="2" charset="0"/>
              </a:defRPr>
            </a:lvl1pPr>
          </a:lstStyle>
          <a:p>
            <a:pPr lvl="0" algn="r"/>
            <a:fld id="{C7C71010-677A-489C-BB3F-CA8EBC4C3264}" type="slidenum">
              <a:rPr lang="id-ID" sz="1000" b="1" i="0" smtClean="0">
                <a:solidFill>
                  <a:schemeClr val="tx1"/>
                </a:solidFill>
                <a:latin typeface="Suisse Int'l Condensed" panose="020B0306000000000000" pitchFamily="34" charset="0"/>
                <a:ea typeface="Lato" panose="020F0502020204030203" pitchFamily="34" charset="0"/>
                <a:cs typeface="Lato" panose="020F0502020204030203" pitchFamily="34" charset="0"/>
              </a:rPr>
              <a:pPr lvl="0" algn="r"/>
              <a:t>‹#›</a:t>
            </a:fld>
            <a:endParaRPr lang="id-ID" sz="1000" b="1" i="0" dirty="0">
              <a:solidFill>
                <a:schemeClr val="tx1"/>
              </a:solidFill>
              <a:latin typeface="Suisse Int'l Condensed" panose="020B0306000000000000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170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BF53973-CF9E-415F-B94C-F1F9DE5409EC}"/>
              </a:ext>
            </a:extLst>
          </p:cNvPr>
          <p:cNvSpPr/>
          <p:nvPr userDrawn="1"/>
        </p:nvSpPr>
        <p:spPr>
          <a:xfrm>
            <a:off x="2001694" y="0"/>
            <a:ext cx="10190305" cy="332656"/>
          </a:xfrm>
          <a:prstGeom prst="rect">
            <a:avLst/>
          </a:prstGeom>
          <a:solidFill>
            <a:srgbClr val="80CB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DF31E3-C5D5-4797-8E2D-B7608D454A37}"/>
              </a:ext>
            </a:extLst>
          </p:cNvPr>
          <p:cNvSpPr/>
          <p:nvPr userDrawn="1"/>
        </p:nvSpPr>
        <p:spPr>
          <a:xfrm>
            <a:off x="0" y="0"/>
            <a:ext cx="2000637" cy="332656"/>
          </a:xfrm>
          <a:prstGeom prst="rect">
            <a:avLst/>
          </a:prstGeom>
          <a:solidFill>
            <a:srgbClr val="FF5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TextBox 19">
            <a:extLst>
              <a:ext uri="{FF2B5EF4-FFF2-40B4-BE49-F238E27FC236}">
                <a16:creationId xmlns:a16="http://schemas.microsoft.com/office/drawing/2014/main" id="{D7C95CE7-AC16-8CF3-4CF1-FD037B158AF3}"/>
              </a:ext>
            </a:extLst>
          </p:cNvPr>
          <p:cNvSpPr txBox="1"/>
          <p:nvPr userDrawn="1"/>
        </p:nvSpPr>
        <p:spPr>
          <a:xfrm>
            <a:off x="11228263" y="6597352"/>
            <a:ext cx="6283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lvl="0"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cs typeface="Poppins SemiBold" panose="02000000000000000000" pitchFamily="2" charset="0"/>
              </a:defRPr>
            </a:lvl1pPr>
          </a:lstStyle>
          <a:p>
            <a:pPr lvl="0" algn="r"/>
            <a:fld id="{C7C71010-677A-489C-BB3F-CA8EBC4C3264}" type="slidenum">
              <a:rPr lang="id-ID" sz="1000" b="0" i="0" smtClean="0">
                <a:solidFill>
                  <a:schemeClr val="tx1"/>
                </a:solidFill>
                <a:latin typeface="Suisse Int'l Condensed" panose="020B0306000000000000" pitchFamily="34" charset="0"/>
                <a:ea typeface="Lato" panose="020F0502020204030203" pitchFamily="34" charset="0"/>
                <a:cs typeface="Lato" panose="020F0502020204030203" pitchFamily="34" charset="0"/>
              </a:rPr>
              <a:pPr lvl="0" algn="r"/>
              <a:t>‹#›</a:t>
            </a:fld>
            <a:endParaRPr lang="id-ID" sz="1000" b="0" i="0" dirty="0">
              <a:solidFill>
                <a:schemeClr val="tx1"/>
              </a:solidFill>
              <a:latin typeface="Suisse Int'l Condensed" panose="020B0306000000000000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57ED7689-19C1-C65E-7307-C5D3DAB403F0}"/>
              </a:ext>
            </a:extLst>
          </p:cNvPr>
          <p:cNvSpPr txBox="1"/>
          <p:nvPr userDrawn="1"/>
        </p:nvSpPr>
        <p:spPr>
          <a:xfrm>
            <a:off x="3935760" y="44624"/>
            <a:ext cx="4320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0" i="0" u="none" kern="0" spc="0" baseline="0" dirty="0">
                <a:latin typeface="Suisse Int'l Condensed" panose="020B0306000000000000" pitchFamily="34" charset="0"/>
                <a:ea typeface="Roboto Mono" panose="00000009000000000000" pitchFamily="49" charset="0"/>
              </a:rPr>
              <a:t>NAME OF PRESENTATION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8999764B-EEB5-7E2B-4026-35CFC421536D}"/>
              </a:ext>
            </a:extLst>
          </p:cNvPr>
          <p:cNvPicPr>
            <a:picLocks noChangeAspect="1"/>
          </p:cNvPicPr>
          <p:nvPr userDrawn="1"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rcRect/>
          <a:stretch/>
        </p:blipFill>
        <p:spPr>
          <a:xfrm>
            <a:off x="335361" y="96970"/>
            <a:ext cx="1323394" cy="113196"/>
          </a:xfrm>
          <a:prstGeom prst="rect">
            <a:avLst/>
          </a:prstGeom>
        </p:spPr>
      </p:pic>
      <p:sp>
        <p:nvSpPr>
          <p:cNvPr id="3" name="Marcador de fecha 3">
            <a:extLst>
              <a:ext uri="{FF2B5EF4-FFF2-40B4-BE49-F238E27FC236}">
                <a16:creationId xmlns:a16="http://schemas.microsoft.com/office/drawing/2014/main" id="{D920A5B7-4149-9D0B-BECE-D6E911F3DF67}"/>
              </a:ext>
            </a:extLst>
          </p:cNvPr>
          <p:cNvSpPr txBox="1">
            <a:spLocks/>
          </p:cNvSpPr>
          <p:nvPr userDrawn="1"/>
        </p:nvSpPr>
        <p:spPr>
          <a:xfrm>
            <a:off x="10704512" y="118351"/>
            <a:ext cx="1237740" cy="179708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es-E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b="0" dirty="0">
                <a:solidFill>
                  <a:schemeClr val="tx1"/>
                </a:solidFill>
                <a:latin typeface="Suisse Int'l Condensed" panose="020B0306000000000000" pitchFamily="34" charset="0"/>
              </a:rPr>
              <a:t>2025</a:t>
            </a:r>
          </a:p>
        </p:txBody>
      </p:sp>
      <p:sp>
        <p:nvSpPr>
          <p:cNvPr id="35" name="Marcador de título 34">
            <a:extLst>
              <a:ext uri="{FF2B5EF4-FFF2-40B4-BE49-F238E27FC236}">
                <a16:creationId xmlns:a16="http://schemas.microsoft.com/office/drawing/2014/main" id="{F02492F1-F69E-E4F8-0734-C63A29EFE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86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</a:t>
            </a:r>
            <a:r>
              <a:rPr lang="es-ES" dirty="0" err="1"/>
              <a:t>títulodel</a:t>
            </a:r>
            <a:r>
              <a:rPr lang="es-ES" dirty="0"/>
              <a:t> patrón</a:t>
            </a:r>
          </a:p>
        </p:txBody>
      </p:sp>
      <p:sp>
        <p:nvSpPr>
          <p:cNvPr id="36" name="Marcador de texto 35">
            <a:extLst>
              <a:ext uri="{FF2B5EF4-FFF2-40B4-BE49-F238E27FC236}">
                <a16:creationId xmlns:a16="http://schemas.microsoft.com/office/drawing/2014/main" id="{D64DE282-1C75-0CA9-019B-481626854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</p:spTree>
    <p:extLst>
      <p:ext uri="{BB962C8B-B14F-4D97-AF65-F5344CB8AC3E}">
        <p14:creationId xmlns:p14="http://schemas.microsoft.com/office/powerpoint/2010/main" val="608391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  <p:sldLayoutId id="2147483757" r:id="rId17"/>
    <p:sldLayoutId id="2147483758" r:id="rId18"/>
    <p:sldLayoutId id="2147483760" r:id="rId19"/>
    <p:sldLayoutId id="2147483761" r:id="rId20"/>
    <p:sldLayoutId id="2147483762" r:id="rId21"/>
    <p:sldLayoutId id="2147483763" r:id="rId22"/>
    <p:sldLayoutId id="2147483764" r:id="rId23"/>
    <p:sldLayoutId id="2147483765" r:id="rId24"/>
    <p:sldLayoutId id="2147483766" r:id="rId25"/>
    <p:sldLayoutId id="2147483767" r:id="rId26"/>
    <p:sldLayoutId id="2147483768" r:id="rId27"/>
    <p:sldLayoutId id="2147483769" r:id="rId28"/>
    <p:sldLayoutId id="2147483770" r:id="rId29"/>
    <p:sldLayoutId id="2147483771" r:id="rId30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Suisse Int'l Condensed" panose="020B0306000000000000" pitchFamily="34" charset="0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Suisse Int'l Condensed" panose="020B0306000000000000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37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rcid.org/0000-0002-0899-614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iso.org/publications/niso-rp-8-2008-jav" TargetMode="Externa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iso.org/publications/niso-rp-8-2008-jav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6.jpg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iso.org/publications/niso-rp-8-2008-jav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rcid.org/0000-0002-0899-614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sv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2.png"/><Relationship Id="rId4" Type="http://schemas.openxmlformats.org/officeDocument/2006/relationships/image" Target="../media/image61.jp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7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68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59.png"/><Relationship Id="rId9" Type="http://schemas.openxmlformats.org/officeDocument/2006/relationships/image" Target="../media/image4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A9668FA-AAFA-6361-54B9-DD3DBFA408C0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>
          <a:xfrm>
            <a:off x="6468014" y="548680"/>
            <a:ext cx="5425278" cy="409736"/>
          </a:xfrm>
        </p:spPr>
        <p:txBody>
          <a:bodyPr/>
          <a:lstStyle/>
          <a:p>
            <a:pPr algn="ctr"/>
            <a:r>
              <a:rPr lang="en-US" dirty="0"/>
              <a:t>Closing Thoughts on the Collective Intelligence of the 2025 Open Science Fair </a:t>
            </a:r>
            <a:endParaRPr lang="es-E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479E86-75C3-3DBA-BDE1-0E2529797E81}"/>
              </a:ext>
            </a:extLst>
          </p:cNvPr>
          <p:cNvSpPr>
            <a:spLocks noGrp="1"/>
          </p:cNvSpPr>
          <p:nvPr>
            <p:ph type="body" sz="quarter" idx="76"/>
          </p:nvPr>
        </p:nvSpPr>
        <p:spPr>
          <a:xfrm>
            <a:off x="6804673" y="2708920"/>
            <a:ext cx="5425278" cy="321947"/>
          </a:xfrm>
        </p:spPr>
        <p:txBody>
          <a:bodyPr/>
          <a:lstStyle/>
          <a:p>
            <a:r>
              <a:rPr lang="es-ES" dirty="0">
                <a:solidFill>
                  <a:srgbClr val="023C66"/>
                </a:solidFill>
              </a:rPr>
              <a:t>Dr. Christopher Steven Marcum</a:t>
            </a:r>
            <a:br>
              <a:rPr lang="es-ES" dirty="0">
                <a:solidFill>
                  <a:srgbClr val="023C66"/>
                </a:solidFill>
              </a:rPr>
            </a:br>
            <a:endParaRPr lang="es-ES" dirty="0">
              <a:solidFill>
                <a:srgbClr val="023C66"/>
              </a:solidFill>
            </a:endParaRP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7D86F98D-9A28-2769-68A1-EC77E9D3E23D}"/>
              </a:ext>
            </a:extLst>
          </p:cNvPr>
          <p:cNvSpPr txBox="1">
            <a:spLocks/>
          </p:cNvSpPr>
          <p:nvPr/>
        </p:nvSpPr>
        <p:spPr>
          <a:xfrm>
            <a:off x="839416" y="1916832"/>
            <a:ext cx="5425278" cy="4097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42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err="1">
                <a:solidFill>
                  <a:srgbClr val="023C66"/>
                </a:solidFill>
              </a:rPr>
              <a:t>Closing</a:t>
            </a:r>
            <a:r>
              <a:rPr lang="es-ES" dirty="0">
                <a:solidFill>
                  <a:srgbClr val="023C66"/>
                </a:solidFill>
              </a:rPr>
              <a:t> Keynote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47ABFA-C388-7107-8289-22F63A55D447}"/>
              </a:ext>
            </a:extLst>
          </p:cNvPr>
          <p:cNvSpPr txBox="1"/>
          <p:nvPr/>
        </p:nvSpPr>
        <p:spPr>
          <a:xfrm>
            <a:off x="2927648" y="2636910"/>
            <a:ext cx="305344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cap="all" dirty="0">
                <a:solidFill>
                  <a:srgbClr val="023C66"/>
                </a:solidFill>
              </a:rPr>
              <a:t>17 September 2025</a:t>
            </a:r>
          </a:p>
          <a:p>
            <a:r>
              <a:rPr lang="en-US" sz="2400" b="1" cap="all" dirty="0">
                <a:solidFill>
                  <a:srgbClr val="023C66"/>
                </a:solidFill>
              </a:rPr>
              <a:t>1615 - 1700</a:t>
            </a:r>
            <a:endParaRPr lang="en-US" sz="2400" b="1" i="0" cap="all" dirty="0">
              <a:solidFill>
                <a:srgbClr val="023C66"/>
              </a:solidFill>
              <a:effectLst/>
              <a:latin typeface="Lato" panose="020F0502020204030203" pitchFamily="34" charset="0"/>
            </a:endParaRPr>
          </a:p>
          <a:p>
            <a:pPr algn="l">
              <a:buNone/>
            </a:pPr>
            <a:r>
              <a:rPr lang="en-US" sz="2400" b="1" i="0" cap="all" dirty="0">
                <a:solidFill>
                  <a:srgbClr val="929090"/>
                </a:solidFill>
                <a:effectLst/>
                <a:latin typeface="Lato" panose="020F0502020204030203" pitchFamily="34" charset="0"/>
              </a:rPr>
              <a:t>Auditorium 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2C4A21-B68E-3E36-9388-11396B25AB09}"/>
              </a:ext>
            </a:extLst>
          </p:cNvPr>
          <p:cNvSpPr/>
          <p:nvPr/>
        </p:nvSpPr>
        <p:spPr>
          <a:xfrm>
            <a:off x="8112224" y="4405257"/>
            <a:ext cx="2376264" cy="228847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0A580868-7E3B-E87C-0AF5-ECF0913ADBBA}"/>
              </a:ext>
            </a:extLst>
          </p:cNvPr>
          <p:cNvSpPr txBox="1">
            <a:spLocks/>
          </p:cNvSpPr>
          <p:nvPr/>
        </p:nvSpPr>
        <p:spPr>
          <a:xfrm>
            <a:off x="6384032" y="3719092"/>
            <a:ext cx="5857326" cy="7900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0" kern="1200">
                <a:solidFill>
                  <a:schemeClr val="tx1"/>
                </a:solidFill>
                <a:latin typeface="Suisse Int'l Condensed" panose="020B0306000000000000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000" dirty="0">
                <a:solidFill>
                  <a:srgbClr val="023C66"/>
                </a:solidFill>
              </a:rPr>
              <a:t>Senior </a:t>
            </a:r>
            <a:r>
              <a:rPr lang="es-ES" sz="2000" dirty="0" err="1">
                <a:solidFill>
                  <a:srgbClr val="023C66"/>
                </a:solidFill>
              </a:rPr>
              <a:t>Fellow</a:t>
            </a:r>
            <a:r>
              <a:rPr lang="es-ES" sz="2000" dirty="0">
                <a:solidFill>
                  <a:srgbClr val="023C66"/>
                </a:solidFill>
              </a:rPr>
              <a:t> </a:t>
            </a:r>
            <a:br>
              <a:rPr lang="es-ES" sz="2000" dirty="0">
                <a:solidFill>
                  <a:srgbClr val="023C66"/>
                </a:solidFill>
              </a:rPr>
            </a:br>
            <a:r>
              <a:rPr lang="es-ES" sz="2000" dirty="0">
                <a:solidFill>
                  <a:srgbClr val="023C66"/>
                </a:solidFill>
              </a:rPr>
              <a:t>Center </a:t>
            </a:r>
            <a:r>
              <a:rPr lang="es-ES" sz="2000" dirty="0" err="1">
                <a:solidFill>
                  <a:srgbClr val="023C66"/>
                </a:solidFill>
              </a:rPr>
              <a:t>for</a:t>
            </a:r>
            <a:r>
              <a:rPr lang="es-ES" sz="2000" dirty="0">
                <a:solidFill>
                  <a:srgbClr val="023C66"/>
                </a:solidFill>
              </a:rPr>
              <a:t> Data </a:t>
            </a:r>
            <a:r>
              <a:rPr lang="es-ES" sz="2000" dirty="0" err="1">
                <a:solidFill>
                  <a:srgbClr val="023C66"/>
                </a:solidFill>
              </a:rPr>
              <a:t>Policy</a:t>
            </a:r>
            <a:r>
              <a:rPr lang="es-ES" sz="2000" dirty="0">
                <a:solidFill>
                  <a:srgbClr val="023C66"/>
                </a:solidFill>
              </a:rPr>
              <a:t>, Data </a:t>
            </a:r>
            <a:r>
              <a:rPr lang="es-ES" sz="2000" dirty="0" err="1">
                <a:solidFill>
                  <a:srgbClr val="023C66"/>
                </a:solidFill>
              </a:rPr>
              <a:t>Foundation</a:t>
            </a:r>
            <a:endParaRPr lang="es-ES" sz="2000" dirty="0">
              <a:solidFill>
                <a:srgbClr val="023C66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BE5B35-35AD-1C2E-4B2E-CDFD783C47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504" y="4576642"/>
            <a:ext cx="1945704" cy="1945704"/>
          </a:xfrm>
          <a:prstGeom prst="rect">
            <a:avLst/>
          </a:prstGeom>
        </p:spPr>
      </p:pic>
      <p:pic>
        <p:nvPicPr>
          <p:cNvPr id="16" name="Picture 8">
            <a:extLst>
              <a:ext uri="{FF2B5EF4-FFF2-40B4-BE49-F238E27FC236}">
                <a16:creationId xmlns:a16="http://schemas.microsoft.com/office/drawing/2014/main" id="{EC67AD76-FA36-5429-210B-6BBEA29FA3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072" y="3136643"/>
            <a:ext cx="476672" cy="476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3FBC508-4677-71FD-6E6A-3D7E666337AC}"/>
              </a:ext>
            </a:extLst>
          </p:cNvPr>
          <p:cNvSpPr txBox="1"/>
          <p:nvPr/>
        </p:nvSpPr>
        <p:spPr>
          <a:xfrm>
            <a:off x="7176120" y="3175689"/>
            <a:ext cx="4626208" cy="3306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23C66"/>
                </a:solidFill>
              </a:rPr>
              <a:t>https://orcid.org/0000-0002-0899-6143</a:t>
            </a:r>
          </a:p>
        </p:txBody>
      </p:sp>
    </p:spTree>
    <p:extLst>
      <p:ext uri="{BB962C8B-B14F-4D97-AF65-F5344CB8AC3E}">
        <p14:creationId xmlns:p14="http://schemas.microsoft.com/office/powerpoint/2010/main" val="3719002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BAE827-4E02-AA7B-E081-99BFDFFAA2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F33F9F1-182B-C08C-6CCF-AFCB0CD395B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263352" y="620688"/>
            <a:ext cx="11449272" cy="1368152"/>
          </a:xfrm>
        </p:spPr>
        <p:txBody>
          <a:bodyPr/>
          <a:lstStyle/>
          <a:p>
            <a:r>
              <a:rPr lang="en-US" dirty="0"/>
              <a:t>Revealing the </a:t>
            </a:r>
            <a:r>
              <a:rPr lang="en-US" i="1" dirty="0"/>
              <a:t>hidden </a:t>
            </a:r>
            <a:r>
              <a:rPr lang="en-US" dirty="0">
                <a:solidFill>
                  <a:srgbClr val="FF500B"/>
                </a:solidFill>
              </a:rPr>
              <a:t>collaboration community </a:t>
            </a:r>
            <a:r>
              <a:rPr lang="en-US" dirty="0"/>
              <a:t>among Open Science Fair contributors</a:t>
            </a:r>
            <a:r>
              <a:rPr lang="en-US" i="1" dirty="0"/>
              <a:t> 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AB978E-3E03-394F-DC25-1CBDC2FCF8CB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</p:spTree>
    <p:extLst>
      <p:ext uri="{BB962C8B-B14F-4D97-AF65-F5344CB8AC3E}">
        <p14:creationId xmlns:p14="http://schemas.microsoft.com/office/powerpoint/2010/main" val="851902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7B9D77-90F0-7737-F036-E1D52306F8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679D0BF8-4C67-5DF9-A2DB-F560EBA757BB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263352" y="620688"/>
            <a:ext cx="11449272" cy="1368152"/>
          </a:xfrm>
        </p:spPr>
        <p:txBody>
          <a:bodyPr/>
          <a:lstStyle/>
          <a:p>
            <a:r>
              <a:rPr lang="en-US" dirty="0"/>
              <a:t>Revealing the </a:t>
            </a:r>
            <a:r>
              <a:rPr lang="en-US" i="1" dirty="0"/>
              <a:t>hidden </a:t>
            </a:r>
            <a:r>
              <a:rPr lang="en-US" dirty="0">
                <a:solidFill>
                  <a:srgbClr val="FF500B"/>
                </a:solidFill>
              </a:rPr>
              <a:t>collaboration community </a:t>
            </a:r>
            <a:r>
              <a:rPr lang="en-US" dirty="0"/>
              <a:t>among Open Science Fair contributors</a:t>
            </a:r>
            <a:r>
              <a:rPr lang="en-US" i="1" dirty="0"/>
              <a:t> </a:t>
            </a:r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7DE25EE-ACCA-A2D0-326D-693056F09622}"/>
              </a:ext>
            </a:extLst>
          </p:cNvPr>
          <p:cNvGrpSpPr/>
          <p:nvPr/>
        </p:nvGrpSpPr>
        <p:grpSpPr>
          <a:xfrm>
            <a:off x="839416" y="476672"/>
            <a:ext cx="10297144" cy="6408712"/>
            <a:chOff x="1272861" y="1326534"/>
            <a:chExt cx="10297144" cy="6408712"/>
          </a:xfrm>
        </p:grpSpPr>
        <p:graphicFrame>
          <p:nvGraphicFramePr>
            <p:cNvPr id="8" name="Diagram 7">
              <a:extLst>
                <a:ext uri="{FF2B5EF4-FFF2-40B4-BE49-F238E27FC236}">
                  <a16:creationId xmlns:a16="http://schemas.microsoft.com/office/drawing/2014/main" id="{AB823395-96A4-08DD-389F-929140BD557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966982106"/>
                </p:ext>
              </p:extLst>
            </p:nvPr>
          </p:nvGraphicFramePr>
          <p:xfrm>
            <a:off x="1272861" y="1326534"/>
            <a:ext cx="10297144" cy="640871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pic>
          <p:nvPicPr>
            <p:cNvPr id="1030" name="Picture 6" descr="New SVG image">
              <a:extLst>
                <a:ext uri="{FF2B5EF4-FFF2-40B4-BE49-F238E27FC236}">
                  <a16:creationId xmlns:a16="http://schemas.microsoft.com/office/drawing/2014/main" id="{DF93D677-AC5E-58B5-8E74-7F2E6EDC5E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1421" y="3805987"/>
              <a:ext cx="1023333" cy="1023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>
              <a:extLst>
                <a:ext uri="{FF2B5EF4-FFF2-40B4-BE49-F238E27FC236}">
                  <a16:creationId xmlns:a16="http://schemas.microsoft.com/office/drawing/2014/main" id="{5BF2EB7F-8A09-01B1-02D8-393621E25E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2463" y="3573016"/>
              <a:ext cx="1548172" cy="15481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>
              <a:extLst>
                <a:ext uri="{FF2B5EF4-FFF2-40B4-BE49-F238E27FC236}">
                  <a16:creationId xmlns:a16="http://schemas.microsoft.com/office/drawing/2014/main" id="{93975FC4-B288-B870-75D5-970C285C03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51874" y="3778635"/>
              <a:ext cx="1353976" cy="10506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8" name="Picture 14">
              <a:extLst>
                <a:ext uri="{FF2B5EF4-FFF2-40B4-BE49-F238E27FC236}">
                  <a16:creationId xmlns:a16="http://schemas.microsoft.com/office/drawing/2014/main" id="{54A2FA27-416C-BF5E-80A5-3E34FB5CEC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40" r="68857"/>
            <a:stretch>
              <a:fillRect/>
            </a:stretch>
          </p:blipFill>
          <p:spPr bwMode="auto">
            <a:xfrm>
              <a:off x="7176120" y="3284984"/>
              <a:ext cx="1270269" cy="20958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C641DB8D-AA38-42FC-1FEF-F2EFCED4990A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</p:spTree>
    <p:extLst>
      <p:ext uri="{BB962C8B-B14F-4D97-AF65-F5344CB8AC3E}">
        <p14:creationId xmlns:p14="http://schemas.microsoft.com/office/powerpoint/2010/main" val="1997808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52FCFE-7CF1-95D1-91D0-F615EA920B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1EFD2FAC-2000-F173-3C6A-5DE50A352674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263352" y="620688"/>
            <a:ext cx="11449272" cy="1368152"/>
          </a:xfrm>
        </p:spPr>
        <p:txBody>
          <a:bodyPr/>
          <a:lstStyle/>
          <a:p>
            <a:r>
              <a:rPr lang="en-US" dirty="0"/>
              <a:t>Revealing the </a:t>
            </a:r>
            <a:r>
              <a:rPr lang="en-US" i="1" dirty="0"/>
              <a:t>hidden </a:t>
            </a:r>
            <a:r>
              <a:rPr lang="en-US" dirty="0">
                <a:solidFill>
                  <a:srgbClr val="FF500B"/>
                </a:solidFill>
              </a:rPr>
              <a:t>collaboration community </a:t>
            </a:r>
            <a:r>
              <a:rPr lang="en-US" dirty="0"/>
              <a:t>among Open Science Fair contributors</a:t>
            </a:r>
            <a:r>
              <a:rPr lang="en-US" i="1" dirty="0"/>
              <a:t> </a:t>
            </a:r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B15C6A1-B292-87E9-8750-C4FFE6C4C13B}"/>
              </a:ext>
            </a:extLst>
          </p:cNvPr>
          <p:cNvGrpSpPr/>
          <p:nvPr/>
        </p:nvGrpSpPr>
        <p:grpSpPr>
          <a:xfrm>
            <a:off x="3863752" y="2636912"/>
            <a:ext cx="4464496" cy="1368152"/>
            <a:chOff x="3503712" y="2564904"/>
            <a:chExt cx="4464496" cy="1368152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4E4F13C-FBA8-C476-4294-DAD2E4F677C7}"/>
                </a:ext>
              </a:extLst>
            </p:cNvPr>
            <p:cNvSpPr/>
            <p:nvPr/>
          </p:nvSpPr>
          <p:spPr>
            <a:xfrm>
              <a:off x="3503712" y="2564904"/>
              <a:ext cx="1368152" cy="1368152"/>
            </a:xfrm>
            <a:prstGeom prst="ellipse">
              <a:avLst/>
            </a:prstGeom>
            <a:solidFill>
              <a:srgbClr val="FF500B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B4CD9BE-70F6-0793-D31A-CFABA26123F5}"/>
                </a:ext>
              </a:extLst>
            </p:cNvPr>
            <p:cNvSpPr/>
            <p:nvPr/>
          </p:nvSpPr>
          <p:spPr>
            <a:xfrm>
              <a:off x="6600056" y="2564904"/>
              <a:ext cx="1368152" cy="1368152"/>
            </a:xfrm>
            <a:prstGeom prst="ellipse">
              <a:avLst/>
            </a:prstGeom>
            <a:solidFill>
              <a:srgbClr val="FF500B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08EB047-2508-80AC-2179-07540F1B916F}"/>
                </a:ext>
              </a:extLst>
            </p:cNvPr>
            <p:cNvCxnSpPr>
              <a:stCxn id="7" idx="6"/>
              <a:endCxn id="9" idx="2"/>
            </p:cNvCxnSpPr>
            <p:nvPr/>
          </p:nvCxnSpPr>
          <p:spPr>
            <a:xfrm>
              <a:off x="4871864" y="3248980"/>
              <a:ext cx="1728192" cy="0"/>
            </a:xfrm>
            <a:prstGeom prst="line">
              <a:avLst/>
            </a:prstGeom>
            <a:ln w="4445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7FBCA06E-40B5-51A6-3B65-6209F1B31F85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</p:spTree>
    <p:extLst>
      <p:ext uri="{BB962C8B-B14F-4D97-AF65-F5344CB8AC3E}">
        <p14:creationId xmlns:p14="http://schemas.microsoft.com/office/powerpoint/2010/main" val="5037470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2A3DB0-D670-9A8E-4C90-F12F8E9028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F2D72AEC-0D71-9ADF-1AA8-B6B98BC6C620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263352" y="620688"/>
            <a:ext cx="11449272" cy="1368152"/>
          </a:xfrm>
        </p:spPr>
        <p:txBody>
          <a:bodyPr/>
          <a:lstStyle/>
          <a:p>
            <a:r>
              <a:rPr lang="en-US" dirty="0"/>
              <a:t>Revealing the </a:t>
            </a:r>
            <a:r>
              <a:rPr lang="en-US" i="1" dirty="0"/>
              <a:t>hidden </a:t>
            </a:r>
            <a:r>
              <a:rPr lang="en-US" dirty="0">
                <a:solidFill>
                  <a:srgbClr val="FF500B"/>
                </a:solidFill>
              </a:rPr>
              <a:t>collaboration community </a:t>
            </a:r>
            <a:r>
              <a:rPr lang="en-US" dirty="0"/>
              <a:t>among Open Science Fair contributors</a:t>
            </a:r>
            <a:r>
              <a:rPr lang="en-US" i="1" dirty="0"/>
              <a:t> </a:t>
            </a:r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37A3837-C2B9-04AD-27F1-9C80A7038FE5}"/>
              </a:ext>
            </a:extLst>
          </p:cNvPr>
          <p:cNvGrpSpPr/>
          <p:nvPr/>
        </p:nvGrpSpPr>
        <p:grpSpPr>
          <a:xfrm>
            <a:off x="3863752" y="2636912"/>
            <a:ext cx="4464496" cy="1368152"/>
            <a:chOff x="3503712" y="2564904"/>
            <a:chExt cx="4464496" cy="1368152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6D6BD5F-E536-E0E1-6577-485A09865731}"/>
                </a:ext>
              </a:extLst>
            </p:cNvPr>
            <p:cNvSpPr/>
            <p:nvPr/>
          </p:nvSpPr>
          <p:spPr>
            <a:xfrm>
              <a:off x="3503712" y="2564904"/>
              <a:ext cx="1368152" cy="1368152"/>
            </a:xfrm>
            <a:prstGeom prst="ellipse">
              <a:avLst/>
            </a:prstGeom>
            <a:solidFill>
              <a:srgbClr val="FF500B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8BB4BA6-3AD5-D1DF-F022-AA39E890A24E}"/>
                </a:ext>
              </a:extLst>
            </p:cNvPr>
            <p:cNvSpPr/>
            <p:nvPr/>
          </p:nvSpPr>
          <p:spPr>
            <a:xfrm>
              <a:off x="6600056" y="2564904"/>
              <a:ext cx="1368152" cy="1368152"/>
            </a:xfrm>
            <a:prstGeom prst="ellipse">
              <a:avLst/>
            </a:prstGeom>
            <a:solidFill>
              <a:srgbClr val="FF500B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D793561-AC0D-113D-CD9E-496539BED978}"/>
                </a:ext>
              </a:extLst>
            </p:cNvPr>
            <p:cNvCxnSpPr>
              <a:stCxn id="7" idx="6"/>
              <a:endCxn id="9" idx="2"/>
            </p:cNvCxnSpPr>
            <p:nvPr/>
          </p:nvCxnSpPr>
          <p:spPr>
            <a:xfrm>
              <a:off x="4871864" y="3248980"/>
              <a:ext cx="1728192" cy="0"/>
            </a:xfrm>
            <a:prstGeom prst="line">
              <a:avLst/>
            </a:prstGeom>
            <a:ln w="4445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5F03ABA-7937-3B4D-47BB-AFAB1AF49ECD}"/>
              </a:ext>
            </a:extLst>
          </p:cNvPr>
          <p:cNvSpPr txBox="1"/>
          <p:nvPr/>
        </p:nvSpPr>
        <p:spPr>
          <a:xfrm>
            <a:off x="1811587" y="4438221"/>
            <a:ext cx="2061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latin typeface="Lato" panose="020F0502020204030203" pitchFamily="34" charset="0"/>
              </a:rPr>
              <a:t>Contributor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F16825-6C51-6779-B601-6F2D3A9F955E}"/>
              </a:ext>
            </a:extLst>
          </p:cNvPr>
          <p:cNvSpPr txBox="1"/>
          <p:nvPr/>
        </p:nvSpPr>
        <p:spPr>
          <a:xfrm>
            <a:off x="8328248" y="4438221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latin typeface="Lato" panose="020F0502020204030203" pitchFamily="34" charset="0"/>
              </a:rPr>
              <a:t>Contributor B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1E31C65-B9C6-AB47-3353-524F1DA9B4F8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2842479" y="3861048"/>
            <a:ext cx="1030891" cy="5771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9656FF5-A5F4-96F9-23B9-2B76CBCB8ABC}"/>
              </a:ext>
            </a:extLst>
          </p:cNvPr>
          <p:cNvCxnSpPr>
            <a:stCxn id="13" idx="0"/>
          </p:cNvCxnSpPr>
          <p:nvPr/>
        </p:nvCxnSpPr>
        <p:spPr>
          <a:xfrm flipH="1" flipV="1">
            <a:off x="8472264" y="3861048"/>
            <a:ext cx="882067" cy="5771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EE416854-2838-30EC-C97A-4CD43E8BAAB1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</p:spTree>
    <p:extLst>
      <p:ext uri="{BB962C8B-B14F-4D97-AF65-F5344CB8AC3E}">
        <p14:creationId xmlns:p14="http://schemas.microsoft.com/office/powerpoint/2010/main" val="29547009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510BFE-E1B1-8975-43BB-5AF5227782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BC01110-B5D7-C0E4-E3A6-5D4BE997781D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263352" y="620688"/>
            <a:ext cx="11449272" cy="1368152"/>
          </a:xfrm>
        </p:spPr>
        <p:txBody>
          <a:bodyPr/>
          <a:lstStyle/>
          <a:p>
            <a:r>
              <a:rPr lang="en-US" dirty="0"/>
              <a:t>Revealing the </a:t>
            </a:r>
            <a:r>
              <a:rPr lang="en-US" i="1" dirty="0"/>
              <a:t>hidden </a:t>
            </a:r>
            <a:r>
              <a:rPr lang="en-US" dirty="0">
                <a:solidFill>
                  <a:srgbClr val="FF500B"/>
                </a:solidFill>
              </a:rPr>
              <a:t>collaboration community </a:t>
            </a:r>
            <a:r>
              <a:rPr lang="en-US" dirty="0"/>
              <a:t>among Open Science Fair contributors</a:t>
            </a:r>
            <a:r>
              <a:rPr lang="en-US" i="1" dirty="0"/>
              <a:t> </a:t>
            </a:r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186C178-E062-1DF8-48B2-CD3B6EF81F8E}"/>
              </a:ext>
            </a:extLst>
          </p:cNvPr>
          <p:cNvGrpSpPr/>
          <p:nvPr/>
        </p:nvGrpSpPr>
        <p:grpSpPr>
          <a:xfrm>
            <a:off x="3863752" y="2636912"/>
            <a:ext cx="4464496" cy="1368152"/>
            <a:chOff x="3503712" y="2564904"/>
            <a:chExt cx="4464496" cy="1368152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A3F345F-8CA0-6C81-680F-EE0902A2F210}"/>
                </a:ext>
              </a:extLst>
            </p:cNvPr>
            <p:cNvSpPr/>
            <p:nvPr/>
          </p:nvSpPr>
          <p:spPr>
            <a:xfrm>
              <a:off x="3503712" y="2564904"/>
              <a:ext cx="1368152" cy="1368152"/>
            </a:xfrm>
            <a:prstGeom prst="ellipse">
              <a:avLst/>
            </a:prstGeom>
            <a:solidFill>
              <a:srgbClr val="FF500B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3BCB215-39C4-20D5-78C6-A2B36E7067E7}"/>
                </a:ext>
              </a:extLst>
            </p:cNvPr>
            <p:cNvSpPr/>
            <p:nvPr/>
          </p:nvSpPr>
          <p:spPr>
            <a:xfrm>
              <a:off x="6600056" y="2564904"/>
              <a:ext cx="1368152" cy="1368152"/>
            </a:xfrm>
            <a:prstGeom prst="ellipse">
              <a:avLst/>
            </a:prstGeom>
            <a:solidFill>
              <a:srgbClr val="FF500B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A9DAF1B-CCB7-95A2-8FDF-ABA585A5EE47}"/>
                </a:ext>
              </a:extLst>
            </p:cNvPr>
            <p:cNvCxnSpPr>
              <a:stCxn id="7" idx="6"/>
              <a:endCxn id="9" idx="2"/>
            </p:cNvCxnSpPr>
            <p:nvPr/>
          </p:nvCxnSpPr>
          <p:spPr>
            <a:xfrm>
              <a:off x="4871864" y="3248980"/>
              <a:ext cx="1728192" cy="0"/>
            </a:xfrm>
            <a:prstGeom prst="line">
              <a:avLst/>
            </a:prstGeom>
            <a:ln w="4445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BC8D70BE-7055-888A-CC10-FE398B6EE27A}"/>
              </a:ext>
            </a:extLst>
          </p:cNvPr>
          <p:cNvSpPr txBox="1"/>
          <p:nvPr/>
        </p:nvSpPr>
        <p:spPr>
          <a:xfrm>
            <a:off x="1811587" y="4438221"/>
            <a:ext cx="2061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latin typeface="Lato" panose="020F0502020204030203" pitchFamily="34" charset="0"/>
              </a:rPr>
              <a:t>Contributor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C6ABD6-F7C6-02DD-0F47-1784689F6528}"/>
              </a:ext>
            </a:extLst>
          </p:cNvPr>
          <p:cNvSpPr txBox="1"/>
          <p:nvPr/>
        </p:nvSpPr>
        <p:spPr>
          <a:xfrm>
            <a:off x="8328248" y="4438221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latin typeface="Lato" panose="020F0502020204030203" pitchFamily="34" charset="0"/>
              </a:rPr>
              <a:t>Contributor B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E77E7498-31C9-1797-2ED5-7C66C8E2A808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2842479" y="3861048"/>
            <a:ext cx="1030891" cy="5771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D6844C5-528B-BBB5-9F5B-E2A5927DEF65}"/>
              </a:ext>
            </a:extLst>
          </p:cNvPr>
          <p:cNvCxnSpPr>
            <a:stCxn id="13" idx="0"/>
          </p:cNvCxnSpPr>
          <p:nvPr/>
        </p:nvCxnSpPr>
        <p:spPr>
          <a:xfrm flipH="1" flipV="1">
            <a:off x="8472264" y="3861048"/>
            <a:ext cx="882067" cy="5771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FE4AD1C-90D6-4C95-4873-7672AF50315B}"/>
              </a:ext>
            </a:extLst>
          </p:cNvPr>
          <p:cNvSpPr txBox="1"/>
          <p:nvPr/>
        </p:nvSpPr>
        <p:spPr>
          <a:xfrm>
            <a:off x="4985950" y="4860334"/>
            <a:ext cx="2004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latin typeface="Lato" panose="020F0502020204030203" pitchFamily="34" charset="0"/>
              </a:rPr>
              <a:t>Collaboration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8A155A3-A6D1-AD00-2089-F8F1BECEE37B}"/>
              </a:ext>
            </a:extLst>
          </p:cNvPr>
          <p:cNvCxnSpPr>
            <a:cxnSpLocks/>
            <a:stCxn id="2" idx="0"/>
          </p:cNvCxnSpPr>
          <p:nvPr/>
        </p:nvCxnSpPr>
        <p:spPr>
          <a:xfrm flipV="1">
            <a:off x="5987988" y="3537012"/>
            <a:ext cx="0" cy="13233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B7C1FF63-3D6F-AD3C-0C4C-C26FFA8BBFAF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</p:spTree>
    <p:extLst>
      <p:ext uri="{BB962C8B-B14F-4D97-AF65-F5344CB8AC3E}">
        <p14:creationId xmlns:p14="http://schemas.microsoft.com/office/powerpoint/2010/main" val="30310278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70D14B-625A-1C07-D761-FF05F0B86C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orange dots&#10;&#10;AI-generated content may be incorrect.">
            <a:extLst>
              <a:ext uri="{FF2B5EF4-FFF2-40B4-BE49-F238E27FC236}">
                <a16:creationId xmlns:a16="http://schemas.microsoft.com/office/drawing/2014/main" id="{9D44F3B0-C064-4E95-F21B-EDCB5C1BC4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667000" y="12369"/>
            <a:ext cx="68580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6D150B7-1DC4-1AE9-DAA1-A29A099256A1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</p:spTree>
    <p:extLst>
      <p:ext uri="{BB962C8B-B14F-4D97-AF65-F5344CB8AC3E}">
        <p14:creationId xmlns:p14="http://schemas.microsoft.com/office/powerpoint/2010/main" val="13799256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664B71-F3D4-A996-7863-3F28B2DBC6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orange dots&#10;&#10;AI-generated content may be incorrect.">
            <a:extLst>
              <a:ext uri="{FF2B5EF4-FFF2-40B4-BE49-F238E27FC236}">
                <a16:creationId xmlns:a16="http://schemas.microsoft.com/office/drawing/2014/main" id="{4D5D978C-99DC-B98A-4D59-554DA5F4A8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337283" y="0"/>
            <a:ext cx="6858000" cy="6858000"/>
          </a:xfrm>
          <a:prstGeom prst="rect">
            <a:avLst/>
          </a:prstGeo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F2A4D7B4-BA2E-A73A-CB6B-3656DEC60CE5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263352" y="620688"/>
            <a:ext cx="5472608" cy="6192688"/>
          </a:xfrm>
        </p:spPr>
        <p:txBody>
          <a:bodyPr/>
          <a:lstStyle/>
          <a:p>
            <a:r>
              <a:rPr lang="en-US" dirty="0"/>
              <a:t>Subset of contributors with records (n=152)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A95763A-3EFF-7CA5-96C5-1B6CEF38A289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</p:spTree>
    <p:extLst>
      <p:ext uri="{BB962C8B-B14F-4D97-AF65-F5344CB8AC3E}">
        <p14:creationId xmlns:p14="http://schemas.microsoft.com/office/powerpoint/2010/main" val="32687633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40B55-7530-F721-23B6-EC7BABBD74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orange dots&#10;&#10;AI-generated content may be incorrect.">
            <a:extLst>
              <a:ext uri="{FF2B5EF4-FFF2-40B4-BE49-F238E27FC236}">
                <a16:creationId xmlns:a16="http://schemas.microsoft.com/office/drawing/2014/main" id="{51267239-0095-307B-B55D-085BC7A696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337283" y="0"/>
            <a:ext cx="6858000" cy="6858000"/>
          </a:xfrm>
          <a:prstGeom prst="rect">
            <a:avLst/>
          </a:prstGeo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FB90B75D-F084-F792-AD3D-6A4CCACD804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263352" y="620688"/>
            <a:ext cx="5472608" cy="6192688"/>
          </a:xfrm>
        </p:spPr>
        <p:txBody>
          <a:bodyPr/>
          <a:lstStyle/>
          <a:p>
            <a:r>
              <a:rPr lang="en-US" dirty="0"/>
              <a:t>Subset of contributors with records (n=152)</a:t>
            </a:r>
          </a:p>
          <a:p>
            <a:endParaRPr lang="en-US" dirty="0"/>
          </a:p>
          <a:p>
            <a:r>
              <a:rPr lang="en-US" dirty="0"/>
              <a:t>Highly connected main component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74190E0-ACD1-CB7C-C4D9-8D4A821CA31C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</p:spTree>
    <p:extLst>
      <p:ext uri="{BB962C8B-B14F-4D97-AF65-F5344CB8AC3E}">
        <p14:creationId xmlns:p14="http://schemas.microsoft.com/office/powerpoint/2010/main" val="41552512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96FD3D-FDA0-FC10-4FD5-A487FC07DA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orange dots&#10;&#10;AI-generated content may be incorrect.">
            <a:extLst>
              <a:ext uri="{FF2B5EF4-FFF2-40B4-BE49-F238E27FC236}">
                <a16:creationId xmlns:a16="http://schemas.microsoft.com/office/drawing/2014/main" id="{E815A812-8DF1-60E6-EBB3-58EC5C1053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337283" y="0"/>
            <a:ext cx="6858000" cy="6858000"/>
          </a:xfrm>
          <a:prstGeom prst="rect">
            <a:avLst/>
          </a:prstGeo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0891AED5-6DCA-1352-505F-E3DD44EE5F10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263352" y="620688"/>
            <a:ext cx="5472608" cy="6192688"/>
          </a:xfrm>
        </p:spPr>
        <p:txBody>
          <a:bodyPr/>
          <a:lstStyle/>
          <a:p>
            <a:r>
              <a:rPr lang="en-US" dirty="0"/>
              <a:t>Subset of contributors with records (n=152)</a:t>
            </a:r>
          </a:p>
          <a:p>
            <a:endParaRPr lang="en-US" dirty="0"/>
          </a:p>
          <a:p>
            <a:r>
              <a:rPr lang="en-US" dirty="0"/>
              <a:t>Highly connected main component</a:t>
            </a:r>
          </a:p>
          <a:p>
            <a:endParaRPr lang="en-US" dirty="0"/>
          </a:p>
          <a:p>
            <a:r>
              <a:rPr lang="en-US" dirty="0"/>
              <a:t>Lots of opportunity for new collaborations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33480C-F7E0-B182-4994-45FFCA5A5125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</p:spTree>
    <p:extLst>
      <p:ext uri="{BB962C8B-B14F-4D97-AF65-F5344CB8AC3E}">
        <p14:creationId xmlns:p14="http://schemas.microsoft.com/office/powerpoint/2010/main" val="27059311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BA22B17-7103-50FA-8731-3AA68E42792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35360" y="668491"/>
            <a:ext cx="8712968" cy="816293"/>
          </a:xfrm>
        </p:spPr>
        <p:txBody>
          <a:bodyPr>
            <a:normAutofit/>
          </a:bodyPr>
          <a:lstStyle/>
          <a:p>
            <a:r>
              <a:rPr lang="en-US" sz="4800" dirty="0"/>
              <a:t>Proposal for a new collaboration: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10C21E-970C-9F57-1FB9-B42A90F30F73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</p:spTree>
    <p:extLst>
      <p:ext uri="{BB962C8B-B14F-4D97-AF65-F5344CB8AC3E}">
        <p14:creationId xmlns:p14="http://schemas.microsoft.com/office/powerpoint/2010/main" val="2903057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D947DA-5CEC-7C6A-6E65-43D20EBF1F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2FAC83C-5CB4-69AF-24D5-D240E34DAEEF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pic>
        <p:nvPicPr>
          <p:cNvPr id="2052" name="Picture 4">
            <a:hlinkClick r:id="rId3"/>
            <a:extLst>
              <a:ext uri="{FF2B5EF4-FFF2-40B4-BE49-F238E27FC236}">
                <a16:creationId xmlns:a16="http://schemas.microsoft.com/office/drawing/2014/main" id="{67CF6E2A-6CDE-C916-6A68-72D1766F0C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" y="-84138"/>
            <a:ext cx="152400" cy="15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1B86D74-682D-6CA0-4173-06F32A915146}"/>
              </a:ext>
            </a:extLst>
          </p:cNvPr>
          <p:cNvSpPr/>
          <p:nvPr/>
        </p:nvSpPr>
        <p:spPr>
          <a:xfrm>
            <a:off x="407368" y="1006277"/>
            <a:ext cx="33414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rgbClr val="023C6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Disclosures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B04E2006-48E1-A7A1-A749-7E53B730A1AE}"/>
              </a:ext>
            </a:extLst>
          </p:cNvPr>
          <p:cNvSpPr txBox="1">
            <a:spLocks/>
          </p:cNvSpPr>
          <p:nvPr/>
        </p:nvSpPr>
        <p:spPr>
          <a:xfrm>
            <a:off x="911424" y="1929607"/>
            <a:ext cx="8928992" cy="387565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0" kern="1200">
                <a:solidFill>
                  <a:schemeClr val="tx1"/>
                </a:solidFill>
                <a:latin typeface="Suisse Int'l Condensed" panose="020B0306000000000000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500B"/>
                </a:solidFill>
              </a:rPr>
              <a:t>Ideas are my own unless otherwise stated. Slides are CC-BY.</a:t>
            </a:r>
          </a:p>
          <a:p>
            <a:br>
              <a:rPr lang="en-US" dirty="0">
                <a:solidFill>
                  <a:srgbClr val="FF500B"/>
                </a:solidFill>
              </a:rPr>
            </a:br>
            <a:r>
              <a:rPr lang="en-US" dirty="0">
                <a:solidFill>
                  <a:srgbClr val="FF500B"/>
                </a:solidFill>
              </a:rPr>
              <a:t>Affiliated with </a:t>
            </a:r>
            <a:r>
              <a:rPr lang="en-US" dirty="0" err="1">
                <a:solidFill>
                  <a:srgbClr val="FF500B"/>
                </a:solidFill>
              </a:rPr>
              <a:t>PREreview</a:t>
            </a:r>
            <a:r>
              <a:rPr lang="en-US" dirty="0">
                <a:solidFill>
                  <a:srgbClr val="FF500B"/>
                </a:solidFill>
              </a:rPr>
              <a:t>, AGU, Data Foundation</a:t>
            </a:r>
          </a:p>
          <a:p>
            <a:r>
              <a:rPr lang="en-US" dirty="0">
                <a:solidFill>
                  <a:srgbClr val="FF500B"/>
                </a:solidFill>
              </a:rPr>
              <a:t>but not representing them.</a:t>
            </a:r>
            <a:br>
              <a:rPr lang="en-US" dirty="0">
                <a:solidFill>
                  <a:srgbClr val="FF500B"/>
                </a:solidFill>
              </a:rPr>
            </a:br>
            <a:br>
              <a:rPr lang="en-US" dirty="0">
                <a:solidFill>
                  <a:srgbClr val="FF500B"/>
                </a:solidFill>
              </a:rPr>
            </a:br>
            <a:r>
              <a:rPr lang="en-US" dirty="0">
                <a:solidFill>
                  <a:srgbClr val="FF500B"/>
                </a:solidFill>
              </a:rPr>
              <a:t>No longer at White House.</a:t>
            </a:r>
          </a:p>
        </p:txBody>
      </p:sp>
    </p:spTree>
    <p:extLst>
      <p:ext uri="{BB962C8B-B14F-4D97-AF65-F5344CB8AC3E}">
        <p14:creationId xmlns:p14="http://schemas.microsoft.com/office/powerpoint/2010/main" val="23300026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80BCA6-53B5-75B2-9B22-6070668353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7EABB86-FDBB-849C-7A32-C91DEB4F4A3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35360" y="668491"/>
            <a:ext cx="8712968" cy="816293"/>
          </a:xfrm>
        </p:spPr>
        <p:txBody>
          <a:bodyPr>
            <a:normAutofit/>
          </a:bodyPr>
          <a:lstStyle/>
          <a:p>
            <a:r>
              <a:rPr lang="en-US" sz="4800" dirty="0"/>
              <a:t>Proposal for a new collaboration: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0AEC4A2-E9A5-D724-D540-E96505CFA79E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EC1E75D-94BF-9F09-1420-B69F7B65560D}"/>
              </a:ext>
            </a:extLst>
          </p:cNvPr>
          <p:cNvSpPr txBox="1">
            <a:spLocks/>
          </p:cNvSpPr>
          <p:nvPr/>
        </p:nvSpPr>
        <p:spPr>
          <a:xfrm>
            <a:off x="333908" y="2708920"/>
            <a:ext cx="8712968" cy="81629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/>
              <a:t>Build the record of versions.</a:t>
            </a:r>
          </a:p>
        </p:txBody>
      </p:sp>
    </p:spTree>
    <p:extLst>
      <p:ext uri="{BB962C8B-B14F-4D97-AF65-F5344CB8AC3E}">
        <p14:creationId xmlns:p14="http://schemas.microsoft.com/office/powerpoint/2010/main" val="13771560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314C3C-145E-83F8-EC01-966B0C8935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B926F2C-CC55-4F42-8CD5-D6ED5A8A5A53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C3BD28-D1ED-A5C1-7E15-334E4F3AA18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79376" y="1855787"/>
            <a:ext cx="11377264" cy="4237509"/>
          </a:xfrm>
        </p:spPr>
        <p:txBody>
          <a:bodyPr/>
          <a:lstStyle/>
          <a:p>
            <a:r>
              <a:rPr lang="en-US" dirty="0"/>
              <a:t>Roughly, a system of tracking, linking, and disclosing iterative versions of </a:t>
            </a:r>
            <a:r>
              <a:rPr lang="en-US" dirty="0">
                <a:solidFill>
                  <a:srgbClr val="FF500B"/>
                </a:solidFill>
              </a:rPr>
              <a:t>scholarly output</a:t>
            </a:r>
            <a:r>
              <a:rPr lang="en-US" dirty="0"/>
              <a:t>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A2FA8A-E86B-1421-934F-D1439C24D538}"/>
              </a:ext>
            </a:extLst>
          </p:cNvPr>
          <p:cNvSpPr txBox="1"/>
          <p:nvPr/>
        </p:nvSpPr>
        <p:spPr>
          <a:xfrm>
            <a:off x="407368" y="5685925"/>
            <a:ext cx="56886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Variously articulated by:</a:t>
            </a:r>
            <a:br>
              <a:rPr lang="en-US" dirty="0"/>
            </a:br>
            <a:r>
              <a:rPr lang="en-US" dirty="0"/>
              <a:t>Herbert Van de </a:t>
            </a:r>
            <a:r>
              <a:rPr lang="en-US" dirty="0" err="1"/>
              <a:t>Sompel</a:t>
            </a:r>
            <a:r>
              <a:rPr lang="en-US" dirty="0"/>
              <a:t>, Bianca Kramer, &amp; Jeroen Bosman</a:t>
            </a:r>
            <a:br>
              <a:rPr lang="en-US" dirty="0"/>
            </a:br>
            <a:r>
              <a:rPr lang="en-US" dirty="0"/>
              <a:t>Bill Cope &amp; Mary Kalantzis</a:t>
            </a:r>
            <a:br>
              <a:rPr lang="en-US" dirty="0"/>
            </a:br>
            <a:r>
              <a:rPr lang="en-US" dirty="0"/>
              <a:t>Others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93BC3939-B1A4-487A-E031-36B23EC101E9}"/>
              </a:ext>
            </a:extLst>
          </p:cNvPr>
          <p:cNvSpPr txBox="1">
            <a:spLocks/>
          </p:cNvSpPr>
          <p:nvPr/>
        </p:nvSpPr>
        <p:spPr>
          <a:xfrm>
            <a:off x="335360" y="1172075"/>
            <a:ext cx="8712968" cy="81629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/>
              <a:t>What is the record of versions?</a:t>
            </a:r>
          </a:p>
        </p:txBody>
      </p:sp>
    </p:spTree>
    <p:extLst>
      <p:ext uri="{BB962C8B-B14F-4D97-AF65-F5344CB8AC3E}">
        <p14:creationId xmlns:p14="http://schemas.microsoft.com/office/powerpoint/2010/main" val="3947870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9774B0A-2F36-B386-0DD6-387BA14F75C9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BC36DD-566A-AF69-1358-B3452B657BF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79376" y="1855787"/>
            <a:ext cx="11377264" cy="4237509"/>
          </a:xfrm>
        </p:spPr>
        <p:txBody>
          <a:bodyPr/>
          <a:lstStyle/>
          <a:p>
            <a:r>
              <a:rPr lang="en-US" dirty="0"/>
              <a:t>Roughly, a system of tracking, linking, and disclosing iterative versions of </a:t>
            </a:r>
            <a:r>
              <a:rPr lang="en-US" dirty="0">
                <a:solidFill>
                  <a:srgbClr val="FF500B"/>
                </a:solidFill>
              </a:rPr>
              <a:t>scholarly output</a:t>
            </a:r>
            <a:r>
              <a:rPr lang="en-US" dirty="0"/>
              <a:t>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B218CC-271F-A1E0-94C4-6B387042B96B}"/>
              </a:ext>
            </a:extLst>
          </p:cNvPr>
          <p:cNvSpPr txBox="1"/>
          <p:nvPr/>
        </p:nvSpPr>
        <p:spPr>
          <a:xfrm>
            <a:off x="407368" y="5685925"/>
            <a:ext cx="56886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Variously articulated by:</a:t>
            </a:r>
            <a:br>
              <a:rPr lang="en-US" dirty="0"/>
            </a:br>
            <a:r>
              <a:rPr lang="en-US" dirty="0"/>
              <a:t>Herbert Van de </a:t>
            </a:r>
            <a:r>
              <a:rPr lang="en-US" dirty="0" err="1"/>
              <a:t>Sompel</a:t>
            </a:r>
            <a:r>
              <a:rPr lang="en-US" dirty="0"/>
              <a:t>, Bianca Kramer, &amp; Jeroen Bosman</a:t>
            </a:r>
            <a:br>
              <a:rPr lang="en-US" dirty="0"/>
            </a:br>
            <a:r>
              <a:rPr lang="en-US" dirty="0"/>
              <a:t>Bill Cope &amp; Mary Kalantzis</a:t>
            </a:r>
            <a:br>
              <a:rPr lang="en-US" dirty="0"/>
            </a:br>
            <a:r>
              <a:rPr lang="en-US" dirty="0"/>
              <a:t>Others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E706A675-B985-1F03-7D83-95EE0B3E41AD}"/>
              </a:ext>
            </a:extLst>
          </p:cNvPr>
          <p:cNvSpPr txBox="1">
            <a:spLocks/>
          </p:cNvSpPr>
          <p:nvPr/>
        </p:nvSpPr>
        <p:spPr>
          <a:xfrm>
            <a:off x="335360" y="1172075"/>
            <a:ext cx="8712968" cy="81629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/>
              <a:t>What is the record of versions?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4ACFA30-373B-9B11-6124-BCFDB21C201A}"/>
              </a:ext>
            </a:extLst>
          </p:cNvPr>
          <p:cNvGrpSpPr/>
          <p:nvPr/>
        </p:nvGrpSpPr>
        <p:grpSpPr>
          <a:xfrm>
            <a:off x="579641" y="3770320"/>
            <a:ext cx="11276999" cy="1818920"/>
            <a:chOff x="579641" y="3770320"/>
            <a:chExt cx="11276999" cy="181892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6CE5FDF-C31D-0870-9E6E-34C0558D43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79641" y="3887692"/>
              <a:ext cx="1584176" cy="1584176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DED8973-A956-4C86-2012-B3CE035F5A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2546892" y="3770320"/>
              <a:ext cx="1818920" cy="181892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DD0D209-BB08-C1BD-697E-422DEEF371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723429" y="3937388"/>
              <a:ext cx="1484784" cy="148478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15EBFA1-B732-0649-109A-1AB47F5C21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567808" y="3815684"/>
              <a:ext cx="1728192" cy="1728192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79D0655-D676-24E4-FF61-629A84674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428513" y="3815684"/>
              <a:ext cx="1728192" cy="172819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38C70CF-4207-A042-7A66-7F102987B3E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206803" y="3854862"/>
              <a:ext cx="1649837" cy="16498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949368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859D6D-194C-11E3-F0E8-38888C86E0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61A795A-B915-7DB6-82A8-71B4C9DCEC41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A81DE4-1598-B8BF-283D-CEE99EAD391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79376" y="1855787"/>
            <a:ext cx="11377264" cy="4237509"/>
          </a:xfrm>
        </p:spPr>
        <p:txBody>
          <a:bodyPr/>
          <a:lstStyle/>
          <a:p>
            <a:r>
              <a:rPr lang="en-US" dirty="0"/>
              <a:t>Roughly, a system of tracking, linking, and disclosing iterative versions of </a:t>
            </a:r>
            <a:r>
              <a:rPr lang="en-US" dirty="0">
                <a:solidFill>
                  <a:srgbClr val="FF500B"/>
                </a:solidFill>
              </a:rPr>
              <a:t>scholarly output</a:t>
            </a:r>
            <a:r>
              <a:rPr lang="en-US" dirty="0"/>
              <a:t>.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i="1" dirty="0"/>
              <a:t>Inclusive of any publisher’s Version of Record for manuscripts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51D708-65C4-9FCA-E47E-9D24EA36F1B2}"/>
              </a:ext>
            </a:extLst>
          </p:cNvPr>
          <p:cNvSpPr txBox="1"/>
          <p:nvPr/>
        </p:nvSpPr>
        <p:spPr>
          <a:xfrm>
            <a:off x="407368" y="5685925"/>
            <a:ext cx="70567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NISO RP-8-2008: https://www.niso.org/publications/niso-rp-8-2008-jav</a:t>
            </a:r>
            <a:r>
              <a:rPr lang="en-US" dirty="0"/>
              <a:t>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68C84C7-4742-99EA-490A-18DB7B405AC1}"/>
              </a:ext>
            </a:extLst>
          </p:cNvPr>
          <p:cNvSpPr txBox="1">
            <a:spLocks/>
          </p:cNvSpPr>
          <p:nvPr/>
        </p:nvSpPr>
        <p:spPr>
          <a:xfrm>
            <a:off x="335360" y="1172075"/>
            <a:ext cx="8712968" cy="81629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/>
              <a:t>What is the record of versions?</a:t>
            </a:r>
          </a:p>
        </p:txBody>
      </p:sp>
    </p:spTree>
    <p:extLst>
      <p:ext uri="{BB962C8B-B14F-4D97-AF65-F5344CB8AC3E}">
        <p14:creationId xmlns:p14="http://schemas.microsoft.com/office/powerpoint/2010/main" val="34964801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A1CE67-1985-1AE0-EB1B-35774F59D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A8AE41A-0CA5-BFBD-822F-DF7CE1164B11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3B90C5-56C7-8E9A-0B5B-291D70212E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79376" y="1855787"/>
            <a:ext cx="11377264" cy="4237509"/>
          </a:xfrm>
        </p:spPr>
        <p:txBody>
          <a:bodyPr/>
          <a:lstStyle/>
          <a:p>
            <a:r>
              <a:rPr lang="en-US" dirty="0"/>
              <a:t>Roughly, a system of tracking, linking, and disclosing iterative versions of </a:t>
            </a:r>
            <a:r>
              <a:rPr lang="en-US" dirty="0">
                <a:solidFill>
                  <a:srgbClr val="FF500B"/>
                </a:solidFill>
              </a:rPr>
              <a:t>scholarly output</a:t>
            </a:r>
            <a:r>
              <a:rPr lang="en-US" dirty="0"/>
              <a:t>.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i="1" dirty="0"/>
              <a:t>Inclusive of any publisher’s Version of Record for manuscripts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441A33-5948-ADFC-7217-D02DA45A7232}"/>
              </a:ext>
            </a:extLst>
          </p:cNvPr>
          <p:cNvSpPr txBox="1"/>
          <p:nvPr/>
        </p:nvSpPr>
        <p:spPr>
          <a:xfrm>
            <a:off x="407368" y="5685925"/>
            <a:ext cx="70567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NISO RP-8-2008: https://www.niso.org/publications/niso-rp-8-2008-jav</a:t>
            </a:r>
            <a:r>
              <a:rPr lang="en-US" dirty="0"/>
              <a:t>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9F3C8BB-D197-4C70-EB9C-2016F2A1E90D}"/>
              </a:ext>
            </a:extLst>
          </p:cNvPr>
          <p:cNvSpPr txBox="1">
            <a:spLocks/>
          </p:cNvSpPr>
          <p:nvPr/>
        </p:nvSpPr>
        <p:spPr>
          <a:xfrm>
            <a:off x="335360" y="1172075"/>
            <a:ext cx="8712968" cy="81629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/>
              <a:t>What is the record of versions?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BE5EC0-ED7D-162C-0478-1488669901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42993">
            <a:off x="5649655" y="1396019"/>
            <a:ext cx="6182588" cy="20386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A person in a suit and bow tie standing on a roof&#10;&#10;AI-generated content may be incorrect.">
            <a:extLst>
              <a:ext uri="{FF2B5EF4-FFF2-40B4-BE49-F238E27FC236}">
                <a16:creationId xmlns:a16="http://schemas.microsoft.com/office/drawing/2014/main" id="{6B2815F3-1C9A-1B5B-98E5-B76AF3F1B6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4" y="838969"/>
            <a:ext cx="3656465" cy="45365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E45E0CC-C61E-4A63-D48A-9008A4994B12}"/>
              </a:ext>
            </a:extLst>
          </p:cNvPr>
          <p:cNvSpPr/>
          <p:nvPr/>
        </p:nvSpPr>
        <p:spPr>
          <a:xfrm rot="20732837">
            <a:off x="3671254" y="3492641"/>
            <a:ext cx="5616624" cy="147772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“Why have policies that reward the status quo when we have equitable alternatives?”</a:t>
            </a:r>
          </a:p>
          <a:p>
            <a:pPr algn="ctr"/>
            <a:r>
              <a:rPr lang="en-US" sz="2000" dirty="0"/>
              <a:t>-Paraphrasing Joeri Both at OSFAIR 2025</a:t>
            </a:r>
          </a:p>
        </p:txBody>
      </p:sp>
    </p:spTree>
    <p:extLst>
      <p:ext uri="{BB962C8B-B14F-4D97-AF65-F5344CB8AC3E}">
        <p14:creationId xmlns:p14="http://schemas.microsoft.com/office/powerpoint/2010/main" val="35268545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81A16C-3F4C-A6FB-6A17-D0607EFA3B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EB5F1BC-5C1E-7E16-53EF-335531A7D60D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FA1002-5FE0-1251-0291-57EA75C958B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79376" y="1855787"/>
            <a:ext cx="11377264" cy="4237509"/>
          </a:xfrm>
        </p:spPr>
        <p:txBody>
          <a:bodyPr/>
          <a:lstStyle/>
          <a:p>
            <a:r>
              <a:rPr lang="en-US" dirty="0"/>
              <a:t>Roughly, a system of tracking, linking, and disclosing iterative versions of </a:t>
            </a:r>
            <a:r>
              <a:rPr lang="en-US" dirty="0">
                <a:solidFill>
                  <a:srgbClr val="FF500B"/>
                </a:solidFill>
              </a:rPr>
              <a:t>scholarly output</a:t>
            </a:r>
            <a:r>
              <a:rPr lang="en-US" dirty="0"/>
              <a:t>.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i="1" dirty="0"/>
              <a:t>Inclusive of any publisher’s Version of Record for manuscripts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1C7C67-7166-A9EC-E0C0-6E355D1BB8C2}"/>
              </a:ext>
            </a:extLst>
          </p:cNvPr>
          <p:cNvSpPr txBox="1"/>
          <p:nvPr/>
        </p:nvSpPr>
        <p:spPr>
          <a:xfrm>
            <a:off x="407368" y="5685925"/>
            <a:ext cx="70567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NISO RP-8-2008: https://www.niso.org/publications/niso-rp-8-2008-jav</a:t>
            </a:r>
            <a:r>
              <a:rPr lang="en-US" dirty="0"/>
              <a:t>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E5A7DAA-E2DE-4120-18FD-A5C5117FF55E}"/>
              </a:ext>
            </a:extLst>
          </p:cNvPr>
          <p:cNvSpPr txBox="1">
            <a:spLocks/>
          </p:cNvSpPr>
          <p:nvPr/>
        </p:nvSpPr>
        <p:spPr>
          <a:xfrm>
            <a:off x="335360" y="1172075"/>
            <a:ext cx="8712968" cy="81629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/>
              <a:t>What is the record of versions?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C9BB777-D3BA-491B-1A63-27630F661D79}"/>
              </a:ext>
            </a:extLst>
          </p:cNvPr>
          <p:cNvCxnSpPr/>
          <p:nvPr/>
        </p:nvCxnSpPr>
        <p:spPr>
          <a:xfrm>
            <a:off x="479376" y="4221088"/>
            <a:ext cx="11089232" cy="1152128"/>
          </a:xfrm>
          <a:prstGeom prst="line">
            <a:avLst/>
          </a:prstGeom>
          <a:ln>
            <a:solidFill>
              <a:srgbClr val="FF500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35FACBB-DA24-8079-0871-EDE802CB4DE7}"/>
              </a:ext>
            </a:extLst>
          </p:cNvPr>
          <p:cNvCxnSpPr>
            <a:cxnSpLocks/>
          </p:cNvCxnSpPr>
          <p:nvPr/>
        </p:nvCxnSpPr>
        <p:spPr>
          <a:xfrm flipV="1">
            <a:off x="479376" y="4221088"/>
            <a:ext cx="11089232" cy="1152128"/>
          </a:xfrm>
          <a:prstGeom prst="line">
            <a:avLst/>
          </a:prstGeom>
          <a:ln>
            <a:solidFill>
              <a:srgbClr val="FF500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6163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552818-662F-352F-22F3-8717086734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764B919-86FB-7F76-81DA-EB198EB36BF8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0495A7-EEDC-2157-259B-1BDEC3E1CF99}"/>
              </a:ext>
            </a:extLst>
          </p:cNvPr>
          <p:cNvSpPr txBox="1">
            <a:spLocks/>
          </p:cNvSpPr>
          <p:nvPr/>
        </p:nvSpPr>
        <p:spPr>
          <a:xfrm>
            <a:off x="335360" y="1172075"/>
            <a:ext cx="8712968" cy="81629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/>
              <a:t>What is the record of versions?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4E7964C-187C-F6BF-80D0-82C09B9DB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784" y="2204864"/>
            <a:ext cx="77247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647D3A4-E62D-60B1-FBD5-850A8A09E03E}"/>
              </a:ext>
            </a:extLst>
          </p:cNvPr>
          <p:cNvSpPr txBox="1"/>
          <p:nvPr/>
        </p:nvSpPr>
        <p:spPr>
          <a:xfrm>
            <a:off x="5951984" y="5940017"/>
            <a:ext cx="67085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https://graph.openaire.eu/what-is-the-openaire-graph#Id-Model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622183-CF2C-EB02-9DAD-48C06E254825}"/>
              </a:ext>
            </a:extLst>
          </p:cNvPr>
          <p:cNvSpPr txBox="1"/>
          <p:nvPr/>
        </p:nvSpPr>
        <p:spPr>
          <a:xfrm>
            <a:off x="6673960" y="1819091"/>
            <a:ext cx="28616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err="1">
                <a:solidFill>
                  <a:srgbClr val="FF0000"/>
                </a:solidFill>
                <a:latin typeface="Lato" panose="020F0502020204030203" pitchFamily="34" charset="0"/>
              </a:rPr>
              <a:t>OpenAIRE</a:t>
            </a:r>
            <a:r>
              <a:rPr lang="en-US" sz="1600" dirty="0">
                <a:solidFill>
                  <a:srgbClr val="FF0000"/>
                </a:solidFill>
                <a:latin typeface="Lato" panose="020F0502020204030203" pitchFamily="34" charset="0"/>
              </a:rPr>
              <a:t> Graph Data Model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7FBFB553-3024-96AC-6085-B086E3111339}"/>
              </a:ext>
            </a:extLst>
          </p:cNvPr>
          <p:cNvSpPr txBox="1">
            <a:spLocks/>
          </p:cNvSpPr>
          <p:nvPr/>
        </p:nvSpPr>
        <p:spPr>
          <a:xfrm>
            <a:off x="335360" y="2870756"/>
            <a:ext cx="3960440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Embedded within the larger network of scholarly activity</a:t>
            </a:r>
          </a:p>
        </p:txBody>
      </p:sp>
    </p:spTree>
    <p:extLst>
      <p:ext uri="{BB962C8B-B14F-4D97-AF65-F5344CB8AC3E}">
        <p14:creationId xmlns:p14="http://schemas.microsoft.com/office/powerpoint/2010/main" val="34385912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BA808B-E260-2684-8CCB-DD119200D5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1496DDF-9986-9B87-97AB-A88017F66AC7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F786F02-6C17-C48F-930D-E42717094668}"/>
              </a:ext>
            </a:extLst>
          </p:cNvPr>
          <p:cNvSpPr txBox="1">
            <a:spLocks/>
          </p:cNvSpPr>
          <p:nvPr/>
        </p:nvSpPr>
        <p:spPr>
          <a:xfrm>
            <a:off x="335360" y="1172075"/>
            <a:ext cx="8712968" cy="81629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/>
              <a:t>What is the record of versions?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3A5AF06-2A15-9494-4191-4E8410A453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784" y="2204864"/>
            <a:ext cx="77247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4BB7DA6-2F89-C42D-509C-F4C7B34C27FF}"/>
              </a:ext>
            </a:extLst>
          </p:cNvPr>
          <p:cNvSpPr txBox="1"/>
          <p:nvPr/>
        </p:nvSpPr>
        <p:spPr>
          <a:xfrm>
            <a:off x="5951984" y="5940017"/>
            <a:ext cx="67085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https://graph.openaire.eu/what-is-the-openaire-graph#Id-Model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6640F9-9850-31DB-88CA-0FDEE9A9B057}"/>
              </a:ext>
            </a:extLst>
          </p:cNvPr>
          <p:cNvSpPr txBox="1"/>
          <p:nvPr/>
        </p:nvSpPr>
        <p:spPr>
          <a:xfrm>
            <a:off x="6673960" y="1819091"/>
            <a:ext cx="28616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err="1">
                <a:solidFill>
                  <a:srgbClr val="FF0000"/>
                </a:solidFill>
                <a:latin typeface="Lato" panose="020F0502020204030203" pitchFamily="34" charset="0"/>
              </a:rPr>
              <a:t>OpenAIRE</a:t>
            </a:r>
            <a:r>
              <a:rPr lang="en-US" sz="1600" dirty="0">
                <a:solidFill>
                  <a:srgbClr val="FF0000"/>
                </a:solidFill>
                <a:latin typeface="Lato" panose="020F0502020204030203" pitchFamily="34" charset="0"/>
              </a:rPr>
              <a:t> Graph Data Model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C973C460-82F2-AB77-4C95-29F3C48007E4}"/>
              </a:ext>
            </a:extLst>
          </p:cNvPr>
          <p:cNvSpPr txBox="1">
            <a:spLocks/>
          </p:cNvSpPr>
          <p:nvPr/>
        </p:nvSpPr>
        <p:spPr>
          <a:xfrm>
            <a:off x="335360" y="2870756"/>
            <a:ext cx="3960440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Embedded within the larger network of scholarly 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6F38CE3-0A4F-6038-4CF7-1A7F49EB9194}"/>
              </a:ext>
            </a:extLst>
          </p:cNvPr>
          <p:cNvSpPr/>
          <p:nvPr/>
        </p:nvSpPr>
        <p:spPr>
          <a:xfrm>
            <a:off x="8472264" y="3284984"/>
            <a:ext cx="3600400" cy="1584176"/>
          </a:xfrm>
          <a:prstGeom prst="rect">
            <a:avLst/>
          </a:prstGeom>
          <a:noFill/>
          <a:ln w="38100">
            <a:solidFill>
              <a:srgbClr val="023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4385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643F89-97F8-C312-BBFD-6743B6DACA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C997B30-69EE-9BE3-D8FD-17793FD14501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B37DCBF-D850-7E3E-0BFA-2FB0F90EDC87}"/>
              </a:ext>
            </a:extLst>
          </p:cNvPr>
          <p:cNvSpPr txBox="1">
            <a:spLocks/>
          </p:cNvSpPr>
          <p:nvPr/>
        </p:nvSpPr>
        <p:spPr>
          <a:xfrm>
            <a:off x="335360" y="1172075"/>
            <a:ext cx="8712968" cy="81629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/>
              <a:t>Why the record of versions?</a:t>
            </a:r>
          </a:p>
        </p:txBody>
      </p:sp>
    </p:spTree>
    <p:extLst>
      <p:ext uri="{BB962C8B-B14F-4D97-AF65-F5344CB8AC3E}">
        <p14:creationId xmlns:p14="http://schemas.microsoft.com/office/powerpoint/2010/main" val="12141367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75293F-A7AD-4C1F-314C-139972C30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40B02F6-52E4-0F5D-1873-7FC6875A8325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02B1EEC-FE9D-3AB7-342F-09F85A7DC379}"/>
              </a:ext>
            </a:extLst>
          </p:cNvPr>
          <p:cNvSpPr txBox="1">
            <a:spLocks/>
          </p:cNvSpPr>
          <p:nvPr/>
        </p:nvSpPr>
        <p:spPr>
          <a:xfrm>
            <a:off x="335360" y="1172075"/>
            <a:ext cx="8712968" cy="81629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/>
              <a:t>Why the record of versions?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2C485A2-3A80-91C0-8DAE-A240B9F514F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9046"/>
          <a:stretch>
            <a:fillRect/>
          </a:stretch>
        </p:blipFill>
        <p:spPr>
          <a:xfrm>
            <a:off x="1218483" y="3140968"/>
            <a:ext cx="9755033" cy="2890511"/>
          </a:xfrm>
          <a:prstGeom prst="rect">
            <a:avLst/>
          </a:prstGeom>
        </p:spPr>
      </p:pic>
      <p:sp>
        <p:nvSpPr>
          <p:cNvPr id="33" name="Text Placeholder 1">
            <a:extLst>
              <a:ext uri="{FF2B5EF4-FFF2-40B4-BE49-F238E27FC236}">
                <a16:creationId xmlns:a16="http://schemas.microsoft.com/office/drawing/2014/main" id="{43CA8F7E-531B-909F-8271-40CCD536530D}"/>
              </a:ext>
            </a:extLst>
          </p:cNvPr>
          <p:cNvSpPr txBox="1">
            <a:spLocks/>
          </p:cNvSpPr>
          <p:nvPr/>
        </p:nvSpPr>
        <p:spPr>
          <a:xfrm>
            <a:off x="2063552" y="2465004"/>
            <a:ext cx="8712968" cy="81629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>
                <a:solidFill>
                  <a:srgbClr val="FF500B"/>
                </a:solidFill>
              </a:rPr>
              <a:t>Consider the #OSFAIR2025 Tracks</a:t>
            </a:r>
          </a:p>
        </p:txBody>
      </p:sp>
    </p:spTree>
    <p:extLst>
      <p:ext uri="{BB962C8B-B14F-4D97-AF65-F5344CB8AC3E}">
        <p14:creationId xmlns:p14="http://schemas.microsoft.com/office/powerpoint/2010/main" val="1868531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45D8102-9A7F-90B1-338E-85241F27ECE0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pic>
        <p:nvPicPr>
          <p:cNvPr id="2052" name="Picture 4">
            <a:hlinkClick r:id="rId3"/>
            <a:extLst>
              <a:ext uri="{FF2B5EF4-FFF2-40B4-BE49-F238E27FC236}">
                <a16:creationId xmlns:a16="http://schemas.microsoft.com/office/drawing/2014/main" id="{669B96F0-8C9E-BBC8-2F81-D6AA6DF682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" y="-84138"/>
            <a:ext cx="152400" cy="15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C338859-C840-9B88-7BD8-4A3DE0D97DED}"/>
              </a:ext>
            </a:extLst>
          </p:cNvPr>
          <p:cNvSpPr/>
          <p:nvPr/>
        </p:nvSpPr>
        <p:spPr>
          <a:xfrm>
            <a:off x="320994" y="1006277"/>
            <a:ext cx="55029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rgbClr val="023C6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Themes of this talk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30810AD3-468B-ED84-F20A-57C2CD3D6B99}"/>
              </a:ext>
            </a:extLst>
          </p:cNvPr>
          <p:cNvSpPr txBox="1">
            <a:spLocks/>
          </p:cNvSpPr>
          <p:nvPr/>
        </p:nvSpPr>
        <p:spPr>
          <a:xfrm>
            <a:off x="1415480" y="1929607"/>
            <a:ext cx="5472608" cy="387565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0" kern="1200">
                <a:solidFill>
                  <a:schemeClr val="tx1"/>
                </a:solidFill>
                <a:latin typeface="Suisse Int'l Condensed" panose="020B0306000000000000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023C66"/>
                </a:solidFill>
              </a:rPr>
              <a:t>Program review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023C66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023C66"/>
                </a:solidFill>
              </a:rPr>
              <a:t>Fusing forces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023C66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023C66"/>
                </a:solidFill>
              </a:rPr>
              <a:t>Collective intelligence </a:t>
            </a:r>
          </a:p>
          <a:p>
            <a:endParaRPr lang="en-US" dirty="0">
              <a:solidFill>
                <a:srgbClr val="023C66"/>
              </a:solidFill>
            </a:endParaRPr>
          </a:p>
          <a:p>
            <a:endParaRPr lang="en-US" dirty="0">
              <a:solidFill>
                <a:srgbClr val="023C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4131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1E3DF1-4D98-E511-9FAE-8D04E1F285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E024A9B-ED9F-E0AC-A625-DAE0B8F34E06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4EF207B-DFF4-4827-C6B9-55C376C4FF95}"/>
              </a:ext>
            </a:extLst>
          </p:cNvPr>
          <p:cNvSpPr txBox="1">
            <a:spLocks/>
          </p:cNvSpPr>
          <p:nvPr/>
        </p:nvSpPr>
        <p:spPr>
          <a:xfrm>
            <a:off x="335360" y="1172075"/>
            <a:ext cx="8712968" cy="81629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/>
              <a:t>Why the record of versions?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C6F70DD-35AE-E3EA-61E6-95D6F218DD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9046"/>
          <a:stretch>
            <a:fillRect/>
          </a:stretch>
        </p:blipFill>
        <p:spPr>
          <a:xfrm>
            <a:off x="1218483" y="3140968"/>
            <a:ext cx="9755033" cy="2890511"/>
          </a:xfrm>
          <a:prstGeom prst="rect">
            <a:avLst/>
          </a:prstGeom>
        </p:spPr>
      </p:pic>
      <p:sp>
        <p:nvSpPr>
          <p:cNvPr id="33" name="Text Placeholder 1">
            <a:extLst>
              <a:ext uri="{FF2B5EF4-FFF2-40B4-BE49-F238E27FC236}">
                <a16:creationId xmlns:a16="http://schemas.microsoft.com/office/drawing/2014/main" id="{FD403A8B-594A-0243-CE8A-4423E401F43D}"/>
              </a:ext>
            </a:extLst>
          </p:cNvPr>
          <p:cNvSpPr txBox="1">
            <a:spLocks/>
          </p:cNvSpPr>
          <p:nvPr/>
        </p:nvSpPr>
        <p:spPr>
          <a:xfrm>
            <a:off x="2063552" y="2465004"/>
            <a:ext cx="8712968" cy="81629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>
                <a:solidFill>
                  <a:srgbClr val="FF500B"/>
                </a:solidFill>
              </a:rPr>
              <a:t>Consider the #OSFAIR2025 Tracks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37F87A5-1FE3-1ADE-D25C-659C88BF6A11}"/>
              </a:ext>
            </a:extLst>
          </p:cNvPr>
          <p:cNvSpPr/>
          <p:nvPr/>
        </p:nvSpPr>
        <p:spPr>
          <a:xfrm>
            <a:off x="0" y="0"/>
            <a:ext cx="12192000" cy="6845631"/>
          </a:xfrm>
          <a:custGeom>
            <a:avLst/>
            <a:gdLst>
              <a:gd name="connsiteX0" fmla="*/ 1218483 w 12192000"/>
              <a:gd name="connsiteY0" fmla="*/ 4941168 h 6845631"/>
              <a:gd name="connsiteX1" fmla="*/ 1218483 w 12192000"/>
              <a:gd name="connsiteY1" fmla="*/ 5517232 h 6845631"/>
              <a:gd name="connsiteX2" fmla="*/ 10973516 w 12192000"/>
              <a:gd name="connsiteY2" fmla="*/ 5517232 h 6845631"/>
              <a:gd name="connsiteX3" fmla="*/ 10973516 w 12192000"/>
              <a:gd name="connsiteY3" fmla="*/ 4941168 h 6845631"/>
              <a:gd name="connsiteX4" fmla="*/ 0 w 12192000"/>
              <a:gd name="connsiteY4" fmla="*/ 0 h 6845631"/>
              <a:gd name="connsiteX5" fmla="*/ 12192000 w 12192000"/>
              <a:gd name="connsiteY5" fmla="*/ 0 h 6845631"/>
              <a:gd name="connsiteX6" fmla="*/ 12192000 w 12192000"/>
              <a:gd name="connsiteY6" fmla="*/ 6845631 h 6845631"/>
              <a:gd name="connsiteX7" fmla="*/ 0 w 12192000"/>
              <a:gd name="connsiteY7" fmla="*/ 6845631 h 6845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45631">
                <a:moveTo>
                  <a:pt x="1218483" y="4941168"/>
                </a:moveTo>
                <a:lnTo>
                  <a:pt x="1218483" y="5517232"/>
                </a:lnTo>
                <a:lnTo>
                  <a:pt x="10973516" y="5517232"/>
                </a:lnTo>
                <a:lnTo>
                  <a:pt x="10973516" y="4941168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45631"/>
                </a:lnTo>
                <a:lnTo>
                  <a:pt x="0" y="6845631"/>
                </a:lnTo>
                <a:close/>
              </a:path>
            </a:pathLst>
          </a:custGeom>
          <a:solidFill>
            <a:srgbClr val="156082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5375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7F9642-D634-D105-2854-DDC415D913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3326D52-BBE1-81AA-2C32-E3EFC6F7E665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6452FF62-301C-2624-9204-4CE1BAE0FCD7}"/>
              </a:ext>
            </a:extLst>
          </p:cNvPr>
          <p:cNvSpPr txBox="1">
            <a:spLocks/>
          </p:cNvSpPr>
          <p:nvPr/>
        </p:nvSpPr>
        <p:spPr>
          <a:xfrm>
            <a:off x="335360" y="613831"/>
            <a:ext cx="11377264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Desirable Characteristics for a Record of Versions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722C55C-7ED8-AC7A-7FE6-A83AA942D7F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99456" y="2492896"/>
            <a:ext cx="4104456" cy="4176464"/>
          </a:xfrm>
        </p:spPr>
        <p:txBody>
          <a:bodyPr/>
          <a:lstStyle/>
          <a:p>
            <a:pPr marL="742950" indent="-742950">
              <a:buAutoNum type="arabicPeriod"/>
            </a:pPr>
            <a:r>
              <a:rPr lang="en-US" dirty="0"/>
              <a:t>Open</a:t>
            </a:r>
            <a:br>
              <a:rPr lang="en-US" dirty="0"/>
            </a:br>
            <a:endParaRPr lang="en-US" dirty="0"/>
          </a:p>
          <a:p>
            <a:pPr marL="742950" indent="-742950">
              <a:buAutoNum type="arabicPeriod"/>
            </a:pPr>
            <a:r>
              <a:rPr lang="en-US" dirty="0"/>
              <a:t>Agnostic</a:t>
            </a:r>
            <a:br>
              <a:rPr lang="en-US" dirty="0"/>
            </a:br>
            <a:endParaRPr lang="en-US" dirty="0"/>
          </a:p>
          <a:p>
            <a:pPr marL="742950" indent="-742950">
              <a:buAutoNum type="arabicPeriod"/>
            </a:pPr>
            <a:r>
              <a:rPr lang="en-US" dirty="0"/>
              <a:t>Integrative</a:t>
            </a:r>
            <a:br>
              <a:rPr lang="en-US" dirty="0"/>
            </a:br>
            <a:endParaRPr lang="en-US" dirty="0"/>
          </a:p>
          <a:p>
            <a:pPr marL="742950" indent="-742950">
              <a:buAutoNum type="arabicPeriod"/>
            </a:pPr>
            <a:r>
              <a:rPr lang="en-US" dirty="0"/>
              <a:t>Collaborative</a:t>
            </a:r>
            <a:br>
              <a:rPr lang="en-US" dirty="0"/>
            </a:br>
            <a:endParaRPr lang="en-US" dirty="0"/>
          </a:p>
          <a:p>
            <a:pPr marL="742950" indent="-742950">
              <a:buAutoNum type="arabicPeriod"/>
            </a:pPr>
            <a:r>
              <a:rPr lang="en-US" dirty="0"/>
              <a:t>Sustainable</a:t>
            </a:r>
          </a:p>
          <a:p>
            <a:pPr marL="742950" indent="-742950">
              <a:buAutoNum type="arabicPeriod"/>
            </a:pPr>
            <a:endParaRPr lang="en-US" dirty="0"/>
          </a:p>
          <a:p>
            <a:pPr marL="742950" indent="-742950">
              <a:buAutoNum type="arabicPeriod"/>
            </a:pPr>
            <a:endParaRPr lang="en-US" dirty="0"/>
          </a:p>
          <a:p>
            <a:pPr marL="742950" indent="-742950">
              <a:buAutoNum type="arabicPeriod"/>
            </a:pPr>
            <a:endParaRPr lang="en-US" dirty="0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7227EE60-C8AE-2EDD-E54C-3EEC8F8F0464}"/>
              </a:ext>
            </a:extLst>
          </p:cNvPr>
          <p:cNvSpPr/>
          <p:nvPr/>
        </p:nvSpPr>
        <p:spPr>
          <a:xfrm>
            <a:off x="4799856" y="1730319"/>
            <a:ext cx="1584176" cy="4362977"/>
          </a:xfrm>
          <a:prstGeom prst="rightBrace">
            <a:avLst>
              <a:gd name="adj1" fmla="val 8333"/>
              <a:gd name="adj2" fmla="val 4919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77963219-BD3C-BC6F-22E6-214C91E75002}"/>
              </a:ext>
            </a:extLst>
          </p:cNvPr>
          <p:cNvSpPr txBox="1">
            <a:spLocks/>
          </p:cNvSpPr>
          <p:nvPr/>
        </p:nvSpPr>
        <p:spPr>
          <a:xfrm>
            <a:off x="8328248" y="3068960"/>
            <a:ext cx="7848872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000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23E7BD43-BE49-DDA7-1412-C85DAB42F4FB}"/>
              </a:ext>
            </a:extLst>
          </p:cNvPr>
          <p:cNvSpPr txBox="1">
            <a:spLocks/>
          </p:cNvSpPr>
          <p:nvPr/>
        </p:nvSpPr>
        <p:spPr>
          <a:xfrm>
            <a:off x="7104112" y="3353563"/>
            <a:ext cx="4608512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Let’s refine this </a:t>
            </a:r>
          </a:p>
          <a:p>
            <a:r>
              <a:rPr lang="en-US" sz="4000" dirty="0"/>
              <a:t>proposal together</a:t>
            </a:r>
          </a:p>
        </p:txBody>
      </p:sp>
    </p:spTree>
    <p:extLst>
      <p:ext uri="{BB962C8B-B14F-4D97-AF65-F5344CB8AC3E}">
        <p14:creationId xmlns:p14="http://schemas.microsoft.com/office/powerpoint/2010/main" val="672940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641461-C5BC-00C0-D69D-F1F46B8BC0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6692A5A-534D-0609-AE08-E2610B5128BE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1AF87351-3E10-31FD-2DCE-7ADB4979E860}"/>
              </a:ext>
            </a:extLst>
          </p:cNvPr>
          <p:cNvSpPr txBox="1">
            <a:spLocks/>
          </p:cNvSpPr>
          <p:nvPr/>
        </p:nvSpPr>
        <p:spPr>
          <a:xfrm>
            <a:off x="335360" y="613831"/>
            <a:ext cx="11377264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Desirable Characteristics for a Record of Versions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B775EE-0DD8-3787-6A14-187C057BC047}"/>
              </a:ext>
            </a:extLst>
          </p:cNvPr>
          <p:cNvSpPr txBox="1"/>
          <p:nvPr/>
        </p:nvSpPr>
        <p:spPr>
          <a:xfrm>
            <a:off x="479376" y="1556792"/>
            <a:ext cx="1810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23C66"/>
                </a:solidFill>
                <a:latin typeface="Lato" panose="020F0502020204030203" pitchFamily="34" charset="0"/>
              </a:rPr>
              <a:t>1. Open</a:t>
            </a:r>
          </a:p>
        </p:txBody>
      </p:sp>
    </p:spTree>
    <p:extLst>
      <p:ext uri="{BB962C8B-B14F-4D97-AF65-F5344CB8AC3E}">
        <p14:creationId xmlns:p14="http://schemas.microsoft.com/office/powerpoint/2010/main" val="20797465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00BD46-909D-664F-4E03-C0A93FE3DF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7CB85B-996A-474D-1FAD-BE0DC88D7C1F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36D43459-4BB7-5549-2D7C-FCAB1292D121}"/>
              </a:ext>
            </a:extLst>
          </p:cNvPr>
          <p:cNvSpPr txBox="1">
            <a:spLocks/>
          </p:cNvSpPr>
          <p:nvPr/>
        </p:nvSpPr>
        <p:spPr>
          <a:xfrm>
            <a:off x="335360" y="613831"/>
            <a:ext cx="11377264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Desirable Characteristics for a Record of Versions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C5FB8C-5673-15B3-703C-0AF1FDE63EAB}"/>
              </a:ext>
            </a:extLst>
          </p:cNvPr>
          <p:cNvSpPr txBox="1"/>
          <p:nvPr/>
        </p:nvSpPr>
        <p:spPr>
          <a:xfrm>
            <a:off x="479376" y="1556792"/>
            <a:ext cx="1810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23C66"/>
                </a:solidFill>
                <a:latin typeface="Lato" panose="020F0502020204030203" pitchFamily="34" charset="0"/>
              </a:rPr>
              <a:t>1. Open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B395AB-AC69-2C69-CAAC-999642B32736}"/>
              </a:ext>
            </a:extLst>
          </p:cNvPr>
          <p:cNvSpPr txBox="1"/>
          <p:nvPr/>
        </p:nvSpPr>
        <p:spPr>
          <a:xfrm>
            <a:off x="1631012" y="2661047"/>
            <a:ext cx="9215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800" dirty="0">
                <a:solidFill>
                  <a:srgbClr val="023C66"/>
                </a:solidFill>
                <a:latin typeface="Lato" panose="020F0502020204030203" pitchFamily="34" charset="0"/>
              </a:rPr>
              <a:t>The entire stack should reflect the values of open science.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CB4CD88A-B374-4147-8540-C59724B3662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559845">
            <a:off x="3561532" y="2910756"/>
            <a:ext cx="4040484" cy="4040484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4A6F4607-2253-F05C-2523-8664804514C4}"/>
              </a:ext>
            </a:extLst>
          </p:cNvPr>
          <p:cNvGrpSpPr/>
          <p:nvPr/>
        </p:nvGrpSpPr>
        <p:grpSpPr>
          <a:xfrm>
            <a:off x="2711624" y="4218312"/>
            <a:ext cx="5974978" cy="2235024"/>
            <a:chOff x="1810562" y="4045044"/>
            <a:chExt cx="5077526" cy="1899320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B96AE53C-CE45-7AEC-88C7-F3B7CB9889E9}"/>
                </a:ext>
              </a:extLst>
            </p:cNvPr>
            <p:cNvGrpSpPr/>
            <p:nvPr/>
          </p:nvGrpSpPr>
          <p:grpSpPr>
            <a:xfrm>
              <a:off x="1810562" y="4045044"/>
              <a:ext cx="1440160" cy="1241518"/>
              <a:chOff x="3359696" y="4522908"/>
              <a:chExt cx="1440160" cy="1241518"/>
            </a:xfrm>
          </p:grpSpPr>
          <p:sp>
            <p:nvSpPr>
              <p:cNvPr id="8" name="Hexagon 7">
                <a:extLst>
                  <a:ext uri="{FF2B5EF4-FFF2-40B4-BE49-F238E27FC236}">
                    <a16:creationId xmlns:a16="http://schemas.microsoft.com/office/drawing/2014/main" id="{294666A1-72A6-9831-57C3-F838DC6244DD}"/>
                  </a:ext>
                </a:extLst>
              </p:cNvPr>
              <p:cNvSpPr/>
              <p:nvPr/>
            </p:nvSpPr>
            <p:spPr>
              <a:xfrm>
                <a:off x="3359696" y="4522908"/>
                <a:ext cx="1440160" cy="1241518"/>
              </a:xfrm>
              <a:prstGeom prst="hexagon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038" name="Picture 14" descr="infrastructure icon">
                <a:extLst>
                  <a:ext uri="{FF2B5EF4-FFF2-40B4-BE49-F238E27FC236}">
                    <a16:creationId xmlns:a16="http://schemas.microsoft.com/office/drawing/2014/main" id="{0AC17021-B372-CA08-B8B2-32124EE7300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9017" y="4522908"/>
                <a:ext cx="1241518" cy="12415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23AA0209-592B-4568-F953-00C46567536C}"/>
                </a:ext>
              </a:extLst>
            </p:cNvPr>
            <p:cNvGrpSpPr/>
            <p:nvPr/>
          </p:nvGrpSpPr>
          <p:grpSpPr>
            <a:xfrm>
              <a:off x="3023804" y="4702846"/>
              <a:ext cx="1440160" cy="1241518"/>
              <a:chOff x="3683732" y="4765137"/>
              <a:chExt cx="1440160" cy="1241518"/>
            </a:xfrm>
          </p:grpSpPr>
          <p:sp>
            <p:nvSpPr>
              <p:cNvPr id="12" name="Hexagon 11">
                <a:extLst>
                  <a:ext uri="{FF2B5EF4-FFF2-40B4-BE49-F238E27FC236}">
                    <a16:creationId xmlns:a16="http://schemas.microsoft.com/office/drawing/2014/main" id="{EE2ED7A6-FD94-829A-EF17-2647EF738927}"/>
                  </a:ext>
                </a:extLst>
              </p:cNvPr>
              <p:cNvSpPr/>
              <p:nvPr/>
            </p:nvSpPr>
            <p:spPr>
              <a:xfrm>
                <a:off x="3683732" y="4765137"/>
                <a:ext cx="1440160" cy="1241518"/>
              </a:xfrm>
              <a:prstGeom prst="hexagon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4" name="Picture 14">
                <a:extLst>
                  <a:ext uri="{FF2B5EF4-FFF2-40B4-BE49-F238E27FC236}">
                    <a16:creationId xmlns:a16="http://schemas.microsoft.com/office/drawing/2014/main" id="{95A24BFA-812E-3D3F-D0FD-0C94E0FAFA1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3783053" y="4765137"/>
                <a:ext cx="1241518" cy="12415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D969E86-46BC-90FF-B39D-A8481F7DC374}"/>
                </a:ext>
              </a:extLst>
            </p:cNvPr>
            <p:cNvGrpSpPr/>
            <p:nvPr/>
          </p:nvGrpSpPr>
          <p:grpSpPr>
            <a:xfrm>
              <a:off x="4237046" y="4049855"/>
              <a:ext cx="1440160" cy="1241518"/>
              <a:chOff x="4907868" y="4082087"/>
              <a:chExt cx="1440160" cy="1241518"/>
            </a:xfrm>
          </p:grpSpPr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289C6272-2B98-D739-37F9-FBEB6E25A4A4}"/>
                  </a:ext>
                </a:extLst>
              </p:cNvPr>
              <p:cNvSpPr/>
              <p:nvPr/>
            </p:nvSpPr>
            <p:spPr>
              <a:xfrm>
                <a:off x="4907868" y="4082087"/>
                <a:ext cx="1440160" cy="1241518"/>
              </a:xfrm>
              <a:prstGeom prst="hexagon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9" name="Picture 14">
                <a:extLst>
                  <a:ext uri="{FF2B5EF4-FFF2-40B4-BE49-F238E27FC236}">
                    <a16:creationId xmlns:a16="http://schemas.microsoft.com/office/drawing/2014/main" id="{043B70F6-335D-2DEF-3DAE-ED3B2A242E5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5123892" y="4154095"/>
                <a:ext cx="1026852" cy="102341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0F87DFDD-FA49-E949-E6FB-2D2B6D315115}"/>
                </a:ext>
              </a:extLst>
            </p:cNvPr>
            <p:cNvGrpSpPr/>
            <p:nvPr/>
          </p:nvGrpSpPr>
          <p:grpSpPr>
            <a:xfrm>
              <a:off x="5447928" y="4702846"/>
              <a:ext cx="1440160" cy="1241518"/>
              <a:chOff x="7032104" y="5189170"/>
              <a:chExt cx="1440160" cy="1241518"/>
            </a:xfrm>
          </p:grpSpPr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8F550A33-C323-8A45-11D3-F3DBE4D6FB42}"/>
                  </a:ext>
                </a:extLst>
              </p:cNvPr>
              <p:cNvSpPr/>
              <p:nvPr/>
            </p:nvSpPr>
            <p:spPr>
              <a:xfrm>
                <a:off x="7032104" y="5189170"/>
                <a:ext cx="1440160" cy="1241518"/>
              </a:xfrm>
              <a:prstGeom prst="hexagon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3" name="Picture 14">
                <a:extLst>
                  <a:ext uri="{FF2B5EF4-FFF2-40B4-BE49-F238E27FC236}">
                    <a16:creationId xmlns:a16="http://schemas.microsoft.com/office/drawing/2014/main" id="{B25776DB-B2D7-9966-609C-63CD08783D7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7240710" y="5296350"/>
                <a:ext cx="1022949" cy="102715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1249866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89742E-D5AA-D912-3655-7CEDA64F76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2A81C7E-2DA4-7AD9-32A9-ED5C2F330AF7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5A7C754-A0A6-7B16-8D4E-0293426214AB}"/>
              </a:ext>
            </a:extLst>
          </p:cNvPr>
          <p:cNvSpPr txBox="1">
            <a:spLocks/>
          </p:cNvSpPr>
          <p:nvPr/>
        </p:nvSpPr>
        <p:spPr>
          <a:xfrm>
            <a:off x="335360" y="613831"/>
            <a:ext cx="11377264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Desirable Characteristics for a Record of Versions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DA5698B3-A547-3D79-17E1-84ECBD219726}"/>
              </a:ext>
            </a:extLst>
          </p:cNvPr>
          <p:cNvSpPr txBox="1">
            <a:spLocks/>
          </p:cNvSpPr>
          <p:nvPr/>
        </p:nvSpPr>
        <p:spPr>
          <a:xfrm>
            <a:off x="8328248" y="3068960"/>
            <a:ext cx="7848872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939871-12DC-85FC-9C94-257409C17CEF}"/>
              </a:ext>
            </a:extLst>
          </p:cNvPr>
          <p:cNvSpPr txBox="1"/>
          <p:nvPr/>
        </p:nvSpPr>
        <p:spPr>
          <a:xfrm>
            <a:off x="479376" y="1556792"/>
            <a:ext cx="24497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23C66"/>
                </a:solidFill>
                <a:latin typeface="Lato" panose="020F0502020204030203" pitchFamily="34" charset="0"/>
              </a:rPr>
              <a:t>2. Agnostic</a:t>
            </a:r>
          </a:p>
        </p:txBody>
      </p:sp>
    </p:spTree>
    <p:extLst>
      <p:ext uri="{BB962C8B-B14F-4D97-AF65-F5344CB8AC3E}">
        <p14:creationId xmlns:p14="http://schemas.microsoft.com/office/powerpoint/2010/main" val="40255818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BC6999-6990-E6EF-E8B3-BE23E9B3DA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A7CE88E-EEAF-699F-C4DA-F78060AC3748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3D3F3B8D-6AC8-B728-B64E-E79B80933E56}"/>
              </a:ext>
            </a:extLst>
          </p:cNvPr>
          <p:cNvSpPr txBox="1">
            <a:spLocks/>
          </p:cNvSpPr>
          <p:nvPr/>
        </p:nvSpPr>
        <p:spPr>
          <a:xfrm>
            <a:off x="335360" y="613831"/>
            <a:ext cx="11377264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Desirable Characteristics for a Record of Versions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FB63C6F7-9333-09C6-1829-160415D2BD38}"/>
              </a:ext>
            </a:extLst>
          </p:cNvPr>
          <p:cNvSpPr txBox="1">
            <a:spLocks/>
          </p:cNvSpPr>
          <p:nvPr/>
        </p:nvSpPr>
        <p:spPr>
          <a:xfrm>
            <a:off x="8328248" y="3068960"/>
            <a:ext cx="7848872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B24C99-3F85-11FB-9D8A-8F1D170393CD}"/>
              </a:ext>
            </a:extLst>
          </p:cNvPr>
          <p:cNvSpPr txBox="1"/>
          <p:nvPr/>
        </p:nvSpPr>
        <p:spPr>
          <a:xfrm>
            <a:off x="479376" y="1556792"/>
            <a:ext cx="24497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23C66"/>
                </a:solidFill>
                <a:latin typeface="Lato" panose="020F0502020204030203" pitchFamily="34" charset="0"/>
              </a:rPr>
              <a:t>2. Agnostic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D8DF95F-9067-9913-49F1-5A41DFFE0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160" y="1352283"/>
            <a:ext cx="4457700" cy="416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82FA3AA-DCD6-0E71-468B-F1BBD85D5D16}"/>
              </a:ext>
            </a:extLst>
          </p:cNvPr>
          <p:cNvSpPr txBox="1"/>
          <p:nvPr/>
        </p:nvSpPr>
        <p:spPr>
          <a:xfrm>
            <a:off x="1631012" y="2661047"/>
            <a:ext cx="56300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800" dirty="0">
                <a:solidFill>
                  <a:srgbClr val="023C66"/>
                </a:solidFill>
                <a:latin typeface="Lato" panose="020F0502020204030203" pitchFamily="34" charset="0"/>
              </a:rPr>
              <a:t>Records should be accessionable </a:t>
            </a:r>
          </a:p>
          <a:p>
            <a:pPr algn="l"/>
            <a:r>
              <a:rPr lang="en-US" sz="2800" dirty="0">
                <a:solidFill>
                  <a:srgbClr val="023C66"/>
                </a:solidFill>
                <a:latin typeface="Lato" panose="020F0502020204030203" pitchFamily="34" charset="0"/>
              </a:rPr>
              <a:t>anywhere in the research lifecycle.</a:t>
            </a:r>
          </a:p>
        </p:txBody>
      </p:sp>
    </p:spTree>
    <p:extLst>
      <p:ext uri="{BB962C8B-B14F-4D97-AF65-F5344CB8AC3E}">
        <p14:creationId xmlns:p14="http://schemas.microsoft.com/office/powerpoint/2010/main" val="23761640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86D2CB-A412-3BB0-3D95-5064BA3514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B4E1E37-3433-21E1-4226-455BE7730334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8A25757-C969-2999-CEEC-E7279FE8466D}"/>
              </a:ext>
            </a:extLst>
          </p:cNvPr>
          <p:cNvSpPr txBox="1">
            <a:spLocks/>
          </p:cNvSpPr>
          <p:nvPr/>
        </p:nvSpPr>
        <p:spPr>
          <a:xfrm>
            <a:off x="335360" y="613831"/>
            <a:ext cx="11377264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Desirable Characteristics for a Record of Versions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176DC49D-14AD-3945-72A7-B6F5709E1828}"/>
              </a:ext>
            </a:extLst>
          </p:cNvPr>
          <p:cNvSpPr txBox="1">
            <a:spLocks/>
          </p:cNvSpPr>
          <p:nvPr/>
        </p:nvSpPr>
        <p:spPr>
          <a:xfrm>
            <a:off x="8328248" y="3068960"/>
            <a:ext cx="7848872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3C7624-22C4-9043-36D3-D018D4674AD5}"/>
              </a:ext>
            </a:extLst>
          </p:cNvPr>
          <p:cNvSpPr txBox="1"/>
          <p:nvPr/>
        </p:nvSpPr>
        <p:spPr>
          <a:xfrm>
            <a:off x="479376" y="1556792"/>
            <a:ext cx="24497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23C66"/>
                </a:solidFill>
                <a:latin typeface="Lato" panose="020F0502020204030203" pitchFamily="34" charset="0"/>
              </a:rPr>
              <a:t>2. Agnostic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9E5A7A0-A8CF-99E7-490D-62CBAA3AA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160" y="1352283"/>
            <a:ext cx="4457700" cy="416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E55D951-2059-D3A3-98BF-F73B930503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4149080"/>
            <a:ext cx="7087589" cy="18671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522C2F6-BBDF-9FA1-7598-3739884579A7}"/>
              </a:ext>
            </a:extLst>
          </p:cNvPr>
          <p:cNvSpPr txBox="1"/>
          <p:nvPr/>
        </p:nvSpPr>
        <p:spPr>
          <a:xfrm>
            <a:off x="1631012" y="2661047"/>
            <a:ext cx="56300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800" dirty="0">
                <a:solidFill>
                  <a:srgbClr val="023C66"/>
                </a:solidFill>
                <a:latin typeface="Lato" panose="020F0502020204030203" pitchFamily="34" charset="0"/>
              </a:rPr>
              <a:t>Records should be accessionable </a:t>
            </a:r>
          </a:p>
          <a:p>
            <a:pPr algn="l"/>
            <a:r>
              <a:rPr lang="en-US" sz="2800" dirty="0">
                <a:solidFill>
                  <a:srgbClr val="023C66"/>
                </a:solidFill>
                <a:latin typeface="Lato" panose="020F0502020204030203" pitchFamily="34" charset="0"/>
              </a:rPr>
              <a:t>anywhere in the research lifecycle.</a:t>
            </a:r>
          </a:p>
        </p:txBody>
      </p:sp>
    </p:spTree>
    <p:extLst>
      <p:ext uri="{BB962C8B-B14F-4D97-AF65-F5344CB8AC3E}">
        <p14:creationId xmlns:p14="http://schemas.microsoft.com/office/powerpoint/2010/main" val="3696457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63B91E-73B9-D2C5-A984-ACDE7AFD06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57E254E-480F-5D14-25FC-A14CCA4BCAF5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1C851C5E-BAAE-C2CD-99D0-05F484CE3372}"/>
              </a:ext>
            </a:extLst>
          </p:cNvPr>
          <p:cNvSpPr txBox="1">
            <a:spLocks/>
          </p:cNvSpPr>
          <p:nvPr/>
        </p:nvSpPr>
        <p:spPr>
          <a:xfrm>
            <a:off x="335360" y="613831"/>
            <a:ext cx="11377264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Desirable Characteristics for a Record of Versions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0DB3C59E-B481-77D0-A9EB-6C13800AF682}"/>
              </a:ext>
            </a:extLst>
          </p:cNvPr>
          <p:cNvSpPr txBox="1">
            <a:spLocks/>
          </p:cNvSpPr>
          <p:nvPr/>
        </p:nvSpPr>
        <p:spPr>
          <a:xfrm>
            <a:off x="8328248" y="3068960"/>
            <a:ext cx="7848872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7CBBFF-72B4-0529-A7ED-41405219AC7A}"/>
              </a:ext>
            </a:extLst>
          </p:cNvPr>
          <p:cNvSpPr txBox="1"/>
          <p:nvPr/>
        </p:nvSpPr>
        <p:spPr>
          <a:xfrm>
            <a:off x="479376" y="1556792"/>
            <a:ext cx="28729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23C66"/>
                </a:solidFill>
                <a:latin typeface="Lato" panose="020F0502020204030203" pitchFamily="34" charset="0"/>
              </a:rPr>
              <a:t>3. Integrative</a:t>
            </a:r>
          </a:p>
        </p:txBody>
      </p:sp>
    </p:spTree>
    <p:extLst>
      <p:ext uri="{BB962C8B-B14F-4D97-AF65-F5344CB8AC3E}">
        <p14:creationId xmlns:p14="http://schemas.microsoft.com/office/powerpoint/2010/main" val="36100629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09B340-82DE-FF71-DC49-CCA724E89C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8CE754-57D5-D13A-7C46-2EBF3C56CE12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C350B42B-5054-ECE3-DEC2-4AE66B6B278D}"/>
              </a:ext>
            </a:extLst>
          </p:cNvPr>
          <p:cNvSpPr txBox="1">
            <a:spLocks/>
          </p:cNvSpPr>
          <p:nvPr/>
        </p:nvSpPr>
        <p:spPr>
          <a:xfrm>
            <a:off x="335360" y="613831"/>
            <a:ext cx="11377264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Desirable Characteristics for a Record of Versions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9E67D9BF-B76C-D094-0372-4A132C2F6611}"/>
              </a:ext>
            </a:extLst>
          </p:cNvPr>
          <p:cNvSpPr txBox="1">
            <a:spLocks/>
          </p:cNvSpPr>
          <p:nvPr/>
        </p:nvSpPr>
        <p:spPr>
          <a:xfrm>
            <a:off x="8328248" y="3068960"/>
            <a:ext cx="7848872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A4DB17-E530-F2F1-CF35-FEE74B7FA301}"/>
              </a:ext>
            </a:extLst>
          </p:cNvPr>
          <p:cNvSpPr txBox="1"/>
          <p:nvPr/>
        </p:nvSpPr>
        <p:spPr>
          <a:xfrm>
            <a:off x="479376" y="1556792"/>
            <a:ext cx="28729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23C66"/>
                </a:solidFill>
                <a:latin typeface="Lato" panose="020F0502020204030203" pitchFamily="34" charset="0"/>
              </a:rPr>
              <a:t>3. Integrative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6B7894-B0D3-96C9-3197-40CC45A69E70}"/>
              </a:ext>
            </a:extLst>
          </p:cNvPr>
          <p:cNvSpPr txBox="1"/>
          <p:nvPr/>
        </p:nvSpPr>
        <p:spPr>
          <a:xfrm>
            <a:off x="911424" y="3029708"/>
            <a:ext cx="540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solidFill>
                  <a:srgbClr val="023C66"/>
                </a:solidFill>
                <a:latin typeface="Lato" panose="020F0502020204030203" pitchFamily="34" charset="0"/>
              </a:rPr>
              <a:t>Compatible with existing and emergent systems.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98F319-4658-00E6-8E61-A8546A6B1F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678" y="1412776"/>
            <a:ext cx="5914159" cy="482453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60F4167-1651-E537-DB0F-AA8767D42F8A}"/>
              </a:ext>
            </a:extLst>
          </p:cNvPr>
          <p:cNvSpPr txBox="1"/>
          <p:nvPr/>
        </p:nvSpPr>
        <p:spPr>
          <a:xfrm>
            <a:off x="5986858" y="6237312"/>
            <a:ext cx="59141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https://scoss.org/smart-investments-shared-impact-strengthening-the-open-infrastructure-ecosystem/</a:t>
            </a:r>
          </a:p>
        </p:txBody>
      </p:sp>
    </p:spTree>
    <p:extLst>
      <p:ext uri="{BB962C8B-B14F-4D97-AF65-F5344CB8AC3E}">
        <p14:creationId xmlns:p14="http://schemas.microsoft.com/office/powerpoint/2010/main" val="398575086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7A74AF-60BD-4F17-69B7-2751652B5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A7B408A-BA19-8F75-A005-0BFAD9617EBB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6BBFD588-8799-7D9A-B501-A55FE93A5532}"/>
              </a:ext>
            </a:extLst>
          </p:cNvPr>
          <p:cNvSpPr txBox="1">
            <a:spLocks/>
          </p:cNvSpPr>
          <p:nvPr/>
        </p:nvSpPr>
        <p:spPr>
          <a:xfrm>
            <a:off x="335360" y="613831"/>
            <a:ext cx="11377264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Desirable Characteristics for a Record of Versions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EAAF3F38-1F19-4E38-62B5-31E1B3AE938F}"/>
              </a:ext>
            </a:extLst>
          </p:cNvPr>
          <p:cNvSpPr txBox="1">
            <a:spLocks/>
          </p:cNvSpPr>
          <p:nvPr/>
        </p:nvSpPr>
        <p:spPr>
          <a:xfrm>
            <a:off x="8328248" y="3068960"/>
            <a:ext cx="7848872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960BC8-C847-89D5-0E6B-5A7E46B57D0A}"/>
              </a:ext>
            </a:extLst>
          </p:cNvPr>
          <p:cNvSpPr txBox="1"/>
          <p:nvPr/>
        </p:nvSpPr>
        <p:spPr>
          <a:xfrm>
            <a:off x="479376" y="1556792"/>
            <a:ext cx="3371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23C66"/>
                </a:solidFill>
                <a:latin typeface="Lato" panose="020F0502020204030203" pitchFamily="34" charset="0"/>
              </a:rPr>
              <a:t>4. Collaborative</a:t>
            </a:r>
          </a:p>
        </p:txBody>
      </p:sp>
    </p:spTree>
    <p:extLst>
      <p:ext uri="{BB962C8B-B14F-4D97-AF65-F5344CB8AC3E}">
        <p14:creationId xmlns:p14="http://schemas.microsoft.com/office/powerpoint/2010/main" val="1418764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D74308C-8263-13BB-161B-9514888F7423}"/>
              </a:ext>
            </a:extLst>
          </p:cNvPr>
          <p:cNvSpPr/>
          <p:nvPr/>
        </p:nvSpPr>
        <p:spPr>
          <a:xfrm>
            <a:off x="3079145" y="332656"/>
            <a:ext cx="56450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err="1">
                <a:ln w="0"/>
                <a:solidFill>
                  <a:srgbClr val="023C6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Programme</a:t>
            </a:r>
            <a:r>
              <a:rPr lang="en-US" sz="5400" b="0" cap="none" spc="0" dirty="0">
                <a:ln w="0"/>
                <a:solidFill>
                  <a:srgbClr val="023C6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Review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A29C4E6-8014-FA0F-D59F-786D4775E9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6141" y="1196752"/>
            <a:ext cx="3277360" cy="5328592"/>
          </a:xfrm>
          <a:prstGeom prst="rect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079C4A0B-4D48-FA6B-14A3-D80DBA0D10B9}"/>
              </a:ext>
            </a:extLst>
          </p:cNvPr>
          <p:cNvGrpSpPr/>
          <p:nvPr/>
        </p:nvGrpSpPr>
        <p:grpSpPr>
          <a:xfrm>
            <a:off x="9078720" y="1196752"/>
            <a:ext cx="2458858" cy="2458858"/>
            <a:chOff x="8682995" y="1181463"/>
            <a:chExt cx="2458858" cy="2458858"/>
          </a:xfrm>
        </p:grpSpPr>
        <p:pic>
          <p:nvPicPr>
            <p:cNvPr id="14" name="Graphic 13" descr="Teacher with solid fill">
              <a:extLst>
                <a:ext uri="{FF2B5EF4-FFF2-40B4-BE49-F238E27FC236}">
                  <a16:creationId xmlns:a16="http://schemas.microsoft.com/office/drawing/2014/main" id="{26E20816-B92F-B662-FF78-C3C721FA7D0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682995" y="1181463"/>
              <a:ext cx="2458858" cy="2458858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1BE1816-4FBE-1763-9AC4-F59ACA84BBAA}"/>
                </a:ext>
              </a:extLst>
            </p:cNvPr>
            <p:cNvSpPr txBox="1"/>
            <p:nvPr/>
          </p:nvSpPr>
          <p:spPr>
            <a:xfrm>
              <a:off x="9696400" y="1745924"/>
              <a:ext cx="82708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4000" b="1" dirty="0">
                  <a:solidFill>
                    <a:srgbClr val="023C66"/>
                  </a:solidFill>
                  <a:latin typeface="Abadi" panose="020F0502020204030204" pitchFamily="34" charset="0"/>
                </a:rPr>
                <a:t>18</a:t>
              </a:r>
              <a:endParaRPr lang="en-US" b="1" dirty="0">
                <a:solidFill>
                  <a:srgbClr val="023C66"/>
                </a:solidFill>
                <a:latin typeface="Abadi" panose="020F0502020204030204" pitchFamily="34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7E642A2-DDC9-D27A-669B-8E79390A857E}"/>
              </a:ext>
            </a:extLst>
          </p:cNvPr>
          <p:cNvGrpSpPr/>
          <p:nvPr/>
        </p:nvGrpSpPr>
        <p:grpSpPr>
          <a:xfrm>
            <a:off x="8064500" y="3892026"/>
            <a:ext cx="2160240" cy="2160240"/>
            <a:chOff x="7752184" y="3651634"/>
            <a:chExt cx="2160240" cy="2160240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2D51D85-70C1-29CB-AA49-FFE563D05478}"/>
                </a:ext>
              </a:extLst>
            </p:cNvPr>
            <p:cNvGrpSpPr/>
            <p:nvPr/>
          </p:nvGrpSpPr>
          <p:grpSpPr>
            <a:xfrm>
              <a:off x="7752184" y="3651634"/>
              <a:ext cx="2160240" cy="2160240"/>
              <a:chOff x="7752184" y="3651634"/>
              <a:chExt cx="2160240" cy="2160240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D18DF172-B72E-0242-7552-F0813FDB89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752184" y="3651634"/>
                <a:ext cx="2160240" cy="2160240"/>
              </a:xfrm>
              <a:prstGeom prst="rect">
                <a:avLst/>
              </a:prstGeom>
            </p:spPr>
          </p:pic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E471A6C-40A9-0725-9839-77785DD9D4D0}"/>
                  </a:ext>
                </a:extLst>
              </p:cNvPr>
              <p:cNvSpPr/>
              <p:nvPr/>
            </p:nvSpPr>
            <p:spPr>
              <a:xfrm>
                <a:off x="8472264" y="4077072"/>
                <a:ext cx="720080" cy="576064"/>
              </a:xfrm>
              <a:prstGeom prst="rect">
                <a:avLst/>
              </a:prstGeom>
              <a:solidFill>
                <a:srgbClr val="80CBE8"/>
              </a:solidFill>
              <a:ln>
                <a:solidFill>
                  <a:srgbClr val="80CBE8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4AA04FC-DFE7-3237-74D6-52A0C414B143}"/>
                </a:ext>
              </a:extLst>
            </p:cNvPr>
            <p:cNvSpPr txBox="1"/>
            <p:nvPr/>
          </p:nvSpPr>
          <p:spPr>
            <a:xfrm>
              <a:off x="8418759" y="3945250"/>
              <a:ext cx="82708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4000" b="1" dirty="0">
                  <a:solidFill>
                    <a:srgbClr val="023C66"/>
                  </a:solidFill>
                  <a:latin typeface="Abadi" panose="020F0502020204030204" pitchFamily="34" charset="0"/>
                </a:rPr>
                <a:t>24</a:t>
              </a:r>
              <a:endParaRPr lang="en-US" b="1" dirty="0">
                <a:solidFill>
                  <a:srgbClr val="023C66"/>
                </a:solidFill>
                <a:latin typeface="Abadi" panose="020F0502020204030204" pitchFamily="34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B48C102-0954-F8CE-AF88-F4C1154E3E1B}"/>
              </a:ext>
            </a:extLst>
          </p:cNvPr>
          <p:cNvGrpSpPr/>
          <p:nvPr/>
        </p:nvGrpSpPr>
        <p:grpSpPr>
          <a:xfrm>
            <a:off x="5951984" y="1431807"/>
            <a:ext cx="2458858" cy="2458858"/>
            <a:chOff x="5953657" y="1776260"/>
            <a:chExt cx="2458858" cy="2458858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33A4D8C-8C72-28AA-89DE-09AF826F143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953657" y="1776260"/>
              <a:ext cx="2458858" cy="2458858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EDCDC14-60E3-C105-6A38-503D11E186D9}"/>
                </a:ext>
              </a:extLst>
            </p:cNvPr>
            <p:cNvSpPr txBox="1"/>
            <p:nvPr/>
          </p:nvSpPr>
          <p:spPr>
            <a:xfrm>
              <a:off x="6755044" y="1914066"/>
              <a:ext cx="82708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4000" b="1" dirty="0">
                  <a:solidFill>
                    <a:srgbClr val="023C66"/>
                  </a:solidFill>
                  <a:latin typeface="Abadi" panose="020F0502020204030204" pitchFamily="34" charset="0"/>
                </a:rPr>
                <a:t>12</a:t>
              </a:r>
              <a:endParaRPr lang="en-US" b="1" dirty="0">
                <a:solidFill>
                  <a:srgbClr val="023C66"/>
                </a:solidFill>
                <a:latin typeface="Abadi" panose="020F0502020204030204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818D69A-63FD-DC10-626E-5DCF73B2F621}"/>
              </a:ext>
            </a:extLst>
          </p:cNvPr>
          <p:cNvGrpSpPr/>
          <p:nvPr/>
        </p:nvGrpSpPr>
        <p:grpSpPr>
          <a:xfrm>
            <a:off x="9986491" y="3861048"/>
            <a:ext cx="1969368" cy="1969368"/>
            <a:chOff x="3966592" y="3842506"/>
            <a:chExt cx="1969368" cy="1969368"/>
          </a:xfrm>
        </p:grpSpPr>
        <p:pic>
          <p:nvPicPr>
            <p:cNvPr id="16" name="Graphic 15" descr="Lecturer with solid fill">
              <a:extLst>
                <a:ext uri="{FF2B5EF4-FFF2-40B4-BE49-F238E27FC236}">
                  <a16:creationId xmlns:a16="http://schemas.microsoft.com/office/drawing/2014/main" id="{0650F953-6F79-13C5-1A91-9B642867B86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966592" y="3842506"/>
              <a:ext cx="1969368" cy="1969368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2FD0367-9E3C-1ECF-CB0A-D9D4247E645A}"/>
                </a:ext>
              </a:extLst>
            </p:cNvPr>
            <p:cNvSpPr txBox="1"/>
            <p:nvPr/>
          </p:nvSpPr>
          <p:spPr>
            <a:xfrm>
              <a:off x="4706531" y="4731754"/>
              <a:ext cx="82708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4000" b="1" dirty="0">
                  <a:solidFill>
                    <a:srgbClr val="80CBE8"/>
                  </a:solidFill>
                  <a:latin typeface="Abadi" panose="020F0502020204030204" pitchFamily="34" charset="0"/>
                </a:rPr>
                <a:t>2</a:t>
              </a:r>
              <a:endParaRPr lang="en-US" b="1" dirty="0">
                <a:solidFill>
                  <a:srgbClr val="80CBE8"/>
                </a:solidFill>
                <a:latin typeface="Abadi" panose="020F0502020204030204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BD67904B-E76D-A37D-63DE-5642EE1CD8BE}"/>
              </a:ext>
            </a:extLst>
          </p:cNvPr>
          <p:cNvGrpSpPr/>
          <p:nvPr/>
        </p:nvGrpSpPr>
        <p:grpSpPr>
          <a:xfrm>
            <a:off x="6070481" y="3924123"/>
            <a:ext cx="1843218" cy="1843218"/>
            <a:chOff x="10043201" y="4060285"/>
            <a:chExt cx="1843218" cy="1843218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45C3D71-F20A-7F45-C328-88A47A4A99BD}"/>
                </a:ext>
              </a:extLst>
            </p:cNvPr>
            <p:cNvSpPr txBox="1"/>
            <p:nvPr/>
          </p:nvSpPr>
          <p:spPr>
            <a:xfrm>
              <a:off x="10525495" y="4653136"/>
              <a:ext cx="82708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4000" b="1" dirty="0">
                  <a:solidFill>
                    <a:srgbClr val="023C66"/>
                  </a:solidFill>
                  <a:latin typeface="Abadi" panose="020F0502020204030204" pitchFamily="34" charset="0"/>
                </a:rPr>
                <a:t>19</a:t>
              </a:r>
              <a:endParaRPr lang="en-US" b="1" dirty="0">
                <a:solidFill>
                  <a:srgbClr val="023C66"/>
                </a:solidFill>
                <a:latin typeface="Abadi" panose="020F0502020204030204" pitchFamily="34" charset="0"/>
              </a:endParaRP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45CACE72-FC6E-4201-B01C-FBE409ECAC7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043201" y="4060285"/>
              <a:ext cx="1843218" cy="1843218"/>
            </a:xfrm>
            <a:prstGeom prst="rect">
              <a:avLst/>
            </a:prstGeom>
          </p:spPr>
        </p:pic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68015A9-1EB5-81F0-8589-67D0C20F3249}"/>
              </a:ext>
            </a:extLst>
          </p:cNvPr>
          <p:cNvSpPr txBox="1"/>
          <p:nvPr/>
        </p:nvSpPr>
        <p:spPr>
          <a:xfrm>
            <a:off x="3649007" y="1464417"/>
            <a:ext cx="293564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000" b="1" dirty="0">
                <a:solidFill>
                  <a:srgbClr val="FF500B"/>
                </a:solidFill>
                <a:latin typeface="Abadi" panose="020F0502020204030204" pitchFamily="34" charset="0"/>
              </a:rPr>
              <a:t>212 </a:t>
            </a:r>
            <a:br>
              <a:rPr lang="en-US" sz="4000" b="1" dirty="0">
                <a:solidFill>
                  <a:srgbClr val="FF500B"/>
                </a:solidFill>
                <a:latin typeface="Abadi" panose="020F0502020204030204" pitchFamily="34" charset="0"/>
              </a:rPr>
            </a:br>
            <a:r>
              <a:rPr lang="en-US" sz="2400" b="1" dirty="0">
                <a:solidFill>
                  <a:srgbClr val="FF500B"/>
                </a:solidFill>
                <a:latin typeface="Abadi" panose="020F0502020204030204" pitchFamily="34" charset="0"/>
              </a:rPr>
              <a:t>Contributors</a:t>
            </a:r>
          </a:p>
          <a:p>
            <a:pPr algn="l"/>
            <a:r>
              <a:rPr lang="en-US" sz="4000" b="1" dirty="0">
                <a:latin typeface="Abadi" panose="020F0502020204030204" pitchFamily="34" charset="0"/>
              </a:rPr>
              <a:t>&gt;300</a:t>
            </a:r>
            <a:br>
              <a:rPr lang="en-US" sz="2400" b="1" dirty="0">
                <a:latin typeface="Abadi" panose="020F0502020204030204" pitchFamily="34" charset="0"/>
              </a:rPr>
            </a:br>
            <a:r>
              <a:rPr lang="en-US" sz="2400" b="1" dirty="0">
                <a:latin typeface="Abadi" panose="020F0502020204030204" pitchFamily="34" charset="0"/>
              </a:rPr>
              <a:t>Participants</a:t>
            </a:r>
            <a:endParaRPr lang="en-US" b="1" dirty="0">
              <a:latin typeface="Abad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3A66348-9C56-B63E-F7E7-ACA222CDC96A}"/>
              </a:ext>
            </a:extLst>
          </p:cNvPr>
          <p:cNvSpPr/>
          <p:nvPr/>
        </p:nvSpPr>
        <p:spPr>
          <a:xfrm>
            <a:off x="5337190" y="72008"/>
            <a:ext cx="1550898" cy="332656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C30BA71-3E64-8044-6C5E-D2ED0D1775F4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C6999F-BA5D-0799-F44D-06B78FA7809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52205" y="3077626"/>
            <a:ext cx="3789040" cy="37890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D0458EA-41FC-8BAB-5734-830264EF1F94}"/>
              </a:ext>
            </a:extLst>
          </p:cNvPr>
          <p:cNvSpPr txBox="1"/>
          <p:nvPr/>
        </p:nvSpPr>
        <p:spPr>
          <a:xfrm>
            <a:off x="4551835" y="5949280"/>
            <a:ext cx="827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000" b="1" dirty="0">
                <a:solidFill>
                  <a:srgbClr val="023C66"/>
                </a:solidFill>
                <a:latin typeface="Abadi" panose="020F0502020204030204" pitchFamily="34" charset="0"/>
              </a:rPr>
              <a:t>46</a:t>
            </a:r>
            <a:endParaRPr lang="en-US" b="1" dirty="0">
              <a:solidFill>
                <a:srgbClr val="023C66"/>
              </a:solidFill>
              <a:latin typeface="Abad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2371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10738E-F618-4E41-6385-79B18386C1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18638CD-6356-E949-941B-F47BCBE0EDFC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B34E3FB1-8EF4-066C-1106-50228197F331}"/>
              </a:ext>
            </a:extLst>
          </p:cNvPr>
          <p:cNvSpPr txBox="1">
            <a:spLocks/>
          </p:cNvSpPr>
          <p:nvPr/>
        </p:nvSpPr>
        <p:spPr>
          <a:xfrm>
            <a:off x="335360" y="613831"/>
            <a:ext cx="11377264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Desirable Characteristics for a Record of Versions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2EB54B40-8719-D82A-580D-DB9B1805EA36}"/>
              </a:ext>
            </a:extLst>
          </p:cNvPr>
          <p:cNvSpPr txBox="1">
            <a:spLocks/>
          </p:cNvSpPr>
          <p:nvPr/>
        </p:nvSpPr>
        <p:spPr>
          <a:xfrm>
            <a:off x="8328248" y="3068960"/>
            <a:ext cx="7848872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E37C2E-5681-E417-1FEA-5C41B79D2835}"/>
              </a:ext>
            </a:extLst>
          </p:cNvPr>
          <p:cNvSpPr txBox="1"/>
          <p:nvPr/>
        </p:nvSpPr>
        <p:spPr>
          <a:xfrm>
            <a:off x="479376" y="1556792"/>
            <a:ext cx="3371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23C66"/>
                </a:solidFill>
                <a:latin typeface="Lato" panose="020F0502020204030203" pitchFamily="34" charset="0"/>
              </a:rPr>
              <a:t>4. Collaborative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9496921-1AFF-A8FE-1ABF-FA6D61A56B1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760459" y="3725454"/>
            <a:ext cx="1368152" cy="13681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89027C-9188-AA00-0712-3D46761E32E9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71966" y="3678135"/>
            <a:ext cx="1656379" cy="165637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2D2E144-3C08-EF8A-1135-9C064A71EE6C}"/>
              </a:ext>
            </a:extLst>
          </p:cNvPr>
          <p:cNvSpPr txBox="1"/>
          <p:nvPr/>
        </p:nvSpPr>
        <p:spPr>
          <a:xfrm>
            <a:off x="1631013" y="2661047"/>
            <a:ext cx="8425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solidFill>
                  <a:srgbClr val="023C66"/>
                </a:solidFill>
                <a:latin typeface="Lato" panose="020F0502020204030203" pitchFamily="34" charset="0"/>
              </a:rPr>
              <a:t>Effort should involve relevant stakeholders and draw from lessons learned.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78ED77-978E-DD5C-3B1D-3DCF7BA6BC62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691745" y="5189252"/>
            <a:ext cx="1656379" cy="1656379"/>
          </a:xfrm>
          <a:prstGeom prst="rect">
            <a:avLst/>
          </a:prstGeom>
        </p:spPr>
      </p:pic>
      <p:sp>
        <p:nvSpPr>
          <p:cNvPr id="12" name="Arrow: Left-Right-Up 11">
            <a:extLst>
              <a:ext uri="{FF2B5EF4-FFF2-40B4-BE49-F238E27FC236}">
                <a16:creationId xmlns:a16="http://schemas.microsoft.com/office/drawing/2014/main" id="{44629AAB-D0E4-7189-64CA-05D199C80912}"/>
              </a:ext>
            </a:extLst>
          </p:cNvPr>
          <p:cNvSpPr/>
          <p:nvPr/>
        </p:nvSpPr>
        <p:spPr>
          <a:xfrm flipV="1">
            <a:off x="4367808" y="3861047"/>
            <a:ext cx="2304255" cy="1232559"/>
          </a:xfrm>
          <a:prstGeom prst="leftRigh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9077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D40E50-57C0-F06D-AEE8-6C6CD6F9B3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16F1FA1-E8FB-1F02-00A9-6ECD9A6F407B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D6DF6AD4-7685-77DA-0D50-9E91AE72CA94}"/>
              </a:ext>
            </a:extLst>
          </p:cNvPr>
          <p:cNvSpPr txBox="1">
            <a:spLocks/>
          </p:cNvSpPr>
          <p:nvPr/>
        </p:nvSpPr>
        <p:spPr>
          <a:xfrm>
            <a:off x="335360" y="613831"/>
            <a:ext cx="11377264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Desirable Characteristics for a Record of Versions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463D4E4A-1AEB-ACAA-E6EA-CBB5918EEC00}"/>
              </a:ext>
            </a:extLst>
          </p:cNvPr>
          <p:cNvSpPr txBox="1">
            <a:spLocks/>
          </p:cNvSpPr>
          <p:nvPr/>
        </p:nvSpPr>
        <p:spPr>
          <a:xfrm>
            <a:off x="8328248" y="3068960"/>
            <a:ext cx="7848872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24B167-4BF8-497B-3F48-B73506E88373}"/>
              </a:ext>
            </a:extLst>
          </p:cNvPr>
          <p:cNvSpPr txBox="1"/>
          <p:nvPr/>
        </p:nvSpPr>
        <p:spPr>
          <a:xfrm>
            <a:off x="479376" y="1556792"/>
            <a:ext cx="2991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23C66"/>
                </a:solidFill>
                <a:latin typeface="Lato" panose="020F0502020204030203" pitchFamily="34" charset="0"/>
              </a:rPr>
              <a:t>5. Sustainable</a:t>
            </a:r>
          </a:p>
        </p:txBody>
      </p:sp>
    </p:spTree>
    <p:extLst>
      <p:ext uri="{BB962C8B-B14F-4D97-AF65-F5344CB8AC3E}">
        <p14:creationId xmlns:p14="http://schemas.microsoft.com/office/powerpoint/2010/main" val="11927139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785CA8-324E-6E13-9EFA-BADF6B0BE7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2028C53-932E-88B6-97A7-872908F647AF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7A573AB6-7702-2816-948C-EAB07A0C435A}"/>
              </a:ext>
            </a:extLst>
          </p:cNvPr>
          <p:cNvSpPr txBox="1">
            <a:spLocks/>
          </p:cNvSpPr>
          <p:nvPr/>
        </p:nvSpPr>
        <p:spPr>
          <a:xfrm>
            <a:off x="335360" y="613831"/>
            <a:ext cx="11377264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Desirable Characteristics for a Record of Versions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D8D1BFA0-EDEB-E171-2142-D6CCB6018CBB}"/>
              </a:ext>
            </a:extLst>
          </p:cNvPr>
          <p:cNvSpPr txBox="1">
            <a:spLocks/>
          </p:cNvSpPr>
          <p:nvPr/>
        </p:nvSpPr>
        <p:spPr>
          <a:xfrm>
            <a:off x="8328248" y="3068960"/>
            <a:ext cx="7848872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5A47C7-56F4-0761-F2B6-628C3F28C666}"/>
              </a:ext>
            </a:extLst>
          </p:cNvPr>
          <p:cNvSpPr txBox="1"/>
          <p:nvPr/>
        </p:nvSpPr>
        <p:spPr>
          <a:xfrm>
            <a:off x="479376" y="1556792"/>
            <a:ext cx="2991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23C66"/>
                </a:solidFill>
                <a:latin typeface="Lato" panose="020F0502020204030203" pitchFamily="34" charset="0"/>
              </a:rPr>
              <a:t>5. Sustainable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25908C-F583-CD48-C45D-F0DDCBD263FB}"/>
              </a:ext>
            </a:extLst>
          </p:cNvPr>
          <p:cNvSpPr txBox="1"/>
          <p:nvPr/>
        </p:nvSpPr>
        <p:spPr>
          <a:xfrm>
            <a:off x="1631013" y="2661047"/>
            <a:ext cx="8425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solidFill>
                  <a:srgbClr val="023C66"/>
                </a:solidFill>
                <a:latin typeface="Lato" panose="020F0502020204030203" pitchFamily="34" charset="0"/>
              </a:rPr>
              <a:t>Support for short- and long-term work should draw from a mixture of resources.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17AFDA1-EFC8-D164-8694-6EEC348CD02C}"/>
              </a:ext>
            </a:extLst>
          </p:cNvPr>
          <p:cNvGrpSpPr/>
          <p:nvPr/>
        </p:nvGrpSpPr>
        <p:grpSpPr>
          <a:xfrm>
            <a:off x="6770400" y="3627223"/>
            <a:ext cx="5213384" cy="2664468"/>
            <a:chOff x="2527355" y="4247403"/>
            <a:chExt cx="6288055" cy="319208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C5680AF-D04C-433D-D879-70A433BAA1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27355" y="4247403"/>
              <a:ext cx="6288055" cy="274961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54DDD34-AF8C-B04E-7E33-6151BBEC1051}"/>
                </a:ext>
              </a:extLst>
            </p:cNvPr>
            <p:cNvSpPr txBox="1"/>
            <p:nvPr/>
          </p:nvSpPr>
          <p:spPr>
            <a:xfrm>
              <a:off x="3830128" y="6997018"/>
              <a:ext cx="4985282" cy="4424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https://doi.org/10.24251/HICSS.2021.873</a:t>
              </a:r>
            </a:p>
          </p:txBody>
        </p:sp>
      </p:grpSp>
      <p:pic>
        <p:nvPicPr>
          <p:cNvPr id="13" name="Picture 12" descr="A sign with white text&#10;&#10;Description automatically generated">
            <a:extLst>
              <a:ext uri="{FF2B5EF4-FFF2-40B4-BE49-F238E27FC236}">
                <a16:creationId xmlns:a16="http://schemas.microsoft.com/office/drawing/2014/main" id="{0865A0F4-87A8-7F8D-0A6A-A0FF82DDDA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44" y="3645024"/>
            <a:ext cx="6221496" cy="153703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461099C-290A-ED26-998A-FB4553B663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2504" y="4972581"/>
            <a:ext cx="2276793" cy="94310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3FF2D46-2B66-F9E2-A6FB-8141D9CB0A0C}"/>
              </a:ext>
            </a:extLst>
          </p:cNvPr>
          <p:cNvSpPr txBox="1"/>
          <p:nvPr/>
        </p:nvSpPr>
        <p:spPr>
          <a:xfrm>
            <a:off x="208216" y="5939988"/>
            <a:ext cx="80924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https://indico.cern.ch/event/1484392/contributions/6542364/</a:t>
            </a:r>
          </a:p>
        </p:txBody>
      </p:sp>
    </p:spTree>
    <p:extLst>
      <p:ext uri="{BB962C8B-B14F-4D97-AF65-F5344CB8AC3E}">
        <p14:creationId xmlns:p14="http://schemas.microsoft.com/office/powerpoint/2010/main" val="3208589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BAAAFA-4123-6D80-5BEB-22E21F6E29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40CF57C-BC6D-FCC9-BF5B-27C49460495E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BF57FD8C-1C7B-54FA-1580-C32D6D451DA3}"/>
              </a:ext>
            </a:extLst>
          </p:cNvPr>
          <p:cNvSpPr txBox="1">
            <a:spLocks/>
          </p:cNvSpPr>
          <p:nvPr/>
        </p:nvSpPr>
        <p:spPr>
          <a:xfrm>
            <a:off x="335360" y="613831"/>
            <a:ext cx="11377264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Desirable Characteristics for a Record of Versions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36ADC5D-F335-A13E-CE20-EE14350296C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99456" y="2492896"/>
            <a:ext cx="4104456" cy="4176464"/>
          </a:xfrm>
        </p:spPr>
        <p:txBody>
          <a:bodyPr/>
          <a:lstStyle/>
          <a:p>
            <a:pPr marL="742950" indent="-742950">
              <a:buAutoNum type="arabicPeriod"/>
            </a:pPr>
            <a:r>
              <a:rPr lang="en-US" dirty="0"/>
              <a:t>Open</a:t>
            </a:r>
            <a:br>
              <a:rPr lang="en-US" dirty="0"/>
            </a:br>
            <a:endParaRPr lang="en-US" dirty="0"/>
          </a:p>
          <a:p>
            <a:pPr marL="742950" indent="-742950">
              <a:buAutoNum type="arabicPeriod"/>
            </a:pPr>
            <a:r>
              <a:rPr lang="en-US" dirty="0"/>
              <a:t>Agnostic</a:t>
            </a:r>
            <a:br>
              <a:rPr lang="en-US" dirty="0"/>
            </a:br>
            <a:endParaRPr lang="en-US" dirty="0"/>
          </a:p>
          <a:p>
            <a:pPr marL="742950" indent="-742950">
              <a:buAutoNum type="arabicPeriod"/>
            </a:pPr>
            <a:r>
              <a:rPr lang="en-US" dirty="0"/>
              <a:t>Integrative</a:t>
            </a:r>
            <a:br>
              <a:rPr lang="en-US" dirty="0"/>
            </a:br>
            <a:endParaRPr lang="en-US" dirty="0"/>
          </a:p>
          <a:p>
            <a:pPr marL="742950" indent="-742950">
              <a:buAutoNum type="arabicPeriod"/>
            </a:pPr>
            <a:r>
              <a:rPr lang="en-US" dirty="0"/>
              <a:t>Collaborative</a:t>
            </a:r>
            <a:br>
              <a:rPr lang="en-US" dirty="0"/>
            </a:br>
            <a:endParaRPr lang="en-US" dirty="0"/>
          </a:p>
          <a:p>
            <a:pPr marL="742950" indent="-742950">
              <a:buAutoNum type="arabicPeriod"/>
            </a:pPr>
            <a:r>
              <a:rPr lang="en-US" dirty="0"/>
              <a:t>Sustainable</a:t>
            </a:r>
          </a:p>
          <a:p>
            <a:pPr marL="742950" indent="-742950">
              <a:buAutoNum type="arabicPeriod"/>
            </a:pPr>
            <a:endParaRPr lang="en-US" dirty="0"/>
          </a:p>
          <a:p>
            <a:pPr marL="742950" indent="-742950">
              <a:buAutoNum type="arabicPeriod"/>
            </a:pPr>
            <a:endParaRPr lang="en-US" dirty="0"/>
          </a:p>
          <a:p>
            <a:pPr marL="742950" indent="-742950">
              <a:buAutoNum type="arabicPeriod"/>
            </a:pPr>
            <a:endParaRPr lang="en-US" dirty="0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DBF68CCF-E546-F73B-FB8A-5132D4A461D8}"/>
              </a:ext>
            </a:extLst>
          </p:cNvPr>
          <p:cNvSpPr/>
          <p:nvPr/>
        </p:nvSpPr>
        <p:spPr>
          <a:xfrm>
            <a:off x="4799856" y="1730319"/>
            <a:ext cx="1584176" cy="4362977"/>
          </a:xfrm>
          <a:prstGeom prst="rightBrace">
            <a:avLst>
              <a:gd name="adj1" fmla="val 8333"/>
              <a:gd name="adj2" fmla="val 4919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73541097-F786-1A93-6298-BD652444B4B8}"/>
              </a:ext>
            </a:extLst>
          </p:cNvPr>
          <p:cNvSpPr txBox="1">
            <a:spLocks/>
          </p:cNvSpPr>
          <p:nvPr/>
        </p:nvSpPr>
        <p:spPr>
          <a:xfrm>
            <a:off x="8328248" y="3068960"/>
            <a:ext cx="7848872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000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8A1447CF-F519-9E30-9597-B4A422D14DC0}"/>
              </a:ext>
            </a:extLst>
          </p:cNvPr>
          <p:cNvSpPr txBox="1">
            <a:spLocks/>
          </p:cNvSpPr>
          <p:nvPr/>
        </p:nvSpPr>
        <p:spPr>
          <a:xfrm>
            <a:off x="6744072" y="2565967"/>
            <a:ext cx="4968552" cy="1401091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What is missing/needs revision?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EC55B955-A327-6A0E-B2DE-A5054C7CBB8A}"/>
              </a:ext>
            </a:extLst>
          </p:cNvPr>
          <p:cNvSpPr txBox="1">
            <a:spLocks/>
          </p:cNvSpPr>
          <p:nvPr/>
        </p:nvSpPr>
        <p:spPr>
          <a:xfrm>
            <a:off x="6743434" y="3900117"/>
            <a:ext cx="4968552" cy="1401091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What are the barriers?</a:t>
            </a:r>
          </a:p>
        </p:txBody>
      </p:sp>
    </p:spTree>
    <p:extLst>
      <p:ext uri="{BB962C8B-B14F-4D97-AF65-F5344CB8AC3E}">
        <p14:creationId xmlns:p14="http://schemas.microsoft.com/office/powerpoint/2010/main" val="13082337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B74495-3863-A7CD-AC43-CB76FF7FC6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100FEF8-08DB-1A21-B1AB-11419A0B5741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6E178B49-6AA1-0A92-D598-18AB2E791346}"/>
              </a:ext>
            </a:extLst>
          </p:cNvPr>
          <p:cNvSpPr txBox="1">
            <a:spLocks/>
          </p:cNvSpPr>
          <p:nvPr/>
        </p:nvSpPr>
        <p:spPr>
          <a:xfrm>
            <a:off x="335360" y="613831"/>
            <a:ext cx="11377264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Desirable Characteristics for a Record of Versions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955ADC3-E130-C997-44C9-72639AB8690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99456" y="2492896"/>
            <a:ext cx="4104456" cy="4176464"/>
          </a:xfrm>
        </p:spPr>
        <p:txBody>
          <a:bodyPr/>
          <a:lstStyle/>
          <a:p>
            <a:pPr marL="742950" indent="-742950">
              <a:buAutoNum type="arabicPeriod"/>
            </a:pPr>
            <a:r>
              <a:rPr lang="en-US" dirty="0"/>
              <a:t>Open</a:t>
            </a:r>
            <a:br>
              <a:rPr lang="en-US" dirty="0"/>
            </a:br>
            <a:endParaRPr lang="en-US" dirty="0"/>
          </a:p>
          <a:p>
            <a:pPr marL="742950" indent="-742950">
              <a:buAutoNum type="arabicPeriod"/>
            </a:pPr>
            <a:r>
              <a:rPr lang="en-US" dirty="0"/>
              <a:t>Agnostic</a:t>
            </a:r>
            <a:br>
              <a:rPr lang="en-US" dirty="0"/>
            </a:br>
            <a:endParaRPr lang="en-US" dirty="0"/>
          </a:p>
          <a:p>
            <a:pPr marL="742950" indent="-742950">
              <a:buAutoNum type="arabicPeriod"/>
            </a:pPr>
            <a:r>
              <a:rPr lang="en-US" dirty="0"/>
              <a:t>Integrative</a:t>
            </a:r>
            <a:br>
              <a:rPr lang="en-US" dirty="0"/>
            </a:br>
            <a:endParaRPr lang="en-US" dirty="0"/>
          </a:p>
          <a:p>
            <a:pPr marL="742950" indent="-742950">
              <a:buAutoNum type="arabicPeriod"/>
            </a:pPr>
            <a:r>
              <a:rPr lang="en-US" dirty="0"/>
              <a:t>Collaborative</a:t>
            </a:r>
            <a:br>
              <a:rPr lang="en-US" dirty="0"/>
            </a:br>
            <a:endParaRPr lang="en-US" dirty="0"/>
          </a:p>
          <a:p>
            <a:pPr marL="742950" indent="-742950">
              <a:buAutoNum type="arabicPeriod"/>
            </a:pPr>
            <a:r>
              <a:rPr lang="en-US" dirty="0"/>
              <a:t>Sustainable</a:t>
            </a:r>
          </a:p>
          <a:p>
            <a:pPr marL="742950" indent="-742950">
              <a:buAutoNum type="arabicPeriod"/>
            </a:pPr>
            <a:endParaRPr lang="en-US" dirty="0"/>
          </a:p>
          <a:p>
            <a:pPr marL="742950" indent="-742950">
              <a:buAutoNum type="arabicPeriod"/>
            </a:pPr>
            <a:endParaRPr lang="en-US" dirty="0"/>
          </a:p>
          <a:p>
            <a:pPr marL="742950" indent="-742950">
              <a:buAutoNum type="arabicPeriod"/>
            </a:pPr>
            <a:endParaRPr lang="en-US" dirty="0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F76EAA92-BC10-C095-2EC3-6EA9859CEAAC}"/>
              </a:ext>
            </a:extLst>
          </p:cNvPr>
          <p:cNvSpPr/>
          <p:nvPr/>
        </p:nvSpPr>
        <p:spPr>
          <a:xfrm>
            <a:off x="4799856" y="1730319"/>
            <a:ext cx="1584176" cy="4362977"/>
          </a:xfrm>
          <a:prstGeom prst="rightBrace">
            <a:avLst>
              <a:gd name="adj1" fmla="val 8333"/>
              <a:gd name="adj2" fmla="val 4919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9028A79A-802F-0862-4AAA-02225625267D}"/>
              </a:ext>
            </a:extLst>
          </p:cNvPr>
          <p:cNvSpPr txBox="1">
            <a:spLocks/>
          </p:cNvSpPr>
          <p:nvPr/>
        </p:nvSpPr>
        <p:spPr>
          <a:xfrm>
            <a:off x="8328248" y="3068960"/>
            <a:ext cx="7848872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000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5F106CE0-1856-2C1C-16B5-2B57986A4F5C}"/>
              </a:ext>
            </a:extLst>
          </p:cNvPr>
          <p:cNvSpPr txBox="1">
            <a:spLocks/>
          </p:cNvSpPr>
          <p:nvPr/>
        </p:nvSpPr>
        <p:spPr>
          <a:xfrm>
            <a:off x="6744072" y="2565967"/>
            <a:ext cx="4968552" cy="1401091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What is missing/needs revision?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AB68D4E9-F654-9486-369C-767EBDAD9421}"/>
              </a:ext>
            </a:extLst>
          </p:cNvPr>
          <p:cNvSpPr txBox="1">
            <a:spLocks/>
          </p:cNvSpPr>
          <p:nvPr/>
        </p:nvSpPr>
        <p:spPr>
          <a:xfrm>
            <a:off x="6743434" y="3900117"/>
            <a:ext cx="4968552" cy="1401091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>
                <a:solidFill>
                  <a:srgbClr val="FF500B"/>
                </a:solidFill>
              </a:rPr>
              <a:t>What are the barriers?</a:t>
            </a:r>
          </a:p>
        </p:txBody>
      </p:sp>
    </p:spTree>
    <p:extLst>
      <p:ext uri="{BB962C8B-B14F-4D97-AF65-F5344CB8AC3E}">
        <p14:creationId xmlns:p14="http://schemas.microsoft.com/office/powerpoint/2010/main" val="9585541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B5F586-F9CD-19BA-830C-B2E0F62587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33C3808-D688-2E9B-340A-B6F21B203BE4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A0C1424-EDE8-69AD-4C65-E9C8BA897137}"/>
              </a:ext>
            </a:extLst>
          </p:cNvPr>
          <p:cNvSpPr txBox="1">
            <a:spLocks/>
          </p:cNvSpPr>
          <p:nvPr/>
        </p:nvSpPr>
        <p:spPr>
          <a:xfrm>
            <a:off x="335360" y="613831"/>
            <a:ext cx="11377264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Barriers and Roadblocks for a Record of Versions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E84CEA-9AC3-1E93-F157-90DB8E97B5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6120" y="1734754"/>
            <a:ext cx="4509120" cy="4226011"/>
          </a:xfrm>
          <a:prstGeom prst="rect">
            <a:avLst/>
          </a:prstGeom>
        </p:spPr>
      </p:pic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CA6F4AD8-8F49-3A5A-07C9-CF0730034120}"/>
              </a:ext>
            </a:extLst>
          </p:cNvPr>
          <p:cNvSpPr txBox="1">
            <a:spLocks/>
          </p:cNvSpPr>
          <p:nvPr/>
        </p:nvSpPr>
        <p:spPr>
          <a:xfrm>
            <a:off x="1199456" y="2034531"/>
            <a:ext cx="5688632" cy="3932856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>
              <a:buFont typeface="+mj-lt"/>
              <a:buAutoNum type="arabicPeriod"/>
            </a:pPr>
            <a:r>
              <a:rPr lang="en-US" sz="4000" dirty="0"/>
              <a:t>Cultural inertia</a:t>
            </a:r>
            <a:br>
              <a:rPr lang="en-US" sz="4000" dirty="0"/>
            </a:br>
            <a:endParaRPr lang="en-US" sz="4000" dirty="0"/>
          </a:p>
          <a:p>
            <a:pPr marL="742950" indent="-742950">
              <a:buFont typeface="+mj-lt"/>
              <a:buAutoNum type="arabicPeriod"/>
            </a:pPr>
            <a:r>
              <a:rPr lang="en-US" sz="4000" dirty="0"/>
              <a:t>Financial interests</a:t>
            </a:r>
            <a:br>
              <a:rPr lang="en-US" sz="4000" dirty="0"/>
            </a:br>
            <a:endParaRPr lang="en-US" sz="4000" dirty="0"/>
          </a:p>
          <a:p>
            <a:pPr marL="742950" indent="-742950">
              <a:buFont typeface="+mj-lt"/>
              <a:buAutoNum type="arabicPeriod"/>
            </a:pPr>
            <a:r>
              <a:rPr lang="en-US" sz="4000" dirty="0"/>
              <a:t>Competition</a:t>
            </a:r>
          </a:p>
          <a:p>
            <a:pPr marL="742950" indent="-742950">
              <a:buFont typeface="+mj-lt"/>
              <a:buAutoNum type="arabicPeriod"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6113410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70E147-CBF6-18FC-CF92-8B9485AA3B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225BE9F-6924-A05A-EC40-54B74811F357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9D463789-E40F-7B2B-9EC0-1A77E57AC1B2}"/>
              </a:ext>
            </a:extLst>
          </p:cNvPr>
          <p:cNvSpPr txBox="1">
            <a:spLocks/>
          </p:cNvSpPr>
          <p:nvPr/>
        </p:nvSpPr>
        <p:spPr>
          <a:xfrm>
            <a:off x="335360" y="613831"/>
            <a:ext cx="11377264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Barriers and Roadblocks for a Record of Versions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A920133D-7DDD-3B84-BCC3-CD9976DA308A}"/>
              </a:ext>
            </a:extLst>
          </p:cNvPr>
          <p:cNvSpPr txBox="1">
            <a:spLocks/>
          </p:cNvSpPr>
          <p:nvPr/>
        </p:nvSpPr>
        <p:spPr>
          <a:xfrm>
            <a:off x="1199456" y="2034531"/>
            <a:ext cx="5688632" cy="3932856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>
              <a:buFont typeface="+mj-lt"/>
              <a:buAutoNum type="arabicPeriod"/>
            </a:pPr>
            <a:r>
              <a:rPr lang="en-US" sz="4000" dirty="0"/>
              <a:t>Cultural inertia</a:t>
            </a:r>
            <a:br>
              <a:rPr lang="en-US" sz="4000" dirty="0"/>
            </a:br>
            <a:endParaRPr lang="en-US" sz="4000" dirty="0"/>
          </a:p>
          <a:p>
            <a:pPr marL="742950" indent="-742950">
              <a:buFont typeface="+mj-lt"/>
              <a:buAutoNum type="arabicPeriod"/>
            </a:pPr>
            <a:r>
              <a:rPr lang="en-US" sz="4000" dirty="0"/>
              <a:t>Financial interests</a:t>
            </a:r>
            <a:br>
              <a:rPr lang="en-US" sz="4000" dirty="0"/>
            </a:br>
            <a:endParaRPr lang="en-US" sz="4000" dirty="0"/>
          </a:p>
          <a:p>
            <a:pPr marL="742950" indent="-742950">
              <a:buFont typeface="+mj-lt"/>
              <a:buAutoNum type="arabicPeriod"/>
            </a:pPr>
            <a:r>
              <a:rPr lang="en-US" sz="4000" dirty="0"/>
              <a:t>Competition</a:t>
            </a:r>
          </a:p>
          <a:p>
            <a:pPr marL="742950" indent="-742950">
              <a:buFont typeface="+mj-lt"/>
              <a:buAutoNum type="arabicPeriod"/>
            </a:pPr>
            <a:endParaRPr lang="en-US" sz="4000" dirty="0"/>
          </a:p>
        </p:txBody>
      </p:sp>
      <p:pic>
        <p:nvPicPr>
          <p:cNvPr id="3" name="Picture 2" descr="A close-up of a sign&#10;&#10;AI-generated content may be incorrect.">
            <a:extLst>
              <a:ext uri="{FF2B5EF4-FFF2-40B4-BE49-F238E27FC236}">
                <a16:creationId xmlns:a16="http://schemas.microsoft.com/office/drawing/2014/main" id="{BD794AFE-C778-9488-11EC-0888669D55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346" y="1456645"/>
            <a:ext cx="3618655" cy="45107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55AC1D7-3378-3EF5-00AD-B2B16AB6C9F4}"/>
              </a:ext>
            </a:extLst>
          </p:cNvPr>
          <p:cNvSpPr txBox="1"/>
          <p:nvPr/>
        </p:nvSpPr>
        <p:spPr>
          <a:xfrm>
            <a:off x="5375920" y="6009462"/>
            <a:ext cx="60990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https://www.opensciencefair.eu/posters/fostering-open-and-fair-educational-resources-in-danish-university-libraries</a:t>
            </a:r>
          </a:p>
        </p:txBody>
      </p:sp>
    </p:spTree>
    <p:extLst>
      <p:ext uri="{BB962C8B-B14F-4D97-AF65-F5344CB8AC3E}">
        <p14:creationId xmlns:p14="http://schemas.microsoft.com/office/powerpoint/2010/main" val="19024571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896210-D7CD-555B-4E85-C2FA0E3277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C7E15C8-EA62-4143-7459-BAA3BE3D1670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400605-3DFC-8BBE-42EB-87B778D123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7692" y="1277535"/>
            <a:ext cx="9716615" cy="430292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703868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A1E753-EBA6-C76A-E010-67102DF242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81EF32E-3729-EB6B-8C16-B92EFA82EBC3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5BF68C-55DD-239D-8650-1C31101A0B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024" y="3573016"/>
            <a:ext cx="7293229" cy="297843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A8A0EEE-4260-DD8C-FF93-DA07AA3426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9023" y="764082"/>
            <a:ext cx="7293230" cy="237575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F4EE56C-FD03-C72A-8044-9F44990B188F}"/>
              </a:ext>
            </a:extLst>
          </p:cNvPr>
          <p:cNvSpPr txBox="1"/>
          <p:nvPr/>
        </p:nvSpPr>
        <p:spPr>
          <a:xfrm>
            <a:off x="335360" y="2847453"/>
            <a:ext cx="40062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>
                <a:solidFill>
                  <a:srgbClr val="023C66"/>
                </a:solidFill>
                <a:latin typeface="Lato" panose="020F0502020204030203" pitchFamily="34" charset="0"/>
              </a:rPr>
              <a:t>Persistent identifiers </a:t>
            </a:r>
          </a:p>
        </p:txBody>
      </p:sp>
    </p:spTree>
    <p:extLst>
      <p:ext uri="{BB962C8B-B14F-4D97-AF65-F5344CB8AC3E}">
        <p14:creationId xmlns:p14="http://schemas.microsoft.com/office/powerpoint/2010/main" val="22762868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1EFDDD-F095-0A98-1F17-DCECE7D9D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AB3F7BD-D686-8BB1-37EB-A7B81DA67F3D}"/>
              </a:ext>
            </a:extLst>
          </p:cNvPr>
          <p:cNvSpPr/>
          <p:nvPr/>
        </p:nvSpPr>
        <p:spPr>
          <a:xfrm>
            <a:off x="335360" y="513475"/>
            <a:ext cx="11521280" cy="619398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0C5B77-2B79-27ED-82D6-6A6C252999F0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8193AF10-D5D7-E0E6-4FAE-E81EE17BF5A3}"/>
              </a:ext>
            </a:extLst>
          </p:cNvPr>
          <p:cNvSpPr/>
          <p:nvPr/>
        </p:nvSpPr>
        <p:spPr>
          <a:xfrm>
            <a:off x="3414235" y="513475"/>
            <a:ext cx="8442405" cy="6193985"/>
          </a:xfrm>
          <a:prstGeom prst="roundRect">
            <a:avLst/>
          </a:prstGeom>
          <a:ln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17A057A-C8E6-9FA4-E1E6-42B7B0D4138D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3880743" y="2333987"/>
            <a:ext cx="2022723" cy="21900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CDEF96F-E89B-995F-F040-09D05C01DC45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757058" y="2249602"/>
            <a:ext cx="2358795" cy="2358795"/>
          </a:xfrm>
          <a:prstGeom prst="rect">
            <a:avLst/>
          </a:prstGeom>
        </p:spPr>
      </p:pic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74532884-CA70-25D0-3745-64FDA49C2C5D}"/>
              </a:ext>
            </a:extLst>
          </p:cNvPr>
          <p:cNvSpPr/>
          <p:nvPr/>
        </p:nvSpPr>
        <p:spPr>
          <a:xfrm>
            <a:off x="6123198" y="513475"/>
            <a:ext cx="5733441" cy="6193985"/>
          </a:xfrm>
          <a:prstGeom prst="roundRect">
            <a:avLst/>
          </a:prstGeom>
          <a:ln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F21C88C-B8CA-FA8E-07CD-DE955C85BE00}"/>
              </a:ext>
            </a:extLst>
          </p:cNvPr>
          <p:cNvGrpSpPr/>
          <p:nvPr/>
        </p:nvGrpSpPr>
        <p:grpSpPr>
          <a:xfrm>
            <a:off x="7176120" y="905129"/>
            <a:ext cx="3794216" cy="5404242"/>
            <a:chOff x="6725977" y="887758"/>
            <a:chExt cx="3794216" cy="540424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D061660-EDA8-8689-B240-A2847B74E57D}"/>
                </a:ext>
              </a:extLst>
            </p:cNvPr>
            <p:cNvGrpSpPr/>
            <p:nvPr/>
          </p:nvGrpSpPr>
          <p:grpSpPr>
            <a:xfrm>
              <a:off x="6725977" y="959766"/>
              <a:ext cx="1818920" cy="5301402"/>
              <a:chOff x="8904312" y="845975"/>
              <a:chExt cx="1818920" cy="5301402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AA1D0217-1961-B4B7-36FE-48F032056C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lum bright="70000" contrast="-70000"/>
              </a:blip>
              <a:stretch>
                <a:fillRect/>
              </a:stretch>
            </p:blipFill>
            <p:spPr>
              <a:xfrm>
                <a:off x="8999656" y="845975"/>
                <a:ext cx="1584176" cy="1584176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67DB1C6B-5862-2199-F98A-A2D8C697CA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lum bright="70000" contrast="-70000"/>
              </a:blip>
              <a:stretch>
                <a:fillRect/>
              </a:stretch>
            </p:blipFill>
            <p:spPr>
              <a:xfrm>
                <a:off x="8904312" y="2636912"/>
                <a:ext cx="1818920" cy="1818920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0C666323-E5F3-4BED-100E-31F8EB10E7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lum bright="70000" contrast="-70000"/>
              </a:blip>
              <a:stretch>
                <a:fillRect/>
              </a:stretch>
            </p:blipFill>
            <p:spPr>
              <a:xfrm>
                <a:off x="9071380" y="4662593"/>
                <a:ext cx="1484784" cy="1484784"/>
              </a:xfrm>
              <a:prstGeom prst="rect">
                <a:avLst/>
              </a:prstGeom>
            </p:spPr>
          </p:pic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FEB2F8D-9436-70F9-88A0-F2F9D7D3FB8A}"/>
                </a:ext>
              </a:extLst>
            </p:cNvPr>
            <p:cNvGrpSpPr/>
            <p:nvPr/>
          </p:nvGrpSpPr>
          <p:grpSpPr>
            <a:xfrm>
              <a:off x="8640037" y="887758"/>
              <a:ext cx="1880156" cy="5404242"/>
              <a:chOff x="8640037" y="887758"/>
              <a:chExt cx="1880156" cy="5404242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A761C521-8CB9-4DC1-A538-E422977E66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lum bright="70000" contrast="-70000"/>
              </a:blip>
              <a:stretch>
                <a:fillRect/>
              </a:stretch>
            </p:blipFill>
            <p:spPr>
              <a:xfrm>
                <a:off x="8640037" y="887758"/>
                <a:ext cx="1728192" cy="172819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B4D4CD7E-767F-AD94-153D-3D07AF9E21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lum bright="70000" contrast="-70000"/>
              </a:blip>
              <a:stretch>
                <a:fillRect/>
              </a:stretch>
            </p:blipFill>
            <p:spPr>
              <a:xfrm>
                <a:off x="8746444" y="2880205"/>
                <a:ext cx="1728192" cy="1728192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D84B837-F542-B2C7-240C-B8A6191614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lum bright="70000" contrast="-70000"/>
              </a:blip>
              <a:stretch>
                <a:fillRect/>
              </a:stretch>
            </p:blipFill>
            <p:spPr>
              <a:xfrm>
                <a:off x="8870356" y="4642163"/>
                <a:ext cx="1649837" cy="1649837"/>
              </a:xfrm>
              <a:prstGeom prst="rect">
                <a:avLst/>
              </a:prstGeom>
            </p:spPr>
          </p:pic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FBCD698-5CD6-1877-8028-06A02D5D9C65}"/>
              </a:ext>
            </a:extLst>
          </p:cNvPr>
          <p:cNvSpPr txBox="1"/>
          <p:nvPr/>
        </p:nvSpPr>
        <p:spPr>
          <a:xfrm>
            <a:off x="873462" y="807860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>
                <a:solidFill>
                  <a:srgbClr val="FF500B"/>
                </a:solidFill>
                <a:latin typeface="Lato" panose="020F0502020204030203" pitchFamily="34" charset="0"/>
              </a:rPr>
              <a:t>ORCIDs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7E20AF-9BC0-0E55-3A7A-B368F314D5B7}"/>
              </a:ext>
            </a:extLst>
          </p:cNvPr>
          <p:cNvSpPr txBox="1"/>
          <p:nvPr/>
        </p:nvSpPr>
        <p:spPr>
          <a:xfrm>
            <a:off x="3880743" y="807860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>
                <a:solidFill>
                  <a:srgbClr val="FF500B"/>
                </a:solidFill>
                <a:latin typeface="Lato" panose="020F0502020204030203" pitchFamily="34" charset="0"/>
              </a:rPr>
              <a:t>RORs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BADC59-953A-F537-29AC-86D7E5B48626}"/>
              </a:ext>
            </a:extLst>
          </p:cNvPr>
          <p:cNvSpPr txBox="1"/>
          <p:nvPr/>
        </p:nvSpPr>
        <p:spPr>
          <a:xfrm>
            <a:off x="6580657" y="807860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>
                <a:solidFill>
                  <a:srgbClr val="FF500B"/>
                </a:solidFill>
                <a:latin typeface="Lato" panose="020F0502020204030203" pitchFamily="34" charset="0"/>
              </a:rPr>
              <a:t>DOIs</a:t>
            </a:r>
          </a:p>
        </p:txBody>
      </p:sp>
    </p:spTree>
    <p:extLst>
      <p:ext uri="{BB962C8B-B14F-4D97-AF65-F5344CB8AC3E}">
        <p14:creationId xmlns:p14="http://schemas.microsoft.com/office/powerpoint/2010/main" val="1276941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FDFDC8C-6914-5E02-4D26-A473E49371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71" r="18771"/>
          <a:stretch/>
        </p:blipFill>
        <p:spPr>
          <a:xfrm>
            <a:off x="510382" y="840466"/>
            <a:ext cx="6566493" cy="5512202"/>
          </a:xfrm>
          <a:prstGeom prst="rect">
            <a:avLst/>
          </a:prstGeom>
          <a:noFill/>
        </p:spPr>
      </p:pic>
      <p:pic>
        <p:nvPicPr>
          <p:cNvPr id="5" name="Picture 4" descr="A wire fence with posters on it&#10;&#10;AI-generated content may be incorrect.">
            <a:extLst>
              <a:ext uri="{FF2B5EF4-FFF2-40B4-BE49-F238E27FC236}">
                <a16:creationId xmlns:a16="http://schemas.microsoft.com/office/drawing/2014/main" id="{997AC6C3-C8BB-131F-66D3-CB7245E4E9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3" r="-9" b="-9"/>
          <a:stretch>
            <a:fillRect/>
          </a:stretch>
        </p:blipFill>
        <p:spPr>
          <a:xfrm>
            <a:off x="7401719" y="837651"/>
            <a:ext cx="1961752" cy="1612561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BC56AC-BB4D-C642-FD8E-9A4C918F25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63" b="9863"/>
          <a:stretch/>
        </p:blipFill>
        <p:spPr>
          <a:xfrm>
            <a:off x="9698831" y="837651"/>
            <a:ext cx="1961752" cy="1612561"/>
          </a:xfrm>
          <a:prstGeom prst="rect">
            <a:avLst/>
          </a:prstGeom>
          <a:noFill/>
        </p:spPr>
      </p:pic>
      <p:pic>
        <p:nvPicPr>
          <p:cNvPr id="3" name="Picture 2" descr="A person standing at a podium in front of a large crowd&#10;&#10;AI-generated content may be incorrect.">
            <a:extLst>
              <a:ext uri="{FF2B5EF4-FFF2-40B4-BE49-F238E27FC236}">
                <a16:creationId xmlns:a16="http://schemas.microsoft.com/office/drawing/2014/main" id="{55A2BE62-7B01-0EE8-5754-1D9E2A96CD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" b="956"/>
          <a:stretch>
            <a:fillRect/>
          </a:stretch>
        </p:blipFill>
        <p:spPr>
          <a:xfrm>
            <a:off x="7412236" y="2794890"/>
            <a:ext cx="1961752" cy="1612561"/>
          </a:xfrm>
          <a:prstGeom prst="rect">
            <a:avLst/>
          </a:prstGeom>
          <a:noFill/>
        </p:spPr>
      </p:pic>
      <p:pic>
        <p:nvPicPr>
          <p:cNvPr id="14" name="Picture Placeholder 13" descr="A person standing in front of a large screen&#10;&#10;AI-generated content may be incorrect.">
            <a:extLst>
              <a:ext uri="{FF2B5EF4-FFF2-40B4-BE49-F238E27FC236}">
                <a16:creationId xmlns:a16="http://schemas.microsoft.com/office/drawing/2014/main" id="{9BECF7B5-1A6E-2805-C356-70F215246783}"/>
              </a:ext>
            </a:extLst>
          </p:cNvPr>
          <p:cNvPicPr>
            <a:picLocks noGrp="1" noChangeAspect="1"/>
          </p:cNvPicPr>
          <p:nvPr>
            <p:ph type="pic" sz="quarter" idx="78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34" b="14634"/>
          <a:stretch>
            <a:fillRect/>
          </a:stretch>
        </p:blipFill>
        <p:spPr>
          <a:xfrm>
            <a:off x="9694153" y="4741356"/>
            <a:ext cx="1962150" cy="1611312"/>
          </a:xfrm>
        </p:spPr>
      </p:pic>
      <p:pic>
        <p:nvPicPr>
          <p:cNvPr id="17" name="Picture Placeholder 16" descr="Two women sitting in chairs and a screen&#10;&#10;AI-generated content may be incorrect.">
            <a:extLst>
              <a:ext uri="{FF2B5EF4-FFF2-40B4-BE49-F238E27FC236}">
                <a16:creationId xmlns:a16="http://schemas.microsoft.com/office/drawing/2014/main" id="{74DB28A3-33CD-D745-A729-8EAC89D374BD}"/>
              </a:ext>
            </a:extLst>
          </p:cNvPr>
          <p:cNvPicPr>
            <a:picLocks noGrp="1" noChangeAspect="1"/>
          </p:cNvPicPr>
          <p:nvPr>
            <p:ph type="pic" sz="quarter" idx="8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2" b="962"/>
          <a:stretch>
            <a:fillRect/>
          </a:stretch>
        </p:blipFill>
        <p:spPr>
          <a:xfrm>
            <a:off x="7415213" y="4740275"/>
            <a:ext cx="1962150" cy="1612900"/>
          </a:xfrm>
        </p:spPr>
      </p:pic>
      <p:pic>
        <p:nvPicPr>
          <p:cNvPr id="7" name="Picture Placeholder 6" descr="A sculpture of a spiraling metal&#10;&#10;AI-generated content may be incorrect.">
            <a:extLst>
              <a:ext uri="{FF2B5EF4-FFF2-40B4-BE49-F238E27FC236}">
                <a16:creationId xmlns:a16="http://schemas.microsoft.com/office/drawing/2014/main" id="{84EA01E3-DD7F-C036-ABB6-A829D76CD30E}"/>
              </a:ext>
            </a:extLst>
          </p:cNvPr>
          <p:cNvPicPr>
            <a:picLocks noGrp="1" noChangeAspect="1"/>
          </p:cNvPicPr>
          <p:nvPr>
            <p:ph type="pic" sz="quarter" idx="83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00" r="22600"/>
          <a:stretch>
            <a:fillRect/>
          </a:stretch>
        </p:blipFill>
        <p:spPr>
          <a:xfrm rot="16200000">
            <a:off x="9873058" y="2615492"/>
            <a:ext cx="1612900" cy="1962150"/>
          </a:xfrm>
        </p:spPr>
      </p:pic>
    </p:spTree>
    <p:extLst>
      <p:ext uri="{BB962C8B-B14F-4D97-AF65-F5344CB8AC3E}">
        <p14:creationId xmlns:p14="http://schemas.microsoft.com/office/powerpoint/2010/main" val="390913861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604CDA-5503-027C-41AC-691C4BC220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E85FC94-280E-AA37-263D-1EBBFFBEB5A2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26596E9B-34D1-286F-8029-2B7CFDEA0359}"/>
              </a:ext>
            </a:extLst>
          </p:cNvPr>
          <p:cNvSpPr txBox="1">
            <a:spLocks/>
          </p:cNvSpPr>
          <p:nvPr/>
        </p:nvSpPr>
        <p:spPr>
          <a:xfrm>
            <a:off x="335360" y="613831"/>
            <a:ext cx="11377264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Barriers and Roadblocks for a Record of Versions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23FF19-B7AF-7B6B-C295-E507DF16CD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6120" y="1734754"/>
            <a:ext cx="4509120" cy="4226011"/>
          </a:xfrm>
          <a:prstGeom prst="rect">
            <a:avLst/>
          </a:prstGeom>
        </p:spPr>
      </p:pic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84E12F8E-8660-5B86-BB50-34EFD8C122E7}"/>
              </a:ext>
            </a:extLst>
          </p:cNvPr>
          <p:cNvSpPr txBox="1">
            <a:spLocks/>
          </p:cNvSpPr>
          <p:nvPr/>
        </p:nvSpPr>
        <p:spPr>
          <a:xfrm>
            <a:off x="1199456" y="2034531"/>
            <a:ext cx="5688632" cy="3932856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>
              <a:buFont typeface="+mj-lt"/>
              <a:buAutoNum type="arabicPeriod"/>
            </a:pPr>
            <a:r>
              <a:rPr lang="en-US" sz="4000" dirty="0"/>
              <a:t>Cultural inertia</a:t>
            </a:r>
            <a:br>
              <a:rPr lang="en-US" sz="4000" dirty="0"/>
            </a:br>
            <a:endParaRPr lang="en-US" sz="4000" dirty="0"/>
          </a:p>
          <a:p>
            <a:pPr marL="742950" indent="-742950">
              <a:buFont typeface="+mj-lt"/>
              <a:buAutoNum type="arabicPeriod"/>
            </a:pPr>
            <a:r>
              <a:rPr lang="en-US" sz="4000" dirty="0"/>
              <a:t>Financial interests</a:t>
            </a:r>
            <a:br>
              <a:rPr lang="en-US" sz="4000" dirty="0"/>
            </a:br>
            <a:endParaRPr lang="en-US" sz="4000" dirty="0"/>
          </a:p>
          <a:p>
            <a:pPr marL="742950" indent="-742950">
              <a:buFont typeface="+mj-lt"/>
              <a:buAutoNum type="arabicPeriod"/>
            </a:pPr>
            <a:r>
              <a:rPr lang="en-US" sz="4000" dirty="0"/>
              <a:t>Competition</a:t>
            </a:r>
          </a:p>
          <a:p>
            <a:pPr marL="742950" indent="-742950">
              <a:buFont typeface="+mj-lt"/>
              <a:buAutoNum type="arabicPeriod"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03990993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AE1359-2D24-FC73-FF90-7709CA5C60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4576ABF-6120-D69F-2735-5A0A0364A35E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Closing Keynote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82EE1A32-E841-AD42-9EF3-42961A0A3418}"/>
              </a:ext>
            </a:extLst>
          </p:cNvPr>
          <p:cNvSpPr txBox="1">
            <a:spLocks/>
          </p:cNvSpPr>
          <p:nvPr/>
        </p:nvSpPr>
        <p:spPr>
          <a:xfrm>
            <a:off x="427341" y="1316968"/>
            <a:ext cx="4588539" cy="3932856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Coordinate and collaborate to reduce barriers.</a:t>
            </a:r>
          </a:p>
        </p:txBody>
      </p:sp>
    </p:spTree>
    <p:extLst>
      <p:ext uri="{BB962C8B-B14F-4D97-AF65-F5344CB8AC3E}">
        <p14:creationId xmlns:p14="http://schemas.microsoft.com/office/powerpoint/2010/main" val="364797139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8BD150-9D92-9F94-C36A-77431BDCA9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898BDEC-9AA0-DFF7-8B4E-EAD14AE33927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Closing Keynote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81DAE1-9288-BD15-F155-85F5F21776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0698" y="620688"/>
            <a:ext cx="6885140" cy="561662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57D32F4-4948-8EEC-0D35-F24D83C63A1B}"/>
              </a:ext>
            </a:extLst>
          </p:cNvPr>
          <p:cNvSpPr txBox="1"/>
          <p:nvPr/>
        </p:nvSpPr>
        <p:spPr>
          <a:xfrm>
            <a:off x="5015880" y="6211669"/>
            <a:ext cx="68851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https://scoss.org/smart-investments-shared-impact-strengthening-the-open-infrastructure-ecosystem/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E0DD76EA-0C8D-89F7-3747-9C91F4AA7F10}"/>
              </a:ext>
            </a:extLst>
          </p:cNvPr>
          <p:cNvSpPr txBox="1">
            <a:spLocks/>
          </p:cNvSpPr>
          <p:nvPr/>
        </p:nvSpPr>
        <p:spPr>
          <a:xfrm>
            <a:off x="427341" y="1316968"/>
            <a:ext cx="4588539" cy="3932856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Coordinate and collaborate to reduce barriers.</a:t>
            </a:r>
          </a:p>
        </p:txBody>
      </p:sp>
    </p:spTree>
    <p:extLst>
      <p:ext uri="{BB962C8B-B14F-4D97-AF65-F5344CB8AC3E}">
        <p14:creationId xmlns:p14="http://schemas.microsoft.com/office/powerpoint/2010/main" val="362713372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F98E8F-DFEF-D445-CC76-18793F83CA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78C4E9F-23BD-3FC5-9B02-5F26359E9DCE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pic>
        <p:nvPicPr>
          <p:cNvPr id="2" name="Picture 1" descr="A group of orange dots&#10;&#10;AI-generated content may be incorrect.">
            <a:extLst>
              <a:ext uri="{FF2B5EF4-FFF2-40B4-BE49-F238E27FC236}">
                <a16:creationId xmlns:a16="http://schemas.microsoft.com/office/drawing/2014/main" id="{0E722AA9-9810-09BA-16C9-FB7C6B9981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337283" y="0"/>
            <a:ext cx="6858000" cy="6858000"/>
          </a:xfrm>
          <a:prstGeom prst="rect">
            <a:avLst/>
          </a:prstGeom>
        </p:spPr>
      </p:pic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6FFECB2-A256-BAEC-6AB0-3D7BBB25698A}"/>
              </a:ext>
            </a:extLst>
          </p:cNvPr>
          <p:cNvSpPr txBox="1">
            <a:spLocks/>
          </p:cNvSpPr>
          <p:nvPr/>
        </p:nvSpPr>
        <p:spPr>
          <a:xfrm>
            <a:off x="427341" y="1316968"/>
            <a:ext cx="4588539" cy="3932856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Lots of opportunity to fuse forces.</a:t>
            </a:r>
          </a:p>
        </p:txBody>
      </p:sp>
    </p:spTree>
    <p:extLst>
      <p:ext uri="{BB962C8B-B14F-4D97-AF65-F5344CB8AC3E}">
        <p14:creationId xmlns:p14="http://schemas.microsoft.com/office/powerpoint/2010/main" val="290331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89D667-BFC3-F4A9-095E-894435EC39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C4E5896-23C6-E8A1-191E-B3FBA96B77C0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66B0C7A5-DF14-DD6C-06E1-19A3713F5113}"/>
              </a:ext>
            </a:extLst>
          </p:cNvPr>
          <p:cNvSpPr txBox="1">
            <a:spLocks/>
          </p:cNvSpPr>
          <p:nvPr/>
        </p:nvSpPr>
        <p:spPr>
          <a:xfrm>
            <a:off x="335360" y="613831"/>
            <a:ext cx="11377264" cy="111648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Collective intelligence take home from #OSFAIR2025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BF29686E-9CCB-39B7-31D7-A7F44CB92AF6}"/>
              </a:ext>
            </a:extLst>
          </p:cNvPr>
          <p:cNvSpPr txBox="1">
            <a:spLocks/>
          </p:cNvSpPr>
          <p:nvPr/>
        </p:nvSpPr>
        <p:spPr>
          <a:xfrm>
            <a:off x="1055440" y="1706287"/>
            <a:ext cx="10513168" cy="4104456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</a:pPr>
            <a:endParaRPr lang="en-US" sz="4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Institutional need – Research assessment and reform</a:t>
            </a:r>
            <a:br>
              <a:rPr lang="en-US" sz="4000" dirty="0"/>
            </a:br>
            <a:endParaRPr lang="en-US" sz="4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Technological readiness – Rich infrastructural programs and pilots</a:t>
            </a:r>
            <a:br>
              <a:rPr lang="en-US" sz="4000" dirty="0"/>
            </a:br>
            <a:endParaRPr lang="en-US" sz="4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Collaborative capacity – Overlapping networks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6426206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23542A-4D72-309B-BD80-297F4103A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CAFC843-8E56-F118-9E98-5235C6D96863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B77BCA6E-EB97-B8E3-29CB-96C26E26470F}"/>
              </a:ext>
            </a:extLst>
          </p:cNvPr>
          <p:cNvSpPr txBox="1">
            <a:spLocks/>
          </p:cNvSpPr>
          <p:nvPr/>
        </p:nvSpPr>
        <p:spPr>
          <a:xfrm>
            <a:off x="427341" y="980728"/>
            <a:ext cx="4588539" cy="1172752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Thank you.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D016D1-6A9C-4E13-D33D-98F5DF13330D}"/>
              </a:ext>
            </a:extLst>
          </p:cNvPr>
          <p:cNvSpPr txBox="1"/>
          <p:nvPr/>
        </p:nvSpPr>
        <p:spPr>
          <a:xfrm>
            <a:off x="2639616" y="3356992"/>
            <a:ext cx="7404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>
                <a:solidFill>
                  <a:srgbClr val="FF500B"/>
                </a:solidFill>
                <a:latin typeface="Lato" panose="020F0502020204030203" pitchFamily="34" charset="0"/>
              </a:rPr>
              <a:t>Christopher.Steven.Marcum@gmail.com</a:t>
            </a:r>
          </a:p>
        </p:txBody>
      </p:sp>
    </p:spTree>
    <p:extLst>
      <p:ext uri="{BB962C8B-B14F-4D97-AF65-F5344CB8AC3E}">
        <p14:creationId xmlns:p14="http://schemas.microsoft.com/office/powerpoint/2010/main" val="249123090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D4BF73-788F-046A-A7E8-243EE98140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A77C1A1-D25A-8353-D2A4-63A9111BB9A7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42300DC9-859F-6128-2398-B210B078D2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0033" y="1242279"/>
            <a:ext cx="1864241" cy="18642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Kamran Naim - Head Of Open Science at CERN | The Org">
            <a:extLst>
              <a:ext uri="{FF2B5EF4-FFF2-40B4-BE49-F238E27FC236}">
                <a16:creationId xmlns:a16="http://schemas.microsoft.com/office/drawing/2014/main" id="{A770F811-3CB1-0F49-8EB8-9A752D77D2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0" r="4242" b="11801"/>
          <a:stretch/>
        </p:blipFill>
        <p:spPr bwMode="auto">
          <a:xfrm>
            <a:off x="5809369" y="1217833"/>
            <a:ext cx="1864241" cy="18986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CD7B8924-A755-5667-2F20-A641F567E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2849" y="1217833"/>
            <a:ext cx="1893855" cy="18986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rofile photo of Merten Dahlkemper">
            <a:extLst>
              <a:ext uri="{FF2B5EF4-FFF2-40B4-BE49-F238E27FC236}">
                <a16:creationId xmlns:a16="http://schemas.microsoft.com/office/drawing/2014/main" id="{1735F903-6CB9-AA75-47C5-964410462D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943" y="1242279"/>
            <a:ext cx="1898689" cy="18986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E51AD30C-6960-4BCE-BAEA-E747835A69C0}"/>
              </a:ext>
            </a:extLst>
          </p:cNvPr>
          <p:cNvSpPr txBox="1">
            <a:spLocks/>
          </p:cNvSpPr>
          <p:nvPr/>
        </p:nvSpPr>
        <p:spPr>
          <a:xfrm>
            <a:off x="427341" y="476672"/>
            <a:ext cx="4588539" cy="1172752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ts val="3500"/>
              </a:lnSpc>
              <a:spcBef>
                <a:spcPts val="100"/>
              </a:spcBef>
              <a:buFontTx/>
              <a:buNone/>
              <a:defRPr sz="3600" b="0" kern="120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Special thanks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173B72-DF96-6802-BF12-1A40D828B0D8}"/>
              </a:ext>
            </a:extLst>
          </p:cNvPr>
          <p:cNvSpPr txBox="1"/>
          <p:nvPr/>
        </p:nvSpPr>
        <p:spPr>
          <a:xfrm>
            <a:off x="387463" y="3801814"/>
            <a:ext cx="45528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Lato" panose="020F0502020204030203" pitchFamily="34" charset="0"/>
              </a:rPr>
              <a:t>Also: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Lato" panose="020F0502020204030203" pitchFamily="34" charset="0"/>
              </a:rPr>
              <a:t>#OSFAIR2025 notetakers for their work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Lato" panose="020F0502020204030203" pitchFamily="34" charset="0"/>
              </a:rPr>
              <a:t>Martin Fenner for reviewing slides</a:t>
            </a:r>
          </a:p>
        </p:txBody>
      </p:sp>
    </p:spTree>
    <p:extLst>
      <p:ext uri="{BB962C8B-B14F-4D97-AF65-F5344CB8AC3E}">
        <p14:creationId xmlns:p14="http://schemas.microsoft.com/office/powerpoint/2010/main" val="372163815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CBB881-A12F-906B-E3C7-3A0CD55CA8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687CFE-59CE-2110-E7BA-49711C9B76AE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</p:spTree>
    <p:extLst>
      <p:ext uri="{BB962C8B-B14F-4D97-AF65-F5344CB8AC3E}">
        <p14:creationId xmlns:p14="http://schemas.microsoft.com/office/powerpoint/2010/main" val="998724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009192-8B6C-B610-128B-071FE534AB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C931B83A-7747-9EC4-8E90-ABA0193F8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332656"/>
            <a:ext cx="12191999" cy="652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6C591F3-7FBC-200D-2A24-9392C24C224A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</p:spTree>
    <p:extLst>
      <p:ext uri="{BB962C8B-B14F-4D97-AF65-F5344CB8AC3E}">
        <p14:creationId xmlns:p14="http://schemas.microsoft.com/office/powerpoint/2010/main" val="1755700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9893E12-CCA4-82D7-375A-F9861467FA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8" r="5869" b="2"/>
          <a:stretch>
            <a:fillRect/>
          </a:stretch>
        </p:blipFill>
        <p:spPr bwMode="auto">
          <a:xfrm>
            <a:off x="5735960" y="404664"/>
            <a:ext cx="5860620" cy="632655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052" name="Text Placeholder 1">
            <a:extLst>
              <a:ext uri="{FF2B5EF4-FFF2-40B4-BE49-F238E27FC236}">
                <a16:creationId xmlns:a16="http://schemas.microsoft.com/office/drawing/2014/main" id="{EB757D93-A622-B8D7-0D31-90D8584173D4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1055440" y="3043158"/>
            <a:ext cx="3600400" cy="1049564"/>
          </a:xfrm>
        </p:spPr>
        <p:txBody>
          <a:bodyPr/>
          <a:lstStyle/>
          <a:p>
            <a:r>
              <a:rPr lang="en-US" dirty="0"/>
              <a:t>Just the titles!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A3079CD-765C-C3A2-9A37-F71AD98644E1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</p:spTree>
    <p:extLst>
      <p:ext uri="{BB962C8B-B14F-4D97-AF65-F5344CB8AC3E}">
        <p14:creationId xmlns:p14="http://schemas.microsoft.com/office/powerpoint/2010/main" val="37885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CA130B-D0CD-42DC-4157-4E6C132A9C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C6E90E98-A95A-23E6-400D-290807D15B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8" r="5869" b="2"/>
          <a:stretch>
            <a:fillRect/>
          </a:stretch>
        </p:blipFill>
        <p:spPr bwMode="auto">
          <a:xfrm>
            <a:off x="-10095680" y="-13204848"/>
            <a:ext cx="22297800" cy="2407052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B56F9BE-F119-6FF5-ADD4-DC0CE158BF46}"/>
              </a:ext>
            </a:extLst>
          </p:cNvPr>
          <p:cNvSpPr/>
          <p:nvPr/>
        </p:nvSpPr>
        <p:spPr>
          <a:xfrm>
            <a:off x="-10105800" y="-6364086"/>
            <a:ext cx="22297800" cy="14329591"/>
          </a:xfrm>
          <a:custGeom>
            <a:avLst/>
            <a:gdLst>
              <a:gd name="connsiteX0" fmla="*/ 15049672 w 22297800"/>
              <a:gd name="connsiteY0" fmla="*/ 8064895 h 14329591"/>
              <a:gd name="connsiteX1" fmla="*/ 15049672 w 22297800"/>
              <a:gd name="connsiteY1" fmla="*/ 10413775 h 14329591"/>
              <a:gd name="connsiteX2" fmla="*/ 21386376 w 22297800"/>
              <a:gd name="connsiteY2" fmla="*/ 10413775 h 14329591"/>
              <a:gd name="connsiteX3" fmla="*/ 21386376 w 22297800"/>
              <a:gd name="connsiteY3" fmla="*/ 8064895 h 14329591"/>
              <a:gd name="connsiteX4" fmla="*/ 0 w 22297800"/>
              <a:gd name="connsiteY4" fmla="*/ 0 h 14329591"/>
              <a:gd name="connsiteX5" fmla="*/ 22297800 w 22297800"/>
              <a:gd name="connsiteY5" fmla="*/ 0 h 14329591"/>
              <a:gd name="connsiteX6" fmla="*/ 22297800 w 22297800"/>
              <a:gd name="connsiteY6" fmla="*/ 14329591 h 14329591"/>
              <a:gd name="connsiteX7" fmla="*/ 0 w 22297800"/>
              <a:gd name="connsiteY7" fmla="*/ 14329591 h 1432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297800" h="14329591">
                <a:moveTo>
                  <a:pt x="15049672" y="8064895"/>
                </a:moveTo>
                <a:lnTo>
                  <a:pt x="15049672" y="10413775"/>
                </a:lnTo>
                <a:lnTo>
                  <a:pt x="21386376" y="10413775"/>
                </a:lnTo>
                <a:lnTo>
                  <a:pt x="21386376" y="8064895"/>
                </a:lnTo>
                <a:close/>
                <a:moveTo>
                  <a:pt x="0" y="0"/>
                </a:moveTo>
                <a:lnTo>
                  <a:pt x="22297800" y="0"/>
                </a:lnTo>
                <a:lnTo>
                  <a:pt x="22297800" y="14329591"/>
                </a:lnTo>
                <a:lnTo>
                  <a:pt x="0" y="14329591"/>
                </a:lnTo>
                <a:close/>
              </a:path>
            </a:pathLst>
          </a:custGeom>
          <a:solidFill>
            <a:srgbClr val="156082">
              <a:alpha val="54118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1659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A6C0AB-3A6E-4873-B4C3-E6C8125D11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FDD3FD-063F-2D7F-B8AC-9DA886D0CBF6}"/>
              </a:ext>
            </a:extLst>
          </p:cNvPr>
          <p:cNvSpPr/>
          <p:nvPr/>
        </p:nvSpPr>
        <p:spPr>
          <a:xfrm>
            <a:off x="5015880" y="12369"/>
            <a:ext cx="2160240" cy="274923"/>
          </a:xfrm>
          <a:prstGeom prst="rect">
            <a:avLst/>
          </a:prstGeom>
          <a:solidFill>
            <a:srgbClr val="80CBE8"/>
          </a:solidFill>
          <a:ln>
            <a:solidFill>
              <a:srgbClr val="80CB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Closing Keynote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F15B2D3-F5D4-C9F7-5F65-BB0F575B59D9}"/>
              </a:ext>
            </a:extLst>
          </p:cNvPr>
          <p:cNvGrpSpPr/>
          <p:nvPr/>
        </p:nvGrpSpPr>
        <p:grpSpPr>
          <a:xfrm>
            <a:off x="4511824" y="908720"/>
            <a:ext cx="7537282" cy="5688362"/>
            <a:chOff x="1919536" y="764974"/>
            <a:chExt cx="7825314" cy="5904386"/>
          </a:xfrm>
        </p:grpSpPr>
        <p:pic>
          <p:nvPicPr>
            <p:cNvPr id="1026" name="Picture 2" descr="Accelerating the Adoption of Open Science">
              <a:extLst>
                <a:ext uri="{FF2B5EF4-FFF2-40B4-BE49-F238E27FC236}">
                  <a16:creationId xmlns:a16="http://schemas.microsoft.com/office/drawing/2014/main" id="{74BD173D-D427-6103-3F5A-00A6C3AFA8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3552" y="764974"/>
              <a:ext cx="7570651" cy="16814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Open Science Fair 2025">
              <a:extLst>
                <a:ext uri="{FF2B5EF4-FFF2-40B4-BE49-F238E27FC236}">
                  <a16:creationId xmlns:a16="http://schemas.microsoft.com/office/drawing/2014/main" id="{44CD187C-7A2B-5AB8-A259-E9F9F9F33E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9536" y="2450009"/>
              <a:ext cx="7825314" cy="42193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371C8F4C-507C-9216-3350-536BA3DCF390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151795" y="2636913"/>
            <a:ext cx="4360029" cy="2088232"/>
          </a:xfrm>
        </p:spPr>
        <p:txBody>
          <a:bodyPr/>
          <a:lstStyle/>
          <a:p>
            <a:r>
              <a:rPr lang="en-US" dirty="0"/>
              <a:t>Collaborations are our fusing forces</a:t>
            </a:r>
          </a:p>
        </p:txBody>
      </p:sp>
    </p:spTree>
    <p:extLst>
      <p:ext uri="{BB962C8B-B14F-4D97-AF65-F5344CB8AC3E}">
        <p14:creationId xmlns:p14="http://schemas.microsoft.com/office/powerpoint/2010/main" val="3164307137"/>
      </p:ext>
    </p:extLst>
  </p:cSld>
  <p:clrMapOvr>
    <a:masterClrMapping/>
  </p:clrMapOvr>
</p:sld>
</file>

<file path=ppt/theme/theme1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Suisse Int'l Medium"/>
        <a:ea typeface=""/>
        <a:cs typeface=""/>
      </a:majorFont>
      <a:minorFont>
        <a:latin typeface="Suisse Int'l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1200" dirty="0">
            <a:latin typeface="Lato" panose="020F050202020403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71937</TotalTime>
  <Words>1887</Words>
  <Application>Microsoft Office PowerPoint</Application>
  <PresentationFormat>Widescreen</PresentationFormat>
  <Paragraphs>281</Paragraphs>
  <Slides>57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5" baseType="lpstr">
      <vt:lpstr>Suisse Int'l Medium</vt:lpstr>
      <vt:lpstr>Aptos</vt:lpstr>
      <vt:lpstr>Lato</vt:lpstr>
      <vt:lpstr>Abadi</vt:lpstr>
      <vt:lpstr>Suisse Int'l Light</vt:lpstr>
      <vt:lpstr>Arial</vt:lpstr>
      <vt:lpstr>Suisse Int'l Condensed</vt:lpstr>
      <vt:lpstr>1_Diseño personalizado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Template</dc:title>
  <dc:creator>rafayustearchive.com</dc:creator>
  <cp:lastModifiedBy>Chris Marcum</cp:lastModifiedBy>
  <cp:revision>97</cp:revision>
  <dcterms:created xsi:type="dcterms:W3CDTF">2025-03-25T11:57:09Z</dcterms:created>
  <dcterms:modified xsi:type="dcterms:W3CDTF">2025-09-17T08:07:24Z</dcterms:modified>
</cp:coreProperties>
</file>