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40" r:id="rId1"/>
  </p:sldMasterIdLst>
  <p:notesMasterIdLst>
    <p:notesMasterId r:id="rId8"/>
  </p:notesMasterIdLst>
  <p:handoutMasterIdLst>
    <p:handoutMasterId r:id="rId9"/>
  </p:handoutMasterIdLst>
  <p:sldIdLst>
    <p:sldId id="402" r:id="rId2"/>
    <p:sldId id="403" r:id="rId3"/>
    <p:sldId id="406" r:id="rId4"/>
    <p:sldId id="404" r:id="rId5"/>
    <p:sldId id="405" r:id="rId6"/>
    <p:sldId id="257" r:id="rId7"/>
  </p:sldIdLst>
  <p:sldSz cx="12192000" cy="6858000"/>
  <p:notesSz cx="9144000" cy="6858000"/>
  <p:embeddedFontLst>
    <p:embeddedFont>
      <p:font typeface="Suisse Int'l Light" panose="020B0604020202020204" charset="0"/>
      <p:regular r:id="rId10"/>
      <p:bold r:id="rId11"/>
      <p:italic r:id="rId12"/>
      <p:boldItalic r:id="rId13"/>
    </p:embeddedFont>
    <p:embeddedFont>
      <p:font typeface="Suisse Int'l Medium" panose="020B0604000000000000" pitchFamily="34" charset="-78"/>
      <p:regular r:id="rId14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BE8"/>
    <a:srgbClr val="FF500B"/>
    <a:srgbClr val="023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5" autoAdjust="0"/>
    <p:restoredTop sz="96018" autoAdjust="0"/>
  </p:normalViewPr>
  <p:slideViewPr>
    <p:cSldViewPr>
      <p:cViewPr varScale="1">
        <p:scale>
          <a:sx n="78" d="100"/>
          <a:sy n="78" d="100"/>
        </p:scale>
        <p:origin x="586" y="72"/>
      </p:cViewPr>
      <p:guideLst/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59" d="100"/>
          <a:sy n="159" d="100"/>
        </p:scale>
        <p:origin x="3000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40897F-9B02-9E06-09D3-96317C9AC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E91DEC-83F8-80FA-A486-2FC958375C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E3822-841A-4FFF-BDAB-F196E2FBB313}" type="datetimeFigureOut">
              <a:rPr lang="es-ES" smtClean="0"/>
              <a:t>15/09/2025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FE2FFA6-3783-FEF2-482B-9E2520954C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26A6245-06D1-E385-215A-3AFA148351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668BF-06FE-487D-8017-6144DC427EA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7783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D2D9-F0FE-48C4-979B-B21A14D96A67}" type="datetimeFigureOut">
              <a:rPr lang="es-ES" smtClean="0"/>
              <a:t>15/09/2025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43B5-B4EE-4418-B44E-E54C03503E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24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04A06F0C-BD9D-9A7B-B088-EEE101025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8DF461D-06FA-393E-AB36-1A71F02C0671}"/>
              </a:ext>
            </a:extLst>
          </p:cNvPr>
          <p:cNvSpPr>
            <a:spLocks/>
          </p:cNvSpPr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7">
            <a:extLst>
              <a:ext uri="{FF2B5EF4-FFF2-40B4-BE49-F238E27FC236}">
                <a16:creationId xmlns:a16="http://schemas.microsoft.com/office/drawing/2014/main" id="{FFD0C21D-9F29-CA10-30B5-2F77AB5143B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431360" y="332656"/>
            <a:ext cx="5425278" cy="4097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4200"/>
              </a:lnSpc>
              <a:buNone/>
              <a:defRPr sz="4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7EF4A691-5CED-1F34-C382-75CDBD90C6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1360" y="1729651"/>
            <a:ext cx="5425278" cy="7542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190E5807-2243-590A-CD25-36409D1AC8D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431360" y="1075048"/>
            <a:ext cx="542527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/>
              <a:t>Dr.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</a:t>
            </a: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39945A64-22FA-0C33-A258-CC4557CD89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5360" y="6309320"/>
            <a:ext cx="1001024" cy="375384"/>
          </a:xfrm>
          <a:prstGeom prst="rect">
            <a:avLst/>
          </a:prstGeom>
        </p:spPr>
      </p:pic>
      <p:pic>
        <p:nvPicPr>
          <p:cNvPr id="15" name="Gráfico 14">
            <a:extLst>
              <a:ext uri="{FF2B5EF4-FFF2-40B4-BE49-F238E27FC236}">
                <a16:creationId xmlns:a16="http://schemas.microsoft.com/office/drawing/2014/main" id="{E45C13C9-5456-00D8-BF19-B4FD5C21F8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54923" y="6328236"/>
            <a:ext cx="948058" cy="33755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F0BC847-2897-EB9E-8EFF-5916293F5E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9511" y="321543"/>
            <a:ext cx="1841854" cy="125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5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DCA9DD91-D4BF-1CFB-15E3-AE991F65333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515211"/>
            <a:ext cx="11521279" cy="4010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F9F2C66-C052-4377-C182-42B00CB657C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16E8E327-264E-59C1-7C9E-29F8AFCBB5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7D852FF6-E046-88F8-5062-1DD58AAF59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</p:spTree>
    <p:extLst>
      <p:ext uri="{BB962C8B-B14F-4D97-AF65-F5344CB8AC3E}">
        <p14:creationId xmlns:p14="http://schemas.microsoft.com/office/powerpoint/2010/main" val="25918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4C849A0-83BD-2C5C-2C60-6B85A3EE87F0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744671" y="2902328"/>
            <a:ext cx="4111969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FF5D94-047C-8F76-CA29-19CCCCF3B261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5361" y="2902328"/>
            <a:ext cx="7066780" cy="3622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D4887EEB-293C-4AFC-BCBD-5E14CAFB6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65"/>
            <a:ext cx="7056784" cy="1559440"/>
          </a:xfrm>
          <a:prstGeom prst="rect">
            <a:avLst/>
          </a:prstGeom>
        </p:spPr>
        <p:txBody>
          <a:bodyPr lIns="0" tIns="0" rIns="0" bIns="0">
            <a:normAutofit fontScale="85000" lnSpcReduction="10000"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76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A0D5C1C-3FE6-F5B2-88B3-FD6DEBD570AE}"/>
              </a:ext>
            </a:extLst>
          </p:cNvPr>
          <p:cNvSpPr/>
          <p:nvPr userDrawn="1"/>
        </p:nvSpPr>
        <p:spPr>
          <a:xfrm>
            <a:off x="335361" y="672120"/>
            <a:ext cx="3164567" cy="5854030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1013480"/>
            <a:ext cx="2490806" cy="521006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EFBE2E86-FC83-A2F1-58A8-C75F7EE18E8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35288" y="671315"/>
            <a:ext cx="8021352" cy="58540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9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D302052C-1A63-7723-C8F2-078856060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005410"/>
            <a:ext cx="4832423" cy="331506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44EC49D-9CB8-105F-957A-7A341423047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849964" y="1005410"/>
            <a:ext cx="6006674" cy="5447926"/>
          </a:xfrm>
          <a:prstGeom prst="rect">
            <a:avLst/>
          </a:prstGeom>
        </p:spPr>
        <p:txBody>
          <a:bodyPr lIns="0" tIns="0" rIns="0" bIns="0" numCol="2" spcCol="36000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 Cras </a:t>
            </a:r>
            <a:r>
              <a:rPr lang="es-ES" dirty="0" err="1"/>
              <a:t>elementum</a:t>
            </a:r>
            <a:r>
              <a:rPr lang="es-ES" dirty="0"/>
              <a:t> ultrices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varius</a:t>
            </a:r>
            <a:r>
              <a:rPr lang="es-ES" dirty="0"/>
              <a:t> a, </a:t>
            </a:r>
            <a:r>
              <a:rPr lang="es-ES" dirty="0" err="1"/>
              <a:t>semper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, </a:t>
            </a:r>
            <a:r>
              <a:rPr lang="es-ES" dirty="0" err="1"/>
              <a:t>euismod</a:t>
            </a:r>
            <a:r>
              <a:rPr lang="es-ES" dirty="0"/>
              <a:t> non, mi. </a:t>
            </a:r>
            <a:r>
              <a:rPr lang="es-ES" dirty="0" err="1"/>
              <a:t>Proin</a:t>
            </a:r>
            <a:r>
              <a:rPr lang="es-ES" dirty="0"/>
              <a:t> </a:t>
            </a:r>
            <a:r>
              <a:rPr lang="es-ES" dirty="0" err="1"/>
              <a:t>porttitor</a:t>
            </a:r>
            <a:r>
              <a:rPr lang="es-ES" dirty="0"/>
              <a:t>,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 </a:t>
            </a:r>
            <a:r>
              <a:rPr lang="es-ES" dirty="0" err="1"/>
              <a:t>nonummy</a:t>
            </a:r>
            <a:r>
              <a:rPr lang="es-ES" dirty="0"/>
              <a:t> </a:t>
            </a:r>
            <a:r>
              <a:rPr lang="es-ES" dirty="0" err="1"/>
              <a:t>molestie</a:t>
            </a:r>
            <a:r>
              <a:rPr lang="es-ES" dirty="0"/>
              <a:t>, </a:t>
            </a:r>
            <a:r>
              <a:rPr lang="es-ES" dirty="0" err="1"/>
              <a:t>enim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eleifend</a:t>
            </a:r>
            <a:r>
              <a:rPr lang="es-ES" dirty="0"/>
              <a:t> mi, non </a:t>
            </a:r>
            <a:r>
              <a:rPr lang="es-ES" dirty="0" err="1"/>
              <a:t>fermentum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nisl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semper</a:t>
            </a:r>
            <a:r>
              <a:rPr lang="es-ES" dirty="0"/>
              <a:t>. </a:t>
            </a:r>
            <a:r>
              <a:rPr lang="es-ES" dirty="0" err="1"/>
              <a:t>Duis</a:t>
            </a:r>
            <a:r>
              <a:rPr lang="es-ES" dirty="0"/>
              <a:t> </a:t>
            </a:r>
            <a:r>
              <a:rPr lang="es-ES" dirty="0" err="1"/>
              <a:t>arcu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</a:t>
            </a:r>
            <a:r>
              <a:rPr lang="es-ES" dirty="0" err="1"/>
              <a:t>scelerisque</a:t>
            </a:r>
            <a:r>
              <a:rPr lang="es-ES" dirty="0"/>
              <a:t> vitae, </a:t>
            </a:r>
            <a:r>
              <a:rPr lang="es-ES" dirty="0" err="1"/>
              <a:t>consequat</a:t>
            </a:r>
            <a:r>
              <a:rPr lang="es-ES" dirty="0"/>
              <a:t> in, </a:t>
            </a:r>
            <a:r>
              <a:rPr lang="es-ES" dirty="0" err="1"/>
              <a:t>pretium</a:t>
            </a:r>
            <a:r>
              <a:rPr lang="es-ES" dirty="0"/>
              <a:t> a,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congue</a:t>
            </a:r>
            <a:r>
              <a:rPr lang="es-ES" dirty="0"/>
              <a:t>. Ut in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libero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Cras </a:t>
            </a:r>
            <a:r>
              <a:rPr lang="es-ES" dirty="0" err="1"/>
              <a:t>vestibulum</a:t>
            </a:r>
            <a:r>
              <a:rPr lang="es-ES" dirty="0"/>
              <a:t> </a:t>
            </a:r>
            <a:r>
              <a:rPr lang="es-ES" dirty="0" err="1"/>
              <a:t>bibendum</a:t>
            </a:r>
            <a:r>
              <a:rPr lang="es-ES" dirty="0"/>
              <a:t>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 leo in </a:t>
            </a:r>
            <a:r>
              <a:rPr lang="es-ES" dirty="0" err="1"/>
              <a:t>pede</a:t>
            </a:r>
            <a:r>
              <a:rPr lang="es-ES" dirty="0"/>
              <a:t>. </a:t>
            </a:r>
            <a:r>
              <a:rPr lang="es-ES" dirty="0" err="1"/>
              <a:t>Praesent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odio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enim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sed </a:t>
            </a:r>
            <a:r>
              <a:rPr lang="es-ES" dirty="0" err="1"/>
              <a:t>dui</a:t>
            </a:r>
            <a:r>
              <a:rPr lang="es-ES" dirty="0"/>
              <a:t> ut </a:t>
            </a:r>
            <a:r>
              <a:rPr lang="es-ES" dirty="0" err="1"/>
              <a:t>augue</a:t>
            </a:r>
            <a:r>
              <a:rPr lang="es-ES" dirty="0"/>
              <a:t> </a:t>
            </a:r>
            <a:r>
              <a:rPr lang="es-ES" dirty="0" err="1"/>
              <a:t>blandit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. </a:t>
            </a:r>
            <a:r>
              <a:rPr lang="es-ES" dirty="0" err="1"/>
              <a:t>Vestibulum</a:t>
            </a:r>
            <a:r>
              <a:rPr lang="es-ES" dirty="0"/>
              <a:t> ante </a:t>
            </a:r>
            <a:r>
              <a:rPr lang="es-ES" dirty="0" err="1"/>
              <a:t>ipsum</a:t>
            </a:r>
            <a:r>
              <a:rPr lang="es-ES" dirty="0"/>
              <a:t> </a:t>
            </a:r>
            <a:r>
              <a:rPr lang="es-ES" dirty="0" err="1"/>
              <a:t>primis</a:t>
            </a:r>
            <a:r>
              <a:rPr lang="es-ES" dirty="0"/>
              <a:t> in </a:t>
            </a:r>
            <a:r>
              <a:rPr lang="es-ES" dirty="0" err="1"/>
              <a:t>faucibus</a:t>
            </a:r>
            <a:r>
              <a:rPr lang="es-ES" dirty="0"/>
              <a:t>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luctus</a:t>
            </a:r>
            <a:r>
              <a:rPr lang="es-ES" dirty="0"/>
              <a:t> et ultrices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cubilia</a:t>
            </a:r>
            <a:r>
              <a:rPr lang="es-ES" dirty="0"/>
              <a:t> </a:t>
            </a:r>
            <a:r>
              <a:rPr lang="es-ES" dirty="0" err="1"/>
              <a:t>Curae</a:t>
            </a:r>
            <a:r>
              <a:rPr lang="es-ES" dirty="0"/>
              <a:t>; </a:t>
            </a:r>
            <a:r>
              <a:rPr lang="es-ES" dirty="0" err="1"/>
              <a:t>Aliquam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Mauris ac mauris sed </a:t>
            </a:r>
            <a:r>
              <a:rPr lang="es-ES" dirty="0" err="1"/>
              <a:t>pede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fermentum</a:t>
            </a:r>
            <a:r>
              <a:rPr lang="es-ES" dirty="0"/>
              <a:t>. </a:t>
            </a:r>
            <a:r>
              <a:rPr lang="es-ES" dirty="0" err="1"/>
              <a:t>Maecenas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ante non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sodales</a:t>
            </a:r>
            <a:r>
              <a:rPr lang="es-ES" dirty="0"/>
              <a:t> </a:t>
            </a:r>
            <a:r>
              <a:rPr lang="es-ES" dirty="0" err="1"/>
              <a:t>hendrerit</a:t>
            </a:r>
            <a:r>
              <a:rPr lang="es-ES" dirty="0"/>
              <a:t>.</a:t>
            </a:r>
          </a:p>
          <a:p>
            <a:r>
              <a:rPr lang="es-ES" dirty="0"/>
              <a:t>Ut </a:t>
            </a:r>
            <a:r>
              <a:rPr lang="es-ES" dirty="0" err="1"/>
              <a:t>velit</a:t>
            </a:r>
            <a:r>
              <a:rPr lang="es-ES" dirty="0"/>
              <a:t> mauris, </a:t>
            </a:r>
            <a:r>
              <a:rPr lang="es-ES" dirty="0" err="1"/>
              <a:t>egestas</a:t>
            </a:r>
            <a:r>
              <a:rPr lang="es-ES" dirty="0"/>
              <a:t> sed, </a:t>
            </a:r>
            <a:r>
              <a:rPr lang="es-ES" dirty="0" err="1"/>
              <a:t>gravida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ornare ut, mi. </a:t>
            </a:r>
            <a:r>
              <a:rPr lang="es-ES" dirty="0" err="1"/>
              <a:t>Aenean</a:t>
            </a:r>
            <a:r>
              <a:rPr lang="es-ES" dirty="0"/>
              <a:t> ut </a:t>
            </a:r>
            <a:r>
              <a:rPr lang="es-ES" dirty="0" err="1"/>
              <a:t>orci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 </a:t>
            </a:r>
            <a:r>
              <a:rPr lang="es-ES" dirty="0" err="1"/>
              <a:t>suscipit</a:t>
            </a:r>
            <a:r>
              <a:rPr lang="es-ES" dirty="0"/>
              <a:t> pulvinar. </a:t>
            </a:r>
            <a:r>
              <a:rPr lang="es-ES" dirty="0" err="1"/>
              <a:t>Nulla</a:t>
            </a:r>
            <a:r>
              <a:rPr lang="es-ES" dirty="0"/>
              <a:t> </a:t>
            </a:r>
            <a:r>
              <a:rPr lang="es-ES" dirty="0" err="1"/>
              <a:t>sollicitudin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</a:t>
            </a:r>
            <a:r>
              <a:rPr lang="es-ES" dirty="0" err="1"/>
              <a:t>varius</a:t>
            </a:r>
            <a:r>
              <a:rPr lang="es-ES" dirty="0"/>
              <a:t>, </a:t>
            </a:r>
            <a:r>
              <a:rPr lang="es-ES" dirty="0" err="1"/>
              <a:t>ligula</a:t>
            </a:r>
            <a:r>
              <a:rPr lang="es-ES" dirty="0"/>
              <a:t> non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aliquam</a:t>
            </a:r>
            <a:r>
              <a:rPr lang="es-ES" dirty="0"/>
              <a:t>, nunc </a:t>
            </a:r>
            <a:r>
              <a:rPr lang="es-ES" dirty="0" err="1"/>
              <a:t>turpis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, in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eros vitae </a:t>
            </a:r>
            <a:r>
              <a:rPr lang="es-ES" dirty="0" err="1"/>
              <a:t>ligula</a:t>
            </a:r>
            <a:r>
              <a:rPr lang="es-ES" dirty="0"/>
              <a:t>.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rhoncus</a:t>
            </a:r>
            <a:r>
              <a:rPr lang="es-ES" dirty="0"/>
              <a:t> nunc et </a:t>
            </a:r>
            <a:r>
              <a:rPr lang="es-ES" dirty="0" err="1"/>
              <a:t>augue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id </a:t>
            </a:r>
            <a:r>
              <a:rPr lang="es-ES" dirty="0" err="1"/>
              <a:t>felis</a:t>
            </a:r>
            <a:r>
              <a:rPr lang="es-ES" dirty="0"/>
              <a:t>. </a:t>
            </a:r>
            <a:r>
              <a:rPr lang="es-ES" dirty="0" err="1"/>
              <a:t>Curabitur</a:t>
            </a:r>
            <a:r>
              <a:rPr lang="es-ES" dirty="0"/>
              <a:t> </a:t>
            </a:r>
            <a:r>
              <a:rPr lang="es-ES" dirty="0" err="1"/>
              <a:t>aliquet</a:t>
            </a:r>
            <a:r>
              <a:rPr lang="es-ES" dirty="0"/>
              <a:t> </a:t>
            </a:r>
            <a:r>
              <a:rPr lang="es-ES" dirty="0" err="1"/>
              <a:t>pellentesque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. </a:t>
            </a:r>
            <a:r>
              <a:rPr lang="es-ES" dirty="0" err="1"/>
              <a:t>Integer</a:t>
            </a:r>
            <a:r>
              <a:rPr lang="es-ES" dirty="0"/>
              <a:t> quis </a:t>
            </a:r>
            <a:r>
              <a:rPr lang="es-ES" dirty="0" err="1"/>
              <a:t>metus</a:t>
            </a:r>
            <a:r>
              <a:rPr lang="es-ES" dirty="0"/>
              <a:t> vitae </a:t>
            </a:r>
            <a:r>
              <a:rPr lang="es-ES" dirty="0" err="1"/>
              <a:t>elit</a:t>
            </a:r>
            <a:r>
              <a:rPr lang="es-ES" dirty="0"/>
              <a:t> </a:t>
            </a:r>
            <a:r>
              <a:rPr lang="es-ES" dirty="0" err="1"/>
              <a:t>lobortis</a:t>
            </a:r>
            <a:r>
              <a:rPr lang="es-ES" dirty="0"/>
              <a:t> </a:t>
            </a:r>
            <a:r>
              <a:rPr lang="es-ES" dirty="0" err="1"/>
              <a:t>egestas</a:t>
            </a:r>
            <a:r>
              <a:rPr lang="es-ES" dirty="0"/>
              <a:t>.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Morbi</a:t>
            </a:r>
            <a:r>
              <a:rPr lang="es-ES" dirty="0"/>
              <a:t> </a:t>
            </a:r>
            <a:r>
              <a:rPr lang="es-ES" dirty="0" err="1"/>
              <a:t>vel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 non mauris </a:t>
            </a:r>
            <a:r>
              <a:rPr lang="es-ES" dirty="0" err="1"/>
              <a:t>convallis</a:t>
            </a:r>
            <a:r>
              <a:rPr lang="es-ES" dirty="0"/>
              <a:t> vehicula. </a:t>
            </a:r>
          </a:p>
        </p:txBody>
      </p:sp>
    </p:spTree>
    <p:extLst>
      <p:ext uri="{BB962C8B-B14F-4D97-AF65-F5344CB8AC3E}">
        <p14:creationId xmlns:p14="http://schemas.microsoft.com/office/powerpoint/2010/main" val="152057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08CA89E-D141-22A1-E8BC-10CAEAAC9727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2661323"/>
            <a:ext cx="11521280" cy="386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B76D2335-42E9-BE6B-1A13-2A63BFFF801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59" y="1005410"/>
            <a:ext cx="576063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F746C528-2770-5383-FC81-D2EB43CD87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69472" y="1005410"/>
            <a:ext cx="5087166" cy="116136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235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A1D03-9F1E-7B7C-20D4-49B53D191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2" y="2118630"/>
            <a:ext cx="3486072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24F700D2-9049-B030-9949-88687DD3BBCB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4157865" y="2118630"/>
            <a:ext cx="3703517" cy="20229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3169051-8786-54DB-539E-5B374736B07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329362" y="4476946"/>
            <a:ext cx="349260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1761987A-84F2-464E-967C-02D82DA63DC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157329" y="4476946"/>
            <a:ext cx="3703516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5" name="Picture Placeholder 8">
            <a:extLst>
              <a:ext uri="{FF2B5EF4-FFF2-40B4-BE49-F238E27FC236}">
                <a16:creationId xmlns:a16="http://schemas.microsoft.com/office/drawing/2014/main" id="{0149CE8E-1295-53CB-6D57-A4C1BC5CA0F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196741" y="4476946"/>
            <a:ext cx="3659897" cy="2022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AC0DBD-0B55-93F6-9975-995CE48F288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138C8B7A-A4F9-04E9-89B4-BDCE3407D957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196742" y="2118630"/>
            <a:ext cx="3659897" cy="2030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8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9421F8F-03A2-F2D5-1089-2DDDFB89BC85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4354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8B0F6D2E-5AD2-5D44-8982-F2B5DAB340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1" y="5677030"/>
            <a:ext cx="3544352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770A16F-1597-59D8-E0E4-0EBC3C736E43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5139632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8418D691-8F29-1E14-8DFA-E098D1E3179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8" name="Marcador de texto 6">
            <a:extLst>
              <a:ext uri="{FF2B5EF4-FFF2-40B4-BE49-F238E27FC236}">
                <a16:creationId xmlns:a16="http://schemas.microsoft.com/office/drawing/2014/main" id="{BBF87B5E-9EE1-F76E-B77C-CF550EB8BE6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92FDA675-28E7-820C-C875-CA488830846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3958" y="2522184"/>
            <a:ext cx="3744086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A259F9CE-D38D-7D39-CC73-82E19C36952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423690" y="5677030"/>
            <a:ext cx="3544351" cy="83637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A6CFFCE9-9974-52BB-D47C-457EA050110B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4423690" y="5139632"/>
            <a:ext cx="3544517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7076DAA-AA06-6CB4-BA87-31D3E6F9F54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12288" y="2522184"/>
            <a:ext cx="3534749" cy="22754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24" name="Marcador de texto 4">
            <a:extLst>
              <a:ext uri="{FF2B5EF4-FFF2-40B4-BE49-F238E27FC236}">
                <a16:creationId xmlns:a16="http://schemas.microsoft.com/office/drawing/2014/main" id="{B0791D76-1B40-73C1-CEE6-DE249ADAD071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8312288" y="5661650"/>
            <a:ext cx="3534749" cy="85175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.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95E4E36D-6F5E-DB54-B94A-37662555BDB6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312288" y="5139632"/>
            <a:ext cx="3534749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56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5AE3857F-75CD-ABF9-3937-BE50279F54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766720" y="1008858"/>
            <a:ext cx="5047673" cy="76395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4BD3C42-67C0-FAC8-E04B-7EBB0AD5520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5360" y="2522184"/>
            <a:ext cx="3549807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2D8885B-ACC3-AADD-0762-E18BE65EAD5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220528" y="2522184"/>
            <a:ext cx="3747156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BD496A14-BE8C-A50D-C4C2-A6634EC2091B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303044" y="2522184"/>
            <a:ext cx="3543993" cy="4003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9" name="Marcador de texto 7">
            <a:extLst>
              <a:ext uri="{FF2B5EF4-FFF2-40B4-BE49-F238E27FC236}">
                <a16:creationId xmlns:a16="http://schemas.microsoft.com/office/drawing/2014/main" id="{CBE54687-F593-F160-6C8D-4FADB72EF90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D10EFE14-0705-EE78-FCCF-51690E431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072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F8B394FD-C105-14B3-A326-62C3C353A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663594"/>
            <a:ext cx="11521279" cy="5862556"/>
          </a:xfrm>
          <a:prstGeom prst="rect">
            <a:avLst/>
          </a:prstGeom>
          <a:solidFill>
            <a:srgbClr val="80CBE8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12253D60-ECB0-AE05-DD12-E18ACEF97DD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70721" y="2060848"/>
            <a:ext cx="10465839" cy="40324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Opener</a:t>
            </a:r>
            <a:endParaRPr lang="es-ES" dirty="0"/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E2F51D20-4379-815E-097A-817C823A4FD8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670720" y="946827"/>
            <a:ext cx="3985120" cy="970005"/>
          </a:xfrm>
          <a:prstGeom prst="rect">
            <a:avLst/>
          </a:prstGeom>
        </p:spPr>
        <p:txBody>
          <a:bodyPr lIns="0" tIns="0" rIns="0" anchor="t" anchorCtr="0">
            <a:noAutofit/>
          </a:bodyPr>
          <a:lstStyle>
            <a:lvl1pPr marL="0" indent="0" algn="l">
              <a:buNone/>
              <a:defRPr sz="80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</p:spTree>
    <p:extLst>
      <p:ext uri="{BB962C8B-B14F-4D97-AF65-F5344CB8AC3E}">
        <p14:creationId xmlns:p14="http://schemas.microsoft.com/office/powerpoint/2010/main" val="3495924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D505E1F-3C05-79A6-C700-406F17C7A3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335361" y="333226"/>
            <a:ext cx="11521278" cy="1379265"/>
          </a:xfrm>
          <a:prstGeom prst="rect">
            <a:avLst/>
          </a:prstGeom>
          <a:solidFill>
            <a:srgbClr val="FF500B"/>
          </a:solidFill>
          <a:ln w="0">
            <a:solidFill>
              <a:srgbClr val="FF500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57BF7E0-65D2-3E35-E750-46E11B79C4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3899" y="3431689"/>
            <a:ext cx="1001024" cy="375384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140E7C12-7D0F-ADFE-6F77-3BA6A616D8A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4569" y="3450605"/>
            <a:ext cx="948058" cy="337553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FAF8F3B-1416-CE19-8126-CA2BCA0EA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77" hasCustomPrompt="1"/>
          </p:nvPr>
        </p:nvSpPr>
        <p:spPr>
          <a:xfrm>
            <a:off x="8904312" y="6350447"/>
            <a:ext cx="2998648" cy="17931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16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WWW.OPENSCIENCEFAIR.EU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79A46B8-8E8D-8234-EFB9-E75E27D56A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3051" y="2050684"/>
            <a:ext cx="1584176" cy="107648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F188AF9-0E44-2D72-D3D1-D702C6B9E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23392" y="561193"/>
            <a:ext cx="10945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5400" dirty="0" err="1">
                <a:latin typeface="+mj-lt"/>
              </a:rPr>
              <a:t>Thank</a:t>
            </a:r>
            <a:r>
              <a:rPr lang="es-ES" sz="5400" dirty="0">
                <a:latin typeface="+mj-lt"/>
              </a:rPr>
              <a:t> </a:t>
            </a:r>
            <a:r>
              <a:rPr lang="es-ES" sz="5400" dirty="0" err="1">
                <a:latin typeface="+mj-lt"/>
              </a:rPr>
              <a:t>you</a:t>
            </a:r>
            <a:endParaRPr lang="es-ES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3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arcador de texto 7">
            <a:extLst>
              <a:ext uri="{FF2B5EF4-FFF2-40B4-BE49-F238E27FC236}">
                <a16:creationId xmlns:a16="http://schemas.microsoft.com/office/drawing/2014/main" id="{198C0ACD-22E6-A656-7A3A-3DFCD4121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69" hasCustomPrompt="1"/>
          </p:nvPr>
        </p:nvSpPr>
        <p:spPr>
          <a:xfrm>
            <a:off x="335360" y="1005410"/>
            <a:ext cx="3757394" cy="119945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latin typeface="+mj-lt"/>
              </a:defRPr>
            </a:lvl1pPr>
          </a:lstStyle>
          <a:p>
            <a:r>
              <a:rPr lang="es-ES" dirty="0"/>
              <a:t>Table </a:t>
            </a:r>
            <a:r>
              <a:rPr lang="es-ES" dirty="0" err="1"/>
              <a:t>of</a:t>
            </a:r>
            <a:r>
              <a:rPr lang="es-ES" dirty="0"/>
              <a:t> Content</a:t>
            </a:r>
          </a:p>
        </p:txBody>
      </p:sp>
      <p:sp>
        <p:nvSpPr>
          <p:cNvPr id="32" name="Marcador de texto 6">
            <a:extLst>
              <a:ext uri="{FF2B5EF4-FFF2-40B4-BE49-F238E27FC236}">
                <a16:creationId xmlns:a16="http://schemas.microsoft.com/office/drawing/2014/main" id="{5708E988-0672-A616-EDEF-8CE3CB836C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96238" y="1007740"/>
            <a:ext cx="3860402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33" name="Marcador de texto 7">
            <a:extLst>
              <a:ext uri="{FF2B5EF4-FFF2-40B4-BE49-F238E27FC236}">
                <a16:creationId xmlns:a16="http://schemas.microsoft.com/office/drawing/2014/main" id="{06193452-80C9-AFE5-1530-13A2316A307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192854" y="836712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 spc="0" baseline="0">
                <a:latin typeface="+mj-lt"/>
              </a:defRPr>
            </a:lvl1pPr>
          </a:lstStyle>
          <a:p>
            <a:r>
              <a:rPr lang="es-ES" dirty="0"/>
              <a:t>01.</a:t>
            </a:r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894BD32A-E3BF-DB15-92B1-CFE6A3773D72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7195747" y="1521549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02.</a:t>
            </a:r>
          </a:p>
        </p:txBody>
      </p:sp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B5BE0DA1-2EE1-F5A7-B3C3-CA9636CC91F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7220358" y="218887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03.</a:t>
            </a:r>
          </a:p>
        </p:txBody>
      </p:sp>
      <p:sp>
        <p:nvSpPr>
          <p:cNvPr id="4" name="Marcador de texto 7">
            <a:extLst>
              <a:ext uri="{FF2B5EF4-FFF2-40B4-BE49-F238E27FC236}">
                <a16:creationId xmlns:a16="http://schemas.microsoft.com/office/drawing/2014/main" id="{6DDEFCD9-4739-F193-66F0-D6F31111CC44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7220358" y="2852830"/>
            <a:ext cx="793486" cy="492975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indent="0" algn="r">
              <a:buNone/>
              <a:defRPr sz="2800" b="0">
                <a:latin typeface="+mj-lt"/>
              </a:defRPr>
            </a:lvl1pPr>
          </a:lstStyle>
          <a:p>
            <a:r>
              <a:rPr lang="es-ES" dirty="0"/>
              <a:t>04.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9C44F7C8-6A19-022D-0780-AA0FA6E80CD0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7997824" y="1692577"/>
            <a:ext cx="3858815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B10E04DC-597D-90F6-288A-6B4AC6770ED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8024812" y="235989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63CFA1F-FCC2-5B1B-7454-9B4251C9BE2B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024812" y="3023858"/>
            <a:ext cx="3854647" cy="32194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buNone/>
              <a:defRPr sz="2800" b="0">
                <a:latin typeface="+mj-lt"/>
              </a:defRPr>
            </a:lvl1pPr>
          </a:lstStyle>
          <a:p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74049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632DFED1-2346-C2CE-A2FB-4E9B1D415E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12191999" cy="6858000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F8D6759B-C823-4516-91BE-F88B228FFD4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668491"/>
            <a:ext cx="8712968" cy="2760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9DE5D-C80E-24F2-EDBF-5EEE68AA43B1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2784-458D-E38E-DD89-3CEEE5C134E9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28">
            <a:extLst>
              <a:ext uri="{FF2B5EF4-FFF2-40B4-BE49-F238E27FC236}">
                <a16:creationId xmlns:a16="http://schemas.microsoft.com/office/drawing/2014/main" id="{823CE0BD-55CC-15BB-0AAB-38EED88211A7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NAME OF PRESENTATION</a:t>
            </a: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A6CBF4-C8A8-8ACA-E637-3D778B777A70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2025</a:t>
            </a:r>
          </a:p>
        </p:txBody>
      </p:sp>
      <p:pic>
        <p:nvPicPr>
          <p:cNvPr id="7" name="Gráfico 1">
            <a:extLst>
              <a:ext uri="{FF2B5EF4-FFF2-40B4-BE49-F238E27FC236}">
                <a16:creationId xmlns:a16="http://schemas.microsoft.com/office/drawing/2014/main" id="{83591A3E-7D00-9D78-BF80-C56A2DFE5F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9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2322978D-83CE-4B05-A252-DA742FCEE69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667026"/>
            <a:ext cx="5760640" cy="27619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/>
              <a:t>“Full page </a:t>
            </a:r>
            <a:r>
              <a:rPr lang="es-ES" dirty="0" err="1"/>
              <a:t>quote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sentence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asit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64DCD117-DF5D-4DEB-91C1-7EB4A5A45FE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431361" y="667026"/>
            <a:ext cx="5422780" cy="5853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01E13CCF-5E06-470E-AA77-C62F07E7D0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3431570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C6A626E7-7D7F-4085-AF0B-296B1619906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35360" y="3429000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F6899BA0-2663-4C71-9A9F-668F5E77F17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35360" y="1005410"/>
            <a:ext cx="540060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4639ACA9-FCF3-41C5-822E-2C57CA27695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3757394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39D58CE7-5825-4FF4-BA2D-60637BBC3D1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096000" y="5015746"/>
            <a:ext cx="5760640" cy="8363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Sed non </a:t>
            </a:r>
            <a:r>
              <a:rPr lang="es-ES" dirty="0" err="1"/>
              <a:t>risus</a:t>
            </a:r>
            <a:r>
              <a:rPr lang="es-ES" dirty="0"/>
              <a:t>. </a:t>
            </a:r>
            <a:r>
              <a:rPr lang="es-ES" dirty="0" err="1"/>
              <a:t>Suspendisse</a:t>
            </a:r>
            <a:r>
              <a:rPr lang="es-ES" dirty="0"/>
              <a:t> </a:t>
            </a:r>
            <a:r>
              <a:rPr lang="es-ES" dirty="0" err="1"/>
              <a:t>lectus</a:t>
            </a:r>
            <a:r>
              <a:rPr lang="es-ES" dirty="0"/>
              <a:t> tortor,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, </a:t>
            </a:r>
            <a:r>
              <a:rPr lang="es-ES" dirty="0" err="1"/>
              <a:t>ultricies</a:t>
            </a:r>
            <a:r>
              <a:rPr lang="es-ES" dirty="0"/>
              <a:t> sed, dolor.</a:t>
            </a:r>
          </a:p>
        </p:txBody>
      </p:sp>
      <p:sp>
        <p:nvSpPr>
          <p:cNvPr id="13" name="Marcador de texto 6">
            <a:extLst>
              <a:ext uri="{FF2B5EF4-FFF2-40B4-BE49-F238E27FC236}">
                <a16:creationId xmlns:a16="http://schemas.microsoft.com/office/drawing/2014/main" id="{4C970273-B8BF-42E6-A31E-0160F8215A1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35360" y="5013176"/>
            <a:ext cx="3544353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192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CB06BF06-A0FB-5CCA-1AF2-555CE6656BC4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988425" y="1982169"/>
            <a:ext cx="2868215" cy="28509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C509EE57-7A84-9A42-8970-48536120834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987132" y="4913150"/>
            <a:ext cx="2869508" cy="160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E5EBBC9-CA41-CCF2-F7A9-440EC0037AD5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6085909" y="5595070"/>
            <a:ext cx="2821607" cy="926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334104" y="667097"/>
            <a:ext cx="2816276" cy="22173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C6B55C39-F81E-5799-8956-82F350F8081B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334104" y="2961098"/>
            <a:ext cx="2813555" cy="28441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4C2C21B-F5AD-38E7-07E1-6D09288EE1DA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32789" y="5880621"/>
            <a:ext cx="2813555" cy="640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9FF46BCD-E45D-E558-706F-9C77792E18E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27388" y="666303"/>
            <a:ext cx="2784187" cy="1232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97D277-FDE6-364E-EA19-127A32A67611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3227322" y="1982169"/>
            <a:ext cx="2784253" cy="2841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525B8203-B61C-1686-8A41-DA0B2453FBFD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3225960" y="4901631"/>
            <a:ext cx="2785615" cy="16198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9C496F48-E17A-CF02-092D-B1A95C56B5C6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6091238" y="666303"/>
            <a:ext cx="2816276" cy="189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1F75D2F-B602-4B12-BFE3-634D44389C59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6088517" y="2641600"/>
            <a:ext cx="2821607" cy="28756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C1888806-0FC2-7574-4087-1EDE0769B7ED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987546" y="666303"/>
            <a:ext cx="2869094" cy="1235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1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5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8">
            <a:extLst>
              <a:ext uri="{FF2B5EF4-FFF2-40B4-BE49-F238E27FC236}">
                <a16:creationId xmlns:a16="http://schemas.microsoft.com/office/drawing/2014/main" id="{A75FEBB4-AF02-4724-A159-38260D3A681B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10382" y="840466"/>
            <a:ext cx="6566493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2FBD58D9-DE7D-4C82-B323-85208B81DF9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55" name="Picture Placeholder 8">
            <a:extLst>
              <a:ext uri="{FF2B5EF4-FFF2-40B4-BE49-F238E27FC236}">
                <a16:creationId xmlns:a16="http://schemas.microsoft.com/office/drawing/2014/main" id="{D2A79357-7BE0-4ACD-9F85-B559FE17F83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5" name="Picture Placeholder 8">
            <a:extLst>
              <a:ext uri="{FF2B5EF4-FFF2-40B4-BE49-F238E27FC236}">
                <a16:creationId xmlns:a16="http://schemas.microsoft.com/office/drawing/2014/main" id="{13A6787B-C414-4B44-8344-B2E1939D4FE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66" name="Picture Placeholder 8">
            <a:extLst>
              <a:ext uri="{FF2B5EF4-FFF2-40B4-BE49-F238E27FC236}">
                <a16:creationId xmlns:a16="http://schemas.microsoft.com/office/drawing/2014/main" id="{25C4CB61-63A9-43F1-83EA-437B12B6EEF9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0" name="Picture Placeholder 8">
            <a:extLst>
              <a:ext uri="{FF2B5EF4-FFF2-40B4-BE49-F238E27FC236}">
                <a16:creationId xmlns:a16="http://schemas.microsoft.com/office/drawing/2014/main" id="{61BA5426-E692-42FC-A1EB-379E9B7B7F73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1" name="Picture Placeholder 8">
            <a:extLst>
              <a:ext uri="{FF2B5EF4-FFF2-40B4-BE49-F238E27FC236}">
                <a16:creationId xmlns:a16="http://schemas.microsoft.com/office/drawing/2014/main" id="{DED1BFAF-EB0E-48C5-A268-2FFB8181823B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9328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7415212" y="837651"/>
            <a:ext cx="4245371" cy="5512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57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D8D34AF-698A-3E98-C68E-3B5BF520EB50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5756698" y="665312"/>
            <a:ext cx="5903886" cy="5684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618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4CEDE89-826B-E571-3DC7-47AFB3808B5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721" y="4170826"/>
            <a:ext cx="4752441" cy="228251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rgbClr val="023C66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70F6D05D-BB44-6197-0AF7-8CE388F85F13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7401719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A5C563-FB55-927B-9ECD-E2A4F8D77EE1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9698831" y="837651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C66C9C30-6B2C-7B1E-39D2-120AFCC065A7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412236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F4A7898A-241D-1B46-598A-0FC24D1C339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9709348" y="2794890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CA11CCBE-644E-47DB-EFA1-C467FBB37C5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7415212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40F3FB21-71BF-FF41-965A-61FD54BF201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9712324" y="4740107"/>
            <a:ext cx="1961752" cy="16125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14E6AAC-7D82-04CE-BF9D-7D50D68C100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77338" y="665310"/>
            <a:ext cx="7079302" cy="586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CADC1B0F-E640-91CC-52F9-2840FF7E35D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4032448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1B2B30F-EE12-D4D5-C198-B2E14571BE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2517578"/>
            <a:ext cx="4032448" cy="4007766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9C610CA2-56C6-25D7-BB67-D18C5BF688C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35360" y="1844824"/>
            <a:ext cx="4032448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2759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7">
            <a:extLst>
              <a:ext uri="{FF2B5EF4-FFF2-40B4-BE49-F238E27FC236}">
                <a16:creationId xmlns:a16="http://schemas.microsoft.com/office/drawing/2014/main" id="{A5A4A129-5E52-B4CA-2061-AE70A66D3B4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73896" y="3322240"/>
            <a:ext cx="4745989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solidFill>
                  <a:srgbClr val="023C66"/>
                </a:solidFill>
                <a:latin typeface="+mj-lt"/>
              </a:defRPr>
            </a:lvl1pPr>
          </a:lstStyle>
          <a:p>
            <a:r>
              <a:rPr lang="es-ES" dirty="0" err="1"/>
              <a:t>Intro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22522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u="none" strike="noStrike">
              <a:solidFill>
                <a:srgbClr val="000000"/>
              </a:solidFill>
              <a:uFillTx/>
              <a:latin typeface="Suisse Int'l Light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subTitle"/>
          </p:nvPr>
        </p:nvSpPr>
        <p:spPr>
          <a:xfrm>
            <a:off x="6431400" y="309240"/>
            <a:ext cx="5424840" cy="456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lstStyle/>
          <a:p>
            <a:fld id="{9827C06D-F255-4012-AD05-406C1514112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50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>
            <a:extLst>
              <a:ext uri="{FF2B5EF4-FFF2-40B4-BE49-F238E27FC236}">
                <a16:creationId xmlns:a16="http://schemas.microsoft.com/office/drawing/2014/main" id="{1543EF5D-5665-0F2F-B5ED-877201827A8F}"/>
              </a:ext>
            </a:extLst>
          </p:cNvPr>
          <p:cNvSpPr>
            <a:spLocks/>
          </p:cNvSpPr>
          <p:nvPr userDrawn="1"/>
        </p:nvSpPr>
        <p:spPr>
          <a:xfrm>
            <a:off x="330422" y="657474"/>
            <a:ext cx="5045497" cy="5867868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arcador de texto 7">
            <a:extLst>
              <a:ext uri="{FF2B5EF4-FFF2-40B4-BE49-F238E27FC236}">
                <a16:creationId xmlns:a16="http://schemas.microsoft.com/office/drawing/2014/main" id="{701239D2-F705-CB2E-C95D-86A0724F346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3078" y="1005410"/>
            <a:ext cx="4541190" cy="47619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3EB09DD9-D015-293F-A83F-76B500678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438" y="2514130"/>
            <a:ext cx="4387826" cy="367855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1C3C136-BCC8-68AF-BCF1-A3B61545B60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55438" y="1844824"/>
            <a:ext cx="4541190" cy="32194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  <p:sp>
        <p:nvSpPr>
          <p:cNvPr id="4" name="Picture Placeholder 16">
            <a:extLst>
              <a:ext uri="{FF2B5EF4-FFF2-40B4-BE49-F238E27FC236}">
                <a16:creationId xmlns:a16="http://schemas.microsoft.com/office/drawing/2014/main" id="{7713CB27-8A3E-E468-6485-FCCECF72F4A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0558" y="665312"/>
            <a:ext cx="6146081" cy="5860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41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718D74AA-6A79-79EA-3FD0-44B1ADCFBA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2736" y="1005410"/>
            <a:ext cx="5423903" cy="482763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te </a:t>
            </a:r>
            <a:r>
              <a:rPr lang="es-ES" dirty="0" err="1"/>
              <a:t>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endParaRPr lang="es-ES" dirty="0"/>
          </a:p>
        </p:txBody>
      </p:sp>
      <p:sp>
        <p:nvSpPr>
          <p:cNvPr id="5" name="Marcador de texto 7">
            <a:extLst>
              <a:ext uri="{FF2B5EF4-FFF2-40B4-BE49-F238E27FC236}">
                <a16:creationId xmlns:a16="http://schemas.microsoft.com/office/drawing/2014/main" id="{C68DE567-4B00-34D2-C911-18276B2C4F0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D35588E0-3D44-659E-F873-9354944121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629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4BBE8212-73C5-0139-3EDF-FD66CDE692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55840" y="2852936"/>
            <a:ext cx="7200800" cy="299965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5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posuere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 </a:t>
            </a:r>
            <a:r>
              <a:rPr lang="es-ES" dirty="0" err="1"/>
              <a:t>massa</a:t>
            </a:r>
            <a:r>
              <a:rPr lang="es-ES" dirty="0"/>
              <a:t>, ut commodo </a:t>
            </a:r>
            <a:r>
              <a:rPr lang="es-ES" dirty="0" err="1"/>
              <a:t>sapien</a:t>
            </a:r>
            <a:r>
              <a:rPr lang="es-ES" dirty="0"/>
              <a:t> </a:t>
            </a:r>
            <a:r>
              <a:rPr lang="es-ES" dirty="0" err="1"/>
              <a:t>dignissim</a:t>
            </a:r>
            <a:r>
              <a:rPr lang="es-ES" dirty="0"/>
              <a:t> </a:t>
            </a:r>
            <a:r>
              <a:rPr lang="es-ES" dirty="0" err="1"/>
              <a:t>nec</a:t>
            </a:r>
            <a:r>
              <a:rPr lang="es-ES" dirty="0"/>
              <a:t>. Mauris ac </a:t>
            </a:r>
            <a:r>
              <a:rPr lang="es-ES" dirty="0" err="1"/>
              <a:t>efficitur</a:t>
            </a:r>
            <a:r>
              <a:rPr lang="es-ES" dirty="0"/>
              <a:t> </a:t>
            </a:r>
            <a:r>
              <a:rPr lang="es-ES" dirty="0" err="1"/>
              <a:t>velit</a:t>
            </a:r>
            <a:r>
              <a:rPr lang="es-ES" dirty="0"/>
              <a:t>, quis </a:t>
            </a:r>
            <a:r>
              <a:rPr lang="es-ES" dirty="0" err="1"/>
              <a:t>feugiat</a:t>
            </a:r>
            <a:r>
              <a:rPr lang="es-ES" dirty="0"/>
              <a:t> </a:t>
            </a:r>
            <a:r>
              <a:rPr lang="es-ES" dirty="0" err="1"/>
              <a:t>metus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CA003CA1-6F30-5359-3357-E4ADDA4AAB0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35360" y="1005410"/>
            <a:ext cx="5760640" cy="57606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just">
              <a:buNone/>
              <a:defRPr sz="4400" b="0">
                <a:latin typeface="+mj-lt"/>
              </a:defRPr>
            </a:lvl1pPr>
          </a:lstStyle>
          <a:p>
            <a:r>
              <a:rPr lang="es-ES" dirty="0" err="1"/>
              <a:t>Title</a:t>
            </a:r>
            <a:r>
              <a:rPr lang="es-ES" dirty="0"/>
              <a:t> </a:t>
            </a:r>
            <a:r>
              <a:rPr lang="es-ES" dirty="0" err="1"/>
              <a:t>goes</a:t>
            </a:r>
            <a:r>
              <a:rPr lang="es-ES" dirty="0"/>
              <a:t> </a:t>
            </a:r>
            <a:r>
              <a:rPr lang="es-ES" dirty="0" err="1"/>
              <a:t>here</a:t>
            </a:r>
            <a:endParaRPr lang="es-ES" dirty="0"/>
          </a:p>
        </p:txBody>
      </p:sp>
      <p:sp>
        <p:nvSpPr>
          <p:cNvPr id="9" name="Marcador de texto 6">
            <a:extLst>
              <a:ext uri="{FF2B5EF4-FFF2-40B4-BE49-F238E27FC236}">
                <a16:creationId xmlns:a16="http://schemas.microsoft.com/office/drawing/2014/main" id="{DA35D040-2803-1085-B045-6D2E3CBD3F6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5360" y="1844824"/>
            <a:ext cx="5760640" cy="7200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800" b="0">
                <a:latin typeface="Suisse Int'l Condensed" panose="020B0306000000000000"/>
              </a:defRPr>
            </a:lvl1pPr>
          </a:lstStyle>
          <a:p>
            <a:r>
              <a:rPr lang="es-ES" dirty="0" err="1"/>
              <a:t>Heading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9127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1A58BD1-11A1-865C-5F04-92D443068775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35360" y="668016"/>
            <a:ext cx="7716558" cy="58573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CLICK HERE TO ADD AN IMAGE</a:t>
            </a:r>
          </a:p>
          <a:p>
            <a:endParaRPr lang="en-US" dirty="0"/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5D78A69-D175-2C95-A770-6E994FB6D3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7278" y="1820145"/>
            <a:ext cx="3469362" cy="470519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lnSpc>
                <a:spcPts val="1600"/>
              </a:lnSpc>
              <a:spcBef>
                <a:spcPts val="100"/>
              </a:spcBef>
              <a:buFontTx/>
              <a:buNone/>
              <a:defRPr sz="1600" b="0" baseline="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</a:p>
        </p:txBody>
      </p:sp>
      <p:sp>
        <p:nvSpPr>
          <p:cNvPr id="5" name="Marcador de texto 6">
            <a:extLst>
              <a:ext uri="{FF2B5EF4-FFF2-40B4-BE49-F238E27FC236}">
                <a16:creationId xmlns:a16="http://schemas.microsoft.com/office/drawing/2014/main" id="{DB5B2DBF-A789-B929-8970-5FB4F0133F1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8387278" y="668017"/>
            <a:ext cx="3469362" cy="816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 b="0">
                <a:latin typeface="Suisse Int'l Condensed" panose="020B0306000000000000" pitchFamily="34" charset="0"/>
              </a:defRPr>
            </a:lvl1pPr>
          </a:lstStyle>
          <a:p>
            <a:r>
              <a:rPr lang="es-ES" dirty="0" err="1"/>
              <a:t>Subtitle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872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bg>
      <p:bgPr>
        <a:solidFill>
          <a:srgbClr val="80CB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5360" y="1448416"/>
            <a:ext cx="11521280" cy="423750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3500"/>
              </a:lnSpc>
              <a:spcBef>
                <a:spcPts val="100"/>
              </a:spcBef>
              <a:buFontTx/>
              <a:buNone/>
              <a:defRPr sz="3600" b="0" baseline="0">
                <a:solidFill>
                  <a:srgbClr val="023C66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Donec</a:t>
            </a:r>
            <a:r>
              <a:rPr lang="es-ES" dirty="0"/>
              <a:t> </a:t>
            </a:r>
            <a:r>
              <a:rPr lang="es-ES" dirty="0" err="1"/>
              <a:t>pharetra</a:t>
            </a:r>
            <a:r>
              <a:rPr lang="es-ES" dirty="0"/>
              <a:t> </a:t>
            </a:r>
            <a:r>
              <a:rPr lang="es-ES" dirty="0" err="1"/>
              <a:t>risus</a:t>
            </a:r>
            <a:r>
              <a:rPr lang="es-ES" dirty="0"/>
              <a:t> </a:t>
            </a:r>
            <a:r>
              <a:rPr lang="es-ES" dirty="0" err="1"/>
              <a:t>tempus</a:t>
            </a:r>
            <a:r>
              <a:rPr lang="es-ES" dirty="0"/>
              <a:t>,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sapien</a:t>
            </a:r>
            <a:r>
              <a:rPr lang="es-ES" dirty="0"/>
              <a:t> quis, </a:t>
            </a:r>
            <a:r>
              <a:rPr lang="es-ES" dirty="0" err="1"/>
              <a:t>hendrerit</a:t>
            </a:r>
            <a:r>
              <a:rPr lang="es-ES" dirty="0"/>
              <a:t> </a:t>
            </a:r>
            <a:r>
              <a:rPr lang="es-ES" dirty="0" err="1"/>
              <a:t>nibh</a:t>
            </a:r>
            <a:r>
              <a:rPr lang="es-ES" dirty="0"/>
              <a:t>. </a:t>
            </a:r>
            <a:r>
              <a:rPr lang="es-ES" dirty="0" err="1"/>
              <a:t>Fusce</a:t>
            </a:r>
            <a:r>
              <a:rPr lang="es-ES" dirty="0"/>
              <a:t> ut </a:t>
            </a:r>
            <a:r>
              <a:rPr lang="es-ES" dirty="0" err="1"/>
              <a:t>malesuada</a:t>
            </a:r>
            <a:r>
              <a:rPr lang="es-ES" dirty="0"/>
              <a:t> </a:t>
            </a:r>
            <a:r>
              <a:rPr lang="es-ES" dirty="0" err="1"/>
              <a:t>erat</a:t>
            </a:r>
            <a:r>
              <a:rPr lang="es-ES" dirty="0"/>
              <a:t>.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  <a:r>
              <a:rPr lang="es-ES" dirty="0" err="1"/>
              <a:t>ullamcorper</a:t>
            </a:r>
            <a:r>
              <a:rPr lang="es-ES" dirty="0"/>
              <a:t> nunc. </a:t>
            </a:r>
            <a:r>
              <a:rPr lang="es-ES" dirty="0" err="1"/>
              <a:t>Sec</a:t>
            </a:r>
            <a:r>
              <a:rPr lang="es-ES" dirty="0"/>
              <a:t> </a:t>
            </a:r>
            <a:r>
              <a:rPr lang="es-ES" dirty="0" err="1"/>
              <a:t>Sollicitundin</a:t>
            </a:r>
            <a:r>
              <a:rPr lang="es-ES" dirty="0"/>
              <a:t> </a:t>
            </a:r>
            <a:r>
              <a:rPr lang="es-ES" dirty="0" err="1"/>
              <a:t>volutpat</a:t>
            </a:r>
            <a:r>
              <a:rPr lang="es-ES" dirty="0"/>
              <a:t> </a:t>
            </a:r>
            <a:r>
              <a:rPr lang="es-ES" dirty="0" err="1"/>
              <a:t>diam</a:t>
            </a:r>
            <a:r>
              <a:rPr lang="es-ES" dirty="0"/>
              <a:t> </a:t>
            </a:r>
            <a:r>
              <a:rPr lang="es-ES" dirty="0" err="1"/>
              <a:t>eu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810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0F87DF8-D033-25EA-AAC1-79CF619E6EF7}"/>
              </a:ext>
            </a:extLst>
          </p:cNvPr>
          <p:cNvSpPr>
            <a:spLocks/>
          </p:cNvSpPr>
          <p:nvPr userDrawn="1"/>
        </p:nvSpPr>
        <p:spPr>
          <a:xfrm>
            <a:off x="335362" y="1880828"/>
            <a:ext cx="11521276" cy="3096344"/>
          </a:xfrm>
          <a:prstGeom prst="rect">
            <a:avLst/>
          </a:prstGeom>
          <a:solidFill>
            <a:srgbClr val="FF500B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AACFF13F-5D44-7198-1374-0F369A4892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000" y="2168860"/>
            <a:ext cx="10850133" cy="2520279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ts val="4400"/>
              </a:lnSpc>
              <a:spcBef>
                <a:spcPts val="100"/>
              </a:spcBef>
              <a:buFontTx/>
              <a:buNone/>
              <a:defRPr sz="4400" b="0" baseline="0">
                <a:solidFill>
                  <a:schemeClr val="tx1"/>
                </a:solidFill>
                <a:latin typeface="+mj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277FDAB4-1E04-F830-8DE9-9522E6E14800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1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1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7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BF53973-CF9E-415F-B94C-F1F9DE5409EC}"/>
              </a:ext>
            </a:extLst>
          </p:cNvPr>
          <p:cNvSpPr/>
          <p:nvPr userDrawn="1"/>
        </p:nvSpPr>
        <p:spPr>
          <a:xfrm>
            <a:off x="2001694" y="0"/>
            <a:ext cx="10190305" cy="332656"/>
          </a:xfrm>
          <a:prstGeom prst="rect">
            <a:avLst/>
          </a:prstGeom>
          <a:solidFill>
            <a:srgbClr val="80C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DF31E3-C5D5-4797-8E2D-B7608D454A37}"/>
              </a:ext>
            </a:extLst>
          </p:cNvPr>
          <p:cNvSpPr/>
          <p:nvPr userDrawn="1"/>
        </p:nvSpPr>
        <p:spPr>
          <a:xfrm>
            <a:off x="0" y="0"/>
            <a:ext cx="2000637" cy="332656"/>
          </a:xfrm>
          <a:prstGeom prst="rect">
            <a:avLst/>
          </a:prstGeom>
          <a:solidFill>
            <a:srgbClr val="FF5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D7C95CE7-AC16-8CF3-4CF1-FD037B158AF3}"/>
              </a:ext>
            </a:extLst>
          </p:cNvPr>
          <p:cNvSpPr txBox="1"/>
          <p:nvPr userDrawn="1"/>
        </p:nvSpPr>
        <p:spPr>
          <a:xfrm>
            <a:off x="11228263" y="6597352"/>
            <a:ext cx="6283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lvl="0"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cs typeface="Poppins SemiBold" panose="02000000000000000000" pitchFamily="2" charset="0"/>
              </a:defRPr>
            </a:lvl1pPr>
          </a:lstStyle>
          <a:p>
            <a:pPr lvl="0" algn="r"/>
            <a:fld id="{C7C71010-677A-489C-BB3F-CA8EBC4C3264}" type="slidenum">
              <a:rPr lang="id-ID" sz="1000" b="0" i="0" smtClean="0">
                <a:solidFill>
                  <a:schemeClr val="tx1"/>
                </a:solidFill>
                <a:latin typeface="Suisse Int'l Condensed" panose="020B0306000000000000" pitchFamily="34" charset="0"/>
                <a:ea typeface="Lato" panose="020F0502020204030203" pitchFamily="34" charset="0"/>
                <a:cs typeface="Lato" panose="020F0502020204030203" pitchFamily="34" charset="0"/>
              </a:rPr>
              <a:pPr lvl="0" algn="r"/>
              <a:t>‹#›</a:t>
            </a:fld>
            <a:endParaRPr lang="id-ID" sz="1000" b="0" i="0" dirty="0">
              <a:solidFill>
                <a:schemeClr val="tx1"/>
              </a:solidFill>
              <a:latin typeface="Suisse Int'l Condensed" panose="020B0306000000000000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7ED7689-19C1-C65E-7307-C5D3DAB403F0}"/>
              </a:ext>
            </a:extLst>
          </p:cNvPr>
          <p:cNvSpPr txBox="1"/>
          <p:nvPr userDrawn="1"/>
        </p:nvSpPr>
        <p:spPr>
          <a:xfrm>
            <a:off x="3935760" y="44624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One</a:t>
            </a:r>
            <a:r>
              <a:rPr lang="es-ES" sz="1000" b="0" i="0" u="none" kern="0" spc="0" baseline="0" dirty="0">
                <a:latin typeface="Suisse Int'l Condensed" panose="020B0306000000000000" pitchFamily="34" charset="0"/>
                <a:ea typeface="Roboto Mono" panose="00000009000000000000" pitchFamily="49" charset="0"/>
              </a:rPr>
              <a:t>-Minute-</a:t>
            </a:r>
            <a:r>
              <a:rPr lang="es-ES" sz="1000" b="0" i="0" u="none" kern="0" spc="0" baseline="0" dirty="0" err="1">
                <a:latin typeface="Suisse Int'l Condensed" panose="020B0306000000000000" pitchFamily="34" charset="0"/>
                <a:ea typeface="Roboto Mono" panose="00000009000000000000" pitchFamily="49" charset="0"/>
              </a:rPr>
              <a:t>Madness</a:t>
            </a:r>
            <a:endParaRPr lang="es-ES" sz="1000" b="0" i="0" u="none" kern="0" spc="0" baseline="0" dirty="0">
              <a:latin typeface="Suisse Int'l Condensed" panose="020B0306000000000000" pitchFamily="34" charset="0"/>
              <a:ea typeface="Roboto Mono" panose="00000009000000000000" pitchFamily="49" charset="0"/>
            </a:endParaRP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999764B-EEB5-7E2B-4026-35CFC421536D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>
          <a:xfrm>
            <a:off x="335361" y="96970"/>
            <a:ext cx="1323394" cy="113196"/>
          </a:xfrm>
          <a:prstGeom prst="rect">
            <a:avLst/>
          </a:prstGeom>
        </p:spPr>
      </p:pic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D920A5B7-4149-9D0B-BECE-D6E911F3DF67}"/>
              </a:ext>
            </a:extLst>
          </p:cNvPr>
          <p:cNvSpPr txBox="1">
            <a:spLocks/>
          </p:cNvSpPr>
          <p:nvPr userDrawn="1"/>
        </p:nvSpPr>
        <p:spPr>
          <a:xfrm>
            <a:off x="10704512" y="118351"/>
            <a:ext cx="1237740" cy="17970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b="0" dirty="0">
                <a:solidFill>
                  <a:schemeClr val="tx1"/>
                </a:solidFill>
                <a:latin typeface="Suisse Int'l Condensed" panose="020B0306000000000000" pitchFamily="34" charset="0"/>
              </a:rPr>
              <a:t>15/09/2025</a:t>
            </a:r>
          </a:p>
        </p:txBody>
      </p:sp>
      <p:sp>
        <p:nvSpPr>
          <p:cNvPr id="35" name="Marcador de título 34">
            <a:extLst>
              <a:ext uri="{FF2B5EF4-FFF2-40B4-BE49-F238E27FC236}">
                <a16:creationId xmlns:a16="http://schemas.microsoft.com/office/drawing/2014/main" id="{F02492F1-F69E-E4F8-0734-C63A29EFE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86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</a:t>
            </a:r>
            <a:r>
              <a:rPr lang="es-ES" dirty="0" err="1"/>
              <a:t>títulodel</a:t>
            </a:r>
            <a:r>
              <a:rPr lang="es-ES" dirty="0"/>
              <a:t> patrón</a:t>
            </a:r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64DE282-1C75-0CA9-019B-48162685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0839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  <p:sldLayoutId id="2147483770" r:id="rId29"/>
    <p:sldLayoutId id="2147483771" r:id="rId30"/>
    <p:sldLayoutId id="2147483773" r:id="rId3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Suisse Int'l Condensed" panose="020B0306000000000000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Suisse Int'l Condensed" panose="020B030600000000000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161B3-CD3A-2B40-5130-492B7B867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15361D8-FDA0-F7AA-4F34-F981BFF8B334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sz="7200" dirty="0"/>
              <a:t>Demo Pitches – Group C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F51CBA8-BAFB-9B7C-4B63-2062C0B06A6F}"/>
              </a:ext>
            </a:extLst>
          </p:cNvPr>
          <p:cNvSpPr txBox="1">
            <a:spLocks/>
          </p:cNvSpPr>
          <p:nvPr/>
        </p:nvSpPr>
        <p:spPr>
          <a:xfrm>
            <a:off x="670720" y="3550834"/>
            <a:ext cx="10465839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0" b="0" kern="1200">
                <a:solidFill>
                  <a:srgbClr val="023C66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Suisse Int'l Condensed" panose="020B030600000000000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dirty="0">
                <a:latin typeface="+mn-lt"/>
              </a:rPr>
              <a:t>Globe – Ground Floor</a:t>
            </a:r>
          </a:p>
          <a:p>
            <a:r>
              <a:rPr lang="en-US" sz="4000" b="1" dirty="0">
                <a:latin typeface="+mn-lt"/>
              </a:rPr>
              <a:t>Tuesday 10:15 – 11:00</a:t>
            </a:r>
          </a:p>
          <a:p>
            <a:r>
              <a:rPr lang="en-US" sz="4000" b="1" dirty="0">
                <a:latin typeface="+mn-lt"/>
              </a:rPr>
              <a:t>Wednesday 15:30 – 16:15</a:t>
            </a:r>
          </a:p>
        </p:txBody>
      </p:sp>
    </p:spTree>
    <p:extLst>
      <p:ext uri="{BB962C8B-B14F-4D97-AF65-F5344CB8AC3E}">
        <p14:creationId xmlns:p14="http://schemas.microsoft.com/office/powerpoint/2010/main" val="3918956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9C19A-9F76-A4A6-F4E3-CD34C5E90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A202A21-44D1-2A50-DE9B-1AB005EB992B}"/>
              </a:ext>
            </a:extLst>
          </p:cNvPr>
          <p:cNvSpPr txBox="1"/>
          <p:nvPr/>
        </p:nvSpPr>
        <p:spPr>
          <a:xfrm>
            <a:off x="6096000" y="908720"/>
            <a:ext cx="610391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+mj-lt"/>
              </a:rPr>
              <a:t>Talk Data to Me: </a:t>
            </a:r>
          </a:p>
          <a:p>
            <a:r>
              <a:rPr lang="en-US" sz="2800" b="1" dirty="0">
                <a:latin typeface="+mj-lt"/>
              </a:rPr>
              <a:t>Conversational AI for FAIR and Accessible Biomedical Data Discovery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FAF16A-E484-97A0-8408-2D0FB1EB9624}"/>
              </a:ext>
            </a:extLst>
          </p:cNvPr>
          <p:cNvSpPr txBox="1"/>
          <p:nvPr/>
        </p:nvSpPr>
        <p:spPr>
          <a:xfrm>
            <a:off x="6096000" y="3380799"/>
            <a:ext cx="610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Susheel Varma</a:t>
            </a:r>
          </a:p>
          <a:p>
            <a:r>
              <a:rPr lang="en-US" i="1" dirty="0"/>
              <a:t>Sage Bionetworks</a:t>
            </a:r>
          </a:p>
        </p:txBody>
      </p:sp>
      <p:pic>
        <p:nvPicPr>
          <p:cNvPr id="5" name="Picture 4" descr="A person wearing glasses and a sweater&#10;&#10;AI-generated content may be incorrect.">
            <a:extLst>
              <a:ext uri="{FF2B5EF4-FFF2-40B4-BE49-F238E27FC236}">
                <a16:creationId xmlns:a16="http://schemas.microsoft.com/office/drawing/2014/main" id="{74E978C5-2223-5FD1-7318-E320BA9F3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564904"/>
            <a:ext cx="1905000" cy="1905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8571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DACBA-BA58-129A-E5C8-F1A7599EF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F41D08-669B-11DC-5A48-A532CB7AA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5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90E47-519B-7E09-F9CE-D1028D540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D99D3FB-DDBB-0EBE-2233-CAB104BC4A34}"/>
              </a:ext>
            </a:extLst>
          </p:cNvPr>
          <p:cNvSpPr txBox="1"/>
          <p:nvPr/>
        </p:nvSpPr>
        <p:spPr>
          <a:xfrm>
            <a:off x="6096000" y="908720"/>
            <a:ext cx="610391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+mj-lt"/>
              </a:rPr>
              <a:t>RDA Knowledge Base – </a:t>
            </a:r>
          </a:p>
          <a:p>
            <a:r>
              <a:rPr lang="en-US" sz="2800" b="1" dirty="0">
                <a:latin typeface="+mj-lt"/>
              </a:rPr>
              <a:t>one shop stop for all RDA outputs and resources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23F0D-3E1C-6BA8-72C8-9560AAB424F7}"/>
              </a:ext>
            </a:extLst>
          </p:cNvPr>
          <p:cNvSpPr txBox="1"/>
          <p:nvPr/>
        </p:nvSpPr>
        <p:spPr>
          <a:xfrm>
            <a:off x="6096000" y="3380799"/>
            <a:ext cx="610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Wim Hugo</a:t>
            </a:r>
          </a:p>
          <a:p>
            <a:r>
              <a:rPr lang="en-US" i="1" dirty="0"/>
              <a:t>DANS - KNAW</a:t>
            </a:r>
          </a:p>
        </p:txBody>
      </p:sp>
      <p:pic>
        <p:nvPicPr>
          <p:cNvPr id="2" name="Picture 1" descr="A person with glasses and a serious face&#10;&#10;AI-generated content may be incorrect.">
            <a:extLst>
              <a:ext uri="{FF2B5EF4-FFF2-40B4-BE49-F238E27FC236}">
                <a16:creationId xmlns:a16="http://schemas.microsoft.com/office/drawing/2014/main" id="{1AAF3843-6A2E-5FD2-E11D-AF29CEC4B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428299"/>
            <a:ext cx="1905000" cy="1905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6936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C75474-5DE4-DFC4-A0DE-3F4A25C7C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63488"/>
            <a:ext cx="12192000" cy="907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qr code on a blue background&#10;&#10;AI-generated content may be incorrect.">
            <a:extLst>
              <a:ext uri="{FF2B5EF4-FFF2-40B4-BE49-F238E27FC236}">
                <a16:creationId xmlns:a16="http://schemas.microsoft.com/office/drawing/2014/main" id="{F066BF8A-7F1C-63A8-EB4E-C9EDBD3CB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8413154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Suisse Int'l Medium"/>
        <a:ea typeface=""/>
        <a:cs typeface=""/>
      </a:majorFont>
      <a:minorFont>
        <a:latin typeface="Suisse Int'l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200" dirty="0">
            <a:latin typeface="Lato" panose="020F050202020403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69606</TotalTime>
  <Words>53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Suisse Int'l Condensed</vt:lpstr>
      <vt:lpstr>Suisse Int'l Light</vt:lpstr>
      <vt:lpstr>Aptos</vt:lpstr>
      <vt:lpstr>Suisse Int'l Medium</vt:lpstr>
      <vt:lpstr>1_Diseño personalizado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Template</dc:title>
  <dc:creator>rafayustearchive.com</dc:creator>
  <cp:lastModifiedBy>Marilee Andriopoulou</cp:lastModifiedBy>
  <cp:revision>108</cp:revision>
  <dcterms:created xsi:type="dcterms:W3CDTF">2025-03-25T11:57:09Z</dcterms:created>
  <dcterms:modified xsi:type="dcterms:W3CDTF">2025-09-15T21:01:38Z</dcterms:modified>
</cp:coreProperties>
</file>