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19"/>
  </p:notesMasterIdLst>
  <p:handoutMasterIdLst>
    <p:handoutMasterId r:id="rId20"/>
  </p:handoutMasterIdLst>
  <p:sldIdLst>
    <p:sldId id="401" r:id="rId5"/>
    <p:sldId id="399" r:id="rId6"/>
    <p:sldId id="2145706919" r:id="rId7"/>
    <p:sldId id="398" r:id="rId8"/>
    <p:sldId id="2145706913" r:id="rId9"/>
    <p:sldId id="2145706909" r:id="rId10"/>
    <p:sldId id="2145706916" r:id="rId11"/>
    <p:sldId id="2145706911" r:id="rId12"/>
    <p:sldId id="2145706923" r:id="rId13"/>
    <p:sldId id="2145706924" r:id="rId14"/>
    <p:sldId id="2145706918" r:id="rId15"/>
    <p:sldId id="2145706922" r:id="rId16"/>
    <p:sldId id="2145706925" r:id="rId17"/>
    <p:sldId id="2145706921" r:id="rId1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How To Use This Template" id="{65B1118E-5F32-0244-BE2A-A32A1B9CE273}">
          <p14:sldIdLst>
            <p14:sldId id="401"/>
            <p14:sldId id="399"/>
            <p14:sldId id="2145706919"/>
            <p14:sldId id="398"/>
            <p14:sldId id="2145706913"/>
            <p14:sldId id="2145706909"/>
            <p14:sldId id="2145706916"/>
            <p14:sldId id="2145706911"/>
            <p14:sldId id="2145706923"/>
            <p14:sldId id="2145706924"/>
            <p14:sldId id="2145706918"/>
            <p14:sldId id="2145706922"/>
            <p14:sldId id="2145706925"/>
            <p14:sldId id="2145706921"/>
          </p14:sldIdLst>
        </p14:section>
      </p14:sectionLst>
    </p:ext>
    <p:ext uri="{EFAFB233-063F-42B5-8137-9DF3F51BA10A}">
      <p15:sldGuideLst xmlns:p15="http://schemas.microsoft.com/office/powerpoint/2012/main">
        <p15:guide id="2" pos="3840" userDrawn="1">
          <p15:clr>
            <a:srgbClr val="F26B43"/>
          </p15:clr>
        </p15:guide>
        <p15:guide id="3" pos="4128" userDrawn="1">
          <p15:clr>
            <a:srgbClr val="F26B43"/>
          </p15:clr>
        </p15:guide>
        <p15:guide id="4" pos="4416" userDrawn="1">
          <p15:clr>
            <a:srgbClr val="F26B43"/>
          </p15:clr>
        </p15:guide>
        <p15:guide id="5" pos="4704" userDrawn="1">
          <p15:clr>
            <a:srgbClr val="F26B43"/>
          </p15:clr>
        </p15:guide>
        <p15:guide id="6" pos="4992" userDrawn="1">
          <p15:clr>
            <a:srgbClr val="F26B43"/>
          </p15:clr>
        </p15:guide>
        <p15:guide id="7" pos="5280" userDrawn="1">
          <p15:clr>
            <a:srgbClr val="F26B43"/>
          </p15:clr>
        </p15:guide>
        <p15:guide id="8" pos="5568" userDrawn="1">
          <p15:clr>
            <a:srgbClr val="F26B43"/>
          </p15:clr>
        </p15:guide>
        <p15:guide id="10" pos="5856" userDrawn="1">
          <p15:clr>
            <a:srgbClr val="F26B43"/>
          </p15:clr>
        </p15:guide>
        <p15:guide id="11" pos="6144" userDrawn="1">
          <p15:clr>
            <a:srgbClr val="F26B43"/>
          </p15:clr>
        </p15:guide>
        <p15:guide id="12" pos="6432" userDrawn="1">
          <p15:clr>
            <a:srgbClr val="F26B43"/>
          </p15:clr>
        </p15:guide>
        <p15:guide id="13" pos="6720" userDrawn="1">
          <p15:clr>
            <a:srgbClr val="F26B43"/>
          </p15:clr>
        </p15:guide>
        <p15:guide id="14" pos="7008" userDrawn="1">
          <p15:clr>
            <a:srgbClr val="F26B43"/>
          </p15:clr>
        </p15:guide>
        <p15:guide id="16" pos="3552" userDrawn="1">
          <p15:clr>
            <a:srgbClr val="F26B43"/>
          </p15:clr>
        </p15:guide>
        <p15:guide id="17" pos="3264" userDrawn="1">
          <p15:clr>
            <a:srgbClr val="F26B43"/>
          </p15:clr>
        </p15:guide>
        <p15:guide id="18" pos="2976" userDrawn="1">
          <p15:clr>
            <a:srgbClr val="F26B43"/>
          </p15:clr>
        </p15:guide>
        <p15:guide id="19" pos="2688" userDrawn="1">
          <p15:clr>
            <a:srgbClr val="F26B43"/>
          </p15:clr>
        </p15:guide>
        <p15:guide id="20" pos="2400" userDrawn="1">
          <p15:clr>
            <a:srgbClr val="F26B43"/>
          </p15:clr>
        </p15:guide>
        <p15:guide id="21" pos="2112" userDrawn="1">
          <p15:clr>
            <a:srgbClr val="F26B43"/>
          </p15:clr>
        </p15:guide>
        <p15:guide id="22" pos="1824" userDrawn="1">
          <p15:clr>
            <a:srgbClr val="F26B43"/>
          </p15:clr>
        </p15:guide>
        <p15:guide id="23" pos="1536" userDrawn="1">
          <p15:clr>
            <a:srgbClr val="F26B43"/>
          </p15:clr>
        </p15:guide>
        <p15:guide id="24" pos="1248" userDrawn="1">
          <p15:clr>
            <a:srgbClr val="F26B43"/>
          </p15:clr>
        </p15:guide>
        <p15:guide id="25" pos="960" userDrawn="1">
          <p15:clr>
            <a:srgbClr val="F26B43"/>
          </p15:clr>
        </p15:guide>
        <p15:guide id="26" pos="672" userDrawn="1">
          <p15:clr>
            <a:srgbClr val="F26B43"/>
          </p15:clr>
        </p15:guide>
        <p15:guide id="27" pos="384" userDrawn="1">
          <p15:clr>
            <a:srgbClr val="F26B43"/>
          </p15:clr>
        </p15:guide>
        <p15:guide id="28" orient="horz" pos="2160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F3C1C1F2-ADC8-8B8E-AF43-891FEE46A59B}" name="Anant Sanchetee" initials="AS" userId="S::anant.sanchetee@quantinuum.com::e6699a7b-7f15-46aa-9cd5-e31aea747b63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E5D7A"/>
    <a:srgbClr val="EE708C"/>
    <a:srgbClr val="FF9A56"/>
    <a:srgbClr val="FF9D5B"/>
    <a:srgbClr val="FF915B"/>
    <a:srgbClr val="EE709F"/>
    <a:srgbClr val="EE70A8"/>
    <a:srgbClr val="EE86BC"/>
    <a:srgbClr val="8064A2"/>
    <a:srgbClr val="398FC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56D1FCF-12FB-DB47-8687-2FE85379B5AF}" v="999" dt="2025-01-24T08:12:06.328"/>
  </p1510:revLst>
</p1510:revInfo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0"/>
    <p:restoredTop sz="94648"/>
  </p:normalViewPr>
  <p:slideViewPr>
    <p:cSldViewPr snapToGrid="0">
      <p:cViewPr varScale="1">
        <p:scale>
          <a:sx n="117" d="100"/>
          <a:sy n="117" d="100"/>
        </p:scale>
        <p:origin x="360" y="168"/>
      </p:cViewPr>
      <p:guideLst>
        <p:guide pos="3840"/>
        <p:guide pos="4128"/>
        <p:guide pos="4416"/>
        <p:guide pos="4704"/>
        <p:guide pos="4992"/>
        <p:guide pos="5280"/>
        <p:guide pos="5568"/>
        <p:guide pos="5856"/>
        <p:guide pos="6144"/>
        <p:guide pos="6432"/>
        <p:guide pos="6720"/>
        <p:guide pos="7008"/>
        <p:guide pos="3552"/>
        <p:guide pos="3264"/>
        <p:guide pos="2976"/>
        <p:guide pos="2688"/>
        <p:guide pos="2400"/>
        <p:guide pos="2112"/>
        <p:guide pos="1824"/>
        <p:guide pos="1536"/>
        <p:guide pos="1248"/>
        <p:guide pos="960"/>
        <p:guide pos="672"/>
        <p:guide pos="384"/>
        <p:guide orient="horz"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microsoft.com/office/2015/10/relationships/revisionInfo" Target="revisionInfo.xml"/><Relationship Id="rId3" Type="http://schemas.openxmlformats.org/officeDocument/2006/relationships/customXml" Target="../customXml/item3.xml"/><Relationship Id="rId21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handoutMaster" Target="handoutMasters/handout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viewProps" Target="viewProps.xml"/><Relationship Id="rId27" Type="http://schemas.microsoft.com/office/2018/10/relationships/authors" Target="author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Enrico Rinaldi" userId="353efbce-ff9e-441c-ad01-217df3890e6b" providerId="ADAL" clId="{8BBF345C-3460-9C4F-8771-4E3B4D161F24}"/>
    <pc:docChg chg="undo redo custSel addSld delSld modSld sldOrd modSection">
      <pc:chgData name="Enrico Rinaldi" userId="353efbce-ff9e-441c-ad01-217df3890e6b" providerId="ADAL" clId="{8BBF345C-3460-9C4F-8771-4E3B4D161F24}" dt="2025-01-21T07:58:23.319" v="249" actId="20577"/>
      <pc:docMkLst>
        <pc:docMk/>
      </pc:docMkLst>
      <pc:sldChg chg="addSp delSp modSp del mod">
        <pc:chgData name="Enrico Rinaldi" userId="353efbce-ff9e-441c-ad01-217df3890e6b" providerId="ADAL" clId="{8BBF345C-3460-9C4F-8771-4E3B4D161F24}" dt="2025-01-20T13:00:25.884" v="14" actId="2696"/>
        <pc:sldMkLst>
          <pc:docMk/>
          <pc:sldMk cId="2181674390" sldId="313"/>
        </pc:sldMkLst>
        <pc:spChg chg="add mod">
          <ac:chgData name="Enrico Rinaldi" userId="353efbce-ff9e-441c-ad01-217df3890e6b" providerId="ADAL" clId="{8BBF345C-3460-9C4F-8771-4E3B4D161F24}" dt="2025-01-20T12:59:59.229" v="12" actId="20577"/>
          <ac:spMkLst>
            <pc:docMk/>
            <pc:sldMk cId="2181674390" sldId="313"/>
            <ac:spMk id="4" creationId="{23E4735B-AD13-EDA5-61C1-487CE86F9580}"/>
          </ac:spMkLst>
        </pc:spChg>
        <pc:spChg chg="del">
          <ac:chgData name="Enrico Rinaldi" userId="353efbce-ff9e-441c-ad01-217df3890e6b" providerId="ADAL" clId="{8BBF345C-3460-9C4F-8771-4E3B4D161F24}" dt="2025-01-20T12:59:51.079" v="0" actId="478"/>
          <ac:spMkLst>
            <pc:docMk/>
            <pc:sldMk cId="2181674390" sldId="313"/>
            <ac:spMk id="7" creationId="{5E996656-F899-E412-6DB5-887A1BE1E5F5}"/>
          </ac:spMkLst>
        </pc:spChg>
      </pc:sldChg>
      <pc:sldChg chg="del">
        <pc:chgData name="Enrico Rinaldi" userId="353efbce-ff9e-441c-ad01-217df3890e6b" providerId="ADAL" clId="{8BBF345C-3460-9C4F-8771-4E3B4D161F24}" dt="2025-01-20T16:36:48.242" v="192" actId="2696"/>
        <pc:sldMkLst>
          <pc:docMk/>
          <pc:sldMk cId="2694559179" sldId="396"/>
        </pc:sldMkLst>
      </pc:sldChg>
      <pc:sldChg chg="addSp modSp mod">
        <pc:chgData name="Enrico Rinaldi" userId="353efbce-ff9e-441c-ad01-217df3890e6b" providerId="ADAL" clId="{8BBF345C-3460-9C4F-8771-4E3B4D161F24}" dt="2025-01-20T13:07:25.258" v="157" actId="1076"/>
        <pc:sldMkLst>
          <pc:docMk/>
          <pc:sldMk cId="3789655405" sldId="398"/>
        </pc:sldMkLst>
        <pc:spChg chg="mod">
          <ac:chgData name="Enrico Rinaldi" userId="353efbce-ff9e-441c-ad01-217df3890e6b" providerId="ADAL" clId="{8BBF345C-3460-9C4F-8771-4E3B4D161F24}" dt="2025-01-20T13:07:21.193" v="155" actId="14100"/>
          <ac:spMkLst>
            <pc:docMk/>
            <pc:sldMk cId="3789655405" sldId="398"/>
            <ac:spMk id="6" creationId="{D80B247F-2E95-5908-EF70-150DB753BAA6}"/>
          </ac:spMkLst>
        </pc:spChg>
        <pc:picChg chg="add mod">
          <ac:chgData name="Enrico Rinaldi" userId="353efbce-ff9e-441c-ad01-217df3890e6b" providerId="ADAL" clId="{8BBF345C-3460-9C4F-8771-4E3B4D161F24}" dt="2025-01-20T13:07:25.258" v="157" actId="1076"/>
          <ac:picMkLst>
            <pc:docMk/>
            <pc:sldMk cId="3789655405" sldId="398"/>
            <ac:picMk id="2" creationId="{BE88C8FA-75E8-BBA4-EC1D-345146FB82CD}"/>
          </ac:picMkLst>
        </pc:picChg>
      </pc:sldChg>
      <pc:sldChg chg="addSp delSp modSp mod">
        <pc:chgData name="Enrico Rinaldi" userId="353efbce-ff9e-441c-ad01-217df3890e6b" providerId="ADAL" clId="{8BBF345C-3460-9C4F-8771-4E3B4D161F24}" dt="2025-01-21T07:52:37.003" v="231" actId="20577"/>
        <pc:sldMkLst>
          <pc:docMk/>
          <pc:sldMk cId="2213858755" sldId="399"/>
        </pc:sldMkLst>
        <pc:spChg chg="mod">
          <ac:chgData name="Enrico Rinaldi" userId="353efbce-ff9e-441c-ad01-217df3890e6b" providerId="ADAL" clId="{8BBF345C-3460-9C4F-8771-4E3B4D161F24}" dt="2025-01-20T13:03:23.250" v="73" actId="14100"/>
          <ac:spMkLst>
            <pc:docMk/>
            <pc:sldMk cId="2213858755" sldId="399"/>
            <ac:spMk id="120" creationId="{A53FD69C-F39B-32A4-F33A-60D4C13F1FEA}"/>
          </ac:spMkLst>
        </pc:spChg>
        <pc:spChg chg="mod">
          <ac:chgData name="Enrico Rinaldi" userId="353efbce-ff9e-441c-ad01-217df3890e6b" providerId="ADAL" clId="{8BBF345C-3460-9C4F-8771-4E3B4D161F24}" dt="2025-01-20T13:04:49.536" v="86" actId="1076"/>
          <ac:spMkLst>
            <pc:docMk/>
            <pc:sldMk cId="2213858755" sldId="399"/>
            <ac:spMk id="121" creationId="{A9F21DA7-2B3D-D3F3-1BB6-71FD1D9C5030}"/>
          </ac:spMkLst>
        </pc:spChg>
        <pc:spChg chg="mod">
          <ac:chgData name="Enrico Rinaldi" userId="353efbce-ff9e-441c-ad01-217df3890e6b" providerId="ADAL" clId="{8BBF345C-3460-9C4F-8771-4E3B4D161F24}" dt="2025-01-21T07:52:08.327" v="218" actId="207"/>
          <ac:spMkLst>
            <pc:docMk/>
            <pc:sldMk cId="2213858755" sldId="399"/>
            <ac:spMk id="122" creationId="{793C34A5-0B8A-7B0B-262D-407E02392D71}"/>
          </ac:spMkLst>
        </pc:spChg>
        <pc:spChg chg="mod">
          <ac:chgData name="Enrico Rinaldi" userId="353efbce-ff9e-441c-ad01-217df3890e6b" providerId="ADAL" clId="{8BBF345C-3460-9C4F-8771-4E3B4D161F24}" dt="2025-01-21T07:51:53.138" v="215" actId="207"/>
          <ac:spMkLst>
            <pc:docMk/>
            <pc:sldMk cId="2213858755" sldId="399"/>
            <ac:spMk id="123" creationId="{A0BF56B8-FCCD-2A62-2569-D5F46F8BB9A6}"/>
          </ac:spMkLst>
        </pc:spChg>
        <pc:spChg chg="mod">
          <ac:chgData name="Enrico Rinaldi" userId="353efbce-ff9e-441c-ad01-217df3890e6b" providerId="ADAL" clId="{8BBF345C-3460-9C4F-8771-4E3B4D161F24}" dt="2025-01-20T13:04:12.220" v="81" actId="113"/>
          <ac:spMkLst>
            <pc:docMk/>
            <pc:sldMk cId="2213858755" sldId="399"/>
            <ac:spMk id="124" creationId="{FF30B328-2BF4-1F4B-3108-A46340DD11B8}"/>
          </ac:spMkLst>
        </pc:spChg>
        <pc:spChg chg="mod">
          <ac:chgData name="Enrico Rinaldi" userId="353efbce-ff9e-441c-ad01-217df3890e6b" providerId="ADAL" clId="{8BBF345C-3460-9C4F-8771-4E3B4D161F24}" dt="2025-01-20T13:04:01.137" v="79" actId="207"/>
          <ac:spMkLst>
            <pc:docMk/>
            <pc:sldMk cId="2213858755" sldId="399"/>
            <ac:spMk id="125" creationId="{1998A245-1C7F-8177-8997-D391356F4EB3}"/>
          </ac:spMkLst>
        </pc:spChg>
        <pc:spChg chg="mod">
          <ac:chgData name="Enrico Rinaldi" userId="353efbce-ff9e-441c-ad01-217df3890e6b" providerId="ADAL" clId="{8BBF345C-3460-9C4F-8771-4E3B4D161F24}" dt="2025-01-21T07:51:58.150" v="216" actId="207"/>
          <ac:spMkLst>
            <pc:docMk/>
            <pc:sldMk cId="2213858755" sldId="399"/>
            <ac:spMk id="129" creationId="{F374FD3F-C27B-0D82-FC9E-AA42A837F32D}"/>
          </ac:spMkLst>
        </pc:spChg>
        <pc:spChg chg="mod">
          <ac:chgData name="Enrico Rinaldi" userId="353efbce-ff9e-441c-ad01-217df3890e6b" providerId="ADAL" clId="{8BBF345C-3460-9C4F-8771-4E3B4D161F24}" dt="2025-01-20T13:04:23.253" v="82" actId="207"/>
          <ac:spMkLst>
            <pc:docMk/>
            <pc:sldMk cId="2213858755" sldId="399"/>
            <ac:spMk id="131" creationId="{803C2D98-EA12-FC2E-89A0-4C189D98524C}"/>
          </ac:spMkLst>
        </pc:spChg>
        <pc:spChg chg="mod">
          <ac:chgData name="Enrico Rinaldi" userId="353efbce-ff9e-441c-ad01-217df3890e6b" providerId="ADAL" clId="{8BBF345C-3460-9C4F-8771-4E3B4D161F24}" dt="2025-01-21T07:52:23.768" v="222" actId="207"/>
          <ac:spMkLst>
            <pc:docMk/>
            <pc:sldMk cId="2213858755" sldId="399"/>
            <ac:spMk id="146" creationId="{09C219AE-0153-C26E-AFB1-C4E1C99DEA62}"/>
          </ac:spMkLst>
        </pc:spChg>
        <pc:spChg chg="mod">
          <ac:chgData name="Enrico Rinaldi" userId="353efbce-ff9e-441c-ad01-217df3890e6b" providerId="ADAL" clId="{8BBF345C-3460-9C4F-8771-4E3B4D161F24}" dt="2025-01-21T07:52:03.185" v="217" actId="207"/>
          <ac:spMkLst>
            <pc:docMk/>
            <pc:sldMk cId="2213858755" sldId="399"/>
            <ac:spMk id="147" creationId="{4E43CC45-F50E-818E-E16B-F60042D69F73}"/>
          </ac:spMkLst>
        </pc:spChg>
        <pc:spChg chg="mod">
          <ac:chgData name="Enrico Rinaldi" userId="353efbce-ff9e-441c-ad01-217df3890e6b" providerId="ADAL" clId="{8BBF345C-3460-9C4F-8771-4E3B4D161F24}" dt="2025-01-21T07:52:37.003" v="231" actId="20577"/>
          <ac:spMkLst>
            <pc:docMk/>
            <pc:sldMk cId="2213858755" sldId="399"/>
            <ac:spMk id="150" creationId="{67358781-6865-0DB1-D198-00E328C92A97}"/>
          </ac:spMkLst>
        </pc:spChg>
        <pc:spChg chg="del">
          <ac:chgData name="Enrico Rinaldi" userId="353efbce-ff9e-441c-ad01-217df3890e6b" providerId="ADAL" clId="{8BBF345C-3460-9C4F-8771-4E3B4D161F24}" dt="2025-01-20T13:04:34.370" v="83" actId="478"/>
          <ac:spMkLst>
            <pc:docMk/>
            <pc:sldMk cId="2213858755" sldId="399"/>
            <ac:spMk id="154" creationId="{ACFA597C-9495-C689-4134-5566141359D4}"/>
          </ac:spMkLst>
        </pc:spChg>
        <pc:spChg chg="mod">
          <ac:chgData name="Enrico Rinaldi" userId="353efbce-ff9e-441c-ad01-217df3890e6b" providerId="ADAL" clId="{8BBF345C-3460-9C4F-8771-4E3B4D161F24}" dt="2025-01-21T07:52:16.369" v="221" actId="207"/>
          <ac:spMkLst>
            <pc:docMk/>
            <pc:sldMk cId="2213858755" sldId="399"/>
            <ac:spMk id="161" creationId="{3D135E2B-BD16-E051-9264-4F5438F21ACC}"/>
          </ac:spMkLst>
        </pc:spChg>
        <pc:grpChg chg="mod">
          <ac:chgData name="Enrico Rinaldi" userId="353efbce-ff9e-441c-ad01-217df3890e6b" providerId="ADAL" clId="{8BBF345C-3460-9C4F-8771-4E3B4D161F24}" dt="2025-01-20T13:04:57.838" v="87" actId="1076"/>
          <ac:grpSpMkLst>
            <pc:docMk/>
            <pc:sldMk cId="2213858755" sldId="399"/>
            <ac:grpSpMk id="148" creationId="{AC087D7B-BA12-9FAA-1EC9-02A0840C645F}"/>
          </ac:grpSpMkLst>
        </pc:grpChg>
        <pc:picChg chg="add mod">
          <ac:chgData name="Enrico Rinaldi" userId="353efbce-ff9e-441c-ad01-217df3890e6b" providerId="ADAL" clId="{8BBF345C-3460-9C4F-8771-4E3B4D161F24}" dt="2025-01-20T13:03:43.925" v="77" actId="1036"/>
          <ac:picMkLst>
            <pc:docMk/>
            <pc:sldMk cId="2213858755" sldId="399"/>
            <ac:picMk id="3" creationId="{1613E6A1-DB74-2E72-931B-C4352BD6F83B}"/>
          </ac:picMkLst>
        </pc:picChg>
      </pc:sldChg>
      <pc:sldChg chg="addSp delSp modSp add mod">
        <pc:chgData name="Enrico Rinaldi" userId="353efbce-ff9e-441c-ad01-217df3890e6b" providerId="ADAL" clId="{8BBF345C-3460-9C4F-8771-4E3B4D161F24}" dt="2025-01-21T07:58:23.319" v="249" actId="20577"/>
        <pc:sldMkLst>
          <pc:docMk/>
          <pc:sldMk cId="2209700809" sldId="401"/>
        </pc:sldMkLst>
        <pc:spChg chg="mod">
          <ac:chgData name="Enrico Rinaldi" userId="353efbce-ff9e-441c-ad01-217df3890e6b" providerId="ADAL" clId="{8BBF345C-3460-9C4F-8771-4E3B4D161F24}" dt="2025-01-21T07:58:23.319" v="249" actId="20577"/>
          <ac:spMkLst>
            <pc:docMk/>
            <pc:sldMk cId="2209700809" sldId="401"/>
            <ac:spMk id="3" creationId="{EB0647F1-00F0-73A3-965D-3820C60DD817}"/>
          </ac:spMkLst>
        </pc:spChg>
        <pc:spChg chg="mod">
          <ac:chgData name="Enrico Rinaldi" userId="353efbce-ff9e-441c-ad01-217df3890e6b" providerId="ADAL" clId="{8BBF345C-3460-9C4F-8771-4E3B4D161F24}" dt="2025-01-20T13:02:54.241" v="62" actId="1076"/>
          <ac:spMkLst>
            <pc:docMk/>
            <pc:sldMk cId="2209700809" sldId="401"/>
            <ac:spMk id="6" creationId="{925CAA4E-4778-8B3D-4B5A-E2716717AF8F}"/>
          </ac:spMkLst>
        </pc:spChg>
        <pc:picChg chg="del">
          <ac:chgData name="Enrico Rinaldi" userId="353efbce-ff9e-441c-ad01-217df3890e6b" providerId="ADAL" clId="{8BBF345C-3460-9C4F-8771-4E3B4D161F24}" dt="2025-01-20T13:00:46.530" v="58" actId="478"/>
          <ac:picMkLst>
            <pc:docMk/>
            <pc:sldMk cId="2209700809" sldId="401"/>
            <ac:picMk id="5" creationId="{DFA4F2B4-F944-AE7C-8A58-3499004CCCF9}"/>
          </ac:picMkLst>
        </pc:picChg>
        <pc:picChg chg="add mod">
          <ac:chgData name="Enrico Rinaldi" userId="353efbce-ff9e-441c-ad01-217df3890e6b" providerId="ADAL" clId="{8BBF345C-3460-9C4F-8771-4E3B4D161F24}" dt="2025-01-20T13:02:06.465" v="61" actId="1076"/>
          <ac:picMkLst>
            <pc:docMk/>
            <pc:sldMk cId="2209700809" sldId="401"/>
            <ac:picMk id="8" creationId="{4F5BC5A7-5D0D-B7F9-95A6-161267FC503F}"/>
          </ac:picMkLst>
        </pc:picChg>
      </pc:sldChg>
      <pc:sldChg chg="del">
        <pc:chgData name="Enrico Rinaldi" userId="353efbce-ff9e-441c-ad01-217df3890e6b" providerId="ADAL" clId="{8BBF345C-3460-9C4F-8771-4E3B4D161F24}" dt="2025-01-20T16:36:53.910" v="194" actId="2696"/>
        <pc:sldMkLst>
          <pc:docMk/>
          <pc:sldMk cId="3825209767" sldId="581"/>
        </pc:sldMkLst>
      </pc:sldChg>
      <pc:sldChg chg="addSp delSp modSp mod">
        <pc:chgData name="Enrico Rinaldi" userId="353efbce-ff9e-441c-ad01-217df3890e6b" providerId="ADAL" clId="{8BBF345C-3460-9C4F-8771-4E3B4D161F24}" dt="2025-01-21T07:57:56.827" v="243" actId="1076"/>
        <pc:sldMkLst>
          <pc:docMk/>
          <pc:sldMk cId="1238066052" sldId="2145706909"/>
        </pc:sldMkLst>
        <pc:spChg chg="add del mod">
          <ac:chgData name="Enrico Rinaldi" userId="353efbce-ff9e-441c-ad01-217df3890e6b" providerId="ADAL" clId="{8BBF345C-3460-9C4F-8771-4E3B4D161F24}" dt="2025-01-20T16:36:24.887" v="191"/>
          <ac:spMkLst>
            <pc:docMk/>
            <pc:sldMk cId="1238066052" sldId="2145706909"/>
            <ac:spMk id="2" creationId="{BEAF2A4D-9FD0-FBA5-E27A-49461365418C}"/>
          </ac:spMkLst>
        </pc:spChg>
        <pc:spChg chg="mod">
          <ac:chgData name="Enrico Rinaldi" userId="353efbce-ff9e-441c-ad01-217df3890e6b" providerId="ADAL" clId="{8BBF345C-3460-9C4F-8771-4E3B4D161F24}" dt="2025-01-21T07:47:13.222" v="197" actId="13822"/>
          <ac:spMkLst>
            <pc:docMk/>
            <pc:sldMk cId="1238066052" sldId="2145706909"/>
            <ac:spMk id="9" creationId="{99533E38-A877-387C-E11D-1C68FF721808}"/>
          </ac:spMkLst>
        </pc:spChg>
        <pc:spChg chg="mod">
          <ac:chgData name="Enrico Rinaldi" userId="353efbce-ff9e-441c-ad01-217df3890e6b" providerId="ADAL" clId="{8BBF345C-3460-9C4F-8771-4E3B4D161F24}" dt="2025-01-21T07:47:22.621" v="198" actId="13822"/>
          <ac:spMkLst>
            <pc:docMk/>
            <pc:sldMk cId="1238066052" sldId="2145706909"/>
            <ac:spMk id="92" creationId="{727697B2-C0B9-E542-9F02-4B4CBC801989}"/>
          </ac:spMkLst>
        </pc:spChg>
        <pc:spChg chg="mod">
          <ac:chgData name="Enrico Rinaldi" userId="353efbce-ff9e-441c-ad01-217df3890e6b" providerId="ADAL" clId="{8BBF345C-3460-9C4F-8771-4E3B4D161F24}" dt="2025-01-21T07:47:28.922" v="199" actId="13822"/>
          <ac:spMkLst>
            <pc:docMk/>
            <pc:sldMk cId="1238066052" sldId="2145706909"/>
            <ac:spMk id="96" creationId="{B0C9636C-5800-86B4-1E25-3498A14F659B}"/>
          </ac:spMkLst>
        </pc:spChg>
        <pc:spChg chg="del mod">
          <ac:chgData name="Enrico Rinaldi" userId="353efbce-ff9e-441c-ad01-217df3890e6b" providerId="ADAL" clId="{8BBF345C-3460-9C4F-8771-4E3B4D161F24}" dt="2025-01-20T16:36:16.416" v="188" actId="478"/>
          <ac:spMkLst>
            <pc:docMk/>
            <pc:sldMk cId="1238066052" sldId="2145706909"/>
            <ac:spMk id="100" creationId="{34DEA28D-5479-94D8-2458-1A5C5D42C2A9}"/>
          </ac:spMkLst>
        </pc:spChg>
        <pc:spChg chg="del mod">
          <ac:chgData name="Enrico Rinaldi" userId="353efbce-ff9e-441c-ad01-217df3890e6b" providerId="ADAL" clId="{8BBF345C-3460-9C4F-8771-4E3B4D161F24}" dt="2025-01-21T07:57:36.967" v="234" actId="478"/>
          <ac:spMkLst>
            <pc:docMk/>
            <pc:sldMk cId="1238066052" sldId="2145706909"/>
            <ac:spMk id="104" creationId="{CE4167AA-EC39-8B03-5639-E0C3C006AF70}"/>
          </ac:spMkLst>
        </pc:spChg>
        <pc:graphicFrameChg chg="mod modGraphic">
          <ac:chgData name="Enrico Rinaldi" userId="353efbce-ff9e-441c-ad01-217df3890e6b" providerId="ADAL" clId="{8BBF345C-3460-9C4F-8771-4E3B4D161F24}" dt="2025-01-21T07:48:41.073" v="205"/>
          <ac:graphicFrameMkLst>
            <pc:docMk/>
            <pc:sldMk cId="1238066052" sldId="2145706909"/>
            <ac:graphicFrameMk id="95" creationId="{9D25EFD3-8F38-47BA-800C-E94C89F004B0}"/>
          </ac:graphicFrameMkLst>
        </pc:graphicFrameChg>
        <pc:picChg chg="add mod">
          <ac:chgData name="Enrico Rinaldi" userId="353efbce-ff9e-441c-ad01-217df3890e6b" providerId="ADAL" clId="{8BBF345C-3460-9C4F-8771-4E3B4D161F24}" dt="2025-01-21T07:57:56.827" v="243" actId="1076"/>
          <ac:picMkLst>
            <pc:docMk/>
            <pc:sldMk cId="1238066052" sldId="2145706909"/>
            <ac:picMk id="3" creationId="{63B0A990-BFCA-31CF-C470-B9108B4DCFAE}"/>
          </ac:picMkLst>
        </pc:picChg>
        <pc:picChg chg="del">
          <ac:chgData name="Enrico Rinaldi" userId="353efbce-ff9e-441c-ad01-217df3890e6b" providerId="ADAL" clId="{8BBF345C-3460-9C4F-8771-4E3B4D161F24}" dt="2025-01-21T07:57:44.608" v="238" actId="478"/>
          <ac:picMkLst>
            <pc:docMk/>
            <pc:sldMk cId="1238066052" sldId="2145706909"/>
            <ac:picMk id="101" creationId="{15024230-641F-AC18-8142-A9AF0616BBB7}"/>
          </ac:picMkLst>
        </pc:picChg>
        <pc:picChg chg="mod">
          <ac:chgData name="Enrico Rinaldi" userId="353efbce-ff9e-441c-ad01-217df3890e6b" providerId="ADAL" clId="{8BBF345C-3460-9C4F-8771-4E3B4D161F24}" dt="2025-01-21T07:57:47.290" v="239" actId="1076"/>
          <ac:picMkLst>
            <pc:docMk/>
            <pc:sldMk cId="1238066052" sldId="2145706909"/>
            <ac:picMk id="102" creationId="{B2F52A88-8472-7C21-C65D-E05D05DCA3AB}"/>
          </ac:picMkLst>
        </pc:picChg>
        <pc:picChg chg="mod">
          <ac:chgData name="Enrico Rinaldi" userId="353efbce-ff9e-441c-ad01-217df3890e6b" providerId="ADAL" clId="{8BBF345C-3460-9C4F-8771-4E3B4D161F24}" dt="2025-01-21T07:57:50.126" v="240" actId="1076"/>
          <ac:picMkLst>
            <pc:docMk/>
            <pc:sldMk cId="1238066052" sldId="2145706909"/>
            <ac:picMk id="103" creationId="{9C387310-DDF9-B87D-20B0-BBC86692E2BF}"/>
          </ac:picMkLst>
        </pc:picChg>
      </pc:sldChg>
      <pc:sldChg chg="modSp mod">
        <pc:chgData name="Enrico Rinaldi" userId="353efbce-ff9e-441c-ad01-217df3890e6b" providerId="ADAL" clId="{8BBF345C-3460-9C4F-8771-4E3B4D161F24}" dt="2025-01-20T13:08:43.175" v="184" actId="20577"/>
        <pc:sldMkLst>
          <pc:docMk/>
          <pc:sldMk cId="1979159603" sldId="2145706910"/>
        </pc:sldMkLst>
        <pc:spChg chg="mod">
          <ac:chgData name="Enrico Rinaldi" userId="353efbce-ff9e-441c-ad01-217df3890e6b" providerId="ADAL" clId="{8BBF345C-3460-9C4F-8771-4E3B4D161F24}" dt="2025-01-20T13:08:43.175" v="184" actId="20577"/>
          <ac:spMkLst>
            <pc:docMk/>
            <pc:sldMk cId="1979159603" sldId="2145706910"/>
            <ac:spMk id="34" creationId="{9BAE3AE1-E083-A879-04DD-D7FF7C591302}"/>
          </ac:spMkLst>
        </pc:spChg>
        <pc:spChg chg="mod">
          <ac:chgData name="Enrico Rinaldi" userId="353efbce-ff9e-441c-ad01-217df3890e6b" providerId="ADAL" clId="{8BBF345C-3460-9C4F-8771-4E3B4D161F24}" dt="2025-01-20T13:08:12.587" v="183" actId="20577"/>
          <ac:spMkLst>
            <pc:docMk/>
            <pc:sldMk cId="1979159603" sldId="2145706910"/>
            <ac:spMk id="37" creationId="{CB76F0C5-CB6E-AF5A-B645-D9F6D5C41F02}"/>
          </ac:spMkLst>
        </pc:spChg>
      </pc:sldChg>
      <pc:sldChg chg="del mod modShow">
        <pc:chgData name="Enrico Rinaldi" userId="353efbce-ff9e-441c-ad01-217df3890e6b" providerId="ADAL" clId="{8BBF345C-3460-9C4F-8771-4E3B4D161F24}" dt="2025-01-20T16:36:50.089" v="193" actId="2696"/>
        <pc:sldMkLst>
          <pc:docMk/>
          <pc:sldMk cId="2339211064" sldId="2145706912"/>
        </pc:sldMkLst>
      </pc:sldChg>
      <pc:sldChg chg="modSp mod">
        <pc:chgData name="Enrico Rinaldi" userId="353efbce-ff9e-441c-ad01-217df3890e6b" providerId="ADAL" clId="{8BBF345C-3460-9C4F-8771-4E3B4D161F24}" dt="2025-01-21T07:49:23.159" v="211" actId="13822"/>
        <pc:sldMkLst>
          <pc:docMk/>
          <pc:sldMk cId="2952483149" sldId="2145706913"/>
        </pc:sldMkLst>
        <pc:spChg chg="mod">
          <ac:chgData name="Enrico Rinaldi" userId="353efbce-ff9e-441c-ad01-217df3890e6b" providerId="ADAL" clId="{8BBF345C-3460-9C4F-8771-4E3B4D161F24}" dt="2025-01-21T07:49:23.159" v="211" actId="13822"/>
          <ac:spMkLst>
            <pc:docMk/>
            <pc:sldMk cId="2952483149" sldId="2145706913"/>
            <ac:spMk id="114" creationId="{3599BC6F-41FE-1C48-7297-B716EDB4935F}"/>
          </ac:spMkLst>
        </pc:spChg>
        <pc:spChg chg="mod">
          <ac:chgData name="Enrico Rinaldi" userId="353efbce-ff9e-441c-ad01-217df3890e6b" providerId="ADAL" clId="{8BBF345C-3460-9C4F-8771-4E3B4D161F24}" dt="2025-01-21T07:49:23.159" v="211" actId="13822"/>
          <ac:spMkLst>
            <pc:docMk/>
            <pc:sldMk cId="2952483149" sldId="2145706913"/>
            <ac:spMk id="115" creationId="{15AF4DEF-664E-761B-9C9D-2A76B2456934}"/>
          </ac:spMkLst>
        </pc:spChg>
        <pc:spChg chg="mod">
          <ac:chgData name="Enrico Rinaldi" userId="353efbce-ff9e-441c-ad01-217df3890e6b" providerId="ADAL" clId="{8BBF345C-3460-9C4F-8771-4E3B4D161F24}" dt="2025-01-21T07:49:23.159" v="211" actId="13822"/>
          <ac:spMkLst>
            <pc:docMk/>
            <pc:sldMk cId="2952483149" sldId="2145706913"/>
            <ac:spMk id="116" creationId="{863A7450-3B61-4C6B-3AE2-4D2E36AD57B3}"/>
          </ac:spMkLst>
        </pc:spChg>
        <pc:spChg chg="mod">
          <ac:chgData name="Enrico Rinaldi" userId="353efbce-ff9e-441c-ad01-217df3890e6b" providerId="ADAL" clId="{8BBF345C-3460-9C4F-8771-4E3B4D161F24}" dt="2025-01-21T07:49:23.159" v="211" actId="13822"/>
          <ac:spMkLst>
            <pc:docMk/>
            <pc:sldMk cId="2952483149" sldId="2145706913"/>
            <ac:spMk id="117" creationId="{384F4D45-5004-309F-6232-B0B49FABBE5B}"/>
          </ac:spMkLst>
        </pc:spChg>
        <pc:spChg chg="mod">
          <ac:chgData name="Enrico Rinaldi" userId="353efbce-ff9e-441c-ad01-217df3890e6b" providerId="ADAL" clId="{8BBF345C-3460-9C4F-8771-4E3B4D161F24}" dt="2025-01-21T07:49:23.159" v="211" actId="13822"/>
          <ac:spMkLst>
            <pc:docMk/>
            <pc:sldMk cId="2952483149" sldId="2145706913"/>
            <ac:spMk id="118" creationId="{DBBBB5A2-2831-16A0-B105-3F4481708DEF}"/>
          </ac:spMkLst>
        </pc:spChg>
        <pc:spChg chg="mod">
          <ac:chgData name="Enrico Rinaldi" userId="353efbce-ff9e-441c-ad01-217df3890e6b" providerId="ADAL" clId="{8BBF345C-3460-9C4F-8771-4E3B4D161F24}" dt="2025-01-21T07:49:23.159" v="211" actId="13822"/>
          <ac:spMkLst>
            <pc:docMk/>
            <pc:sldMk cId="2952483149" sldId="2145706913"/>
            <ac:spMk id="119" creationId="{9CF191E5-008C-AFFD-9849-307DA9AF768F}"/>
          </ac:spMkLst>
        </pc:spChg>
        <pc:spChg chg="mod">
          <ac:chgData name="Enrico Rinaldi" userId="353efbce-ff9e-441c-ad01-217df3890e6b" providerId="ADAL" clId="{8BBF345C-3460-9C4F-8771-4E3B4D161F24}" dt="2025-01-21T07:49:09.674" v="207" actId="13822"/>
          <ac:spMkLst>
            <pc:docMk/>
            <pc:sldMk cId="2952483149" sldId="2145706913"/>
            <ac:spMk id="120" creationId="{6F83DA8D-94DC-8BE8-158F-6133662FB696}"/>
          </ac:spMkLst>
        </pc:spChg>
        <pc:spChg chg="mod">
          <ac:chgData name="Enrico Rinaldi" userId="353efbce-ff9e-441c-ad01-217df3890e6b" providerId="ADAL" clId="{8BBF345C-3460-9C4F-8771-4E3B4D161F24}" dt="2025-01-21T07:48:57.559" v="206" actId="13822"/>
          <ac:spMkLst>
            <pc:docMk/>
            <pc:sldMk cId="2952483149" sldId="2145706913"/>
            <ac:spMk id="121" creationId="{7E8CB9AA-1EA2-683C-BDCB-BA08ED4BA87F}"/>
          </ac:spMkLst>
        </pc:spChg>
      </pc:sldChg>
      <pc:sldChg chg="ord">
        <pc:chgData name="Enrico Rinaldi" userId="353efbce-ff9e-441c-ad01-217df3890e6b" providerId="ADAL" clId="{8BBF345C-3460-9C4F-8771-4E3B4D161F24}" dt="2025-01-20T16:37:08.105" v="196" actId="20578"/>
        <pc:sldMkLst>
          <pc:docMk/>
          <pc:sldMk cId="4135638463" sldId="2145706916"/>
        </pc:sldMkLst>
      </pc:sldChg>
      <pc:sldChg chg="modSp mod">
        <pc:chgData name="Enrico Rinaldi" userId="353efbce-ff9e-441c-ad01-217df3890e6b" providerId="ADAL" clId="{8BBF345C-3460-9C4F-8771-4E3B4D161F24}" dt="2025-01-20T13:06:48.208" v="141" actId="1076"/>
        <pc:sldMkLst>
          <pc:docMk/>
          <pc:sldMk cId="1945326028" sldId="2145706919"/>
        </pc:sldMkLst>
        <pc:spChg chg="mod">
          <ac:chgData name="Enrico Rinaldi" userId="353efbce-ff9e-441c-ad01-217df3890e6b" providerId="ADAL" clId="{8BBF345C-3460-9C4F-8771-4E3B4D161F24}" dt="2025-01-20T13:06:28.583" v="139" actId="27636"/>
          <ac:spMkLst>
            <pc:docMk/>
            <pc:sldMk cId="1945326028" sldId="2145706919"/>
            <ac:spMk id="6" creationId="{DB0492CA-1D36-AB0A-0B54-933D96DA1338}"/>
          </ac:spMkLst>
        </pc:spChg>
        <pc:picChg chg="mod">
          <ac:chgData name="Enrico Rinaldi" userId="353efbce-ff9e-441c-ad01-217df3890e6b" providerId="ADAL" clId="{8BBF345C-3460-9C4F-8771-4E3B4D161F24}" dt="2025-01-20T13:06:48.208" v="141" actId="1076"/>
          <ac:picMkLst>
            <pc:docMk/>
            <pc:sldMk cId="1945326028" sldId="2145706919"/>
            <ac:picMk id="79" creationId="{90F6226C-5274-D8A4-FE83-0A1FA212DAEE}"/>
          </ac:picMkLst>
        </pc:picChg>
      </pc:sldChg>
      <pc:sldChg chg="add">
        <pc:chgData name="Enrico Rinaldi" userId="353efbce-ff9e-441c-ad01-217df3890e6b" providerId="ADAL" clId="{8BBF345C-3460-9C4F-8771-4E3B4D161F24}" dt="2025-01-21T07:54:52.378" v="232"/>
        <pc:sldMkLst>
          <pc:docMk/>
          <pc:sldMk cId="1531025252" sldId="2145706921"/>
        </pc:sldMkLst>
      </pc:sldChg>
      <pc:sldChg chg="add">
        <pc:chgData name="Enrico Rinaldi" userId="353efbce-ff9e-441c-ad01-217df3890e6b" providerId="ADAL" clId="{8BBF345C-3460-9C4F-8771-4E3B4D161F24}" dt="2025-01-21T07:55:39.700" v="233"/>
        <pc:sldMkLst>
          <pc:docMk/>
          <pc:sldMk cId="767506316" sldId="2145706922"/>
        </pc:sldMkLst>
      </pc:sldChg>
    </pc:docChg>
  </pc:docChgLst>
  <pc:docChgLst>
    <pc:chgData name="Enrico Rinaldi" userId="353efbce-ff9e-441c-ad01-217df3890e6b" providerId="ADAL" clId="{456D1FCF-12FB-DB47-8687-2FE85379B5AF}"/>
    <pc:docChg chg="undo custSel addSld delSld modSld modSection">
      <pc:chgData name="Enrico Rinaldi" userId="353efbce-ff9e-441c-ad01-217df3890e6b" providerId="ADAL" clId="{456D1FCF-12FB-DB47-8687-2FE85379B5AF}" dt="2025-01-24T08:12:06.329" v="1343" actId="478"/>
      <pc:docMkLst>
        <pc:docMk/>
      </pc:docMkLst>
      <pc:sldChg chg="addSp delSp modSp mod setBg">
        <pc:chgData name="Enrico Rinaldi" userId="353efbce-ff9e-441c-ad01-217df3890e6b" providerId="ADAL" clId="{456D1FCF-12FB-DB47-8687-2FE85379B5AF}" dt="2025-01-21T08:01:36.644" v="142" actId="1076"/>
        <pc:sldMkLst>
          <pc:docMk/>
          <pc:sldMk cId="2209700809" sldId="401"/>
        </pc:sldMkLst>
        <pc:spChg chg="add mod">
          <ac:chgData name="Enrico Rinaldi" userId="353efbce-ff9e-441c-ad01-217df3890e6b" providerId="ADAL" clId="{456D1FCF-12FB-DB47-8687-2FE85379B5AF}" dt="2025-01-21T08:01:36.644" v="142" actId="1076"/>
          <ac:spMkLst>
            <pc:docMk/>
            <pc:sldMk cId="2209700809" sldId="401"/>
            <ac:spMk id="2" creationId="{486383AF-42C3-941F-F82E-4327505569EC}"/>
          </ac:spMkLst>
        </pc:spChg>
        <pc:spChg chg="add del mod">
          <ac:chgData name="Enrico Rinaldi" userId="353efbce-ff9e-441c-ad01-217df3890e6b" providerId="ADAL" clId="{456D1FCF-12FB-DB47-8687-2FE85379B5AF}" dt="2025-01-21T08:01:33.562" v="141" actId="1076"/>
          <ac:spMkLst>
            <pc:docMk/>
            <pc:sldMk cId="2209700809" sldId="401"/>
            <ac:spMk id="6" creationId="{925CAA4E-4778-8B3D-4B5A-E2716717AF8F}"/>
          </ac:spMkLst>
        </pc:spChg>
      </pc:sldChg>
      <pc:sldChg chg="modSp mod">
        <pc:chgData name="Enrico Rinaldi" userId="353efbce-ff9e-441c-ad01-217df3890e6b" providerId="ADAL" clId="{456D1FCF-12FB-DB47-8687-2FE85379B5AF}" dt="2025-01-22T10:51:01.340" v="361" actId="1076"/>
        <pc:sldMkLst>
          <pc:docMk/>
          <pc:sldMk cId="1238066052" sldId="2145706909"/>
        </pc:sldMkLst>
        <pc:spChg chg="mod">
          <ac:chgData name="Enrico Rinaldi" userId="353efbce-ff9e-441c-ad01-217df3890e6b" providerId="ADAL" clId="{456D1FCF-12FB-DB47-8687-2FE85379B5AF}" dt="2025-01-22T10:51:01.340" v="361" actId="1076"/>
          <ac:spMkLst>
            <pc:docMk/>
            <pc:sldMk cId="1238066052" sldId="2145706909"/>
            <ac:spMk id="97" creationId="{5E36186C-4284-4CAB-868D-F2741F3AE6BE}"/>
          </ac:spMkLst>
        </pc:spChg>
      </pc:sldChg>
      <pc:sldChg chg="del mod modShow">
        <pc:chgData name="Enrico Rinaldi" userId="353efbce-ff9e-441c-ad01-217df3890e6b" providerId="ADAL" clId="{456D1FCF-12FB-DB47-8687-2FE85379B5AF}" dt="2025-01-24T08:09:42.364" v="1330" actId="2696"/>
        <pc:sldMkLst>
          <pc:docMk/>
          <pc:sldMk cId="1979159603" sldId="2145706910"/>
        </pc:sldMkLst>
      </pc:sldChg>
      <pc:sldChg chg="addSp delSp modSp mod">
        <pc:chgData name="Enrico Rinaldi" userId="353efbce-ff9e-441c-ad01-217df3890e6b" providerId="ADAL" clId="{456D1FCF-12FB-DB47-8687-2FE85379B5AF}" dt="2025-01-24T08:12:06.329" v="1343" actId="478"/>
        <pc:sldMkLst>
          <pc:docMk/>
          <pc:sldMk cId="2861154298" sldId="2145706911"/>
        </pc:sldMkLst>
        <pc:spChg chg="add mod">
          <ac:chgData name="Enrico Rinaldi" userId="353efbce-ff9e-441c-ad01-217df3890e6b" providerId="ADAL" clId="{456D1FCF-12FB-DB47-8687-2FE85379B5AF}" dt="2025-01-24T08:10:56.909" v="1336" actId="1076"/>
          <ac:spMkLst>
            <pc:docMk/>
            <pc:sldMk cId="2861154298" sldId="2145706911"/>
            <ac:spMk id="2" creationId="{C9631EBE-2DD2-E8EC-8B80-7EF45060FE22}"/>
          </ac:spMkLst>
        </pc:spChg>
        <pc:spChg chg="add mod">
          <ac:chgData name="Enrico Rinaldi" userId="353efbce-ff9e-441c-ad01-217df3890e6b" providerId="ADAL" clId="{456D1FCF-12FB-DB47-8687-2FE85379B5AF}" dt="2025-01-24T08:12:01.708" v="1342" actId="1076"/>
          <ac:spMkLst>
            <pc:docMk/>
            <pc:sldMk cId="2861154298" sldId="2145706911"/>
            <ac:spMk id="3" creationId="{D4443A0A-E1FE-4CC1-3B77-29A374EC6805}"/>
          </ac:spMkLst>
        </pc:spChg>
        <pc:picChg chg="del">
          <ac:chgData name="Enrico Rinaldi" userId="353efbce-ff9e-441c-ad01-217df3890e6b" providerId="ADAL" clId="{456D1FCF-12FB-DB47-8687-2FE85379B5AF}" dt="2025-01-24T08:12:06.329" v="1343" actId="478"/>
          <ac:picMkLst>
            <pc:docMk/>
            <pc:sldMk cId="2861154298" sldId="2145706911"/>
            <ac:picMk id="23" creationId="{38CBA245-070B-B59C-F47A-A434C6A0B34D}"/>
          </ac:picMkLst>
        </pc:picChg>
      </pc:sldChg>
      <pc:sldChg chg="modSp mod">
        <pc:chgData name="Enrico Rinaldi" userId="353efbce-ff9e-441c-ad01-217df3890e6b" providerId="ADAL" clId="{456D1FCF-12FB-DB47-8687-2FE85379B5AF}" dt="2025-01-22T11:22:14.285" v="1288" actId="1076"/>
        <pc:sldMkLst>
          <pc:docMk/>
          <pc:sldMk cId="4180067843" sldId="2145706918"/>
        </pc:sldMkLst>
        <pc:spChg chg="mod">
          <ac:chgData name="Enrico Rinaldi" userId="353efbce-ff9e-441c-ad01-217df3890e6b" providerId="ADAL" clId="{456D1FCF-12FB-DB47-8687-2FE85379B5AF}" dt="2025-01-22T11:22:10.867" v="1287" actId="1076"/>
          <ac:spMkLst>
            <pc:docMk/>
            <pc:sldMk cId="4180067843" sldId="2145706918"/>
            <ac:spMk id="9" creationId="{7E4E9090-5C29-568F-BE40-760728A243B2}"/>
          </ac:spMkLst>
        </pc:spChg>
        <pc:picChg chg="mod">
          <ac:chgData name="Enrico Rinaldi" userId="353efbce-ff9e-441c-ad01-217df3890e6b" providerId="ADAL" clId="{456D1FCF-12FB-DB47-8687-2FE85379B5AF}" dt="2025-01-22T11:22:14.285" v="1288" actId="1076"/>
          <ac:picMkLst>
            <pc:docMk/>
            <pc:sldMk cId="4180067843" sldId="2145706918"/>
            <ac:picMk id="2" creationId="{0D136E39-F0E9-9176-DE1B-E8A87468A968}"/>
          </ac:picMkLst>
        </pc:picChg>
      </pc:sldChg>
      <pc:sldChg chg="addSp delSp modSp mod setBg">
        <pc:chgData name="Enrico Rinaldi" userId="353efbce-ff9e-441c-ad01-217df3890e6b" providerId="ADAL" clId="{456D1FCF-12FB-DB47-8687-2FE85379B5AF}" dt="2025-01-22T11:02:20.832" v="878" actId="14100"/>
        <pc:sldMkLst>
          <pc:docMk/>
          <pc:sldMk cId="1531025252" sldId="2145706921"/>
        </pc:sldMkLst>
        <pc:spChg chg="add mod">
          <ac:chgData name="Enrico Rinaldi" userId="353efbce-ff9e-441c-ad01-217df3890e6b" providerId="ADAL" clId="{456D1FCF-12FB-DB47-8687-2FE85379B5AF}" dt="2025-01-22T11:02:20.832" v="878" actId="14100"/>
          <ac:spMkLst>
            <pc:docMk/>
            <pc:sldMk cId="1531025252" sldId="2145706921"/>
            <ac:spMk id="6" creationId="{27BA7880-E71E-72AE-9AE1-1DDD0364E643}"/>
          </ac:spMkLst>
        </pc:spChg>
        <pc:spChg chg="add">
          <ac:chgData name="Enrico Rinaldi" userId="353efbce-ff9e-441c-ad01-217df3890e6b" providerId="ADAL" clId="{456D1FCF-12FB-DB47-8687-2FE85379B5AF}" dt="2025-01-22T11:00:54.473" v="807" actId="26606"/>
          <ac:spMkLst>
            <pc:docMk/>
            <pc:sldMk cId="1531025252" sldId="2145706921"/>
            <ac:spMk id="10" creationId="{F3060C83-F051-4F0E-ABAD-AA0DFC48B218}"/>
          </ac:spMkLst>
        </pc:spChg>
        <pc:spChg chg="add">
          <ac:chgData name="Enrico Rinaldi" userId="353efbce-ff9e-441c-ad01-217df3890e6b" providerId="ADAL" clId="{456D1FCF-12FB-DB47-8687-2FE85379B5AF}" dt="2025-01-22T11:00:54.473" v="807" actId="26606"/>
          <ac:spMkLst>
            <pc:docMk/>
            <pc:sldMk cId="1531025252" sldId="2145706921"/>
            <ac:spMk id="12" creationId="{83C98ABE-055B-441F-B07E-44F97F083C39}"/>
          </ac:spMkLst>
        </pc:spChg>
        <pc:spChg chg="add">
          <ac:chgData name="Enrico Rinaldi" userId="353efbce-ff9e-441c-ad01-217df3890e6b" providerId="ADAL" clId="{456D1FCF-12FB-DB47-8687-2FE85379B5AF}" dt="2025-01-22T11:00:54.473" v="807" actId="26606"/>
          <ac:spMkLst>
            <pc:docMk/>
            <pc:sldMk cId="1531025252" sldId="2145706921"/>
            <ac:spMk id="14" creationId="{29FDB030-9B49-4CED-8CCD-4D99382388AC}"/>
          </ac:spMkLst>
        </pc:spChg>
        <pc:spChg chg="add">
          <ac:chgData name="Enrico Rinaldi" userId="353efbce-ff9e-441c-ad01-217df3890e6b" providerId="ADAL" clId="{456D1FCF-12FB-DB47-8687-2FE85379B5AF}" dt="2025-01-22T11:00:54.473" v="807" actId="26606"/>
          <ac:spMkLst>
            <pc:docMk/>
            <pc:sldMk cId="1531025252" sldId="2145706921"/>
            <ac:spMk id="16" creationId="{3783CA14-24A1-485C-8B30-D6A5D87987AD}"/>
          </ac:spMkLst>
        </pc:spChg>
        <pc:spChg chg="add">
          <ac:chgData name="Enrico Rinaldi" userId="353efbce-ff9e-441c-ad01-217df3890e6b" providerId="ADAL" clId="{456D1FCF-12FB-DB47-8687-2FE85379B5AF}" dt="2025-01-22T11:00:54.473" v="807" actId="26606"/>
          <ac:spMkLst>
            <pc:docMk/>
            <pc:sldMk cId="1531025252" sldId="2145706921"/>
            <ac:spMk id="18" creationId="{9A97C86A-04D6-40F7-AE84-31AB43E6A846}"/>
          </ac:spMkLst>
        </pc:spChg>
        <pc:spChg chg="add">
          <ac:chgData name="Enrico Rinaldi" userId="353efbce-ff9e-441c-ad01-217df3890e6b" providerId="ADAL" clId="{456D1FCF-12FB-DB47-8687-2FE85379B5AF}" dt="2025-01-22T11:00:54.473" v="807" actId="26606"/>
          <ac:spMkLst>
            <pc:docMk/>
            <pc:sldMk cId="1531025252" sldId="2145706921"/>
            <ac:spMk id="20" creationId="{FF9F2414-84E8-453E-B1F3-389FDE8192D9}"/>
          </ac:spMkLst>
        </pc:spChg>
        <pc:spChg chg="add">
          <ac:chgData name="Enrico Rinaldi" userId="353efbce-ff9e-441c-ad01-217df3890e6b" providerId="ADAL" clId="{456D1FCF-12FB-DB47-8687-2FE85379B5AF}" dt="2025-01-22T11:00:54.473" v="807" actId="26606"/>
          <ac:spMkLst>
            <pc:docMk/>
            <pc:sldMk cId="1531025252" sldId="2145706921"/>
            <ac:spMk id="22" creationId="{3ECA69A1-7536-43AC-85EF-C7106179F5ED}"/>
          </ac:spMkLst>
        </pc:spChg>
        <pc:picChg chg="add mod">
          <ac:chgData name="Enrico Rinaldi" userId="353efbce-ff9e-441c-ad01-217df3890e6b" providerId="ADAL" clId="{456D1FCF-12FB-DB47-8687-2FE85379B5AF}" dt="2025-01-22T11:01:31.804" v="852" actId="962"/>
          <ac:picMkLst>
            <pc:docMk/>
            <pc:sldMk cId="1531025252" sldId="2145706921"/>
            <ac:picMk id="5" creationId="{479DE7A1-B430-A49C-937B-74322F52F7CD}"/>
          </ac:picMkLst>
        </pc:picChg>
      </pc:sldChg>
      <pc:sldChg chg="addSp delSp modSp new mod">
        <pc:chgData name="Enrico Rinaldi" userId="353efbce-ff9e-441c-ad01-217df3890e6b" providerId="ADAL" clId="{456D1FCF-12FB-DB47-8687-2FE85379B5AF}" dt="2025-01-21T08:17:42.236" v="360"/>
        <pc:sldMkLst>
          <pc:docMk/>
          <pc:sldMk cId="1892088378" sldId="2145706923"/>
        </pc:sldMkLst>
        <pc:spChg chg="mod">
          <ac:chgData name="Enrico Rinaldi" userId="353efbce-ff9e-441c-ad01-217df3890e6b" providerId="ADAL" clId="{456D1FCF-12FB-DB47-8687-2FE85379B5AF}" dt="2025-01-21T08:17:42.236" v="360"/>
          <ac:spMkLst>
            <pc:docMk/>
            <pc:sldMk cId="1892088378" sldId="2145706923"/>
            <ac:spMk id="3" creationId="{AB47BA7E-8263-8B1A-80DB-0ADC9E2141B6}"/>
          </ac:spMkLst>
        </pc:spChg>
        <pc:spChg chg="mod">
          <ac:chgData name="Enrico Rinaldi" userId="353efbce-ff9e-441c-ad01-217df3890e6b" providerId="ADAL" clId="{456D1FCF-12FB-DB47-8687-2FE85379B5AF}" dt="2025-01-21T08:10:12.003" v="180" actId="20577"/>
          <ac:spMkLst>
            <pc:docMk/>
            <pc:sldMk cId="1892088378" sldId="2145706923"/>
            <ac:spMk id="6" creationId="{854DA8D9-0BCE-042D-F53B-C22CDDB7FEDE}"/>
          </ac:spMkLst>
        </pc:spChg>
        <pc:spChg chg="add mod">
          <ac:chgData name="Enrico Rinaldi" userId="353efbce-ff9e-441c-ad01-217df3890e6b" providerId="ADAL" clId="{456D1FCF-12FB-DB47-8687-2FE85379B5AF}" dt="2025-01-21T08:13:55.115" v="248" actId="1076"/>
          <ac:spMkLst>
            <pc:docMk/>
            <pc:sldMk cId="1892088378" sldId="2145706923"/>
            <ac:spMk id="13" creationId="{ABBD8E50-56A5-311A-63D7-FE127E0408F4}"/>
          </ac:spMkLst>
        </pc:spChg>
        <pc:spChg chg="add mod">
          <ac:chgData name="Enrico Rinaldi" userId="353efbce-ff9e-441c-ad01-217df3890e6b" providerId="ADAL" clId="{456D1FCF-12FB-DB47-8687-2FE85379B5AF}" dt="2025-01-21T08:13:55.115" v="248" actId="1076"/>
          <ac:spMkLst>
            <pc:docMk/>
            <pc:sldMk cId="1892088378" sldId="2145706923"/>
            <ac:spMk id="14" creationId="{D64DE43B-E51B-394B-16C5-0D3F58082D00}"/>
          </ac:spMkLst>
        </pc:spChg>
        <pc:picChg chg="add mod">
          <ac:chgData name="Enrico Rinaldi" userId="353efbce-ff9e-441c-ad01-217df3890e6b" providerId="ADAL" clId="{456D1FCF-12FB-DB47-8687-2FE85379B5AF}" dt="2025-01-21T08:13:55.115" v="248" actId="1076"/>
          <ac:picMkLst>
            <pc:docMk/>
            <pc:sldMk cId="1892088378" sldId="2145706923"/>
            <ac:picMk id="12" creationId="{F8809BA7-3ADA-DFD8-8766-95EF24F447DF}"/>
          </ac:picMkLst>
        </pc:picChg>
        <pc:picChg chg="add mod">
          <ac:chgData name="Enrico Rinaldi" userId="353efbce-ff9e-441c-ad01-217df3890e6b" providerId="ADAL" clId="{456D1FCF-12FB-DB47-8687-2FE85379B5AF}" dt="2025-01-21T08:13:55.115" v="248" actId="1076"/>
          <ac:picMkLst>
            <pc:docMk/>
            <pc:sldMk cId="1892088378" sldId="2145706923"/>
            <ac:picMk id="15" creationId="{377CBCEB-3F81-7447-16AC-4C6247CB2FBC}"/>
          </ac:picMkLst>
        </pc:picChg>
      </pc:sldChg>
      <pc:sldChg chg="addSp delSp modSp add mod">
        <pc:chgData name="Enrico Rinaldi" userId="353efbce-ff9e-441c-ad01-217df3890e6b" providerId="ADAL" clId="{456D1FCF-12FB-DB47-8687-2FE85379B5AF}" dt="2025-01-22T11:20:11.935" v="1284" actId="1076"/>
        <pc:sldMkLst>
          <pc:docMk/>
          <pc:sldMk cId="1479116369" sldId="2145706924"/>
        </pc:sldMkLst>
        <pc:spChg chg="mod">
          <ac:chgData name="Enrico Rinaldi" userId="353efbce-ff9e-441c-ad01-217df3890e6b" providerId="ADAL" clId="{456D1FCF-12FB-DB47-8687-2FE85379B5AF}" dt="2025-01-22T10:52:58.149" v="434" actId="1076"/>
          <ac:spMkLst>
            <pc:docMk/>
            <pc:sldMk cId="1479116369" sldId="2145706924"/>
            <ac:spMk id="3" creationId="{DFA39754-3289-79BE-5C09-6CD8D8D22D9F}"/>
          </ac:spMkLst>
        </pc:spChg>
        <pc:spChg chg="add mod">
          <ac:chgData name="Enrico Rinaldi" userId="353efbce-ff9e-441c-ad01-217df3890e6b" providerId="ADAL" clId="{456D1FCF-12FB-DB47-8687-2FE85379B5AF}" dt="2025-01-22T11:19:32.720" v="1277" actId="13822"/>
          <ac:spMkLst>
            <pc:docMk/>
            <pc:sldMk cId="1479116369" sldId="2145706924"/>
            <ac:spMk id="5" creationId="{52CAA368-6EE0-6743-B355-031173DBC230}"/>
          </ac:spMkLst>
        </pc:spChg>
        <pc:spChg chg="mod">
          <ac:chgData name="Enrico Rinaldi" userId="353efbce-ff9e-441c-ad01-217df3890e6b" providerId="ADAL" clId="{456D1FCF-12FB-DB47-8687-2FE85379B5AF}" dt="2025-01-22T11:18:35.182" v="1272" actId="20577"/>
          <ac:spMkLst>
            <pc:docMk/>
            <pc:sldMk cId="1479116369" sldId="2145706924"/>
            <ac:spMk id="6" creationId="{71AF69BA-406E-39E5-6C68-9DC3C9FD4101}"/>
          </ac:spMkLst>
        </pc:spChg>
        <pc:spChg chg="add mod">
          <ac:chgData name="Enrico Rinaldi" userId="353efbce-ff9e-441c-ad01-217df3890e6b" providerId="ADAL" clId="{456D1FCF-12FB-DB47-8687-2FE85379B5AF}" dt="2025-01-22T11:19:56.999" v="1282" actId="20577"/>
          <ac:spMkLst>
            <pc:docMk/>
            <pc:sldMk cId="1479116369" sldId="2145706924"/>
            <ac:spMk id="10" creationId="{9B0BFC4E-0043-D9A5-94BA-756003041F20}"/>
          </ac:spMkLst>
        </pc:spChg>
        <pc:spChg chg="add mod">
          <ac:chgData name="Enrico Rinaldi" userId="353efbce-ff9e-441c-ad01-217df3890e6b" providerId="ADAL" clId="{456D1FCF-12FB-DB47-8687-2FE85379B5AF}" dt="2025-01-22T11:19:27.084" v="1276" actId="13822"/>
          <ac:spMkLst>
            <pc:docMk/>
            <pc:sldMk cId="1479116369" sldId="2145706924"/>
            <ac:spMk id="17" creationId="{CD15C9D4-3A75-E41B-32C8-335CCA272C2E}"/>
          </ac:spMkLst>
        </pc:spChg>
        <pc:spChg chg="add mod">
          <ac:chgData name="Enrico Rinaldi" userId="353efbce-ff9e-441c-ad01-217df3890e6b" providerId="ADAL" clId="{456D1FCF-12FB-DB47-8687-2FE85379B5AF}" dt="2025-01-22T11:20:11.935" v="1284" actId="1076"/>
          <ac:spMkLst>
            <pc:docMk/>
            <pc:sldMk cId="1479116369" sldId="2145706924"/>
            <ac:spMk id="20" creationId="{6FABE6F8-89FE-80AD-D44E-A6E1C32158EC}"/>
          </ac:spMkLst>
        </pc:spChg>
        <pc:picChg chg="add mod">
          <ac:chgData name="Enrico Rinaldi" userId="353efbce-ff9e-441c-ad01-217df3890e6b" providerId="ADAL" clId="{456D1FCF-12FB-DB47-8687-2FE85379B5AF}" dt="2025-01-22T10:53:25.747" v="439" actId="1076"/>
          <ac:picMkLst>
            <pc:docMk/>
            <pc:sldMk cId="1479116369" sldId="2145706924"/>
            <ac:picMk id="4" creationId="{F5126C32-CC1B-F31B-6C0C-544496BAC915}"/>
          </ac:picMkLst>
        </pc:picChg>
        <pc:picChg chg="add mod">
          <ac:chgData name="Enrico Rinaldi" userId="353efbce-ff9e-441c-ad01-217df3890e6b" providerId="ADAL" clId="{456D1FCF-12FB-DB47-8687-2FE85379B5AF}" dt="2025-01-22T10:56:34.396" v="801" actId="1076"/>
          <ac:picMkLst>
            <pc:docMk/>
            <pc:sldMk cId="1479116369" sldId="2145706924"/>
            <ac:picMk id="9" creationId="{136F4577-0ED8-6404-4A53-67AF7D7D67E0}"/>
          </ac:picMkLst>
        </pc:picChg>
        <pc:picChg chg="add mod">
          <ac:chgData name="Enrico Rinaldi" userId="353efbce-ff9e-441c-ad01-217df3890e6b" providerId="ADAL" clId="{456D1FCF-12FB-DB47-8687-2FE85379B5AF}" dt="2025-01-22T11:12:53.655" v="891" actId="1076"/>
          <ac:picMkLst>
            <pc:docMk/>
            <pc:sldMk cId="1479116369" sldId="2145706924"/>
            <ac:picMk id="16" creationId="{8AB76DA4-1F1F-CA4A-FD11-A9C4B54EC756}"/>
          </ac:picMkLst>
        </pc:picChg>
        <pc:picChg chg="add mod">
          <ac:chgData name="Enrico Rinaldi" userId="353efbce-ff9e-441c-ad01-217df3890e6b" providerId="ADAL" clId="{456D1FCF-12FB-DB47-8687-2FE85379B5AF}" dt="2025-01-22T11:19:12.786" v="1274" actId="1076"/>
          <ac:picMkLst>
            <pc:docMk/>
            <pc:sldMk cId="1479116369" sldId="2145706924"/>
            <ac:picMk id="19" creationId="{6774832B-1025-5D6F-7EB0-E32A7238D4D8}"/>
          </ac:picMkLst>
        </pc:picChg>
      </pc:sldChg>
      <pc:sldChg chg="addSp delSp modSp add mod">
        <pc:chgData name="Enrico Rinaldi" userId="353efbce-ff9e-441c-ad01-217df3890e6b" providerId="ADAL" clId="{456D1FCF-12FB-DB47-8687-2FE85379B5AF}" dt="2025-01-22T11:25:53.015" v="1329" actId="1076"/>
        <pc:sldMkLst>
          <pc:docMk/>
          <pc:sldMk cId="1144844803" sldId="2145706925"/>
        </pc:sldMkLst>
        <pc:spChg chg="add mod">
          <ac:chgData name="Enrico Rinaldi" userId="353efbce-ff9e-441c-ad01-217df3890e6b" providerId="ADAL" clId="{456D1FCF-12FB-DB47-8687-2FE85379B5AF}" dt="2025-01-22T11:25:53.015" v="1329" actId="1076"/>
          <ac:spMkLst>
            <pc:docMk/>
            <pc:sldMk cId="1144844803" sldId="2145706925"/>
            <ac:spMk id="4" creationId="{8B6EB2D3-A7E4-257F-F5D1-42D23633C3D3}"/>
          </ac:spMkLst>
        </pc:spChg>
        <pc:spChg chg="mod">
          <ac:chgData name="Enrico Rinaldi" userId="353efbce-ff9e-441c-ad01-217df3890e6b" providerId="ADAL" clId="{456D1FCF-12FB-DB47-8687-2FE85379B5AF}" dt="2025-01-22T11:23:33.816" v="1319" actId="20577"/>
          <ac:spMkLst>
            <pc:docMk/>
            <pc:sldMk cId="1144844803" sldId="2145706925"/>
            <ac:spMk id="6" creationId="{B6C11976-59FB-3981-8458-14822151DD6C}"/>
          </ac:spMkLst>
        </pc:spChg>
        <pc:picChg chg="add mod">
          <ac:chgData name="Enrico Rinaldi" userId="353efbce-ff9e-441c-ad01-217df3890e6b" providerId="ADAL" clId="{456D1FCF-12FB-DB47-8687-2FE85379B5AF}" dt="2025-01-22T11:25:29.067" v="1325"/>
          <ac:picMkLst>
            <pc:docMk/>
            <pc:sldMk cId="1144844803" sldId="2145706925"/>
            <ac:picMk id="3" creationId="{ECD0A52C-0255-0C95-0306-E7A15BCDEB98}"/>
          </ac:picMkLst>
        </pc:pic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34C547F8-766D-A596-2F0B-917F38B768C9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545A3BB-4E19-AD79-71A4-29F8CC966AFF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7FA692F-14BB-2C4C-964C-D09EF41E7956}" type="datetimeFigureOut">
              <a:rPr lang="en-US" smtClean="0"/>
              <a:t>1/23/25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BF5E521-64D6-85DC-3D60-FFDF0756AB4D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/>
              <a:t>Confidential &amp; Proprietary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A2CBF13-5032-FA2F-142B-229039215704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8611B9C-8A7B-9445-A6C1-CCFBDE8F4F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3468096"/>
      </p:ext>
    </p:extLst>
  </p:cSld>
  <p:clrMap bg1="lt1" tx1="dk1" bg2="lt2" tx2="dk2" accent1="accent1" accent2="accent2" accent3="accent3" accent4="accent4" accent5="accent5" accent6="accent6" hlink="hlink" folHlink="folHlink"/>
  <p:hf sldNum="0"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b="0" i="0">
                <a:latin typeface="Arial" panose="020B0604020202020204" pitchFamily="34" charset="0"/>
              </a:defRPr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b="0" i="0">
                <a:latin typeface="Arial" panose="020B0604020202020204" pitchFamily="34" charset="0"/>
              </a:defRPr>
            </a:lvl1pPr>
          </a:lstStyle>
          <a:p>
            <a:fld id="{2A85AB76-03E1-4A47-8C93-F763FDBB6B97}" type="datetimeFigureOut">
              <a:rPr lang="en-US" smtClean="0"/>
              <a:pPr/>
              <a:t>1/23/25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b="0" i="0">
                <a:latin typeface="Arial" panose="020B0604020202020204" pitchFamily="34" charset="0"/>
              </a:defRPr>
            </a:lvl1pPr>
          </a:lstStyle>
          <a:p>
            <a:r>
              <a:rPr lang="en-US"/>
              <a:t>Confidential &amp; Proprietary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i="0">
                <a:latin typeface="Arial" panose="020B0604020202020204" pitchFamily="34" charset="0"/>
              </a:defRPr>
            </a:lvl1pPr>
          </a:lstStyle>
          <a:p>
            <a:fld id="{CDED5F04-45D5-B64D-ADF0-A2CB37C549B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8723651"/>
      </p:ext>
    </p:extLst>
  </p:cSld>
  <p:clrMap bg1="lt1" tx1="dk1" bg2="lt2" tx2="dk2" accent1="accent1" accent2="accent2" accent3="accent3" accent4="accent4" accent5="accent5" accent6="accent6" hlink="hlink" folHlink="folHlink"/>
  <p:hf sldNum="0" hdr="0" dt="0"/>
  <p:notesStyle>
    <a:lvl1pPr marL="0" algn="l" defTabSz="914400" rtl="0" eaLnBrk="1" latinLnBrk="0" hangingPunct="1">
      <a:defRPr sz="1200" b="0" i="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defTabSz="914400" rtl="0" eaLnBrk="1" latinLnBrk="0" hangingPunct="1">
      <a:defRPr sz="1200" b="0" i="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defTabSz="914400" rtl="0" eaLnBrk="1" latinLnBrk="0" hangingPunct="1">
      <a:defRPr sz="1200" b="0" i="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defTabSz="914400" rtl="0" eaLnBrk="1" latinLnBrk="0" hangingPunct="1">
      <a:defRPr sz="1200" b="0" i="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defTabSz="914400" rtl="0" eaLnBrk="1" latinLnBrk="0" hangingPunct="1">
      <a:defRPr sz="1200" b="0" i="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US"/>
              <a:t>Confidential &amp; Proprietary</a:t>
            </a:r>
          </a:p>
        </p:txBody>
      </p:sp>
    </p:spTree>
    <p:extLst>
      <p:ext uri="{BB962C8B-B14F-4D97-AF65-F5344CB8AC3E}">
        <p14:creationId xmlns:p14="http://schemas.microsoft.com/office/powerpoint/2010/main" val="32584142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emf"/><Relationship Id="rId4" Type="http://schemas.openxmlformats.org/officeDocument/2006/relationships/image" Target="../media/image3.sv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svg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sv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svg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svg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svg"/><Relationship Id="rId5" Type="http://schemas.openxmlformats.org/officeDocument/2006/relationships/image" Target="../media/image2.png"/><Relationship Id="rId4" Type="http://schemas.microsoft.com/office/2007/relationships/hdphoto" Target="../media/hdphoto1.wdp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3.svg"/><Relationship Id="rId5" Type="http://schemas.openxmlformats.org/officeDocument/2006/relationships/image" Target="../media/image12.png"/><Relationship Id="rId4" Type="http://schemas.openxmlformats.org/officeDocument/2006/relationships/image" Target="../media/image11.svg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6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emf"/><Relationship Id="rId4" Type="http://schemas.openxmlformats.org/officeDocument/2006/relationships/image" Target="../media/image3.sv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sv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sv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sv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sv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sv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sv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sv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F8EF093C-C47E-C116-6CEC-03489D08C73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7335921-EA95-B49B-59A6-BD2DA3596A1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09600" y="1110457"/>
            <a:ext cx="8831893" cy="2387600"/>
          </a:xfrm>
          <a:prstGeom prst="rect">
            <a:avLst/>
          </a:prstGeom>
        </p:spPr>
        <p:txBody>
          <a:bodyPr anchor="b">
            <a:noAutofit/>
          </a:bodyPr>
          <a:lstStyle>
            <a:lvl1pPr algn="l">
              <a:defRPr sz="4800" b="1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9EC3888-FE24-AE4B-84C6-7659EAB3BA6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09600" y="3590132"/>
            <a:ext cx="7772400" cy="763504"/>
          </a:xfrm>
        </p:spPr>
        <p:txBody>
          <a:bodyPr>
            <a:noAutofit/>
          </a:bodyPr>
          <a:lstStyle>
            <a:lvl1pPr marL="0" indent="0" algn="l">
              <a:buNone/>
              <a:defRPr sz="3000" b="0" i="0">
                <a:latin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B0498F3-1F9A-CF68-D236-185921FBE120}"/>
              </a:ext>
            </a:extLst>
          </p:cNvPr>
          <p:cNvSpPr txBox="1"/>
          <p:nvPr userDrawn="1"/>
        </p:nvSpPr>
        <p:spPr>
          <a:xfrm>
            <a:off x="518160" y="6377274"/>
            <a:ext cx="3017520" cy="2016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algn="l" defTabSz="914400" rtl="0" eaLnBrk="1" latinLnBrk="0" hangingPunct="1"/>
            <a:r>
              <a:rPr lang="en-US" sz="700" b="0" i="0" kern="120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+mn-ea"/>
                <a:cs typeface="+mn-cs"/>
              </a:rPr>
              <a:t>© 2024 Quantinuum. All Rights Reserved.</a:t>
            </a:r>
          </a:p>
        </p:txBody>
      </p:sp>
      <p:pic>
        <p:nvPicPr>
          <p:cNvPr id="9" name="Graphic 8">
            <a:extLst>
              <a:ext uri="{FF2B5EF4-FFF2-40B4-BE49-F238E27FC236}">
                <a16:creationId xmlns:a16="http://schemas.microsoft.com/office/drawing/2014/main" id="{B6DD8262-49A6-BCA3-F908-0D5D4174B282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09600" y="476092"/>
            <a:ext cx="2656412" cy="43830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4A9211EA-C1F8-88D2-9001-8DD44C37ABB8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rcRect r="21569" b="31244"/>
          <a:stretch/>
        </p:blipFill>
        <p:spPr>
          <a:xfrm>
            <a:off x="6096000" y="3971517"/>
            <a:ext cx="6096000" cy="2886483"/>
          </a:xfrm>
          <a:prstGeom prst="rect">
            <a:avLst/>
          </a:prstGeom>
        </p:spPr>
      </p:pic>
      <p:sp>
        <p:nvSpPr>
          <p:cNvPr id="8" name="Text Placeholder 6">
            <a:extLst>
              <a:ext uri="{FF2B5EF4-FFF2-40B4-BE49-F238E27FC236}">
                <a16:creationId xmlns:a16="http://schemas.microsoft.com/office/drawing/2014/main" id="{80C051C4-CCF5-0204-69AA-A27D4469DB0A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09600" y="6537958"/>
            <a:ext cx="3452812" cy="201628"/>
          </a:xfrm>
        </p:spPr>
        <p:txBody>
          <a:bodyPr anchor="ctr">
            <a:noAutofit/>
          </a:bodyPr>
          <a:lstStyle>
            <a:lvl1pPr marL="0" indent="0" algn="l">
              <a:buNone/>
              <a:defRPr sz="7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Add Classification Label Here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147F375A-F5C2-C712-4354-8A9C4C83BB98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09600" y="4722813"/>
            <a:ext cx="5191125" cy="290203"/>
          </a:xfrm>
        </p:spPr>
        <p:txBody>
          <a:bodyPr>
            <a:noAutofit/>
          </a:bodyPr>
          <a:lstStyle>
            <a:lvl1pPr marL="0" indent="0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Presenter Name</a:t>
            </a:r>
          </a:p>
        </p:txBody>
      </p:sp>
      <p:sp>
        <p:nvSpPr>
          <p:cNvPr id="13" name="Text Placeholder 11">
            <a:extLst>
              <a:ext uri="{FF2B5EF4-FFF2-40B4-BE49-F238E27FC236}">
                <a16:creationId xmlns:a16="http://schemas.microsoft.com/office/drawing/2014/main" id="{9E5481C3-8C6B-38FF-65CF-AE8BC9A2425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09599" y="5117782"/>
            <a:ext cx="5191125" cy="313211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Presentation date</a:t>
            </a:r>
          </a:p>
        </p:txBody>
      </p:sp>
    </p:spTree>
    <p:extLst>
      <p:ext uri="{BB962C8B-B14F-4D97-AF65-F5344CB8AC3E}">
        <p14:creationId xmlns:p14="http://schemas.microsoft.com/office/powerpoint/2010/main" val="90848205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E4D93F58-A2D9-E97F-C0C9-5B959C8564F3}"/>
              </a:ext>
            </a:extLst>
          </p:cNvPr>
          <p:cNvSpPr txBox="1"/>
          <p:nvPr userDrawn="1"/>
        </p:nvSpPr>
        <p:spPr>
          <a:xfrm>
            <a:off x="8693188" y="6527401"/>
            <a:ext cx="3017520" cy="2016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algn="r" defTabSz="914400" rtl="0" eaLnBrk="1" latinLnBrk="0" hangingPunct="1"/>
            <a:r>
              <a:rPr lang="en-US" sz="700" b="0" i="0" kern="120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+mn-ea"/>
                <a:cs typeface="+mn-cs"/>
              </a:rPr>
              <a:t>© 2024 Quantinuum. All Rights Reserved.</a:t>
            </a:r>
          </a:p>
        </p:txBody>
      </p:sp>
      <p:pic>
        <p:nvPicPr>
          <p:cNvPr id="3" name="Graphic 2">
            <a:extLst>
              <a:ext uri="{FF2B5EF4-FFF2-40B4-BE49-F238E27FC236}">
                <a16:creationId xmlns:a16="http://schemas.microsoft.com/office/drawing/2014/main" id="{521F8679-E684-AFBB-EBA8-79F343FAFF4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14931" y="6492712"/>
            <a:ext cx="1432233" cy="236318"/>
          </a:xfrm>
          <a:prstGeom prst="rect">
            <a:avLst/>
          </a:prstGeom>
        </p:spPr>
      </p:pic>
      <p:sp>
        <p:nvSpPr>
          <p:cNvPr id="5" name="Text Placeholder 6">
            <a:extLst>
              <a:ext uri="{FF2B5EF4-FFF2-40B4-BE49-F238E27FC236}">
                <a16:creationId xmlns:a16="http://schemas.microsoft.com/office/drawing/2014/main" id="{764FA07C-86A6-DC36-EDF1-9F14FE8D5C6A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369594" y="6527401"/>
            <a:ext cx="3452812" cy="201628"/>
          </a:xfrm>
        </p:spPr>
        <p:txBody>
          <a:bodyPr anchor="ctr">
            <a:normAutofit/>
          </a:bodyPr>
          <a:lstStyle>
            <a:lvl1pPr marL="0" indent="0" algn="ctr">
              <a:buNone/>
              <a:defRPr sz="7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Add Classification Label Here</a:t>
            </a:r>
          </a:p>
        </p:txBody>
      </p:sp>
    </p:spTree>
    <p:extLst>
      <p:ext uri="{BB962C8B-B14F-4D97-AF65-F5344CB8AC3E}">
        <p14:creationId xmlns:p14="http://schemas.microsoft.com/office/powerpoint/2010/main" val="25104614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extLst>
    <p:ext uri="{DCECCB84-F9BA-43D5-87BE-67443E8EF086}">
      <p15:sldGuideLst xmlns:p15="http://schemas.microsoft.com/office/powerpoint/2012/main"/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Divider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B393B738-B685-C69D-164F-54868CDAA375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0">
                <a:schemeClr val="tx2"/>
              </a:gs>
              <a:gs pos="100000">
                <a:schemeClr val="accent1"/>
              </a:gs>
            </a:gsLst>
            <a:lin ang="270000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 descr="A black background with white light&#10;&#10;Description automatically generated">
            <a:extLst>
              <a:ext uri="{FF2B5EF4-FFF2-40B4-BE49-F238E27FC236}">
                <a16:creationId xmlns:a16="http://schemas.microsoft.com/office/drawing/2014/main" id="{B2CD71B9-3328-B79E-EB0D-9076D6F58A5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55000"/>
          </a:blip>
          <a:stretch>
            <a:fillRect/>
          </a:stretch>
        </p:blipFill>
        <p:spPr>
          <a:xfrm>
            <a:off x="0" y="0"/>
            <a:ext cx="12187507" cy="6875297"/>
          </a:xfrm>
          <a:prstGeom prst="rect">
            <a:avLst/>
          </a:prstGeom>
        </p:spPr>
      </p:pic>
      <p:grpSp>
        <p:nvGrpSpPr>
          <p:cNvPr id="14" name="Group 13">
            <a:extLst>
              <a:ext uri="{FF2B5EF4-FFF2-40B4-BE49-F238E27FC236}">
                <a16:creationId xmlns:a16="http://schemas.microsoft.com/office/drawing/2014/main" id="{0CB61C99-C616-850C-79CE-35FD8A2288EB}"/>
              </a:ext>
            </a:extLst>
          </p:cNvPr>
          <p:cNvGrpSpPr/>
          <p:nvPr userDrawn="1"/>
        </p:nvGrpSpPr>
        <p:grpSpPr>
          <a:xfrm rot="8100000">
            <a:off x="8947633" y="506508"/>
            <a:ext cx="3292553" cy="1295159"/>
            <a:chOff x="531549" y="2361190"/>
            <a:chExt cx="9237945" cy="3633840"/>
          </a:xfrm>
          <a:solidFill>
            <a:schemeClr val="bg1"/>
          </a:solidFill>
        </p:grpSpPr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05253C25-4838-EA95-0505-C23C8549B855}"/>
                </a:ext>
              </a:extLst>
            </p:cNvPr>
            <p:cNvGrpSpPr/>
            <p:nvPr/>
          </p:nvGrpSpPr>
          <p:grpSpPr>
            <a:xfrm rot="10800000">
              <a:off x="531549" y="2361190"/>
              <a:ext cx="8986381" cy="3523946"/>
              <a:chOff x="4565009" y="3555033"/>
              <a:chExt cx="5740366" cy="2251044"/>
            </a:xfrm>
            <a:grpFill/>
          </p:grpSpPr>
          <p:cxnSp>
            <p:nvCxnSpPr>
              <p:cNvPr id="25" name="Straight Connector 24">
                <a:extLst>
                  <a:ext uri="{FF2B5EF4-FFF2-40B4-BE49-F238E27FC236}">
                    <a16:creationId xmlns:a16="http://schemas.microsoft.com/office/drawing/2014/main" id="{3CA5A966-8096-8278-AA31-911CDD1D87CA}"/>
                  </a:ext>
                </a:extLst>
              </p:cNvPr>
              <p:cNvCxnSpPr>
                <a:cxnSpLocks/>
              </p:cNvCxnSpPr>
              <p:nvPr/>
            </p:nvCxnSpPr>
            <p:spPr>
              <a:xfrm rot="2700000">
                <a:off x="9232308" y="4386715"/>
                <a:ext cx="626527" cy="1519606"/>
              </a:xfrm>
              <a:prstGeom prst="line">
                <a:avLst/>
              </a:prstGeom>
              <a:grpFill/>
              <a:ln w="6350">
                <a:solidFill>
                  <a:schemeClr val="bg1"/>
                </a:solidFill>
                <a:headEnd type="oval" w="lg" len="lg"/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25">
                <a:extLst>
                  <a:ext uri="{FF2B5EF4-FFF2-40B4-BE49-F238E27FC236}">
                    <a16:creationId xmlns:a16="http://schemas.microsoft.com/office/drawing/2014/main" id="{88C07608-F68C-6255-2AE7-368F4580A942}"/>
                  </a:ext>
                </a:extLst>
              </p:cNvPr>
              <p:cNvCxnSpPr>
                <a:cxnSpLocks/>
              </p:cNvCxnSpPr>
              <p:nvPr/>
            </p:nvCxnSpPr>
            <p:spPr>
              <a:xfrm rot="10800000" flipH="1" flipV="1">
                <a:off x="8750092" y="3603864"/>
                <a:ext cx="1406046" cy="2202213"/>
              </a:xfrm>
              <a:prstGeom prst="line">
                <a:avLst/>
              </a:prstGeom>
              <a:grpFill/>
              <a:ln w="6350">
                <a:solidFill>
                  <a:schemeClr val="bg1"/>
                </a:solidFill>
                <a:headEnd type="oval" w="med" len="med"/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26">
                <a:extLst>
                  <a:ext uri="{FF2B5EF4-FFF2-40B4-BE49-F238E27FC236}">
                    <a16:creationId xmlns:a16="http://schemas.microsoft.com/office/drawing/2014/main" id="{C9ACB5B0-0B76-D719-65DD-3E3530242D3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65009" y="4142889"/>
                <a:ext cx="5050713" cy="807493"/>
              </a:xfrm>
              <a:prstGeom prst="line">
                <a:avLst/>
              </a:prstGeom>
              <a:grpFill/>
              <a:ln w="6350">
                <a:solidFill>
                  <a:schemeClr val="bg1"/>
                </a:solidFill>
                <a:headEnd type="oval" w="lg" len="lg"/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27">
                <a:extLst>
                  <a:ext uri="{FF2B5EF4-FFF2-40B4-BE49-F238E27FC236}">
                    <a16:creationId xmlns:a16="http://schemas.microsoft.com/office/drawing/2014/main" id="{BF27D46F-F63D-D49E-8568-5C19A965EE89}"/>
                  </a:ext>
                </a:extLst>
              </p:cNvPr>
              <p:cNvCxnSpPr>
                <a:cxnSpLocks/>
              </p:cNvCxnSpPr>
              <p:nvPr/>
            </p:nvCxnSpPr>
            <p:spPr>
              <a:xfrm rot="10800000" flipH="1" flipV="1">
                <a:off x="6993732" y="3555033"/>
                <a:ext cx="2410718" cy="1904653"/>
              </a:xfrm>
              <a:prstGeom prst="line">
                <a:avLst/>
              </a:prstGeom>
              <a:grpFill/>
              <a:ln w="6350">
                <a:solidFill>
                  <a:schemeClr val="bg1"/>
                </a:solidFill>
                <a:headEnd type="oval" w="lg" len="lg"/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187F189F-35BF-6EE3-BFA4-8663190F449A}"/>
                </a:ext>
              </a:extLst>
            </p:cNvPr>
            <p:cNvSpPr/>
            <p:nvPr/>
          </p:nvSpPr>
          <p:spPr>
            <a:xfrm>
              <a:off x="2543887" y="5202743"/>
              <a:ext cx="164481" cy="164481"/>
            </a:xfrm>
            <a:prstGeom prst="ellipse">
              <a:avLst/>
            </a:prstGeom>
            <a:grpFill/>
            <a:ln w="6350">
              <a:solidFill>
                <a:schemeClr val="bg1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FE9A3A2F-C165-D16E-883D-224F54DCF5A3}"/>
                </a:ext>
              </a:extLst>
            </p:cNvPr>
            <p:cNvSpPr/>
            <p:nvPr/>
          </p:nvSpPr>
          <p:spPr>
            <a:xfrm>
              <a:off x="9438155" y="4882625"/>
              <a:ext cx="164481" cy="164481"/>
            </a:xfrm>
            <a:prstGeom prst="ellipse">
              <a:avLst/>
            </a:prstGeom>
            <a:grpFill/>
            <a:ln w="6350">
              <a:solidFill>
                <a:schemeClr val="bg1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39C82E9C-F9DE-85DD-F7C9-70D4A6D1DE53}"/>
                </a:ext>
              </a:extLst>
            </p:cNvPr>
            <p:cNvSpPr/>
            <p:nvPr/>
          </p:nvSpPr>
          <p:spPr>
            <a:xfrm>
              <a:off x="2708368" y="5457903"/>
              <a:ext cx="164481" cy="164481"/>
            </a:xfrm>
            <a:prstGeom prst="ellipse">
              <a:avLst/>
            </a:prstGeom>
            <a:grpFill/>
            <a:ln w="6350">
              <a:solidFill>
                <a:schemeClr val="bg1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3800E156-E221-C1A7-5F0F-2B32C48592C9}"/>
                </a:ext>
              </a:extLst>
            </p:cNvPr>
            <p:cNvSpPr/>
            <p:nvPr/>
          </p:nvSpPr>
          <p:spPr>
            <a:xfrm>
              <a:off x="2422725" y="4993246"/>
              <a:ext cx="78217" cy="78217"/>
            </a:xfrm>
            <a:prstGeom prst="ellipse">
              <a:avLst/>
            </a:prstGeom>
            <a:grpFill/>
            <a:ln w="6350">
              <a:solidFill>
                <a:schemeClr val="bg1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FB5D5D76-1E4F-C8B2-DD32-B689094169B5}"/>
                </a:ext>
              </a:extLst>
            </p:cNvPr>
            <p:cNvSpPr/>
            <p:nvPr/>
          </p:nvSpPr>
          <p:spPr>
            <a:xfrm>
              <a:off x="9691277" y="4806372"/>
              <a:ext cx="78217" cy="78217"/>
            </a:xfrm>
            <a:prstGeom prst="ellipse">
              <a:avLst/>
            </a:prstGeom>
            <a:grpFill/>
            <a:ln w="6350">
              <a:solidFill>
                <a:schemeClr val="bg1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A1502D55-B601-B153-AD1A-2AA9301FD3BC}"/>
                </a:ext>
              </a:extLst>
            </p:cNvPr>
            <p:cNvSpPr/>
            <p:nvPr/>
          </p:nvSpPr>
          <p:spPr>
            <a:xfrm>
              <a:off x="5359255" y="5904453"/>
              <a:ext cx="90577" cy="90577"/>
            </a:xfrm>
            <a:prstGeom prst="ellipse">
              <a:avLst/>
            </a:prstGeom>
            <a:grpFill/>
            <a:ln w="6350">
              <a:solidFill>
                <a:schemeClr val="bg1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4D19BACB-4B3F-06BA-1F88-DB99A482F478}"/>
                </a:ext>
              </a:extLst>
            </p:cNvPr>
            <p:cNvSpPr/>
            <p:nvPr/>
          </p:nvSpPr>
          <p:spPr>
            <a:xfrm>
              <a:off x="5622619" y="5791924"/>
              <a:ext cx="186425" cy="186425"/>
            </a:xfrm>
            <a:prstGeom prst="ellipse">
              <a:avLst/>
            </a:prstGeom>
            <a:grpFill/>
            <a:ln w="6350">
              <a:solidFill>
                <a:schemeClr val="bg1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6DD7619C-6E11-AC7E-5674-4A4EF6504399}"/>
                </a:ext>
              </a:extLst>
            </p:cNvPr>
            <p:cNvSpPr/>
            <p:nvPr/>
          </p:nvSpPr>
          <p:spPr>
            <a:xfrm>
              <a:off x="5952856" y="5865217"/>
              <a:ext cx="78218" cy="78218"/>
            </a:xfrm>
            <a:prstGeom prst="ellipse">
              <a:avLst/>
            </a:prstGeom>
            <a:grpFill/>
            <a:ln w="6350">
              <a:solidFill>
                <a:schemeClr val="bg1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6E7ED10D-5111-BFB8-D381-944A0F806958}"/>
                </a:ext>
              </a:extLst>
            </p:cNvPr>
            <p:cNvSpPr/>
            <p:nvPr/>
          </p:nvSpPr>
          <p:spPr>
            <a:xfrm>
              <a:off x="5867045" y="5664619"/>
              <a:ext cx="78218" cy="78218"/>
            </a:xfrm>
            <a:prstGeom prst="ellipse">
              <a:avLst/>
            </a:prstGeom>
            <a:grpFill/>
            <a:ln w="6350">
              <a:solidFill>
                <a:schemeClr val="bg1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85526554-3E5F-BF12-95EF-8B7DF2D7AEFE}"/>
              </a:ext>
            </a:extLst>
          </p:cNvPr>
          <p:cNvSpPr txBox="1"/>
          <p:nvPr userDrawn="1"/>
        </p:nvSpPr>
        <p:spPr>
          <a:xfrm>
            <a:off x="8693188" y="6527401"/>
            <a:ext cx="3017520" cy="2016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algn="r" defTabSz="914400" rtl="0" eaLnBrk="1" latinLnBrk="0" hangingPunct="1"/>
            <a:r>
              <a:rPr lang="en-US" sz="7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rPr>
              <a:t>© 2024 Quantinuum. All Rights Reserved.</a:t>
            </a:r>
          </a:p>
        </p:txBody>
      </p:sp>
      <p:pic>
        <p:nvPicPr>
          <p:cNvPr id="3" name="Graphic 2">
            <a:extLst>
              <a:ext uri="{FF2B5EF4-FFF2-40B4-BE49-F238E27FC236}">
                <a16:creationId xmlns:a16="http://schemas.microsoft.com/office/drawing/2014/main" id="{B275C254-D7DD-7A71-5C5A-AA655822467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14931" y="6492712"/>
            <a:ext cx="1432233" cy="236318"/>
          </a:xfrm>
          <a:prstGeom prst="rect">
            <a:avLst/>
          </a:prstGeom>
        </p:spPr>
      </p:pic>
      <p:sp>
        <p:nvSpPr>
          <p:cNvPr id="6" name="Text Placeholder 6">
            <a:extLst>
              <a:ext uri="{FF2B5EF4-FFF2-40B4-BE49-F238E27FC236}">
                <a16:creationId xmlns:a16="http://schemas.microsoft.com/office/drawing/2014/main" id="{F924C724-FCD6-A30F-7530-074A3F6D564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369594" y="6527401"/>
            <a:ext cx="3452812" cy="201628"/>
          </a:xfrm>
        </p:spPr>
        <p:txBody>
          <a:bodyPr anchor="ctr">
            <a:normAutofit/>
          </a:bodyPr>
          <a:lstStyle>
            <a:lvl1pPr marL="0" indent="0" algn="ctr">
              <a:buNone/>
              <a:defRPr sz="700">
                <a:solidFill>
                  <a:schemeClr val="tx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Add Classification Label Here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283C9122-6C37-1EE1-0FA8-DD91D16A82A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09600" y="2038509"/>
            <a:ext cx="8831893" cy="2387600"/>
          </a:xfrm>
          <a:prstGeom prst="rect">
            <a:avLst/>
          </a:prstGeom>
        </p:spPr>
        <p:txBody>
          <a:bodyPr anchor="b">
            <a:noAutofit/>
          </a:bodyPr>
          <a:lstStyle>
            <a:lvl1pPr algn="l">
              <a:defRPr sz="4800" b="1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1" name="Subtitle 2">
            <a:extLst>
              <a:ext uri="{FF2B5EF4-FFF2-40B4-BE49-F238E27FC236}">
                <a16:creationId xmlns:a16="http://schemas.microsoft.com/office/drawing/2014/main" id="{3D876F97-C146-7692-F0F4-94611717BFC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09600" y="4518184"/>
            <a:ext cx="7772400" cy="1655762"/>
          </a:xfrm>
        </p:spPr>
        <p:txBody>
          <a:bodyPr>
            <a:noAutofit/>
          </a:bodyPr>
          <a:lstStyle>
            <a:lvl1pPr marL="0" indent="0" algn="l">
              <a:buNone/>
              <a:defRPr sz="3000" b="0" i="0">
                <a:latin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42761771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Divider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F0445007-5E7F-959B-2652-76CEBB14839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  <p:grpSp>
        <p:nvGrpSpPr>
          <p:cNvPr id="4" name="Group 3">
            <a:extLst>
              <a:ext uri="{FF2B5EF4-FFF2-40B4-BE49-F238E27FC236}">
                <a16:creationId xmlns:a16="http://schemas.microsoft.com/office/drawing/2014/main" id="{98114716-8E52-9607-67A3-E1141FB6A8D8}"/>
              </a:ext>
            </a:extLst>
          </p:cNvPr>
          <p:cNvGrpSpPr/>
          <p:nvPr userDrawn="1"/>
        </p:nvGrpSpPr>
        <p:grpSpPr>
          <a:xfrm rot="20742809">
            <a:off x="8993236" y="422877"/>
            <a:ext cx="3381183" cy="2141365"/>
            <a:chOff x="1338606" y="762000"/>
            <a:chExt cx="9632935" cy="6100713"/>
          </a:xfrm>
          <a:solidFill>
            <a:schemeClr val="tx2"/>
          </a:solidFill>
        </p:grpSpPr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73CC7AB9-007C-7CA6-3942-D3B2008A9EC1}"/>
                </a:ext>
              </a:extLst>
            </p:cNvPr>
            <p:cNvGrpSpPr/>
            <p:nvPr/>
          </p:nvGrpSpPr>
          <p:grpSpPr>
            <a:xfrm>
              <a:off x="1338606" y="762000"/>
              <a:ext cx="9329396" cy="6100713"/>
              <a:chOff x="4444575" y="2873185"/>
              <a:chExt cx="5959478" cy="3897044"/>
            </a:xfrm>
            <a:grpFill/>
          </p:grpSpPr>
          <p:cxnSp>
            <p:nvCxnSpPr>
              <p:cNvPr id="21" name="Straight Connector 20">
                <a:extLst>
                  <a:ext uri="{FF2B5EF4-FFF2-40B4-BE49-F238E27FC236}">
                    <a16:creationId xmlns:a16="http://schemas.microsoft.com/office/drawing/2014/main" id="{6E58FC73-FD90-691E-9BC2-FB05088273A1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8941572" y="2873185"/>
                <a:ext cx="1462481" cy="3897044"/>
              </a:xfrm>
              <a:prstGeom prst="line">
                <a:avLst/>
              </a:prstGeom>
              <a:grpFill/>
              <a:ln w="6350">
                <a:solidFill>
                  <a:schemeClr val="tx2"/>
                </a:solidFill>
                <a:headEnd type="oval" w="lg" len="lg"/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Straight Connector 21">
                <a:extLst>
                  <a:ext uri="{FF2B5EF4-FFF2-40B4-BE49-F238E27FC236}">
                    <a16:creationId xmlns:a16="http://schemas.microsoft.com/office/drawing/2014/main" id="{51A3EFBA-C056-97C9-E75E-2848F1F7AC2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750092" y="3603865"/>
                <a:ext cx="1159083" cy="2698681"/>
              </a:xfrm>
              <a:prstGeom prst="line">
                <a:avLst/>
              </a:prstGeom>
              <a:grpFill/>
              <a:ln w="6350">
                <a:solidFill>
                  <a:schemeClr val="tx2"/>
                </a:solidFill>
                <a:headEnd type="oval" w="lg" len="lg"/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Straight Connector 22">
                <a:extLst>
                  <a:ext uri="{FF2B5EF4-FFF2-40B4-BE49-F238E27FC236}">
                    <a16:creationId xmlns:a16="http://schemas.microsoft.com/office/drawing/2014/main" id="{425DEBD7-8A0B-30DF-330F-E448D98CAB8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444575" y="4494026"/>
                <a:ext cx="5030331" cy="818001"/>
              </a:xfrm>
              <a:prstGeom prst="line">
                <a:avLst/>
              </a:prstGeom>
              <a:grpFill/>
              <a:ln w="6350">
                <a:solidFill>
                  <a:schemeClr val="tx2"/>
                </a:solidFill>
                <a:headEnd type="oval" w="med" len="med"/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Connector 23">
                <a:extLst>
                  <a:ext uri="{FF2B5EF4-FFF2-40B4-BE49-F238E27FC236}">
                    <a16:creationId xmlns:a16="http://schemas.microsoft.com/office/drawing/2014/main" id="{78400760-2432-B9B8-F946-2CEA14B9744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993732" y="3555033"/>
                <a:ext cx="2915444" cy="2757138"/>
              </a:xfrm>
              <a:prstGeom prst="line">
                <a:avLst/>
              </a:prstGeom>
              <a:grpFill/>
              <a:ln w="6350">
                <a:solidFill>
                  <a:schemeClr val="tx2"/>
                </a:solidFill>
                <a:headEnd type="oval" w="med" len="med"/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CBFD6519-224E-603F-BED9-D15AEEE90659}"/>
                </a:ext>
              </a:extLst>
            </p:cNvPr>
            <p:cNvSpPr/>
            <p:nvPr/>
          </p:nvSpPr>
          <p:spPr>
            <a:xfrm>
              <a:off x="5427295" y="1905859"/>
              <a:ext cx="164481" cy="164481"/>
            </a:xfrm>
            <a:prstGeom prst="ellipse">
              <a:avLst/>
            </a:prstGeom>
            <a:grpFill/>
            <a:ln w="6350">
              <a:solidFill>
                <a:schemeClr val="tx2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DCDAE0CF-EF4C-0C8A-801D-0315BAFC9203}"/>
                </a:ext>
              </a:extLst>
            </p:cNvPr>
            <p:cNvSpPr/>
            <p:nvPr/>
          </p:nvSpPr>
          <p:spPr>
            <a:xfrm>
              <a:off x="1902785" y="3317824"/>
              <a:ext cx="164481" cy="164481"/>
            </a:xfrm>
            <a:prstGeom prst="ellipse">
              <a:avLst/>
            </a:prstGeom>
            <a:grpFill/>
            <a:ln w="6350">
              <a:solidFill>
                <a:schemeClr val="tx2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2F523416-54FB-7FDB-5789-BE42B0386BBB}"/>
                </a:ext>
              </a:extLst>
            </p:cNvPr>
            <p:cNvSpPr/>
            <p:nvPr/>
          </p:nvSpPr>
          <p:spPr>
            <a:xfrm>
              <a:off x="1612837" y="3278249"/>
              <a:ext cx="164481" cy="164481"/>
            </a:xfrm>
            <a:prstGeom prst="ellipse">
              <a:avLst/>
            </a:prstGeom>
            <a:grpFill/>
            <a:ln w="6350">
              <a:solidFill>
                <a:schemeClr val="tx2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A31B3F68-28E5-3A1E-EECE-608ACE561EAC}"/>
                </a:ext>
              </a:extLst>
            </p:cNvPr>
            <p:cNvSpPr/>
            <p:nvPr/>
          </p:nvSpPr>
          <p:spPr>
            <a:xfrm>
              <a:off x="5729220" y="2199846"/>
              <a:ext cx="78217" cy="78217"/>
            </a:xfrm>
            <a:prstGeom prst="ellipse">
              <a:avLst/>
            </a:prstGeom>
            <a:grpFill/>
            <a:ln w="6350">
              <a:solidFill>
                <a:schemeClr val="tx2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A206F3F0-CAA4-1C6C-9DB0-0AF603EA1DE3}"/>
                </a:ext>
              </a:extLst>
            </p:cNvPr>
            <p:cNvSpPr/>
            <p:nvPr/>
          </p:nvSpPr>
          <p:spPr>
            <a:xfrm>
              <a:off x="1464085" y="3429000"/>
              <a:ext cx="78217" cy="78217"/>
            </a:xfrm>
            <a:prstGeom prst="ellipse">
              <a:avLst/>
            </a:prstGeom>
            <a:grpFill/>
            <a:ln w="6350">
              <a:solidFill>
                <a:schemeClr val="tx2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ACC26646-3498-2549-E7BA-C4138ED0A462}"/>
                </a:ext>
              </a:extLst>
            </p:cNvPr>
            <p:cNvSpPr/>
            <p:nvPr/>
          </p:nvSpPr>
          <p:spPr>
            <a:xfrm flipH="1">
              <a:off x="7676622" y="1881598"/>
              <a:ext cx="130253" cy="130253"/>
            </a:xfrm>
            <a:prstGeom prst="ellipse">
              <a:avLst/>
            </a:prstGeom>
            <a:grpFill/>
            <a:ln w="6350">
              <a:solidFill>
                <a:schemeClr val="tx2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8A934DD9-77E1-A39C-98DD-B954E348CFBB}"/>
                </a:ext>
              </a:extLst>
            </p:cNvPr>
            <p:cNvSpPr/>
            <p:nvPr/>
          </p:nvSpPr>
          <p:spPr>
            <a:xfrm>
              <a:off x="7988337" y="1812646"/>
              <a:ext cx="186425" cy="186425"/>
            </a:xfrm>
            <a:prstGeom prst="ellipse">
              <a:avLst/>
            </a:prstGeom>
            <a:grpFill/>
            <a:ln w="6350">
              <a:solidFill>
                <a:schemeClr val="tx2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8EC3CD16-B07B-1297-A0D8-FB703095DE14}"/>
                </a:ext>
              </a:extLst>
            </p:cNvPr>
            <p:cNvSpPr/>
            <p:nvPr/>
          </p:nvSpPr>
          <p:spPr>
            <a:xfrm>
              <a:off x="7863900" y="2084538"/>
              <a:ext cx="78216" cy="78216"/>
            </a:xfrm>
            <a:prstGeom prst="ellipse">
              <a:avLst/>
            </a:prstGeom>
            <a:grpFill/>
            <a:ln w="6350">
              <a:solidFill>
                <a:schemeClr val="tx2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6300963C-AC48-29C8-EF37-1A84DD48F68B}"/>
                </a:ext>
              </a:extLst>
            </p:cNvPr>
            <p:cNvSpPr/>
            <p:nvPr/>
          </p:nvSpPr>
          <p:spPr>
            <a:xfrm>
              <a:off x="8268550" y="1678019"/>
              <a:ext cx="78216" cy="78216"/>
            </a:xfrm>
            <a:prstGeom prst="ellipse">
              <a:avLst/>
            </a:prstGeom>
            <a:grpFill/>
            <a:ln w="6350">
              <a:solidFill>
                <a:schemeClr val="tx2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9B3C0A3F-B809-D571-2EB5-E7A752D3948B}"/>
                </a:ext>
              </a:extLst>
            </p:cNvPr>
            <p:cNvSpPr/>
            <p:nvPr/>
          </p:nvSpPr>
          <p:spPr>
            <a:xfrm>
              <a:off x="10893325" y="790643"/>
              <a:ext cx="78216" cy="78216"/>
            </a:xfrm>
            <a:prstGeom prst="ellipse">
              <a:avLst/>
            </a:prstGeom>
            <a:grpFill/>
            <a:ln w="6350">
              <a:solidFill>
                <a:schemeClr val="tx2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" name="TextBox 2">
            <a:extLst>
              <a:ext uri="{FF2B5EF4-FFF2-40B4-BE49-F238E27FC236}">
                <a16:creationId xmlns:a16="http://schemas.microsoft.com/office/drawing/2014/main" id="{0ACE9405-E0F6-C20E-9BB9-021241138781}"/>
              </a:ext>
            </a:extLst>
          </p:cNvPr>
          <p:cNvSpPr txBox="1"/>
          <p:nvPr userDrawn="1"/>
        </p:nvSpPr>
        <p:spPr>
          <a:xfrm>
            <a:off x="8693188" y="6527401"/>
            <a:ext cx="3017520" cy="2016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algn="r" defTabSz="914400" rtl="0" eaLnBrk="1" latinLnBrk="0" hangingPunct="1"/>
            <a:r>
              <a:rPr lang="en-US" sz="700" b="0" i="0" kern="120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+mn-ea"/>
                <a:cs typeface="+mn-cs"/>
              </a:rPr>
              <a:t>© 2024 Quantinuum. All Rights Reserved.</a:t>
            </a:r>
          </a:p>
        </p:txBody>
      </p:sp>
      <p:pic>
        <p:nvPicPr>
          <p:cNvPr id="10" name="Graphic 9">
            <a:extLst>
              <a:ext uri="{FF2B5EF4-FFF2-40B4-BE49-F238E27FC236}">
                <a16:creationId xmlns:a16="http://schemas.microsoft.com/office/drawing/2014/main" id="{07FA95DB-CF03-E369-5696-7CCCD71081D9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14931" y="6492712"/>
            <a:ext cx="1432233" cy="236318"/>
          </a:xfrm>
          <a:prstGeom prst="rect">
            <a:avLst/>
          </a:prstGeom>
        </p:spPr>
      </p:pic>
      <p:sp>
        <p:nvSpPr>
          <p:cNvPr id="25" name="Title 1">
            <a:extLst>
              <a:ext uri="{FF2B5EF4-FFF2-40B4-BE49-F238E27FC236}">
                <a16:creationId xmlns:a16="http://schemas.microsoft.com/office/drawing/2014/main" id="{BB61D1D6-6E3E-F392-C8B8-8479655DC5D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09600" y="2038509"/>
            <a:ext cx="8831893" cy="2387600"/>
          </a:xfrm>
          <a:prstGeom prst="rect">
            <a:avLst/>
          </a:prstGeom>
        </p:spPr>
        <p:txBody>
          <a:bodyPr anchor="b">
            <a:noAutofit/>
          </a:bodyPr>
          <a:lstStyle>
            <a:lvl1pPr algn="l">
              <a:defRPr sz="4800" b="1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6" name="Subtitle 2">
            <a:extLst>
              <a:ext uri="{FF2B5EF4-FFF2-40B4-BE49-F238E27FC236}">
                <a16:creationId xmlns:a16="http://schemas.microsoft.com/office/drawing/2014/main" id="{F28CABF6-6876-29A6-8529-3C6EA7DEB4F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09600" y="4518184"/>
            <a:ext cx="7772400" cy="1655762"/>
          </a:xfrm>
        </p:spPr>
        <p:txBody>
          <a:bodyPr>
            <a:noAutofit/>
          </a:bodyPr>
          <a:lstStyle>
            <a:lvl1pPr marL="0" indent="0" algn="l">
              <a:buNone/>
              <a:defRPr sz="3000" b="0" i="0">
                <a:latin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2" name="Text Placeholder 6">
            <a:extLst>
              <a:ext uri="{FF2B5EF4-FFF2-40B4-BE49-F238E27FC236}">
                <a16:creationId xmlns:a16="http://schemas.microsoft.com/office/drawing/2014/main" id="{CD478171-B16B-45C1-A0A6-8322978FEF45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369594" y="6527401"/>
            <a:ext cx="3452812" cy="201628"/>
          </a:xfrm>
        </p:spPr>
        <p:txBody>
          <a:bodyPr anchor="ctr">
            <a:normAutofit/>
          </a:bodyPr>
          <a:lstStyle>
            <a:lvl1pPr marL="0" indent="0" algn="ctr">
              <a:buNone/>
              <a:defRPr sz="7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Add Classification Label Here</a:t>
            </a:r>
          </a:p>
        </p:txBody>
      </p:sp>
    </p:spTree>
    <p:extLst>
      <p:ext uri="{BB962C8B-B14F-4D97-AF65-F5344CB8AC3E}">
        <p14:creationId xmlns:p14="http://schemas.microsoft.com/office/powerpoint/2010/main" val="11686641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Divider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45580543-42E4-0262-90CA-DF7BD84D4B96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pic>
        <p:nvPicPr>
          <p:cNvPr id="29" name="Picture 28" descr="A black background with white lights&#10;&#10;Description automatically generated">
            <a:extLst>
              <a:ext uri="{FF2B5EF4-FFF2-40B4-BE49-F238E27FC236}">
                <a16:creationId xmlns:a16="http://schemas.microsoft.com/office/drawing/2014/main" id="{102673DE-5CFF-F20E-4DBE-75BDC719E23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4" name="Group 3">
            <a:extLst>
              <a:ext uri="{FF2B5EF4-FFF2-40B4-BE49-F238E27FC236}">
                <a16:creationId xmlns:a16="http://schemas.microsoft.com/office/drawing/2014/main" id="{98114716-8E52-9607-67A3-E1141FB6A8D8}"/>
              </a:ext>
            </a:extLst>
          </p:cNvPr>
          <p:cNvGrpSpPr/>
          <p:nvPr userDrawn="1"/>
        </p:nvGrpSpPr>
        <p:grpSpPr>
          <a:xfrm rot="857191" flipV="1">
            <a:off x="8822348" y="-214883"/>
            <a:ext cx="3571552" cy="2263932"/>
            <a:chOff x="1338606" y="754741"/>
            <a:chExt cx="9635868" cy="6107972"/>
          </a:xfrm>
          <a:solidFill>
            <a:schemeClr val="accent1"/>
          </a:solidFill>
        </p:grpSpPr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73CC7AB9-007C-7CA6-3942-D3B2008A9EC1}"/>
                </a:ext>
              </a:extLst>
            </p:cNvPr>
            <p:cNvGrpSpPr/>
            <p:nvPr/>
          </p:nvGrpSpPr>
          <p:grpSpPr>
            <a:xfrm>
              <a:off x="1338606" y="762000"/>
              <a:ext cx="9329396" cy="6100713"/>
              <a:chOff x="4444575" y="2873185"/>
              <a:chExt cx="5959478" cy="3897044"/>
            </a:xfrm>
            <a:grpFill/>
          </p:grpSpPr>
          <p:cxnSp>
            <p:nvCxnSpPr>
              <p:cNvPr id="21" name="Straight Connector 20">
                <a:extLst>
                  <a:ext uri="{FF2B5EF4-FFF2-40B4-BE49-F238E27FC236}">
                    <a16:creationId xmlns:a16="http://schemas.microsoft.com/office/drawing/2014/main" id="{6E58FC73-FD90-691E-9BC2-FB05088273A1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8941572" y="2873185"/>
                <a:ext cx="1462481" cy="3897044"/>
              </a:xfrm>
              <a:prstGeom prst="line">
                <a:avLst/>
              </a:prstGeom>
              <a:grpFill/>
              <a:ln w="6350">
                <a:solidFill>
                  <a:schemeClr val="accent1"/>
                </a:solidFill>
                <a:headEnd type="oval" w="lg" len="lg"/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Straight Connector 21">
                <a:extLst>
                  <a:ext uri="{FF2B5EF4-FFF2-40B4-BE49-F238E27FC236}">
                    <a16:creationId xmlns:a16="http://schemas.microsoft.com/office/drawing/2014/main" id="{51A3EFBA-C056-97C9-E75E-2848F1F7AC2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750092" y="3603865"/>
                <a:ext cx="1159083" cy="2698681"/>
              </a:xfrm>
              <a:prstGeom prst="line">
                <a:avLst/>
              </a:prstGeom>
              <a:grpFill/>
              <a:ln w="6350">
                <a:solidFill>
                  <a:schemeClr val="accent1"/>
                </a:solidFill>
                <a:headEnd type="oval" w="lg" len="lg"/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Straight Connector 22">
                <a:extLst>
                  <a:ext uri="{FF2B5EF4-FFF2-40B4-BE49-F238E27FC236}">
                    <a16:creationId xmlns:a16="http://schemas.microsoft.com/office/drawing/2014/main" id="{425DEBD7-8A0B-30DF-330F-E448D98CAB8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444575" y="4494026"/>
                <a:ext cx="5030331" cy="818001"/>
              </a:xfrm>
              <a:prstGeom prst="line">
                <a:avLst/>
              </a:prstGeom>
              <a:grpFill/>
              <a:ln w="6350">
                <a:solidFill>
                  <a:schemeClr val="accent1"/>
                </a:solidFill>
                <a:headEnd type="oval" w="med" len="med"/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Connector 23">
                <a:extLst>
                  <a:ext uri="{FF2B5EF4-FFF2-40B4-BE49-F238E27FC236}">
                    <a16:creationId xmlns:a16="http://schemas.microsoft.com/office/drawing/2014/main" id="{78400760-2432-B9B8-F946-2CEA14B9744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993732" y="3555033"/>
                <a:ext cx="2915444" cy="2757138"/>
              </a:xfrm>
              <a:prstGeom prst="line">
                <a:avLst/>
              </a:prstGeom>
              <a:grpFill/>
              <a:ln w="6350">
                <a:solidFill>
                  <a:schemeClr val="accent1"/>
                </a:solidFill>
                <a:headEnd type="oval" w="med" len="med"/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CBFD6519-224E-603F-BED9-D15AEEE90659}"/>
                </a:ext>
              </a:extLst>
            </p:cNvPr>
            <p:cNvSpPr/>
            <p:nvPr/>
          </p:nvSpPr>
          <p:spPr>
            <a:xfrm>
              <a:off x="5427295" y="1905859"/>
              <a:ext cx="164481" cy="164481"/>
            </a:xfrm>
            <a:prstGeom prst="ellipse">
              <a:avLst/>
            </a:prstGeom>
            <a:grpFill/>
            <a:ln w="6350">
              <a:solidFill>
                <a:schemeClr val="accent1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DCDAE0CF-EF4C-0C8A-801D-0315BAFC9203}"/>
                </a:ext>
              </a:extLst>
            </p:cNvPr>
            <p:cNvSpPr/>
            <p:nvPr/>
          </p:nvSpPr>
          <p:spPr>
            <a:xfrm>
              <a:off x="1902785" y="3317824"/>
              <a:ext cx="164481" cy="164481"/>
            </a:xfrm>
            <a:prstGeom prst="ellipse">
              <a:avLst/>
            </a:prstGeom>
            <a:grpFill/>
            <a:ln w="6350">
              <a:solidFill>
                <a:schemeClr val="accent1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2F523416-54FB-7FDB-5789-BE42B0386BBB}"/>
                </a:ext>
              </a:extLst>
            </p:cNvPr>
            <p:cNvSpPr/>
            <p:nvPr/>
          </p:nvSpPr>
          <p:spPr>
            <a:xfrm>
              <a:off x="1612837" y="3278249"/>
              <a:ext cx="164481" cy="164481"/>
            </a:xfrm>
            <a:prstGeom prst="ellipse">
              <a:avLst/>
            </a:prstGeom>
            <a:grpFill/>
            <a:ln w="6350">
              <a:solidFill>
                <a:schemeClr val="accent1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A31B3F68-28E5-3A1E-EECE-608ACE561EAC}"/>
                </a:ext>
              </a:extLst>
            </p:cNvPr>
            <p:cNvSpPr/>
            <p:nvPr/>
          </p:nvSpPr>
          <p:spPr>
            <a:xfrm>
              <a:off x="5729220" y="2199846"/>
              <a:ext cx="78217" cy="78217"/>
            </a:xfrm>
            <a:prstGeom prst="ellipse">
              <a:avLst/>
            </a:prstGeom>
            <a:grpFill/>
            <a:ln w="6350">
              <a:solidFill>
                <a:schemeClr val="accent1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A206F3F0-CAA4-1C6C-9DB0-0AF603EA1DE3}"/>
                </a:ext>
              </a:extLst>
            </p:cNvPr>
            <p:cNvSpPr/>
            <p:nvPr/>
          </p:nvSpPr>
          <p:spPr>
            <a:xfrm>
              <a:off x="1464085" y="3429000"/>
              <a:ext cx="78217" cy="78217"/>
            </a:xfrm>
            <a:prstGeom prst="ellipse">
              <a:avLst/>
            </a:prstGeom>
            <a:grpFill/>
            <a:ln w="6350">
              <a:solidFill>
                <a:schemeClr val="accent1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ACC26646-3498-2549-E7BA-C4138ED0A462}"/>
                </a:ext>
              </a:extLst>
            </p:cNvPr>
            <p:cNvSpPr/>
            <p:nvPr/>
          </p:nvSpPr>
          <p:spPr>
            <a:xfrm>
              <a:off x="7743002" y="1865333"/>
              <a:ext cx="90578" cy="90578"/>
            </a:xfrm>
            <a:prstGeom prst="ellipse">
              <a:avLst/>
            </a:prstGeom>
            <a:grpFill/>
            <a:ln w="6350">
              <a:solidFill>
                <a:schemeClr val="accent1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8A934DD9-77E1-A39C-98DD-B954E348CFBB}"/>
                </a:ext>
              </a:extLst>
            </p:cNvPr>
            <p:cNvSpPr/>
            <p:nvPr/>
          </p:nvSpPr>
          <p:spPr>
            <a:xfrm>
              <a:off x="7988337" y="1812646"/>
              <a:ext cx="186425" cy="186425"/>
            </a:xfrm>
            <a:prstGeom prst="ellipse">
              <a:avLst/>
            </a:prstGeom>
            <a:grpFill/>
            <a:ln w="6350">
              <a:solidFill>
                <a:schemeClr val="accent1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8EC3CD16-B07B-1297-A0D8-FB703095DE14}"/>
                </a:ext>
              </a:extLst>
            </p:cNvPr>
            <p:cNvSpPr/>
            <p:nvPr/>
          </p:nvSpPr>
          <p:spPr>
            <a:xfrm>
              <a:off x="7882146" y="2056992"/>
              <a:ext cx="78216" cy="78216"/>
            </a:xfrm>
            <a:prstGeom prst="ellipse">
              <a:avLst/>
            </a:prstGeom>
            <a:grpFill/>
            <a:ln w="6350">
              <a:solidFill>
                <a:schemeClr val="accent1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6300963C-AC48-29C8-EF37-1A84DD48F68B}"/>
                </a:ext>
              </a:extLst>
            </p:cNvPr>
            <p:cNvSpPr/>
            <p:nvPr/>
          </p:nvSpPr>
          <p:spPr>
            <a:xfrm>
              <a:off x="8203995" y="1660831"/>
              <a:ext cx="78216" cy="78216"/>
            </a:xfrm>
            <a:prstGeom prst="ellipse">
              <a:avLst/>
            </a:prstGeom>
            <a:grpFill/>
            <a:ln w="6350">
              <a:solidFill>
                <a:schemeClr val="accent1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9B3C0A3F-B809-D571-2EB5-E7A752D3948B}"/>
                </a:ext>
              </a:extLst>
            </p:cNvPr>
            <p:cNvSpPr/>
            <p:nvPr/>
          </p:nvSpPr>
          <p:spPr>
            <a:xfrm>
              <a:off x="10896258" y="754741"/>
              <a:ext cx="78216" cy="78216"/>
            </a:xfrm>
            <a:prstGeom prst="ellipse">
              <a:avLst/>
            </a:prstGeom>
            <a:grpFill/>
            <a:ln w="6350">
              <a:solidFill>
                <a:schemeClr val="accent1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TextBox 9">
            <a:extLst>
              <a:ext uri="{FF2B5EF4-FFF2-40B4-BE49-F238E27FC236}">
                <a16:creationId xmlns:a16="http://schemas.microsoft.com/office/drawing/2014/main" id="{B4E7009D-267F-8694-B26E-B6748415DB93}"/>
              </a:ext>
            </a:extLst>
          </p:cNvPr>
          <p:cNvSpPr txBox="1"/>
          <p:nvPr userDrawn="1"/>
        </p:nvSpPr>
        <p:spPr>
          <a:xfrm>
            <a:off x="8693188" y="6527401"/>
            <a:ext cx="3017520" cy="2016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algn="r" defTabSz="914400" rtl="0" eaLnBrk="1" latinLnBrk="0" hangingPunct="1"/>
            <a:r>
              <a:rPr lang="en-US" sz="700" b="0" i="0" kern="120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+mn-ea"/>
                <a:cs typeface="+mn-cs"/>
              </a:rPr>
              <a:t>© 2024 Quantinuum. All Rights Reserved.</a:t>
            </a:r>
          </a:p>
        </p:txBody>
      </p:sp>
      <p:pic>
        <p:nvPicPr>
          <p:cNvPr id="11" name="Graphic 10">
            <a:extLst>
              <a:ext uri="{FF2B5EF4-FFF2-40B4-BE49-F238E27FC236}">
                <a16:creationId xmlns:a16="http://schemas.microsoft.com/office/drawing/2014/main" id="{4F400DC6-1C80-265D-1577-46CDC908CD24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14931" y="6492712"/>
            <a:ext cx="1432233" cy="236318"/>
          </a:xfrm>
          <a:prstGeom prst="rect">
            <a:avLst/>
          </a:prstGeom>
        </p:spPr>
      </p:pic>
      <p:sp>
        <p:nvSpPr>
          <p:cNvPr id="13" name="Title 1">
            <a:extLst>
              <a:ext uri="{FF2B5EF4-FFF2-40B4-BE49-F238E27FC236}">
                <a16:creationId xmlns:a16="http://schemas.microsoft.com/office/drawing/2014/main" id="{2B1FA2C5-67AF-ACB7-0CF1-C79E84D87CD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09600" y="2038509"/>
            <a:ext cx="8831893" cy="2387600"/>
          </a:xfrm>
          <a:prstGeom prst="rect">
            <a:avLst/>
          </a:prstGeom>
        </p:spPr>
        <p:txBody>
          <a:bodyPr anchor="b">
            <a:noAutofit/>
          </a:bodyPr>
          <a:lstStyle>
            <a:lvl1pPr algn="l">
              <a:defRPr sz="4800" b="1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5" name="Subtitle 2">
            <a:extLst>
              <a:ext uri="{FF2B5EF4-FFF2-40B4-BE49-F238E27FC236}">
                <a16:creationId xmlns:a16="http://schemas.microsoft.com/office/drawing/2014/main" id="{FAF6129F-61BD-0323-8D98-5BB57D913C8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09600" y="4518184"/>
            <a:ext cx="7772400" cy="1655762"/>
          </a:xfrm>
        </p:spPr>
        <p:txBody>
          <a:bodyPr>
            <a:noAutofit/>
          </a:bodyPr>
          <a:lstStyle>
            <a:lvl1pPr marL="0" indent="0" algn="l">
              <a:buNone/>
              <a:defRPr sz="3000" b="0" i="0">
                <a:latin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2" name="Text Placeholder 6">
            <a:extLst>
              <a:ext uri="{FF2B5EF4-FFF2-40B4-BE49-F238E27FC236}">
                <a16:creationId xmlns:a16="http://schemas.microsoft.com/office/drawing/2014/main" id="{BB5E9F82-43FC-6FFD-692C-BABB481FC38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369594" y="6527401"/>
            <a:ext cx="3452812" cy="201628"/>
          </a:xfrm>
        </p:spPr>
        <p:txBody>
          <a:bodyPr anchor="ctr">
            <a:normAutofit/>
          </a:bodyPr>
          <a:lstStyle>
            <a:lvl1pPr marL="0" indent="0" algn="ctr">
              <a:buNone/>
              <a:defRPr sz="7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Add Classification Label Here</a:t>
            </a:r>
          </a:p>
        </p:txBody>
      </p:sp>
    </p:spTree>
    <p:extLst>
      <p:ext uri="{BB962C8B-B14F-4D97-AF65-F5344CB8AC3E}">
        <p14:creationId xmlns:p14="http://schemas.microsoft.com/office/powerpoint/2010/main" val="28625528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Divider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0D0C5F0A-C3C2-786B-6B86-FA66E613E137}"/>
              </a:ext>
            </a:extLst>
          </p:cNvPr>
          <p:cNvSpPr/>
          <p:nvPr userDrawn="1"/>
        </p:nvSpPr>
        <p:spPr>
          <a:xfrm>
            <a:off x="8839200" y="0"/>
            <a:ext cx="3352799" cy="6858000"/>
          </a:xfrm>
          <a:prstGeom prst="rect">
            <a:avLst/>
          </a:prstGeom>
          <a:gradFill>
            <a:gsLst>
              <a:gs pos="0">
                <a:schemeClr val="tx2"/>
              </a:gs>
              <a:gs pos="100000">
                <a:schemeClr val="accent1"/>
              </a:gs>
            </a:gsLst>
            <a:lin ang="270000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Graphic 7">
            <a:extLst>
              <a:ext uri="{FF2B5EF4-FFF2-40B4-BE49-F238E27FC236}">
                <a16:creationId xmlns:a16="http://schemas.microsoft.com/office/drawing/2014/main" id="{A1D41FF3-54D1-07E6-4FEE-69B90AAB3C37}"/>
              </a:ext>
            </a:extLst>
          </p:cNvPr>
          <p:cNvSpPr/>
          <p:nvPr userDrawn="1"/>
        </p:nvSpPr>
        <p:spPr>
          <a:xfrm>
            <a:off x="8939107" y="3390717"/>
            <a:ext cx="1974426" cy="1835914"/>
          </a:xfrm>
          <a:custGeom>
            <a:avLst/>
            <a:gdLst>
              <a:gd name="connsiteX0" fmla="*/ 1177264 w 2198821"/>
              <a:gd name="connsiteY0" fmla="*/ 0 h 2044569"/>
              <a:gd name="connsiteX1" fmla="*/ 1111780 w 2198821"/>
              <a:gd name="connsiteY1" fmla="*/ 64029 h 2044569"/>
              <a:gd name="connsiteX2" fmla="*/ 2024196 w 2198821"/>
              <a:gd name="connsiteY2" fmla="*/ 976445 h 2044569"/>
              <a:gd name="connsiteX3" fmla="*/ 0 w 2198821"/>
              <a:gd name="connsiteY3" fmla="*/ 976445 h 2044569"/>
              <a:gd name="connsiteX4" fmla="*/ 0 w 2198821"/>
              <a:gd name="connsiteY4" fmla="*/ 1068124 h 2044569"/>
              <a:gd name="connsiteX5" fmla="*/ 2024196 w 2198821"/>
              <a:gd name="connsiteY5" fmla="*/ 1068124 h 2044569"/>
              <a:gd name="connsiteX6" fmla="*/ 1111780 w 2198821"/>
              <a:gd name="connsiteY6" fmla="*/ 1980540 h 2044569"/>
              <a:gd name="connsiteX7" fmla="*/ 1177264 w 2198821"/>
              <a:gd name="connsiteY7" fmla="*/ 2044569 h 2044569"/>
              <a:gd name="connsiteX8" fmla="*/ 2198821 w 2198821"/>
              <a:gd name="connsiteY8" fmla="*/ 1023012 h 2044569"/>
              <a:gd name="connsiteX9" fmla="*/ 1177264 w 2198821"/>
              <a:gd name="connsiteY9" fmla="*/ 0 h 20445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198821" h="2044569">
                <a:moveTo>
                  <a:pt x="1177264" y="0"/>
                </a:moveTo>
                <a:lnTo>
                  <a:pt x="1111780" y="64029"/>
                </a:lnTo>
                <a:lnTo>
                  <a:pt x="2024196" y="976445"/>
                </a:lnTo>
                <a:lnTo>
                  <a:pt x="0" y="976445"/>
                </a:lnTo>
                <a:lnTo>
                  <a:pt x="0" y="1068124"/>
                </a:lnTo>
                <a:lnTo>
                  <a:pt x="2024196" y="1068124"/>
                </a:lnTo>
                <a:lnTo>
                  <a:pt x="1111780" y="1980540"/>
                </a:lnTo>
                <a:lnTo>
                  <a:pt x="1177264" y="2044569"/>
                </a:lnTo>
                <a:lnTo>
                  <a:pt x="2198821" y="1023012"/>
                </a:lnTo>
                <a:lnTo>
                  <a:pt x="1177264" y="0"/>
                </a:lnTo>
                <a:close/>
              </a:path>
            </a:pathLst>
          </a:custGeom>
          <a:noFill/>
          <a:ln w="203200" cap="flat">
            <a:solidFill>
              <a:schemeClr val="bg1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F0445007-5E7F-959B-2652-76CEBB14839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 r="50000"/>
          <a:stretch/>
        </p:blipFill>
        <p:spPr>
          <a:xfrm>
            <a:off x="1" y="0"/>
            <a:ext cx="6096000" cy="685800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0ACE9405-E0F6-C20E-9BB9-021241138781}"/>
              </a:ext>
            </a:extLst>
          </p:cNvPr>
          <p:cNvSpPr txBox="1"/>
          <p:nvPr userDrawn="1"/>
        </p:nvSpPr>
        <p:spPr>
          <a:xfrm>
            <a:off x="8693188" y="6527401"/>
            <a:ext cx="3017520" cy="2016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algn="r" defTabSz="914400" rtl="0" eaLnBrk="1" latinLnBrk="0" hangingPunct="1"/>
            <a:r>
              <a:rPr lang="en-US" sz="7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rPr>
              <a:t>© 2024 Quantinuum. All Rights Reserved.</a:t>
            </a:r>
          </a:p>
        </p:txBody>
      </p:sp>
      <p:pic>
        <p:nvPicPr>
          <p:cNvPr id="10" name="Graphic 9">
            <a:extLst>
              <a:ext uri="{FF2B5EF4-FFF2-40B4-BE49-F238E27FC236}">
                <a16:creationId xmlns:a16="http://schemas.microsoft.com/office/drawing/2014/main" id="{07FA95DB-CF03-E369-5696-7CCCD71081D9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14931" y="6492712"/>
            <a:ext cx="1432233" cy="236318"/>
          </a:xfrm>
          <a:prstGeom prst="rect">
            <a:avLst/>
          </a:prstGeom>
        </p:spPr>
      </p:pic>
      <p:sp>
        <p:nvSpPr>
          <p:cNvPr id="25" name="Title 1">
            <a:extLst>
              <a:ext uri="{FF2B5EF4-FFF2-40B4-BE49-F238E27FC236}">
                <a16:creationId xmlns:a16="http://schemas.microsoft.com/office/drawing/2014/main" id="{BB61D1D6-6E3E-F392-C8B8-8479655DC5D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09600" y="2038509"/>
            <a:ext cx="7538977" cy="2387600"/>
          </a:xfrm>
          <a:prstGeom prst="rect">
            <a:avLst/>
          </a:prstGeom>
        </p:spPr>
        <p:txBody>
          <a:bodyPr anchor="b">
            <a:noAutofit/>
          </a:bodyPr>
          <a:lstStyle>
            <a:lvl1pPr algn="l">
              <a:defRPr sz="4800" b="1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6" name="Subtitle 2">
            <a:extLst>
              <a:ext uri="{FF2B5EF4-FFF2-40B4-BE49-F238E27FC236}">
                <a16:creationId xmlns:a16="http://schemas.microsoft.com/office/drawing/2014/main" id="{F28CABF6-6876-29A6-8529-3C6EA7DEB4F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09600" y="4518184"/>
            <a:ext cx="6634585" cy="1655762"/>
          </a:xfrm>
        </p:spPr>
        <p:txBody>
          <a:bodyPr>
            <a:noAutofit/>
          </a:bodyPr>
          <a:lstStyle>
            <a:lvl1pPr marL="0" indent="0" algn="l">
              <a:buNone/>
              <a:defRPr sz="3000" b="0" i="0">
                <a:latin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Text Placeholder 6">
            <a:extLst>
              <a:ext uri="{FF2B5EF4-FFF2-40B4-BE49-F238E27FC236}">
                <a16:creationId xmlns:a16="http://schemas.microsoft.com/office/drawing/2014/main" id="{1D01590C-46F6-F962-A599-2A0D47E4E1BC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369594" y="6527401"/>
            <a:ext cx="3452812" cy="201628"/>
          </a:xfrm>
        </p:spPr>
        <p:txBody>
          <a:bodyPr anchor="ctr">
            <a:normAutofit/>
          </a:bodyPr>
          <a:lstStyle>
            <a:lvl1pPr marL="0" indent="0" algn="ctr">
              <a:buNone/>
              <a:defRPr sz="7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Add Classification Label Here</a:t>
            </a:r>
          </a:p>
        </p:txBody>
      </p:sp>
    </p:spTree>
    <p:extLst>
      <p:ext uri="{BB962C8B-B14F-4D97-AF65-F5344CB8AC3E}">
        <p14:creationId xmlns:p14="http://schemas.microsoft.com/office/powerpoint/2010/main" val="9563769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3294 -4.07407E-6 L -2.70833E-6 -4.07407E-6 " pathEditMode="relative" rAng="0" ptsTypes="AA">
                                      <p:cBhvr>
                                        <p:cTn id="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41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9" grpId="1" animBg="1"/>
    </p:bld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27D8038A-DFA2-5ECA-5466-9FB87777DF44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0">
                <a:schemeClr val="tx2"/>
              </a:gs>
              <a:gs pos="100000">
                <a:schemeClr val="accent1"/>
              </a:gs>
            </a:gsLst>
            <a:lin ang="270000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 descr="A black background with white light&#10;&#10;Description automatically generated">
            <a:extLst>
              <a:ext uri="{FF2B5EF4-FFF2-40B4-BE49-F238E27FC236}">
                <a16:creationId xmlns:a16="http://schemas.microsoft.com/office/drawing/2014/main" id="{15920D70-03E4-051D-E082-4177C4374D1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55000"/>
          </a:blip>
          <a:stretch>
            <a:fillRect/>
          </a:stretch>
        </p:blipFill>
        <p:spPr>
          <a:xfrm>
            <a:off x="4493" y="0"/>
            <a:ext cx="12187507" cy="6875297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3C54C1D3-484D-A3C2-1502-3900FBFA773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l="1127" t="1218" r="-1127" b="44858"/>
          <a:stretch/>
        </p:blipFill>
        <p:spPr>
          <a:xfrm flipH="1" flipV="1">
            <a:off x="198921" y="-1"/>
            <a:ext cx="11993078" cy="6857999"/>
          </a:xfrm>
          <a:prstGeom prst="rect">
            <a:avLst/>
          </a:prstGeom>
        </p:spPr>
      </p:pic>
      <p:pic>
        <p:nvPicPr>
          <p:cNvPr id="2" name="Graphic 1">
            <a:extLst>
              <a:ext uri="{FF2B5EF4-FFF2-40B4-BE49-F238E27FC236}">
                <a16:creationId xmlns:a16="http://schemas.microsoft.com/office/drawing/2014/main" id="{248C37F6-434D-865A-2B7D-549BED8197AA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609600" y="5962505"/>
            <a:ext cx="2656412" cy="438308"/>
          </a:xfrm>
          <a:prstGeom prst="rect">
            <a:avLst/>
          </a:prstGeom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E0939642-26CD-E63E-C3A8-296658C1A48A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09600" y="2038509"/>
            <a:ext cx="8831893" cy="2387600"/>
          </a:xfrm>
          <a:prstGeom prst="rect">
            <a:avLst/>
          </a:prstGeom>
        </p:spPr>
        <p:txBody>
          <a:bodyPr anchor="b">
            <a:noAutofit/>
          </a:bodyPr>
          <a:lstStyle>
            <a:lvl1pPr algn="l">
              <a:defRPr sz="4800" b="1">
                <a:solidFill>
                  <a:schemeClr val="bg1"/>
                </a:solidFill>
              </a:defRPr>
            </a:lvl1pPr>
          </a:lstStyle>
          <a:p>
            <a:r>
              <a:rPr lang="en-US"/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343936926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F9BFF1E7-B52A-D5DB-C71F-BDDBB0F6F8A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  <p:grpSp>
        <p:nvGrpSpPr>
          <p:cNvPr id="9" name="Group 8">
            <a:extLst>
              <a:ext uri="{FF2B5EF4-FFF2-40B4-BE49-F238E27FC236}">
                <a16:creationId xmlns:a16="http://schemas.microsoft.com/office/drawing/2014/main" id="{09A2C349-6BEE-5EA1-30B9-A05604755785}"/>
              </a:ext>
            </a:extLst>
          </p:cNvPr>
          <p:cNvGrpSpPr/>
          <p:nvPr userDrawn="1"/>
        </p:nvGrpSpPr>
        <p:grpSpPr>
          <a:xfrm>
            <a:off x="3723859" y="1844572"/>
            <a:ext cx="4744280" cy="2732234"/>
            <a:chOff x="3644347" y="1844572"/>
            <a:chExt cx="4744280" cy="2732234"/>
          </a:xfrm>
        </p:grpSpPr>
        <p:pic>
          <p:nvPicPr>
            <p:cNvPr id="11" name="Graphic 10">
              <a:extLst>
                <a:ext uri="{FF2B5EF4-FFF2-40B4-BE49-F238E27FC236}">
                  <a16:creationId xmlns:a16="http://schemas.microsoft.com/office/drawing/2014/main" id="{7F1A1AEA-3CC8-AFFF-7DC5-7B0783684618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5107885" y="1844572"/>
              <a:ext cx="1652104" cy="1654900"/>
            </a:xfrm>
            <a:prstGeom prst="rect">
              <a:avLst/>
            </a:prstGeom>
          </p:spPr>
        </p:pic>
        <p:pic>
          <p:nvPicPr>
            <p:cNvPr id="12" name="Graphic 11">
              <a:extLst>
                <a:ext uri="{FF2B5EF4-FFF2-40B4-BE49-F238E27FC236}">
                  <a16:creationId xmlns:a16="http://schemas.microsoft.com/office/drawing/2014/main" id="{70280FBC-AE48-CC16-7492-1ABF06B05925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3644347" y="4136940"/>
              <a:ext cx="4744280" cy="43986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8415425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Theme 3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>
            <a:extLst>
              <a:ext uri="{FF2B5EF4-FFF2-40B4-BE49-F238E27FC236}">
                <a16:creationId xmlns:a16="http://schemas.microsoft.com/office/drawing/2014/main" id="{9980B9AE-CBA6-4F01-A649-17AED3651C56}"/>
              </a:ext>
            </a:extLst>
          </p:cNvPr>
          <p:cNvSpPr/>
          <p:nvPr userDrawn="1"/>
        </p:nvSpPr>
        <p:spPr>
          <a:xfrm>
            <a:off x="0" y="-1361"/>
            <a:ext cx="940867" cy="6859361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161EEB6B-166A-44E9-8FA0-3A02098FA66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40867" y="1"/>
            <a:ext cx="11251134" cy="6858000"/>
          </a:xfrm>
          <a:prstGeom prst="rect">
            <a:avLst/>
          </a:prstGeom>
          <a:ln>
            <a:noFill/>
          </a:ln>
        </p:spPr>
      </p:pic>
      <p:sp>
        <p:nvSpPr>
          <p:cNvPr id="19" name="Rectangle 18">
            <a:extLst>
              <a:ext uri="{FF2B5EF4-FFF2-40B4-BE49-F238E27FC236}">
                <a16:creationId xmlns:a16="http://schemas.microsoft.com/office/drawing/2014/main" id="{85AA2D0B-C1D0-4A3C-92EC-A83283338926}"/>
              </a:ext>
            </a:extLst>
          </p:cNvPr>
          <p:cNvSpPr/>
          <p:nvPr userDrawn="1"/>
        </p:nvSpPr>
        <p:spPr>
          <a:xfrm>
            <a:off x="940867" y="1"/>
            <a:ext cx="11251132" cy="6858000"/>
          </a:xfrm>
          <a:prstGeom prst="rect">
            <a:avLst/>
          </a:prstGeom>
          <a:gradFill>
            <a:gsLst>
              <a:gs pos="14000">
                <a:schemeClr val="tx2">
                  <a:alpha val="90000"/>
                </a:schemeClr>
              </a:gs>
              <a:gs pos="100000">
                <a:schemeClr val="accent1">
                  <a:alpha val="90000"/>
                </a:schemeClr>
              </a:gs>
            </a:gsLst>
            <a:lin ang="16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85000"/>
              </a:lnSpc>
              <a:spcBef>
                <a:spcPts val="1200"/>
              </a:spcBef>
            </a:pPr>
            <a:endParaRPr lang="en-US" err="1"/>
          </a:p>
        </p:txBody>
      </p:sp>
      <p:sp>
        <p:nvSpPr>
          <p:cNvPr id="15" name="Footer Placeholder 38">
            <a:extLst>
              <a:ext uri="{FF2B5EF4-FFF2-40B4-BE49-F238E27FC236}">
                <a16:creationId xmlns:a16="http://schemas.microsoft.com/office/drawing/2014/main" id="{32D058C5-8E93-4246-8C47-4E25E740CCE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9220200" y="6492874"/>
            <a:ext cx="2971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lang="en-US" sz="800" smtClean="0">
                <a:solidFill>
                  <a:schemeClr val="bg1"/>
                </a:solidFill>
                <a:latin typeface="+mj-lt"/>
              </a:defRPr>
            </a:lvl1pPr>
          </a:lstStyle>
          <a:p>
            <a:pPr algn="r"/>
            <a:r>
              <a:rPr lang="en-US"/>
              <a:t>© 2022 by Quantinuum. All rights reserved.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7A32D1B-F888-4A06-AA53-E833ED30A328}"/>
              </a:ext>
            </a:extLst>
          </p:cNvPr>
          <p:cNvSpPr/>
          <p:nvPr userDrawn="1"/>
        </p:nvSpPr>
        <p:spPr>
          <a:xfrm>
            <a:off x="1417755" y="4595964"/>
            <a:ext cx="256032" cy="256032"/>
          </a:xfrm>
          <a:prstGeom prst="rect">
            <a:avLst/>
          </a:prstGeom>
          <a:solidFill>
            <a:srgbClr val="E942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56D9C6DD-58C2-4CC6-8F3D-D1B1ED06D0D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034509" y="2594995"/>
            <a:ext cx="2361424" cy="225700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D57C6A0B-F091-4C14-B107-80D3DC68ABC1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44394" y="4612821"/>
            <a:ext cx="3812776" cy="210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67957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D7D5FEF5-DC09-CD84-F431-6CDCA19B7E00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0">
                <a:schemeClr val="tx2"/>
              </a:gs>
              <a:gs pos="100000">
                <a:schemeClr val="accent1"/>
              </a:gs>
            </a:gsLst>
            <a:lin ang="270000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 descr="A black background with white light&#10;&#10;Description automatically generated">
            <a:extLst>
              <a:ext uri="{FF2B5EF4-FFF2-40B4-BE49-F238E27FC236}">
                <a16:creationId xmlns:a16="http://schemas.microsoft.com/office/drawing/2014/main" id="{F85B765D-8E64-7A8C-7CBE-435B8BA8E53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55000"/>
          </a:blip>
          <a:stretch>
            <a:fillRect/>
          </a:stretch>
        </p:blipFill>
        <p:spPr>
          <a:xfrm>
            <a:off x="4493" y="0"/>
            <a:ext cx="12187507" cy="687529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7335921-EA95-B49B-59A6-BD2DA3596A1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09600" y="1110457"/>
            <a:ext cx="8831893" cy="2387600"/>
          </a:xfrm>
          <a:prstGeom prst="rect">
            <a:avLst/>
          </a:prstGeom>
        </p:spPr>
        <p:txBody>
          <a:bodyPr anchor="b">
            <a:noAutofit/>
          </a:bodyPr>
          <a:lstStyle>
            <a:lvl1pPr algn="l">
              <a:defRPr sz="4800" b="1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9EC3888-FE24-AE4B-84C6-7659EAB3BA6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09600" y="3590132"/>
            <a:ext cx="7772400" cy="763504"/>
          </a:xfrm>
        </p:spPr>
        <p:txBody>
          <a:bodyPr>
            <a:noAutofit/>
          </a:bodyPr>
          <a:lstStyle>
            <a:lvl1pPr marL="0" indent="0" algn="l">
              <a:buNone/>
              <a:defRPr sz="3000" b="0" i="0">
                <a:latin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B0498F3-1F9A-CF68-D236-185921FBE120}"/>
              </a:ext>
            </a:extLst>
          </p:cNvPr>
          <p:cNvSpPr txBox="1"/>
          <p:nvPr userDrawn="1"/>
        </p:nvSpPr>
        <p:spPr>
          <a:xfrm>
            <a:off x="518160" y="6377274"/>
            <a:ext cx="3017520" cy="2016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algn="l" defTabSz="914400" rtl="0" eaLnBrk="1" latinLnBrk="0" hangingPunct="1"/>
            <a:r>
              <a:rPr lang="en-US" sz="7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rPr>
              <a:t>© 2024 Quantinuum. All Rights Reserved.</a:t>
            </a:r>
          </a:p>
        </p:txBody>
      </p:sp>
      <p:pic>
        <p:nvPicPr>
          <p:cNvPr id="9" name="Graphic 8">
            <a:extLst>
              <a:ext uri="{FF2B5EF4-FFF2-40B4-BE49-F238E27FC236}">
                <a16:creationId xmlns:a16="http://schemas.microsoft.com/office/drawing/2014/main" id="{B6DD8262-49A6-BCA3-F908-0D5D4174B282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09600" y="476092"/>
            <a:ext cx="2656412" cy="43830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4A9211EA-C1F8-88D2-9001-8DD44C37ABB8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rcRect r="21569" b="31244"/>
          <a:stretch/>
        </p:blipFill>
        <p:spPr>
          <a:xfrm>
            <a:off x="6096000" y="3971517"/>
            <a:ext cx="6096000" cy="2886483"/>
          </a:xfrm>
          <a:prstGeom prst="rect">
            <a:avLst/>
          </a:prstGeom>
        </p:spPr>
      </p:pic>
      <p:sp>
        <p:nvSpPr>
          <p:cNvPr id="8" name="Text Placeholder 6">
            <a:extLst>
              <a:ext uri="{FF2B5EF4-FFF2-40B4-BE49-F238E27FC236}">
                <a16:creationId xmlns:a16="http://schemas.microsoft.com/office/drawing/2014/main" id="{80C051C4-CCF5-0204-69AA-A27D4469DB0A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09600" y="6537958"/>
            <a:ext cx="3452812" cy="201628"/>
          </a:xfrm>
        </p:spPr>
        <p:txBody>
          <a:bodyPr anchor="ctr">
            <a:noAutofit/>
          </a:bodyPr>
          <a:lstStyle>
            <a:lvl1pPr marL="0" indent="0" algn="l">
              <a:buNone/>
              <a:defRPr sz="700">
                <a:solidFill>
                  <a:schemeClr val="tx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Add Classification Label Here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147F375A-F5C2-C712-4354-8A9C4C83BB98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09600" y="4722813"/>
            <a:ext cx="5191125" cy="290203"/>
          </a:xfrm>
        </p:spPr>
        <p:txBody>
          <a:bodyPr>
            <a:noAutofit/>
          </a:bodyPr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Presenter Name</a:t>
            </a:r>
          </a:p>
        </p:txBody>
      </p:sp>
      <p:sp>
        <p:nvSpPr>
          <p:cNvPr id="13" name="Text Placeholder 11">
            <a:extLst>
              <a:ext uri="{FF2B5EF4-FFF2-40B4-BE49-F238E27FC236}">
                <a16:creationId xmlns:a16="http://schemas.microsoft.com/office/drawing/2014/main" id="{9E5481C3-8C6B-38FF-65CF-AE8BC9A2425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09599" y="5117782"/>
            <a:ext cx="5191125" cy="313211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Presentation date</a:t>
            </a:r>
          </a:p>
        </p:txBody>
      </p:sp>
    </p:spTree>
    <p:extLst>
      <p:ext uri="{BB962C8B-B14F-4D97-AF65-F5344CB8AC3E}">
        <p14:creationId xmlns:p14="http://schemas.microsoft.com/office/powerpoint/2010/main" val="246456360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854A60D7-56E4-510B-56F4-16FA9E33D1D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581900" y="0"/>
            <a:ext cx="4610100" cy="6858000"/>
          </a:xfrm>
        </p:spPr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/>
            </a:lvl1pPr>
          </a:lstStyle>
          <a:p>
            <a:endParaRPr lang="en-US"/>
          </a:p>
          <a:p>
            <a:endParaRPr lang="en-US"/>
          </a:p>
          <a:p>
            <a:endParaRPr lang="en-US"/>
          </a:p>
          <a:p>
            <a:endParaRPr lang="en-US"/>
          </a:p>
          <a:p>
            <a:endParaRPr lang="en-US"/>
          </a:p>
          <a:p>
            <a:endParaRPr lang="en-US"/>
          </a:p>
          <a:p>
            <a:endParaRPr lang="en-US"/>
          </a:p>
          <a:p>
            <a:endParaRPr lang="en-US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F0445007-5E7F-959B-2652-76CEBB14839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 r="50000"/>
          <a:stretch/>
        </p:blipFill>
        <p:spPr>
          <a:xfrm>
            <a:off x="1" y="0"/>
            <a:ext cx="6096000" cy="6858000"/>
          </a:xfrm>
          <a:prstGeom prst="rect">
            <a:avLst/>
          </a:prstGeom>
        </p:spPr>
      </p:pic>
      <p:pic>
        <p:nvPicPr>
          <p:cNvPr id="10" name="Graphic 9">
            <a:extLst>
              <a:ext uri="{FF2B5EF4-FFF2-40B4-BE49-F238E27FC236}">
                <a16:creationId xmlns:a16="http://schemas.microsoft.com/office/drawing/2014/main" id="{07FA95DB-CF03-E369-5696-7CCCD71081D9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14931" y="6492712"/>
            <a:ext cx="1432233" cy="236318"/>
          </a:xfrm>
          <a:prstGeom prst="rect">
            <a:avLst/>
          </a:prstGeom>
        </p:spPr>
      </p:pic>
      <p:sp>
        <p:nvSpPr>
          <p:cNvPr id="12" name="Text Placeholder 6">
            <a:extLst>
              <a:ext uri="{FF2B5EF4-FFF2-40B4-BE49-F238E27FC236}">
                <a16:creationId xmlns:a16="http://schemas.microsoft.com/office/drawing/2014/main" id="{4013E0B2-0A21-84B3-EE4F-45951E7206C9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369594" y="6527401"/>
            <a:ext cx="3452812" cy="201628"/>
          </a:xfrm>
        </p:spPr>
        <p:txBody>
          <a:bodyPr anchor="ctr">
            <a:normAutofit/>
          </a:bodyPr>
          <a:lstStyle>
            <a:lvl1pPr marL="0" indent="0" algn="ctr">
              <a:buNone/>
              <a:defRPr sz="7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Add Classification Label Here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3475D61B-57F7-8FC2-D306-EBFCBE293C9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09600" y="1748789"/>
            <a:ext cx="5283200" cy="3429001"/>
          </a:xfrm>
        </p:spPr>
        <p:txBody>
          <a:bodyPr lIns="0" anchor="ctr">
            <a:noAutofit/>
          </a:bodyPr>
          <a:lstStyle>
            <a:lvl1pPr marL="228600" indent="-228600">
              <a:buClr>
                <a:schemeClr val="tx2"/>
              </a:buClr>
              <a:buFont typeface="Arial" panose="020B0604020202020204" pitchFamily="34" charset="0"/>
              <a:buChar char="•"/>
              <a:defRPr sz="1800"/>
            </a:lvl1pPr>
            <a:lvl2pPr marL="685800" indent="-228600">
              <a:buClr>
                <a:schemeClr val="tx2"/>
              </a:buClr>
              <a:buFont typeface="Arial" panose="020B0604020202020204" pitchFamily="34" charset="0"/>
              <a:buChar char="•"/>
              <a:defRPr sz="1600"/>
            </a:lvl2pPr>
            <a:lvl3pPr marL="1143000" indent="-228600">
              <a:buClr>
                <a:schemeClr val="tx2"/>
              </a:buClr>
              <a:buFont typeface="Arial" panose="020B0604020202020204" pitchFamily="34" charset="0"/>
              <a:buChar char="•"/>
              <a:defRPr sz="1400"/>
            </a:lvl3pPr>
            <a:lvl4pPr marL="1600200" indent="-228600">
              <a:buClr>
                <a:schemeClr val="tx2"/>
              </a:buClr>
              <a:buFont typeface="Arial" panose="020B0604020202020204" pitchFamily="34" charset="0"/>
              <a:buChar char="•"/>
              <a:defRPr sz="1200"/>
            </a:lvl4pPr>
            <a:lvl5pPr marL="2057400" indent="-228600">
              <a:buClr>
                <a:schemeClr val="tx2"/>
              </a:buClr>
              <a:buFont typeface="Arial" panose="020B0604020202020204" pitchFamily="34" charset="0"/>
              <a:buChar char="•"/>
              <a:defRPr sz="12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itle Placeholder 1">
            <a:extLst>
              <a:ext uri="{FF2B5EF4-FFF2-40B4-BE49-F238E27FC236}">
                <a16:creationId xmlns:a16="http://schemas.microsoft.com/office/drawing/2014/main" id="{ABD59C28-7D2D-8D4E-EAF2-75557FB2E0B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09601" y="421640"/>
            <a:ext cx="10515600" cy="381000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en-US"/>
              <a:t>Click to add one line title</a:t>
            </a:r>
          </a:p>
        </p:txBody>
      </p:sp>
      <p:sp>
        <p:nvSpPr>
          <p:cNvPr id="2" name="Text Placeholder 2">
            <a:extLst>
              <a:ext uri="{FF2B5EF4-FFF2-40B4-BE49-F238E27FC236}">
                <a16:creationId xmlns:a16="http://schemas.microsoft.com/office/drawing/2014/main" id="{EC2B26F5-CC3D-9575-ABBC-0E74A468D107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609600" y="833120"/>
            <a:ext cx="10515600" cy="246697"/>
          </a:xfrm>
        </p:spPr>
        <p:txBody>
          <a:bodyPr>
            <a:noAutofit/>
          </a:bodyPr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add subtitle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ACE9405-E0F6-C20E-9BB9-021241138781}"/>
              </a:ext>
            </a:extLst>
          </p:cNvPr>
          <p:cNvSpPr txBox="1"/>
          <p:nvPr userDrawn="1"/>
        </p:nvSpPr>
        <p:spPr>
          <a:xfrm>
            <a:off x="8693188" y="6527401"/>
            <a:ext cx="3017520" cy="2016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algn="r" defTabSz="914400" rtl="0" eaLnBrk="1" latinLnBrk="0" hangingPunct="1"/>
            <a:r>
              <a:rPr lang="en-US" sz="700" b="0" i="0" kern="120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+mn-ea"/>
                <a:cs typeface="+mn-cs"/>
              </a:rPr>
              <a:t>© 2024 Quantinuum. All Rights Reserved.</a:t>
            </a:r>
          </a:p>
        </p:txBody>
      </p:sp>
    </p:spTree>
    <p:extLst>
      <p:ext uri="{BB962C8B-B14F-4D97-AF65-F5344CB8AC3E}">
        <p14:creationId xmlns:p14="http://schemas.microsoft.com/office/powerpoint/2010/main" val="5408799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Sub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white background with black and green lines&#10;&#10;Description automatically generated with medium confidence">
            <a:extLst>
              <a:ext uri="{FF2B5EF4-FFF2-40B4-BE49-F238E27FC236}">
                <a16:creationId xmlns:a16="http://schemas.microsoft.com/office/drawing/2014/main" id="{7A52775D-CD94-734A-5ED3-049CE9A5BAC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 l="50000"/>
          <a:stretch/>
        </p:blipFill>
        <p:spPr>
          <a:xfrm>
            <a:off x="6096000" y="0"/>
            <a:ext cx="6096000" cy="6858000"/>
          </a:xfrm>
          <a:prstGeom prst="rect">
            <a:avLst/>
          </a:prstGeom>
        </p:spPr>
      </p:pic>
      <p:sp>
        <p:nvSpPr>
          <p:cNvPr id="14" name="Title Placeholder 1">
            <a:extLst>
              <a:ext uri="{FF2B5EF4-FFF2-40B4-BE49-F238E27FC236}">
                <a16:creationId xmlns:a16="http://schemas.microsoft.com/office/drawing/2014/main" id="{E538F49B-77D3-C72E-7BE8-7CF2D273A26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09601" y="421640"/>
            <a:ext cx="10515600" cy="381000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en-US"/>
              <a:t>Click to add one line title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B03AFD0-A931-23BD-7B57-CDA87386BB18}"/>
              </a:ext>
            </a:extLst>
          </p:cNvPr>
          <p:cNvSpPr txBox="1"/>
          <p:nvPr userDrawn="1"/>
        </p:nvSpPr>
        <p:spPr>
          <a:xfrm>
            <a:off x="8693188" y="6527401"/>
            <a:ext cx="3017520" cy="2016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algn="r" defTabSz="914400" rtl="0" eaLnBrk="1" latinLnBrk="0" hangingPunct="1"/>
            <a:r>
              <a:rPr lang="en-US" sz="700" b="0" i="0" kern="120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+mn-ea"/>
                <a:cs typeface="+mn-cs"/>
              </a:rPr>
              <a:t>© 2024 Quantinuum. All Rights Reserved.</a:t>
            </a:r>
          </a:p>
        </p:txBody>
      </p:sp>
      <p:pic>
        <p:nvPicPr>
          <p:cNvPr id="3" name="Graphic 2">
            <a:extLst>
              <a:ext uri="{FF2B5EF4-FFF2-40B4-BE49-F238E27FC236}">
                <a16:creationId xmlns:a16="http://schemas.microsoft.com/office/drawing/2014/main" id="{B1D8AE36-E243-82BB-DF68-924AB5A73AF0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14931" y="6492712"/>
            <a:ext cx="1432233" cy="236318"/>
          </a:xfrm>
          <a:prstGeom prst="rect">
            <a:avLst/>
          </a:prstGeom>
        </p:spPr>
      </p:pic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74AF8EBF-3A92-4F2D-C77B-5730DC2E3FB8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09600" y="833120"/>
            <a:ext cx="10515600" cy="246697"/>
          </a:xfrm>
        </p:spPr>
        <p:txBody>
          <a:bodyPr>
            <a:noAutofit/>
          </a:bodyPr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add subtitle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4264AEC7-9567-36D5-9E8D-0D133DC94D0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369594" y="6527401"/>
            <a:ext cx="3452812" cy="201628"/>
          </a:xfrm>
        </p:spPr>
        <p:txBody>
          <a:bodyPr anchor="ctr">
            <a:normAutofit/>
          </a:bodyPr>
          <a:lstStyle>
            <a:lvl1pPr marL="0" indent="0" algn="ctr">
              <a:buNone/>
              <a:defRPr sz="7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Add Classification Label Here</a:t>
            </a:r>
          </a:p>
        </p:txBody>
      </p:sp>
    </p:spTree>
    <p:extLst>
      <p:ext uri="{BB962C8B-B14F-4D97-AF65-F5344CB8AC3E}">
        <p14:creationId xmlns:p14="http://schemas.microsoft.com/office/powerpoint/2010/main" val="16092467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white background with black and green lines&#10;&#10;Description automatically generated with medium confidence">
            <a:extLst>
              <a:ext uri="{FF2B5EF4-FFF2-40B4-BE49-F238E27FC236}">
                <a16:creationId xmlns:a16="http://schemas.microsoft.com/office/drawing/2014/main" id="{7A52775D-CD94-734A-5ED3-049CE9A5BAC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 l="50000"/>
          <a:stretch/>
        </p:blipFill>
        <p:spPr>
          <a:xfrm>
            <a:off x="6096000" y="0"/>
            <a:ext cx="6096000" cy="6858000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6F80E45-C89A-9784-323C-FC55B407770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600200"/>
            <a:ext cx="10515600" cy="4279900"/>
          </a:xfrm>
        </p:spPr>
        <p:txBody>
          <a:bodyPr lIns="0">
            <a:noAutofit/>
          </a:bodyPr>
          <a:lstStyle>
            <a:lvl1pPr marL="228600" indent="-228600">
              <a:lnSpc>
                <a:spcPct val="100000"/>
              </a:lnSpc>
              <a:buClr>
                <a:schemeClr val="tx2"/>
              </a:buClr>
              <a:buFont typeface="Arial" panose="020B0604020202020204" pitchFamily="34" charset="0"/>
              <a:buChar char="•"/>
              <a:defRPr sz="1800">
                <a:solidFill>
                  <a:schemeClr val="tx1"/>
                </a:solidFill>
              </a:defRPr>
            </a:lvl1pPr>
            <a:lvl2pPr marL="685800" indent="-228600">
              <a:lnSpc>
                <a:spcPct val="100000"/>
              </a:lnSpc>
              <a:buClr>
                <a:schemeClr val="tx2"/>
              </a:buClr>
              <a:buFont typeface="Arial" panose="020B0604020202020204" pitchFamily="34" charset="0"/>
              <a:buChar char="•"/>
              <a:defRPr sz="1600">
                <a:solidFill>
                  <a:schemeClr val="bg1">
                    <a:lumMod val="50000"/>
                  </a:schemeClr>
                </a:solidFill>
              </a:defRPr>
            </a:lvl2pPr>
            <a:lvl3pPr marL="1143000" indent="-228600">
              <a:lnSpc>
                <a:spcPct val="100000"/>
              </a:lnSpc>
              <a:buClr>
                <a:schemeClr val="tx2"/>
              </a:buClr>
              <a:buFont typeface="Arial" panose="020B0604020202020204" pitchFamily="34" charset="0"/>
              <a:buChar char="•"/>
              <a:defRPr sz="1400">
                <a:solidFill>
                  <a:schemeClr val="bg1">
                    <a:lumMod val="50000"/>
                  </a:schemeClr>
                </a:solidFill>
              </a:defRPr>
            </a:lvl3pPr>
            <a:lvl4pPr marL="1600200" indent="-228600">
              <a:lnSpc>
                <a:spcPct val="100000"/>
              </a:lnSpc>
              <a:buClr>
                <a:schemeClr val="tx2"/>
              </a:buClr>
              <a:buFont typeface="Arial" panose="020B0604020202020204" pitchFamily="34" charset="0"/>
              <a:buChar char="•"/>
              <a:defRPr sz="1200">
                <a:solidFill>
                  <a:schemeClr val="bg1">
                    <a:lumMod val="50000"/>
                  </a:schemeClr>
                </a:solidFill>
              </a:defRPr>
            </a:lvl4pPr>
            <a:lvl5pPr marL="2057400" indent="-228600">
              <a:lnSpc>
                <a:spcPct val="100000"/>
              </a:lnSpc>
              <a:buClr>
                <a:schemeClr val="tx2"/>
              </a:buClr>
              <a:buFont typeface="Arial" panose="020B0604020202020204" pitchFamily="34" charset="0"/>
              <a:buChar char="•"/>
              <a:defRPr sz="1200">
                <a:solidFill>
                  <a:schemeClr val="bg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Title Placeholder 1">
            <a:extLst>
              <a:ext uri="{FF2B5EF4-FFF2-40B4-BE49-F238E27FC236}">
                <a16:creationId xmlns:a16="http://schemas.microsoft.com/office/drawing/2014/main" id="{242B603F-AA77-B56F-BBA4-00220ADBCD6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09601" y="421640"/>
            <a:ext cx="10515600" cy="415498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en-US"/>
              <a:t>Click to add one line title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FC9672B-2F30-F9DB-73EF-40466894ADBC}"/>
              </a:ext>
            </a:extLst>
          </p:cNvPr>
          <p:cNvSpPr txBox="1"/>
          <p:nvPr userDrawn="1"/>
        </p:nvSpPr>
        <p:spPr>
          <a:xfrm>
            <a:off x="8693188" y="6527401"/>
            <a:ext cx="3017520" cy="2016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algn="r" defTabSz="914400" rtl="0" eaLnBrk="1" latinLnBrk="0" hangingPunct="1"/>
            <a:r>
              <a:rPr lang="en-US" sz="700" b="0" i="0" kern="120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+mn-ea"/>
                <a:cs typeface="+mn-cs"/>
              </a:rPr>
              <a:t>© 2024 Quantinuum. All Rights Reserved.</a:t>
            </a:r>
          </a:p>
        </p:txBody>
      </p:sp>
      <p:pic>
        <p:nvPicPr>
          <p:cNvPr id="4" name="Graphic 3">
            <a:extLst>
              <a:ext uri="{FF2B5EF4-FFF2-40B4-BE49-F238E27FC236}">
                <a16:creationId xmlns:a16="http://schemas.microsoft.com/office/drawing/2014/main" id="{384FF614-EBE8-6C2E-36C9-B9140041F8D9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14931" y="6492712"/>
            <a:ext cx="1432233" cy="236318"/>
          </a:xfrm>
          <a:prstGeom prst="rect">
            <a:avLst/>
          </a:prstGeom>
        </p:spPr>
      </p:pic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C89356B2-42C1-E78A-8CB3-9B72243D116F}"/>
              </a:ext>
            </a:extLst>
          </p:cNvPr>
          <p:cNvSpPr>
            <a:spLocks noGrp="1"/>
          </p:cNvSpPr>
          <p:nvPr>
            <p:ph type="body" idx="11" hasCustomPrompt="1"/>
          </p:nvPr>
        </p:nvSpPr>
        <p:spPr>
          <a:xfrm>
            <a:off x="609600" y="833120"/>
            <a:ext cx="10515600" cy="246697"/>
          </a:xfrm>
        </p:spPr>
        <p:txBody>
          <a:bodyPr>
            <a:noAutofit/>
          </a:bodyPr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add subtitle</a:t>
            </a:r>
          </a:p>
        </p:txBody>
      </p:sp>
      <p:sp>
        <p:nvSpPr>
          <p:cNvPr id="9" name="Text Placeholder 6">
            <a:extLst>
              <a:ext uri="{FF2B5EF4-FFF2-40B4-BE49-F238E27FC236}">
                <a16:creationId xmlns:a16="http://schemas.microsoft.com/office/drawing/2014/main" id="{2BF95B8C-7A74-5C8A-1D76-38E3245CC9B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369594" y="6527401"/>
            <a:ext cx="3452812" cy="201628"/>
          </a:xfrm>
        </p:spPr>
        <p:txBody>
          <a:bodyPr anchor="ctr">
            <a:normAutofit/>
          </a:bodyPr>
          <a:lstStyle>
            <a:lvl1pPr marL="0" indent="0" algn="ctr">
              <a:buNone/>
              <a:defRPr sz="7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Add Classification Label Here</a:t>
            </a:r>
          </a:p>
        </p:txBody>
      </p:sp>
    </p:spTree>
    <p:extLst>
      <p:ext uri="{BB962C8B-B14F-4D97-AF65-F5344CB8AC3E}">
        <p14:creationId xmlns:p14="http://schemas.microsoft.com/office/powerpoint/2010/main" val="3586729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olum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A white background with black and green lines&#10;&#10;Description automatically generated with medium confidence">
            <a:extLst>
              <a:ext uri="{FF2B5EF4-FFF2-40B4-BE49-F238E27FC236}">
                <a16:creationId xmlns:a16="http://schemas.microsoft.com/office/drawing/2014/main" id="{CA26EB14-89D0-6941-8497-16DB31987F1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 l="50000"/>
          <a:stretch/>
        </p:blipFill>
        <p:spPr>
          <a:xfrm>
            <a:off x="6096000" y="0"/>
            <a:ext cx="6096000" cy="6858000"/>
          </a:xfrm>
          <a:prstGeom prst="rect">
            <a:avLst/>
          </a:prstGeom>
        </p:spPr>
      </p:pic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E3F94300-8A11-C34A-C1DF-FCDD5E515B47}"/>
              </a:ext>
            </a:extLst>
          </p:cNvPr>
          <p:cNvSpPr>
            <a:spLocks noGrp="1"/>
          </p:cNvSpPr>
          <p:nvPr>
            <p:ph idx="12"/>
          </p:nvPr>
        </p:nvSpPr>
        <p:spPr>
          <a:xfrm>
            <a:off x="614680" y="2057399"/>
            <a:ext cx="3195320" cy="3416753"/>
          </a:xfrm>
        </p:spPr>
        <p:txBody>
          <a:bodyPr lIns="0">
            <a:noAutofit/>
          </a:bodyPr>
          <a:lstStyle>
            <a:lvl1pPr marL="228600" indent="-228600">
              <a:buClr>
                <a:schemeClr val="tx2"/>
              </a:buClr>
              <a:buFont typeface="Arial" panose="020B0604020202020204" pitchFamily="34" charset="0"/>
              <a:buChar char="•"/>
              <a:defRPr sz="1800"/>
            </a:lvl1pPr>
            <a:lvl2pPr marL="685800" indent="-228600">
              <a:buClr>
                <a:schemeClr val="tx2"/>
              </a:buClr>
              <a:buFont typeface="Arial" panose="020B0604020202020204" pitchFamily="34" charset="0"/>
              <a:buChar char="•"/>
              <a:defRPr sz="1600"/>
            </a:lvl2pPr>
            <a:lvl3pPr marL="1143000" indent="-228600">
              <a:buClr>
                <a:schemeClr val="tx2"/>
              </a:buClr>
              <a:buFont typeface="Arial" panose="020B0604020202020204" pitchFamily="34" charset="0"/>
              <a:buChar char="•"/>
              <a:defRPr sz="1400"/>
            </a:lvl3pPr>
            <a:lvl4pPr marL="1600200" indent="-228600">
              <a:buClr>
                <a:schemeClr val="tx2"/>
              </a:buClr>
              <a:buFont typeface="Arial" panose="020B0604020202020204" pitchFamily="34" charset="0"/>
              <a:buChar char="•"/>
              <a:defRPr sz="1200"/>
            </a:lvl4pPr>
            <a:lvl5pPr marL="2057400" indent="-228600">
              <a:buClr>
                <a:schemeClr val="tx2"/>
              </a:buClr>
              <a:buFont typeface="Arial" panose="020B0604020202020204" pitchFamily="34" charset="0"/>
              <a:buChar char="•"/>
              <a:defRPr sz="12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40868A11-E04F-1D0F-AF1F-DF1BABED62A9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4498340" y="2057399"/>
            <a:ext cx="3195320" cy="3416753"/>
          </a:xfrm>
        </p:spPr>
        <p:txBody>
          <a:bodyPr lIns="0">
            <a:noAutofit/>
          </a:bodyPr>
          <a:lstStyle>
            <a:lvl1pPr marL="228600" indent="-228600">
              <a:buClr>
                <a:schemeClr val="tx2"/>
              </a:buClr>
              <a:buFont typeface="Arial" panose="020B0604020202020204" pitchFamily="34" charset="0"/>
              <a:buChar char="•"/>
              <a:defRPr sz="1800"/>
            </a:lvl1pPr>
            <a:lvl2pPr marL="685800" indent="-228600">
              <a:buClr>
                <a:schemeClr val="tx2"/>
              </a:buClr>
              <a:buFont typeface="Arial" panose="020B0604020202020204" pitchFamily="34" charset="0"/>
              <a:buChar char="•"/>
              <a:defRPr sz="1600"/>
            </a:lvl2pPr>
            <a:lvl3pPr marL="1143000" indent="-228600">
              <a:buClr>
                <a:schemeClr val="tx2"/>
              </a:buClr>
              <a:buFont typeface="Arial" panose="020B0604020202020204" pitchFamily="34" charset="0"/>
              <a:buChar char="•"/>
              <a:defRPr sz="1400"/>
            </a:lvl3pPr>
            <a:lvl4pPr marL="1600200" indent="-228600">
              <a:buClr>
                <a:schemeClr val="tx2"/>
              </a:buClr>
              <a:buFont typeface="Arial" panose="020B0604020202020204" pitchFamily="34" charset="0"/>
              <a:buChar char="•"/>
              <a:defRPr sz="1200"/>
            </a:lvl4pPr>
            <a:lvl5pPr marL="2057400" indent="-228600">
              <a:buClr>
                <a:schemeClr val="tx2"/>
              </a:buClr>
              <a:buFont typeface="Arial" panose="020B0604020202020204" pitchFamily="34" charset="0"/>
              <a:buChar char="•"/>
              <a:defRPr sz="12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943AFCD8-29B4-6EDA-8230-3FF7D895BAC0}"/>
              </a:ext>
            </a:extLst>
          </p:cNvPr>
          <p:cNvSpPr>
            <a:spLocks noGrp="1"/>
          </p:cNvSpPr>
          <p:nvPr>
            <p:ph idx="14"/>
          </p:nvPr>
        </p:nvSpPr>
        <p:spPr>
          <a:xfrm>
            <a:off x="8382000" y="2057399"/>
            <a:ext cx="3195320" cy="3416753"/>
          </a:xfrm>
        </p:spPr>
        <p:txBody>
          <a:bodyPr lIns="0">
            <a:noAutofit/>
          </a:bodyPr>
          <a:lstStyle>
            <a:lvl1pPr marL="228600" indent="-228600">
              <a:buClr>
                <a:schemeClr val="tx2"/>
              </a:buClr>
              <a:buFont typeface="Arial" panose="020B0604020202020204" pitchFamily="34" charset="0"/>
              <a:buChar char="•"/>
              <a:defRPr sz="1800"/>
            </a:lvl1pPr>
            <a:lvl2pPr marL="685800" indent="-228600">
              <a:buClr>
                <a:schemeClr val="tx2"/>
              </a:buClr>
              <a:buFont typeface="Arial" panose="020B0604020202020204" pitchFamily="34" charset="0"/>
              <a:buChar char="•"/>
              <a:defRPr sz="1600"/>
            </a:lvl2pPr>
            <a:lvl3pPr marL="1143000" indent="-228600">
              <a:buClr>
                <a:schemeClr val="tx2"/>
              </a:buClr>
              <a:buFont typeface="Arial" panose="020B0604020202020204" pitchFamily="34" charset="0"/>
              <a:buChar char="•"/>
              <a:defRPr sz="1400"/>
            </a:lvl3pPr>
            <a:lvl4pPr marL="1600200" indent="-228600">
              <a:buClr>
                <a:schemeClr val="tx2"/>
              </a:buClr>
              <a:buFont typeface="Arial" panose="020B0604020202020204" pitchFamily="34" charset="0"/>
              <a:buChar char="•"/>
              <a:defRPr sz="1200"/>
            </a:lvl4pPr>
            <a:lvl5pPr marL="2057400" indent="-228600">
              <a:buClr>
                <a:schemeClr val="tx2"/>
              </a:buClr>
              <a:buFont typeface="Arial" panose="020B0604020202020204" pitchFamily="34" charset="0"/>
              <a:buChar char="•"/>
              <a:defRPr sz="12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Title Placeholder 1">
            <a:extLst>
              <a:ext uri="{FF2B5EF4-FFF2-40B4-BE49-F238E27FC236}">
                <a16:creationId xmlns:a16="http://schemas.microsoft.com/office/drawing/2014/main" id="{5BAF5C19-76EA-9173-9423-8952F467AD0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09601" y="421640"/>
            <a:ext cx="10515600" cy="381000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en-US"/>
              <a:t>Click to add one line title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0655BE8-370C-D914-9C6B-18A8C66C98B8}"/>
              </a:ext>
            </a:extLst>
          </p:cNvPr>
          <p:cNvSpPr txBox="1"/>
          <p:nvPr userDrawn="1"/>
        </p:nvSpPr>
        <p:spPr>
          <a:xfrm>
            <a:off x="8693188" y="6527401"/>
            <a:ext cx="3017520" cy="2016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algn="r" defTabSz="914400" rtl="0" eaLnBrk="1" latinLnBrk="0" hangingPunct="1"/>
            <a:r>
              <a:rPr lang="en-US" sz="700" b="0" i="0" kern="120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+mn-ea"/>
                <a:cs typeface="+mn-cs"/>
              </a:rPr>
              <a:t>© 2024 Quantinuum. All Rights Reserved.</a:t>
            </a:r>
          </a:p>
        </p:txBody>
      </p:sp>
      <p:pic>
        <p:nvPicPr>
          <p:cNvPr id="3" name="Graphic 2">
            <a:extLst>
              <a:ext uri="{FF2B5EF4-FFF2-40B4-BE49-F238E27FC236}">
                <a16:creationId xmlns:a16="http://schemas.microsoft.com/office/drawing/2014/main" id="{EBED0F73-C9A9-327B-C0D1-6B70892F97B6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14931" y="6492712"/>
            <a:ext cx="1432233" cy="236318"/>
          </a:xfrm>
          <a:prstGeom prst="rect">
            <a:avLst/>
          </a:prstGeom>
        </p:spPr>
      </p:pic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C8CA841E-E324-1D9F-3A54-00822ECB66A4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09600" y="833120"/>
            <a:ext cx="10515600" cy="246697"/>
          </a:xfrm>
        </p:spPr>
        <p:txBody>
          <a:bodyPr>
            <a:noAutofit/>
          </a:bodyPr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add subtitle</a:t>
            </a:r>
          </a:p>
        </p:txBody>
      </p:sp>
      <p:sp>
        <p:nvSpPr>
          <p:cNvPr id="11" name="Text Placeholder 6">
            <a:extLst>
              <a:ext uri="{FF2B5EF4-FFF2-40B4-BE49-F238E27FC236}">
                <a16:creationId xmlns:a16="http://schemas.microsoft.com/office/drawing/2014/main" id="{D9A47689-5863-439A-0C4D-E5DF76422147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369594" y="6527401"/>
            <a:ext cx="3452812" cy="201628"/>
          </a:xfrm>
        </p:spPr>
        <p:txBody>
          <a:bodyPr anchor="ctr">
            <a:normAutofit/>
          </a:bodyPr>
          <a:lstStyle>
            <a:lvl1pPr marL="0" indent="0" algn="ctr">
              <a:buNone/>
              <a:defRPr sz="7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Add Classification Label Here</a:t>
            </a:r>
          </a:p>
        </p:txBody>
      </p:sp>
    </p:spTree>
    <p:extLst>
      <p:ext uri="{BB962C8B-B14F-4D97-AF65-F5344CB8AC3E}">
        <p14:creationId xmlns:p14="http://schemas.microsoft.com/office/powerpoint/2010/main" val="19432932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white background with black and green lines&#10;&#10;Description automatically generated with medium confidence">
            <a:extLst>
              <a:ext uri="{FF2B5EF4-FFF2-40B4-BE49-F238E27FC236}">
                <a16:creationId xmlns:a16="http://schemas.microsoft.com/office/drawing/2014/main" id="{5B42AE56-3549-2977-1515-EEF3CB34A76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 l="50000"/>
          <a:stretch/>
        </p:blipFill>
        <p:spPr>
          <a:xfrm>
            <a:off x="6096000" y="0"/>
            <a:ext cx="6096000" cy="6858000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049E968-A564-9705-7AC8-9CA06462A6D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09600" y="2057399"/>
            <a:ext cx="5120640" cy="3429001"/>
          </a:xfrm>
        </p:spPr>
        <p:txBody>
          <a:bodyPr lIns="0">
            <a:noAutofit/>
          </a:bodyPr>
          <a:lstStyle>
            <a:lvl1pPr marL="228600" indent="-228600">
              <a:buClr>
                <a:schemeClr val="tx2"/>
              </a:buClr>
              <a:buFont typeface="Arial" panose="020B0604020202020204" pitchFamily="34" charset="0"/>
              <a:buChar char="•"/>
              <a:defRPr sz="1800"/>
            </a:lvl1pPr>
            <a:lvl2pPr marL="685800" indent="-228600">
              <a:buClr>
                <a:schemeClr val="tx2"/>
              </a:buClr>
              <a:buFont typeface="Arial" panose="020B0604020202020204" pitchFamily="34" charset="0"/>
              <a:buChar char="•"/>
              <a:defRPr sz="1600"/>
            </a:lvl2pPr>
            <a:lvl3pPr marL="1143000" indent="-228600">
              <a:buClr>
                <a:schemeClr val="tx2"/>
              </a:buClr>
              <a:buFont typeface="Arial" panose="020B0604020202020204" pitchFamily="34" charset="0"/>
              <a:buChar char="•"/>
              <a:defRPr sz="1400"/>
            </a:lvl3pPr>
            <a:lvl4pPr marL="1600200" indent="-228600">
              <a:buClr>
                <a:schemeClr val="tx2"/>
              </a:buClr>
              <a:buFont typeface="Arial" panose="020B0604020202020204" pitchFamily="34" charset="0"/>
              <a:buChar char="•"/>
              <a:defRPr sz="1200"/>
            </a:lvl4pPr>
            <a:lvl5pPr marL="2057400" indent="-228600">
              <a:buClr>
                <a:schemeClr val="tx2"/>
              </a:buClr>
              <a:buFont typeface="Arial" panose="020B0604020202020204" pitchFamily="34" charset="0"/>
              <a:buChar char="•"/>
              <a:defRPr sz="12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60849F09-D7D9-6CA4-EF5F-E5B79766FDF8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439436" y="2057399"/>
            <a:ext cx="5120640" cy="3429001"/>
          </a:xfrm>
        </p:spPr>
        <p:txBody>
          <a:bodyPr lIns="0">
            <a:noAutofit/>
          </a:bodyPr>
          <a:lstStyle>
            <a:lvl1pPr marL="228600" indent="-228600">
              <a:buClr>
                <a:schemeClr val="tx2"/>
              </a:buClr>
              <a:buFont typeface="Arial" panose="020B0604020202020204" pitchFamily="34" charset="0"/>
              <a:buChar char="•"/>
              <a:defRPr sz="1800"/>
            </a:lvl1pPr>
            <a:lvl2pPr marL="685800" indent="-228600">
              <a:buClr>
                <a:schemeClr val="tx2"/>
              </a:buClr>
              <a:buFont typeface="Arial" panose="020B0604020202020204" pitchFamily="34" charset="0"/>
              <a:buChar char="•"/>
              <a:defRPr sz="1600"/>
            </a:lvl2pPr>
            <a:lvl3pPr marL="1143000" indent="-228600">
              <a:buClr>
                <a:schemeClr val="tx2"/>
              </a:buClr>
              <a:buFont typeface="Arial" panose="020B0604020202020204" pitchFamily="34" charset="0"/>
              <a:buChar char="•"/>
              <a:defRPr sz="1400"/>
            </a:lvl3pPr>
            <a:lvl4pPr marL="1600200" indent="-228600">
              <a:buClr>
                <a:schemeClr val="tx2"/>
              </a:buClr>
              <a:buFont typeface="Arial" panose="020B0604020202020204" pitchFamily="34" charset="0"/>
              <a:buChar char="•"/>
              <a:defRPr sz="1200"/>
            </a:lvl4pPr>
            <a:lvl5pPr marL="2057400" indent="-228600">
              <a:buClr>
                <a:schemeClr val="tx2"/>
              </a:buClr>
              <a:buFont typeface="Arial" panose="020B0604020202020204" pitchFamily="34" charset="0"/>
              <a:buChar char="•"/>
              <a:defRPr sz="12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Title Placeholder 1">
            <a:extLst>
              <a:ext uri="{FF2B5EF4-FFF2-40B4-BE49-F238E27FC236}">
                <a16:creationId xmlns:a16="http://schemas.microsoft.com/office/drawing/2014/main" id="{CAF58518-47BF-1E75-FEF8-A358F62E7F7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09601" y="421640"/>
            <a:ext cx="10515600" cy="381000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en-US"/>
              <a:t>Click to add one line title</a:t>
            </a:r>
          </a:p>
        </p:txBody>
      </p:sp>
      <p:pic>
        <p:nvPicPr>
          <p:cNvPr id="6" name="Graphic 5">
            <a:extLst>
              <a:ext uri="{FF2B5EF4-FFF2-40B4-BE49-F238E27FC236}">
                <a16:creationId xmlns:a16="http://schemas.microsoft.com/office/drawing/2014/main" id="{5CA82B13-0E65-1621-4512-CE9B460F8233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14931" y="6492712"/>
            <a:ext cx="1432233" cy="236318"/>
          </a:xfrm>
          <a:prstGeom prst="rect">
            <a:avLst/>
          </a:prstGeom>
        </p:spPr>
      </p:pic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2917CA5A-0DD4-3474-6D07-C99290FEC029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609600" y="833120"/>
            <a:ext cx="10515600" cy="246697"/>
          </a:xfrm>
        </p:spPr>
        <p:txBody>
          <a:bodyPr>
            <a:noAutofit/>
          </a:bodyPr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add subtitle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99CEF58-B5E0-F0A9-0E88-6E3452EB6635}"/>
              </a:ext>
            </a:extLst>
          </p:cNvPr>
          <p:cNvSpPr txBox="1"/>
          <p:nvPr userDrawn="1"/>
        </p:nvSpPr>
        <p:spPr>
          <a:xfrm>
            <a:off x="8693188" y="6527401"/>
            <a:ext cx="3017520" cy="2016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algn="r" defTabSz="914400" rtl="0" eaLnBrk="1" latinLnBrk="0" hangingPunct="1"/>
            <a:r>
              <a:rPr lang="en-US" sz="700" b="0" i="0" kern="120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+mn-ea"/>
                <a:cs typeface="+mn-cs"/>
              </a:rPr>
              <a:t>© 2024 Quantinuum. All Rights Reserved.</a:t>
            </a:r>
          </a:p>
        </p:txBody>
      </p:sp>
      <p:sp>
        <p:nvSpPr>
          <p:cNvPr id="9" name="Text Placeholder 6">
            <a:extLst>
              <a:ext uri="{FF2B5EF4-FFF2-40B4-BE49-F238E27FC236}">
                <a16:creationId xmlns:a16="http://schemas.microsoft.com/office/drawing/2014/main" id="{13E4B77B-ABD7-3BDE-E59A-31A8FD6A846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369594" y="6527401"/>
            <a:ext cx="3452812" cy="201628"/>
          </a:xfrm>
        </p:spPr>
        <p:txBody>
          <a:bodyPr anchor="ctr">
            <a:normAutofit/>
          </a:bodyPr>
          <a:lstStyle>
            <a:lvl1pPr marL="0" indent="0" algn="ctr">
              <a:buNone/>
              <a:defRPr sz="7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Add Classification Label Here</a:t>
            </a:r>
          </a:p>
        </p:txBody>
      </p:sp>
    </p:spTree>
    <p:extLst>
      <p:ext uri="{BB962C8B-B14F-4D97-AF65-F5344CB8AC3E}">
        <p14:creationId xmlns:p14="http://schemas.microsoft.com/office/powerpoint/2010/main" val="10366705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olumn 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white background with black and green lines&#10;&#10;Description automatically generated with medium confidence">
            <a:extLst>
              <a:ext uri="{FF2B5EF4-FFF2-40B4-BE49-F238E27FC236}">
                <a16:creationId xmlns:a16="http://schemas.microsoft.com/office/drawing/2014/main" id="{7A52775D-CD94-734A-5ED3-049CE9A5BAC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 l="50000"/>
          <a:stretch/>
        </p:blipFill>
        <p:spPr>
          <a:xfrm>
            <a:off x="6096000" y="0"/>
            <a:ext cx="6096000" cy="6858000"/>
          </a:xfrm>
          <a:prstGeom prst="rect">
            <a:avLst/>
          </a:prstGeom>
        </p:spPr>
      </p:pic>
      <p:sp>
        <p:nvSpPr>
          <p:cNvPr id="14" name="Title Placeholder 1">
            <a:extLst>
              <a:ext uri="{FF2B5EF4-FFF2-40B4-BE49-F238E27FC236}">
                <a16:creationId xmlns:a16="http://schemas.microsoft.com/office/drawing/2014/main" id="{E538F49B-77D3-C72E-7BE8-7CF2D273A26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09601" y="421640"/>
            <a:ext cx="10515600" cy="381000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en-US"/>
              <a:t>Click to add one line title</a:t>
            </a:r>
          </a:p>
        </p:txBody>
      </p:sp>
      <p:sp>
        <p:nvSpPr>
          <p:cNvPr id="6" name="Text Placeholder 3">
            <a:extLst>
              <a:ext uri="{FF2B5EF4-FFF2-40B4-BE49-F238E27FC236}">
                <a16:creationId xmlns:a16="http://schemas.microsoft.com/office/drawing/2014/main" id="{612923B0-C93C-3D5B-C818-2635E788538D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1525905" y="4251748"/>
            <a:ext cx="2744788" cy="1458912"/>
          </a:xfrm>
        </p:spPr>
        <p:txBody>
          <a:bodyPr>
            <a:noAutofit/>
          </a:bodyPr>
          <a:lstStyle>
            <a:lvl1pPr marL="0" indent="0" algn="ctr">
              <a:lnSpc>
                <a:spcPct val="100000"/>
              </a:lnSpc>
              <a:spcBef>
                <a:spcPts val="600"/>
              </a:spcBef>
              <a:buNone/>
              <a:defRPr sz="1800">
                <a:solidFill>
                  <a:schemeClr val="tx1"/>
                </a:solidFill>
              </a:defRPr>
            </a:lvl1pPr>
            <a:lvl2pPr marL="0" indent="0" algn="ctr">
              <a:lnSpc>
                <a:spcPct val="100000"/>
              </a:lnSpc>
              <a:spcBef>
                <a:spcPts val="600"/>
              </a:spcBef>
              <a:buFont typeface="Open Sans" panose="020B0606030504020204" pitchFamily="34" charset="0"/>
              <a:buNone/>
              <a:defRPr sz="1400" b="0" i="0">
                <a:latin typeface="Arial" panose="020B0604020202020204" pitchFamily="34" charset="0"/>
              </a:defRPr>
            </a:lvl2pPr>
          </a:lstStyle>
          <a:p>
            <a:pPr lvl="0"/>
            <a:r>
              <a:rPr lang="en-US"/>
              <a:t>Click to add text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7" name="Text Placeholder 3">
            <a:extLst>
              <a:ext uri="{FF2B5EF4-FFF2-40B4-BE49-F238E27FC236}">
                <a16:creationId xmlns:a16="http://schemas.microsoft.com/office/drawing/2014/main" id="{04350CD4-CFF3-E32D-EF5D-A96175C2FC02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723605" y="4251748"/>
            <a:ext cx="2744788" cy="1458912"/>
          </a:xfrm>
        </p:spPr>
        <p:txBody>
          <a:bodyPr>
            <a:noAutofit/>
          </a:bodyPr>
          <a:lstStyle>
            <a:lvl1pPr marL="0" indent="0" algn="ctr">
              <a:lnSpc>
                <a:spcPct val="100000"/>
              </a:lnSpc>
              <a:spcBef>
                <a:spcPts val="600"/>
              </a:spcBef>
              <a:buNone/>
              <a:defRPr sz="1800">
                <a:solidFill>
                  <a:schemeClr val="tx1"/>
                </a:solidFill>
              </a:defRPr>
            </a:lvl1pPr>
            <a:lvl2pPr marL="0" indent="0" algn="ctr">
              <a:lnSpc>
                <a:spcPct val="100000"/>
              </a:lnSpc>
              <a:spcBef>
                <a:spcPts val="600"/>
              </a:spcBef>
              <a:buFont typeface="Open Sans" panose="020B0606030504020204" pitchFamily="34" charset="0"/>
              <a:buNone/>
              <a:defRPr sz="1400" b="0" i="0">
                <a:latin typeface="Arial" panose="020B0604020202020204" pitchFamily="34" charset="0"/>
              </a:defRPr>
            </a:lvl2pPr>
          </a:lstStyle>
          <a:p>
            <a:pPr lvl="0"/>
            <a:r>
              <a:rPr lang="en-US"/>
              <a:t>Click to add text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8" name="Text Placeholder 3">
            <a:extLst>
              <a:ext uri="{FF2B5EF4-FFF2-40B4-BE49-F238E27FC236}">
                <a16:creationId xmlns:a16="http://schemas.microsoft.com/office/drawing/2014/main" id="{D5D11B3C-7E7F-AEED-1BCC-28F1923E5BC9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7937314" y="4251748"/>
            <a:ext cx="2744788" cy="1458912"/>
          </a:xfrm>
        </p:spPr>
        <p:txBody>
          <a:bodyPr>
            <a:noAutofit/>
          </a:bodyPr>
          <a:lstStyle>
            <a:lvl1pPr marL="0" indent="0" algn="ctr">
              <a:lnSpc>
                <a:spcPct val="100000"/>
              </a:lnSpc>
              <a:spcBef>
                <a:spcPts val="600"/>
              </a:spcBef>
              <a:buNone/>
              <a:defRPr sz="1800">
                <a:solidFill>
                  <a:schemeClr val="tx1"/>
                </a:solidFill>
              </a:defRPr>
            </a:lvl1pPr>
            <a:lvl2pPr marL="0" indent="0" algn="ctr">
              <a:lnSpc>
                <a:spcPct val="100000"/>
              </a:lnSpc>
              <a:spcBef>
                <a:spcPts val="600"/>
              </a:spcBef>
              <a:buFont typeface="Open Sans" panose="020B0606030504020204" pitchFamily="34" charset="0"/>
              <a:buNone/>
              <a:defRPr sz="1400" b="0" i="0">
                <a:latin typeface="Arial" panose="020B0604020202020204" pitchFamily="34" charset="0"/>
              </a:defRPr>
            </a:lvl2pPr>
          </a:lstStyle>
          <a:p>
            <a:pPr lvl="0"/>
            <a:r>
              <a:rPr lang="en-US"/>
              <a:t>Click to add text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5BA7F69-36A8-9EDE-9EAB-0B6BCCE8DC15}"/>
              </a:ext>
            </a:extLst>
          </p:cNvPr>
          <p:cNvSpPr txBox="1"/>
          <p:nvPr userDrawn="1"/>
        </p:nvSpPr>
        <p:spPr>
          <a:xfrm>
            <a:off x="8693188" y="6527401"/>
            <a:ext cx="3017520" cy="2016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algn="r" defTabSz="914400" rtl="0" eaLnBrk="1" latinLnBrk="0" hangingPunct="1"/>
            <a:r>
              <a:rPr lang="en-US" sz="700" b="0" i="0" kern="120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+mn-ea"/>
                <a:cs typeface="+mn-cs"/>
              </a:rPr>
              <a:t>© 2024 Quantinuum. All Rights Reserved.</a:t>
            </a:r>
          </a:p>
        </p:txBody>
      </p:sp>
      <p:pic>
        <p:nvPicPr>
          <p:cNvPr id="11" name="Graphic 10">
            <a:extLst>
              <a:ext uri="{FF2B5EF4-FFF2-40B4-BE49-F238E27FC236}">
                <a16:creationId xmlns:a16="http://schemas.microsoft.com/office/drawing/2014/main" id="{DAA4DA93-313F-26A2-C43B-DC828938B2E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14931" y="6492712"/>
            <a:ext cx="1432233" cy="236318"/>
          </a:xfrm>
          <a:prstGeom prst="rect">
            <a:avLst/>
          </a:prstGeom>
        </p:spPr>
      </p:pic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E60F801-1569-B67C-20A5-41A3FEA04F13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>
          <a:xfrm>
            <a:off x="1754345" y="1579092"/>
            <a:ext cx="2286001" cy="2281630"/>
          </a:xfrm>
          <a:prstGeom prst="ellipse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Picture Placeholder 2">
            <a:extLst>
              <a:ext uri="{FF2B5EF4-FFF2-40B4-BE49-F238E27FC236}">
                <a16:creationId xmlns:a16="http://schemas.microsoft.com/office/drawing/2014/main" id="{C89CFE1A-8759-C07D-BA68-53771497B8D4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>
          <a:xfrm>
            <a:off x="4952998" y="1579092"/>
            <a:ext cx="2286001" cy="2281630"/>
          </a:xfrm>
          <a:prstGeom prst="ellipse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10" name="Picture Placeholder 2">
            <a:extLst>
              <a:ext uri="{FF2B5EF4-FFF2-40B4-BE49-F238E27FC236}">
                <a16:creationId xmlns:a16="http://schemas.microsoft.com/office/drawing/2014/main" id="{69D954F4-9165-06BB-632F-EBF994A9A62D}"/>
              </a:ext>
            </a:extLst>
          </p:cNvPr>
          <p:cNvSpPr>
            <a:spLocks noGrp="1"/>
          </p:cNvSpPr>
          <p:nvPr>
            <p:ph type="pic" sz="quarter" idx="23"/>
          </p:nvPr>
        </p:nvSpPr>
        <p:spPr>
          <a:xfrm>
            <a:off x="8166707" y="1579092"/>
            <a:ext cx="2286001" cy="2281630"/>
          </a:xfrm>
          <a:prstGeom prst="ellipse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2" name="Text Placeholder 2">
            <a:extLst>
              <a:ext uri="{FF2B5EF4-FFF2-40B4-BE49-F238E27FC236}">
                <a16:creationId xmlns:a16="http://schemas.microsoft.com/office/drawing/2014/main" id="{90AB0ADE-3F2E-0F0F-30E5-5BDA43D138C7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09600" y="833120"/>
            <a:ext cx="10515600" cy="246697"/>
          </a:xfrm>
        </p:spPr>
        <p:txBody>
          <a:bodyPr>
            <a:noAutofit/>
          </a:bodyPr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add subtitle</a:t>
            </a:r>
          </a:p>
        </p:txBody>
      </p:sp>
      <p:sp>
        <p:nvSpPr>
          <p:cNvPr id="13" name="Text Placeholder 6">
            <a:extLst>
              <a:ext uri="{FF2B5EF4-FFF2-40B4-BE49-F238E27FC236}">
                <a16:creationId xmlns:a16="http://schemas.microsoft.com/office/drawing/2014/main" id="{4FF65DF6-CBF7-590C-8D06-B081D35165D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369594" y="6527401"/>
            <a:ext cx="3452812" cy="201628"/>
          </a:xfrm>
        </p:spPr>
        <p:txBody>
          <a:bodyPr anchor="ctr">
            <a:normAutofit/>
          </a:bodyPr>
          <a:lstStyle>
            <a:lvl1pPr marL="0" indent="0" algn="ctr">
              <a:buNone/>
              <a:defRPr sz="7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Add Classification Label Here</a:t>
            </a:r>
          </a:p>
        </p:txBody>
      </p:sp>
    </p:spTree>
    <p:extLst>
      <p:ext uri="{BB962C8B-B14F-4D97-AF65-F5344CB8AC3E}">
        <p14:creationId xmlns:p14="http://schemas.microsoft.com/office/powerpoint/2010/main" val="11308980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extLst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white background with black and green lines&#10;&#10;Description automatically generated with medium confidence">
            <a:extLst>
              <a:ext uri="{FF2B5EF4-FFF2-40B4-BE49-F238E27FC236}">
                <a16:creationId xmlns:a16="http://schemas.microsoft.com/office/drawing/2014/main" id="{A3E4A474-8FD2-28C3-E4F5-666DEFEE674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 l="50000"/>
          <a:stretch/>
        </p:blipFill>
        <p:spPr>
          <a:xfrm>
            <a:off x="6096000" y="0"/>
            <a:ext cx="6096000" cy="6858000"/>
          </a:xfrm>
          <a:prstGeom prst="rect">
            <a:avLst/>
          </a:prstGeom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8DD2932-1728-F303-106F-183E974C271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09600" y="1600200"/>
            <a:ext cx="5120640" cy="813752"/>
          </a:xfrm>
        </p:spPr>
        <p:txBody>
          <a:bodyPr anchor="b">
            <a:noAutofit/>
          </a:bodyPr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0FD8B53-00AD-9AC6-AE4A-A3ADFF65A9C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09600" y="2685143"/>
            <a:ext cx="5120640" cy="3487057"/>
          </a:xfrm>
        </p:spPr>
        <p:txBody>
          <a:bodyPr lIns="0">
            <a:noAutofit/>
          </a:bodyPr>
          <a:lstStyle>
            <a:lvl1pPr marL="228600" indent="-228600">
              <a:buClr>
                <a:schemeClr val="tx2"/>
              </a:buClr>
              <a:buFont typeface="Arial" panose="020B0604020202020204" pitchFamily="34" charset="0"/>
              <a:buChar char="•"/>
              <a:defRPr sz="1800"/>
            </a:lvl1pPr>
            <a:lvl2pPr marL="685800" indent="-228600">
              <a:buClr>
                <a:schemeClr val="tx2"/>
              </a:buClr>
              <a:buFont typeface="Arial" panose="020B0604020202020204" pitchFamily="34" charset="0"/>
              <a:buChar char="•"/>
              <a:defRPr sz="1600"/>
            </a:lvl2pPr>
            <a:lvl3pPr marL="1143000" indent="-228600">
              <a:buClr>
                <a:schemeClr val="tx2"/>
              </a:buClr>
              <a:buFont typeface="Arial" panose="020B0604020202020204" pitchFamily="34" charset="0"/>
              <a:buChar char="•"/>
              <a:defRPr sz="1400"/>
            </a:lvl3pPr>
            <a:lvl4pPr marL="1600200" indent="-228600">
              <a:buClr>
                <a:schemeClr val="tx2"/>
              </a:buClr>
              <a:buFont typeface="Arial" panose="020B0604020202020204" pitchFamily="34" charset="0"/>
              <a:buChar char="•"/>
              <a:defRPr sz="1200"/>
            </a:lvl4pPr>
            <a:lvl5pPr marL="2057400" indent="-228600">
              <a:buClr>
                <a:schemeClr val="tx2"/>
              </a:buClr>
              <a:buFont typeface="Arial" panose="020B0604020202020204" pitchFamily="34" charset="0"/>
              <a:buChar char="•"/>
              <a:defRPr sz="12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F835C4E7-59AF-3A4D-069A-26269D7C35FF}"/>
              </a:ext>
            </a:extLst>
          </p:cNvPr>
          <p:cNvSpPr>
            <a:spLocks noGrp="1"/>
          </p:cNvSpPr>
          <p:nvPr>
            <p:ph type="body" idx="10"/>
          </p:nvPr>
        </p:nvSpPr>
        <p:spPr>
          <a:xfrm>
            <a:off x="6461760" y="1603420"/>
            <a:ext cx="5120640" cy="813752"/>
          </a:xfrm>
        </p:spPr>
        <p:txBody>
          <a:bodyPr anchor="b">
            <a:noAutofit/>
          </a:bodyPr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F3D9340B-6F60-F0A4-92BF-94F95BB29C12}"/>
              </a:ext>
            </a:extLst>
          </p:cNvPr>
          <p:cNvSpPr>
            <a:spLocks noGrp="1"/>
          </p:cNvSpPr>
          <p:nvPr>
            <p:ph sz="half" idx="11"/>
          </p:nvPr>
        </p:nvSpPr>
        <p:spPr>
          <a:xfrm>
            <a:off x="6461760" y="2688363"/>
            <a:ext cx="5120640" cy="3487057"/>
          </a:xfrm>
        </p:spPr>
        <p:txBody>
          <a:bodyPr lIns="0">
            <a:noAutofit/>
          </a:bodyPr>
          <a:lstStyle>
            <a:lvl1pPr marL="228600" indent="-228600">
              <a:buClr>
                <a:schemeClr val="tx2"/>
              </a:buClr>
              <a:buFont typeface="Arial" panose="020B0604020202020204" pitchFamily="34" charset="0"/>
              <a:buChar char="•"/>
              <a:defRPr sz="1800"/>
            </a:lvl1pPr>
            <a:lvl2pPr marL="685800" indent="-228600">
              <a:buClr>
                <a:schemeClr val="tx2"/>
              </a:buClr>
              <a:buFont typeface="Arial" panose="020B0604020202020204" pitchFamily="34" charset="0"/>
              <a:buChar char="•"/>
              <a:defRPr sz="1600"/>
            </a:lvl2pPr>
            <a:lvl3pPr marL="1143000" indent="-228600">
              <a:buClr>
                <a:schemeClr val="tx2"/>
              </a:buClr>
              <a:buFont typeface="Arial" panose="020B0604020202020204" pitchFamily="34" charset="0"/>
              <a:buChar char="•"/>
              <a:defRPr sz="1400"/>
            </a:lvl3pPr>
            <a:lvl4pPr marL="1600200" indent="-228600">
              <a:buClr>
                <a:schemeClr val="tx2"/>
              </a:buClr>
              <a:buFont typeface="Arial" panose="020B0604020202020204" pitchFamily="34" charset="0"/>
              <a:buChar char="•"/>
              <a:defRPr sz="1200"/>
            </a:lvl4pPr>
            <a:lvl5pPr marL="2057400" indent="-228600">
              <a:buClr>
                <a:schemeClr val="tx2"/>
              </a:buClr>
              <a:buFont typeface="Arial" panose="020B0604020202020204" pitchFamily="34" charset="0"/>
              <a:buChar char="•"/>
              <a:defRPr sz="12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1" name="Title Placeholder 1">
            <a:extLst>
              <a:ext uri="{FF2B5EF4-FFF2-40B4-BE49-F238E27FC236}">
                <a16:creationId xmlns:a16="http://schemas.microsoft.com/office/drawing/2014/main" id="{EF84395D-7BBC-23E3-73BB-5D03F977DB6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09601" y="421640"/>
            <a:ext cx="10515600" cy="381000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en-US"/>
              <a:t>Click to add one line title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0334E40-B72C-4794-88E6-117D6B899CA1}"/>
              </a:ext>
            </a:extLst>
          </p:cNvPr>
          <p:cNvSpPr txBox="1"/>
          <p:nvPr userDrawn="1"/>
        </p:nvSpPr>
        <p:spPr>
          <a:xfrm>
            <a:off x="8693188" y="6527401"/>
            <a:ext cx="3017520" cy="2016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algn="r" defTabSz="914400" rtl="0" eaLnBrk="1" latinLnBrk="0" hangingPunct="1"/>
            <a:r>
              <a:rPr lang="en-US" sz="700" b="0" i="0" kern="120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+mn-ea"/>
                <a:cs typeface="+mn-cs"/>
              </a:rPr>
              <a:t>© 2024 Quantinuum. All Rights Reserved.</a:t>
            </a:r>
          </a:p>
        </p:txBody>
      </p:sp>
      <p:pic>
        <p:nvPicPr>
          <p:cNvPr id="5" name="Graphic 4">
            <a:extLst>
              <a:ext uri="{FF2B5EF4-FFF2-40B4-BE49-F238E27FC236}">
                <a16:creationId xmlns:a16="http://schemas.microsoft.com/office/drawing/2014/main" id="{7E5626A6-33CA-B14D-9B78-A57159ACBF23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14931" y="6492712"/>
            <a:ext cx="1432233" cy="236318"/>
          </a:xfrm>
          <a:prstGeom prst="rect">
            <a:avLst/>
          </a:prstGeom>
        </p:spPr>
      </p:pic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D9C1744-4851-DE2A-2349-56C9FAB8E66D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609600" y="833120"/>
            <a:ext cx="10515600" cy="246697"/>
          </a:xfrm>
        </p:spPr>
        <p:txBody>
          <a:bodyPr>
            <a:noAutofit/>
          </a:bodyPr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add subtitle</a:t>
            </a:r>
          </a:p>
        </p:txBody>
      </p:sp>
      <p:sp>
        <p:nvSpPr>
          <p:cNvPr id="12" name="Text Placeholder 6">
            <a:extLst>
              <a:ext uri="{FF2B5EF4-FFF2-40B4-BE49-F238E27FC236}">
                <a16:creationId xmlns:a16="http://schemas.microsoft.com/office/drawing/2014/main" id="{98A7AE73-E7F8-FEB3-0D32-23653F81828A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369594" y="6527401"/>
            <a:ext cx="3452812" cy="201628"/>
          </a:xfrm>
        </p:spPr>
        <p:txBody>
          <a:bodyPr anchor="ctr">
            <a:normAutofit/>
          </a:bodyPr>
          <a:lstStyle>
            <a:lvl1pPr marL="0" indent="0" algn="ctr">
              <a:buNone/>
              <a:defRPr sz="7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Add Classification Label Here</a:t>
            </a:r>
          </a:p>
        </p:txBody>
      </p:sp>
    </p:spTree>
    <p:extLst>
      <p:ext uri="{BB962C8B-B14F-4D97-AF65-F5344CB8AC3E}">
        <p14:creationId xmlns:p14="http://schemas.microsoft.com/office/powerpoint/2010/main" val="325239728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BD7CCF3-9D9D-92A3-C0A0-05D11DCD1E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1" y="421640"/>
            <a:ext cx="10515600" cy="381000"/>
          </a:xfrm>
          <a:prstGeom prst="rect">
            <a:avLst/>
          </a:prstGeom>
        </p:spPr>
        <p:txBody>
          <a:bodyPr vert="horz" lIns="0" tIns="0" rIns="0" bIns="0" rtlCol="0" anchor="t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C68FE79-A3A7-384B-BA22-A328FE30673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09600" y="1600200"/>
            <a:ext cx="10515600" cy="45767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6161222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5" r:id="rId2"/>
    <p:sldLayoutId id="2147483674" r:id="rId3"/>
    <p:sldLayoutId id="2147483665" r:id="rId4"/>
    <p:sldLayoutId id="2147483650" r:id="rId5"/>
    <p:sldLayoutId id="2147483660" r:id="rId6"/>
    <p:sldLayoutId id="2147483652" r:id="rId7"/>
    <p:sldLayoutId id="2147483670" r:id="rId8"/>
    <p:sldLayoutId id="2147483653" r:id="rId9"/>
    <p:sldLayoutId id="2147483666" r:id="rId10"/>
    <p:sldLayoutId id="2147483651" r:id="rId11"/>
    <p:sldLayoutId id="2147483661" r:id="rId12"/>
    <p:sldLayoutId id="2147483662" r:id="rId13"/>
    <p:sldLayoutId id="2147483673" r:id="rId14"/>
    <p:sldLayoutId id="2147483663" r:id="rId15"/>
    <p:sldLayoutId id="2147483664" r:id="rId16"/>
    <p:sldLayoutId id="2147483676" r:id="rId17"/>
  </p:sldLayoutIdLst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hf sldNum="0"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US" sz="3000" b="1" i="0" kern="1200" dirty="0">
          <a:solidFill>
            <a:schemeClr val="accent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tx2"/>
        </a:buClr>
        <a:buFont typeface="Arial" panose="020B0604020202020204" pitchFamily="34" charset="0"/>
        <a:buChar char="•"/>
        <a:defRPr sz="1800" b="0" i="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/>
        </a:buClr>
        <a:buFont typeface="Arial" panose="020B0604020202020204" pitchFamily="34" charset="0"/>
        <a:buChar char="•"/>
        <a:defRPr sz="1600" b="0" i="0" kern="1200">
          <a:solidFill>
            <a:schemeClr val="tx1">
              <a:lumMod val="50000"/>
              <a:lumOff val="50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/>
        </a:buClr>
        <a:buFont typeface="Arial" panose="020B0604020202020204" pitchFamily="34" charset="0"/>
        <a:buChar char="•"/>
        <a:defRPr sz="1400" b="0" i="0" kern="1200">
          <a:solidFill>
            <a:schemeClr val="tx1">
              <a:lumMod val="50000"/>
              <a:lumOff val="50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/>
        </a:buClr>
        <a:buFont typeface="Arial" panose="020B0604020202020204" pitchFamily="34" charset="0"/>
        <a:buChar char="•"/>
        <a:defRPr sz="1200" b="0" i="0" kern="1200">
          <a:solidFill>
            <a:schemeClr val="tx1">
              <a:lumMod val="50000"/>
              <a:lumOff val="50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/>
        </a:buClr>
        <a:buFont typeface="Arial" panose="020B0604020202020204" pitchFamily="34" charset="0"/>
        <a:buChar char="•"/>
        <a:defRPr sz="1200" b="0" i="0" kern="1200">
          <a:solidFill>
            <a:schemeClr val="tx1">
              <a:lumMod val="50000"/>
              <a:lumOff val="50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" userDrawn="1">
          <p15:clr>
            <a:srgbClr val="F26B43"/>
          </p15:clr>
        </p15:guide>
        <p15:guide id="3" pos="4128" userDrawn="1">
          <p15:clr>
            <a:srgbClr val="F26B43"/>
          </p15:clr>
        </p15:guide>
        <p15:guide id="4" pos="4416" userDrawn="1">
          <p15:clr>
            <a:srgbClr val="F26B43"/>
          </p15:clr>
        </p15:guide>
        <p15:guide id="5" orient="horz" pos="2448" userDrawn="1">
          <p15:clr>
            <a:srgbClr val="F26B43"/>
          </p15:clr>
        </p15:guide>
        <p15:guide id="6" orient="horz" pos="2736" userDrawn="1">
          <p15:clr>
            <a:srgbClr val="F26B43"/>
          </p15:clr>
        </p15:guide>
        <p15:guide id="7" pos="4704" userDrawn="1">
          <p15:clr>
            <a:srgbClr val="F26B43"/>
          </p15:clr>
        </p15:guide>
        <p15:guide id="8" pos="4992" userDrawn="1">
          <p15:clr>
            <a:srgbClr val="F26B43"/>
          </p15:clr>
        </p15:guide>
        <p15:guide id="9" pos="5280" userDrawn="1">
          <p15:clr>
            <a:srgbClr val="F26B43"/>
          </p15:clr>
        </p15:guide>
        <p15:guide id="10" pos="5568" userDrawn="1">
          <p15:clr>
            <a:srgbClr val="F26B43"/>
          </p15:clr>
        </p15:guide>
        <p15:guide id="11" pos="5856" userDrawn="1">
          <p15:clr>
            <a:srgbClr val="F26B43"/>
          </p15:clr>
        </p15:guide>
        <p15:guide id="12" pos="6144" userDrawn="1">
          <p15:clr>
            <a:srgbClr val="F26B43"/>
          </p15:clr>
        </p15:guide>
        <p15:guide id="13" pos="6432" userDrawn="1">
          <p15:clr>
            <a:srgbClr val="F26B43"/>
          </p15:clr>
        </p15:guide>
        <p15:guide id="14" pos="6720" userDrawn="1">
          <p15:clr>
            <a:srgbClr val="F26B43"/>
          </p15:clr>
        </p15:guide>
        <p15:guide id="15" pos="7008" userDrawn="1">
          <p15:clr>
            <a:srgbClr val="F26B43"/>
          </p15:clr>
        </p15:guide>
        <p15:guide id="16" pos="7288" userDrawn="1">
          <p15:clr>
            <a:srgbClr val="F26B43"/>
          </p15:clr>
        </p15:guide>
        <p15:guide id="17" pos="3552" userDrawn="1">
          <p15:clr>
            <a:srgbClr val="F26B43"/>
          </p15:clr>
        </p15:guide>
        <p15:guide id="18" pos="3264" userDrawn="1">
          <p15:clr>
            <a:srgbClr val="F26B43"/>
          </p15:clr>
        </p15:guide>
        <p15:guide id="19" pos="2976" userDrawn="1">
          <p15:clr>
            <a:srgbClr val="F26B43"/>
          </p15:clr>
        </p15:guide>
        <p15:guide id="20" pos="2688" userDrawn="1">
          <p15:clr>
            <a:srgbClr val="F26B43"/>
          </p15:clr>
        </p15:guide>
        <p15:guide id="21" pos="2400" userDrawn="1">
          <p15:clr>
            <a:srgbClr val="F26B43"/>
          </p15:clr>
        </p15:guide>
        <p15:guide id="22" pos="2112" userDrawn="1">
          <p15:clr>
            <a:srgbClr val="F26B43"/>
          </p15:clr>
        </p15:guide>
        <p15:guide id="23" pos="1824" userDrawn="1">
          <p15:clr>
            <a:srgbClr val="F26B43"/>
          </p15:clr>
        </p15:guide>
        <p15:guide id="24" pos="1536" userDrawn="1">
          <p15:clr>
            <a:srgbClr val="F26B43"/>
          </p15:clr>
        </p15:guide>
        <p15:guide id="25" pos="1248" userDrawn="1">
          <p15:clr>
            <a:srgbClr val="F26B43"/>
          </p15:clr>
        </p15:guide>
        <p15:guide id="26" pos="960" userDrawn="1">
          <p15:clr>
            <a:srgbClr val="F26B43"/>
          </p15:clr>
        </p15:guide>
        <p15:guide id="27" pos="672" userDrawn="1">
          <p15:clr>
            <a:srgbClr val="F26B43"/>
          </p15:clr>
        </p15:guide>
        <p15:guide id="29" orient="horz" pos="1872" userDrawn="1">
          <p15:clr>
            <a:srgbClr val="F26B43"/>
          </p15:clr>
        </p15:guide>
        <p15:guide id="30" orient="horz" pos="1584" userDrawn="1">
          <p15:clr>
            <a:srgbClr val="F26B43"/>
          </p15:clr>
        </p15:guide>
        <p15:guide id="31" orient="horz" pos="1296" userDrawn="1">
          <p15:clr>
            <a:srgbClr val="F26B43"/>
          </p15:clr>
        </p15:guide>
        <p15:guide id="32" orient="horz" pos="1008" userDrawn="1">
          <p15:clr>
            <a:srgbClr val="F26B43"/>
          </p15:clr>
        </p15:guide>
        <p15:guide id="33" orient="horz" pos="720" userDrawn="1">
          <p15:clr>
            <a:srgbClr val="F26B43"/>
          </p15:clr>
        </p15:guide>
        <p15:guide id="34" orient="horz" pos="576" userDrawn="1">
          <p15:clr>
            <a:srgbClr val="F26B43"/>
          </p15:clr>
        </p15:guide>
        <p15:guide id="35" orient="horz" pos="3024" userDrawn="1">
          <p15:clr>
            <a:srgbClr val="F26B43"/>
          </p15:clr>
        </p15:guide>
        <p15:guide id="36" orient="horz" pos="3312" userDrawn="1">
          <p15:clr>
            <a:srgbClr val="F26B43"/>
          </p15:clr>
        </p15:guide>
        <p15:guide id="37" orient="horz" pos="3600" userDrawn="1">
          <p15:clr>
            <a:srgbClr val="F26B43"/>
          </p15:clr>
        </p15:guide>
        <p15:guide id="38" pos="3840" userDrawn="1">
          <p15:clr>
            <a:srgbClr val="F26B43"/>
          </p15:clr>
        </p15:guide>
        <p15:guide id="39" orient="horz" pos="3888" userDrawn="1">
          <p15:clr>
            <a:srgbClr val="F26B43"/>
          </p15:clr>
        </p15:guide>
        <p15:guide id="40" orient="horz" pos="4032" userDrawn="1">
          <p15:clr>
            <a:srgbClr val="F26B43"/>
          </p15:clr>
        </p15:guide>
        <p15:guide id="41" orient="horz" pos="28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7" Type="http://schemas.openxmlformats.org/officeDocument/2006/relationships/image" Target="../media/image19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svg"/><Relationship Id="rId5" Type="http://schemas.openxmlformats.org/officeDocument/2006/relationships/image" Target="../media/image3.sv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hyperlink" Target="http://arxiv.org/abs/2411.05628" TargetMode="Externa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75.png"/><Relationship Id="rId5" Type="http://schemas.openxmlformats.org/officeDocument/2006/relationships/image" Target="../media/image74.png"/><Relationship Id="rId4" Type="http://schemas.openxmlformats.org/officeDocument/2006/relationships/image" Target="../media/image73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png"/><Relationship Id="rId2" Type="http://schemas.openxmlformats.org/officeDocument/2006/relationships/hyperlink" Target="https://www.quantinuum.com/products-solutions/quantinuum-systems#access" TargetMode="External"/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png"/><Relationship Id="rId2" Type="http://schemas.openxmlformats.org/officeDocument/2006/relationships/hyperlink" Target="http://docs.quantinuum.com/" TargetMode="External"/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13" Type="http://schemas.openxmlformats.org/officeDocument/2006/relationships/image" Target="../media/image31.png"/><Relationship Id="rId18" Type="http://schemas.openxmlformats.org/officeDocument/2006/relationships/image" Target="../media/image36.png"/><Relationship Id="rId3" Type="http://schemas.openxmlformats.org/officeDocument/2006/relationships/image" Target="../media/image21.png"/><Relationship Id="rId21" Type="http://schemas.openxmlformats.org/officeDocument/2006/relationships/image" Target="../media/image39.png"/><Relationship Id="rId7" Type="http://schemas.openxmlformats.org/officeDocument/2006/relationships/image" Target="../media/image25.png"/><Relationship Id="rId12" Type="http://schemas.openxmlformats.org/officeDocument/2006/relationships/image" Target="../media/image30.png"/><Relationship Id="rId17" Type="http://schemas.openxmlformats.org/officeDocument/2006/relationships/image" Target="../media/image35.png"/><Relationship Id="rId2" Type="http://schemas.openxmlformats.org/officeDocument/2006/relationships/image" Target="../media/image20.png"/><Relationship Id="rId16" Type="http://schemas.openxmlformats.org/officeDocument/2006/relationships/image" Target="../media/image34.png"/><Relationship Id="rId20" Type="http://schemas.openxmlformats.org/officeDocument/2006/relationships/image" Target="../media/image38.pn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24.png"/><Relationship Id="rId11" Type="http://schemas.openxmlformats.org/officeDocument/2006/relationships/image" Target="../media/image29.png"/><Relationship Id="rId24" Type="http://schemas.openxmlformats.org/officeDocument/2006/relationships/image" Target="../media/image3.svg"/><Relationship Id="rId5" Type="http://schemas.openxmlformats.org/officeDocument/2006/relationships/image" Target="../media/image23.svg"/><Relationship Id="rId15" Type="http://schemas.openxmlformats.org/officeDocument/2006/relationships/image" Target="../media/image33.png"/><Relationship Id="rId23" Type="http://schemas.openxmlformats.org/officeDocument/2006/relationships/image" Target="../media/image2.png"/><Relationship Id="rId10" Type="http://schemas.openxmlformats.org/officeDocument/2006/relationships/image" Target="../media/image28.png"/><Relationship Id="rId19" Type="http://schemas.openxmlformats.org/officeDocument/2006/relationships/image" Target="../media/image37.png"/><Relationship Id="rId4" Type="http://schemas.openxmlformats.org/officeDocument/2006/relationships/image" Target="../media/image22.png"/><Relationship Id="rId9" Type="http://schemas.openxmlformats.org/officeDocument/2006/relationships/image" Target="../media/image27.png"/><Relationship Id="rId14" Type="http://schemas.openxmlformats.org/officeDocument/2006/relationships/image" Target="../media/image32.png"/><Relationship Id="rId22" Type="http://schemas.openxmlformats.org/officeDocument/2006/relationships/image" Target="../media/image40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8.png"/><Relationship Id="rId3" Type="http://schemas.openxmlformats.org/officeDocument/2006/relationships/image" Target="../media/image43.png"/><Relationship Id="rId7" Type="http://schemas.openxmlformats.org/officeDocument/2006/relationships/image" Target="../media/image47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46.png"/><Relationship Id="rId5" Type="http://schemas.openxmlformats.org/officeDocument/2006/relationships/image" Target="../media/image45.png"/><Relationship Id="rId10" Type="http://schemas.openxmlformats.org/officeDocument/2006/relationships/image" Target="../media/image3.svg"/><Relationship Id="rId4" Type="http://schemas.openxmlformats.org/officeDocument/2006/relationships/image" Target="../media/image44.png"/><Relationship Id="rId9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5.png"/><Relationship Id="rId13" Type="http://schemas.openxmlformats.org/officeDocument/2006/relationships/image" Target="../media/image60.png"/><Relationship Id="rId3" Type="http://schemas.openxmlformats.org/officeDocument/2006/relationships/image" Target="../media/image50.png"/><Relationship Id="rId7" Type="http://schemas.openxmlformats.org/officeDocument/2006/relationships/image" Target="../media/image54.png"/><Relationship Id="rId12" Type="http://schemas.openxmlformats.org/officeDocument/2006/relationships/image" Target="../media/image59.png"/><Relationship Id="rId2" Type="http://schemas.openxmlformats.org/officeDocument/2006/relationships/image" Target="../media/image49.emf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53.png"/><Relationship Id="rId11" Type="http://schemas.openxmlformats.org/officeDocument/2006/relationships/image" Target="../media/image58.png"/><Relationship Id="rId5" Type="http://schemas.openxmlformats.org/officeDocument/2006/relationships/image" Target="../media/image52.png"/><Relationship Id="rId15" Type="http://schemas.openxmlformats.org/officeDocument/2006/relationships/image" Target="../media/image62.png"/><Relationship Id="rId10" Type="http://schemas.openxmlformats.org/officeDocument/2006/relationships/image" Target="../media/image57.png"/><Relationship Id="rId4" Type="http://schemas.openxmlformats.org/officeDocument/2006/relationships/image" Target="../media/image51.png"/><Relationship Id="rId9" Type="http://schemas.openxmlformats.org/officeDocument/2006/relationships/image" Target="../media/image56.png"/><Relationship Id="rId14" Type="http://schemas.openxmlformats.org/officeDocument/2006/relationships/image" Target="../media/image6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66.png"/><Relationship Id="rId4" Type="http://schemas.openxmlformats.org/officeDocument/2006/relationships/image" Target="../media/image6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image" Target="../media/image67.jpeg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70.jpeg"/><Relationship Id="rId4" Type="http://schemas.openxmlformats.org/officeDocument/2006/relationships/image" Target="../media/image6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github.com/CQCL/quantinuum-hardware-specifications" TargetMode="External"/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9.xml"/><Relationship Id="rId4" Type="http://schemas.openxmlformats.org/officeDocument/2006/relationships/hyperlink" Target="https://github.com/CQCL/quantinuum-hardware-quantum-volume" TargetMode="Externa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hyperlink" Target="http://arxiv.org/abs/2411.05628" TargetMode="External"/><Relationship Id="rId3" Type="http://schemas.openxmlformats.org/officeDocument/2006/relationships/hyperlink" Target="http://arxiv.org/abs/2407.13914" TargetMode="External"/><Relationship Id="rId7" Type="http://schemas.openxmlformats.org/officeDocument/2006/relationships/hyperlink" Target="https://arxiv.org/abs/2402.04221" TargetMode="External"/><Relationship Id="rId2" Type="http://schemas.openxmlformats.org/officeDocument/2006/relationships/hyperlink" Target="https://arxiv.org/abs/2210.08656" TargetMode="External"/><Relationship Id="rId1" Type="http://schemas.openxmlformats.org/officeDocument/2006/relationships/slideLayout" Target="../slideLayouts/slideLayout9.xml"/><Relationship Id="rId6" Type="http://schemas.openxmlformats.org/officeDocument/2006/relationships/hyperlink" Target="https://arxiv.org/abs/2402.00840" TargetMode="External"/><Relationship Id="rId5" Type="http://schemas.openxmlformats.org/officeDocument/2006/relationships/hyperlink" Target="https://arxiv.org/abs/2205.14081" TargetMode="External"/><Relationship Id="rId10" Type="http://schemas.openxmlformats.org/officeDocument/2006/relationships/image" Target="../media/image70.jpeg"/><Relationship Id="rId4" Type="http://schemas.openxmlformats.org/officeDocument/2006/relationships/hyperlink" Target="https://arxiv.org/abs/2209.10781" TargetMode="External"/><Relationship Id="rId9" Type="http://schemas.openxmlformats.org/officeDocument/2006/relationships/image" Target="../media/image6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FEB77DD-059D-A194-324F-41AC3895DCD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925CAA4E-4778-8B3D-4B5A-E2716717AF8F}"/>
              </a:ext>
            </a:extLst>
          </p:cNvPr>
          <p:cNvSpPr/>
          <p:nvPr/>
        </p:nvSpPr>
        <p:spPr>
          <a:xfrm flipV="1">
            <a:off x="18584" y="0"/>
            <a:ext cx="12192000" cy="6856704"/>
          </a:xfrm>
          <a:prstGeom prst="rect">
            <a:avLst/>
          </a:prstGeom>
          <a:gradFill>
            <a:gsLst>
              <a:gs pos="0">
                <a:schemeClr val="bg2"/>
              </a:gs>
              <a:gs pos="100000">
                <a:schemeClr val="bg1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circuit 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C3146AFF-4E74-748F-0CE8-09F7F6B8D98A}"/>
              </a:ext>
            </a:extLst>
          </p:cNvPr>
          <p:cNvGrpSpPr/>
          <p:nvPr/>
        </p:nvGrpSpPr>
        <p:grpSpPr>
          <a:xfrm>
            <a:off x="2281308" y="1690277"/>
            <a:ext cx="7913941" cy="5183247"/>
            <a:chOff x="3500437" y="3103324"/>
            <a:chExt cx="5434702" cy="3559465"/>
          </a:xfrm>
        </p:grpSpPr>
        <p:pic>
          <p:nvPicPr>
            <p:cNvPr id="9" name="Picture 8" descr="A gold square object with a black background&#10;&#10;Description automatically generated">
              <a:extLst>
                <a:ext uri="{FF2B5EF4-FFF2-40B4-BE49-F238E27FC236}">
                  <a16:creationId xmlns:a16="http://schemas.microsoft.com/office/drawing/2014/main" id="{ACFF46A6-A064-E020-0B76-9EA8CAA868E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500437" y="4725099"/>
              <a:ext cx="5434702" cy="1937690"/>
            </a:xfrm>
            <a:prstGeom prst="rect">
              <a:avLst/>
            </a:prstGeom>
            <a:effectLst>
              <a:outerShdw blurRad="390897" dist="174677" dir="5400000" algn="t" rotWithShape="0">
                <a:schemeClr val="tx1">
                  <a:alpha val="51000"/>
                </a:schemeClr>
              </a:outerShdw>
            </a:effectLst>
          </p:spPr>
        </p:pic>
        <p:pic>
          <p:nvPicPr>
            <p:cNvPr id="10" name="Picture 9" descr="A light rays in the dark&#10;&#10;Description automatically generated">
              <a:extLst>
                <a:ext uri="{FF2B5EF4-FFF2-40B4-BE49-F238E27FC236}">
                  <a16:creationId xmlns:a16="http://schemas.microsoft.com/office/drawing/2014/main" id="{60ABF354-7957-EA5B-CF2F-CEA0097231D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duotone>
                <a:prstClr val="black"/>
                <a:schemeClr val="accent1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905268" y="3103324"/>
              <a:ext cx="4595059" cy="3135294"/>
            </a:xfrm>
            <a:prstGeom prst="rect">
              <a:avLst/>
            </a:prstGeom>
          </p:spPr>
        </p:pic>
      </p:grpSp>
      <p:sp>
        <p:nvSpPr>
          <p:cNvPr id="3" name="Subtitle 2">
            <a:extLst>
              <a:ext uri="{FF2B5EF4-FFF2-40B4-BE49-F238E27FC236}">
                <a16:creationId xmlns:a16="http://schemas.microsoft.com/office/drawing/2014/main" id="{EB0647F1-00F0-73A3-965D-3820C60DD81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209799" y="1714387"/>
            <a:ext cx="7772400" cy="763504"/>
          </a:xfrm>
        </p:spPr>
        <p:txBody>
          <a:bodyPr/>
          <a:lstStyle/>
          <a:p>
            <a:pPr algn="ctr"/>
            <a:r>
              <a:rPr lang="en-US" sz="2400"/>
              <a:t>Quantum Computers for High Energy Physics</a:t>
            </a:r>
          </a:p>
        </p:txBody>
      </p:sp>
      <p:pic>
        <p:nvPicPr>
          <p:cNvPr id="13" name="Graphic 12">
            <a:extLst>
              <a:ext uri="{FF2B5EF4-FFF2-40B4-BE49-F238E27FC236}">
                <a16:creationId xmlns:a16="http://schemas.microsoft.com/office/drawing/2014/main" id="{129D0105-303F-08AF-44A5-AFA8C43021B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3032729" y="504792"/>
            <a:ext cx="6126542" cy="101088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DE5C7DA2-FA10-133F-727E-AE8728302798}"/>
              </a:ext>
            </a:extLst>
          </p:cNvPr>
          <p:cNvSpPr txBox="1"/>
          <p:nvPr/>
        </p:nvSpPr>
        <p:spPr>
          <a:xfrm>
            <a:off x="8693188" y="6527401"/>
            <a:ext cx="3017520" cy="2016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algn="r" defTabSz="914400" rtl="0" eaLnBrk="1" latinLnBrk="0" hangingPunct="1"/>
            <a:r>
              <a:rPr lang="en-US" sz="700" b="0" i="0" kern="120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+mn-ea"/>
                <a:cs typeface="+mn-cs"/>
              </a:rPr>
              <a:t>© 2024 Quantinuum. All Rights Reserved.</a:t>
            </a:r>
          </a:p>
        </p:txBody>
      </p:sp>
      <p:pic>
        <p:nvPicPr>
          <p:cNvPr id="7" name="Graphic 6">
            <a:extLst>
              <a:ext uri="{FF2B5EF4-FFF2-40B4-BE49-F238E27FC236}">
                <a16:creationId xmlns:a16="http://schemas.microsoft.com/office/drawing/2014/main" id="{5AD23DFA-9B6F-5930-A14C-D40D489954C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614931" y="6492712"/>
            <a:ext cx="1432233" cy="236318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4F5BC5A7-5D0D-B7F9-95A6-161267FC503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199831" y="2399789"/>
            <a:ext cx="2076893" cy="1379754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486383AF-42C3-941F-F82E-4327505569EC}"/>
              </a:ext>
            </a:extLst>
          </p:cNvPr>
          <p:cNvSpPr txBox="1"/>
          <p:nvPr/>
        </p:nvSpPr>
        <p:spPr>
          <a:xfrm>
            <a:off x="552226" y="5841818"/>
            <a:ext cx="178495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JP" sz="1400"/>
              <a:t>Enrico Rinaldi</a:t>
            </a:r>
          </a:p>
          <a:p>
            <a:r>
              <a:rPr lang="en-JP" sz="1400"/>
              <a:t>Lead R&amp;D Scientist </a:t>
            </a:r>
          </a:p>
        </p:txBody>
      </p:sp>
    </p:spTree>
    <p:extLst>
      <p:ext uri="{BB962C8B-B14F-4D97-AF65-F5344CB8AC3E}">
        <p14:creationId xmlns:p14="http://schemas.microsoft.com/office/powerpoint/2010/main" val="220970080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CD1A833-3438-422D-26FA-D0479A6EE6A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FA39754-3289-79BE-5C09-6CD8D8D22D9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871857" y="40640"/>
            <a:ext cx="3668486" cy="381001"/>
          </a:xfrm>
        </p:spPr>
        <p:txBody>
          <a:bodyPr/>
          <a:lstStyle/>
          <a:p>
            <a:pPr marL="457200" lvl="1" indent="0" fontAlgn="base">
              <a:buNone/>
            </a:pPr>
            <a:r>
              <a:rPr lang="en-US" b="0" i="0" u="none" strike="noStrike">
                <a:effectLst/>
                <a:latin typeface="Arial" panose="020B0604020202020204" pitchFamily="34" charset="0"/>
                <a:hlinkClick r:id="rId2"/>
              </a:rPr>
              <a:t>http://arxiv.org/abs/2411.05628</a:t>
            </a:r>
            <a:endParaRPr lang="en-US" b="0" i="0" u="none" strike="noStrike">
              <a:effectLst/>
              <a:latin typeface="Arial" panose="020B0604020202020204" pitchFamily="34" charset="0"/>
            </a:endParaRPr>
          </a:p>
          <a:p>
            <a:endParaRPr lang="en-JP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71AF69BA-406E-39E5-6C68-9DC3C9FD41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JP"/>
              <a:t>Example of workflow used for (2+1)D QED calculation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716FAC4E-35F1-36DF-DAA7-33CDEA1FA07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JP"/>
          </a:p>
        </p:txBody>
      </p:sp>
      <p:pic>
        <p:nvPicPr>
          <p:cNvPr id="4" name="Picture 3" descr="A black symbol with a white background&#10;&#10;Description automatically generated">
            <a:extLst>
              <a:ext uri="{FF2B5EF4-FFF2-40B4-BE49-F238E27FC236}">
                <a16:creationId xmlns:a16="http://schemas.microsoft.com/office/drawing/2014/main" id="{F5126C32-CC1B-F31B-6C0C-544496BAC91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8086" y="1171758"/>
            <a:ext cx="1690914" cy="137277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52CAA368-6EE0-6743-B355-031173DBC230}"/>
              </a:ext>
            </a:extLst>
          </p:cNvPr>
          <p:cNvSpPr txBox="1"/>
          <p:nvPr/>
        </p:nvSpPr>
        <p:spPr>
          <a:xfrm>
            <a:off x="2405743" y="1338943"/>
            <a:ext cx="2960914" cy="203132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JP" b="1">
                <a:solidFill>
                  <a:schemeClr val="accent2"/>
                </a:solidFill>
              </a:rPr>
              <a:t>Quantinuum Nexus orchestration platform: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JP"/>
              <a:t>Manage circuits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JP"/>
              <a:t>Submit jobs to multiple backends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JP"/>
              <a:t>Share results within organizations</a:t>
            </a:r>
          </a:p>
        </p:txBody>
      </p:sp>
      <p:pic>
        <p:nvPicPr>
          <p:cNvPr id="9" name="Picture 8" descr="A black text on a white background&#10;&#10;Description automatically generated">
            <a:extLst>
              <a:ext uri="{FF2B5EF4-FFF2-40B4-BE49-F238E27FC236}">
                <a16:creationId xmlns:a16="http://schemas.microsoft.com/office/drawing/2014/main" id="{136F4577-0ED8-6404-4A53-67AF7D7D67E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6678" y="3529875"/>
            <a:ext cx="3764643" cy="63744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9B0BFC4E-0043-D9A5-94BA-756003041F20}"/>
              </a:ext>
            </a:extLst>
          </p:cNvPr>
          <p:cNvSpPr txBox="1"/>
          <p:nvPr/>
        </p:nvSpPr>
        <p:spPr>
          <a:xfrm>
            <a:off x="352766" y="4226395"/>
            <a:ext cx="4016828" cy="203132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JP" b="1">
                <a:solidFill>
                  <a:schemeClr val="accent2"/>
                </a:solidFill>
              </a:rPr>
              <a:t>Quantinuum quantum chemistry library: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JP"/>
              <a:t>Define arbitrary Hamiltonians (bosons and fermions)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JP"/>
              <a:t>Define circuit ansatze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JP"/>
              <a:t>Efficient re-usable protocols for quantum observables</a:t>
            </a:r>
          </a:p>
        </p:txBody>
      </p:sp>
      <p:pic>
        <p:nvPicPr>
          <p:cNvPr id="16" name="Picture 15" descr="A diagram of a red and green block&#10;&#10;Description automatically generated">
            <a:extLst>
              <a:ext uri="{FF2B5EF4-FFF2-40B4-BE49-F238E27FC236}">
                <a16:creationId xmlns:a16="http://schemas.microsoft.com/office/drawing/2014/main" id="{8AB76DA4-1F1F-CA4A-FD11-A9C4B54EC75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951844" y="1279822"/>
            <a:ext cx="2021941" cy="1090485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CD15C9D4-3A75-E41B-32C8-335CCA272C2E}"/>
              </a:ext>
            </a:extLst>
          </p:cNvPr>
          <p:cNvSpPr txBox="1"/>
          <p:nvPr/>
        </p:nvSpPr>
        <p:spPr>
          <a:xfrm>
            <a:off x="8305800" y="1338943"/>
            <a:ext cx="3609522" cy="203132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JP" b="1">
                <a:solidFill>
                  <a:schemeClr val="accent2"/>
                </a:solidFill>
              </a:rPr>
              <a:t>Quantinuum TKET toolkit: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JP"/>
              <a:t>Design circuits in a compositional way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JP"/>
              <a:t>Optimize and reduce gate count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JP"/>
              <a:t>Compile to any gate set and architecture</a:t>
            </a:r>
          </a:p>
        </p:txBody>
      </p:sp>
      <p:pic>
        <p:nvPicPr>
          <p:cNvPr id="19" name="Picture 18" descr="A computer chip with a green and yellow square&#10;&#10;Description automatically generated">
            <a:extLst>
              <a:ext uri="{FF2B5EF4-FFF2-40B4-BE49-F238E27FC236}">
                <a16:creationId xmlns:a16="http://schemas.microsoft.com/office/drawing/2014/main" id="{6774832B-1025-5D6F-7EB0-E32A7238D4D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040197" y="3848595"/>
            <a:ext cx="2616200" cy="1879600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6FABE6F8-89FE-80AD-D44E-A6E1C32158EC}"/>
              </a:ext>
            </a:extLst>
          </p:cNvPr>
          <p:cNvSpPr txBox="1"/>
          <p:nvPr/>
        </p:nvSpPr>
        <p:spPr>
          <a:xfrm>
            <a:off x="7973785" y="3949396"/>
            <a:ext cx="3941537" cy="2308324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JP" b="1">
                <a:solidFill>
                  <a:schemeClr val="accent2"/>
                </a:solidFill>
              </a:rPr>
              <a:t>Quantinuum H-series: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JP"/>
              <a:t>Emulators with realistic noise models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JP"/>
              <a:t>Support Mid-Circuit-Measurments-and-Reset and qubit reuse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JP"/>
              <a:t>Arbitrary angle ZZ and SU(4) gates</a:t>
            </a:r>
          </a:p>
        </p:txBody>
      </p:sp>
    </p:spTree>
    <p:extLst>
      <p:ext uri="{BB962C8B-B14F-4D97-AF65-F5344CB8AC3E}">
        <p14:creationId xmlns:p14="http://schemas.microsoft.com/office/powerpoint/2010/main" val="147911636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4CF24E33-D7FC-C63F-A45C-2956349DB0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Development roadmap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E4E9090-5C29-568F-BE40-760728A243B2}"/>
              </a:ext>
            </a:extLst>
          </p:cNvPr>
          <p:cNvSpPr txBox="1"/>
          <p:nvPr/>
        </p:nvSpPr>
        <p:spPr>
          <a:xfrm>
            <a:off x="7993637" y="5788489"/>
            <a:ext cx="3963671" cy="292388"/>
          </a:xfrm>
          <a:prstGeom prst="rect">
            <a:avLst/>
          </a:prstGeom>
          <a:noFill/>
        </p:spPr>
        <p:txBody>
          <a:bodyPr wrap="square" lIns="0" tIns="0" rIns="0" bIns="45720" rtlCol="0" anchor="t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554492">
              <a:spcAft>
                <a:spcPts val="1200"/>
              </a:spcAft>
            </a:pPr>
            <a:r>
              <a:rPr lang="en-US" sz="80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</a:rPr>
              <a:t>*</a:t>
            </a:r>
            <a:r>
              <a:rPr lang="en-US" sz="800" u="none" strike="noStrike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Arial" panose="020B0604020202020204" pitchFamily="34" charset="0"/>
              </a:rPr>
              <a:t>analysis based on recent literature in new, novel error correcting codes predict that error could be as low as 1E-10 in Apollo (ref:  arXiv:2403.16054, arXiv</a:t>
            </a:r>
            <a:r>
              <a:rPr lang="en-US" sz="80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</a:rPr>
              <a:t>:</a:t>
            </a:r>
            <a:r>
              <a:rPr lang="en-US" sz="800" u="none" strike="noStrike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Arial" panose="020B0604020202020204" pitchFamily="34" charset="0"/>
              </a:rPr>
              <a:t>2308.07915) </a:t>
            </a:r>
            <a:endParaRPr lang="en-US" sz="800" kern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0D136E39-F0E9-9176-DE1B-E8A87468A96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7587" y="1228153"/>
            <a:ext cx="11729721" cy="44016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006784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E88C4AA5-6B28-ED56-6BD9-26A0BB0A3D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Quantinuum HELIOS: On-premise As a Service</a:t>
            </a:r>
            <a:br>
              <a:rPr lang="en-US"/>
            </a:br>
            <a:endParaRPr lang="en-US"/>
          </a:p>
        </p:txBody>
      </p:sp>
      <p:pic>
        <p:nvPicPr>
          <p:cNvPr id="9" name="Picture 8" descr="A black rectangular object with white text&#10;&#10;Description automatically generated">
            <a:extLst>
              <a:ext uri="{FF2B5EF4-FFF2-40B4-BE49-F238E27FC236}">
                <a16:creationId xmlns:a16="http://schemas.microsoft.com/office/drawing/2014/main" id="{E54C29B5-71C7-8136-A33C-1FE9B0F7BBD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7707" r="94878">
                        <a14:foregroundMark x1="8293" y1="53056" x2="7756" y2="60926"/>
                        <a14:foregroundMark x1="89854" y1="40741" x2="94878" y2="58796"/>
                        <a14:foregroundMark x1="94878" y1="58796" x2="94878" y2="70278"/>
                        <a14:foregroundMark x1="94878" y1="70278" x2="89512" y2="55648"/>
                        <a14:foregroundMark x1="89512" y1="55648" x2="89854" y2="49722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243479" y="1063665"/>
            <a:ext cx="8979513" cy="47306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750631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BB1F65C-7569-583A-6504-77A1BF45978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B6C11976-59FB-3981-8458-14822151DD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Access to Quantinuum H-series</a:t>
            </a:r>
            <a:br>
              <a:rPr lang="en-US"/>
            </a:br>
            <a:endParaRPr lang="en-US"/>
          </a:p>
        </p:txBody>
      </p:sp>
      <p:pic>
        <p:nvPicPr>
          <p:cNvPr id="3" name="Picture 2" descr="A close-up of a brochure&#10;&#10;Description automatically generated">
            <a:hlinkClick r:id="rId2"/>
            <a:extLst>
              <a:ext uri="{FF2B5EF4-FFF2-40B4-BE49-F238E27FC236}">
                <a16:creationId xmlns:a16="http://schemas.microsoft.com/office/drawing/2014/main" id="{ECD0A52C-0255-0C95-0306-E7A15BCDEB9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1" y="1146052"/>
            <a:ext cx="11244263" cy="4913735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8B6EB2D3-A7E4-257F-F5D1-42D23633C3D3}"/>
              </a:ext>
            </a:extLst>
          </p:cNvPr>
          <p:cNvSpPr txBox="1"/>
          <p:nvPr/>
        </p:nvSpPr>
        <p:spPr>
          <a:xfrm>
            <a:off x="7445829" y="428881"/>
            <a:ext cx="39297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>
                <a:hlinkClick r:id="rId2"/>
              </a:rPr>
              <a:t>https://www.quantinuum.com/</a:t>
            </a:r>
            <a:endParaRPr lang="en-JP"/>
          </a:p>
        </p:txBody>
      </p:sp>
    </p:spTree>
    <p:extLst>
      <p:ext uri="{BB962C8B-B14F-4D97-AF65-F5344CB8AC3E}">
        <p14:creationId xmlns:p14="http://schemas.microsoft.com/office/powerpoint/2010/main" val="114484480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F3060C83-F051-4F0E-ABAD-AA0DFC48B21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83C98ABE-055B-441F-B07E-44F97F083C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-376156" y="-253670"/>
            <a:ext cx="1827638" cy="1376989"/>
          </a:xfrm>
          <a:custGeom>
            <a:avLst/>
            <a:gdLst>
              <a:gd name="connsiteX0" fmla="*/ 0 w 1827638"/>
              <a:gd name="connsiteY0" fmla="*/ 987379 h 1376989"/>
              <a:gd name="connsiteX1" fmla="*/ 987379 w 1827638"/>
              <a:gd name="connsiteY1" fmla="*/ 0 h 1376989"/>
              <a:gd name="connsiteX2" fmla="*/ 1827638 w 1827638"/>
              <a:gd name="connsiteY2" fmla="*/ 840260 h 1376989"/>
              <a:gd name="connsiteX3" fmla="*/ 1827638 w 1827638"/>
              <a:gd name="connsiteY3" fmla="*/ 1376989 h 1376989"/>
              <a:gd name="connsiteX4" fmla="*/ 0 w 1827638"/>
              <a:gd name="connsiteY4" fmla="*/ 1376989 h 13769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27638" h="1376989">
                <a:moveTo>
                  <a:pt x="0" y="987379"/>
                </a:moveTo>
                <a:lnTo>
                  <a:pt x="987379" y="0"/>
                </a:lnTo>
                <a:lnTo>
                  <a:pt x="1827638" y="840260"/>
                </a:lnTo>
                <a:lnTo>
                  <a:pt x="1827638" y="1376989"/>
                </a:lnTo>
                <a:lnTo>
                  <a:pt x="0" y="1376989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29FDB030-9B49-4CED-8CCD-4D99382388A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891641" y="422146"/>
            <a:ext cx="645368" cy="645368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3783CA14-24A1-485C-8B30-D6A5D87987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10043482" y="655140"/>
            <a:ext cx="687472" cy="687472"/>
          </a:xfrm>
          <a:prstGeom prst="rect">
            <a:avLst/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9A97C86A-04D6-40F7-AE84-31AB43E6A84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9356643" y="0"/>
            <a:ext cx="2835357" cy="1480837"/>
          </a:xfrm>
          <a:custGeom>
            <a:avLst/>
            <a:gdLst>
              <a:gd name="connsiteX0" fmla="*/ 2835357 w 2835357"/>
              <a:gd name="connsiteY0" fmla="*/ 1480837 h 1480837"/>
              <a:gd name="connsiteX1" fmla="*/ 0 w 2835357"/>
              <a:gd name="connsiteY1" fmla="*/ 1480837 h 1480837"/>
              <a:gd name="connsiteX2" fmla="*/ 1552727 w 2835357"/>
              <a:gd name="connsiteY2" fmla="*/ 0 h 1480837"/>
              <a:gd name="connsiteX3" fmla="*/ 2835357 w 2835357"/>
              <a:gd name="connsiteY3" fmla="*/ 1223245 h 14808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35357" h="1480837">
                <a:moveTo>
                  <a:pt x="2835357" y="1480837"/>
                </a:moveTo>
                <a:lnTo>
                  <a:pt x="0" y="1480837"/>
                </a:lnTo>
                <a:lnTo>
                  <a:pt x="1552727" y="0"/>
                </a:lnTo>
                <a:lnTo>
                  <a:pt x="2835357" y="1223245"/>
                </a:lnTo>
                <a:close/>
              </a:path>
            </a:pathLst>
          </a:cu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0" name="Isosceles Triangle 19">
            <a:extLst>
              <a:ext uri="{FF2B5EF4-FFF2-40B4-BE49-F238E27FC236}">
                <a16:creationId xmlns:a16="http://schemas.microsoft.com/office/drawing/2014/main" id="{FF9F2414-84E8-453E-B1F3-389FDE8192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976344" y="6115501"/>
            <a:ext cx="1494513" cy="742499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 descr="docs.quantinuum.com&#10;">
            <a:hlinkClick r:id="rId2"/>
            <a:extLst>
              <a:ext uri="{FF2B5EF4-FFF2-40B4-BE49-F238E27FC236}">
                <a16:creationId xmlns:a16="http://schemas.microsoft.com/office/drawing/2014/main" id="{479DE7A1-B430-A49C-937B-74322F52F7C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3467" y="1834134"/>
            <a:ext cx="10905066" cy="3189730"/>
          </a:xfrm>
          <a:prstGeom prst="rect">
            <a:avLst/>
          </a:prstGeom>
          <a:ln>
            <a:noFill/>
          </a:ln>
        </p:spPr>
      </p:pic>
      <p:sp>
        <p:nvSpPr>
          <p:cNvPr id="22" name="Isosceles Triangle 21">
            <a:extLst>
              <a:ext uri="{FF2B5EF4-FFF2-40B4-BE49-F238E27FC236}">
                <a16:creationId xmlns:a16="http://schemas.microsoft.com/office/drawing/2014/main" id="{3ECA69A1-7536-43AC-85EF-C7106179F5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604080" y="6453143"/>
            <a:ext cx="814903" cy="404857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7BA7880-E71E-72AE-9AE1-1DDD0364E643}"/>
              </a:ext>
            </a:extLst>
          </p:cNvPr>
          <p:cNvSpPr txBox="1"/>
          <p:nvPr/>
        </p:nvSpPr>
        <p:spPr>
          <a:xfrm>
            <a:off x="8647399" y="4920834"/>
            <a:ext cx="25322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>
                <a:hlinkClick r:id="rId2"/>
              </a:rPr>
              <a:t>d</a:t>
            </a:r>
            <a:r>
              <a:rPr lang="en-JP">
                <a:hlinkClick r:id="rId2"/>
              </a:rPr>
              <a:t>ocs.quantinuum.com</a:t>
            </a:r>
            <a:endParaRPr lang="en-JP"/>
          </a:p>
        </p:txBody>
      </p:sp>
    </p:spTree>
    <p:extLst>
      <p:ext uri="{BB962C8B-B14F-4D97-AF65-F5344CB8AC3E}">
        <p14:creationId xmlns:p14="http://schemas.microsoft.com/office/powerpoint/2010/main" val="153102525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DEE9874F-4DD3-E708-85B0-092A2379A820}"/>
              </a:ext>
            </a:extLst>
          </p:cNvPr>
          <p:cNvSpPr/>
          <p:nvPr/>
        </p:nvSpPr>
        <p:spPr>
          <a:xfrm>
            <a:off x="272936" y="1539660"/>
            <a:ext cx="11377613" cy="4748102"/>
          </a:xfrm>
          <a:prstGeom prst="rect">
            <a:avLst/>
          </a:prstGeom>
          <a:solidFill>
            <a:schemeClr val="bg1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20" name="Title 119">
            <a:extLst>
              <a:ext uri="{FF2B5EF4-FFF2-40B4-BE49-F238E27FC236}">
                <a16:creationId xmlns:a16="http://schemas.microsoft.com/office/drawing/2014/main" id="{A53FD69C-F39B-32A4-F33A-60D4C13F1F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62845" y="348488"/>
            <a:ext cx="7062356" cy="381000"/>
          </a:xfrm>
        </p:spPr>
        <p:txBody>
          <a:bodyPr/>
          <a:lstStyle/>
          <a:p>
            <a:r>
              <a:rPr lang="en-US"/>
              <a:t>at-a-glance</a:t>
            </a:r>
            <a:br>
              <a:rPr lang="en-US"/>
            </a:br>
            <a:endParaRPr lang="en-US"/>
          </a:p>
        </p:txBody>
      </p:sp>
      <p:sp>
        <p:nvSpPr>
          <p:cNvPr id="121" name="Rectangle: Rounded Corners 120">
            <a:extLst>
              <a:ext uri="{FF2B5EF4-FFF2-40B4-BE49-F238E27FC236}">
                <a16:creationId xmlns:a16="http://schemas.microsoft.com/office/drawing/2014/main" id="{A9F21DA7-2B3D-D3F3-1BB6-71FD1D9C5030}"/>
              </a:ext>
            </a:extLst>
          </p:cNvPr>
          <p:cNvSpPr/>
          <p:nvPr/>
        </p:nvSpPr>
        <p:spPr>
          <a:xfrm>
            <a:off x="331410" y="1020233"/>
            <a:ext cx="11478367" cy="4817533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2" name="TextBox 121">
            <a:extLst>
              <a:ext uri="{FF2B5EF4-FFF2-40B4-BE49-F238E27FC236}">
                <a16:creationId xmlns:a16="http://schemas.microsoft.com/office/drawing/2014/main" id="{793C34A5-0B8A-7B0B-262D-407E02392D71}"/>
              </a:ext>
            </a:extLst>
          </p:cNvPr>
          <p:cNvSpPr txBox="1"/>
          <p:nvPr/>
        </p:nvSpPr>
        <p:spPr>
          <a:xfrm>
            <a:off x="3083140" y="3075410"/>
            <a:ext cx="2773799" cy="1388778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ts val="3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1" u="none" strike="noStrike" kern="1200" cap="none" spc="0" normalizeH="0" baseline="0" noProof="0">
                <a:ln>
                  <a:noFill/>
                </a:ln>
                <a:solidFill>
                  <a:srgbClr val="59B2A0"/>
                </a:solidFill>
                <a:effectLst/>
                <a:uLnTx/>
                <a:uFillTx/>
                <a:latin typeface="Object Sans Thin" pitchFamily="2" charset="77"/>
                <a:cs typeface="Arial"/>
              </a:rPr>
              <a:t>FULL STACK</a:t>
            </a:r>
          </a:p>
          <a:p>
            <a:pPr marL="0" marR="0" lvl="0" indent="0" algn="ctr" defTabSz="914400" rtl="0" eaLnBrk="1" fontAlgn="auto" latinLnBrk="0" hangingPunct="1">
              <a:lnSpc>
                <a:spcPts val="1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050" b="1" i="0" u="none" strike="noStrike" kern="1200" cap="none" spc="0" normalizeH="0" baseline="0" noProof="0">
              <a:ln>
                <a:noFill/>
              </a:ln>
              <a:solidFill>
                <a:srgbClr val="59B2A0"/>
              </a:solidFill>
              <a:effectLst/>
              <a:uLnTx/>
              <a:uFillTx/>
              <a:latin typeface="Object Sans" pitchFamily="2" charset="77"/>
              <a:cs typeface="Arial"/>
            </a:endParaRPr>
          </a:p>
          <a:p>
            <a:pPr marL="0" marR="0" lvl="0" indent="0" algn="ctr" defTabSz="914400" rtl="0" eaLnBrk="1" fontAlgn="auto" latinLnBrk="0" hangingPunct="1">
              <a:lnSpc>
                <a:spcPts val="1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50" b="1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Object Sans" pitchFamily="2" charset="77"/>
                <a:cs typeface="Arial"/>
              </a:rPr>
              <a:t>Origin</a:t>
            </a:r>
            <a:r>
              <a:rPr kumimoji="0" lang="en-GB" sz="1100" b="1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Object Sans" pitchFamily="2" charset="77"/>
                <a:ea typeface="+mn-lt"/>
                <a:cs typeface="Calibri" panose="020F0502020204030204"/>
              </a:rPr>
              <a:t>™</a:t>
            </a:r>
            <a:r>
              <a:rPr kumimoji="0" lang="en-GB" sz="1050" b="1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Object Sans" pitchFamily="2" charset="77"/>
                <a:cs typeface="Arial"/>
              </a:rPr>
              <a:t> </a:t>
            </a:r>
            <a:r>
              <a:rPr kumimoji="0" lang="en-GB" sz="1050" b="0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Object Sans" pitchFamily="2" charset="77"/>
                <a:cs typeface="Arial"/>
              </a:rPr>
              <a:t>Building a cyber secure future.</a:t>
            </a:r>
            <a:endParaRPr lang="en-GB" sz="1050" b="0" i="0" u="none" strike="noStrike" kern="1200" cap="none" spc="0" normalizeH="0" baseline="0" noProof="0">
              <a:ln>
                <a:noFill/>
              </a:ln>
              <a:effectLst/>
              <a:uLnTx/>
              <a:uFillTx/>
              <a:latin typeface="Object Sans" pitchFamily="2" charset="77"/>
              <a:cs typeface="Arial"/>
            </a:endParaRPr>
          </a:p>
          <a:p>
            <a:pPr algn="ctr">
              <a:lnSpc>
                <a:spcPts val="1400"/>
              </a:lnSpc>
              <a:defRPr/>
            </a:pPr>
            <a:r>
              <a:rPr kumimoji="0" lang="en-GB" sz="1050" b="1" i="0" u="none" strike="noStrike" kern="1200" cap="none" spc="0" normalizeH="0" baseline="0" noProof="0" err="1">
                <a:ln>
                  <a:noFill/>
                </a:ln>
                <a:effectLst/>
                <a:uLnTx/>
                <a:uFillTx/>
                <a:latin typeface="Object Sans" pitchFamily="2" charset="77"/>
                <a:cs typeface="Arial"/>
              </a:rPr>
              <a:t>InQuanto</a:t>
            </a:r>
            <a:r>
              <a:rPr kumimoji="0" lang="en-GB" sz="1050" b="1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Object Sans" pitchFamily="2" charset="77"/>
                <a:cs typeface="Arial"/>
              </a:rPr>
              <a:t>™</a:t>
            </a:r>
            <a:r>
              <a:rPr kumimoji="0" lang="en-GB" sz="1050" b="0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Object Sans" pitchFamily="2" charset="77"/>
                <a:cs typeface="Arial"/>
              </a:rPr>
              <a:t> Quantum chemistry </a:t>
            </a:r>
            <a:r>
              <a:rPr kumimoji="0" lang="en-GB" sz="1050" b="1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Object Sans" pitchFamily="2" charset="77"/>
                <a:cs typeface="Arial"/>
              </a:rPr>
              <a:t>TKET™</a:t>
            </a:r>
            <a:r>
              <a:rPr lang="en-GB" sz="1050">
                <a:latin typeface="Object Sans" pitchFamily="2" charset="77"/>
                <a:cs typeface="Arial"/>
              </a:rPr>
              <a:t> Open-source</a:t>
            </a:r>
            <a:r>
              <a:rPr kumimoji="0" lang="en-GB" sz="1050" b="0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Object Sans" pitchFamily="2" charset="77"/>
                <a:cs typeface="Arial"/>
              </a:rPr>
              <a:t> </a:t>
            </a:r>
            <a:r>
              <a:rPr lang="en-GB" sz="1050">
                <a:latin typeface="Object Sans" pitchFamily="2" charset="77"/>
                <a:cs typeface="Arial"/>
              </a:rPr>
              <a:t>Quantum SDK</a:t>
            </a:r>
            <a:r>
              <a:rPr kumimoji="0" lang="en-GB" sz="1050" b="0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Object Sans" pitchFamily="2" charset="77"/>
                <a:cs typeface="Arial"/>
              </a:rPr>
              <a:t>. </a:t>
            </a:r>
            <a:r>
              <a:rPr kumimoji="0" lang="en-GB" sz="1050" b="1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Object Sans" pitchFamily="2" charset="77"/>
                <a:cs typeface="Arial"/>
              </a:rPr>
              <a:t>LAMBEQ™ </a:t>
            </a:r>
            <a:r>
              <a:rPr lang="en-GB" sz="1050">
                <a:latin typeface="Object Sans" pitchFamily="2" charset="77"/>
                <a:cs typeface="Arial"/>
              </a:rPr>
              <a:t>Open-source</a:t>
            </a:r>
            <a:r>
              <a:rPr kumimoji="0" lang="en-GB" sz="1050" b="0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Object Sans" pitchFamily="2" charset="77"/>
                <a:cs typeface="Arial"/>
              </a:rPr>
              <a:t> </a:t>
            </a:r>
            <a:r>
              <a:rPr lang="en-GB" sz="1050">
                <a:latin typeface="Object Sans" pitchFamily="2" charset="77"/>
                <a:cs typeface="Arial"/>
              </a:rPr>
              <a:t>QNLP SDK</a:t>
            </a:r>
            <a:r>
              <a:rPr kumimoji="0" lang="en-GB" sz="1050" b="0" i="0" u="none" strike="noStrike" kern="1200" cap="none" spc="0" normalizeH="0" baseline="0" noProof="0">
                <a:ln>
                  <a:noFill/>
                </a:ln>
                <a:solidFill>
                  <a:srgbClr val="59B2A0"/>
                </a:solidFill>
                <a:effectLst/>
                <a:uLnTx/>
                <a:uFillTx/>
                <a:latin typeface="Object Sans" pitchFamily="2" charset="77"/>
                <a:cs typeface="Arial"/>
              </a:rPr>
              <a:t>.</a:t>
            </a:r>
            <a:endParaRPr kumimoji="0" lang="en-GB" sz="1050" b="0" i="0" u="none" strike="noStrike" kern="1200" cap="none" spc="0" normalizeH="0" baseline="0" noProof="0">
              <a:ln>
                <a:noFill/>
              </a:ln>
              <a:solidFill>
                <a:srgbClr val="59B2A0"/>
              </a:solidFill>
              <a:effectLst/>
              <a:uLnTx/>
              <a:uFillTx/>
              <a:latin typeface="Object Sans" pitchFamily="2" charset="77"/>
              <a:cs typeface="Arial" panose="020B0604020202020204" pitchFamily="34" charset="0"/>
            </a:endParaRPr>
          </a:p>
        </p:txBody>
      </p:sp>
      <p:sp>
        <p:nvSpPr>
          <p:cNvPr id="123" name="TextBox 122">
            <a:extLst>
              <a:ext uri="{FF2B5EF4-FFF2-40B4-BE49-F238E27FC236}">
                <a16:creationId xmlns:a16="http://schemas.microsoft.com/office/drawing/2014/main" id="{A0BF56B8-FCCD-2A62-2569-D5F46F8BB9A6}"/>
              </a:ext>
            </a:extLst>
          </p:cNvPr>
          <p:cNvSpPr txBox="1"/>
          <p:nvPr/>
        </p:nvSpPr>
        <p:spPr>
          <a:xfrm>
            <a:off x="6061114" y="1825628"/>
            <a:ext cx="2602800" cy="1056636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 algn="ctr">
              <a:lnSpc>
                <a:spcPts val="4800"/>
              </a:lnSpc>
              <a:defRPr/>
            </a:pPr>
            <a:r>
              <a:rPr lang="en-GB" sz="2800" b="1">
                <a:solidFill>
                  <a:srgbClr val="59B2A0"/>
                </a:solidFill>
                <a:latin typeface="Object Sans Thin" pitchFamily="2" charset="77"/>
                <a:cs typeface="Arial"/>
              </a:rPr>
              <a:t>&gt;</a:t>
            </a:r>
            <a:r>
              <a:rPr kumimoji="0" lang="en-GB" sz="2800" b="1" u="none" strike="noStrike" kern="1200" cap="none" spc="0" normalizeH="0" baseline="0" noProof="0">
                <a:ln>
                  <a:noFill/>
                </a:ln>
                <a:solidFill>
                  <a:srgbClr val="59B2A0"/>
                </a:solidFill>
                <a:effectLst/>
                <a:uLnTx/>
                <a:uFillTx/>
                <a:latin typeface="Object Sans Thin" pitchFamily="2" charset="77"/>
                <a:cs typeface="Arial"/>
              </a:rPr>
              <a:t>350</a:t>
            </a:r>
            <a:r>
              <a:rPr lang="en-GB" sz="3200" b="1">
                <a:solidFill>
                  <a:srgbClr val="59B2A0"/>
                </a:solidFill>
                <a:latin typeface="Object Sans Thin" pitchFamily="2" charset="77"/>
                <a:cs typeface="Arial"/>
              </a:rPr>
              <a:t> </a:t>
            </a:r>
            <a:endParaRPr kumimoji="0" lang="en-US" sz="3200" b="1" u="none" strike="noStrike" kern="1200" cap="none" spc="0" normalizeH="0" baseline="0" noProof="0">
              <a:ln>
                <a:noFill/>
              </a:ln>
              <a:solidFill>
                <a:srgbClr val="59B2A0"/>
              </a:solidFill>
              <a:effectLst/>
              <a:uLnTx/>
              <a:uFillTx/>
              <a:latin typeface="Object Sans Thin" pitchFamily="2" charset="77"/>
              <a:cs typeface="Calibri" panose="020F0502020204030204"/>
            </a:endParaRPr>
          </a:p>
          <a:p>
            <a:pPr marL="0" marR="0" lvl="0" indent="0" algn="ctr" defTabSz="914400" rtl="0" eaLnBrk="1" fontAlgn="auto" latinLnBrk="0" hangingPunct="1">
              <a:lnSpc>
                <a:spcPts val="1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5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Object Sans Thin" pitchFamily="2" charset="77"/>
                <a:cs typeface="Arial"/>
              </a:rPr>
              <a:t>Scientists and engineers</a:t>
            </a:r>
            <a:br>
              <a:rPr lang="en-GB" sz="105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Object Sans Thin" pitchFamily="2" charset="77"/>
                <a:cs typeface="Arial"/>
              </a:rPr>
            </a:br>
            <a:r>
              <a:rPr kumimoji="0" lang="en-GB" sz="105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Object Sans Thin" pitchFamily="2" charset="77"/>
                <a:cs typeface="Arial"/>
              </a:rPr>
              <a:t>(of which &gt; 200 PhDs)</a:t>
            </a:r>
            <a:endParaRPr kumimoji="0" lang="en-GB" sz="1800" u="none" strike="noStrike" kern="1200" cap="none" spc="0" normalizeH="0" baseline="0" noProof="0">
              <a:ln>
                <a:noFill/>
              </a:ln>
              <a:effectLst/>
              <a:uLnTx/>
              <a:uFillTx/>
              <a:latin typeface="Object Sans Thin" pitchFamily="2" charset="77"/>
            </a:endParaRPr>
          </a:p>
        </p:txBody>
      </p:sp>
      <p:sp>
        <p:nvSpPr>
          <p:cNvPr id="124" name="TextBox 123">
            <a:extLst>
              <a:ext uri="{FF2B5EF4-FFF2-40B4-BE49-F238E27FC236}">
                <a16:creationId xmlns:a16="http://schemas.microsoft.com/office/drawing/2014/main" id="{FF30B328-2BF4-1F4B-3108-A46340DD11B8}"/>
              </a:ext>
            </a:extLst>
          </p:cNvPr>
          <p:cNvSpPr txBox="1"/>
          <p:nvPr/>
        </p:nvSpPr>
        <p:spPr>
          <a:xfrm>
            <a:off x="3209789" y="1370909"/>
            <a:ext cx="2602800" cy="12322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ts val="48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600" b="1" u="none" strike="noStrike" kern="1200" cap="none" spc="0" normalizeH="0" baseline="0" noProof="0">
                <a:ln>
                  <a:noFill/>
                </a:ln>
                <a:solidFill>
                  <a:srgbClr val="59B2A0"/>
                </a:solidFill>
                <a:effectLst/>
                <a:uLnTx/>
                <a:uFillTx/>
                <a:latin typeface="Object Sans Thin" pitchFamily="2" charset="77"/>
                <a:cs typeface="Arial" panose="020B0604020202020204" pitchFamily="34" charset="0"/>
              </a:rPr>
              <a:t>H-SERIES</a:t>
            </a:r>
          </a:p>
          <a:p>
            <a:pPr marL="0" marR="0" lvl="0" indent="0" algn="ctr" defTabSz="914400" rtl="0" eaLnBrk="1" fontAlgn="auto" latinLnBrk="0" hangingPunct="1">
              <a:lnSpc>
                <a:spcPts val="1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50" b="1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Object Sans Thin" pitchFamily="2" charset="77"/>
                <a:cs typeface="Arial" panose="020B0604020202020204" pitchFamily="34" charset="0"/>
              </a:rPr>
              <a:t>World class QCCD, ion trap hardware with industry-leading fidelity and scalability</a:t>
            </a:r>
          </a:p>
        </p:txBody>
      </p:sp>
      <p:sp>
        <p:nvSpPr>
          <p:cNvPr id="125" name="TextBox 124">
            <a:extLst>
              <a:ext uri="{FF2B5EF4-FFF2-40B4-BE49-F238E27FC236}">
                <a16:creationId xmlns:a16="http://schemas.microsoft.com/office/drawing/2014/main" id="{1998A245-1C7F-8177-8997-D391356F4EB3}"/>
              </a:ext>
            </a:extLst>
          </p:cNvPr>
          <p:cNvSpPr txBox="1"/>
          <p:nvPr/>
        </p:nvSpPr>
        <p:spPr>
          <a:xfrm>
            <a:off x="339084" y="1440743"/>
            <a:ext cx="2602800" cy="12734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ts val="3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1" u="none" strike="noStrike" kern="1200" cap="none" spc="0" normalizeH="0" baseline="0" noProof="0">
                <a:ln>
                  <a:noFill/>
                </a:ln>
                <a:solidFill>
                  <a:srgbClr val="59B2A0"/>
                </a:solidFill>
                <a:effectLst/>
                <a:uLnTx/>
                <a:uFillTx/>
                <a:latin typeface="Object Sans Thin" pitchFamily="2" charset="77"/>
                <a:cs typeface="Arial" panose="020B0604020202020204" pitchFamily="34" charset="0"/>
              </a:rPr>
              <a:t>LARGEST</a:t>
            </a:r>
            <a:br>
              <a:rPr kumimoji="0" lang="en-GB" sz="2800" b="1" u="none" strike="noStrike" kern="1200" cap="none" spc="0" normalizeH="0" baseline="0" noProof="0">
                <a:ln>
                  <a:noFill/>
                </a:ln>
                <a:solidFill>
                  <a:srgbClr val="59B2A0"/>
                </a:solidFill>
                <a:effectLst/>
                <a:uLnTx/>
                <a:uFillTx/>
                <a:latin typeface="Object Sans Thin" pitchFamily="2" charset="77"/>
                <a:cs typeface="Arial" panose="020B0604020202020204" pitchFamily="34" charset="0"/>
              </a:rPr>
            </a:br>
            <a:r>
              <a:rPr kumimoji="0" lang="en-GB" sz="2800" b="1" u="none" strike="noStrike" kern="1200" cap="none" spc="0" normalizeH="0" baseline="0" noProof="0">
                <a:ln>
                  <a:noFill/>
                </a:ln>
                <a:solidFill>
                  <a:srgbClr val="59B2A0"/>
                </a:solidFill>
                <a:effectLst/>
                <a:uLnTx/>
                <a:uFillTx/>
                <a:latin typeface="Object Sans Thin" pitchFamily="2" charset="77"/>
                <a:cs typeface="Arial" panose="020B0604020202020204" pitchFamily="34" charset="0"/>
              </a:rPr>
              <a:t>PLAYER</a:t>
            </a:r>
          </a:p>
          <a:p>
            <a:pPr marL="0" marR="0" lvl="0" indent="0" algn="ctr" defTabSz="914400" rtl="0" eaLnBrk="1" fontAlgn="auto" latinLnBrk="0" hangingPunct="1">
              <a:lnSpc>
                <a:spcPts val="1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50" b="1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Object Sans Thin" pitchFamily="2" charset="77"/>
                <a:cs typeface="Arial" panose="020B0604020202020204" pitchFamily="34" charset="0"/>
              </a:rPr>
              <a:t>in integrated quantum </a:t>
            </a:r>
            <a:br>
              <a:rPr kumimoji="0" lang="en-GB" sz="1050" b="1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Object Sans Thin" pitchFamily="2" charset="77"/>
                <a:cs typeface="Arial" panose="020B0604020202020204" pitchFamily="34" charset="0"/>
              </a:rPr>
            </a:br>
            <a:r>
              <a:rPr kumimoji="0" lang="en-GB" sz="1050" b="1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Object Sans Thin" pitchFamily="2" charset="77"/>
                <a:cs typeface="Arial" panose="020B0604020202020204" pitchFamily="34" charset="0"/>
              </a:rPr>
              <a:t>hardware and software</a:t>
            </a:r>
          </a:p>
        </p:txBody>
      </p:sp>
      <p:cxnSp>
        <p:nvCxnSpPr>
          <p:cNvPr id="126" name="Straight Connector 125">
            <a:extLst>
              <a:ext uri="{FF2B5EF4-FFF2-40B4-BE49-F238E27FC236}">
                <a16:creationId xmlns:a16="http://schemas.microsoft.com/office/drawing/2014/main" id="{92FF4EB1-D71D-A078-5C03-CDCCD0464EE8}"/>
              </a:ext>
            </a:extLst>
          </p:cNvPr>
          <p:cNvCxnSpPr>
            <a:cxnSpLocks/>
          </p:cNvCxnSpPr>
          <p:nvPr/>
        </p:nvCxnSpPr>
        <p:spPr>
          <a:xfrm>
            <a:off x="3091733" y="1147686"/>
            <a:ext cx="0" cy="4464000"/>
          </a:xfrm>
          <a:prstGeom prst="line">
            <a:avLst/>
          </a:prstGeom>
          <a:ln w="12700" cap="rnd" cmpd="sng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7" name="Straight Connector 126">
            <a:extLst>
              <a:ext uri="{FF2B5EF4-FFF2-40B4-BE49-F238E27FC236}">
                <a16:creationId xmlns:a16="http://schemas.microsoft.com/office/drawing/2014/main" id="{E82EC9F8-0D6E-D566-1163-389B450A0347}"/>
              </a:ext>
            </a:extLst>
          </p:cNvPr>
          <p:cNvCxnSpPr>
            <a:cxnSpLocks/>
          </p:cNvCxnSpPr>
          <p:nvPr/>
        </p:nvCxnSpPr>
        <p:spPr>
          <a:xfrm>
            <a:off x="5923802" y="1147686"/>
            <a:ext cx="0" cy="4464000"/>
          </a:xfrm>
          <a:prstGeom prst="line">
            <a:avLst/>
          </a:prstGeom>
          <a:ln w="12700" cap="rnd" cmpd="sng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8" name="Straight Connector 127">
            <a:extLst>
              <a:ext uri="{FF2B5EF4-FFF2-40B4-BE49-F238E27FC236}">
                <a16:creationId xmlns:a16="http://schemas.microsoft.com/office/drawing/2014/main" id="{78923D05-2B3E-CBE6-BB10-8913B97276E2}"/>
              </a:ext>
            </a:extLst>
          </p:cNvPr>
          <p:cNvCxnSpPr>
            <a:cxnSpLocks/>
          </p:cNvCxnSpPr>
          <p:nvPr/>
        </p:nvCxnSpPr>
        <p:spPr>
          <a:xfrm>
            <a:off x="8843109" y="1147686"/>
            <a:ext cx="0" cy="4464000"/>
          </a:xfrm>
          <a:prstGeom prst="line">
            <a:avLst/>
          </a:prstGeom>
          <a:ln w="12700" cap="rnd" cmpd="sng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9" name="TextBox 128">
            <a:extLst>
              <a:ext uri="{FF2B5EF4-FFF2-40B4-BE49-F238E27FC236}">
                <a16:creationId xmlns:a16="http://schemas.microsoft.com/office/drawing/2014/main" id="{F374FD3F-C27B-0D82-FC9E-AA42A837F32D}"/>
              </a:ext>
            </a:extLst>
          </p:cNvPr>
          <p:cNvSpPr txBox="1"/>
          <p:nvPr/>
        </p:nvSpPr>
        <p:spPr>
          <a:xfrm>
            <a:off x="6059082" y="2974946"/>
            <a:ext cx="2602800" cy="887422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 algn="ctr">
              <a:lnSpc>
                <a:spcPts val="4800"/>
              </a:lnSpc>
              <a:defRPr/>
            </a:pPr>
            <a:r>
              <a:rPr kumimoji="0" lang="en-GB" sz="2800" b="1" u="none" strike="noStrike" kern="1200" cap="none" spc="0" normalizeH="0" baseline="0" noProof="0">
                <a:ln>
                  <a:noFill/>
                </a:ln>
                <a:solidFill>
                  <a:srgbClr val="59B2A0"/>
                </a:solidFill>
                <a:effectLst/>
                <a:uLnTx/>
                <a:uFillTx/>
                <a:latin typeface="Object Sans Thin" pitchFamily="2" charset="77"/>
                <a:cs typeface="Arial"/>
              </a:rPr>
              <a:t>&gt;500</a:t>
            </a:r>
            <a:r>
              <a:rPr lang="en-GB" sz="2800" b="1">
                <a:solidFill>
                  <a:srgbClr val="59B2A0"/>
                </a:solidFill>
                <a:latin typeface="Object Sans Thin" pitchFamily="2" charset="77"/>
                <a:cs typeface="Arial"/>
              </a:rPr>
              <a:t> </a:t>
            </a:r>
            <a:endParaRPr lang="en-GB" sz="2800" b="1" u="none" strike="noStrike" kern="1200" cap="none" spc="0" normalizeH="0" baseline="0" noProof="0">
              <a:ln>
                <a:noFill/>
              </a:ln>
              <a:solidFill>
                <a:srgbClr val="59B2A0"/>
              </a:solidFill>
              <a:effectLst/>
              <a:uLnTx/>
              <a:uFillTx/>
              <a:latin typeface="Object Sans Thin" pitchFamily="2" charset="77"/>
              <a:cs typeface="Arial" panose="020B0604020202020204" pitchFamily="34" charset="0"/>
            </a:endParaRPr>
          </a:p>
          <a:p>
            <a:pPr marL="0" marR="0" lvl="0" indent="0" algn="ctr" defTabSz="914400" rtl="0" eaLnBrk="1" fontAlgn="auto" latinLnBrk="0" hangingPunct="1">
              <a:lnSpc>
                <a:spcPts val="1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5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Object Sans Thin" pitchFamily="2" charset="77"/>
                <a:cs typeface="Arial"/>
              </a:rPr>
              <a:t>Global users of H-Series hardware</a:t>
            </a:r>
          </a:p>
        </p:txBody>
      </p:sp>
      <p:sp>
        <p:nvSpPr>
          <p:cNvPr id="130" name="TextBox 129">
            <a:extLst>
              <a:ext uri="{FF2B5EF4-FFF2-40B4-BE49-F238E27FC236}">
                <a16:creationId xmlns:a16="http://schemas.microsoft.com/office/drawing/2014/main" id="{775D0D6E-6AC2-82B7-B8DD-D0A036AA2DD2}"/>
              </a:ext>
            </a:extLst>
          </p:cNvPr>
          <p:cNvSpPr txBox="1"/>
          <p:nvPr/>
        </p:nvSpPr>
        <p:spPr>
          <a:xfrm>
            <a:off x="9034763" y="4433127"/>
            <a:ext cx="2316195" cy="430887"/>
          </a:xfrm>
          <a:prstGeom prst="rect">
            <a:avLst/>
          </a:prstGeom>
          <a:noFill/>
        </p:spPr>
        <p:txBody>
          <a:bodyPr wrap="square" lIns="0" tIns="0" rIns="0" bIns="0" anchor="t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i="0" u="none" strike="noStrike" kern="1200" cap="none" spc="0" normalizeH="0" baseline="0" noProof="0">
                <a:ln>
                  <a:noFill/>
                </a:ln>
                <a:solidFill>
                  <a:srgbClr val="59B2A0"/>
                </a:solidFill>
                <a:effectLst/>
                <a:uLnTx/>
                <a:uFillTx/>
                <a:latin typeface="Object Sans" pitchFamily="2" charset="77"/>
                <a:cs typeface="Arial"/>
              </a:rPr>
              <a:t>US Department of Energy Labs</a:t>
            </a:r>
          </a:p>
        </p:txBody>
      </p:sp>
      <p:sp>
        <p:nvSpPr>
          <p:cNvPr id="131" name="TextBox 130">
            <a:extLst>
              <a:ext uri="{FF2B5EF4-FFF2-40B4-BE49-F238E27FC236}">
                <a16:creationId xmlns:a16="http://schemas.microsoft.com/office/drawing/2014/main" id="{803C2D98-EA12-FC2E-89A0-4C189D98524C}"/>
              </a:ext>
            </a:extLst>
          </p:cNvPr>
          <p:cNvSpPr txBox="1"/>
          <p:nvPr/>
        </p:nvSpPr>
        <p:spPr>
          <a:xfrm>
            <a:off x="8921234" y="5032936"/>
            <a:ext cx="2686433" cy="646331"/>
          </a:xfrm>
          <a:prstGeom prst="rect">
            <a:avLst/>
          </a:prstGeom>
          <a:noFill/>
        </p:spPr>
        <p:txBody>
          <a:bodyPr wrap="square" lIns="0" tIns="0" rIns="0" bIns="0" anchor="t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i="0" u="none" strike="noStrike" kern="1200" cap="none" spc="0" normalizeH="0" baseline="0" noProof="0">
                <a:ln>
                  <a:noFill/>
                </a:ln>
                <a:solidFill>
                  <a:srgbClr val="59B2A0"/>
                </a:solidFill>
                <a:effectLst/>
                <a:uLnTx/>
                <a:uFillTx/>
                <a:latin typeface="Object Sans" pitchFamily="2" charset="77"/>
                <a:cs typeface="Arial" panose="020B0604020202020204" pitchFamily="34" charset="0"/>
              </a:rPr>
              <a:t>Cloud service partner: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Object Sans" pitchFamily="2" charset="77"/>
                <a:cs typeface="Arial" panose="020B0604020202020204" pitchFamily="34" charset="0"/>
              </a:rPr>
              <a:t>MICROSOFT AZURE QUANTUM</a:t>
            </a:r>
          </a:p>
        </p:txBody>
      </p:sp>
      <p:pic>
        <p:nvPicPr>
          <p:cNvPr id="132" name="Picture 131">
            <a:extLst>
              <a:ext uri="{FF2B5EF4-FFF2-40B4-BE49-F238E27FC236}">
                <a16:creationId xmlns:a16="http://schemas.microsoft.com/office/drawing/2014/main" id="{01B3E3B3-57B1-1602-7A3E-1545C862600D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1">
                <a:lumMod val="20000"/>
                <a:lumOff val="80000"/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9266682" y="2487849"/>
            <a:ext cx="875340" cy="154894"/>
          </a:xfrm>
          <a:prstGeom prst="rect">
            <a:avLst/>
          </a:prstGeom>
        </p:spPr>
      </p:pic>
      <p:pic>
        <p:nvPicPr>
          <p:cNvPr id="133" name="Picture 132">
            <a:extLst>
              <a:ext uri="{FF2B5EF4-FFF2-40B4-BE49-F238E27FC236}">
                <a16:creationId xmlns:a16="http://schemas.microsoft.com/office/drawing/2014/main" id="{C4078CBB-214F-51EF-D781-7E0B7A52601C}"/>
              </a:ext>
            </a:extLst>
          </p:cNvPr>
          <p:cNvPicPr>
            <a:picLocks noChangeAspect="1"/>
          </p:cNvPicPr>
          <p:nvPr/>
        </p:nvPicPr>
        <p:blipFill>
          <a:blip r:embed="rId3">
            <a:duotone>
              <a:prstClr val="black"/>
              <a:schemeClr val="tx1">
                <a:lumMod val="20000"/>
                <a:lumOff val="80000"/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10324368" y="2290631"/>
            <a:ext cx="318764" cy="318763"/>
          </a:xfrm>
          <a:prstGeom prst="rect">
            <a:avLst/>
          </a:prstGeom>
        </p:spPr>
      </p:pic>
      <p:pic>
        <p:nvPicPr>
          <p:cNvPr id="134" name="Graphic 133">
            <a:extLst>
              <a:ext uri="{FF2B5EF4-FFF2-40B4-BE49-F238E27FC236}">
                <a16:creationId xmlns:a16="http://schemas.microsoft.com/office/drawing/2014/main" id="{B857A461-7328-B68E-5CCE-F533AB9C2D8B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duotone>
              <a:prstClr val="black"/>
              <a:schemeClr val="tx1">
                <a:lumMod val="20000"/>
                <a:lumOff val="80000"/>
                <a:tint val="45000"/>
                <a:satMod val="400000"/>
              </a:schemeClr>
            </a:duotone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 l="28580" t="27614" b="6114"/>
          <a:stretch/>
        </p:blipFill>
        <p:spPr>
          <a:xfrm>
            <a:off x="10853867" y="2335167"/>
            <a:ext cx="419559" cy="307509"/>
          </a:xfrm>
          <a:prstGeom prst="rect">
            <a:avLst/>
          </a:prstGeom>
        </p:spPr>
      </p:pic>
      <p:pic>
        <p:nvPicPr>
          <p:cNvPr id="135" name="Picture 134">
            <a:extLst>
              <a:ext uri="{FF2B5EF4-FFF2-40B4-BE49-F238E27FC236}">
                <a16:creationId xmlns:a16="http://schemas.microsoft.com/office/drawing/2014/main" id="{CE055952-B767-6FFB-A7CF-62C1077A1FB8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duotone>
              <a:prstClr val="black"/>
              <a:schemeClr val="tx1">
                <a:lumMod val="20000"/>
                <a:lumOff val="80000"/>
                <a:tint val="45000"/>
                <a:satMod val="400000"/>
              </a:schemeClr>
            </a:duotone>
          </a:blip>
          <a:srcRect l="38144" t="20843" r="38180" b="35656"/>
          <a:stretch/>
        </p:blipFill>
        <p:spPr>
          <a:xfrm>
            <a:off x="10461264" y="3900501"/>
            <a:ext cx="319801" cy="308485"/>
          </a:xfrm>
          <a:prstGeom prst="rect">
            <a:avLst/>
          </a:prstGeom>
        </p:spPr>
      </p:pic>
      <p:pic>
        <p:nvPicPr>
          <p:cNvPr id="136" name="Picture 135">
            <a:extLst>
              <a:ext uri="{FF2B5EF4-FFF2-40B4-BE49-F238E27FC236}">
                <a16:creationId xmlns:a16="http://schemas.microsoft.com/office/drawing/2014/main" id="{D0EEE3B6-A70D-9FCC-A728-762B24601E94}"/>
              </a:ext>
            </a:extLst>
          </p:cNvPr>
          <p:cNvPicPr>
            <a:picLocks noChangeAspect="1"/>
          </p:cNvPicPr>
          <p:nvPr/>
        </p:nvPicPr>
        <p:blipFill>
          <a:blip r:embed="rId7">
            <a:duotone>
              <a:prstClr val="black"/>
              <a:schemeClr val="tx1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8982742" y="2793173"/>
            <a:ext cx="384996" cy="229494"/>
          </a:xfrm>
          <a:prstGeom prst="rect">
            <a:avLst/>
          </a:prstGeom>
        </p:spPr>
      </p:pic>
      <p:pic>
        <p:nvPicPr>
          <p:cNvPr id="137" name="Picture 136">
            <a:extLst>
              <a:ext uri="{FF2B5EF4-FFF2-40B4-BE49-F238E27FC236}">
                <a16:creationId xmlns:a16="http://schemas.microsoft.com/office/drawing/2014/main" id="{8321CE4F-80DE-9D88-BBB9-502207B70498}"/>
              </a:ext>
            </a:extLst>
          </p:cNvPr>
          <p:cNvPicPr>
            <a:picLocks noChangeAspect="1"/>
          </p:cNvPicPr>
          <p:nvPr/>
        </p:nvPicPr>
        <p:blipFill>
          <a:blip r:embed="rId8">
            <a:duotone>
              <a:prstClr val="black"/>
              <a:schemeClr val="tx1">
                <a:lumMod val="20000"/>
                <a:lumOff val="80000"/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9707983" y="2714681"/>
            <a:ext cx="665961" cy="360729"/>
          </a:xfrm>
          <a:prstGeom prst="rect">
            <a:avLst/>
          </a:prstGeom>
        </p:spPr>
      </p:pic>
      <p:pic>
        <p:nvPicPr>
          <p:cNvPr id="138" name="Picture 137">
            <a:extLst>
              <a:ext uri="{FF2B5EF4-FFF2-40B4-BE49-F238E27FC236}">
                <a16:creationId xmlns:a16="http://schemas.microsoft.com/office/drawing/2014/main" id="{1945CD21-7C01-F80E-3430-DC973EC988EC}"/>
              </a:ext>
            </a:extLst>
          </p:cNvPr>
          <p:cNvPicPr>
            <a:picLocks noChangeAspect="1"/>
          </p:cNvPicPr>
          <p:nvPr/>
        </p:nvPicPr>
        <p:blipFill>
          <a:blip r:embed="rId9">
            <a:duotone>
              <a:prstClr val="black"/>
              <a:schemeClr val="tx1">
                <a:lumMod val="20000"/>
                <a:lumOff val="80000"/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26492" y="3205927"/>
            <a:ext cx="1020393" cy="141598"/>
          </a:xfrm>
          <a:prstGeom prst="rect">
            <a:avLst/>
          </a:prstGeom>
        </p:spPr>
      </p:pic>
      <p:pic>
        <p:nvPicPr>
          <p:cNvPr id="139" name="Picture 138">
            <a:extLst>
              <a:ext uri="{FF2B5EF4-FFF2-40B4-BE49-F238E27FC236}">
                <a16:creationId xmlns:a16="http://schemas.microsoft.com/office/drawing/2014/main" id="{E9A6AD76-A42D-7135-AF6E-BF85F50BBF2B}"/>
              </a:ext>
            </a:extLst>
          </p:cNvPr>
          <p:cNvPicPr>
            <a:picLocks noChangeAspect="1"/>
          </p:cNvPicPr>
          <p:nvPr/>
        </p:nvPicPr>
        <p:blipFill>
          <a:blip r:embed="rId10">
            <a:duotone>
              <a:prstClr val="black"/>
              <a:schemeClr val="tx1">
                <a:lumMod val="20000"/>
                <a:lumOff val="80000"/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10974562" y="3932006"/>
            <a:ext cx="349377" cy="244564"/>
          </a:xfrm>
          <a:prstGeom prst="rect">
            <a:avLst/>
          </a:prstGeom>
        </p:spPr>
      </p:pic>
      <p:pic>
        <p:nvPicPr>
          <p:cNvPr id="140" name="Picture 139">
            <a:extLst>
              <a:ext uri="{FF2B5EF4-FFF2-40B4-BE49-F238E27FC236}">
                <a16:creationId xmlns:a16="http://schemas.microsoft.com/office/drawing/2014/main" id="{EDACBB95-4EB3-490A-0069-A032D187C76B}"/>
              </a:ext>
            </a:extLst>
          </p:cNvPr>
          <p:cNvPicPr>
            <a:picLocks noChangeAspect="1"/>
          </p:cNvPicPr>
          <p:nvPr/>
        </p:nvPicPr>
        <p:blipFill rotWithShape="1">
          <a:blip r:embed="rId11">
            <a:duotone>
              <a:prstClr val="black"/>
              <a:schemeClr val="tx1">
                <a:tint val="45000"/>
                <a:satMod val="400000"/>
              </a:schemeClr>
            </a:duotone>
          </a:blip>
          <a:srcRect l="3152" t="33498" r="4989" b="36380"/>
          <a:stretch/>
        </p:blipFill>
        <p:spPr>
          <a:xfrm>
            <a:off x="10371871" y="3535502"/>
            <a:ext cx="1006404" cy="185632"/>
          </a:xfrm>
          <a:prstGeom prst="rect">
            <a:avLst/>
          </a:prstGeom>
        </p:spPr>
      </p:pic>
      <p:pic>
        <p:nvPicPr>
          <p:cNvPr id="141" name="Picture 140">
            <a:extLst>
              <a:ext uri="{FF2B5EF4-FFF2-40B4-BE49-F238E27FC236}">
                <a16:creationId xmlns:a16="http://schemas.microsoft.com/office/drawing/2014/main" id="{744758C2-833D-9AC8-7913-765CD837D9BD}"/>
              </a:ext>
            </a:extLst>
          </p:cNvPr>
          <p:cNvPicPr>
            <a:picLocks noChangeAspect="1"/>
          </p:cNvPicPr>
          <p:nvPr/>
        </p:nvPicPr>
        <p:blipFill>
          <a:blip r:embed="rId12">
            <a:duotone>
              <a:prstClr val="black"/>
              <a:schemeClr val="tx1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10555599" y="2791080"/>
            <a:ext cx="804251" cy="151111"/>
          </a:xfrm>
          <a:prstGeom prst="rect">
            <a:avLst/>
          </a:prstGeom>
        </p:spPr>
      </p:pic>
      <p:pic>
        <p:nvPicPr>
          <p:cNvPr id="142" name="Picture 141">
            <a:extLst>
              <a:ext uri="{FF2B5EF4-FFF2-40B4-BE49-F238E27FC236}">
                <a16:creationId xmlns:a16="http://schemas.microsoft.com/office/drawing/2014/main" id="{1010EB44-F765-4AB0-024F-919B8879FC65}"/>
              </a:ext>
            </a:extLst>
          </p:cNvPr>
          <p:cNvPicPr>
            <a:picLocks noChangeAspect="1"/>
          </p:cNvPicPr>
          <p:nvPr/>
        </p:nvPicPr>
        <p:blipFill>
          <a:blip r:embed="rId13">
            <a:duotone>
              <a:prstClr val="black"/>
              <a:schemeClr val="tx1">
                <a:lumMod val="20000"/>
                <a:lumOff val="80000"/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9107163" y="3898410"/>
            <a:ext cx="665961" cy="302710"/>
          </a:xfrm>
          <a:prstGeom prst="rect">
            <a:avLst/>
          </a:prstGeom>
        </p:spPr>
      </p:pic>
      <p:pic>
        <p:nvPicPr>
          <p:cNvPr id="143" name="Picture 2" descr="Logo Toyota Png - Free Transparent PNG Logos">
            <a:extLst>
              <a:ext uri="{FF2B5EF4-FFF2-40B4-BE49-F238E27FC236}">
                <a16:creationId xmlns:a16="http://schemas.microsoft.com/office/drawing/2014/main" id="{8C1ECA1A-DE25-11EB-3B8C-F30343DC854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4">
            <a:duotone>
              <a:prstClr val="black"/>
              <a:schemeClr val="tx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67254" y="3901620"/>
            <a:ext cx="430809" cy="299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4" name="Picture 143" descr="A black and grey logo&#10;&#10;Description automatically generated">
            <a:extLst>
              <a:ext uri="{FF2B5EF4-FFF2-40B4-BE49-F238E27FC236}">
                <a16:creationId xmlns:a16="http://schemas.microsoft.com/office/drawing/2014/main" id="{44A2664E-5EDB-8897-EFCA-91F7EF7931C6}"/>
              </a:ext>
            </a:extLst>
          </p:cNvPr>
          <p:cNvPicPr>
            <a:picLocks noChangeAspect="1"/>
          </p:cNvPicPr>
          <p:nvPr/>
        </p:nvPicPr>
        <p:blipFill rotWithShape="1">
          <a:blip r:embed="rId15"/>
          <a:srcRect t="29006" r="-674" b="32620"/>
          <a:stretch/>
        </p:blipFill>
        <p:spPr>
          <a:xfrm>
            <a:off x="10279005" y="3135395"/>
            <a:ext cx="1089536" cy="259765"/>
          </a:xfrm>
          <a:prstGeom prst="rect">
            <a:avLst/>
          </a:prstGeom>
        </p:spPr>
      </p:pic>
      <p:pic>
        <p:nvPicPr>
          <p:cNvPr id="145" name="Picture 144">
            <a:extLst>
              <a:ext uri="{FF2B5EF4-FFF2-40B4-BE49-F238E27FC236}">
                <a16:creationId xmlns:a16="http://schemas.microsoft.com/office/drawing/2014/main" id="{A4A4B1CE-90A6-A54E-2DA6-FA9F1CB0802B}"/>
              </a:ext>
            </a:extLst>
          </p:cNvPr>
          <p:cNvPicPr>
            <a:picLocks noChangeAspect="1"/>
          </p:cNvPicPr>
          <p:nvPr/>
        </p:nvPicPr>
        <p:blipFill>
          <a:blip r:embed="rId16">
            <a:duotone>
              <a:prstClr val="black"/>
              <a:schemeClr val="tx2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9041037" y="3584495"/>
            <a:ext cx="1230511" cy="118671"/>
          </a:xfrm>
          <a:prstGeom prst="rect">
            <a:avLst/>
          </a:prstGeom>
        </p:spPr>
      </p:pic>
      <p:sp>
        <p:nvSpPr>
          <p:cNvPr id="146" name="TextBox 145">
            <a:extLst>
              <a:ext uri="{FF2B5EF4-FFF2-40B4-BE49-F238E27FC236}">
                <a16:creationId xmlns:a16="http://schemas.microsoft.com/office/drawing/2014/main" id="{09C219AE-0153-C26E-AFB1-C4E1C99DEA62}"/>
              </a:ext>
            </a:extLst>
          </p:cNvPr>
          <p:cNvSpPr txBox="1"/>
          <p:nvPr/>
        </p:nvSpPr>
        <p:spPr>
          <a:xfrm>
            <a:off x="314437" y="3183965"/>
            <a:ext cx="2602800" cy="8887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ts val="48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000" b="1" u="none" strike="noStrike" kern="1200" cap="none" spc="-300" normalizeH="0" baseline="0" noProof="0">
                <a:ln>
                  <a:noFill/>
                </a:ln>
                <a:solidFill>
                  <a:srgbClr val="59B2A0"/>
                </a:solidFill>
                <a:effectLst/>
                <a:uLnTx/>
                <a:uFillTx/>
                <a:latin typeface="Object Sans Thin" pitchFamily="2" charset="77"/>
              </a:rPr>
              <a:t>&gt;$1.3bn</a:t>
            </a:r>
          </a:p>
          <a:p>
            <a:pPr marL="0" marR="0" lvl="0" indent="0" algn="ctr" defTabSz="914400" rtl="0" eaLnBrk="1" fontAlgn="auto" latinLnBrk="0" hangingPunct="1">
              <a:lnSpc>
                <a:spcPts val="1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u="none" strike="noStrike" kern="1200" cap="none" spc="-20" normalizeH="0" baseline="0" noProof="0">
                <a:ln>
                  <a:noFill/>
                </a:ln>
                <a:effectLst/>
                <a:uLnTx/>
                <a:uFillTx/>
                <a:latin typeface="Object Sans Thin" pitchFamily="2" charset="77"/>
              </a:rPr>
              <a:t> Invested capital </a:t>
            </a:r>
          </a:p>
        </p:txBody>
      </p:sp>
      <p:sp>
        <p:nvSpPr>
          <p:cNvPr id="147" name="TextBox 146">
            <a:extLst>
              <a:ext uri="{FF2B5EF4-FFF2-40B4-BE49-F238E27FC236}">
                <a16:creationId xmlns:a16="http://schemas.microsoft.com/office/drawing/2014/main" id="{4E43CC45-F50E-818E-E16B-F60042D69F73}"/>
              </a:ext>
            </a:extLst>
          </p:cNvPr>
          <p:cNvSpPr txBox="1"/>
          <p:nvPr/>
        </p:nvSpPr>
        <p:spPr>
          <a:xfrm>
            <a:off x="6060731" y="3905344"/>
            <a:ext cx="2602800" cy="1061701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 algn="ctr">
              <a:lnSpc>
                <a:spcPts val="4800"/>
              </a:lnSpc>
              <a:defRPr/>
            </a:pPr>
            <a:r>
              <a:rPr kumimoji="0" lang="en-GB" sz="2800" b="1" u="none" strike="noStrike" kern="1200" cap="none" spc="0" normalizeH="0" baseline="0" noProof="0">
                <a:ln>
                  <a:noFill/>
                </a:ln>
                <a:solidFill>
                  <a:srgbClr val="59B2A0"/>
                </a:solidFill>
                <a:effectLst/>
                <a:uLnTx/>
                <a:uFillTx/>
                <a:latin typeface="Object Sans Thin" pitchFamily="2" charset="77"/>
                <a:cs typeface="Arial"/>
              </a:rPr>
              <a:t>&gt;100</a:t>
            </a:r>
            <a:r>
              <a:rPr lang="en-GB" sz="2800" b="1">
                <a:solidFill>
                  <a:srgbClr val="59B2A0"/>
                </a:solidFill>
                <a:latin typeface="Object Sans Thin" pitchFamily="2" charset="77"/>
                <a:cs typeface="Arial"/>
              </a:rPr>
              <a:t> </a:t>
            </a:r>
            <a:endParaRPr kumimoji="0" lang="en-GB" sz="2800" b="1" u="none" strike="noStrike" kern="1200" cap="none" spc="0" normalizeH="0" baseline="0" noProof="0">
              <a:ln>
                <a:noFill/>
              </a:ln>
              <a:solidFill>
                <a:srgbClr val="59B2A0"/>
              </a:solidFill>
              <a:effectLst/>
              <a:uLnTx/>
              <a:uFillTx/>
              <a:latin typeface="Object Sans Thin" pitchFamily="2" charset="77"/>
            </a:endParaRPr>
          </a:p>
          <a:p>
            <a:pPr marL="0" marR="0" lvl="0" indent="0" algn="ctr" defTabSz="914400" rtl="0" eaLnBrk="1" fontAlgn="auto" latinLnBrk="0" hangingPunct="1">
              <a:lnSpc>
                <a:spcPts val="1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5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Object Sans Thin" pitchFamily="2" charset="77"/>
                <a:cs typeface="Arial"/>
              </a:rPr>
              <a:t>Publications including 200+ peer-reviewed in leading journals</a:t>
            </a:r>
            <a:endParaRPr lang="en-GB" sz="1050" u="none" strike="noStrike" kern="1200" cap="none" spc="0" normalizeH="0" baseline="0" noProof="0">
              <a:ln>
                <a:noFill/>
              </a:ln>
              <a:effectLst/>
              <a:uLnTx/>
              <a:uFillTx/>
              <a:latin typeface="Object Sans Thin" pitchFamily="2" charset="77"/>
              <a:cs typeface="Arial"/>
            </a:endParaRPr>
          </a:p>
        </p:txBody>
      </p:sp>
      <p:grpSp>
        <p:nvGrpSpPr>
          <p:cNvPr id="148" name="Group 147">
            <a:extLst>
              <a:ext uri="{FF2B5EF4-FFF2-40B4-BE49-F238E27FC236}">
                <a16:creationId xmlns:a16="http://schemas.microsoft.com/office/drawing/2014/main" id="{AC087D7B-BA12-9FAA-1EC9-02A0840C645F}"/>
              </a:ext>
            </a:extLst>
          </p:cNvPr>
          <p:cNvGrpSpPr/>
          <p:nvPr/>
        </p:nvGrpSpPr>
        <p:grpSpPr>
          <a:xfrm>
            <a:off x="371718" y="4377275"/>
            <a:ext cx="2680953" cy="1060609"/>
            <a:chOff x="6241258" y="3153539"/>
            <a:chExt cx="2680953" cy="1060609"/>
          </a:xfrm>
        </p:grpSpPr>
        <p:grpSp>
          <p:nvGrpSpPr>
            <p:cNvPr id="149" name="Graphic 2">
              <a:extLst>
                <a:ext uri="{FF2B5EF4-FFF2-40B4-BE49-F238E27FC236}">
                  <a16:creationId xmlns:a16="http://schemas.microsoft.com/office/drawing/2014/main" id="{064EA845-73BD-130D-6D52-C3DC2EF1F2CC}"/>
                </a:ext>
              </a:extLst>
            </p:cNvPr>
            <p:cNvGrpSpPr/>
            <p:nvPr/>
          </p:nvGrpSpPr>
          <p:grpSpPr>
            <a:xfrm>
              <a:off x="7265957" y="3153539"/>
              <a:ext cx="552948" cy="552948"/>
              <a:chOff x="2231247" y="2380752"/>
              <a:chExt cx="358375" cy="358375"/>
            </a:xfrm>
            <a:solidFill>
              <a:schemeClr val="accent2"/>
            </a:solidFill>
          </p:grpSpPr>
          <p:sp>
            <p:nvSpPr>
              <p:cNvPr id="151" name="Freeform: Shape 22">
                <a:extLst>
                  <a:ext uri="{FF2B5EF4-FFF2-40B4-BE49-F238E27FC236}">
                    <a16:creationId xmlns:a16="http://schemas.microsoft.com/office/drawing/2014/main" id="{8A8B7DA7-29A2-F9D1-378E-83C1EC8F9A10}"/>
                  </a:ext>
                </a:extLst>
              </p:cNvPr>
              <p:cNvSpPr/>
              <p:nvPr/>
            </p:nvSpPr>
            <p:spPr>
              <a:xfrm>
                <a:off x="2231247" y="2380752"/>
                <a:ext cx="358375" cy="358375"/>
              </a:xfrm>
              <a:custGeom>
                <a:avLst/>
                <a:gdLst>
                  <a:gd name="connsiteX0" fmla="*/ 179188 w 358375"/>
                  <a:gd name="connsiteY0" fmla="*/ 358375 h 358375"/>
                  <a:gd name="connsiteX1" fmla="*/ 0 w 358375"/>
                  <a:gd name="connsiteY1" fmla="*/ 179188 h 358375"/>
                  <a:gd name="connsiteX2" fmla="*/ 179188 w 358375"/>
                  <a:gd name="connsiteY2" fmla="*/ 0 h 358375"/>
                  <a:gd name="connsiteX3" fmla="*/ 358375 w 358375"/>
                  <a:gd name="connsiteY3" fmla="*/ 179188 h 358375"/>
                  <a:gd name="connsiteX4" fmla="*/ 179188 w 358375"/>
                  <a:gd name="connsiteY4" fmla="*/ 358375 h 358375"/>
                  <a:gd name="connsiteX5" fmla="*/ 179188 w 358375"/>
                  <a:gd name="connsiteY5" fmla="*/ 12217 h 358375"/>
                  <a:gd name="connsiteX6" fmla="*/ 12217 w 358375"/>
                  <a:gd name="connsiteY6" fmla="*/ 179188 h 358375"/>
                  <a:gd name="connsiteX7" fmla="*/ 179188 w 358375"/>
                  <a:gd name="connsiteY7" fmla="*/ 346158 h 358375"/>
                  <a:gd name="connsiteX8" fmla="*/ 346158 w 358375"/>
                  <a:gd name="connsiteY8" fmla="*/ 179188 h 358375"/>
                  <a:gd name="connsiteX9" fmla="*/ 179188 w 358375"/>
                  <a:gd name="connsiteY9" fmla="*/ 12217 h 3583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58375" h="358375">
                    <a:moveTo>
                      <a:pt x="179188" y="358375"/>
                    </a:moveTo>
                    <a:cubicBezTo>
                      <a:pt x="80634" y="358375"/>
                      <a:pt x="0" y="277741"/>
                      <a:pt x="0" y="179188"/>
                    </a:cubicBezTo>
                    <a:cubicBezTo>
                      <a:pt x="0" y="80635"/>
                      <a:pt x="80634" y="0"/>
                      <a:pt x="179188" y="0"/>
                    </a:cubicBezTo>
                    <a:cubicBezTo>
                      <a:pt x="277741" y="0"/>
                      <a:pt x="358375" y="80635"/>
                      <a:pt x="358375" y="179188"/>
                    </a:cubicBezTo>
                    <a:cubicBezTo>
                      <a:pt x="358375" y="277741"/>
                      <a:pt x="278555" y="358375"/>
                      <a:pt x="179188" y="358375"/>
                    </a:cubicBezTo>
                    <a:close/>
                    <a:moveTo>
                      <a:pt x="179188" y="12217"/>
                    </a:moveTo>
                    <a:cubicBezTo>
                      <a:pt x="87150" y="12217"/>
                      <a:pt x="12217" y="87150"/>
                      <a:pt x="12217" y="179188"/>
                    </a:cubicBezTo>
                    <a:cubicBezTo>
                      <a:pt x="12217" y="271225"/>
                      <a:pt x="87150" y="346158"/>
                      <a:pt x="179188" y="346158"/>
                    </a:cubicBezTo>
                    <a:cubicBezTo>
                      <a:pt x="271225" y="346158"/>
                      <a:pt x="346158" y="271225"/>
                      <a:pt x="346158" y="179188"/>
                    </a:cubicBezTo>
                    <a:cubicBezTo>
                      <a:pt x="346158" y="87150"/>
                      <a:pt x="271225" y="12217"/>
                      <a:pt x="179188" y="1221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814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400" b="0" i="0" u="none" strike="noStrike" kern="1200" cap="none" spc="0" normalizeH="0" baseline="0" noProof="0">
                  <a:ln>
                    <a:noFill/>
                  </a:ln>
                  <a:solidFill>
                    <a:srgbClr val="59B2A0"/>
                  </a:solidFill>
                  <a:effectLst/>
                  <a:uLnTx/>
                  <a:uFillTx/>
                  <a:latin typeface="Object Sans" pitchFamily="2" charset="77"/>
                  <a:cs typeface="Arial" panose="020B0604020202020204" pitchFamily="34" charset="0"/>
                </a:endParaRPr>
              </a:p>
            </p:txBody>
          </p:sp>
          <p:sp>
            <p:nvSpPr>
              <p:cNvPr id="152" name="Freeform: Shape 23">
                <a:extLst>
                  <a:ext uri="{FF2B5EF4-FFF2-40B4-BE49-F238E27FC236}">
                    <a16:creationId xmlns:a16="http://schemas.microsoft.com/office/drawing/2014/main" id="{29727891-5EF7-F6B5-D4C2-300DBDAB494A}"/>
                  </a:ext>
                </a:extLst>
              </p:cNvPr>
              <p:cNvSpPr/>
              <p:nvPr/>
            </p:nvSpPr>
            <p:spPr>
              <a:xfrm>
                <a:off x="2375412" y="2491522"/>
                <a:ext cx="70046" cy="70046"/>
              </a:xfrm>
              <a:custGeom>
                <a:avLst/>
                <a:gdLst>
                  <a:gd name="connsiteX0" fmla="*/ 35023 w 70046"/>
                  <a:gd name="connsiteY0" fmla="*/ 70046 h 70046"/>
                  <a:gd name="connsiteX1" fmla="*/ 0 w 70046"/>
                  <a:gd name="connsiteY1" fmla="*/ 35023 h 70046"/>
                  <a:gd name="connsiteX2" fmla="*/ 35023 w 70046"/>
                  <a:gd name="connsiteY2" fmla="*/ 0 h 70046"/>
                  <a:gd name="connsiteX3" fmla="*/ 70046 w 70046"/>
                  <a:gd name="connsiteY3" fmla="*/ 35023 h 70046"/>
                  <a:gd name="connsiteX4" fmla="*/ 35023 w 70046"/>
                  <a:gd name="connsiteY4" fmla="*/ 70046 h 70046"/>
                  <a:gd name="connsiteX5" fmla="*/ 35023 w 70046"/>
                  <a:gd name="connsiteY5" fmla="*/ 12217 h 70046"/>
                  <a:gd name="connsiteX6" fmla="*/ 12217 w 70046"/>
                  <a:gd name="connsiteY6" fmla="*/ 35023 h 70046"/>
                  <a:gd name="connsiteX7" fmla="*/ 35023 w 70046"/>
                  <a:gd name="connsiteY7" fmla="*/ 57829 h 70046"/>
                  <a:gd name="connsiteX8" fmla="*/ 57829 w 70046"/>
                  <a:gd name="connsiteY8" fmla="*/ 35023 h 70046"/>
                  <a:gd name="connsiteX9" fmla="*/ 35023 w 70046"/>
                  <a:gd name="connsiteY9" fmla="*/ 12217 h 700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0046" h="70046">
                    <a:moveTo>
                      <a:pt x="35023" y="70046"/>
                    </a:moveTo>
                    <a:cubicBezTo>
                      <a:pt x="15475" y="70046"/>
                      <a:pt x="0" y="54571"/>
                      <a:pt x="0" y="35023"/>
                    </a:cubicBezTo>
                    <a:cubicBezTo>
                      <a:pt x="0" y="15475"/>
                      <a:pt x="15475" y="0"/>
                      <a:pt x="35023" y="0"/>
                    </a:cubicBezTo>
                    <a:cubicBezTo>
                      <a:pt x="54571" y="0"/>
                      <a:pt x="70046" y="15475"/>
                      <a:pt x="70046" y="35023"/>
                    </a:cubicBezTo>
                    <a:cubicBezTo>
                      <a:pt x="70046" y="54571"/>
                      <a:pt x="54571" y="70046"/>
                      <a:pt x="35023" y="70046"/>
                    </a:cubicBezTo>
                    <a:close/>
                    <a:moveTo>
                      <a:pt x="35023" y="12217"/>
                    </a:moveTo>
                    <a:cubicBezTo>
                      <a:pt x="22806" y="12217"/>
                      <a:pt x="12217" y="22806"/>
                      <a:pt x="12217" y="35023"/>
                    </a:cubicBezTo>
                    <a:cubicBezTo>
                      <a:pt x="12217" y="47241"/>
                      <a:pt x="22806" y="57829"/>
                      <a:pt x="35023" y="57829"/>
                    </a:cubicBezTo>
                    <a:cubicBezTo>
                      <a:pt x="47240" y="57829"/>
                      <a:pt x="57829" y="47241"/>
                      <a:pt x="57829" y="35023"/>
                    </a:cubicBezTo>
                    <a:cubicBezTo>
                      <a:pt x="57829" y="22806"/>
                      <a:pt x="48055" y="12217"/>
                      <a:pt x="35023" y="1221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814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400" b="0" i="0" u="none" strike="noStrike" kern="1200" cap="none" spc="0" normalizeH="0" baseline="0" noProof="0">
                  <a:ln>
                    <a:noFill/>
                  </a:ln>
                  <a:solidFill>
                    <a:srgbClr val="59B2A0"/>
                  </a:solidFill>
                  <a:effectLst/>
                  <a:uLnTx/>
                  <a:uFillTx/>
                  <a:latin typeface="Object Sans" pitchFamily="2" charset="77"/>
                  <a:cs typeface="Arial" panose="020B0604020202020204" pitchFamily="34" charset="0"/>
                </a:endParaRPr>
              </a:p>
            </p:txBody>
          </p:sp>
          <p:sp>
            <p:nvSpPr>
              <p:cNvPr id="153" name="Freeform: Shape 24">
                <a:extLst>
                  <a:ext uri="{FF2B5EF4-FFF2-40B4-BE49-F238E27FC236}">
                    <a16:creationId xmlns:a16="http://schemas.microsoft.com/office/drawing/2014/main" id="{3909AB75-956E-C344-35DD-DB0EDE70DBE7}"/>
                  </a:ext>
                </a:extLst>
              </p:cNvPr>
              <p:cNvSpPr/>
              <p:nvPr/>
            </p:nvSpPr>
            <p:spPr>
              <a:xfrm>
                <a:off x="2332244" y="2447540"/>
                <a:ext cx="156381" cy="223170"/>
              </a:xfrm>
              <a:custGeom>
                <a:avLst/>
                <a:gdLst>
                  <a:gd name="connsiteX0" fmla="*/ 78191 w 156381"/>
                  <a:gd name="connsiteY0" fmla="*/ 223170 h 223170"/>
                  <a:gd name="connsiteX1" fmla="*/ 73304 w 156381"/>
                  <a:gd name="connsiteY1" fmla="*/ 220727 h 223170"/>
                  <a:gd name="connsiteX2" fmla="*/ 0 w 156381"/>
                  <a:gd name="connsiteY2" fmla="*/ 79006 h 223170"/>
                  <a:gd name="connsiteX3" fmla="*/ 78191 w 156381"/>
                  <a:gd name="connsiteY3" fmla="*/ 0 h 223170"/>
                  <a:gd name="connsiteX4" fmla="*/ 156382 w 156381"/>
                  <a:gd name="connsiteY4" fmla="*/ 79006 h 223170"/>
                  <a:gd name="connsiteX5" fmla="*/ 83078 w 156381"/>
                  <a:gd name="connsiteY5" fmla="*/ 220727 h 223170"/>
                  <a:gd name="connsiteX6" fmla="*/ 78191 w 156381"/>
                  <a:gd name="connsiteY6" fmla="*/ 223170 h 223170"/>
                  <a:gd name="connsiteX7" fmla="*/ 78191 w 156381"/>
                  <a:gd name="connsiteY7" fmla="*/ 12217 h 223170"/>
                  <a:gd name="connsiteX8" fmla="*/ 12217 w 156381"/>
                  <a:gd name="connsiteY8" fmla="*/ 79006 h 223170"/>
                  <a:gd name="connsiteX9" fmla="*/ 78191 w 156381"/>
                  <a:gd name="connsiteY9" fmla="*/ 206880 h 223170"/>
                  <a:gd name="connsiteX10" fmla="*/ 144165 w 156381"/>
                  <a:gd name="connsiteY10" fmla="*/ 79006 h 223170"/>
                  <a:gd name="connsiteX11" fmla="*/ 78191 w 156381"/>
                  <a:gd name="connsiteY11" fmla="*/ 12217 h 2231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56381" h="223170">
                    <a:moveTo>
                      <a:pt x="78191" y="223170"/>
                    </a:moveTo>
                    <a:cubicBezTo>
                      <a:pt x="76562" y="223170"/>
                      <a:pt x="74119" y="222355"/>
                      <a:pt x="73304" y="220727"/>
                    </a:cubicBezTo>
                    <a:cubicBezTo>
                      <a:pt x="70046" y="216654"/>
                      <a:pt x="0" y="120544"/>
                      <a:pt x="0" y="79006"/>
                    </a:cubicBezTo>
                    <a:cubicBezTo>
                      <a:pt x="0" y="35837"/>
                      <a:pt x="35023" y="0"/>
                      <a:pt x="78191" y="0"/>
                    </a:cubicBezTo>
                    <a:cubicBezTo>
                      <a:pt x="121359" y="0"/>
                      <a:pt x="156382" y="35023"/>
                      <a:pt x="156382" y="79006"/>
                    </a:cubicBezTo>
                    <a:cubicBezTo>
                      <a:pt x="156382" y="120544"/>
                      <a:pt x="86336" y="216654"/>
                      <a:pt x="83078" y="220727"/>
                    </a:cubicBezTo>
                    <a:cubicBezTo>
                      <a:pt x="82263" y="222355"/>
                      <a:pt x="80634" y="223170"/>
                      <a:pt x="78191" y="223170"/>
                    </a:cubicBezTo>
                    <a:close/>
                    <a:moveTo>
                      <a:pt x="78191" y="12217"/>
                    </a:moveTo>
                    <a:cubicBezTo>
                      <a:pt x="41539" y="12217"/>
                      <a:pt x="12217" y="42354"/>
                      <a:pt x="12217" y="79006"/>
                    </a:cubicBezTo>
                    <a:cubicBezTo>
                      <a:pt x="12217" y="107513"/>
                      <a:pt x="56200" y="175115"/>
                      <a:pt x="78191" y="206880"/>
                    </a:cubicBezTo>
                    <a:cubicBezTo>
                      <a:pt x="100182" y="175930"/>
                      <a:pt x="144165" y="108327"/>
                      <a:pt x="144165" y="79006"/>
                    </a:cubicBezTo>
                    <a:cubicBezTo>
                      <a:pt x="144979" y="42354"/>
                      <a:pt x="114843" y="12217"/>
                      <a:pt x="78191" y="12217"/>
                    </a:cubicBezTo>
                    <a:close/>
                  </a:path>
                </a:pathLst>
              </a:custGeom>
              <a:solidFill>
                <a:srgbClr val="94795D"/>
              </a:solidFill>
              <a:ln w="814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400" b="0" i="0" u="none" strike="noStrike" kern="1200" cap="none" spc="0" normalizeH="0" baseline="0" noProof="0">
                  <a:ln>
                    <a:noFill/>
                  </a:ln>
                  <a:solidFill>
                    <a:srgbClr val="59B2A0"/>
                  </a:solidFill>
                  <a:effectLst/>
                  <a:uLnTx/>
                  <a:uFillTx/>
                  <a:latin typeface="Object Sans" pitchFamily="2" charset="77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150" name="TextBox 149">
              <a:extLst>
                <a:ext uri="{FF2B5EF4-FFF2-40B4-BE49-F238E27FC236}">
                  <a16:creationId xmlns:a16="http://schemas.microsoft.com/office/drawing/2014/main" id="{67358781-6865-0DB1-D198-00E328C92A97}"/>
                </a:ext>
              </a:extLst>
            </p:cNvPr>
            <p:cNvSpPr txBox="1"/>
            <p:nvPr/>
          </p:nvSpPr>
          <p:spPr>
            <a:xfrm>
              <a:off x="6241258" y="3774348"/>
              <a:ext cx="2680953" cy="439800"/>
            </a:xfrm>
            <a:prstGeom prst="rect">
              <a:avLst/>
            </a:prstGeom>
            <a:noFill/>
          </p:spPr>
          <p:txBody>
            <a:bodyPr wrap="square" lIns="91440" tIns="45720" rIns="91440" bIns="45720" anchor="t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ts val="14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50" b="0" i="0" u="none" strike="noStrike" kern="1200" cap="none" spc="0" normalizeH="0" baseline="0" noProof="0">
                  <a:ln>
                    <a:noFill/>
                  </a:ln>
                  <a:effectLst/>
                  <a:uLnTx/>
                  <a:uFillTx/>
                  <a:latin typeface="Object Sans" pitchFamily="2" charset="77"/>
                  <a:cs typeface="Arial"/>
                </a:rPr>
                <a:t>Global </a:t>
              </a:r>
              <a:r>
                <a:rPr kumimoji="0" lang="en-US" sz="1050" b="0" i="0" u="none" strike="noStrike" kern="1200" cap="none" spc="0" normalizeH="0" baseline="0" noProof="0">
                  <a:ln>
                    <a:noFill/>
                  </a:ln>
                  <a:effectLst/>
                  <a:uLnTx/>
                  <a:uFillTx/>
                  <a:latin typeface="Object Sans" pitchFamily="2" charset="77"/>
                  <a:cs typeface="Arial"/>
                </a:rPr>
                <a:t>presence</a:t>
              </a:r>
              <a:br>
                <a:rPr lang="fr-FR" sz="1050" b="0" i="0" u="none" strike="noStrike" kern="1200" cap="none" spc="0" normalizeH="0" baseline="0" noProof="0">
                  <a:ln>
                    <a:noFill/>
                  </a:ln>
                  <a:effectLst/>
                  <a:uLnTx/>
                  <a:uFillTx/>
                  <a:latin typeface="Object Sans" pitchFamily="2" charset="77"/>
                  <a:cs typeface="Arial" panose="020B0604020202020204" pitchFamily="34" charset="0"/>
                </a:rPr>
              </a:br>
              <a:r>
                <a:rPr kumimoji="0" lang="fr-FR" sz="1050" b="0" i="0" u="none" strike="noStrike" kern="1200" cap="none" spc="0" normalizeH="0" baseline="0" noProof="0">
                  <a:ln>
                    <a:noFill/>
                  </a:ln>
                  <a:effectLst/>
                  <a:uLnTx/>
                  <a:uFillTx/>
                  <a:latin typeface="Object Sans" pitchFamily="2" charset="77"/>
                  <a:cs typeface="Arial"/>
                </a:rPr>
                <a:t> (USA, UK, Europe, Japan)</a:t>
              </a:r>
              <a:endParaRPr kumimoji="0" lang="en-GB" sz="1050" b="0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Object Sans" pitchFamily="2" charset="77"/>
                <a:cs typeface="Arial"/>
              </a:endParaRPr>
            </a:p>
          </p:txBody>
        </p:sp>
      </p:grpSp>
      <p:pic>
        <p:nvPicPr>
          <p:cNvPr id="155" name="Picture 154">
            <a:extLst>
              <a:ext uri="{FF2B5EF4-FFF2-40B4-BE49-F238E27FC236}">
                <a16:creationId xmlns:a16="http://schemas.microsoft.com/office/drawing/2014/main" id="{5B015FE7-0363-7E56-B54A-7FCE9AF0755B}"/>
              </a:ext>
            </a:extLst>
          </p:cNvPr>
          <p:cNvPicPr>
            <a:picLocks noChangeAspect="1"/>
          </p:cNvPicPr>
          <p:nvPr/>
        </p:nvPicPr>
        <p:blipFill>
          <a:blip r:embed="rId17">
            <a:duotone>
              <a:prstClr val="black"/>
              <a:schemeClr val="tx1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9064590" y="1485435"/>
            <a:ext cx="1205265" cy="258473"/>
          </a:xfrm>
          <a:prstGeom prst="rect">
            <a:avLst/>
          </a:prstGeom>
        </p:spPr>
      </p:pic>
      <p:pic>
        <p:nvPicPr>
          <p:cNvPr id="156" name="Picture 155">
            <a:extLst>
              <a:ext uri="{FF2B5EF4-FFF2-40B4-BE49-F238E27FC236}">
                <a16:creationId xmlns:a16="http://schemas.microsoft.com/office/drawing/2014/main" id="{689D30C9-C582-AED3-E2E4-EA8168568A83}"/>
              </a:ext>
            </a:extLst>
          </p:cNvPr>
          <p:cNvPicPr>
            <a:picLocks noChangeAspect="1"/>
          </p:cNvPicPr>
          <p:nvPr/>
        </p:nvPicPr>
        <p:blipFill>
          <a:blip r:embed="rId18">
            <a:duotone>
              <a:prstClr val="black"/>
              <a:schemeClr val="tx1">
                <a:lumMod val="20000"/>
                <a:lumOff val="80000"/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10499121" y="1406580"/>
            <a:ext cx="275139" cy="365935"/>
          </a:xfrm>
          <a:prstGeom prst="rect">
            <a:avLst/>
          </a:prstGeom>
        </p:spPr>
      </p:pic>
      <p:pic>
        <p:nvPicPr>
          <p:cNvPr id="157" name="Picture 156">
            <a:extLst>
              <a:ext uri="{FF2B5EF4-FFF2-40B4-BE49-F238E27FC236}">
                <a16:creationId xmlns:a16="http://schemas.microsoft.com/office/drawing/2014/main" id="{98FD2CAF-069C-B9EF-015B-34B38C27CA51}"/>
              </a:ext>
            </a:extLst>
          </p:cNvPr>
          <p:cNvPicPr>
            <a:picLocks noChangeAspect="1"/>
          </p:cNvPicPr>
          <p:nvPr/>
        </p:nvPicPr>
        <p:blipFill>
          <a:blip r:embed="rId19">
            <a:duotone>
              <a:prstClr val="black"/>
              <a:schemeClr val="accent5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10499121" y="1884963"/>
            <a:ext cx="830640" cy="213825"/>
          </a:xfrm>
          <a:prstGeom prst="rect">
            <a:avLst/>
          </a:prstGeom>
        </p:spPr>
      </p:pic>
      <p:pic>
        <p:nvPicPr>
          <p:cNvPr id="158" name="Picture 157">
            <a:extLst>
              <a:ext uri="{FF2B5EF4-FFF2-40B4-BE49-F238E27FC236}">
                <a16:creationId xmlns:a16="http://schemas.microsoft.com/office/drawing/2014/main" id="{B99816CB-DAE4-67E9-978A-FC7458EE201F}"/>
              </a:ext>
            </a:extLst>
          </p:cNvPr>
          <p:cNvPicPr>
            <a:picLocks noChangeAspect="1"/>
          </p:cNvPicPr>
          <p:nvPr/>
        </p:nvPicPr>
        <p:blipFill>
          <a:blip r:embed="rId20">
            <a:duotone>
              <a:prstClr val="black"/>
              <a:schemeClr val="tx1">
                <a:lumMod val="20000"/>
                <a:lumOff val="80000"/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10933192" y="1458000"/>
            <a:ext cx="384996" cy="316339"/>
          </a:xfrm>
          <a:prstGeom prst="rect">
            <a:avLst/>
          </a:prstGeom>
        </p:spPr>
      </p:pic>
      <p:pic>
        <p:nvPicPr>
          <p:cNvPr id="159" name="Picture 2" descr="Airbus Logo, symbol, meaning, history, PNG, brand">
            <a:extLst>
              <a:ext uri="{FF2B5EF4-FFF2-40B4-BE49-F238E27FC236}">
                <a16:creationId xmlns:a16="http://schemas.microsoft.com/office/drawing/2014/main" id="{54A80E27-AE6C-571B-FB87-E6ABBB17FC4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1">
            <a:duotone>
              <a:prstClr val="black"/>
              <a:schemeClr val="tx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16175" y="1798194"/>
            <a:ext cx="772948" cy="4347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0" name="Picture 2" descr="Mitsui &amp; Co Ltd | PotatoPro">
            <a:extLst>
              <a:ext uri="{FF2B5EF4-FFF2-40B4-BE49-F238E27FC236}">
                <a16:creationId xmlns:a16="http://schemas.microsoft.com/office/drawing/2014/main" id="{2DE55EA1-D0BE-A7F2-B34B-5467A2CB386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tx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10387" y="1805537"/>
            <a:ext cx="1015021" cy="4990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1" name="TextBox 160">
            <a:extLst>
              <a:ext uri="{FF2B5EF4-FFF2-40B4-BE49-F238E27FC236}">
                <a16:creationId xmlns:a16="http://schemas.microsoft.com/office/drawing/2014/main" id="{3D135E2B-BD16-E051-9264-4F5438F21ACC}"/>
              </a:ext>
            </a:extLst>
          </p:cNvPr>
          <p:cNvSpPr txBox="1"/>
          <p:nvPr/>
        </p:nvSpPr>
        <p:spPr>
          <a:xfrm>
            <a:off x="3444566" y="4860739"/>
            <a:ext cx="2120200" cy="877100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 algn="ctr">
              <a:lnSpc>
                <a:spcPts val="4800"/>
              </a:lnSpc>
              <a:defRPr/>
            </a:pPr>
            <a:r>
              <a:rPr lang="en-GB" sz="2800" b="1">
                <a:solidFill>
                  <a:srgbClr val="59B2A0"/>
                </a:solidFill>
                <a:latin typeface="Object Sans Thin" pitchFamily="2" charset="77"/>
                <a:cs typeface="Arial"/>
              </a:rPr>
              <a:t>&gt;1.8M </a:t>
            </a:r>
            <a:endParaRPr kumimoji="0" lang="en-GB" sz="2800" b="1" u="none" strike="noStrike" kern="1200" cap="none" spc="0" normalizeH="0" baseline="0" noProof="0">
              <a:ln>
                <a:noFill/>
              </a:ln>
              <a:solidFill>
                <a:srgbClr val="59B2A0"/>
              </a:solidFill>
              <a:effectLst/>
              <a:uLnTx/>
              <a:uFillTx/>
              <a:latin typeface="Object Sans Thin" pitchFamily="2" charset="77"/>
              <a:cs typeface="Arial" panose="020B0604020202020204" pitchFamily="34" charset="0"/>
            </a:endParaRPr>
          </a:p>
          <a:p>
            <a:pPr algn="ctr">
              <a:lnSpc>
                <a:spcPts val="1400"/>
              </a:lnSpc>
              <a:defRPr/>
            </a:pPr>
            <a:r>
              <a:rPr lang="en-GB" sz="1050">
                <a:latin typeface="Object Sans Thin" pitchFamily="2" charset="77"/>
                <a:cs typeface="Arial"/>
              </a:rPr>
              <a:t>Downloads of TKET</a:t>
            </a:r>
          </a:p>
        </p:txBody>
      </p:sp>
      <p:pic>
        <p:nvPicPr>
          <p:cNvPr id="3" name="Graphic 2">
            <a:extLst>
              <a:ext uri="{FF2B5EF4-FFF2-40B4-BE49-F238E27FC236}">
                <a16:creationId xmlns:a16="http://schemas.microsoft.com/office/drawing/2014/main" id="{1613E6A1-DB74-2E72-931B-C4352BD6F83B}"/>
              </a:ext>
            </a:extLst>
          </p:cNvPr>
          <p:cNvPicPr>
            <a:picLocks noChangeAspect="1"/>
          </p:cNvPicPr>
          <p:nvPr/>
        </p:nvPicPr>
        <p:blipFill>
          <a:blip r:embed="rId23">
            <a:extLst>
              <a:ext uri="{96DAC541-7B7A-43D3-8B79-37D633B846F1}">
                <asvg:svgBlip xmlns:asvg="http://schemas.microsoft.com/office/drawing/2016/SVG/main" r:embed="rId24"/>
              </a:ext>
            </a:extLst>
          </a:blip>
          <a:stretch>
            <a:fillRect/>
          </a:stretch>
        </p:blipFill>
        <p:spPr>
          <a:xfrm>
            <a:off x="706582" y="270728"/>
            <a:ext cx="3243889" cy="5352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38587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DB0492CA-1D36-AB0A-0B54-933D96DA13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1" y="421639"/>
            <a:ext cx="10515600" cy="804487"/>
          </a:xfrm>
        </p:spPr>
        <p:txBody>
          <a:bodyPr>
            <a:normAutofit/>
          </a:bodyPr>
          <a:lstStyle/>
          <a:p>
            <a:r>
              <a:rPr lang="en-US">
                <a:latin typeface="Arial"/>
                <a:cs typeface="Arial"/>
              </a:rPr>
              <a:t>Integrated approach to accelerated quantum computing</a:t>
            </a:r>
            <a:endParaRPr lang="en-US"/>
          </a:p>
        </p:txBody>
      </p:sp>
      <p:pic>
        <p:nvPicPr>
          <p:cNvPr id="79" name="Picture 78">
            <a:extLst>
              <a:ext uri="{FF2B5EF4-FFF2-40B4-BE49-F238E27FC236}">
                <a16:creationId xmlns:a16="http://schemas.microsoft.com/office/drawing/2014/main" id="{90F6226C-5274-D8A4-FE83-0A1FA212DAEE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b="36774"/>
          <a:stretch/>
        </p:blipFill>
        <p:spPr>
          <a:xfrm>
            <a:off x="0" y="1568773"/>
            <a:ext cx="12192000" cy="3202922"/>
          </a:xfrm>
          <a:prstGeom prst="rect">
            <a:avLst/>
          </a:prstGeom>
        </p:spPr>
      </p:pic>
      <p:pic>
        <p:nvPicPr>
          <p:cNvPr id="80" name="Picture 79">
            <a:extLst>
              <a:ext uri="{FF2B5EF4-FFF2-40B4-BE49-F238E27FC236}">
                <a16:creationId xmlns:a16="http://schemas.microsoft.com/office/drawing/2014/main" id="{4622C0F4-80F3-0807-C35D-7D8737ACCDFF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74895"/>
          <a:stretch/>
        </p:blipFill>
        <p:spPr>
          <a:xfrm>
            <a:off x="0" y="4771699"/>
            <a:ext cx="12192000" cy="12717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53260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D80B247F-2E95-5908-EF70-150DB753BA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60705" y="421640"/>
            <a:ext cx="7064496" cy="381000"/>
          </a:xfrm>
        </p:spPr>
        <p:txBody>
          <a:bodyPr/>
          <a:lstStyle/>
          <a:p>
            <a:r>
              <a:rPr lang="en-US"/>
              <a:t> QCCD Trapped-Ion Architecture</a:t>
            </a:r>
            <a:br>
              <a:rPr lang="en-US"/>
            </a:br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FC6D9B5-3D1E-D2C6-58DC-D6DE67AA6640}"/>
              </a:ext>
            </a:extLst>
          </p:cNvPr>
          <p:cNvSpPr/>
          <p:nvPr/>
        </p:nvSpPr>
        <p:spPr>
          <a:xfrm>
            <a:off x="343965" y="1363478"/>
            <a:ext cx="11741376" cy="4543413"/>
          </a:xfrm>
          <a:prstGeom prst="rect">
            <a:avLst/>
          </a:prstGeom>
          <a:solidFill>
            <a:srgbClr val="FFFFFF">
              <a:alpha val="89804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2C0C4F8B-8B72-37D2-65AF-B5AB20F596D4}"/>
              </a:ext>
            </a:extLst>
          </p:cNvPr>
          <p:cNvSpPr/>
          <p:nvPr/>
        </p:nvSpPr>
        <p:spPr>
          <a:xfrm>
            <a:off x="1" y="1082360"/>
            <a:ext cx="8061776" cy="439533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Quantum Charge Coupled Device (QCCD) Architecture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F0BCBF31-FC4C-7293-C06E-157EF09744A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6378" y="2430851"/>
            <a:ext cx="10727176" cy="923036"/>
          </a:xfrm>
          <a:prstGeom prst="rect">
            <a:avLst/>
          </a:prstGeom>
        </p:spPr>
      </p:pic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DCD2241F-F52A-8CD8-4EB5-82FBA8313002}"/>
              </a:ext>
            </a:extLst>
          </p:cNvPr>
          <p:cNvSpPr txBox="1">
            <a:spLocks/>
          </p:cNvSpPr>
          <p:nvPr/>
        </p:nvSpPr>
        <p:spPr>
          <a:xfrm>
            <a:off x="3721198" y="3760756"/>
            <a:ext cx="4402139" cy="512304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  <a:defRPr sz="2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28600" indent="-2286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 typeface="Honeywell Sans" panose="02010503040101060203" pitchFamily="50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60375" indent="-2286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‒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0" indent="0" algn="l" defTabSz="914400" rtl="0" eaLnBrk="1" latinLnBrk="0" hangingPunct="1">
              <a:lnSpc>
                <a:spcPct val="100000"/>
              </a:lnSpc>
              <a:spcBef>
                <a:spcPts val="800"/>
              </a:spcBef>
              <a:spcAft>
                <a:spcPts val="1000"/>
              </a:spcAft>
              <a:buFont typeface="Arial" panose="020B0604020202020204" pitchFamily="34" charset="0"/>
              <a:buNone/>
              <a:defRPr sz="2400" b="1" kern="1200" baseline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>
                <a:ln>
                  <a:noFill/>
                </a:ln>
                <a:solidFill>
                  <a:srgbClr val="2F414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H1 Generation Ion Trap Architecture</a:t>
            </a:r>
            <a:endParaRPr kumimoji="0" lang="en-US" sz="1600" b="1" i="0" u="none" strike="noStrike" kern="1200" cap="none" spc="0" normalizeH="0" baseline="0" noProof="0">
              <a:ln>
                <a:noFill/>
              </a:ln>
              <a:solidFill>
                <a:srgbClr val="2F414F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3" name="Text Placeholder 4">
            <a:extLst>
              <a:ext uri="{FF2B5EF4-FFF2-40B4-BE49-F238E27FC236}">
                <a16:creationId xmlns:a16="http://schemas.microsoft.com/office/drawing/2014/main" id="{EE33E6D2-5B45-A423-F01D-F507CAE85035}"/>
              </a:ext>
            </a:extLst>
          </p:cNvPr>
          <p:cNvSpPr txBox="1">
            <a:spLocks/>
          </p:cNvSpPr>
          <p:nvPr/>
        </p:nvSpPr>
        <p:spPr>
          <a:xfrm>
            <a:off x="800534" y="4344952"/>
            <a:ext cx="3641917" cy="607213"/>
          </a:xfrm>
          <a:prstGeom prst="rect">
            <a:avLst/>
          </a:prstGeom>
        </p:spPr>
        <p:txBody>
          <a:bodyPr/>
          <a:lstStyle>
            <a:lvl1pPr marL="169863" indent="-169863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00000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Arial" pitchFamily="34" charset="0"/>
                <a:ea typeface="Arial" charset="0"/>
                <a:cs typeface="Arial" pitchFamily="34" charset="0"/>
              </a:defRPr>
            </a:lvl1pPr>
            <a:lvl2pPr marL="627063" indent="-169863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-"/>
              <a:defRPr kern="1200">
                <a:solidFill>
                  <a:schemeClr val="tx1"/>
                </a:solidFill>
                <a:latin typeface="Arial" pitchFamily="34" charset="0"/>
                <a:ea typeface="Arial" charset="0"/>
                <a:cs typeface="Arial" pitchFamily="34" charset="0"/>
              </a:defRPr>
            </a:lvl2pPr>
            <a:lvl3pPr marL="1084263" indent="-169863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7F7F7F"/>
              </a:buClr>
              <a:buSzPct val="90000"/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Arial" pitchFamily="34" charset="0"/>
                <a:ea typeface="Arial" charset="0"/>
                <a:cs typeface="Arial" pitchFamily="34" charset="0"/>
              </a:defRPr>
            </a:lvl3pPr>
            <a:lvl4pPr marL="16002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Helvetica Neue"/>
                <a:ea typeface="Helvetica Neue"/>
                <a:cs typeface="Helvetica Neue"/>
              </a:defRPr>
            </a:lvl4pPr>
            <a:lvl5pPr marL="20574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Helvetica Neue"/>
                <a:ea typeface="Helvetica Neue"/>
                <a:cs typeface="Helvetica Neue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C00000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2F414F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Quantum bits (qubits) are stored in the electronic states of </a:t>
            </a:r>
            <a:r>
              <a:rPr kumimoji="0" lang="en-US" sz="1400" b="1" i="0" u="none" strike="noStrike" kern="1200" cap="none" spc="0" normalizeH="0" baseline="0" noProof="0">
                <a:ln>
                  <a:noFill/>
                </a:ln>
                <a:solidFill>
                  <a:srgbClr val="2F414F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IDENTICAL</a:t>
            </a:r>
            <a:r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2F414F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Yb</a:t>
            </a:r>
            <a:r>
              <a:rPr kumimoji="0" lang="en-US" sz="1400" b="0" i="0" u="none" strike="noStrike" kern="1200" cap="none" spc="0" normalizeH="0" baseline="30000" noProof="0">
                <a:ln>
                  <a:noFill/>
                </a:ln>
                <a:solidFill>
                  <a:srgbClr val="2F414F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+</a:t>
            </a:r>
            <a:r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2F414F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ions</a:t>
            </a:r>
          </a:p>
          <a:p>
            <a:pPr marL="214303" marR="0" lvl="0" indent="-214303" algn="l" defTabSz="4572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C0000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2F414F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C00000"/>
              </a:buClr>
              <a:buSzTx/>
              <a:buFont typeface="Arial" panose="020B0604020202020204" pitchFamily="34" charset="0"/>
              <a:buNone/>
              <a:tabLst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2F414F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C00000"/>
              </a:buClr>
              <a:buSzTx/>
              <a:buFont typeface="Arial" panose="020B0604020202020204" pitchFamily="34" charset="0"/>
              <a:buNone/>
              <a:tabLst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2F414F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C00000"/>
              </a:buClr>
              <a:buSzTx/>
              <a:buFont typeface="Arial" panose="020B0604020202020204" pitchFamily="34" charset="0"/>
              <a:buNone/>
              <a:tabLst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2F414F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C00000"/>
              </a:buClr>
              <a:buSzTx/>
              <a:buFont typeface="Arial" panose="020B0604020202020204" pitchFamily="34" charset="0"/>
              <a:buNone/>
              <a:tabLst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2F414F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214303" marR="0" lvl="0" indent="-214303" algn="l" defTabSz="4572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C0000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2F414F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C00000"/>
              </a:buClr>
              <a:buSzTx/>
              <a:buFont typeface="Arial" panose="020B0604020202020204" pitchFamily="34" charset="0"/>
              <a:buNone/>
              <a:tabLst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2F414F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C00000"/>
              </a:buClr>
              <a:buSzTx/>
              <a:buFont typeface="Arial" panose="020B0604020202020204" pitchFamily="34" charset="0"/>
              <a:buNone/>
              <a:tabLst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2F414F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169863" marR="0" lvl="0" indent="-169863" algn="l" defTabSz="4572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C0000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2F414F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401F5B40-8BA1-2D87-406C-A163D4287480}"/>
              </a:ext>
            </a:extLst>
          </p:cNvPr>
          <p:cNvCxnSpPr>
            <a:cxnSpLocks/>
          </p:cNvCxnSpPr>
          <p:nvPr/>
        </p:nvCxnSpPr>
        <p:spPr>
          <a:xfrm>
            <a:off x="1502883" y="5206032"/>
            <a:ext cx="477201" cy="0"/>
          </a:xfrm>
          <a:prstGeom prst="line">
            <a:avLst/>
          </a:prstGeom>
          <a:ln w="38100" cmpd="sng">
            <a:solidFill>
              <a:schemeClr val="bg1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49AF392F-7871-55F4-B6DB-479CF9991F06}"/>
              </a:ext>
            </a:extLst>
          </p:cNvPr>
          <p:cNvCxnSpPr>
            <a:cxnSpLocks/>
          </p:cNvCxnSpPr>
          <p:nvPr/>
        </p:nvCxnSpPr>
        <p:spPr>
          <a:xfrm>
            <a:off x="1502883" y="5570698"/>
            <a:ext cx="477201" cy="0"/>
          </a:xfrm>
          <a:prstGeom prst="line">
            <a:avLst/>
          </a:prstGeom>
          <a:ln w="38100" cmpd="sng">
            <a:solidFill>
              <a:schemeClr val="bg1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303A9503-7D26-A8BE-F663-D2DF6B96F0B1}"/>
              </a:ext>
            </a:extLst>
          </p:cNvPr>
          <p:cNvSpPr txBox="1"/>
          <p:nvPr/>
        </p:nvSpPr>
        <p:spPr>
          <a:xfrm>
            <a:off x="678626" y="5204882"/>
            <a:ext cx="67678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30000" noProof="0">
                <a:ln>
                  <a:noFill/>
                </a:ln>
                <a:solidFill>
                  <a:srgbClr val="2F414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171</a:t>
            </a:r>
            <a:r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2F414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Yb</a:t>
            </a:r>
            <a:r>
              <a:rPr kumimoji="0" lang="en-US" sz="1400" b="0" i="0" u="none" strike="noStrike" kern="1200" cap="none" spc="0" normalizeH="0" baseline="30000" noProof="0">
                <a:ln>
                  <a:noFill/>
                </a:ln>
                <a:solidFill>
                  <a:srgbClr val="2F414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+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8622B237-45B0-775F-68A5-9C9350716285}"/>
                  </a:ext>
                </a:extLst>
              </p:cNvPr>
              <p:cNvSpPr txBox="1"/>
              <p:nvPr/>
            </p:nvSpPr>
            <p:spPr>
              <a:xfrm>
                <a:off x="1955230" y="5036755"/>
                <a:ext cx="573799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sz="14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2F414F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|</m:t>
                      </m:r>
                      <m:d>
                        <m:dPr>
                          <m:begChr m:val=""/>
                          <m:endChr m:val="⟩"/>
                          <m:ctrlPr>
                            <a:rPr kumimoji="0" lang="en-US" sz="14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2F414F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dPr>
                        <m:e>
                          <m:r>
                            <a:rPr kumimoji="0" lang="en-US" sz="1400" b="0" i="0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2F414F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1</m:t>
                          </m:r>
                        </m:e>
                      </m:d>
                    </m:oMath>
                  </m:oMathPara>
                </a14:m>
                <a:endParaRPr kumimoji="0" lang="en-US" sz="1400" b="0" i="0" u="none" strike="noStrike" kern="1200" cap="none" spc="0" normalizeH="0" baseline="0" noProof="0">
                  <a:ln>
                    <a:noFill/>
                  </a:ln>
                  <a:solidFill>
                    <a:srgbClr val="2F414F"/>
                  </a:solidFill>
                  <a:effectLst/>
                  <a:uLnTx/>
                  <a:uFillTx/>
                  <a:latin typeface="Object Sans" pitchFamily="2" charset="77"/>
                  <a:ea typeface="+mn-ea"/>
                  <a:cs typeface="+mn-cs"/>
                </a:endParaRPr>
              </a:p>
            </p:txBody>
          </p:sp>
        </mc:Choice>
        <mc:Fallback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8622B237-45B0-775F-68A5-9C935071628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55230" y="5036755"/>
                <a:ext cx="573799" cy="307777"/>
              </a:xfrm>
              <a:prstGeom prst="rect">
                <a:avLst/>
              </a:prstGeom>
              <a:blipFill>
                <a:blip r:embed="rId3"/>
                <a:stretch>
                  <a:fillRect l="-2174" t="-104000" r="-15217" b="-164000"/>
                </a:stretch>
              </a:blipFill>
            </p:spPr>
            <p:txBody>
              <a:bodyPr/>
              <a:lstStyle/>
              <a:p>
                <a:r>
                  <a:rPr lang="en-JP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04BDFF95-3EE5-9856-A184-3C83945260F5}"/>
                  </a:ext>
                </a:extLst>
              </p:cNvPr>
              <p:cNvSpPr txBox="1"/>
              <p:nvPr/>
            </p:nvSpPr>
            <p:spPr>
              <a:xfrm>
                <a:off x="1951915" y="5383376"/>
                <a:ext cx="573799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sz="14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2F414F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|</m:t>
                      </m:r>
                      <m:d>
                        <m:dPr>
                          <m:begChr m:val=""/>
                          <m:endChr m:val="⟩"/>
                          <m:ctrlPr>
                            <a:rPr kumimoji="0" lang="en-US" sz="14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2F414F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dPr>
                        <m:e>
                          <m:r>
                            <a:rPr kumimoji="0" lang="en-US" sz="1400" b="0" i="0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2F414F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0</m:t>
                          </m:r>
                        </m:e>
                      </m:d>
                    </m:oMath>
                  </m:oMathPara>
                </a14:m>
                <a:endParaRPr kumimoji="0" lang="en-US" sz="1400" b="0" i="0" u="none" strike="noStrike" kern="1200" cap="none" spc="0" normalizeH="0" baseline="0" noProof="0">
                  <a:ln>
                    <a:noFill/>
                  </a:ln>
                  <a:solidFill>
                    <a:srgbClr val="2F414F"/>
                  </a:solidFill>
                  <a:effectLst/>
                  <a:uLnTx/>
                  <a:uFillTx/>
                  <a:latin typeface="Object Sans" pitchFamily="2" charset="77"/>
                  <a:ea typeface="+mn-ea"/>
                  <a:cs typeface="+mn-cs"/>
                </a:endParaRPr>
              </a:p>
            </p:txBody>
          </p:sp>
        </mc:Choice>
        <mc:Fallback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04BDFF95-3EE5-9856-A184-3C83945260F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51915" y="5383376"/>
                <a:ext cx="573799" cy="307777"/>
              </a:xfrm>
              <a:prstGeom prst="rect">
                <a:avLst/>
              </a:prstGeom>
              <a:blipFill>
                <a:blip r:embed="rId4"/>
                <a:stretch>
                  <a:fillRect t="-100000" r="-15217" b="-157692"/>
                </a:stretch>
              </a:blipFill>
            </p:spPr>
            <p:txBody>
              <a:bodyPr/>
              <a:lstStyle/>
              <a:p>
                <a:r>
                  <a:rPr lang="en-JP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9" name="TextBox 18">
            <a:extLst>
              <a:ext uri="{FF2B5EF4-FFF2-40B4-BE49-F238E27FC236}">
                <a16:creationId xmlns:a16="http://schemas.microsoft.com/office/drawing/2014/main" id="{73886E66-DB31-DD45-3EB7-1BE5A6D44B5C}"/>
              </a:ext>
            </a:extLst>
          </p:cNvPr>
          <p:cNvSpPr txBox="1"/>
          <p:nvPr/>
        </p:nvSpPr>
        <p:spPr>
          <a:xfrm>
            <a:off x="8611781" y="5157424"/>
            <a:ext cx="67678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30000" noProof="0">
                <a:ln>
                  <a:noFill/>
                </a:ln>
                <a:solidFill>
                  <a:srgbClr val="2F414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138</a:t>
            </a:r>
            <a:r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2F414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Ba</a:t>
            </a:r>
            <a:r>
              <a:rPr kumimoji="0" lang="en-US" sz="1400" b="0" i="0" u="none" strike="noStrike" kern="1200" cap="none" spc="0" normalizeH="0" baseline="30000" noProof="0">
                <a:ln>
                  <a:noFill/>
                </a:ln>
                <a:solidFill>
                  <a:srgbClr val="2F414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+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BAFA605F-A6B1-DB5D-7BCB-DA49D2BCBD72}"/>
              </a:ext>
            </a:extLst>
          </p:cNvPr>
          <p:cNvSpPr txBox="1"/>
          <p:nvPr/>
        </p:nvSpPr>
        <p:spPr>
          <a:xfrm>
            <a:off x="9986531" y="5154108"/>
            <a:ext cx="120738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rgbClr val="2F414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Cooling ion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A8D41A34-F2A3-B702-7027-F4F10C468637}"/>
              </a:ext>
            </a:extLst>
          </p:cNvPr>
          <p:cNvSpPr txBox="1"/>
          <p:nvPr/>
        </p:nvSpPr>
        <p:spPr>
          <a:xfrm>
            <a:off x="2497457" y="5155968"/>
            <a:ext cx="156324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rgbClr val="2F414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Hyperfine qubit</a:t>
            </a: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96AAD8F2-A708-9C8F-08DF-CDEC7871FA7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81931" y="4398111"/>
            <a:ext cx="452093" cy="489993"/>
          </a:xfrm>
          <a:prstGeom prst="rect">
            <a:avLst/>
          </a:prstGeom>
        </p:spPr>
      </p:pic>
      <p:sp>
        <p:nvSpPr>
          <p:cNvPr id="23" name="Content Placeholder 2">
            <a:extLst>
              <a:ext uri="{FF2B5EF4-FFF2-40B4-BE49-F238E27FC236}">
                <a16:creationId xmlns:a16="http://schemas.microsoft.com/office/drawing/2014/main" id="{F2A326F8-A62F-76D5-B3E7-52C635084C58}"/>
              </a:ext>
            </a:extLst>
          </p:cNvPr>
          <p:cNvSpPr txBox="1">
            <a:spLocks/>
          </p:cNvSpPr>
          <p:nvPr/>
        </p:nvSpPr>
        <p:spPr>
          <a:xfrm>
            <a:off x="4619570" y="1556223"/>
            <a:ext cx="2292247" cy="593424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  <a:defRPr sz="2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28600" indent="-2286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 typeface="Honeywell Sans" panose="02010503040101060203" pitchFamily="50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60375" indent="-2286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‒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0" indent="0" algn="l" defTabSz="914400" rtl="0" eaLnBrk="1" latinLnBrk="0" hangingPunct="1">
              <a:lnSpc>
                <a:spcPct val="100000"/>
              </a:lnSpc>
              <a:spcBef>
                <a:spcPts val="800"/>
              </a:spcBef>
              <a:spcAft>
                <a:spcPts val="1000"/>
              </a:spcAft>
              <a:buFont typeface="Arial" panose="020B0604020202020204" pitchFamily="34" charset="0"/>
              <a:buNone/>
              <a:defRPr sz="2400" b="1" kern="1200" baseline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5 Dedicated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gate zones</a:t>
            </a:r>
            <a:endParaRPr kumimoji="0" 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C90A72D3-9BFC-58E7-2C91-CF731FA5E1D6}"/>
              </a:ext>
            </a:extLst>
          </p:cNvPr>
          <p:cNvGrpSpPr/>
          <p:nvPr/>
        </p:nvGrpSpPr>
        <p:grpSpPr>
          <a:xfrm>
            <a:off x="7392199" y="2744816"/>
            <a:ext cx="831569" cy="315695"/>
            <a:chOff x="10573551" y="1858207"/>
            <a:chExt cx="1092902" cy="414484"/>
          </a:xfrm>
        </p:grpSpPr>
        <p:pic>
          <p:nvPicPr>
            <p:cNvPr id="25" name="Picture 24">
              <a:extLst>
                <a:ext uri="{FF2B5EF4-FFF2-40B4-BE49-F238E27FC236}">
                  <a16:creationId xmlns:a16="http://schemas.microsoft.com/office/drawing/2014/main" id="{4AE0BB2F-B72B-E98A-5D9A-A3DA7FE247A2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1316854" y="1887840"/>
              <a:ext cx="349599" cy="355219"/>
            </a:xfrm>
            <a:prstGeom prst="rect">
              <a:avLst/>
            </a:prstGeom>
          </p:spPr>
        </p:pic>
        <p:pic>
          <p:nvPicPr>
            <p:cNvPr id="26" name="Picture 25">
              <a:extLst>
                <a:ext uri="{FF2B5EF4-FFF2-40B4-BE49-F238E27FC236}">
                  <a16:creationId xmlns:a16="http://schemas.microsoft.com/office/drawing/2014/main" id="{BC76C046-FBDA-0045-27A1-F23FCC852A56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10823554" y="1858207"/>
              <a:ext cx="407926" cy="414484"/>
            </a:xfrm>
            <a:prstGeom prst="rect">
              <a:avLst/>
            </a:prstGeom>
          </p:spPr>
        </p:pic>
        <p:pic>
          <p:nvPicPr>
            <p:cNvPr id="27" name="Picture 26">
              <a:extLst>
                <a:ext uri="{FF2B5EF4-FFF2-40B4-BE49-F238E27FC236}">
                  <a16:creationId xmlns:a16="http://schemas.microsoft.com/office/drawing/2014/main" id="{6881AA4F-DBC1-1E27-7271-17478438D62A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0573551" y="1887840"/>
              <a:ext cx="349599" cy="355219"/>
            </a:xfrm>
            <a:prstGeom prst="rect">
              <a:avLst/>
            </a:prstGeom>
          </p:spPr>
        </p:pic>
        <p:pic>
          <p:nvPicPr>
            <p:cNvPr id="28" name="Picture 27">
              <a:extLst>
                <a:ext uri="{FF2B5EF4-FFF2-40B4-BE49-F238E27FC236}">
                  <a16:creationId xmlns:a16="http://schemas.microsoft.com/office/drawing/2014/main" id="{9B212704-5746-5766-CE0F-F2420832C65B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11045628" y="1858207"/>
              <a:ext cx="407926" cy="414484"/>
            </a:xfrm>
            <a:prstGeom prst="rect">
              <a:avLst/>
            </a:prstGeom>
          </p:spPr>
        </p:pic>
      </p:grpSp>
      <p:pic>
        <p:nvPicPr>
          <p:cNvPr id="29" name="Picture 28">
            <a:extLst>
              <a:ext uri="{FF2B5EF4-FFF2-40B4-BE49-F238E27FC236}">
                <a16:creationId xmlns:a16="http://schemas.microsoft.com/office/drawing/2014/main" id="{F241F4D8-9900-F1DD-F573-8C181B43216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586291" y="5054831"/>
            <a:ext cx="310383" cy="315695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C75B1643-8FC6-7473-8D8D-66F39F6DC20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586291" y="5418392"/>
            <a:ext cx="310383" cy="315695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F5224280-EC25-741C-696A-4F36161DA9B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436876" y="5191309"/>
            <a:ext cx="266003" cy="270555"/>
          </a:xfrm>
          <a:prstGeom prst="rect">
            <a:avLst/>
          </a:prstGeom>
        </p:spPr>
      </p:pic>
      <p:grpSp>
        <p:nvGrpSpPr>
          <p:cNvPr id="32" name="Group 31">
            <a:extLst>
              <a:ext uri="{FF2B5EF4-FFF2-40B4-BE49-F238E27FC236}">
                <a16:creationId xmlns:a16="http://schemas.microsoft.com/office/drawing/2014/main" id="{6C9CD72F-EA90-A3AE-FBE3-6F251386EF75}"/>
              </a:ext>
            </a:extLst>
          </p:cNvPr>
          <p:cNvGrpSpPr/>
          <p:nvPr/>
        </p:nvGrpSpPr>
        <p:grpSpPr>
          <a:xfrm>
            <a:off x="8384609" y="2744816"/>
            <a:ext cx="831569" cy="315695"/>
            <a:chOff x="10573551" y="1858207"/>
            <a:chExt cx="1092902" cy="414484"/>
          </a:xfrm>
        </p:grpSpPr>
        <p:pic>
          <p:nvPicPr>
            <p:cNvPr id="33" name="Picture 32">
              <a:extLst>
                <a:ext uri="{FF2B5EF4-FFF2-40B4-BE49-F238E27FC236}">
                  <a16:creationId xmlns:a16="http://schemas.microsoft.com/office/drawing/2014/main" id="{81F6C6BE-F865-2477-66AE-5A1A15D41312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1316854" y="1887840"/>
              <a:ext cx="349599" cy="355219"/>
            </a:xfrm>
            <a:prstGeom prst="rect">
              <a:avLst/>
            </a:prstGeom>
          </p:spPr>
        </p:pic>
        <p:pic>
          <p:nvPicPr>
            <p:cNvPr id="34" name="Picture 33">
              <a:extLst>
                <a:ext uri="{FF2B5EF4-FFF2-40B4-BE49-F238E27FC236}">
                  <a16:creationId xmlns:a16="http://schemas.microsoft.com/office/drawing/2014/main" id="{A9C00135-64E8-07F2-5B66-F4B23980AFE9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10823554" y="1858207"/>
              <a:ext cx="407926" cy="414484"/>
            </a:xfrm>
            <a:prstGeom prst="rect">
              <a:avLst/>
            </a:prstGeom>
          </p:spPr>
        </p:pic>
        <p:pic>
          <p:nvPicPr>
            <p:cNvPr id="35" name="Picture 34">
              <a:extLst>
                <a:ext uri="{FF2B5EF4-FFF2-40B4-BE49-F238E27FC236}">
                  <a16:creationId xmlns:a16="http://schemas.microsoft.com/office/drawing/2014/main" id="{CE30C122-7F8F-0706-A5E6-3C3753C0844A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0573551" y="1887840"/>
              <a:ext cx="349599" cy="355219"/>
            </a:xfrm>
            <a:prstGeom prst="rect">
              <a:avLst/>
            </a:prstGeom>
          </p:spPr>
        </p:pic>
        <p:pic>
          <p:nvPicPr>
            <p:cNvPr id="36" name="Picture 35">
              <a:extLst>
                <a:ext uri="{FF2B5EF4-FFF2-40B4-BE49-F238E27FC236}">
                  <a16:creationId xmlns:a16="http://schemas.microsoft.com/office/drawing/2014/main" id="{F9C276F2-8818-7B34-256C-80F81FA1F9A4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11045628" y="1858207"/>
              <a:ext cx="407926" cy="414484"/>
            </a:xfrm>
            <a:prstGeom prst="rect">
              <a:avLst/>
            </a:prstGeom>
          </p:spPr>
        </p:pic>
      </p:grpSp>
      <p:sp>
        <p:nvSpPr>
          <p:cNvPr id="37" name="Content Placeholder 2">
            <a:extLst>
              <a:ext uri="{FF2B5EF4-FFF2-40B4-BE49-F238E27FC236}">
                <a16:creationId xmlns:a16="http://schemas.microsoft.com/office/drawing/2014/main" id="{F413E38C-BDE5-A7A0-3D60-E03D9E0D4E23}"/>
              </a:ext>
            </a:extLst>
          </p:cNvPr>
          <p:cNvSpPr txBox="1">
            <a:spLocks/>
          </p:cNvSpPr>
          <p:nvPr/>
        </p:nvSpPr>
        <p:spPr>
          <a:xfrm>
            <a:off x="1677078" y="1556223"/>
            <a:ext cx="2292247" cy="686727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  <a:defRPr sz="2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28600" indent="-2286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 typeface="Honeywell Sans" panose="02010503040101060203" pitchFamily="50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60375" indent="-2286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‒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0" indent="0" algn="l" defTabSz="914400" rtl="0" eaLnBrk="1" latinLnBrk="0" hangingPunct="1">
              <a:lnSpc>
                <a:spcPct val="100000"/>
              </a:lnSpc>
              <a:spcBef>
                <a:spcPts val="800"/>
              </a:spcBef>
              <a:spcAft>
                <a:spcPts val="1000"/>
              </a:spcAft>
              <a:buFont typeface="Arial" panose="020B0604020202020204" pitchFamily="34" charset="0"/>
              <a:buNone/>
              <a:defRPr sz="2400" b="1" kern="1200" baseline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Dedicated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storage zone</a:t>
            </a:r>
            <a:endParaRPr kumimoji="0" 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8" name="Content Placeholder 2">
            <a:extLst>
              <a:ext uri="{FF2B5EF4-FFF2-40B4-BE49-F238E27FC236}">
                <a16:creationId xmlns:a16="http://schemas.microsoft.com/office/drawing/2014/main" id="{3A92957E-0F92-CE30-BE7E-0FC6BF6C4DAA}"/>
              </a:ext>
            </a:extLst>
          </p:cNvPr>
          <p:cNvSpPr txBox="1">
            <a:spLocks/>
          </p:cNvSpPr>
          <p:nvPr/>
        </p:nvSpPr>
        <p:spPr>
          <a:xfrm>
            <a:off x="7677858" y="1556223"/>
            <a:ext cx="2292247" cy="602530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  <a:defRPr sz="2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28600" indent="-2286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 typeface="Honeywell Sans" panose="02010503040101060203" pitchFamily="50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60375" indent="-2286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‒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0" indent="0" algn="l" defTabSz="914400" rtl="0" eaLnBrk="1" latinLnBrk="0" hangingPunct="1">
              <a:lnSpc>
                <a:spcPct val="100000"/>
              </a:lnSpc>
              <a:spcBef>
                <a:spcPts val="800"/>
              </a:spcBef>
              <a:spcAft>
                <a:spcPts val="1000"/>
              </a:spcAft>
              <a:buFont typeface="Arial" panose="020B0604020202020204" pitchFamily="34" charset="0"/>
              <a:buNone/>
              <a:defRPr sz="2400" b="1" kern="1200" baseline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Dedicated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storage zone</a:t>
            </a:r>
            <a:endParaRPr kumimoji="0" 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9" name="Content Placeholder 2">
            <a:extLst>
              <a:ext uri="{FF2B5EF4-FFF2-40B4-BE49-F238E27FC236}">
                <a16:creationId xmlns:a16="http://schemas.microsoft.com/office/drawing/2014/main" id="{29C6D67B-6BA0-FB14-56C4-ACEA3FE3C732}"/>
              </a:ext>
            </a:extLst>
          </p:cNvPr>
          <p:cNvSpPr txBox="1">
            <a:spLocks/>
          </p:cNvSpPr>
          <p:nvPr/>
        </p:nvSpPr>
        <p:spPr>
          <a:xfrm>
            <a:off x="9546088" y="1556223"/>
            <a:ext cx="2292247" cy="676178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  <a:defRPr sz="2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28600" indent="-2286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 typeface="Honeywell Sans" panose="02010503040101060203" pitchFamily="50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60375" indent="-2286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‒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0" indent="0" algn="l" defTabSz="914400" rtl="0" eaLnBrk="1" latinLnBrk="0" hangingPunct="1">
              <a:lnSpc>
                <a:spcPct val="100000"/>
              </a:lnSpc>
              <a:spcBef>
                <a:spcPts val="800"/>
              </a:spcBef>
              <a:spcAft>
                <a:spcPts val="1000"/>
              </a:spcAft>
              <a:buFont typeface="Arial" panose="020B0604020202020204" pitchFamily="34" charset="0"/>
              <a:buNone/>
              <a:defRPr sz="2400" b="1" kern="1200" baseline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Ion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loading zone</a:t>
            </a:r>
            <a:endParaRPr kumimoji="0" 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grpSp>
        <p:nvGrpSpPr>
          <p:cNvPr id="40" name="Group 39">
            <a:extLst>
              <a:ext uri="{FF2B5EF4-FFF2-40B4-BE49-F238E27FC236}">
                <a16:creationId xmlns:a16="http://schemas.microsoft.com/office/drawing/2014/main" id="{8D63EF29-9CB2-84C1-51A2-B14851E17A7C}"/>
              </a:ext>
            </a:extLst>
          </p:cNvPr>
          <p:cNvGrpSpPr/>
          <p:nvPr/>
        </p:nvGrpSpPr>
        <p:grpSpPr>
          <a:xfrm>
            <a:off x="2797818" y="1996735"/>
            <a:ext cx="5942280" cy="1885346"/>
            <a:chOff x="2797818" y="1996735"/>
            <a:chExt cx="5942280" cy="1885346"/>
          </a:xfrm>
        </p:grpSpPr>
        <p:grpSp>
          <p:nvGrpSpPr>
            <p:cNvPr id="41" name="Group 40">
              <a:extLst>
                <a:ext uri="{FF2B5EF4-FFF2-40B4-BE49-F238E27FC236}">
                  <a16:creationId xmlns:a16="http://schemas.microsoft.com/office/drawing/2014/main" id="{BC2D7620-913D-BF6A-9EE8-D26701DEE059}"/>
                </a:ext>
              </a:extLst>
            </p:cNvPr>
            <p:cNvGrpSpPr/>
            <p:nvPr/>
          </p:nvGrpSpPr>
          <p:grpSpPr>
            <a:xfrm>
              <a:off x="6893338" y="1996735"/>
              <a:ext cx="1846760" cy="1885346"/>
              <a:chOff x="7083030" y="2692643"/>
              <a:chExt cx="1060215" cy="1281214"/>
            </a:xfrm>
          </p:grpSpPr>
          <p:pic>
            <p:nvPicPr>
              <p:cNvPr id="54" name="Picture 53">
                <a:extLst>
                  <a:ext uri="{FF2B5EF4-FFF2-40B4-BE49-F238E27FC236}">
                    <a16:creationId xmlns:a16="http://schemas.microsoft.com/office/drawing/2014/main" id="{0D7561B5-603A-3AF5-3068-36F83DF5800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>
                <a:alphaModFix amt="47000"/>
              </a:blip>
              <a:stretch>
                <a:fillRect/>
              </a:stretch>
            </p:blipFill>
            <p:spPr>
              <a:xfrm rot="2700000">
                <a:off x="7552207" y="2782405"/>
                <a:ext cx="121861" cy="1060215"/>
              </a:xfrm>
              <a:prstGeom prst="rect">
                <a:avLst/>
              </a:prstGeom>
            </p:spPr>
          </p:pic>
          <p:pic>
            <p:nvPicPr>
              <p:cNvPr id="55" name="Picture 54">
                <a:extLst>
                  <a:ext uri="{FF2B5EF4-FFF2-40B4-BE49-F238E27FC236}">
                    <a16:creationId xmlns:a16="http://schemas.microsoft.com/office/drawing/2014/main" id="{B0F9C13D-01C8-EBC5-A197-9044F4DC05A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>
                <a:alphaModFix amt="47000"/>
              </a:blip>
              <a:stretch>
                <a:fillRect/>
              </a:stretch>
            </p:blipFill>
            <p:spPr>
              <a:xfrm rot="18900000">
                <a:off x="7577288" y="2692643"/>
                <a:ext cx="131492" cy="1281214"/>
              </a:xfrm>
              <a:prstGeom prst="rect">
                <a:avLst/>
              </a:prstGeom>
            </p:spPr>
          </p:pic>
        </p:grpSp>
        <p:grpSp>
          <p:nvGrpSpPr>
            <p:cNvPr id="42" name="Group 41">
              <a:extLst>
                <a:ext uri="{FF2B5EF4-FFF2-40B4-BE49-F238E27FC236}">
                  <a16:creationId xmlns:a16="http://schemas.microsoft.com/office/drawing/2014/main" id="{BA29D649-8618-8EEF-F280-B51CF52AA6C9}"/>
                </a:ext>
              </a:extLst>
            </p:cNvPr>
            <p:cNvGrpSpPr/>
            <p:nvPr/>
          </p:nvGrpSpPr>
          <p:grpSpPr>
            <a:xfrm>
              <a:off x="5869458" y="1996735"/>
              <a:ext cx="1846760" cy="1885346"/>
              <a:chOff x="7083030" y="2692643"/>
              <a:chExt cx="1060215" cy="1281214"/>
            </a:xfrm>
          </p:grpSpPr>
          <p:pic>
            <p:nvPicPr>
              <p:cNvPr id="52" name="Picture 51">
                <a:extLst>
                  <a:ext uri="{FF2B5EF4-FFF2-40B4-BE49-F238E27FC236}">
                    <a16:creationId xmlns:a16="http://schemas.microsoft.com/office/drawing/2014/main" id="{806143A1-8A78-449F-C6B1-FB73A24D930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>
                <a:alphaModFix amt="47000"/>
              </a:blip>
              <a:stretch>
                <a:fillRect/>
              </a:stretch>
            </p:blipFill>
            <p:spPr>
              <a:xfrm rot="2700000">
                <a:off x="7552207" y="2782405"/>
                <a:ext cx="121861" cy="1060215"/>
              </a:xfrm>
              <a:prstGeom prst="rect">
                <a:avLst/>
              </a:prstGeom>
            </p:spPr>
          </p:pic>
          <p:pic>
            <p:nvPicPr>
              <p:cNvPr id="53" name="Picture 52">
                <a:extLst>
                  <a:ext uri="{FF2B5EF4-FFF2-40B4-BE49-F238E27FC236}">
                    <a16:creationId xmlns:a16="http://schemas.microsoft.com/office/drawing/2014/main" id="{7EB12727-AB55-E872-8D07-1559929CDB2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>
                <a:alphaModFix amt="47000"/>
              </a:blip>
              <a:stretch>
                <a:fillRect/>
              </a:stretch>
            </p:blipFill>
            <p:spPr>
              <a:xfrm rot="18900000">
                <a:off x="7577288" y="2692643"/>
                <a:ext cx="131492" cy="1281214"/>
              </a:xfrm>
              <a:prstGeom prst="rect">
                <a:avLst/>
              </a:prstGeom>
            </p:spPr>
          </p:pic>
        </p:grpSp>
        <p:grpSp>
          <p:nvGrpSpPr>
            <p:cNvPr id="43" name="Group 42">
              <a:extLst>
                <a:ext uri="{FF2B5EF4-FFF2-40B4-BE49-F238E27FC236}">
                  <a16:creationId xmlns:a16="http://schemas.microsoft.com/office/drawing/2014/main" id="{DA8CDAD1-B17E-7161-686B-4A0A2B2B119B}"/>
                </a:ext>
              </a:extLst>
            </p:cNvPr>
            <p:cNvGrpSpPr/>
            <p:nvPr/>
          </p:nvGrpSpPr>
          <p:grpSpPr>
            <a:xfrm>
              <a:off x="4845578" y="1996735"/>
              <a:ext cx="1846760" cy="1885346"/>
              <a:chOff x="7083030" y="2692643"/>
              <a:chExt cx="1060215" cy="1281214"/>
            </a:xfrm>
          </p:grpSpPr>
          <p:pic>
            <p:nvPicPr>
              <p:cNvPr id="50" name="Picture 49">
                <a:extLst>
                  <a:ext uri="{FF2B5EF4-FFF2-40B4-BE49-F238E27FC236}">
                    <a16:creationId xmlns:a16="http://schemas.microsoft.com/office/drawing/2014/main" id="{97215B5F-C94D-85FE-9DB6-F3D6B299499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>
                <a:alphaModFix amt="47000"/>
              </a:blip>
              <a:stretch>
                <a:fillRect/>
              </a:stretch>
            </p:blipFill>
            <p:spPr>
              <a:xfrm rot="2700000">
                <a:off x="7552207" y="2782405"/>
                <a:ext cx="121861" cy="1060215"/>
              </a:xfrm>
              <a:prstGeom prst="rect">
                <a:avLst/>
              </a:prstGeom>
            </p:spPr>
          </p:pic>
          <p:pic>
            <p:nvPicPr>
              <p:cNvPr id="51" name="Picture 50">
                <a:extLst>
                  <a:ext uri="{FF2B5EF4-FFF2-40B4-BE49-F238E27FC236}">
                    <a16:creationId xmlns:a16="http://schemas.microsoft.com/office/drawing/2014/main" id="{EC075624-6E5C-A460-FF69-E41775AF920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>
                <a:alphaModFix amt="47000"/>
              </a:blip>
              <a:stretch>
                <a:fillRect/>
              </a:stretch>
            </p:blipFill>
            <p:spPr>
              <a:xfrm rot="18900000">
                <a:off x="7577288" y="2692643"/>
                <a:ext cx="131492" cy="1281214"/>
              </a:xfrm>
              <a:prstGeom prst="rect">
                <a:avLst/>
              </a:prstGeom>
            </p:spPr>
          </p:pic>
        </p:grpSp>
        <p:grpSp>
          <p:nvGrpSpPr>
            <p:cNvPr id="44" name="Group 43">
              <a:extLst>
                <a:ext uri="{FF2B5EF4-FFF2-40B4-BE49-F238E27FC236}">
                  <a16:creationId xmlns:a16="http://schemas.microsoft.com/office/drawing/2014/main" id="{9AAEA9AF-5198-D5B0-2C0F-962EA9DAFF90}"/>
                </a:ext>
              </a:extLst>
            </p:cNvPr>
            <p:cNvGrpSpPr/>
            <p:nvPr/>
          </p:nvGrpSpPr>
          <p:grpSpPr>
            <a:xfrm>
              <a:off x="3821698" y="1996735"/>
              <a:ext cx="1846760" cy="1885346"/>
              <a:chOff x="7083030" y="2692643"/>
              <a:chExt cx="1060215" cy="1281214"/>
            </a:xfrm>
          </p:grpSpPr>
          <p:pic>
            <p:nvPicPr>
              <p:cNvPr id="48" name="Picture 47">
                <a:extLst>
                  <a:ext uri="{FF2B5EF4-FFF2-40B4-BE49-F238E27FC236}">
                    <a16:creationId xmlns:a16="http://schemas.microsoft.com/office/drawing/2014/main" id="{47E13774-1B6B-62C0-BF23-87636F2F0B6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>
                <a:alphaModFix amt="47000"/>
              </a:blip>
              <a:stretch>
                <a:fillRect/>
              </a:stretch>
            </p:blipFill>
            <p:spPr>
              <a:xfrm rot="2700000">
                <a:off x="7552207" y="2782405"/>
                <a:ext cx="121861" cy="1060215"/>
              </a:xfrm>
              <a:prstGeom prst="rect">
                <a:avLst/>
              </a:prstGeom>
            </p:spPr>
          </p:pic>
          <p:pic>
            <p:nvPicPr>
              <p:cNvPr id="49" name="Picture 48">
                <a:extLst>
                  <a:ext uri="{FF2B5EF4-FFF2-40B4-BE49-F238E27FC236}">
                    <a16:creationId xmlns:a16="http://schemas.microsoft.com/office/drawing/2014/main" id="{30C1833A-D16C-EEB9-6269-EE23FE05014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>
                <a:alphaModFix amt="47000"/>
              </a:blip>
              <a:stretch>
                <a:fillRect/>
              </a:stretch>
            </p:blipFill>
            <p:spPr>
              <a:xfrm rot="18900000">
                <a:off x="7577288" y="2692643"/>
                <a:ext cx="131492" cy="1281214"/>
              </a:xfrm>
              <a:prstGeom prst="rect">
                <a:avLst/>
              </a:prstGeom>
            </p:spPr>
          </p:pic>
        </p:grpSp>
        <p:grpSp>
          <p:nvGrpSpPr>
            <p:cNvPr id="45" name="Group 44">
              <a:extLst>
                <a:ext uri="{FF2B5EF4-FFF2-40B4-BE49-F238E27FC236}">
                  <a16:creationId xmlns:a16="http://schemas.microsoft.com/office/drawing/2014/main" id="{A6916942-657C-72AF-1A46-89F305AB9E77}"/>
                </a:ext>
              </a:extLst>
            </p:cNvPr>
            <p:cNvGrpSpPr/>
            <p:nvPr/>
          </p:nvGrpSpPr>
          <p:grpSpPr>
            <a:xfrm>
              <a:off x="2797818" y="1996735"/>
              <a:ext cx="1846760" cy="1885346"/>
              <a:chOff x="7083030" y="2692643"/>
              <a:chExt cx="1060215" cy="1281214"/>
            </a:xfrm>
          </p:grpSpPr>
          <p:pic>
            <p:nvPicPr>
              <p:cNvPr id="46" name="Picture 45">
                <a:extLst>
                  <a:ext uri="{FF2B5EF4-FFF2-40B4-BE49-F238E27FC236}">
                    <a16:creationId xmlns:a16="http://schemas.microsoft.com/office/drawing/2014/main" id="{751A21CB-F0E1-A2B4-6DBD-467B8076557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>
                <a:alphaModFix amt="47000"/>
              </a:blip>
              <a:stretch>
                <a:fillRect/>
              </a:stretch>
            </p:blipFill>
            <p:spPr>
              <a:xfrm rot="2700000">
                <a:off x="7552207" y="2782405"/>
                <a:ext cx="121861" cy="1060215"/>
              </a:xfrm>
              <a:prstGeom prst="rect">
                <a:avLst/>
              </a:prstGeom>
            </p:spPr>
          </p:pic>
          <p:pic>
            <p:nvPicPr>
              <p:cNvPr id="47" name="Picture 46">
                <a:extLst>
                  <a:ext uri="{FF2B5EF4-FFF2-40B4-BE49-F238E27FC236}">
                    <a16:creationId xmlns:a16="http://schemas.microsoft.com/office/drawing/2014/main" id="{DBD51A0A-803D-2299-B581-04859277F28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>
                <a:alphaModFix amt="47000"/>
              </a:blip>
              <a:stretch>
                <a:fillRect/>
              </a:stretch>
            </p:blipFill>
            <p:spPr>
              <a:xfrm rot="18900000">
                <a:off x="7577288" y="2692643"/>
                <a:ext cx="131492" cy="1281214"/>
              </a:xfrm>
              <a:prstGeom prst="rect">
                <a:avLst/>
              </a:prstGeom>
            </p:spPr>
          </p:pic>
        </p:grp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09044D4A-57E0-AA1F-8D1A-C4A5E172C20C}"/>
              </a:ext>
            </a:extLst>
          </p:cNvPr>
          <p:cNvGrpSpPr/>
          <p:nvPr/>
        </p:nvGrpSpPr>
        <p:grpSpPr>
          <a:xfrm>
            <a:off x="2307234" y="2744816"/>
            <a:ext cx="4943037" cy="315695"/>
            <a:chOff x="2307234" y="2744816"/>
            <a:chExt cx="4943037" cy="315695"/>
          </a:xfrm>
        </p:grpSpPr>
        <p:grpSp>
          <p:nvGrpSpPr>
            <p:cNvPr id="57" name="Group 56">
              <a:extLst>
                <a:ext uri="{FF2B5EF4-FFF2-40B4-BE49-F238E27FC236}">
                  <a16:creationId xmlns:a16="http://schemas.microsoft.com/office/drawing/2014/main" id="{1252932E-6BE9-9BE1-24D8-B7DC5EE232E4}"/>
                </a:ext>
              </a:extLst>
            </p:cNvPr>
            <p:cNvGrpSpPr/>
            <p:nvPr/>
          </p:nvGrpSpPr>
          <p:grpSpPr>
            <a:xfrm>
              <a:off x="2307234" y="2744816"/>
              <a:ext cx="831569" cy="315695"/>
              <a:chOff x="10573551" y="1858207"/>
              <a:chExt cx="1092902" cy="414484"/>
            </a:xfrm>
          </p:grpSpPr>
          <p:pic>
            <p:nvPicPr>
              <p:cNvPr id="78" name="Picture 77">
                <a:extLst>
                  <a:ext uri="{FF2B5EF4-FFF2-40B4-BE49-F238E27FC236}">
                    <a16:creationId xmlns:a16="http://schemas.microsoft.com/office/drawing/2014/main" id="{479F8F01-D67A-C67E-4EC9-EB8F10E539A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11316854" y="1887840"/>
                <a:ext cx="349599" cy="355219"/>
              </a:xfrm>
              <a:prstGeom prst="rect">
                <a:avLst/>
              </a:prstGeom>
            </p:spPr>
          </p:pic>
          <p:pic>
            <p:nvPicPr>
              <p:cNvPr id="79" name="Picture 78">
                <a:extLst>
                  <a:ext uri="{FF2B5EF4-FFF2-40B4-BE49-F238E27FC236}">
                    <a16:creationId xmlns:a16="http://schemas.microsoft.com/office/drawing/2014/main" id="{4B7D8ECB-86C4-360E-B3D5-C1CD6B81465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10823554" y="1858207"/>
                <a:ext cx="407926" cy="414484"/>
              </a:xfrm>
              <a:prstGeom prst="rect">
                <a:avLst/>
              </a:prstGeom>
            </p:spPr>
          </p:pic>
          <p:pic>
            <p:nvPicPr>
              <p:cNvPr id="80" name="Picture 79">
                <a:extLst>
                  <a:ext uri="{FF2B5EF4-FFF2-40B4-BE49-F238E27FC236}">
                    <a16:creationId xmlns:a16="http://schemas.microsoft.com/office/drawing/2014/main" id="{4771174B-8D13-0460-A35F-E6A350A78A9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10573551" y="1887840"/>
                <a:ext cx="349599" cy="355219"/>
              </a:xfrm>
              <a:prstGeom prst="rect">
                <a:avLst/>
              </a:prstGeom>
            </p:spPr>
          </p:pic>
          <p:pic>
            <p:nvPicPr>
              <p:cNvPr id="81" name="Picture 80">
                <a:extLst>
                  <a:ext uri="{FF2B5EF4-FFF2-40B4-BE49-F238E27FC236}">
                    <a16:creationId xmlns:a16="http://schemas.microsoft.com/office/drawing/2014/main" id="{F44232A9-F28F-E22E-CCA9-89633C4F89D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11045628" y="1858207"/>
                <a:ext cx="407926" cy="414484"/>
              </a:xfrm>
              <a:prstGeom prst="rect">
                <a:avLst/>
              </a:prstGeom>
            </p:spPr>
          </p:pic>
        </p:grpSp>
        <p:grpSp>
          <p:nvGrpSpPr>
            <p:cNvPr id="58" name="Group 57">
              <a:extLst>
                <a:ext uri="{FF2B5EF4-FFF2-40B4-BE49-F238E27FC236}">
                  <a16:creationId xmlns:a16="http://schemas.microsoft.com/office/drawing/2014/main" id="{3C33A469-73B8-BB79-A3AC-6DDBF086D1DA}"/>
                </a:ext>
              </a:extLst>
            </p:cNvPr>
            <p:cNvGrpSpPr/>
            <p:nvPr/>
          </p:nvGrpSpPr>
          <p:grpSpPr>
            <a:xfrm>
              <a:off x="3347062" y="2744816"/>
              <a:ext cx="831569" cy="315695"/>
              <a:chOff x="10573551" y="1858207"/>
              <a:chExt cx="1092902" cy="414484"/>
            </a:xfrm>
          </p:grpSpPr>
          <p:pic>
            <p:nvPicPr>
              <p:cNvPr id="74" name="Picture 73">
                <a:extLst>
                  <a:ext uri="{FF2B5EF4-FFF2-40B4-BE49-F238E27FC236}">
                    <a16:creationId xmlns:a16="http://schemas.microsoft.com/office/drawing/2014/main" id="{8427C78F-16A2-6F5C-51C6-77F6D95FAA7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11316854" y="1887840"/>
                <a:ext cx="349599" cy="355219"/>
              </a:xfrm>
              <a:prstGeom prst="rect">
                <a:avLst/>
              </a:prstGeom>
            </p:spPr>
          </p:pic>
          <p:pic>
            <p:nvPicPr>
              <p:cNvPr id="75" name="Picture 74">
                <a:extLst>
                  <a:ext uri="{FF2B5EF4-FFF2-40B4-BE49-F238E27FC236}">
                    <a16:creationId xmlns:a16="http://schemas.microsoft.com/office/drawing/2014/main" id="{A33D6786-E5F2-437F-09F5-012D6D3E6EC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10823554" y="1858207"/>
                <a:ext cx="407926" cy="414484"/>
              </a:xfrm>
              <a:prstGeom prst="rect">
                <a:avLst/>
              </a:prstGeom>
            </p:spPr>
          </p:pic>
          <p:pic>
            <p:nvPicPr>
              <p:cNvPr id="76" name="Picture 75">
                <a:extLst>
                  <a:ext uri="{FF2B5EF4-FFF2-40B4-BE49-F238E27FC236}">
                    <a16:creationId xmlns:a16="http://schemas.microsoft.com/office/drawing/2014/main" id="{DEC1DB48-64B1-A79C-733B-4C3CD143181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10573551" y="1887840"/>
                <a:ext cx="349599" cy="355219"/>
              </a:xfrm>
              <a:prstGeom prst="rect">
                <a:avLst/>
              </a:prstGeom>
            </p:spPr>
          </p:pic>
          <p:pic>
            <p:nvPicPr>
              <p:cNvPr id="77" name="Picture 76">
                <a:extLst>
                  <a:ext uri="{FF2B5EF4-FFF2-40B4-BE49-F238E27FC236}">
                    <a16:creationId xmlns:a16="http://schemas.microsoft.com/office/drawing/2014/main" id="{AC32374D-49DB-E1A4-6D8E-CAE7BFF2923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11045628" y="1858207"/>
                <a:ext cx="407926" cy="414484"/>
              </a:xfrm>
              <a:prstGeom prst="rect">
                <a:avLst/>
              </a:prstGeom>
            </p:spPr>
          </p:pic>
        </p:grpSp>
        <p:grpSp>
          <p:nvGrpSpPr>
            <p:cNvPr id="59" name="Group 58">
              <a:extLst>
                <a:ext uri="{FF2B5EF4-FFF2-40B4-BE49-F238E27FC236}">
                  <a16:creationId xmlns:a16="http://schemas.microsoft.com/office/drawing/2014/main" id="{2F81585C-BD52-DD6D-485A-B7616E07C7F5}"/>
                </a:ext>
              </a:extLst>
            </p:cNvPr>
            <p:cNvGrpSpPr/>
            <p:nvPr/>
          </p:nvGrpSpPr>
          <p:grpSpPr>
            <a:xfrm>
              <a:off x="4396964" y="2744816"/>
              <a:ext cx="831569" cy="315695"/>
              <a:chOff x="10573551" y="1858207"/>
              <a:chExt cx="1092902" cy="414484"/>
            </a:xfrm>
          </p:grpSpPr>
          <p:pic>
            <p:nvPicPr>
              <p:cNvPr id="70" name="Picture 69">
                <a:extLst>
                  <a:ext uri="{FF2B5EF4-FFF2-40B4-BE49-F238E27FC236}">
                    <a16:creationId xmlns:a16="http://schemas.microsoft.com/office/drawing/2014/main" id="{F1F3CF44-5E53-66A5-0144-3531CCA2D1F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11316854" y="1887840"/>
                <a:ext cx="349599" cy="355219"/>
              </a:xfrm>
              <a:prstGeom prst="rect">
                <a:avLst/>
              </a:prstGeom>
            </p:spPr>
          </p:pic>
          <p:pic>
            <p:nvPicPr>
              <p:cNvPr id="71" name="Picture 70">
                <a:extLst>
                  <a:ext uri="{FF2B5EF4-FFF2-40B4-BE49-F238E27FC236}">
                    <a16:creationId xmlns:a16="http://schemas.microsoft.com/office/drawing/2014/main" id="{3CE5ABE8-7F38-E1DC-4AE4-E4D6D258741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10823554" y="1858207"/>
                <a:ext cx="407926" cy="414484"/>
              </a:xfrm>
              <a:prstGeom prst="rect">
                <a:avLst/>
              </a:prstGeom>
            </p:spPr>
          </p:pic>
          <p:pic>
            <p:nvPicPr>
              <p:cNvPr id="72" name="Picture 71">
                <a:extLst>
                  <a:ext uri="{FF2B5EF4-FFF2-40B4-BE49-F238E27FC236}">
                    <a16:creationId xmlns:a16="http://schemas.microsoft.com/office/drawing/2014/main" id="{B2585AFC-C232-AA3F-D6E7-F260B0533A1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10573551" y="1887840"/>
                <a:ext cx="349599" cy="355219"/>
              </a:xfrm>
              <a:prstGeom prst="rect">
                <a:avLst/>
              </a:prstGeom>
            </p:spPr>
          </p:pic>
          <p:pic>
            <p:nvPicPr>
              <p:cNvPr id="73" name="Picture 72">
                <a:extLst>
                  <a:ext uri="{FF2B5EF4-FFF2-40B4-BE49-F238E27FC236}">
                    <a16:creationId xmlns:a16="http://schemas.microsoft.com/office/drawing/2014/main" id="{B4141D30-D310-4471-DCB3-C80C8A64C0B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11045628" y="1858207"/>
                <a:ext cx="407926" cy="414484"/>
              </a:xfrm>
              <a:prstGeom prst="rect">
                <a:avLst/>
              </a:prstGeom>
            </p:spPr>
          </p:pic>
        </p:grpSp>
        <p:grpSp>
          <p:nvGrpSpPr>
            <p:cNvPr id="60" name="Group 59">
              <a:extLst>
                <a:ext uri="{FF2B5EF4-FFF2-40B4-BE49-F238E27FC236}">
                  <a16:creationId xmlns:a16="http://schemas.microsoft.com/office/drawing/2014/main" id="{0CF90E00-8457-4216-D70C-06D6F3A8A958}"/>
                </a:ext>
              </a:extLst>
            </p:cNvPr>
            <p:cNvGrpSpPr/>
            <p:nvPr/>
          </p:nvGrpSpPr>
          <p:grpSpPr>
            <a:xfrm>
              <a:off x="5413737" y="2744816"/>
              <a:ext cx="831569" cy="315695"/>
              <a:chOff x="10573551" y="1858207"/>
              <a:chExt cx="1092902" cy="414484"/>
            </a:xfrm>
          </p:grpSpPr>
          <p:pic>
            <p:nvPicPr>
              <p:cNvPr id="66" name="Picture 65">
                <a:extLst>
                  <a:ext uri="{FF2B5EF4-FFF2-40B4-BE49-F238E27FC236}">
                    <a16:creationId xmlns:a16="http://schemas.microsoft.com/office/drawing/2014/main" id="{B7ECA975-2A42-5D4B-60F5-15C2C8EFD16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11316854" y="1887840"/>
                <a:ext cx="349599" cy="355219"/>
              </a:xfrm>
              <a:prstGeom prst="rect">
                <a:avLst/>
              </a:prstGeom>
            </p:spPr>
          </p:pic>
          <p:pic>
            <p:nvPicPr>
              <p:cNvPr id="67" name="Picture 66">
                <a:extLst>
                  <a:ext uri="{FF2B5EF4-FFF2-40B4-BE49-F238E27FC236}">
                    <a16:creationId xmlns:a16="http://schemas.microsoft.com/office/drawing/2014/main" id="{0C4FF277-CA57-785B-4455-76ACC2C2C2B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10823554" y="1858207"/>
                <a:ext cx="407926" cy="414484"/>
              </a:xfrm>
              <a:prstGeom prst="rect">
                <a:avLst/>
              </a:prstGeom>
            </p:spPr>
          </p:pic>
          <p:pic>
            <p:nvPicPr>
              <p:cNvPr id="68" name="Picture 67">
                <a:extLst>
                  <a:ext uri="{FF2B5EF4-FFF2-40B4-BE49-F238E27FC236}">
                    <a16:creationId xmlns:a16="http://schemas.microsoft.com/office/drawing/2014/main" id="{61A540DC-A540-2544-B087-85FE3A1834E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10573551" y="1887840"/>
                <a:ext cx="349599" cy="355219"/>
              </a:xfrm>
              <a:prstGeom prst="rect">
                <a:avLst/>
              </a:prstGeom>
            </p:spPr>
          </p:pic>
          <p:pic>
            <p:nvPicPr>
              <p:cNvPr id="69" name="Picture 68">
                <a:extLst>
                  <a:ext uri="{FF2B5EF4-FFF2-40B4-BE49-F238E27FC236}">
                    <a16:creationId xmlns:a16="http://schemas.microsoft.com/office/drawing/2014/main" id="{50332BE0-9C23-9CF9-85E1-0C1F3AC7FAF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11045628" y="1858207"/>
                <a:ext cx="407926" cy="414484"/>
              </a:xfrm>
              <a:prstGeom prst="rect">
                <a:avLst/>
              </a:prstGeom>
            </p:spPr>
          </p:pic>
        </p:grpSp>
        <p:grpSp>
          <p:nvGrpSpPr>
            <p:cNvPr id="61" name="Group 60">
              <a:extLst>
                <a:ext uri="{FF2B5EF4-FFF2-40B4-BE49-F238E27FC236}">
                  <a16:creationId xmlns:a16="http://schemas.microsoft.com/office/drawing/2014/main" id="{F87D67AB-65AE-8049-9DF0-18447F0C37DD}"/>
                </a:ext>
              </a:extLst>
            </p:cNvPr>
            <p:cNvGrpSpPr/>
            <p:nvPr/>
          </p:nvGrpSpPr>
          <p:grpSpPr>
            <a:xfrm>
              <a:off x="6418702" y="2744816"/>
              <a:ext cx="831569" cy="315695"/>
              <a:chOff x="10573551" y="1858207"/>
              <a:chExt cx="1092902" cy="414484"/>
            </a:xfrm>
          </p:grpSpPr>
          <p:pic>
            <p:nvPicPr>
              <p:cNvPr id="62" name="Picture 61">
                <a:extLst>
                  <a:ext uri="{FF2B5EF4-FFF2-40B4-BE49-F238E27FC236}">
                    <a16:creationId xmlns:a16="http://schemas.microsoft.com/office/drawing/2014/main" id="{E3275031-435C-B258-B2B2-EEAC937F187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11316854" y="1887840"/>
                <a:ext cx="349599" cy="355219"/>
              </a:xfrm>
              <a:prstGeom prst="rect">
                <a:avLst/>
              </a:prstGeom>
            </p:spPr>
          </p:pic>
          <p:pic>
            <p:nvPicPr>
              <p:cNvPr id="63" name="Picture 62">
                <a:extLst>
                  <a:ext uri="{FF2B5EF4-FFF2-40B4-BE49-F238E27FC236}">
                    <a16:creationId xmlns:a16="http://schemas.microsoft.com/office/drawing/2014/main" id="{83AA9B4E-7EC6-53D0-53B4-8484ACA308E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10823554" y="1858207"/>
                <a:ext cx="407926" cy="414484"/>
              </a:xfrm>
              <a:prstGeom prst="rect">
                <a:avLst/>
              </a:prstGeom>
            </p:spPr>
          </p:pic>
          <p:pic>
            <p:nvPicPr>
              <p:cNvPr id="64" name="Picture 63">
                <a:extLst>
                  <a:ext uri="{FF2B5EF4-FFF2-40B4-BE49-F238E27FC236}">
                    <a16:creationId xmlns:a16="http://schemas.microsoft.com/office/drawing/2014/main" id="{55C06441-4BC7-6DF7-1A54-BB60C275F05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10573551" y="1887840"/>
                <a:ext cx="349599" cy="355219"/>
              </a:xfrm>
              <a:prstGeom prst="rect">
                <a:avLst/>
              </a:prstGeom>
            </p:spPr>
          </p:pic>
          <p:pic>
            <p:nvPicPr>
              <p:cNvPr id="65" name="Picture 64">
                <a:extLst>
                  <a:ext uri="{FF2B5EF4-FFF2-40B4-BE49-F238E27FC236}">
                    <a16:creationId xmlns:a16="http://schemas.microsoft.com/office/drawing/2014/main" id="{E0BDEFCE-14F1-B4C9-F199-6BE32FB3DD7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11045628" y="1858207"/>
                <a:ext cx="407926" cy="414484"/>
              </a:xfrm>
              <a:prstGeom prst="rect">
                <a:avLst/>
              </a:prstGeom>
            </p:spPr>
          </p:pic>
        </p:grpSp>
      </p:grpSp>
      <p:grpSp>
        <p:nvGrpSpPr>
          <p:cNvPr id="82" name="Group 81">
            <a:extLst>
              <a:ext uri="{FF2B5EF4-FFF2-40B4-BE49-F238E27FC236}">
                <a16:creationId xmlns:a16="http://schemas.microsoft.com/office/drawing/2014/main" id="{C76472E4-D834-DEA6-8C8F-E37F394FE57A}"/>
              </a:ext>
            </a:extLst>
          </p:cNvPr>
          <p:cNvGrpSpPr/>
          <p:nvPr/>
        </p:nvGrpSpPr>
        <p:grpSpPr>
          <a:xfrm>
            <a:off x="9250774" y="3571218"/>
            <a:ext cx="1760562" cy="373104"/>
            <a:chOff x="9250774" y="3571218"/>
            <a:chExt cx="1760562" cy="373104"/>
          </a:xfrm>
        </p:grpSpPr>
        <p:grpSp>
          <p:nvGrpSpPr>
            <p:cNvPr id="83" name="Group 82">
              <a:extLst>
                <a:ext uri="{FF2B5EF4-FFF2-40B4-BE49-F238E27FC236}">
                  <a16:creationId xmlns:a16="http://schemas.microsoft.com/office/drawing/2014/main" id="{10CC43DC-77DE-F906-E8BF-751C2BF90DF8}"/>
                </a:ext>
              </a:extLst>
            </p:cNvPr>
            <p:cNvGrpSpPr/>
            <p:nvPr/>
          </p:nvGrpSpPr>
          <p:grpSpPr>
            <a:xfrm>
              <a:off x="9250774" y="3584594"/>
              <a:ext cx="369265" cy="359728"/>
              <a:chOff x="8699093" y="2371746"/>
              <a:chExt cx="1846760" cy="1885346"/>
            </a:xfrm>
          </p:grpSpPr>
          <p:pic>
            <p:nvPicPr>
              <p:cNvPr id="85" name="Picture 84">
                <a:extLst>
                  <a:ext uri="{FF2B5EF4-FFF2-40B4-BE49-F238E27FC236}">
                    <a16:creationId xmlns:a16="http://schemas.microsoft.com/office/drawing/2014/main" id="{2A85C9AE-BA3F-9A7B-1543-4DD36D71DC9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>
                <a:alphaModFix amt="47000"/>
              </a:blip>
              <a:stretch>
                <a:fillRect/>
              </a:stretch>
            </p:blipFill>
            <p:spPr>
              <a:xfrm rot="2700000">
                <a:off x="9532812" y="2360523"/>
                <a:ext cx="179322" cy="1846760"/>
              </a:xfrm>
              <a:prstGeom prst="rect">
                <a:avLst/>
              </a:prstGeom>
            </p:spPr>
          </p:pic>
          <p:pic>
            <p:nvPicPr>
              <p:cNvPr id="86" name="Picture 85">
                <a:extLst>
                  <a:ext uri="{FF2B5EF4-FFF2-40B4-BE49-F238E27FC236}">
                    <a16:creationId xmlns:a16="http://schemas.microsoft.com/office/drawing/2014/main" id="{C0212D32-8671-168E-562F-C62A7793CFD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>
                <a:alphaModFix amt="47000"/>
              </a:blip>
              <a:stretch>
                <a:fillRect/>
              </a:stretch>
            </p:blipFill>
            <p:spPr>
              <a:xfrm rot="18900000">
                <a:off x="9560028" y="2371746"/>
                <a:ext cx="229042" cy="1885346"/>
              </a:xfrm>
              <a:prstGeom prst="rect">
                <a:avLst/>
              </a:prstGeom>
            </p:spPr>
          </p:pic>
        </p:grpSp>
        <p:sp>
          <p:nvSpPr>
            <p:cNvPr id="84" name="TextBox 83">
              <a:extLst>
                <a:ext uri="{FF2B5EF4-FFF2-40B4-BE49-F238E27FC236}">
                  <a16:creationId xmlns:a16="http://schemas.microsoft.com/office/drawing/2014/main" id="{FF4DBE92-374C-4DFB-646F-EFEF4E6D0FB7}"/>
                </a:ext>
              </a:extLst>
            </p:cNvPr>
            <p:cNvSpPr txBox="1"/>
            <p:nvPr/>
          </p:nvSpPr>
          <p:spPr>
            <a:xfrm>
              <a:off x="9618006" y="3571218"/>
              <a:ext cx="139333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1200" cap="none" spc="0" normalizeH="0" baseline="0" noProof="0">
                  <a:ln>
                    <a:noFill/>
                  </a:ln>
                  <a:solidFill>
                    <a:srgbClr val="2F414F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Gating lasers</a:t>
              </a:r>
            </a:p>
          </p:txBody>
        </p:sp>
      </p:grpSp>
      <p:sp>
        <p:nvSpPr>
          <p:cNvPr id="87" name="Arrow: Bent-Up 86">
            <a:extLst>
              <a:ext uri="{FF2B5EF4-FFF2-40B4-BE49-F238E27FC236}">
                <a16:creationId xmlns:a16="http://schemas.microsoft.com/office/drawing/2014/main" id="{6CA57807-7182-AC39-7ED1-155D6B580B16}"/>
              </a:ext>
            </a:extLst>
          </p:cNvPr>
          <p:cNvSpPr/>
          <p:nvPr/>
        </p:nvSpPr>
        <p:spPr>
          <a:xfrm flipV="1">
            <a:off x="6479694" y="1940979"/>
            <a:ext cx="1301143" cy="236069"/>
          </a:xfrm>
          <a:prstGeom prst="bentUpArrow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85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err="1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8" name="Arrow: Bent-Up 87">
            <a:extLst>
              <a:ext uri="{FF2B5EF4-FFF2-40B4-BE49-F238E27FC236}">
                <a16:creationId xmlns:a16="http://schemas.microsoft.com/office/drawing/2014/main" id="{5318854C-AD55-5EFA-38DB-B23556D716FE}"/>
              </a:ext>
            </a:extLst>
          </p:cNvPr>
          <p:cNvSpPr/>
          <p:nvPr/>
        </p:nvSpPr>
        <p:spPr>
          <a:xfrm flipH="1" flipV="1">
            <a:off x="3738426" y="1940979"/>
            <a:ext cx="1287119" cy="236069"/>
          </a:xfrm>
          <a:prstGeom prst="bentUpArrow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85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err="1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9" name="Arrow: Down 88">
            <a:extLst>
              <a:ext uri="{FF2B5EF4-FFF2-40B4-BE49-F238E27FC236}">
                <a16:creationId xmlns:a16="http://schemas.microsoft.com/office/drawing/2014/main" id="{2A969FC1-4EA6-F0AC-5657-0AEC8EA6759A}"/>
              </a:ext>
            </a:extLst>
          </p:cNvPr>
          <p:cNvSpPr/>
          <p:nvPr/>
        </p:nvSpPr>
        <p:spPr>
          <a:xfrm>
            <a:off x="4604780" y="1939247"/>
            <a:ext cx="125113" cy="237802"/>
          </a:xfrm>
          <a:prstGeom prst="downArrow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85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err="1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0" name="Arrow: Down 89">
            <a:extLst>
              <a:ext uri="{FF2B5EF4-FFF2-40B4-BE49-F238E27FC236}">
                <a16:creationId xmlns:a16="http://schemas.microsoft.com/office/drawing/2014/main" id="{25A3A829-E208-2BB1-1820-67C7B19B243C}"/>
              </a:ext>
            </a:extLst>
          </p:cNvPr>
          <p:cNvSpPr/>
          <p:nvPr/>
        </p:nvSpPr>
        <p:spPr>
          <a:xfrm>
            <a:off x="6766814" y="1939247"/>
            <a:ext cx="125113" cy="237802"/>
          </a:xfrm>
          <a:prstGeom prst="downArrow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85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err="1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1" name="Arrow: Down 90">
            <a:extLst>
              <a:ext uri="{FF2B5EF4-FFF2-40B4-BE49-F238E27FC236}">
                <a16:creationId xmlns:a16="http://schemas.microsoft.com/office/drawing/2014/main" id="{63E6CE1B-E785-4D20-764D-558CC3C065DF}"/>
              </a:ext>
            </a:extLst>
          </p:cNvPr>
          <p:cNvSpPr/>
          <p:nvPr/>
        </p:nvSpPr>
        <p:spPr>
          <a:xfrm>
            <a:off x="5692860" y="2137475"/>
            <a:ext cx="125113" cy="237802"/>
          </a:xfrm>
          <a:prstGeom prst="downArrow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85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err="1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2" name="Text Placeholder 4">
            <a:extLst>
              <a:ext uri="{FF2B5EF4-FFF2-40B4-BE49-F238E27FC236}">
                <a16:creationId xmlns:a16="http://schemas.microsoft.com/office/drawing/2014/main" id="{01084004-D75D-AC79-10E3-EE3FDA576E68}"/>
              </a:ext>
            </a:extLst>
          </p:cNvPr>
          <p:cNvSpPr txBox="1">
            <a:spLocks/>
          </p:cNvSpPr>
          <p:nvPr/>
        </p:nvSpPr>
        <p:spPr>
          <a:xfrm>
            <a:off x="8502681" y="4371176"/>
            <a:ext cx="3641917" cy="580989"/>
          </a:xfrm>
          <a:prstGeom prst="rect">
            <a:avLst/>
          </a:prstGeom>
        </p:spPr>
        <p:txBody>
          <a:bodyPr/>
          <a:lstStyle>
            <a:lvl1pPr marL="169863" indent="-169863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00000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Arial" pitchFamily="34" charset="0"/>
                <a:ea typeface="Arial" charset="0"/>
                <a:cs typeface="Arial" pitchFamily="34" charset="0"/>
              </a:defRPr>
            </a:lvl1pPr>
            <a:lvl2pPr marL="627063" indent="-169863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-"/>
              <a:defRPr kern="1200">
                <a:solidFill>
                  <a:schemeClr val="tx1"/>
                </a:solidFill>
                <a:latin typeface="Arial" pitchFamily="34" charset="0"/>
                <a:ea typeface="Arial" charset="0"/>
                <a:cs typeface="Arial" pitchFamily="34" charset="0"/>
              </a:defRPr>
            </a:lvl2pPr>
            <a:lvl3pPr marL="1084263" indent="-169863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7F7F7F"/>
              </a:buClr>
              <a:buSzPct val="90000"/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Arial" pitchFamily="34" charset="0"/>
                <a:ea typeface="Arial" charset="0"/>
                <a:cs typeface="Arial" pitchFamily="34" charset="0"/>
              </a:defRPr>
            </a:lvl3pPr>
            <a:lvl4pPr marL="16002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Helvetica Neue"/>
                <a:ea typeface="Helvetica Neue"/>
                <a:cs typeface="Helvetica Neue"/>
              </a:defRPr>
            </a:lvl4pPr>
            <a:lvl5pPr marL="20574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Helvetica Neue"/>
                <a:ea typeface="Helvetica Neue"/>
                <a:cs typeface="Helvetica Neue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C00000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2F414F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Cooling ions provide mid-circuit cooling, maintaining circuit fidelity throughout circuit</a:t>
            </a:r>
          </a:p>
          <a:p>
            <a:pPr marL="169863" marR="0" lvl="0" indent="-169863" algn="l" defTabSz="4572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C0000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2F414F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sp>
        <p:nvSpPr>
          <p:cNvPr id="93" name="Text Placeholder 4">
            <a:extLst>
              <a:ext uri="{FF2B5EF4-FFF2-40B4-BE49-F238E27FC236}">
                <a16:creationId xmlns:a16="http://schemas.microsoft.com/office/drawing/2014/main" id="{14B58CB0-6E62-1973-2AF1-4AA52E490245}"/>
              </a:ext>
            </a:extLst>
          </p:cNvPr>
          <p:cNvSpPr txBox="1">
            <a:spLocks/>
          </p:cNvSpPr>
          <p:nvPr/>
        </p:nvSpPr>
        <p:spPr>
          <a:xfrm>
            <a:off x="4390024" y="4398111"/>
            <a:ext cx="3909017" cy="1273785"/>
          </a:xfrm>
          <a:prstGeom prst="rect">
            <a:avLst/>
          </a:prstGeom>
        </p:spPr>
        <p:txBody>
          <a:bodyPr/>
          <a:lstStyle>
            <a:lvl1pPr marL="169863" indent="-169863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00000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Arial" pitchFamily="34" charset="0"/>
                <a:ea typeface="Arial" charset="0"/>
                <a:cs typeface="Arial" pitchFamily="34" charset="0"/>
              </a:defRPr>
            </a:lvl1pPr>
            <a:lvl2pPr marL="627063" indent="-169863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-"/>
              <a:defRPr kern="1200">
                <a:solidFill>
                  <a:schemeClr val="tx1"/>
                </a:solidFill>
                <a:latin typeface="Arial" pitchFamily="34" charset="0"/>
                <a:ea typeface="Arial" charset="0"/>
                <a:cs typeface="Arial" pitchFamily="34" charset="0"/>
              </a:defRPr>
            </a:lvl2pPr>
            <a:lvl3pPr marL="1084263" indent="-169863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7F7F7F"/>
              </a:buClr>
              <a:buSzPct val="90000"/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Arial" pitchFamily="34" charset="0"/>
                <a:ea typeface="Arial" charset="0"/>
                <a:cs typeface="Arial" pitchFamily="34" charset="0"/>
              </a:defRPr>
            </a:lvl3pPr>
            <a:lvl4pPr marL="16002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Helvetica Neue"/>
                <a:ea typeface="Helvetica Neue"/>
                <a:cs typeface="Helvetica Neue"/>
              </a:defRPr>
            </a:lvl4pPr>
            <a:lvl5pPr marL="20574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Helvetica Neue"/>
                <a:ea typeface="Helvetica Neue"/>
                <a:cs typeface="Helvetica Neue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C00000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2F414F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QCCD architecture enables using </a:t>
            </a:r>
            <a:r>
              <a:rPr kumimoji="0" lang="en-US" sz="1400" b="1" i="0" u="none" strike="noStrike" kern="1200" cap="none" spc="0" normalizeH="0" baseline="0" noProof="0">
                <a:ln>
                  <a:noFill/>
                </a:ln>
                <a:solidFill>
                  <a:srgbClr val="2F414F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gate zones</a:t>
            </a:r>
          </a:p>
          <a:p>
            <a:pPr marL="169863" marR="0" lvl="0" indent="-169863" algn="l" defTabSz="4572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C0000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2F414F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Minimal and frequent calibrations</a:t>
            </a:r>
          </a:p>
          <a:p>
            <a:pPr marL="169863" marR="0" lvl="0" indent="-169863" algn="l" defTabSz="4572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C0000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2F414F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All-to-all connectivity</a:t>
            </a:r>
          </a:p>
          <a:p>
            <a:pPr marL="169863" marR="0" lvl="0" indent="-169863" algn="l" defTabSz="4572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C0000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2F414F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High fidelity operations</a:t>
            </a:r>
          </a:p>
          <a:p>
            <a:pPr marL="214303" marR="0" lvl="0" indent="-214303" algn="l" defTabSz="4572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C0000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2F414F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C00000"/>
              </a:buClr>
              <a:buSzTx/>
              <a:buFont typeface="Arial" panose="020B0604020202020204" pitchFamily="34" charset="0"/>
              <a:buNone/>
              <a:tabLst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2F414F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C00000"/>
              </a:buClr>
              <a:buSzTx/>
              <a:buFont typeface="Arial" panose="020B0604020202020204" pitchFamily="34" charset="0"/>
              <a:buNone/>
              <a:tabLst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2F414F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C00000"/>
              </a:buClr>
              <a:buSzTx/>
              <a:buFont typeface="Arial" panose="020B0604020202020204" pitchFamily="34" charset="0"/>
              <a:buNone/>
              <a:tabLst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2F414F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C00000"/>
              </a:buClr>
              <a:buSzTx/>
              <a:buFont typeface="Arial" panose="020B0604020202020204" pitchFamily="34" charset="0"/>
              <a:buNone/>
              <a:tabLst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2F414F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214303" marR="0" lvl="0" indent="-214303" algn="l" defTabSz="4572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C0000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2F414F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C00000"/>
              </a:buClr>
              <a:buSzTx/>
              <a:buFont typeface="Arial" panose="020B0604020202020204" pitchFamily="34" charset="0"/>
              <a:buNone/>
              <a:tabLst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2F414F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C00000"/>
              </a:buClr>
              <a:buSzTx/>
              <a:buFont typeface="Arial" panose="020B0604020202020204" pitchFamily="34" charset="0"/>
              <a:buNone/>
              <a:tabLst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2F414F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169863" marR="0" lvl="0" indent="-169863" algn="l" defTabSz="4572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C0000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2F414F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94" name="Straight Connector 93">
            <a:extLst>
              <a:ext uri="{FF2B5EF4-FFF2-40B4-BE49-F238E27FC236}">
                <a16:creationId xmlns:a16="http://schemas.microsoft.com/office/drawing/2014/main" id="{1FE52F0C-0A60-4CB3-D9E5-880C829B4016}"/>
              </a:ext>
            </a:extLst>
          </p:cNvPr>
          <p:cNvCxnSpPr/>
          <p:nvPr/>
        </p:nvCxnSpPr>
        <p:spPr>
          <a:xfrm>
            <a:off x="4178631" y="4398111"/>
            <a:ext cx="0" cy="140592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Straight Connector 94">
            <a:extLst>
              <a:ext uri="{FF2B5EF4-FFF2-40B4-BE49-F238E27FC236}">
                <a16:creationId xmlns:a16="http://schemas.microsoft.com/office/drawing/2014/main" id="{7C2A59B8-11B0-545D-D850-338C6D807FEF}"/>
              </a:ext>
            </a:extLst>
          </p:cNvPr>
          <p:cNvCxnSpPr/>
          <p:nvPr/>
        </p:nvCxnSpPr>
        <p:spPr>
          <a:xfrm>
            <a:off x="8386631" y="4328164"/>
            <a:ext cx="0" cy="140592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Graphic 1">
            <a:extLst>
              <a:ext uri="{FF2B5EF4-FFF2-40B4-BE49-F238E27FC236}">
                <a16:creationId xmlns:a16="http://schemas.microsoft.com/office/drawing/2014/main" id="{BE88C8FA-75E8-BBA4-EC1D-345146FB82CD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725436" y="333068"/>
            <a:ext cx="3243889" cy="5352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965540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5E48F34A-B528-3EB5-0856-A1CEED9056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1" y="421640"/>
            <a:ext cx="5891533" cy="381000"/>
          </a:xfrm>
        </p:spPr>
        <p:txBody>
          <a:bodyPr/>
          <a:lstStyle/>
          <a:p>
            <a:r>
              <a:rPr lang="en-US"/>
              <a:t>Physical Implementation</a:t>
            </a:r>
            <a:br>
              <a:rPr lang="en-US"/>
            </a:br>
            <a:endParaRPr lang="en-US"/>
          </a:p>
        </p:txBody>
      </p:sp>
      <p:sp>
        <p:nvSpPr>
          <p:cNvPr id="113" name="Rectangle 112">
            <a:extLst>
              <a:ext uri="{FF2B5EF4-FFF2-40B4-BE49-F238E27FC236}">
                <a16:creationId xmlns:a16="http://schemas.microsoft.com/office/drawing/2014/main" id="{5D3963B9-9058-DB21-FDCF-400111A3193D}"/>
              </a:ext>
            </a:extLst>
          </p:cNvPr>
          <p:cNvSpPr/>
          <p:nvPr/>
        </p:nvSpPr>
        <p:spPr>
          <a:xfrm>
            <a:off x="3880994" y="3240249"/>
            <a:ext cx="1440058" cy="1199400"/>
          </a:xfrm>
          <a:prstGeom prst="rect">
            <a:avLst/>
          </a:prstGeom>
          <a:solidFill>
            <a:srgbClr val="94B7BB">
              <a:alpha val="5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4572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707070"/>
              </a:solidFill>
              <a:effectLst/>
              <a:uLnTx/>
              <a:uFillTx/>
              <a:latin typeface="Avenir"/>
              <a:ea typeface="+mn-ea"/>
              <a:cs typeface="+mn-cs"/>
            </a:endParaRPr>
          </a:p>
        </p:txBody>
      </p:sp>
      <p:sp>
        <p:nvSpPr>
          <p:cNvPr id="114" name="Rectangle 113">
            <a:extLst>
              <a:ext uri="{FF2B5EF4-FFF2-40B4-BE49-F238E27FC236}">
                <a16:creationId xmlns:a16="http://schemas.microsoft.com/office/drawing/2014/main" id="{3599BC6F-41FE-1C48-7297-B716EDB4935F}"/>
              </a:ext>
            </a:extLst>
          </p:cNvPr>
          <p:cNvSpPr/>
          <p:nvPr/>
        </p:nvSpPr>
        <p:spPr>
          <a:xfrm>
            <a:off x="3802508" y="2619252"/>
            <a:ext cx="796695" cy="1828800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4572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707070"/>
              </a:solidFill>
              <a:effectLst/>
              <a:uLnTx/>
              <a:uFillTx/>
              <a:latin typeface="Avenir"/>
              <a:ea typeface="+mn-ea"/>
              <a:cs typeface="+mn-cs"/>
            </a:endParaRPr>
          </a:p>
        </p:txBody>
      </p:sp>
      <p:sp>
        <p:nvSpPr>
          <p:cNvPr id="115" name="Rectangle 114">
            <a:extLst>
              <a:ext uri="{FF2B5EF4-FFF2-40B4-BE49-F238E27FC236}">
                <a16:creationId xmlns:a16="http://schemas.microsoft.com/office/drawing/2014/main" id="{15AF4DEF-664E-761B-9C9D-2A76B2456934}"/>
              </a:ext>
            </a:extLst>
          </p:cNvPr>
          <p:cNvSpPr/>
          <p:nvPr/>
        </p:nvSpPr>
        <p:spPr>
          <a:xfrm>
            <a:off x="1790626" y="2630576"/>
            <a:ext cx="450484" cy="1828800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4572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707070"/>
              </a:solidFill>
              <a:effectLst/>
              <a:uLnTx/>
              <a:uFillTx/>
              <a:latin typeface="Avenir"/>
              <a:ea typeface="+mn-ea"/>
              <a:cs typeface="+mn-cs"/>
            </a:endParaRPr>
          </a:p>
        </p:txBody>
      </p:sp>
      <p:sp>
        <p:nvSpPr>
          <p:cNvPr id="116" name="Rectangle 115">
            <a:extLst>
              <a:ext uri="{FF2B5EF4-FFF2-40B4-BE49-F238E27FC236}">
                <a16:creationId xmlns:a16="http://schemas.microsoft.com/office/drawing/2014/main" id="{863A7450-3B61-4C6B-3AE2-4D2E36AD57B3}"/>
              </a:ext>
            </a:extLst>
          </p:cNvPr>
          <p:cNvSpPr/>
          <p:nvPr/>
        </p:nvSpPr>
        <p:spPr>
          <a:xfrm>
            <a:off x="2627527" y="2630576"/>
            <a:ext cx="301752" cy="1828800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4572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707070"/>
              </a:solidFill>
              <a:effectLst/>
              <a:uLnTx/>
              <a:uFillTx/>
              <a:latin typeface="Avenir"/>
              <a:ea typeface="+mn-ea"/>
              <a:cs typeface="+mn-cs"/>
            </a:endParaRPr>
          </a:p>
        </p:txBody>
      </p:sp>
      <p:sp>
        <p:nvSpPr>
          <p:cNvPr id="117" name="Rectangle 116">
            <a:extLst>
              <a:ext uri="{FF2B5EF4-FFF2-40B4-BE49-F238E27FC236}">
                <a16:creationId xmlns:a16="http://schemas.microsoft.com/office/drawing/2014/main" id="{384F4D45-5004-309F-6232-B0B49FABBE5B}"/>
              </a:ext>
            </a:extLst>
          </p:cNvPr>
          <p:cNvSpPr/>
          <p:nvPr/>
        </p:nvSpPr>
        <p:spPr>
          <a:xfrm>
            <a:off x="3326838" y="2625253"/>
            <a:ext cx="299481" cy="1828800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4572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707070"/>
              </a:solidFill>
              <a:effectLst/>
              <a:uLnTx/>
              <a:uFillTx/>
              <a:latin typeface="Avenir"/>
              <a:ea typeface="+mn-ea"/>
              <a:cs typeface="+mn-cs"/>
            </a:endParaRPr>
          </a:p>
        </p:txBody>
      </p:sp>
      <p:sp>
        <p:nvSpPr>
          <p:cNvPr id="118" name="Rectangle 117">
            <a:extLst>
              <a:ext uri="{FF2B5EF4-FFF2-40B4-BE49-F238E27FC236}">
                <a16:creationId xmlns:a16="http://schemas.microsoft.com/office/drawing/2014/main" id="{DBBBB5A2-2831-16A0-B105-3F4481708DEF}"/>
              </a:ext>
            </a:extLst>
          </p:cNvPr>
          <p:cNvSpPr/>
          <p:nvPr/>
        </p:nvSpPr>
        <p:spPr>
          <a:xfrm>
            <a:off x="2239217" y="2630576"/>
            <a:ext cx="367164" cy="1828800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4572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707070"/>
              </a:solidFill>
              <a:effectLst/>
              <a:uLnTx/>
              <a:uFillTx/>
              <a:latin typeface="Avenir"/>
              <a:ea typeface="+mn-ea"/>
              <a:cs typeface="+mn-cs"/>
            </a:endParaRPr>
          </a:p>
        </p:txBody>
      </p:sp>
      <p:sp>
        <p:nvSpPr>
          <p:cNvPr id="119" name="Rectangle 118">
            <a:extLst>
              <a:ext uri="{FF2B5EF4-FFF2-40B4-BE49-F238E27FC236}">
                <a16:creationId xmlns:a16="http://schemas.microsoft.com/office/drawing/2014/main" id="{9CF191E5-008C-AFFD-9849-307DA9AF768F}"/>
              </a:ext>
            </a:extLst>
          </p:cNvPr>
          <p:cNvSpPr/>
          <p:nvPr/>
        </p:nvSpPr>
        <p:spPr>
          <a:xfrm>
            <a:off x="2970426" y="2625253"/>
            <a:ext cx="393258" cy="1828800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4572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707070"/>
              </a:solidFill>
              <a:effectLst/>
              <a:uLnTx/>
              <a:uFillTx/>
              <a:latin typeface="Avenir"/>
              <a:ea typeface="+mn-ea"/>
              <a:cs typeface="+mn-cs"/>
            </a:endParaRPr>
          </a:p>
        </p:txBody>
      </p:sp>
      <p:sp>
        <p:nvSpPr>
          <p:cNvPr id="120" name="Rectangle 119">
            <a:extLst>
              <a:ext uri="{FF2B5EF4-FFF2-40B4-BE49-F238E27FC236}">
                <a16:creationId xmlns:a16="http://schemas.microsoft.com/office/drawing/2014/main" id="{6F83DA8D-94DC-8BE8-158F-6133662FB696}"/>
              </a:ext>
            </a:extLst>
          </p:cNvPr>
          <p:cNvSpPr/>
          <p:nvPr/>
        </p:nvSpPr>
        <p:spPr>
          <a:xfrm>
            <a:off x="1091922" y="2630576"/>
            <a:ext cx="577109" cy="1828800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4572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707070"/>
              </a:solidFill>
              <a:effectLst/>
              <a:uLnTx/>
              <a:uFillTx/>
              <a:latin typeface="Avenir"/>
              <a:ea typeface="+mn-ea"/>
              <a:cs typeface="+mn-cs"/>
            </a:endParaRPr>
          </a:p>
        </p:txBody>
      </p:sp>
      <p:sp>
        <p:nvSpPr>
          <p:cNvPr id="121" name="Rectangle 120">
            <a:extLst>
              <a:ext uri="{FF2B5EF4-FFF2-40B4-BE49-F238E27FC236}">
                <a16:creationId xmlns:a16="http://schemas.microsoft.com/office/drawing/2014/main" id="{7E8CB9AA-1EA2-683C-BDCB-BA08ED4BA87F}"/>
              </a:ext>
            </a:extLst>
          </p:cNvPr>
          <p:cNvSpPr/>
          <p:nvPr/>
        </p:nvSpPr>
        <p:spPr>
          <a:xfrm>
            <a:off x="7037841" y="190173"/>
            <a:ext cx="4927041" cy="6062662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4572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707070"/>
              </a:solidFill>
              <a:effectLst/>
              <a:uLnTx/>
              <a:uFillTx/>
              <a:latin typeface="Avenir"/>
              <a:ea typeface="+mn-ea"/>
              <a:cs typeface="+mn-cs"/>
            </a:endParaRPr>
          </a:p>
        </p:txBody>
      </p:sp>
      <p:pic>
        <p:nvPicPr>
          <p:cNvPr id="122" name="Picture 121">
            <a:extLst>
              <a:ext uri="{FF2B5EF4-FFF2-40B4-BE49-F238E27FC236}">
                <a16:creationId xmlns:a16="http://schemas.microsoft.com/office/drawing/2014/main" id="{AFC7F4CA-0F67-B893-CA2B-F6029B5F4D4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duotone>
              <a:srgbClr val="D9D9D6">
                <a:shade val="45000"/>
                <a:satMod val="135000"/>
              </a:srgb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66218" y="2100350"/>
            <a:ext cx="2235041" cy="607521"/>
          </a:xfrm>
          <a:prstGeom prst="rect">
            <a:avLst/>
          </a:prstGeom>
          <a:ln>
            <a:solidFill>
              <a:sysClr val="windowText" lastClr="000000"/>
            </a:solidFill>
          </a:ln>
        </p:spPr>
      </p:pic>
      <p:pic>
        <p:nvPicPr>
          <p:cNvPr id="123" name="Picture 122">
            <a:extLst>
              <a:ext uri="{FF2B5EF4-FFF2-40B4-BE49-F238E27FC236}">
                <a16:creationId xmlns:a16="http://schemas.microsoft.com/office/drawing/2014/main" id="{1320F6C9-BFFD-8CA2-3482-D43F594BC72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duotone>
              <a:srgbClr val="D9D9D6">
                <a:shade val="45000"/>
                <a:satMod val="135000"/>
              </a:srgb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66218" y="413680"/>
            <a:ext cx="2235041" cy="607521"/>
          </a:xfrm>
          <a:prstGeom prst="rect">
            <a:avLst/>
          </a:prstGeom>
          <a:ln>
            <a:solidFill>
              <a:sysClr val="windowText" lastClr="000000"/>
            </a:solidFill>
          </a:ln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124" name="TextBox 123">
                <a:extLst>
                  <a:ext uri="{FF2B5EF4-FFF2-40B4-BE49-F238E27FC236}">
                    <a16:creationId xmlns:a16="http://schemas.microsoft.com/office/drawing/2014/main" id="{3B42242D-865D-B8D8-40BF-0E996081ED39}"/>
                  </a:ext>
                </a:extLst>
              </p:cNvPr>
              <p:cNvSpPr txBox="1"/>
              <p:nvPr/>
            </p:nvSpPr>
            <p:spPr>
              <a:xfrm>
                <a:off x="7186209" y="508746"/>
                <a:ext cx="83006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i="1" dirty="0" smtClean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𝑡</m:t>
                      </m:r>
                      <m:r>
                        <a:rPr lang="en-US" i="1" dirty="0" smtClean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=0</m:t>
                      </m:r>
                    </m:oMath>
                  </m:oMathPara>
                </a14:m>
                <a:endParaRPr lang="en-US">
                  <a:solidFill>
                    <a:prstClr val="black"/>
                  </a:solidFill>
                  <a:latin typeface="Avenir"/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124" name="TextBox 123">
                <a:extLst>
                  <a:ext uri="{FF2B5EF4-FFF2-40B4-BE49-F238E27FC236}">
                    <a16:creationId xmlns:a16="http://schemas.microsoft.com/office/drawing/2014/main" id="{3B42242D-865D-B8D8-40BF-0E996081ED3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86209" y="508746"/>
                <a:ext cx="830069" cy="369332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JP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25" name="Picture 124">
            <a:extLst>
              <a:ext uri="{FF2B5EF4-FFF2-40B4-BE49-F238E27FC236}">
                <a16:creationId xmlns:a16="http://schemas.microsoft.com/office/drawing/2014/main" id="{C58793A8-10E2-B8A7-9464-77AFDE0AB50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duotone>
              <a:srgbClr val="D9D9D6">
                <a:shade val="45000"/>
                <a:satMod val="135000"/>
              </a:srgb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66218" y="1257015"/>
            <a:ext cx="2235041" cy="607521"/>
          </a:xfrm>
          <a:prstGeom prst="rect">
            <a:avLst/>
          </a:prstGeom>
          <a:ln>
            <a:solidFill>
              <a:sysClr val="windowText" lastClr="000000"/>
            </a:solidFill>
          </a:ln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126" name="TextBox 125">
                <a:extLst>
                  <a:ext uri="{FF2B5EF4-FFF2-40B4-BE49-F238E27FC236}">
                    <a16:creationId xmlns:a16="http://schemas.microsoft.com/office/drawing/2014/main" id="{3BBA44F5-A09D-9213-549C-F08F5DCD06B2}"/>
                  </a:ext>
                </a:extLst>
              </p:cNvPr>
              <p:cNvSpPr txBox="1"/>
              <p:nvPr/>
            </p:nvSpPr>
            <p:spPr>
              <a:xfrm>
                <a:off x="7186209" y="1373694"/>
                <a:ext cx="83006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i="1" dirty="0" smtClean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𝑡</m:t>
                      </m:r>
                      <m:r>
                        <a:rPr lang="en-US" i="1" dirty="0" smtClean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=1</m:t>
                      </m:r>
                    </m:oMath>
                  </m:oMathPara>
                </a14:m>
                <a:endParaRPr lang="en-US">
                  <a:solidFill>
                    <a:prstClr val="black"/>
                  </a:solidFill>
                  <a:latin typeface="Avenir"/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126" name="TextBox 125">
                <a:extLst>
                  <a:ext uri="{FF2B5EF4-FFF2-40B4-BE49-F238E27FC236}">
                    <a16:creationId xmlns:a16="http://schemas.microsoft.com/office/drawing/2014/main" id="{3BBA44F5-A09D-9213-549C-F08F5DCD06B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86209" y="1373694"/>
                <a:ext cx="830069" cy="369332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JP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27" name="Picture 126">
            <a:extLst>
              <a:ext uri="{FF2B5EF4-FFF2-40B4-BE49-F238E27FC236}">
                <a16:creationId xmlns:a16="http://schemas.microsoft.com/office/drawing/2014/main" id="{CBA83096-163D-7B66-9001-87D6DF7146B2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duotone>
              <a:srgbClr val="D9D9D6">
                <a:shade val="45000"/>
                <a:satMod val="135000"/>
              </a:srgb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66218" y="3787020"/>
            <a:ext cx="2235041" cy="607521"/>
          </a:xfrm>
          <a:prstGeom prst="rect">
            <a:avLst/>
          </a:prstGeom>
          <a:ln>
            <a:solidFill>
              <a:sysClr val="windowText" lastClr="000000"/>
            </a:solidFill>
          </a:ln>
        </p:spPr>
      </p:pic>
      <p:pic>
        <p:nvPicPr>
          <p:cNvPr id="128" name="Picture 127">
            <a:extLst>
              <a:ext uri="{FF2B5EF4-FFF2-40B4-BE49-F238E27FC236}">
                <a16:creationId xmlns:a16="http://schemas.microsoft.com/office/drawing/2014/main" id="{DA17ABA7-B327-A278-FB8A-40E35493A77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duotone>
              <a:srgbClr val="D9D9D6">
                <a:shade val="45000"/>
                <a:satMod val="135000"/>
              </a:srgb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66218" y="4630355"/>
            <a:ext cx="2235041" cy="607521"/>
          </a:xfrm>
          <a:prstGeom prst="rect">
            <a:avLst/>
          </a:prstGeom>
          <a:ln>
            <a:solidFill>
              <a:sysClr val="windowText" lastClr="000000"/>
            </a:solidFill>
          </a:ln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129" name="TextBox 128">
                <a:extLst>
                  <a:ext uri="{FF2B5EF4-FFF2-40B4-BE49-F238E27FC236}">
                    <a16:creationId xmlns:a16="http://schemas.microsoft.com/office/drawing/2014/main" id="{55B48F31-1CBA-5A67-6C87-97A0628782ED}"/>
                  </a:ext>
                </a:extLst>
              </p:cNvPr>
              <p:cNvSpPr txBox="1"/>
              <p:nvPr/>
            </p:nvSpPr>
            <p:spPr>
              <a:xfrm>
                <a:off x="7186209" y="4742051"/>
                <a:ext cx="83006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i="1" dirty="0" smtClean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𝑡</m:t>
                      </m:r>
                      <m:r>
                        <a:rPr lang="en-US" i="1" dirty="0" smtClean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=3</m:t>
                      </m:r>
                    </m:oMath>
                  </m:oMathPara>
                </a14:m>
                <a:endParaRPr lang="en-US">
                  <a:solidFill>
                    <a:prstClr val="black"/>
                  </a:solidFill>
                  <a:latin typeface="Avenir"/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129" name="TextBox 128">
                <a:extLst>
                  <a:ext uri="{FF2B5EF4-FFF2-40B4-BE49-F238E27FC236}">
                    <a16:creationId xmlns:a16="http://schemas.microsoft.com/office/drawing/2014/main" id="{55B48F31-1CBA-5A67-6C87-97A0628782E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86209" y="4742051"/>
                <a:ext cx="830069" cy="369332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JP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30" name="Picture 129">
            <a:extLst>
              <a:ext uri="{FF2B5EF4-FFF2-40B4-BE49-F238E27FC236}">
                <a16:creationId xmlns:a16="http://schemas.microsoft.com/office/drawing/2014/main" id="{871B17CA-496C-027C-55A0-90781DADF782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duotone>
              <a:srgbClr val="D9D9D6">
                <a:shade val="45000"/>
                <a:satMod val="135000"/>
              </a:srgb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66218" y="2943685"/>
            <a:ext cx="2235041" cy="607521"/>
          </a:xfrm>
          <a:prstGeom prst="rect">
            <a:avLst/>
          </a:prstGeom>
          <a:ln>
            <a:solidFill>
              <a:sysClr val="windowText" lastClr="000000"/>
            </a:solidFill>
          </a:ln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131" name="TextBox 130">
                <a:extLst>
                  <a:ext uri="{FF2B5EF4-FFF2-40B4-BE49-F238E27FC236}">
                    <a16:creationId xmlns:a16="http://schemas.microsoft.com/office/drawing/2014/main" id="{6F3A4714-3763-32ED-47F6-4EFBDE3986AB}"/>
                  </a:ext>
                </a:extLst>
              </p:cNvPr>
              <p:cNvSpPr txBox="1"/>
              <p:nvPr/>
            </p:nvSpPr>
            <p:spPr>
              <a:xfrm>
                <a:off x="7186209" y="3069506"/>
                <a:ext cx="83006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i="1" dirty="0" smtClean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𝑡</m:t>
                      </m:r>
                      <m:r>
                        <a:rPr lang="en-US" i="1" dirty="0" smtClean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=2</m:t>
                      </m:r>
                    </m:oMath>
                  </m:oMathPara>
                </a14:m>
                <a:endParaRPr lang="en-US">
                  <a:solidFill>
                    <a:prstClr val="black"/>
                  </a:solidFill>
                  <a:latin typeface="Avenir"/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131" name="TextBox 130">
                <a:extLst>
                  <a:ext uri="{FF2B5EF4-FFF2-40B4-BE49-F238E27FC236}">
                    <a16:creationId xmlns:a16="http://schemas.microsoft.com/office/drawing/2014/main" id="{6F3A4714-3763-32ED-47F6-4EFBDE3986A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86209" y="3069506"/>
                <a:ext cx="830069" cy="369332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JP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2" name="Arrow: Right 131">
            <a:extLst>
              <a:ext uri="{FF2B5EF4-FFF2-40B4-BE49-F238E27FC236}">
                <a16:creationId xmlns:a16="http://schemas.microsoft.com/office/drawing/2014/main" id="{C9D90C92-9DD2-4340-A3A9-FA3AAE61E0BC}"/>
              </a:ext>
            </a:extLst>
          </p:cNvPr>
          <p:cNvSpPr/>
          <p:nvPr/>
        </p:nvSpPr>
        <p:spPr>
          <a:xfrm>
            <a:off x="6257586" y="3364257"/>
            <a:ext cx="372452" cy="590798"/>
          </a:xfrm>
          <a:prstGeom prst="rightArrow">
            <a:avLst/>
          </a:prstGeom>
          <a:solidFill>
            <a:srgbClr val="FFFFFF">
              <a:lumMod val="5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4572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43999B"/>
              </a:solidFill>
              <a:effectLst/>
              <a:uLnTx/>
              <a:uFillTx/>
              <a:latin typeface="Avenir"/>
              <a:ea typeface="+mn-ea"/>
              <a:cs typeface="+mn-cs"/>
            </a:endParaRPr>
          </a:p>
        </p:txBody>
      </p:sp>
      <p:sp>
        <p:nvSpPr>
          <p:cNvPr id="133" name="TextBox 132">
            <a:extLst>
              <a:ext uri="{FF2B5EF4-FFF2-40B4-BE49-F238E27FC236}">
                <a16:creationId xmlns:a16="http://schemas.microsoft.com/office/drawing/2014/main" id="{986ADC43-D874-2DD4-3F0E-BE739F7790D7}"/>
              </a:ext>
            </a:extLst>
          </p:cNvPr>
          <p:cNvSpPr txBox="1"/>
          <p:nvPr/>
        </p:nvSpPr>
        <p:spPr>
          <a:xfrm>
            <a:off x="10510638" y="2225528"/>
            <a:ext cx="16196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4572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Move, Join</a:t>
            </a:r>
          </a:p>
        </p:txBody>
      </p:sp>
      <p:sp>
        <p:nvSpPr>
          <p:cNvPr id="134" name="TextBox 133">
            <a:extLst>
              <a:ext uri="{FF2B5EF4-FFF2-40B4-BE49-F238E27FC236}">
                <a16:creationId xmlns:a16="http://schemas.microsoft.com/office/drawing/2014/main" id="{7555FD5E-C461-FE37-EDB9-8C37ECC0BB51}"/>
              </a:ext>
            </a:extLst>
          </p:cNvPr>
          <p:cNvSpPr txBox="1"/>
          <p:nvPr/>
        </p:nvSpPr>
        <p:spPr>
          <a:xfrm>
            <a:off x="10510157" y="1384077"/>
            <a:ext cx="16196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4572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1-qubit gate</a:t>
            </a:r>
          </a:p>
        </p:txBody>
      </p:sp>
      <p:sp>
        <p:nvSpPr>
          <p:cNvPr id="135" name="TextBox 134">
            <a:extLst>
              <a:ext uri="{FF2B5EF4-FFF2-40B4-BE49-F238E27FC236}">
                <a16:creationId xmlns:a16="http://schemas.microsoft.com/office/drawing/2014/main" id="{A1587EEC-31C7-0F5E-94CC-69787B4A2A89}"/>
              </a:ext>
            </a:extLst>
          </p:cNvPr>
          <p:cNvSpPr txBox="1"/>
          <p:nvPr/>
        </p:nvSpPr>
        <p:spPr>
          <a:xfrm>
            <a:off x="10510638" y="3060929"/>
            <a:ext cx="16196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4572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2-qubit gate</a:t>
            </a:r>
          </a:p>
        </p:txBody>
      </p:sp>
      <p:sp>
        <p:nvSpPr>
          <p:cNvPr id="136" name="TextBox 135">
            <a:extLst>
              <a:ext uri="{FF2B5EF4-FFF2-40B4-BE49-F238E27FC236}">
                <a16:creationId xmlns:a16="http://schemas.microsoft.com/office/drawing/2014/main" id="{06F5A297-1BF1-674E-8F56-448A427384CB}"/>
              </a:ext>
            </a:extLst>
          </p:cNvPr>
          <p:cNvSpPr txBox="1"/>
          <p:nvPr/>
        </p:nvSpPr>
        <p:spPr>
          <a:xfrm>
            <a:off x="10510638" y="3766460"/>
            <a:ext cx="161961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4572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Swap, Split</a:t>
            </a:r>
          </a:p>
          <a:p>
            <a:pPr marL="0" marR="0" lvl="0" indent="0" defTabSz="4572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Move, Join</a:t>
            </a:r>
          </a:p>
        </p:txBody>
      </p:sp>
      <p:sp>
        <p:nvSpPr>
          <p:cNvPr id="137" name="TextBox 136">
            <a:extLst>
              <a:ext uri="{FF2B5EF4-FFF2-40B4-BE49-F238E27FC236}">
                <a16:creationId xmlns:a16="http://schemas.microsoft.com/office/drawing/2014/main" id="{DFF7C491-5C4E-B58E-3324-E1487785A8D7}"/>
              </a:ext>
            </a:extLst>
          </p:cNvPr>
          <p:cNvSpPr txBox="1"/>
          <p:nvPr/>
        </p:nvSpPr>
        <p:spPr>
          <a:xfrm>
            <a:off x="10507520" y="4760605"/>
            <a:ext cx="16196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4572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2-qubit gate</a:t>
            </a:r>
          </a:p>
        </p:txBody>
      </p:sp>
      <p:pic>
        <p:nvPicPr>
          <p:cNvPr id="138" name="Picture 137">
            <a:extLst>
              <a:ext uri="{FF2B5EF4-FFF2-40B4-BE49-F238E27FC236}">
                <a16:creationId xmlns:a16="http://schemas.microsoft.com/office/drawing/2014/main" id="{7BDF0E64-3240-7777-3E56-B7F46CA57FE2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duotone>
              <a:srgbClr val="D9D9D6">
                <a:shade val="45000"/>
                <a:satMod val="135000"/>
              </a:srgb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66218" y="5473688"/>
            <a:ext cx="2235041" cy="607522"/>
          </a:xfrm>
          <a:prstGeom prst="rect">
            <a:avLst/>
          </a:prstGeom>
          <a:ln>
            <a:solidFill>
              <a:sysClr val="windowText" lastClr="000000"/>
            </a:solidFill>
          </a:ln>
        </p:spPr>
      </p:pic>
      <p:sp>
        <p:nvSpPr>
          <p:cNvPr id="139" name="Oval 138">
            <a:extLst>
              <a:ext uri="{FF2B5EF4-FFF2-40B4-BE49-F238E27FC236}">
                <a16:creationId xmlns:a16="http://schemas.microsoft.com/office/drawing/2014/main" id="{E45EEABA-C24C-8E1C-E140-349052094F08}"/>
              </a:ext>
            </a:extLst>
          </p:cNvPr>
          <p:cNvSpPr/>
          <p:nvPr/>
        </p:nvSpPr>
        <p:spPr>
          <a:xfrm>
            <a:off x="8744042" y="2331136"/>
            <a:ext cx="139700" cy="139700"/>
          </a:xfrm>
          <a:prstGeom prst="ellipse">
            <a:avLst/>
          </a:prstGeom>
          <a:solidFill>
            <a:srgbClr val="FF0000"/>
          </a:solidFill>
          <a:ln w="12700" cap="flat" cmpd="sng" algn="ctr">
            <a:noFill/>
            <a:prstDash val="solid"/>
            <a:miter lim="800000"/>
          </a:ln>
          <a:effectLst>
            <a:outerShdw blurRad="63500" dist="38100" dir="2700000" algn="tl" rotWithShape="0">
              <a:prstClr val="black">
                <a:alpha val="45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4572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707070"/>
              </a:solidFill>
              <a:effectLst/>
              <a:uLnTx/>
              <a:uFillTx/>
              <a:latin typeface="Avenir"/>
              <a:ea typeface="+mn-ea"/>
              <a:cs typeface="+mn-cs"/>
            </a:endParaRPr>
          </a:p>
        </p:txBody>
      </p:sp>
      <p:sp>
        <p:nvSpPr>
          <p:cNvPr id="140" name="Oval 139">
            <a:extLst>
              <a:ext uri="{FF2B5EF4-FFF2-40B4-BE49-F238E27FC236}">
                <a16:creationId xmlns:a16="http://schemas.microsoft.com/office/drawing/2014/main" id="{1C541340-2DCE-C72D-EA33-37F778EADF11}"/>
              </a:ext>
            </a:extLst>
          </p:cNvPr>
          <p:cNvSpPr/>
          <p:nvPr/>
        </p:nvSpPr>
        <p:spPr>
          <a:xfrm>
            <a:off x="10138464" y="2325718"/>
            <a:ext cx="139700" cy="139700"/>
          </a:xfrm>
          <a:prstGeom prst="ellipse">
            <a:avLst/>
          </a:prstGeom>
          <a:solidFill>
            <a:srgbClr val="79DCFF"/>
          </a:solidFill>
          <a:ln w="12700" cap="flat" cmpd="sng" algn="ctr">
            <a:noFill/>
            <a:prstDash val="solid"/>
            <a:miter lim="800000"/>
          </a:ln>
          <a:effectLst>
            <a:outerShdw blurRad="63500" dist="38100" dir="2700000" algn="tl" rotWithShape="0">
              <a:prstClr val="black">
                <a:alpha val="45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4572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707070"/>
              </a:solidFill>
              <a:effectLst/>
              <a:uLnTx/>
              <a:uFillTx/>
              <a:latin typeface="Avenir"/>
              <a:ea typeface="+mn-ea"/>
              <a:cs typeface="+mn-cs"/>
            </a:endParaRPr>
          </a:p>
        </p:txBody>
      </p:sp>
      <p:grpSp>
        <p:nvGrpSpPr>
          <p:cNvPr id="141" name="Group 140">
            <a:extLst>
              <a:ext uri="{FF2B5EF4-FFF2-40B4-BE49-F238E27FC236}">
                <a16:creationId xmlns:a16="http://schemas.microsoft.com/office/drawing/2014/main" id="{5BF5C759-B9EC-CCD8-DEF5-DDE767B715E7}"/>
              </a:ext>
            </a:extLst>
          </p:cNvPr>
          <p:cNvGrpSpPr/>
          <p:nvPr/>
        </p:nvGrpSpPr>
        <p:grpSpPr>
          <a:xfrm>
            <a:off x="8744120" y="640494"/>
            <a:ext cx="1534044" cy="139700"/>
            <a:chOff x="8404017" y="871538"/>
            <a:chExt cx="1534044" cy="139700"/>
          </a:xfrm>
          <a:effectLst>
            <a:outerShdw blurRad="63500" dist="38100" dir="2700000" algn="tl" rotWithShape="0">
              <a:prstClr val="black">
                <a:alpha val="45000"/>
              </a:prstClr>
            </a:outerShdw>
          </a:effectLst>
        </p:grpSpPr>
        <p:sp>
          <p:nvSpPr>
            <p:cNvPr id="142" name="Oval 141">
              <a:extLst>
                <a:ext uri="{FF2B5EF4-FFF2-40B4-BE49-F238E27FC236}">
                  <a16:creationId xmlns:a16="http://schemas.microsoft.com/office/drawing/2014/main" id="{FA2854FF-C076-B110-84B4-E4CBE31B0E8F}"/>
                </a:ext>
              </a:extLst>
            </p:cNvPr>
            <p:cNvSpPr/>
            <p:nvPr/>
          </p:nvSpPr>
          <p:spPr>
            <a:xfrm>
              <a:off x="8404017" y="871538"/>
              <a:ext cx="139700" cy="139700"/>
            </a:xfrm>
            <a:prstGeom prst="ellipse">
              <a:avLst/>
            </a:prstGeom>
            <a:solidFill>
              <a:srgbClr val="FF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4572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venir"/>
                <a:ea typeface="+mn-ea"/>
                <a:cs typeface="+mn-cs"/>
              </a:endParaRPr>
            </a:p>
          </p:txBody>
        </p:sp>
        <p:sp>
          <p:nvSpPr>
            <p:cNvPr id="143" name="Oval 142">
              <a:extLst>
                <a:ext uri="{FF2B5EF4-FFF2-40B4-BE49-F238E27FC236}">
                  <a16:creationId xmlns:a16="http://schemas.microsoft.com/office/drawing/2014/main" id="{36F9EBFC-B6F5-6243-3D14-6AF6FDCE0B90}"/>
                </a:ext>
              </a:extLst>
            </p:cNvPr>
            <p:cNvSpPr/>
            <p:nvPr/>
          </p:nvSpPr>
          <p:spPr>
            <a:xfrm>
              <a:off x="9340636" y="871538"/>
              <a:ext cx="139700" cy="139700"/>
            </a:xfrm>
            <a:prstGeom prst="ellipse">
              <a:avLst/>
            </a:prstGeom>
            <a:solidFill>
              <a:srgbClr val="92D05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4572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venir"/>
                <a:ea typeface="+mn-ea"/>
                <a:cs typeface="+mn-cs"/>
              </a:endParaRPr>
            </a:p>
          </p:txBody>
        </p:sp>
        <p:sp>
          <p:nvSpPr>
            <p:cNvPr id="144" name="Oval 143">
              <a:extLst>
                <a:ext uri="{FF2B5EF4-FFF2-40B4-BE49-F238E27FC236}">
                  <a16:creationId xmlns:a16="http://schemas.microsoft.com/office/drawing/2014/main" id="{D49BFF7C-EAC3-6C91-32DC-4414396702C8}"/>
                </a:ext>
              </a:extLst>
            </p:cNvPr>
            <p:cNvSpPr/>
            <p:nvPr/>
          </p:nvSpPr>
          <p:spPr>
            <a:xfrm>
              <a:off x="9798361" y="871538"/>
              <a:ext cx="139700" cy="139700"/>
            </a:xfrm>
            <a:prstGeom prst="ellipse">
              <a:avLst/>
            </a:prstGeom>
            <a:solidFill>
              <a:srgbClr val="79DC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4572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venir"/>
                <a:ea typeface="+mn-ea"/>
                <a:cs typeface="+mn-cs"/>
              </a:endParaRPr>
            </a:p>
          </p:txBody>
        </p:sp>
      </p:grpSp>
      <p:sp>
        <p:nvSpPr>
          <p:cNvPr id="145" name="Oval 144">
            <a:extLst>
              <a:ext uri="{FF2B5EF4-FFF2-40B4-BE49-F238E27FC236}">
                <a16:creationId xmlns:a16="http://schemas.microsoft.com/office/drawing/2014/main" id="{6B3FF358-0C4D-B82A-4AA0-5963382A8757}"/>
              </a:ext>
            </a:extLst>
          </p:cNvPr>
          <p:cNvSpPr/>
          <p:nvPr/>
        </p:nvSpPr>
        <p:spPr>
          <a:xfrm>
            <a:off x="8744120" y="1488510"/>
            <a:ext cx="139700" cy="139700"/>
          </a:xfrm>
          <a:prstGeom prst="ellipse">
            <a:avLst/>
          </a:prstGeom>
          <a:solidFill>
            <a:srgbClr val="FF0000"/>
          </a:solidFill>
          <a:ln w="12700" cap="flat" cmpd="sng" algn="ctr">
            <a:noFill/>
            <a:prstDash val="solid"/>
            <a:miter lim="800000"/>
          </a:ln>
          <a:effectLst>
            <a:outerShdw blurRad="63500" dist="38100" dir="2700000" algn="tl" rotWithShape="0">
              <a:prstClr val="black">
                <a:alpha val="45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4572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venir"/>
              <a:ea typeface="+mn-ea"/>
              <a:cs typeface="+mn-cs"/>
            </a:endParaRPr>
          </a:p>
        </p:txBody>
      </p:sp>
      <p:sp>
        <p:nvSpPr>
          <p:cNvPr id="146" name="Oval 145">
            <a:extLst>
              <a:ext uri="{FF2B5EF4-FFF2-40B4-BE49-F238E27FC236}">
                <a16:creationId xmlns:a16="http://schemas.microsoft.com/office/drawing/2014/main" id="{8516980E-C12E-8AE6-1511-1C0A5B48A754}"/>
              </a:ext>
            </a:extLst>
          </p:cNvPr>
          <p:cNvSpPr/>
          <p:nvPr/>
        </p:nvSpPr>
        <p:spPr>
          <a:xfrm>
            <a:off x="9672482" y="1488509"/>
            <a:ext cx="139700" cy="139700"/>
          </a:xfrm>
          <a:prstGeom prst="ellipse">
            <a:avLst/>
          </a:prstGeom>
          <a:solidFill>
            <a:srgbClr val="92D050"/>
          </a:solidFill>
          <a:ln w="12700" cap="flat" cmpd="sng" algn="ctr">
            <a:noFill/>
            <a:prstDash val="solid"/>
            <a:miter lim="800000"/>
          </a:ln>
          <a:effectLst>
            <a:outerShdw blurRad="63500" dist="38100" dir="2700000" algn="tl" rotWithShape="0">
              <a:prstClr val="black">
                <a:alpha val="45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4572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venir"/>
              <a:ea typeface="+mn-ea"/>
              <a:cs typeface="+mn-cs"/>
            </a:endParaRPr>
          </a:p>
        </p:txBody>
      </p:sp>
      <p:sp>
        <p:nvSpPr>
          <p:cNvPr id="147" name="Oval 146">
            <a:extLst>
              <a:ext uri="{FF2B5EF4-FFF2-40B4-BE49-F238E27FC236}">
                <a16:creationId xmlns:a16="http://schemas.microsoft.com/office/drawing/2014/main" id="{0385F256-F305-E3BD-57CB-FAE23BB18673}"/>
              </a:ext>
            </a:extLst>
          </p:cNvPr>
          <p:cNvSpPr/>
          <p:nvPr/>
        </p:nvSpPr>
        <p:spPr>
          <a:xfrm>
            <a:off x="10138464" y="1488510"/>
            <a:ext cx="139700" cy="139700"/>
          </a:xfrm>
          <a:prstGeom prst="ellipse">
            <a:avLst/>
          </a:prstGeom>
          <a:solidFill>
            <a:srgbClr val="79DCFF"/>
          </a:solidFill>
          <a:ln w="12700" cap="flat" cmpd="sng" algn="ctr">
            <a:noFill/>
            <a:prstDash val="solid"/>
            <a:miter lim="800000"/>
          </a:ln>
          <a:effectLst>
            <a:outerShdw blurRad="63500" dist="38100" dir="2700000" algn="tl" rotWithShape="0">
              <a:prstClr val="black">
                <a:alpha val="45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4572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venir"/>
              <a:ea typeface="+mn-ea"/>
              <a:cs typeface="+mn-cs"/>
            </a:endParaRPr>
          </a:p>
        </p:txBody>
      </p:sp>
      <p:pic>
        <p:nvPicPr>
          <p:cNvPr id="148" name="Picture 147">
            <a:extLst>
              <a:ext uri="{FF2B5EF4-FFF2-40B4-BE49-F238E27FC236}">
                <a16:creationId xmlns:a16="http://schemas.microsoft.com/office/drawing/2014/main" id="{5BEEBFE0-46CD-1A2C-E41F-AD967A9F3774}"/>
              </a:ext>
            </a:extLst>
          </p:cNvPr>
          <p:cNvPicPr>
            <a:picLocks noChangeAspect="1"/>
          </p:cNvPicPr>
          <p:nvPr/>
        </p:nvPicPr>
        <p:blipFill>
          <a:blip r:embed="rId7">
            <a:alphaModFix amt="47000"/>
          </a:blip>
          <a:stretch>
            <a:fillRect/>
          </a:stretch>
        </p:blipFill>
        <p:spPr>
          <a:xfrm rot="2588198">
            <a:off x="9617780" y="1119173"/>
            <a:ext cx="249104" cy="887276"/>
          </a:xfrm>
          <a:prstGeom prst="rect">
            <a:avLst/>
          </a:prstGeom>
        </p:spPr>
      </p:pic>
      <p:sp>
        <p:nvSpPr>
          <p:cNvPr id="149" name="Oval 148">
            <a:extLst>
              <a:ext uri="{FF2B5EF4-FFF2-40B4-BE49-F238E27FC236}">
                <a16:creationId xmlns:a16="http://schemas.microsoft.com/office/drawing/2014/main" id="{9DEF68DE-E178-E670-F650-A417BB7DE8E5}"/>
              </a:ext>
            </a:extLst>
          </p:cNvPr>
          <p:cNvSpPr/>
          <p:nvPr/>
        </p:nvSpPr>
        <p:spPr>
          <a:xfrm>
            <a:off x="9680297" y="2325718"/>
            <a:ext cx="139700" cy="139700"/>
          </a:xfrm>
          <a:prstGeom prst="ellipse">
            <a:avLst/>
          </a:prstGeom>
          <a:solidFill>
            <a:srgbClr val="92D050"/>
          </a:solidFill>
          <a:ln w="12700" cap="flat" cmpd="sng" algn="ctr">
            <a:noFill/>
            <a:prstDash val="solid"/>
            <a:miter lim="800000"/>
          </a:ln>
          <a:effectLst>
            <a:outerShdw blurRad="63500" dist="38100" dir="2700000" algn="tl" rotWithShape="0">
              <a:prstClr val="black">
                <a:alpha val="45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4572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707070"/>
              </a:solidFill>
              <a:effectLst/>
              <a:uLnTx/>
              <a:uFillTx/>
              <a:latin typeface="Avenir"/>
              <a:ea typeface="+mn-ea"/>
              <a:cs typeface="+mn-cs"/>
            </a:endParaRPr>
          </a:p>
        </p:txBody>
      </p:sp>
      <p:sp>
        <p:nvSpPr>
          <p:cNvPr id="150" name="Oval 149">
            <a:extLst>
              <a:ext uri="{FF2B5EF4-FFF2-40B4-BE49-F238E27FC236}">
                <a16:creationId xmlns:a16="http://schemas.microsoft.com/office/drawing/2014/main" id="{3D9DA7B7-4386-3F79-AE05-AA2BE16670F2}"/>
              </a:ext>
            </a:extLst>
          </p:cNvPr>
          <p:cNvSpPr/>
          <p:nvPr/>
        </p:nvSpPr>
        <p:spPr>
          <a:xfrm>
            <a:off x="8671800" y="4019776"/>
            <a:ext cx="139700" cy="139700"/>
          </a:xfrm>
          <a:prstGeom prst="ellipse">
            <a:avLst/>
          </a:prstGeom>
          <a:solidFill>
            <a:srgbClr val="FF0000"/>
          </a:solidFill>
          <a:ln w="12700" cap="flat" cmpd="sng" algn="ctr">
            <a:noFill/>
            <a:prstDash val="solid"/>
            <a:miter lim="800000"/>
          </a:ln>
          <a:effectLst>
            <a:outerShdw blurRad="63500" dist="38100" dir="2700000" algn="tl" rotWithShape="0">
              <a:prstClr val="black">
                <a:alpha val="45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4572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707070"/>
              </a:solidFill>
              <a:effectLst/>
              <a:uLnTx/>
              <a:uFillTx/>
              <a:latin typeface="Avenir"/>
              <a:ea typeface="+mn-ea"/>
              <a:cs typeface="+mn-cs"/>
            </a:endParaRPr>
          </a:p>
        </p:txBody>
      </p:sp>
      <p:sp>
        <p:nvSpPr>
          <p:cNvPr id="151" name="Oval 150">
            <a:extLst>
              <a:ext uri="{FF2B5EF4-FFF2-40B4-BE49-F238E27FC236}">
                <a16:creationId xmlns:a16="http://schemas.microsoft.com/office/drawing/2014/main" id="{5B2ADCEF-08D3-4E62-8E5B-B035458DA23E}"/>
              </a:ext>
            </a:extLst>
          </p:cNvPr>
          <p:cNvSpPr/>
          <p:nvPr/>
        </p:nvSpPr>
        <p:spPr>
          <a:xfrm>
            <a:off x="8811500" y="4021603"/>
            <a:ext cx="139700" cy="139700"/>
          </a:xfrm>
          <a:prstGeom prst="ellipse">
            <a:avLst/>
          </a:prstGeom>
          <a:solidFill>
            <a:srgbClr val="92D050"/>
          </a:solidFill>
          <a:ln w="12700" cap="flat" cmpd="sng" algn="ctr">
            <a:noFill/>
            <a:prstDash val="solid"/>
            <a:miter lim="800000"/>
          </a:ln>
          <a:effectLst>
            <a:outerShdw blurRad="63500" dist="38100" dir="2700000" algn="tl" rotWithShape="0">
              <a:prstClr val="black">
                <a:alpha val="45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4572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707070"/>
              </a:solidFill>
              <a:effectLst/>
              <a:uLnTx/>
              <a:uFillTx/>
              <a:latin typeface="Avenir"/>
              <a:ea typeface="+mn-ea"/>
              <a:cs typeface="+mn-cs"/>
            </a:endParaRPr>
          </a:p>
        </p:txBody>
      </p:sp>
      <p:sp>
        <p:nvSpPr>
          <p:cNvPr id="152" name="Oval 151">
            <a:extLst>
              <a:ext uri="{FF2B5EF4-FFF2-40B4-BE49-F238E27FC236}">
                <a16:creationId xmlns:a16="http://schemas.microsoft.com/office/drawing/2014/main" id="{83580167-3BE7-A541-9087-CAD3646EF742}"/>
              </a:ext>
            </a:extLst>
          </p:cNvPr>
          <p:cNvSpPr/>
          <p:nvPr/>
        </p:nvSpPr>
        <p:spPr>
          <a:xfrm>
            <a:off x="10138464" y="4021603"/>
            <a:ext cx="139700" cy="139700"/>
          </a:xfrm>
          <a:prstGeom prst="ellipse">
            <a:avLst/>
          </a:prstGeom>
          <a:solidFill>
            <a:srgbClr val="79DCFF"/>
          </a:solidFill>
          <a:ln w="12700" cap="flat" cmpd="sng" algn="ctr">
            <a:noFill/>
            <a:prstDash val="solid"/>
            <a:miter lim="800000"/>
          </a:ln>
          <a:effectLst>
            <a:outerShdw blurRad="63500" dist="38100" dir="2700000" algn="tl" rotWithShape="0">
              <a:prstClr val="black">
                <a:alpha val="45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4572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707070"/>
              </a:solidFill>
              <a:effectLst/>
              <a:uLnTx/>
              <a:uFillTx/>
              <a:latin typeface="Avenir"/>
              <a:ea typeface="+mn-ea"/>
              <a:cs typeface="+mn-cs"/>
            </a:endParaRPr>
          </a:p>
        </p:txBody>
      </p:sp>
      <p:sp>
        <p:nvSpPr>
          <p:cNvPr id="153" name="Oval 152">
            <a:extLst>
              <a:ext uri="{FF2B5EF4-FFF2-40B4-BE49-F238E27FC236}">
                <a16:creationId xmlns:a16="http://schemas.microsoft.com/office/drawing/2014/main" id="{E499A698-40CF-292B-FFBE-6242D00EB1CC}"/>
              </a:ext>
            </a:extLst>
          </p:cNvPr>
          <p:cNvSpPr/>
          <p:nvPr/>
        </p:nvSpPr>
        <p:spPr>
          <a:xfrm>
            <a:off x="9617564" y="4856867"/>
            <a:ext cx="139700" cy="139700"/>
          </a:xfrm>
          <a:prstGeom prst="ellipse">
            <a:avLst/>
          </a:prstGeom>
          <a:solidFill>
            <a:srgbClr val="FF0000"/>
          </a:solidFill>
          <a:ln w="12700" cap="flat" cmpd="sng" algn="ctr">
            <a:noFill/>
            <a:prstDash val="solid"/>
            <a:miter lim="800000"/>
          </a:ln>
          <a:effectLst>
            <a:outerShdw blurRad="63500" dist="38100" dir="2700000" algn="tl" rotWithShape="0">
              <a:prstClr val="black">
                <a:alpha val="45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4572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venir"/>
              <a:ea typeface="+mn-ea"/>
              <a:cs typeface="+mn-cs"/>
            </a:endParaRPr>
          </a:p>
        </p:txBody>
      </p:sp>
      <p:sp>
        <p:nvSpPr>
          <p:cNvPr id="154" name="Oval 153">
            <a:extLst>
              <a:ext uri="{FF2B5EF4-FFF2-40B4-BE49-F238E27FC236}">
                <a16:creationId xmlns:a16="http://schemas.microsoft.com/office/drawing/2014/main" id="{83759FF0-2FCE-23D4-107E-BCCE6A9E8F7E}"/>
              </a:ext>
            </a:extLst>
          </p:cNvPr>
          <p:cNvSpPr/>
          <p:nvPr/>
        </p:nvSpPr>
        <p:spPr>
          <a:xfrm>
            <a:off x="8739279" y="4856867"/>
            <a:ext cx="139700" cy="139700"/>
          </a:xfrm>
          <a:prstGeom prst="ellipse">
            <a:avLst/>
          </a:prstGeom>
          <a:solidFill>
            <a:srgbClr val="92D050"/>
          </a:solidFill>
          <a:ln w="12700" cap="flat" cmpd="sng" algn="ctr">
            <a:noFill/>
            <a:prstDash val="solid"/>
            <a:miter lim="800000"/>
          </a:ln>
          <a:effectLst>
            <a:outerShdw blurRad="63500" dist="38100" dir="2700000" algn="tl" rotWithShape="0">
              <a:prstClr val="black">
                <a:alpha val="45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4572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venir"/>
              <a:ea typeface="+mn-ea"/>
              <a:cs typeface="+mn-cs"/>
            </a:endParaRPr>
          </a:p>
        </p:txBody>
      </p:sp>
      <p:sp>
        <p:nvSpPr>
          <p:cNvPr id="155" name="Oval 154">
            <a:extLst>
              <a:ext uri="{FF2B5EF4-FFF2-40B4-BE49-F238E27FC236}">
                <a16:creationId xmlns:a16="http://schemas.microsoft.com/office/drawing/2014/main" id="{B6A0B5F4-24EF-C292-BA14-E2D4C1B83982}"/>
              </a:ext>
            </a:extLst>
          </p:cNvPr>
          <p:cNvSpPr/>
          <p:nvPr/>
        </p:nvSpPr>
        <p:spPr>
          <a:xfrm>
            <a:off x="9764998" y="4856867"/>
            <a:ext cx="139700" cy="139700"/>
          </a:xfrm>
          <a:prstGeom prst="ellipse">
            <a:avLst/>
          </a:prstGeom>
          <a:solidFill>
            <a:srgbClr val="79DCFF"/>
          </a:solidFill>
          <a:ln w="12700" cap="flat" cmpd="sng" algn="ctr">
            <a:noFill/>
            <a:prstDash val="solid"/>
            <a:miter lim="800000"/>
          </a:ln>
          <a:effectLst>
            <a:outerShdw blurRad="63500" dist="38100" dir="2700000" algn="tl" rotWithShape="0">
              <a:prstClr val="black">
                <a:alpha val="45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4572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venir"/>
              <a:ea typeface="+mn-ea"/>
              <a:cs typeface="+mn-cs"/>
            </a:endParaRPr>
          </a:p>
        </p:txBody>
      </p:sp>
      <p:grpSp>
        <p:nvGrpSpPr>
          <p:cNvPr id="156" name="Group 155">
            <a:extLst>
              <a:ext uri="{FF2B5EF4-FFF2-40B4-BE49-F238E27FC236}">
                <a16:creationId xmlns:a16="http://schemas.microsoft.com/office/drawing/2014/main" id="{B53FA0D0-82C6-D495-B743-EA4C591E0AA9}"/>
              </a:ext>
            </a:extLst>
          </p:cNvPr>
          <p:cNvGrpSpPr/>
          <p:nvPr/>
        </p:nvGrpSpPr>
        <p:grpSpPr>
          <a:xfrm>
            <a:off x="9148950" y="4337016"/>
            <a:ext cx="1196448" cy="1199214"/>
            <a:chOff x="8858451" y="5209993"/>
            <a:chExt cx="1196448" cy="1199214"/>
          </a:xfrm>
        </p:grpSpPr>
        <p:pic>
          <p:nvPicPr>
            <p:cNvPr id="157" name="Picture 156">
              <a:extLst>
                <a:ext uri="{FF2B5EF4-FFF2-40B4-BE49-F238E27FC236}">
                  <a16:creationId xmlns:a16="http://schemas.microsoft.com/office/drawing/2014/main" id="{E15C6B23-306E-DE2E-7382-8B5454FB2BFD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alphaModFix amt="47000"/>
            </a:blip>
            <a:stretch>
              <a:fillRect/>
            </a:stretch>
          </p:blipFill>
          <p:spPr>
            <a:xfrm rot="2700000">
              <a:off x="9242543" y="5211377"/>
              <a:ext cx="428264" cy="1196448"/>
            </a:xfrm>
            <a:prstGeom prst="rect">
              <a:avLst/>
            </a:prstGeom>
          </p:spPr>
        </p:pic>
        <p:pic>
          <p:nvPicPr>
            <p:cNvPr id="158" name="Picture 157">
              <a:extLst>
                <a:ext uri="{FF2B5EF4-FFF2-40B4-BE49-F238E27FC236}">
                  <a16:creationId xmlns:a16="http://schemas.microsoft.com/office/drawing/2014/main" id="{BC6E9925-8176-47C2-218A-97898615E99A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alphaModFix amt="47000"/>
            </a:blip>
            <a:stretch>
              <a:fillRect/>
            </a:stretch>
          </p:blipFill>
          <p:spPr>
            <a:xfrm rot="18900000">
              <a:off x="9253622" y="5209993"/>
              <a:ext cx="439546" cy="1199214"/>
            </a:xfrm>
            <a:prstGeom prst="rect">
              <a:avLst/>
            </a:prstGeom>
          </p:spPr>
        </p:pic>
      </p:grpSp>
      <p:sp>
        <p:nvSpPr>
          <p:cNvPr id="159" name="Oval 158">
            <a:extLst>
              <a:ext uri="{FF2B5EF4-FFF2-40B4-BE49-F238E27FC236}">
                <a16:creationId xmlns:a16="http://schemas.microsoft.com/office/drawing/2014/main" id="{93A690F8-7118-C8C2-F82E-DCDC407EE110}"/>
              </a:ext>
            </a:extLst>
          </p:cNvPr>
          <p:cNvSpPr/>
          <p:nvPr/>
        </p:nvSpPr>
        <p:spPr>
          <a:xfrm>
            <a:off x="8671800" y="3184322"/>
            <a:ext cx="139700" cy="139700"/>
          </a:xfrm>
          <a:prstGeom prst="ellipse">
            <a:avLst/>
          </a:prstGeom>
          <a:solidFill>
            <a:srgbClr val="FF0000"/>
          </a:solidFill>
          <a:ln w="12700" cap="flat" cmpd="sng" algn="ctr">
            <a:noFill/>
            <a:prstDash val="solid"/>
            <a:miter lim="800000"/>
          </a:ln>
          <a:effectLst>
            <a:outerShdw blurRad="63500" dist="38100" dir="2700000" algn="tl" rotWithShape="0">
              <a:prstClr val="black">
                <a:alpha val="45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4572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venir"/>
              <a:ea typeface="+mn-ea"/>
              <a:cs typeface="+mn-cs"/>
            </a:endParaRPr>
          </a:p>
        </p:txBody>
      </p:sp>
      <p:sp>
        <p:nvSpPr>
          <p:cNvPr id="160" name="Oval 159">
            <a:extLst>
              <a:ext uri="{FF2B5EF4-FFF2-40B4-BE49-F238E27FC236}">
                <a16:creationId xmlns:a16="http://schemas.microsoft.com/office/drawing/2014/main" id="{90DE5751-4D6A-9D09-FDE8-ACAB60E34119}"/>
              </a:ext>
            </a:extLst>
          </p:cNvPr>
          <p:cNvSpPr/>
          <p:nvPr/>
        </p:nvSpPr>
        <p:spPr>
          <a:xfrm>
            <a:off x="8819863" y="3184322"/>
            <a:ext cx="139700" cy="139700"/>
          </a:xfrm>
          <a:prstGeom prst="ellipse">
            <a:avLst/>
          </a:prstGeom>
          <a:solidFill>
            <a:srgbClr val="92D050"/>
          </a:solidFill>
          <a:ln w="12700" cap="flat" cmpd="sng" algn="ctr">
            <a:noFill/>
            <a:prstDash val="solid"/>
            <a:miter lim="800000"/>
          </a:ln>
          <a:effectLst>
            <a:outerShdw blurRad="63500" dist="38100" dir="2700000" algn="tl" rotWithShape="0">
              <a:prstClr val="black">
                <a:alpha val="45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4572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venir"/>
              <a:ea typeface="+mn-ea"/>
              <a:cs typeface="+mn-cs"/>
            </a:endParaRPr>
          </a:p>
        </p:txBody>
      </p:sp>
      <p:sp>
        <p:nvSpPr>
          <p:cNvPr id="161" name="Oval 160">
            <a:extLst>
              <a:ext uri="{FF2B5EF4-FFF2-40B4-BE49-F238E27FC236}">
                <a16:creationId xmlns:a16="http://schemas.microsoft.com/office/drawing/2014/main" id="{9CA52341-D819-38B6-A140-9F054147815C}"/>
              </a:ext>
            </a:extLst>
          </p:cNvPr>
          <p:cNvSpPr/>
          <p:nvPr/>
        </p:nvSpPr>
        <p:spPr>
          <a:xfrm>
            <a:off x="10151163" y="3175856"/>
            <a:ext cx="139700" cy="139700"/>
          </a:xfrm>
          <a:prstGeom prst="ellipse">
            <a:avLst/>
          </a:prstGeom>
          <a:solidFill>
            <a:srgbClr val="79DCFF"/>
          </a:solidFill>
          <a:ln w="12700" cap="flat" cmpd="sng" algn="ctr">
            <a:noFill/>
            <a:prstDash val="solid"/>
            <a:miter lim="800000"/>
          </a:ln>
          <a:effectLst>
            <a:outerShdw blurRad="63500" dist="38100" dir="2700000" algn="tl" rotWithShape="0">
              <a:prstClr val="black">
                <a:alpha val="45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4572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venir"/>
              <a:ea typeface="+mn-ea"/>
              <a:cs typeface="+mn-cs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62" name="TextBox 161">
                <a:extLst>
                  <a:ext uri="{FF2B5EF4-FFF2-40B4-BE49-F238E27FC236}">
                    <a16:creationId xmlns:a16="http://schemas.microsoft.com/office/drawing/2014/main" id="{95A4C167-A80A-5380-EB1A-4D8B8D60AE32}"/>
                  </a:ext>
                </a:extLst>
              </p:cNvPr>
              <p:cNvSpPr txBox="1"/>
              <p:nvPr/>
            </p:nvSpPr>
            <p:spPr>
              <a:xfrm>
                <a:off x="7186209" y="5570848"/>
                <a:ext cx="83006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i="1" dirty="0" smtClean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𝑡</m:t>
                      </m:r>
                      <m:r>
                        <a:rPr lang="en-US" i="1" dirty="0" smtClean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=4</m:t>
                      </m:r>
                    </m:oMath>
                  </m:oMathPara>
                </a14:m>
                <a:endParaRPr lang="en-US">
                  <a:solidFill>
                    <a:prstClr val="black"/>
                  </a:solidFill>
                  <a:latin typeface="Avenir"/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162" name="TextBox 161">
                <a:extLst>
                  <a:ext uri="{FF2B5EF4-FFF2-40B4-BE49-F238E27FC236}">
                    <a16:creationId xmlns:a16="http://schemas.microsoft.com/office/drawing/2014/main" id="{95A4C167-A80A-5380-EB1A-4D8B8D60AE3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86209" y="5570848"/>
                <a:ext cx="830069" cy="369332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JP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3" name="Oval 162">
            <a:extLst>
              <a:ext uri="{FF2B5EF4-FFF2-40B4-BE49-F238E27FC236}">
                <a16:creationId xmlns:a16="http://schemas.microsoft.com/office/drawing/2014/main" id="{14B8125D-F062-F002-23BB-B2E1B8538120}"/>
              </a:ext>
            </a:extLst>
          </p:cNvPr>
          <p:cNvSpPr/>
          <p:nvPr/>
        </p:nvSpPr>
        <p:spPr>
          <a:xfrm>
            <a:off x="9610447" y="5701613"/>
            <a:ext cx="139700" cy="139700"/>
          </a:xfrm>
          <a:prstGeom prst="ellipse">
            <a:avLst/>
          </a:prstGeom>
          <a:solidFill>
            <a:srgbClr val="FF0000"/>
          </a:solidFill>
          <a:ln w="12700" cap="flat" cmpd="sng" algn="ctr">
            <a:noFill/>
            <a:prstDash val="solid"/>
            <a:miter lim="800000"/>
          </a:ln>
          <a:effectLst>
            <a:outerShdw blurRad="63500" dist="38100" dir="2700000" algn="tl" rotWithShape="0">
              <a:prstClr val="black">
                <a:alpha val="45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4572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venir"/>
              <a:ea typeface="+mn-ea"/>
              <a:cs typeface="+mn-cs"/>
            </a:endParaRPr>
          </a:p>
        </p:txBody>
      </p:sp>
      <p:sp>
        <p:nvSpPr>
          <p:cNvPr id="164" name="Oval 163">
            <a:extLst>
              <a:ext uri="{FF2B5EF4-FFF2-40B4-BE49-F238E27FC236}">
                <a16:creationId xmlns:a16="http://schemas.microsoft.com/office/drawing/2014/main" id="{D1E6FBDB-558D-CE86-DEE3-7564B328F131}"/>
              </a:ext>
            </a:extLst>
          </p:cNvPr>
          <p:cNvSpPr/>
          <p:nvPr/>
        </p:nvSpPr>
        <p:spPr>
          <a:xfrm>
            <a:off x="8739279" y="5701613"/>
            <a:ext cx="139700" cy="139700"/>
          </a:xfrm>
          <a:prstGeom prst="ellipse">
            <a:avLst/>
          </a:prstGeom>
          <a:solidFill>
            <a:srgbClr val="92D050"/>
          </a:solidFill>
          <a:ln w="12700" cap="flat" cmpd="sng" algn="ctr">
            <a:noFill/>
            <a:prstDash val="solid"/>
            <a:miter lim="800000"/>
          </a:ln>
          <a:effectLst>
            <a:outerShdw blurRad="63500" dist="38100" dir="2700000" algn="tl" rotWithShape="0">
              <a:prstClr val="black">
                <a:alpha val="45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4572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venir"/>
              <a:ea typeface="+mn-ea"/>
              <a:cs typeface="+mn-cs"/>
            </a:endParaRPr>
          </a:p>
        </p:txBody>
      </p:sp>
      <p:sp>
        <p:nvSpPr>
          <p:cNvPr id="165" name="Oval 164">
            <a:extLst>
              <a:ext uri="{FF2B5EF4-FFF2-40B4-BE49-F238E27FC236}">
                <a16:creationId xmlns:a16="http://schemas.microsoft.com/office/drawing/2014/main" id="{19F994DD-5597-775D-58C7-BC3F6EE0F1D7}"/>
              </a:ext>
            </a:extLst>
          </p:cNvPr>
          <p:cNvSpPr/>
          <p:nvPr/>
        </p:nvSpPr>
        <p:spPr>
          <a:xfrm>
            <a:off x="9757881" y="5701613"/>
            <a:ext cx="139700" cy="139700"/>
          </a:xfrm>
          <a:prstGeom prst="ellipse">
            <a:avLst/>
          </a:prstGeom>
          <a:solidFill>
            <a:srgbClr val="79DCFF"/>
          </a:solidFill>
          <a:ln w="12700" cap="flat" cmpd="sng" algn="ctr">
            <a:noFill/>
            <a:prstDash val="solid"/>
            <a:miter lim="800000"/>
          </a:ln>
          <a:effectLst>
            <a:outerShdw blurRad="63500" dist="38100" dir="2700000" algn="tl" rotWithShape="0">
              <a:prstClr val="black">
                <a:alpha val="45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4572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venir"/>
              <a:ea typeface="+mn-ea"/>
              <a:cs typeface="+mn-cs"/>
            </a:endParaRPr>
          </a:p>
        </p:txBody>
      </p:sp>
      <p:sp>
        <p:nvSpPr>
          <p:cNvPr id="166" name="TextBox 165">
            <a:extLst>
              <a:ext uri="{FF2B5EF4-FFF2-40B4-BE49-F238E27FC236}">
                <a16:creationId xmlns:a16="http://schemas.microsoft.com/office/drawing/2014/main" id="{6E0714C8-0FD0-5806-A110-4FD7F2CAF0C3}"/>
              </a:ext>
            </a:extLst>
          </p:cNvPr>
          <p:cNvSpPr txBox="1"/>
          <p:nvPr/>
        </p:nvSpPr>
        <p:spPr>
          <a:xfrm>
            <a:off x="10507520" y="5570848"/>
            <a:ext cx="16196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4572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Measure</a:t>
            </a:r>
          </a:p>
        </p:txBody>
      </p:sp>
      <p:pic>
        <p:nvPicPr>
          <p:cNvPr id="167" name="Picture 166">
            <a:extLst>
              <a:ext uri="{FF2B5EF4-FFF2-40B4-BE49-F238E27FC236}">
                <a16:creationId xmlns:a16="http://schemas.microsoft.com/office/drawing/2014/main" id="{80D43F46-2B68-29E1-C23D-CE68FE375B6D}"/>
              </a:ext>
            </a:extLst>
          </p:cNvPr>
          <p:cNvPicPr>
            <a:picLocks noChangeAspect="1"/>
          </p:cNvPicPr>
          <p:nvPr/>
        </p:nvPicPr>
        <p:blipFill>
          <a:blip r:embed="rId9">
            <a:alphaModFix amt="47000"/>
          </a:blip>
          <a:stretch>
            <a:fillRect/>
          </a:stretch>
        </p:blipFill>
        <p:spPr>
          <a:xfrm rot="2588198">
            <a:off x="8686948" y="5311876"/>
            <a:ext cx="249104" cy="887276"/>
          </a:xfrm>
          <a:prstGeom prst="rect">
            <a:avLst/>
          </a:prstGeom>
        </p:spPr>
      </p:pic>
      <p:grpSp>
        <p:nvGrpSpPr>
          <p:cNvPr id="168" name="Group 167">
            <a:extLst>
              <a:ext uri="{FF2B5EF4-FFF2-40B4-BE49-F238E27FC236}">
                <a16:creationId xmlns:a16="http://schemas.microsoft.com/office/drawing/2014/main" id="{F25CC0B5-C5C4-8B27-8AE1-6366C08F3E6C}"/>
              </a:ext>
            </a:extLst>
          </p:cNvPr>
          <p:cNvGrpSpPr/>
          <p:nvPr/>
        </p:nvGrpSpPr>
        <p:grpSpPr>
          <a:xfrm>
            <a:off x="8217711" y="2654563"/>
            <a:ext cx="1196448" cy="1199214"/>
            <a:chOff x="8858451" y="5209993"/>
            <a:chExt cx="1196448" cy="1199214"/>
          </a:xfrm>
        </p:grpSpPr>
        <p:pic>
          <p:nvPicPr>
            <p:cNvPr id="169" name="Picture 168">
              <a:extLst>
                <a:ext uri="{FF2B5EF4-FFF2-40B4-BE49-F238E27FC236}">
                  <a16:creationId xmlns:a16="http://schemas.microsoft.com/office/drawing/2014/main" id="{AE39FF84-F3A5-621A-6FB7-ADE1F53FBCC2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alphaModFix amt="47000"/>
            </a:blip>
            <a:stretch>
              <a:fillRect/>
            </a:stretch>
          </p:blipFill>
          <p:spPr>
            <a:xfrm rot="2700000">
              <a:off x="9242543" y="5211377"/>
              <a:ext cx="428264" cy="1196448"/>
            </a:xfrm>
            <a:prstGeom prst="rect">
              <a:avLst/>
            </a:prstGeom>
          </p:spPr>
        </p:pic>
        <p:pic>
          <p:nvPicPr>
            <p:cNvPr id="170" name="Picture 169">
              <a:extLst>
                <a:ext uri="{FF2B5EF4-FFF2-40B4-BE49-F238E27FC236}">
                  <a16:creationId xmlns:a16="http://schemas.microsoft.com/office/drawing/2014/main" id="{8E0F0D52-113C-9984-C77C-45516059E278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alphaModFix amt="47000"/>
            </a:blip>
            <a:stretch>
              <a:fillRect/>
            </a:stretch>
          </p:blipFill>
          <p:spPr>
            <a:xfrm rot="18900000">
              <a:off x="9253622" y="5209993"/>
              <a:ext cx="439546" cy="1199214"/>
            </a:xfrm>
            <a:prstGeom prst="rect">
              <a:avLst/>
            </a:prstGeom>
          </p:spPr>
        </p:pic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171" name="TextBox 170">
                <a:extLst>
                  <a:ext uri="{FF2B5EF4-FFF2-40B4-BE49-F238E27FC236}">
                    <a16:creationId xmlns:a16="http://schemas.microsoft.com/office/drawing/2014/main" id="{661194F2-4F0D-D4B8-FD42-18496A979ED2}"/>
                  </a:ext>
                </a:extLst>
              </p:cNvPr>
              <p:cNvSpPr txBox="1"/>
              <p:nvPr/>
            </p:nvSpPr>
            <p:spPr>
              <a:xfrm>
                <a:off x="574321" y="2116107"/>
                <a:ext cx="445749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14:m>
                  <m:oMath xmlns:m="http://schemas.openxmlformats.org/officeDocument/2006/math">
                    <m:r>
                      <a:rPr lang="en-US" i="1" dirty="0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𝑡</m:t>
                    </m:r>
                    <m:r>
                      <a:rPr lang="en-US" i="1" dirty="0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</m:oMath>
                </a14:m>
                <a:r>
                  <a:rPr lang="en-US">
                    <a:solidFill>
                      <a:prstClr val="black"/>
                    </a:solidFill>
                    <a:latin typeface="Avenir"/>
                    <a:cs typeface="Arial" panose="020B0604020202020204" pitchFamily="34" charset="0"/>
                  </a:rPr>
                  <a:t>    0           1           2          3         4</a:t>
                </a:r>
              </a:p>
            </p:txBody>
          </p:sp>
        </mc:Choice>
        <mc:Fallback>
          <p:sp>
            <p:nvSpPr>
              <p:cNvPr id="171" name="TextBox 170">
                <a:extLst>
                  <a:ext uri="{FF2B5EF4-FFF2-40B4-BE49-F238E27FC236}">
                    <a16:creationId xmlns:a16="http://schemas.microsoft.com/office/drawing/2014/main" id="{661194F2-4F0D-D4B8-FD42-18496A979ED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4321" y="2116107"/>
                <a:ext cx="4457492" cy="369332"/>
              </a:xfrm>
              <a:prstGeom prst="rect">
                <a:avLst/>
              </a:prstGeom>
              <a:blipFill>
                <a:blip r:embed="rId10"/>
                <a:stretch>
                  <a:fillRect t="-6667" b="-23333"/>
                </a:stretch>
              </a:blipFill>
            </p:spPr>
            <p:txBody>
              <a:bodyPr/>
              <a:lstStyle/>
              <a:p>
                <a:r>
                  <a:rPr lang="en-JP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72" name="Picture 171">
            <a:extLst>
              <a:ext uri="{FF2B5EF4-FFF2-40B4-BE49-F238E27FC236}">
                <a16:creationId xmlns:a16="http://schemas.microsoft.com/office/drawing/2014/main" id="{8766D027-1502-80EC-3802-D3941C9B89DE}"/>
              </a:ext>
            </a:extLst>
          </p:cNvPr>
          <p:cNvPicPr>
            <a:picLocks noChangeAspect="1"/>
          </p:cNvPicPr>
          <p:nvPr/>
        </p:nvPicPr>
        <p:blipFill>
          <a:blip r:embed="rId9">
            <a:alphaModFix amt="47000"/>
          </a:blip>
          <a:stretch>
            <a:fillRect/>
          </a:stretch>
        </p:blipFill>
        <p:spPr>
          <a:xfrm rot="2588198">
            <a:off x="8686948" y="1119174"/>
            <a:ext cx="249104" cy="887276"/>
          </a:xfrm>
          <a:prstGeom prst="rect">
            <a:avLst/>
          </a:prstGeom>
        </p:spPr>
      </p:pic>
      <p:pic>
        <p:nvPicPr>
          <p:cNvPr id="173" name="Picture 172">
            <a:extLst>
              <a:ext uri="{FF2B5EF4-FFF2-40B4-BE49-F238E27FC236}">
                <a16:creationId xmlns:a16="http://schemas.microsoft.com/office/drawing/2014/main" id="{D8AA7E3B-A636-34BD-394A-99C345E1EE1D}"/>
              </a:ext>
            </a:extLst>
          </p:cNvPr>
          <p:cNvPicPr>
            <a:picLocks noChangeAspect="1"/>
          </p:cNvPicPr>
          <p:nvPr/>
        </p:nvPicPr>
        <p:blipFill>
          <a:blip r:embed="rId9">
            <a:alphaModFix amt="47000"/>
          </a:blip>
          <a:stretch>
            <a:fillRect/>
          </a:stretch>
        </p:blipFill>
        <p:spPr>
          <a:xfrm rot="2588198">
            <a:off x="9617781" y="264386"/>
            <a:ext cx="249104" cy="887276"/>
          </a:xfrm>
          <a:prstGeom prst="rect">
            <a:avLst/>
          </a:prstGeom>
        </p:spPr>
      </p:pic>
      <p:pic>
        <p:nvPicPr>
          <p:cNvPr id="174" name="Picture 173">
            <a:extLst>
              <a:ext uri="{FF2B5EF4-FFF2-40B4-BE49-F238E27FC236}">
                <a16:creationId xmlns:a16="http://schemas.microsoft.com/office/drawing/2014/main" id="{1D5D1FC1-35C6-106E-B185-DBB32361BD75}"/>
              </a:ext>
            </a:extLst>
          </p:cNvPr>
          <p:cNvPicPr>
            <a:picLocks noChangeAspect="1"/>
          </p:cNvPicPr>
          <p:nvPr/>
        </p:nvPicPr>
        <p:blipFill>
          <a:blip r:embed="rId9">
            <a:alphaModFix amt="47000"/>
          </a:blip>
          <a:stretch>
            <a:fillRect/>
          </a:stretch>
        </p:blipFill>
        <p:spPr>
          <a:xfrm rot="2588198">
            <a:off x="8686949" y="264387"/>
            <a:ext cx="249104" cy="887276"/>
          </a:xfrm>
          <a:prstGeom prst="rect">
            <a:avLst/>
          </a:prstGeom>
        </p:spPr>
      </p:pic>
      <p:pic>
        <p:nvPicPr>
          <p:cNvPr id="175" name="Picture 174">
            <a:extLst>
              <a:ext uri="{FF2B5EF4-FFF2-40B4-BE49-F238E27FC236}">
                <a16:creationId xmlns:a16="http://schemas.microsoft.com/office/drawing/2014/main" id="{CF408A5B-93EE-D9C8-53BB-B030B606181D}"/>
              </a:ext>
            </a:extLst>
          </p:cNvPr>
          <p:cNvPicPr>
            <a:picLocks noChangeAspect="1"/>
          </p:cNvPicPr>
          <p:nvPr/>
        </p:nvPicPr>
        <p:blipFill>
          <a:blip r:embed="rId9">
            <a:alphaModFix amt="47000"/>
          </a:blip>
          <a:stretch>
            <a:fillRect/>
          </a:stretch>
        </p:blipFill>
        <p:spPr>
          <a:xfrm rot="2588198">
            <a:off x="10082365" y="264386"/>
            <a:ext cx="249104" cy="887276"/>
          </a:xfrm>
          <a:prstGeom prst="rect">
            <a:avLst/>
          </a:prstGeom>
        </p:spPr>
      </p:pic>
      <p:grpSp>
        <p:nvGrpSpPr>
          <p:cNvPr id="176" name="Group 175">
            <a:extLst>
              <a:ext uri="{FF2B5EF4-FFF2-40B4-BE49-F238E27FC236}">
                <a16:creationId xmlns:a16="http://schemas.microsoft.com/office/drawing/2014/main" id="{AB9B114E-0234-1F64-0D16-B0FD3A5C37A4}"/>
              </a:ext>
            </a:extLst>
          </p:cNvPr>
          <p:cNvGrpSpPr/>
          <p:nvPr/>
        </p:nvGrpSpPr>
        <p:grpSpPr>
          <a:xfrm>
            <a:off x="891378" y="2933091"/>
            <a:ext cx="5253140" cy="1311332"/>
            <a:chOff x="388023" y="2829678"/>
            <a:chExt cx="5253140" cy="1311332"/>
          </a:xfrm>
        </p:grpSpPr>
        <p:cxnSp>
          <p:nvCxnSpPr>
            <p:cNvPr id="177" name="Straight Connector 176">
              <a:extLst>
                <a:ext uri="{FF2B5EF4-FFF2-40B4-BE49-F238E27FC236}">
                  <a16:creationId xmlns:a16="http://schemas.microsoft.com/office/drawing/2014/main" id="{8D9D0191-9840-3C11-990E-04BCD2BD37E0}"/>
                </a:ext>
              </a:extLst>
            </p:cNvPr>
            <p:cNvCxnSpPr>
              <a:cxnSpLocks/>
            </p:cNvCxnSpPr>
            <p:nvPr/>
          </p:nvCxnSpPr>
          <p:spPr>
            <a:xfrm>
              <a:off x="1061459" y="3423832"/>
              <a:ext cx="2423160" cy="0"/>
            </a:xfrm>
            <a:prstGeom prst="line">
              <a:avLst/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</p:cxnSp>
        <p:grpSp>
          <p:nvGrpSpPr>
            <p:cNvPr id="178" name="Group 177">
              <a:extLst>
                <a:ext uri="{FF2B5EF4-FFF2-40B4-BE49-F238E27FC236}">
                  <a16:creationId xmlns:a16="http://schemas.microsoft.com/office/drawing/2014/main" id="{B93F2AAE-FE07-222A-7C73-39B9FDA02D6C}"/>
                </a:ext>
              </a:extLst>
            </p:cNvPr>
            <p:cNvGrpSpPr/>
            <p:nvPr/>
          </p:nvGrpSpPr>
          <p:grpSpPr>
            <a:xfrm>
              <a:off x="3488265" y="3327984"/>
              <a:ext cx="274961" cy="273053"/>
              <a:chOff x="4323389" y="3651750"/>
              <a:chExt cx="274961" cy="273053"/>
            </a:xfrm>
          </p:grpSpPr>
          <p:sp>
            <p:nvSpPr>
              <p:cNvPr id="211" name="Arc 210">
                <a:extLst>
                  <a:ext uri="{FF2B5EF4-FFF2-40B4-BE49-F238E27FC236}">
                    <a16:creationId xmlns:a16="http://schemas.microsoft.com/office/drawing/2014/main" id="{A512EAE4-EC39-FCB2-89F6-ADCFB048B643}"/>
                  </a:ext>
                </a:extLst>
              </p:cNvPr>
              <p:cNvSpPr/>
              <p:nvPr/>
            </p:nvSpPr>
            <p:spPr>
              <a:xfrm>
                <a:off x="4341146" y="3731593"/>
                <a:ext cx="236702" cy="193210"/>
              </a:xfrm>
              <a:prstGeom prst="arc">
                <a:avLst>
                  <a:gd name="adj1" fmla="val 11142925"/>
                  <a:gd name="adj2" fmla="val 21467402"/>
                </a:avLst>
              </a:prstGeom>
              <a:no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venir"/>
                  <a:ea typeface="+mn-ea"/>
                  <a:cs typeface="+mn-cs"/>
                </a:endParaRPr>
              </a:p>
            </p:txBody>
          </p:sp>
          <p:grpSp>
            <p:nvGrpSpPr>
              <p:cNvPr id="212" name="Group 211">
                <a:extLst>
                  <a:ext uri="{FF2B5EF4-FFF2-40B4-BE49-F238E27FC236}">
                    <a16:creationId xmlns:a16="http://schemas.microsoft.com/office/drawing/2014/main" id="{7D9C10A2-8392-BF1B-7F45-2B7D0F025BA0}"/>
                  </a:ext>
                </a:extLst>
              </p:cNvPr>
              <p:cNvGrpSpPr/>
              <p:nvPr/>
            </p:nvGrpSpPr>
            <p:grpSpPr>
              <a:xfrm>
                <a:off x="4323389" y="3651750"/>
                <a:ext cx="274961" cy="206590"/>
                <a:chOff x="4323389" y="3651750"/>
                <a:chExt cx="274961" cy="206590"/>
              </a:xfrm>
            </p:grpSpPr>
            <p:sp>
              <p:nvSpPr>
                <p:cNvPr id="213" name="Rectangle 212">
                  <a:extLst>
                    <a:ext uri="{FF2B5EF4-FFF2-40B4-BE49-F238E27FC236}">
                      <a16:creationId xmlns:a16="http://schemas.microsoft.com/office/drawing/2014/main" id="{F3A5EFEB-BA68-5EA3-5CCD-A1514EE4F709}"/>
                    </a:ext>
                  </a:extLst>
                </p:cNvPr>
                <p:cNvSpPr/>
                <p:nvPr/>
              </p:nvSpPr>
              <p:spPr>
                <a:xfrm>
                  <a:off x="4323389" y="3651750"/>
                  <a:ext cx="274961" cy="206590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venir"/>
                    <a:ea typeface="+mn-ea"/>
                    <a:cs typeface="+mn-cs"/>
                  </a:endParaRPr>
                </a:p>
              </p:txBody>
            </p:sp>
            <p:cxnSp>
              <p:nvCxnSpPr>
                <p:cNvPr id="214" name="Straight Arrow Connector 213">
                  <a:extLst>
                    <a:ext uri="{FF2B5EF4-FFF2-40B4-BE49-F238E27FC236}">
                      <a16:creationId xmlns:a16="http://schemas.microsoft.com/office/drawing/2014/main" id="{2CC2D0B0-77EC-73D9-2078-5ED4E8F910D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4466119" y="3672884"/>
                  <a:ext cx="106867" cy="129179"/>
                </a:xfrm>
                <a:prstGeom prst="straightConnector1">
                  <a:avLst/>
                </a:prstGeom>
                <a:no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  <a:headEnd w="sm" len="med"/>
                  <a:tailEnd type="triangle" w="sm" len="sm"/>
                </a:ln>
                <a:effectLst/>
              </p:spPr>
            </p:cxnSp>
          </p:grpSp>
        </p:grp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179" name="TextBox 178">
                  <a:extLst>
                    <a:ext uri="{FF2B5EF4-FFF2-40B4-BE49-F238E27FC236}">
                      <a16:creationId xmlns:a16="http://schemas.microsoft.com/office/drawing/2014/main" id="{C7C758B0-FCC4-4CC8-BB95-768EAB14E461}"/>
                    </a:ext>
                  </a:extLst>
                </p:cNvPr>
                <p:cNvSpPr txBox="1"/>
                <p:nvPr/>
              </p:nvSpPr>
              <p:spPr>
                <a:xfrm>
                  <a:off x="672054" y="3255406"/>
                  <a:ext cx="322730" cy="276999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kumimoji="0" lang="en-US" sz="18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  <m:t>|0⟩</m:t>
                        </m:r>
                      </m:oMath>
                    </m:oMathPara>
                  </a14:m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</mc:Choice>
          <mc:Fallback>
            <p:sp>
              <p:nvSpPr>
                <p:cNvPr id="179" name="TextBox 178">
                  <a:extLst>
                    <a:ext uri="{FF2B5EF4-FFF2-40B4-BE49-F238E27FC236}">
                      <a16:creationId xmlns:a16="http://schemas.microsoft.com/office/drawing/2014/main" id="{C7C758B0-FCC4-4CC8-BB95-768EAB14E461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72054" y="3255406"/>
                  <a:ext cx="322730" cy="276999"/>
                </a:xfrm>
                <a:prstGeom prst="rect">
                  <a:avLst/>
                </a:prstGeom>
                <a:blipFill>
                  <a:blip r:embed="rId11"/>
                  <a:stretch>
                    <a:fillRect l="-25926" r="-25926" b="-39130"/>
                  </a:stretch>
                </a:blipFill>
              </p:spPr>
              <p:txBody>
                <a:bodyPr/>
                <a:lstStyle/>
                <a:p>
                  <a:r>
                    <a:rPr lang="en-JP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80" name="Straight Arrow Connector 179">
              <a:extLst>
                <a:ext uri="{FF2B5EF4-FFF2-40B4-BE49-F238E27FC236}">
                  <a16:creationId xmlns:a16="http://schemas.microsoft.com/office/drawing/2014/main" id="{A2AA84F2-7D43-7A34-8440-0F5572591374}"/>
                </a:ext>
              </a:extLst>
            </p:cNvPr>
            <p:cNvCxnSpPr>
              <a:cxnSpLocks/>
            </p:cNvCxnSpPr>
            <p:nvPr/>
          </p:nvCxnSpPr>
          <p:spPr>
            <a:xfrm>
              <a:off x="3914346" y="3449693"/>
              <a:ext cx="0" cy="631843"/>
            </a:xfrm>
            <a:prstGeom prst="straightConnector1">
              <a:avLst/>
            </a:prstGeom>
            <a:noFill/>
            <a:ln w="9525" cap="flat" cmpd="sng" algn="ctr">
              <a:solidFill>
                <a:sysClr val="windowText" lastClr="000000"/>
              </a:solidFill>
              <a:prstDash val="solid"/>
              <a:miter lim="800000"/>
              <a:tailEnd type="triangle"/>
            </a:ln>
            <a:effectLst/>
          </p:spPr>
        </p:cxnSp>
        <p:grpSp>
          <p:nvGrpSpPr>
            <p:cNvPr id="181" name="Group 180">
              <a:extLst>
                <a:ext uri="{FF2B5EF4-FFF2-40B4-BE49-F238E27FC236}">
                  <a16:creationId xmlns:a16="http://schemas.microsoft.com/office/drawing/2014/main" id="{8086B713-89AB-1C65-5112-491EC1357974}"/>
                </a:ext>
              </a:extLst>
            </p:cNvPr>
            <p:cNvGrpSpPr/>
            <p:nvPr/>
          </p:nvGrpSpPr>
          <p:grpSpPr>
            <a:xfrm>
              <a:off x="3769688" y="3411196"/>
              <a:ext cx="535106" cy="45719"/>
              <a:chOff x="1954785" y="5730572"/>
              <a:chExt cx="1742503" cy="58738"/>
            </a:xfrm>
          </p:grpSpPr>
          <p:cxnSp>
            <p:nvCxnSpPr>
              <p:cNvPr id="209" name="Straight Connector 208">
                <a:extLst>
                  <a:ext uri="{FF2B5EF4-FFF2-40B4-BE49-F238E27FC236}">
                    <a16:creationId xmlns:a16="http://schemas.microsoft.com/office/drawing/2014/main" id="{D582A2EF-C109-0568-20C6-DC0F013DA5D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954785" y="5730572"/>
                <a:ext cx="1742503" cy="0"/>
              </a:xfrm>
              <a:prstGeom prst="line">
                <a:avLst/>
              </a:prstGeom>
              <a:noFill/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210" name="Straight Connector 209">
                <a:extLst>
                  <a:ext uri="{FF2B5EF4-FFF2-40B4-BE49-F238E27FC236}">
                    <a16:creationId xmlns:a16="http://schemas.microsoft.com/office/drawing/2014/main" id="{B2C3FCFA-CF56-1DB0-7331-76FAB9C41DA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954785" y="5789310"/>
                <a:ext cx="1742503" cy="0"/>
              </a:xfrm>
              <a:prstGeom prst="line">
                <a:avLst/>
              </a:prstGeom>
              <a:noFill/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</p:cxnSp>
        </p:grpSp>
        <p:cxnSp>
          <p:nvCxnSpPr>
            <p:cNvPr id="182" name="Straight Connector 181">
              <a:extLst>
                <a:ext uri="{FF2B5EF4-FFF2-40B4-BE49-F238E27FC236}">
                  <a16:creationId xmlns:a16="http://schemas.microsoft.com/office/drawing/2014/main" id="{0DEB93CF-4D5B-708C-8E0B-DD0DED4532F1}"/>
                </a:ext>
              </a:extLst>
            </p:cNvPr>
            <p:cNvCxnSpPr>
              <a:cxnSpLocks/>
            </p:cNvCxnSpPr>
            <p:nvPr/>
          </p:nvCxnSpPr>
          <p:spPr>
            <a:xfrm>
              <a:off x="4304794" y="3383138"/>
              <a:ext cx="0" cy="108891"/>
            </a:xfrm>
            <a:prstGeom prst="line">
              <a:avLst/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</p:cxn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183" name="TextBox 182">
                  <a:extLst>
                    <a:ext uri="{FF2B5EF4-FFF2-40B4-BE49-F238E27FC236}">
                      <a16:creationId xmlns:a16="http://schemas.microsoft.com/office/drawing/2014/main" id="{1BC7EC1E-780C-4D68-9C1C-67C051C74807}"/>
                    </a:ext>
                  </a:extLst>
                </p:cNvPr>
                <p:cNvSpPr txBox="1"/>
                <p:nvPr/>
              </p:nvSpPr>
              <p:spPr>
                <a:xfrm>
                  <a:off x="4390448" y="3255406"/>
                  <a:ext cx="295714" cy="276999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left"/>
                      </m:oMathParaPr>
                      <m:oMath xmlns:m="http://schemas.openxmlformats.org/officeDocument/2006/math">
                        <m:r>
                          <a:rPr kumimoji="0" lang="en-US" sz="18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  <m:t>|0⟩</m:t>
                        </m:r>
                      </m:oMath>
                    </m:oMathPara>
                  </a14:m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</mc:Choice>
          <mc:Fallback>
            <p:sp>
              <p:nvSpPr>
                <p:cNvPr id="183" name="TextBox 182">
                  <a:extLst>
                    <a:ext uri="{FF2B5EF4-FFF2-40B4-BE49-F238E27FC236}">
                      <a16:creationId xmlns:a16="http://schemas.microsoft.com/office/drawing/2014/main" id="{1BC7EC1E-780C-4D68-9C1C-67C051C74807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390448" y="3255406"/>
                  <a:ext cx="295714" cy="276999"/>
                </a:xfrm>
                <a:prstGeom prst="rect">
                  <a:avLst/>
                </a:prstGeom>
                <a:blipFill>
                  <a:blip r:embed="rId12"/>
                  <a:stretch>
                    <a:fillRect l="-37500" r="-33333" b="-39130"/>
                  </a:stretch>
                </a:blipFill>
              </p:spPr>
              <p:txBody>
                <a:bodyPr/>
                <a:lstStyle/>
                <a:p>
                  <a:r>
                    <a:rPr lang="en-JP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84" name="Straight Connector 183">
              <a:extLst>
                <a:ext uri="{FF2B5EF4-FFF2-40B4-BE49-F238E27FC236}">
                  <a16:creationId xmlns:a16="http://schemas.microsoft.com/office/drawing/2014/main" id="{E91390A5-CE0C-7384-CE80-B45CDADBB7B2}"/>
                </a:ext>
              </a:extLst>
            </p:cNvPr>
            <p:cNvCxnSpPr>
              <a:cxnSpLocks/>
            </p:cNvCxnSpPr>
            <p:nvPr/>
          </p:nvCxnSpPr>
          <p:spPr>
            <a:xfrm>
              <a:off x="4679504" y="3423832"/>
              <a:ext cx="961659" cy="0"/>
            </a:xfrm>
            <a:prstGeom prst="line">
              <a:avLst/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</p:cxn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185" name="TextBox 184">
                  <a:extLst>
                    <a:ext uri="{FF2B5EF4-FFF2-40B4-BE49-F238E27FC236}">
                      <a16:creationId xmlns:a16="http://schemas.microsoft.com/office/drawing/2014/main" id="{5D05D9E3-DEBA-D1BD-D398-24BA89AA572E}"/>
                    </a:ext>
                  </a:extLst>
                </p:cNvPr>
                <p:cNvSpPr txBox="1"/>
                <p:nvPr/>
              </p:nvSpPr>
              <p:spPr>
                <a:xfrm>
                  <a:off x="672054" y="2829678"/>
                  <a:ext cx="322730" cy="276999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kumimoji="0" lang="en-US" sz="18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  <m:t>|0⟩</m:t>
                        </m:r>
                      </m:oMath>
                    </m:oMathPara>
                  </a14:m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</mc:Choice>
          <mc:Fallback>
            <p:sp>
              <p:nvSpPr>
                <p:cNvPr id="185" name="TextBox 184">
                  <a:extLst>
                    <a:ext uri="{FF2B5EF4-FFF2-40B4-BE49-F238E27FC236}">
                      <a16:creationId xmlns:a16="http://schemas.microsoft.com/office/drawing/2014/main" id="{5D05D9E3-DEBA-D1BD-D398-24BA89AA572E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72054" y="2829678"/>
                  <a:ext cx="322730" cy="276999"/>
                </a:xfrm>
                <a:prstGeom prst="rect">
                  <a:avLst/>
                </a:prstGeom>
                <a:blipFill>
                  <a:blip r:embed="rId13"/>
                  <a:stretch>
                    <a:fillRect l="-25926" r="-25926" b="-39130"/>
                  </a:stretch>
                </a:blipFill>
              </p:spPr>
              <p:txBody>
                <a:bodyPr/>
                <a:lstStyle/>
                <a:p>
                  <a:r>
                    <a:rPr lang="en-JP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86" name="Straight Connector 185">
              <a:extLst>
                <a:ext uri="{FF2B5EF4-FFF2-40B4-BE49-F238E27FC236}">
                  <a16:creationId xmlns:a16="http://schemas.microsoft.com/office/drawing/2014/main" id="{D55FBE55-D889-0E22-FBCA-AD7D191403D1}"/>
                </a:ext>
              </a:extLst>
            </p:cNvPr>
            <p:cNvCxnSpPr>
              <a:cxnSpLocks/>
            </p:cNvCxnSpPr>
            <p:nvPr/>
          </p:nvCxnSpPr>
          <p:spPr>
            <a:xfrm>
              <a:off x="1061459" y="2999219"/>
              <a:ext cx="4579704" cy="0"/>
            </a:xfrm>
            <a:prstGeom prst="line">
              <a:avLst/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</p:cxn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187" name="TextBox 186">
                  <a:extLst>
                    <a:ext uri="{FF2B5EF4-FFF2-40B4-BE49-F238E27FC236}">
                      <a16:creationId xmlns:a16="http://schemas.microsoft.com/office/drawing/2014/main" id="{8C905CBF-27CF-9A48-9992-205910C3F625}"/>
                    </a:ext>
                  </a:extLst>
                </p:cNvPr>
                <p:cNvSpPr txBox="1"/>
                <p:nvPr/>
              </p:nvSpPr>
              <p:spPr>
                <a:xfrm>
                  <a:off x="672054" y="3667097"/>
                  <a:ext cx="322730" cy="276999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kumimoji="0" lang="en-US" sz="18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  <m:t>|0⟩</m:t>
                        </m:r>
                      </m:oMath>
                    </m:oMathPara>
                  </a14:m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</mc:Choice>
          <mc:Fallback>
            <p:sp>
              <p:nvSpPr>
                <p:cNvPr id="187" name="TextBox 186">
                  <a:extLst>
                    <a:ext uri="{FF2B5EF4-FFF2-40B4-BE49-F238E27FC236}">
                      <a16:creationId xmlns:a16="http://schemas.microsoft.com/office/drawing/2014/main" id="{8C905CBF-27CF-9A48-9992-205910C3F625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72054" y="3667097"/>
                  <a:ext cx="322730" cy="276999"/>
                </a:xfrm>
                <a:prstGeom prst="rect">
                  <a:avLst/>
                </a:prstGeom>
                <a:blipFill>
                  <a:blip r:embed="rId14"/>
                  <a:stretch>
                    <a:fillRect l="-25926" r="-25926" b="-40909"/>
                  </a:stretch>
                </a:blipFill>
              </p:spPr>
              <p:txBody>
                <a:bodyPr/>
                <a:lstStyle/>
                <a:p>
                  <a:r>
                    <a:rPr lang="en-JP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88" name="Straight Connector 187">
              <a:extLst>
                <a:ext uri="{FF2B5EF4-FFF2-40B4-BE49-F238E27FC236}">
                  <a16:creationId xmlns:a16="http://schemas.microsoft.com/office/drawing/2014/main" id="{6FB66A26-96F3-5465-CF40-00CAF1376CCF}"/>
                </a:ext>
              </a:extLst>
            </p:cNvPr>
            <p:cNvCxnSpPr>
              <a:cxnSpLocks/>
            </p:cNvCxnSpPr>
            <p:nvPr/>
          </p:nvCxnSpPr>
          <p:spPr>
            <a:xfrm>
              <a:off x="1061459" y="3835769"/>
              <a:ext cx="4579704" cy="0"/>
            </a:xfrm>
            <a:prstGeom prst="line">
              <a:avLst/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</p:cxnSp>
        <p:sp>
          <p:nvSpPr>
            <p:cNvPr id="189" name="Rectangle 188">
              <a:extLst>
                <a:ext uri="{FF2B5EF4-FFF2-40B4-BE49-F238E27FC236}">
                  <a16:creationId xmlns:a16="http://schemas.microsoft.com/office/drawing/2014/main" id="{2DDBD17D-165B-817F-911B-FA254EEE0998}"/>
                </a:ext>
              </a:extLst>
            </p:cNvPr>
            <p:cNvSpPr/>
            <p:nvPr/>
          </p:nvSpPr>
          <p:spPr>
            <a:xfrm>
              <a:off x="1348605" y="2861602"/>
              <a:ext cx="315346" cy="315022"/>
            </a:xfrm>
            <a:prstGeom prst="rect">
              <a:avLst/>
            </a:prstGeom>
            <a:solidFill>
              <a:srgbClr val="FFFF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1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venir"/>
                  <a:ea typeface="+mn-ea"/>
                  <a:cs typeface="Arial" panose="020B0604020202020204" pitchFamily="34" charset="0"/>
                </a:rPr>
                <a:t>H</a:t>
              </a:r>
            </a:p>
          </p:txBody>
        </p:sp>
        <p:sp>
          <p:nvSpPr>
            <p:cNvPr id="190" name="Rectangle 189">
              <a:extLst>
                <a:ext uri="{FF2B5EF4-FFF2-40B4-BE49-F238E27FC236}">
                  <a16:creationId xmlns:a16="http://schemas.microsoft.com/office/drawing/2014/main" id="{F00A29A5-A249-6CAE-7112-39ADE8258A77}"/>
                </a:ext>
              </a:extLst>
            </p:cNvPr>
            <p:cNvSpPr/>
            <p:nvPr/>
          </p:nvSpPr>
          <p:spPr>
            <a:xfrm>
              <a:off x="1348605" y="3253315"/>
              <a:ext cx="315346" cy="315022"/>
            </a:xfrm>
            <a:prstGeom prst="rect">
              <a:avLst/>
            </a:prstGeom>
            <a:solidFill>
              <a:srgbClr val="FFFF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1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venir"/>
                  <a:ea typeface="+mn-ea"/>
                  <a:cs typeface="Arial" panose="020B0604020202020204" pitchFamily="34" charset="0"/>
                </a:rPr>
                <a:t>H</a:t>
              </a:r>
            </a:p>
          </p:txBody>
        </p:sp>
        <p:grpSp>
          <p:nvGrpSpPr>
            <p:cNvPr id="191" name="Group 190">
              <a:extLst>
                <a:ext uri="{FF2B5EF4-FFF2-40B4-BE49-F238E27FC236}">
                  <a16:creationId xmlns:a16="http://schemas.microsoft.com/office/drawing/2014/main" id="{B9ED7623-4FE5-FC7B-067B-7557A21AD9BB}"/>
                </a:ext>
              </a:extLst>
            </p:cNvPr>
            <p:cNvGrpSpPr/>
            <p:nvPr/>
          </p:nvGrpSpPr>
          <p:grpSpPr>
            <a:xfrm>
              <a:off x="2196930" y="2999219"/>
              <a:ext cx="142558" cy="501082"/>
              <a:chOff x="3021755" y="4929556"/>
              <a:chExt cx="142558" cy="501082"/>
            </a:xfrm>
          </p:grpSpPr>
          <p:sp>
            <p:nvSpPr>
              <p:cNvPr id="207" name="Oval 206">
                <a:extLst>
                  <a:ext uri="{FF2B5EF4-FFF2-40B4-BE49-F238E27FC236}">
                    <a16:creationId xmlns:a16="http://schemas.microsoft.com/office/drawing/2014/main" id="{18205E3D-AC65-D253-3013-AF90433B7614}"/>
                  </a:ext>
                </a:extLst>
              </p:cNvPr>
              <p:cNvSpPr/>
              <p:nvPr/>
            </p:nvSpPr>
            <p:spPr>
              <a:xfrm>
                <a:off x="3021755" y="5288080"/>
                <a:ext cx="142558" cy="142558"/>
              </a:xfrm>
              <a:prstGeom prst="ellipse">
                <a:avLst/>
              </a:prstGeom>
              <a:no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venir"/>
                  <a:ea typeface="+mn-ea"/>
                  <a:cs typeface="+mn-cs"/>
                </a:endParaRPr>
              </a:p>
            </p:txBody>
          </p:sp>
          <p:cxnSp>
            <p:nvCxnSpPr>
              <p:cNvPr id="208" name="Straight Connector 207">
                <a:extLst>
                  <a:ext uri="{FF2B5EF4-FFF2-40B4-BE49-F238E27FC236}">
                    <a16:creationId xmlns:a16="http://schemas.microsoft.com/office/drawing/2014/main" id="{B3D19DE5-4C51-2C1D-17E9-6DC801D6247D}"/>
                  </a:ext>
                </a:extLst>
              </p:cNvPr>
              <p:cNvCxnSpPr/>
              <p:nvPr/>
            </p:nvCxnSpPr>
            <p:spPr>
              <a:xfrm flipV="1">
                <a:off x="3093034" y="4929556"/>
                <a:ext cx="0" cy="496616"/>
              </a:xfrm>
              <a:prstGeom prst="line">
                <a:avLst/>
              </a:prstGeom>
              <a:noFill/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  <a:headEnd type="none" w="med" len="med"/>
                <a:tailEnd type="oval" w="med" len="med"/>
              </a:ln>
              <a:effectLst/>
            </p:spPr>
          </p:cxnSp>
        </p:grpSp>
        <p:grpSp>
          <p:nvGrpSpPr>
            <p:cNvPr id="192" name="Group 191">
              <a:extLst>
                <a:ext uri="{FF2B5EF4-FFF2-40B4-BE49-F238E27FC236}">
                  <a16:creationId xmlns:a16="http://schemas.microsoft.com/office/drawing/2014/main" id="{7A37C1A9-E0C5-64C3-2C17-07F79505EA60}"/>
                </a:ext>
              </a:extLst>
            </p:cNvPr>
            <p:cNvGrpSpPr/>
            <p:nvPr/>
          </p:nvGrpSpPr>
          <p:grpSpPr>
            <a:xfrm>
              <a:off x="2899883" y="2999220"/>
              <a:ext cx="142558" cy="902862"/>
              <a:chOff x="3021755" y="4929557"/>
              <a:chExt cx="142558" cy="902862"/>
            </a:xfrm>
          </p:grpSpPr>
          <p:sp>
            <p:nvSpPr>
              <p:cNvPr id="205" name="Oval 204">
                <a:extLst>
                  <a:ext uri="{FF2B5EF4-FFF2-40B4-BE49-F238E27FC236}">
                    <a16:creationId xmlns:a16="http://schemas.microsoft.com/office/drawing/2014/main" id="{B0B162DA-310F-A0BA-B916-D06167FE6984}"/>
                  </a:ext>
                </a:extLst>
              </p:cNvPr>
              <p:cNvSpPr/>
              <p:nvPr/>
            </p:nvSpPr>
            <p:spPr>
              <a:xfrm>
                <a:off x="3021755" y="5689861"/>
                <a:ext cx="142558" cy="142558"/>
              </a:xfrm>
              <a:prstGeom prst="ellipse">
                <a:avLst/>
              </a:prstGeom>
              <a:no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venir"/>
                  <a:ea typeface="+mn-ea"/>
                  <a:cs typeface="+mn-cs"/>
                </a:endParaRPr>
              </a:p>
            </p:txBody>
          </p:sp>
          <p:cxnSp>
            <p:nvCxnSpPr>
              <p:cNvPr id="206" name="Straight Connector 205">
                <a:extLst>
                  <a:ext uri="{FF2B5EF4-FFF2-40B4-BE49-F238E27FC236}">
                    <a16:creationId xmlns:a16="http://schemas.microsoft.com/office/drawing/2014/main" id="{4F7794BB-F764-9AC5-38EB-1DB94F84A679}"/>
                  </a:ext>
                </a:extLst>
              </p:cNvPr>
              <p:cNvCxnSpPr/>
              <p:nvPr/>
            </p:nvCxnSpPr>
            <p:spPr>
              <a:xfrm flipV="1">
                <a:off x="3091933" y="4929557"/>
                <a:ext cx="2202" cy="902862"/>
              </a:xfrm>
              <a:prstGeom prst="line">
                <a:avLst/>
              </a:prstGeom>
              <a:noFill/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  <a:headEnd type="none" w="med" len="med"/>
                <a:tailEnd type="oval" w="med" len="med"/>
              </a:ln>
              <a:effectLst/>
            </p:spPr>
          </p:cxnSp>
        </p:grpSp>
        <p:grpSp>
          <p:nvGrpSpPr>
            <p:cNvPr id="193" name="Group 192">
              <a:extLst>
                <a:ext uri="{FF2B5EF4-FFF2-40B4-BE49-F238E27FC236}">
                  <a16:creationId xmlns:a16="http://schemas.microsoft.com/office/drawing/2014/main" id="{CCD6678D-6C22-94B3-684B-ADC7E4416273}"/>
                </a:ext>
              </a:extLst>
            </p:cNvPr>
            <p:cNvGrpSpPr/>
            <p:nvPr/>
          </p:nvGrpSpPr>
          <p:grpSpPr>
            <a:xfrm>
              <a:off x="4888974" y="2999219"/>
              <a:ext cx="142558" cy="501082"/>
              <a:chOff x="3023957" y="4929556"/>
              <a:chExt cx="142558" cy="501082"/>
            </a:xfrm>
          </p:grpSpPr>
          <p:sp>
            <p:nvSpPr>
              <p:cNvPr id="203" name="Oval 202">
                <a:extLst>
                  <a:ext uri="{FF2B5EF4-FFF2-40B4-BE49-F238E27FC236}">
                    <a16:creationId xmlns:a16="http://schemas.microsoft.com/office/drawing/2014/main" id="{48643528-9FA9-B059-D595-013C76F6D542}"/>
                  </a:ext>
                </a:extLst>
              </p:cNvPr>
              <p:cNvSpPr/>
              <p:nvPr/>
            </p:nvSpPr>
            <p:spPr>
              <a:xfrm>
                <a:off x="3023957" y="5288080"/>
                <a:ext cx="142558" cy="142558"/>
              </a:xfrm>
              <a:prstGeom prst="ellipse">
                <a:avLst/>
              </a:prstGeom>
              <a:no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venir"/>
                  <a:ea typeface="+mn-ea"/>
                  <a:cs typeface="+mn-cs"/>
                </a:endParaRPr>
              </a:p>
            </p:txBody>
          </p:sp>
          <p:cxnSp>
            <p:nvCxnSpPr>
              <p:cNvPr id="204" name="Straight Connector 203">
                <a:extLst>
                  <a:ext uri="{FF2B5EF4-FFF2-40B4-BE49-F238E27FC236}">
                    <a16:creationId xmlns:a16="http://schemas.microsoft.com/office/drawing/2014/main" id="{1E0141B3-2310-A01A-7D36-714C3F056EAE}"/>
                  </a:ext>
                </a:extLst>
              </p:cNvPr>
              <p:cNvCxnSpPr/>
              <p:nvPr/>
            </p:nvCxnSpPr>
            <p:spPr>
              <a:xfrm flipV="1">
                <a:off x="3095236" y="4929556"/>
                <a:ext cx="0" cy="496616"/>
              </a:xfrm>
              <a:prstGeom prst="line">
                <a:avLst/>
              </a:prstGeom>
              <a:noFill/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  <a:headEnd type="none" w="med" len="med"/>
                <a:tailEnd type="oval" w="med" len="med"/>
              </a:ln>
              <a:effectLst/>
            </p:spPr>
          </p:cxnSp>
        </p:grpSp>
        <p:grpSp>
          <p:nvGrpSpPr>
            <p:cNvPr id="194" name="Group 193">
              <a:extLst>
                <a:ext uri="{FF2B5EF4-FFF2-40B4-BE49-F238E27FC236}">
                  <a16:creationId xmlns:a16="http://schemas.microsoft.com/office/drawing/2014/main" id="{CA000B47-16E8-CD05-5EDE-64CE55B99592}"/>
                </a:ext>
              </a:extLst>
            </p:cNvPr>
            <p:cNvGrpSpPr/>
            <p:nvPr/>
          </p:nvGrpSpPr>
          <p:grpSpPr>
            <a:xfrm>
              <a:off x="1165676" y="4095291"/>
              <a:ext cx="4475487" cy="45719"/>
              <a:chOff x="1954785" y="5730572"/>
              <a:chExt cx="1742503" cy="58738"/>
            </a:xfrm>
          </p:grpSpPr>
          <p:cxnSp>
            <p:nvCxnSpPr>
              <p:cNvPr id="201" name="Straight Connector 200">
                <a:extLst>
                  <a:ext uri="{FF2B5EF4-FFF2-40B4-BE49-F238E27FC236}">
                    <a16:creationId xmlns:a16="http://schemas.microsoft.com/office/drawing/2014/main" id="{415D0030-B57B-8C25-AB88-4AC03CC1AB8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954785" y="5730572"/>
                <a:ext cx="1742503" cy="0"/>
              </a:xfrm>
              <a:prstGeom prst="line">
                <a:avLst/>
              </a:prstGeom>
              <a:noFill/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202" name="Straight Connector 201">
                <a:extLst>
                  <a:ext uri="{FF2B5EF4-FFF2-40B4-BE49-F238E27FC236}">
                    <a16:creationId xmlns:a16="http://schemas.microsoft.com/office/drawing/2014/main" id="{A4714A93-B723-5EE2-BF59-87E83D2AD26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954785" y="5789310"/>
                <a:ext cx="1742503" cy="0"/>
              </a:xfrm>
              <a:prstGeom prst="line">
                <a:avLst/>
              </a:prstGeom>
              <a:noFill/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</p:cxnSp>
        </p:grpSp>
        <p:grpSp>
          <p:nvGrpSpPr>
            <p:cNvPr id="195" name="Group 194">
              <a:extLst>
                <a:ext uri="{FF2B5EF4-FFF2-40B4-BE49-F238E27FC236}">
                  <a16:creationId xmlns:a16="http://schemas.microsoft.com/office/drawing/2014/main" id="{051F72D0-7942-7C20-75B1-376062B73473}"/>
                </a:ext>
              </a:extLst>
            </p:cNvPr>
            <p:cNvGrpSpPr/>
            <p:nvPr/>
          </p:nvGrpSpPr>
          <p:grpSpPr>
            <a:xfrm>
              <a:off x="5206297" y="2999220"/>
              <a:ext cx="142558" cy="902862"/>
              <a:chOff x="3021755" y="4929557"/>
              <a:chExt cx="142558" cy="902862"/>
            </a:xfrm>
          </p:grpSpPr>
          <p:sp>
            <p:nvSpPr>
              <p:cNvPr id="199" name="Oval 198">
                <a:extLst>
                  <a:ext uri="{FF2B5EF4-FFF2-40B4-BE49-F238E27FC236}">
                    <a16:creationId xmlns:a16="http://schemas.microsoft.com/office/drawing/2014/main" id="{AAB34B31-81E0-C131-92BF-9C9B573032CA}"/>
                  </a:ext>
                </a:extLst>
              </p:cNvPr>
              <p:cNvSpPr/>
              <p:nvPr/>
            </p:nvSpPr>
            <p:spPr>
              <a:xfrm>
                <a:off x="3021755" y="5689861"/>
                <a:ext cx="142558" cy="142558"/>
              </a:xfrm>
              <a:prstGeom prst="ellipse">
                <a:avLst/>
              </a:prstGeom>
              <a:no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venir"/>
                  <a:ea typeface="+mn-ea"/>
                  <a:cs typeface="+mn-cs"/>
                </a:endParaRPr>
              </a:p>
            </p:txBody>
          </p:sp>
          <p:cxnSp>
            <p:nvCxnSpPr>
              <p:cNvPr id="200" name="Straight Connector 199">
                <a:extLst>
                  <a:ext uri="{FF2B5EF4-FFF2-40B4-BE49-F238E27FC236}">
                    <a16:creationId xmlns:a16="http://schemas.microsoft.com/office/drawing/2014/main" id="{FF4B9B2F-BB6C-56F9-264C-742C0C58A0E0}"/>
                  </a:ext>
                </a:extLst>
              </p:cNvPr>
              <p:cNvCxnSpPr/>
              <p:nvPr/>
            </p:nvCxnSpPr>
            <p:spPr>
              <a:xfrm flipV="1">
                <a:off x="3091933" y="4929557"/>
                <a:ext cx="2202" cy="902862"/>
              </a:xfrm>
              <a:prstGeom prst="line">
                <a:avLst/>
              </a:prstGeom>
              <a:noFill/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  <a:headEnd type="none" w="med" len="med"/>
                <a:tailEnd type="oval" w="med" len="med"/>
              </a:ln>
              <a:effectLst/>
            </p:spPr>
          </p:cxnSp>
        </p:grpSp>
        <p:sp>
          <p:nvSpPr>
            <p:cNvPr id="196" name="Oval 195">
              <a:extLst>
                <a:ext uri="{FF2B5EF4-FFF2-40B4-BE49-F238E27FC236}">
                  <a16:creationId xmlns:a16="http://schemas.microsoft.com/office/drawing/2014/main" id="{62225DA9-18B6-EB08-323A-2F43E8D869F8}"/>
                </a:ext>
              </a:extLst>
            </p:cNvPr>
            <p:cNvSpPr/>
            <p:nvPr/>
          </p:nvSpPr>
          <p:spPr>
            <a:xfrm>
              <a:off x="392757" y="2949450"/>
              <a:ext cx="139700" cy="139700"/>
            </a:xfrm>
            <a:prstGeom prst="ellipse">
              <a:avLst/>
            </a:prstGeom>
            <a:solidFill>
              <a:srgbClr val="FF0000"/>
            </a:solidFill>
            <a:ln w="12700" cap="flat" cmpd="sng" algn="ctr">
              <a:noFill/>
              <a:prstDash val="solid"/>
              <a:miter lim="800000"/>
            </a:ln>
            <a:effectLst>
              <a:outerShdw blurRad="63500" dist="38100" dir="2700000" algn="tl" rotWithShape="0">
                <a:prstClr val="black">
                  <a:alpha val="45000"/>
                </a:prstClr>
              </a:outerShdw>
            </a:effec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4572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707070"/>
                </a:solidFill>
                <a:effectLst/>
                <a:uLnTx/>
                <a:uFillTx/>
                <a:latin typeface="Avenir"/>
                <a:ea typeface="+mn-ea"/>
                <a:cs typeface="+mn-cs"/>
              </a:endParaRPr>
            </a:p>
          </p:txBody>
        </p:sp>
        <p:sp>
          <p:nvSpPr>
            <p:cNvPr id="197" name="Oval 196">
              <a:extLst>
                <a:ext uri="{FF2B5EF4-FFF2-40B4-BE49-F238E27FC236}">
                  <a16:creationId xmlns:a16="http://schemas.microsoft.com/office/drawing/2014/main" id="{E13E0BEE-726C-C446-9489-003215A0AFF3}"/>
                </a:ext>
              </a:extLst>
            </p:cNvPr>
            <p:cNvSpPr/>
            <p:nvPr/>
          </p:nvSpPr>
          <p:spPr>
            <a:xfrm>
              <a:off x="388023" y="3354694"/>
              <a:ext cx="139700" cy="139700"/>
            </a:xfrm>
            <a:prstGeom prst="ellipse">
              <a:avLst/>
            </a:prstGeom>
            <a:solidFill>
              <a:srgbClr val="92D050"/>
            </a:solidFill>
            <a:ln w="12700" cap="flat" cmpd="sng" algn="ctr">
              <a:noFill/>
              <a:prstDash val="solid"/>
              <a:miter lim="800000"/>
            </a:ln>
            <a:effectLst>
              <a:outerShdw blurRad="63500" dist="38100" dir="2700000" algn="tl" rotWithShape="0">
                <a:prstClr val="black">
                  <a:alpha val="45000"/>
                </a:prstClr>
              </a:outerShdw>
            </a:effec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4572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707070"/>
                </a:solidFill>
                <a:effectLst/>
                <a:uLnTx/>
                <a:uFillTx/>
                <a:latin typeface="Avenir"/>
                <a:ea typeface="+mn-ea"/>
                <a:cs typeface="+mn-cs"/>
              </a:endParaRPr>
            </a:p>
          </p:txBody>
        </p:sp>
        <p:sp>
          <p:nvSpPr>
            <p:cNvPr id="198" name="Oval 197">
              <a:extLst>
                <a:ext uri="{FF2B5EF4-FFF2-40B4-BE49-F238E27FC236}">
                  <a16:creationId xmlns:a16="http://schemas.microsoft.com/office/drawing/2014/main" id="{0395CFEE-2E93-DEF0-3A0E-D018DC341A1E}"/>
                </a:ext>
              </a:extLst>
            </p:cNvPr>
            <p:cNvSpPr/>
            <p:nvPr/>
          </p:nvSpPr>
          <p:spPr>
            <a:xfrm>
              <a:off x="392757" y="3765919"/>
              <a:ext cx="139700" cy="139700"/>
            </a:xfrm>
            <a:prstGeom prst="ellipse">
              <a:avLst/>
            </a:prstGeom>
            <a:solidFill>
              <a:srgbClr val="79DCFF"/>
            </a:solidFill>
            <a:ln w="12700" cap="flat" cmpd="sng" algn="ctr">
              <a:noFill/>
              <a:prstDash val="solid"/>
              <a:miter lim="800000"/>
            </a:ln>
            <a:effectLst>
              <a:outerShdw blurRad="63500" dist="38100" dir="2700000" algn="tl" rotWithShape="0">
                <a:prstClr val="black">
                  <a:alpha val="45000"/>
                </a:prstClr>
              </a:outerShdw>
            </a:effec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4572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707070"/>
                </a:solidFill>
                <a:effectLst/>
                <a:uLnTx/>
                <a:uFillTx/>
                <a:latin typeface="Avenir"/>
                <a:ea typeface="+mn-ea"/>
                <a:cs typeface="+mn-cs"/>
              </a:endParaRPr>
            </a:p>
          </p:txBody>
        </p:sp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215" name="TextBox 214">
                <a:extLst>
                  <a:ext uri="{FF2B5EF4-FFF2-40B4-BE49-F238E27FC236}">
                    <a16:creationId xmlns:a16="http://schemas.microsoft.com/office/drawing/2014/main" id="{FBA65641-B89E-E4EF-0201-42D971F55FEE}"/>
                  </a:ext>
                </a:extLst>
              </p:cNvPr>
              <p:cNvSpPr txBox="1"/>
              <p:nvPr/>
            </p:nvSpPr>
            <p:spPr>
              <a:xfrm>
                <a:off x="1181177" y="4060204"/>
                <a:ext cx="322730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0" lang="en-US" sz="1800" b="0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kumimoji="0" lang="en-US" sz="1800" b="0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  <m:t>𝑐</m:t>
                          </m:r>
                        </m:e>
                        <m:sub>
                          <m:r>
                            <a:rPr kumimoji="0" lang="en-US" sz="1800" b="0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</mc:Choice>
        <mc:Fallback>
          <p:sp>
            <p:nvSpPr>
              <p:cNvPr id="215" name="TextBox 214">
                <a:extLst>
                  <a:ext uri="{FF2B5EF4-FFF2-40B4-BE49-F238E27FC236}">
                    <a16:creationId xmlns:a16="http://schemas.microsoft.com/office/drawing/2014/main" id="{FBA65641-B89E-E4EF-0201-42D971F55FE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81177" y="4060204"/>
                <a:ext cx="322730" cy="276999"/>
              </a:xfrm>
              <a:prstGeom prst="rect">
                <a:avLst/>
              </a:prstGeom>
              <a:blipFill>
                <a:blip r:embed="rId15"/>
                <a:stretch>
                  <a:fillRect b="-17391"/>
                </a:stretch>
              </a:blipFill>
            </p:spPr>
            <p:txBody>
              <a:bodyPr/>
              <a:lstStyle/>
              <a:p>
                <a:r>
                  <a:rPr lang="en-JP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9524831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1000"/>
                                        <p:tgtEl>
                                          <p:spTgt spid="1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1000"/>
                                        <p:tgtEl>
                                          <p:spTgt spid="1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1000"/>
                                        <p:tgtEl>
                                          <p:spTgt spid="1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1000"/>
                            </p:stCondLst>
                            <p:childTnLst>
                              <p:par>
                                <p:cTn id="58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9" dur="1000"/>
                                        <p:tgtEl>
                                          <p:spTgt spid="1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2" dur="10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6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7 4.44444E-6 L -0.07135 0.00162 " pathEditMode="relative" rAng="0" ptsTypes="AA">
                                      <p:cBhvr>
                                        <p:cTn id="81" dur="20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568" y="69"/>
                                    </p:animMotion>
                                  </p:childTnLst>
                                </p:cTn>
                              </p:par>
                              <p:par>
                                <p:cTn id="82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0 L -0.00599 -0.00023 " pathEditMode="relative" rAng="0" ptsTypes="AA">
                                      <p:cBhvr>
                                        <p:cTn id="83" dur="20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99" y="-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6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100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1000"/>
                            </p:stCondLst>
                            <p:childTnLst>
                              <p:par>
                                <p:cTn id="104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5" dur="100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9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39 0.00023 L -0.00039 0.00046 C -0.00026 -0.00371 -0.00026 -0.00811 0.00039 -0.01227 C 0.00052 -0.01297 0.00208 -0.01736 0.00286 -0.01806 C 0.00351 -0.01852 0.00495 -0.01899 0.0056 -0.01899 C 0.00703 -0.01899 0.00833 -0.01899 0.00963 -0.01875 C 0.00976 -0.01875 0.00989 -0.01852 0.01002 -0.01852 C 0.01146 -0.0176 0.01015 -0.01852 0.01172 -0.01736 C 0.01185 -0.01713 0.01211 -0.01667 0.01224 -0.01621 C 0.01237 -0.01598 0.0125 -0.01551 0.01263 -0.01528 C 0.01276 -0.01482 0.01302 -0.01436 0.01315 -0.01366 C 0.01315 -0.0132 0.01315 -0.01297 0.01328 -0.01274 C 0.01341 -0.01204 0.01354 -0.01158 0.01367 -0.01088 C 0.0138 -0.01042 0.0138 -0.00973 0.01393 -0.0088 C 0.01419 -0.00486 0.01406 -0.0044 0.01406 0.00139 L 0.07643 -0.0007 L 0.07721 -0.0007 " pathEditMode="relative" rAng="0" ptsTypes="AAAAAAAAAAAAAAAAA">
                                      <p:cBhvr>
                                        <p:cTn id="124" dur="2000" fill="hold"/>
                                        <p:tgtEl>
                                          <p:spTgt spid="1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880" y="-903"/>
                                    </p:animMotion>
                                  </p:childTnLst>
                                </p:cTn>
                              </p:par>
                              <p:par>
                                <p:cTn id="125" presetID="37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375E-6 2.22222E-6 L -0.00235 0.01805 C -0.003 0.02222 -0.00339 0.02453 -0.00404 0.02453 C -0.00495 0.02453 -0.00534 0.02222 -0.00573 0.01805 L -0.00717 2.22222E-6 " pathEditMode="relative" rAng="0" ptsTypes="AAAAA">
                                      <p:cBhvr>
                                        <p:cTn id="126" dur="1000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65" y="1227"/>
                                    </p:animMotion>
                                  </p:childTnLst>
                                </p:cTn>
                              </p:par>
                              <p:par>
                                <p:cTn id="127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7 2.22222E-6 L -0.03242 2.22222E-6 " pathEditMode="relative" rAng="0" ptsTypes="AA">
                                      <p:cBhvr>
                                        <p:cTn id="128" dur="2000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28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7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8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" dur="10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1000"/>
                            </p:stCondLst>
                            <p:childTnLst>
                              <p:par>
                                <p:cTn id="149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0" dur="10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2" fill="hold">
                      <p:stCondLst>
                        <p:cond delay="indefinite"/>
                      </p:stCondLst>
                      <p:childTnLst>
                        <p:par>
                          <p:cTn id="153" fill="hold">
                            <p:stCondLst>
                              <p:cond delay="0"/>
                            </p:stCondLst>
                            <p:childTnLst>
                              <p:par>
                                <p:cTn id="15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2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3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4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6" fill="hold">
                      <p:stCondLst>
                        <p:cond delay="indefinite"/>
                      </p:stCondLst>
                      <p:childTnLst>
                        <p:par>
                          <p:cTn id="167" fill="hold">
                            <p:stCondLst>
                              <p:cond delay="0"/>
                            </p:stCondLst>
                            <p:childTnLst>
                              <p:par>
                                <p:cTn id="16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0" dur="100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1" fill="hold">
                            <p:stCondLst>
                              <p:cond delay="1000"/>
                            </p:stCondLst>
                            <p:childTnLst>
                              <p:par>
                                <p:cTn id="172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3" dur="100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5" fill="hold">
                      <p:stCondLst>
                        <p:cond delay="indefinite"/>
                      </p:stCondLst>
                      <p:childTnLst>
                        <p:par>
                          <p:cTn id="176" fill="hold">
                            <p:stCondLst>
                              <p:cond delay="0"/>
                            </p:stCondLst>
                            <p:childTnLst>
                              <p:par>
                                <p:cTn id="17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9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0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1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3" grpId="0" animBg="1"/>
      <p:bldP spid="114" grpId="0" animBg="1"/>
      <p:bldP spid="114" grpId="1" animBg="1"/>
      <p:bldP spid="115" grpId="0" animBg="1"/>
      <p:bldP spid="115" grpId="1" animBg="1"/>
      <p:bldP spid="116" grpId="0" animBg="1"/>
      <p:bldP spid="116" grpId="1" animBg="1"/>
      <p:bldP spid="117" grpId="0" animBg="1"/>
      <p:bldP spid="117" grpId="1" animBg="1"/>
      <p:bldP spid="118" grpId="0" animBg="1"/>
      <p:bldP spid="118" grpId="1" animBg="1"/>
      <p:bldP spid="119" grpId="0" animBg="1"/>
      <p:bldP spid="119" grpId="1" animBg="1"/>
      <p:bldP spid="120" grpId="0" animBg="1"/>
      <p:bldP spid="120" grpId="1" animBg="1"/>
      <p:bldP spid="139" grpId="0" animBg="1"/>
      <p:bldP spid="139" grpId="1" animBg="1"/>
      <p:bldP spid="140" grpId="0" animBg="1"/>
      <p:bldP spid="145" grpId="0" animBg="1"/>
      <p:bldP spid="146" grpId="0" animBg="1"/>
      <p:bldP spid="147" grpId="0" animBg="1"/>
      <p:bldP spid="149" grpId="0" animBg="1"/>
      <p:bldP spid="149" grpId="1" animBg="1"/>
      <p:bldP spid="150" grpId="0" animBg="1"/>
      <p:bldP spid="150" grpId="1" animBg="1"/>
      <p:bldP spid="151" grpId="0" animBg="1"/>
      <p:bldP spid="151" grpId="1" animBg="1"/>
      <p:bldP spid="152" grpId="0" animBg="1"/>
      <p:bldP spid="152" grpId="1" animBg="1"/>
      <p:bldP spid="153" grpId="0" animBg="1"/>
      <p:bldP spid="154" grpId="0" animBg="1"/>
      <p:bldP spid="155" grpId="0" animBg="1"/>
      <p:bldP spid="159" grpId="0" animBg="1"/>
      <p:bldP spid="160" grpId="0" animBg="1"/>
      <p:bldP spid="161" grpId="0" animBg="1"/>
      <p:bldP spid="163" grpId="0" animBg="1"/>
      <p:bldP spid="164" grpId="0" animBg="1"/>
      <p:bldP spid="16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4C52A3E6-5810-B734-9701-347C80EFBD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QCCD Architecture Differentiating Features</a:t>
            </a:r>
            <a:br>
              <a:rPr lang="en-US"/>
            </a:br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99533E38-A877-387C-E11D-1C68FF721808}"/>
              </a:ext>
            </a:extLst>
          </p:cNvPr>
          <p:cNvSpPr/>
          <p:nvPr/>
        </p:nvSpPr>
        <p:spPr>
          <a:xfrm>
            <a:off x="502634" y="1108370"/>
            <a:ext cx="3657081" cy="4792449"/>
          </a:xfrm>
          <a:prstGeom prst="rect">
            <a:avLst/>
          </a:prstGeom>
          <a:ln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err="1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venir"/>
              <a:ea typeface="+mn-ea"/>
              <a:cs typeface="+mn-cs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2E078B33-F271-A88D-B60F-625A66DF9540}"/>
              </a:ext>
            </a:extLst>
          </p:cNvPr>
          <p:cNvSpPr/>
          <p:nvPr/>
        </p:nvSpPr>
        <p:spPr>
          <a:xfrm>
            <a:off x="594509" y="1851510"/>
            <a:ext cx="1661920" cy="3530454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err="1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venir"/>
              <a:ea typeface="+mn-ea"/>
              <a:cs typeface="+mn-cs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5E544E96-9926-9CFC-41AF-7CC3CE14AD1C}"/>
              </a:ext>
            </a:extLst>
          </p:cNvPr>
          <p:cNvSpPr/>
          <p:nvPr/>
        </p:nvSpPr>
        <p:spPr>
          <a:xfrm>
            <a:off x="2413754" y="1853107"/>
            <a:ext cx="1661920" cy="3528856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err="1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venir"/>
              <a:ea typeface="+mn-ea"/>
              <a:cs typeface="+mn-cs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A65E881-5C88-7B49-A011-2356BB06E897}"/>
              </a:ext>
            </a:extLst>
          </p:cNvPr>
          <p:cNvSpPr txBox="1"/>
          <p:nvPr/>
        </p:nvSpPr>
        <p:spPr>
          <a:xfrm>
            <a:off x="1186638" y="1183008"/>
            <a:ext cx="2410916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defRPr/>
            </a:pPr>
            <a:r>
              <a:rPr lang="en-US" b="1">
                <a:solidFill>
                  <a:prstClr val="black"/>
                </a:solidFill>
                <a:latin typeface="Avenir"/>
              </a:rPr>
              <a:t>All-to-All Connectivity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0D34AC8-025A-EF9C-DC49-9B80F765794E}"/>
              </a:ext>
            </a:extLst>
          </p:cNvPr>
          <p:cNvSpPr txBox="1"/>
          <p:nvPr/>
        </p:nvSpPr>
        <p:spPr>
          <a:xfrm>
            <a:off x="575566" y="1527613"/>
            <a:ext cx="1606209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defRPr/>
            </a:pPr>
            <a:r>
              <a:rPr lang="en-US" sz="1600">
                <a:solidFill>
                  <a:prstClr val="black"/>
                </a:solidFill>
                <a:latin typeface="Avenir"/>
              </a:rPr>
              <a:t>Nearest Neighbor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C8E6EF9-7FCC-DFE8-32D2-E26FD0FC8613}"/>
              </a:ext>
            </a:extLst>
          </p:cNvPr>
          <p:cNvSpPr txBox="1"/>
          <p:nvPr/>
        </p:nvSpPr>
        <p:spPr>
          <a:xfrm>
            <a:off x="2849021" y="1527613"/>
            <a:ext cx="761427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defRPr/>
            </a:pPr>
            <a:r>
              <a:rPr lang="en-US" sz="1600">
                <a:solidFill>
                  <a:prstClr val="black"/>
                </a:solidFill>
                <a:latin typeface="Avenir"/>
              </a:rPr>
              <a:t>All-to-All</a:t>
            </a: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641CC753-1562-0A53-DF4A-04ED9CF90CA7}"/>
              </a:ext>
            </a:extLst>
          </p:cNvPr>
          <p:cNvCxnSpPr>
            <a:cxnSpLocks/>
          </p:cNvCxnSpPr>
          <p:nvPr/>
        </p:nvCxnSpPr>
        <p:spPr>
          <a:xfrm>
            <a:off x="597608" y="3650981"/>
            <a:ext cx="1636804" cy="0"/>
          </a:xfrm>
          <a:prstGeom prst="line">
            <a:avLst/>
          </a:prstGeom>
          <a:noFill/>
          <a:ln w="9525" cap="flat" cmpd="sng" algn="ctr">
            <a:solidFill>
              <a:srgbClr val="FFFFFF">
                <a:lumMod val="65000"/>
              </a:srgbClr>
            </a:solidFill>
            <a:prstDash val="solid"/>
            <a:miter lim="800000"/>
          </a:ln>
          <a:effectLst/>
        </p:spPr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F563693A-A4D4-78CC-E5DB-17EBB0F446D4}"/>
              </a:ext>
            </a:extLst>
          </p:cNvPr>
          <p:cNvCxnSpPr>
            <a:cxnSpLocks/>
          </p:cNvCxnSpPr>
          <p:nvPr/>
        </p:nvCxnSpPr>
        <p:spPr>
          <a:xfrm>
            <a:off x="597608" y="3836161"/>
            <a:ext cx="1636804" cy="0"/>
          </a:xfrm>
          <a:prstGeom prst="line">
            <a:avLst/>
          </a:prstGeom>
          <a:noFill/>
          <a:ln w="9525" cap="flat" cmpd="sng" algn="ctr">
            <a:solidFill>
              <a:srgbClr val="FFFFFF">
                <a:lumMod val="65000"/>
              </a:srgbClr>
            </a:solidFill>
            <a:prstDash val="solid"/>
            <a:miter lim="800000"/>
          </a:ln>
          <a:effectLst/>
        </p:spPr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E249A375-F24E-9D17-CA90-A64F3ECD74DC}"/>
              </a:ext>
            </a:extLst>
          </p:cNvPr>
          <p:cNvCxnSpPr>
            <a:cxnSpLocks/>
          </p:cNvCxnSpPr>
          <p:nvPr/>
        </p:nvCxnSpPr>
        <p:spPr>
          <a:xfrm>
            <a:off x="597608" y="4021340"/>
            <a:ext cx="1636804" cy="0"/>
          </a:xfrm>
          <a:prstGeom prst="line">
            <a:avLst/>
          </a:prstGeom>
          <a:noFill/>
          <a:ln w="9525" cap="flat" cmpd="sng" algn="ctr">
            <a:solidFill>
              <a:srgbClr val="FFFFFF">
                <a:lumMod val="65000"/>
              </a:srgbClr>
            </a:solidFill>
            <a:prstDash val="solid"/>
            <a:miter lim="800000"/>
          </a:ln>
          <a:effectLst/>
        </p:spPr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FFFB12DC-877E-8F1B-A9C9-901E1DFBB06F}"/>
              </a:ext>
            </a:extLst>
          </p:cNvPr>
          <p:cNvCxnSpPr>
            <a:cxnSpLocks/>
          </p:cNvCxnSpPr>
          <p:nvPr/>
        </p:nvCxnSpPr>
        <p:spPr>
          <a:xfrm>
            <a:off x="597608" y="4206519"/>
            <a:ext cx="1636804" cy="0"/>
          </a:xfrm>
          <a:prstGeom prst="line">
            <a:avLst/>
          </a:prstGeom>
          <a:noFill/>
          <a:ln w="9525" cap="flat" cmpd="sng" algn="ctr">
            <a:solidFill>
              <a:srgbClr val="FFFFFF">
                <a:lumMod val="65000"/>
              </a:srgbClr>
            </a:solidFill>
            <a:prstDash val="solid"/>
            <a:miter lim="800000"/>
          </a:ln>
          <a:effectLst/>
        </p:spPr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86D7896C-4141-AC4E-11CF-A91D2930CDBB}"/>
              </a:ext>
            </a:extLst>
          </p:cNvPr>
          <p:cNvCxnSpPr>
            <a:cxnSpLocks/>
          </p:cNvCxnSpPr>
          <p:nvPr/>
        </p:nvCxnSpPr>
        <p:spPr>
          <a:xfrm>
            <a:off x="597608" y="4391699"/>
            <a:ext cx="1636804" cy="0"/>
          </a:xfrm>
          <a:prstGeom prst="line">
            <a:avLst/>
          </a:prstGeom>
          <a:noFill/>
          <a:ln w="9525" cap="flat" cmpd="sng" algn="ctr">
            <a:solidFill>
              <a:srgbClr val="FFFFFF">
                <a:lumMod val="65000"/>
              </a:srgbClr>
            </a:solidFill>
            <a:prstDash val="solid"/>
            <a:miter lim="800000"/>
          </a:ln>
          <a:effectLst/>
        </p:spPr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F43697FE-6778-82F1-76EC-09D53385AE38}"/>
              </a:ext>
            </a:extLst>
          </p:cNvPr>
          <p:cNvCxnSpPr>
            <a:cxnSpLocks/>
          </p:cNvCxnSpPr>
          <p:nvPr/>
        </p:nvCxnSpPr>
        <p:spPr>
          <a:xfrm>
            <a:off x="597608" y="4576878"/>
            <a:ext cx="1636804" cy="0"/>
          </a:xfrm>
          <a:prstGeom prst="line">
            <a:avLst/>
          </a:prstGeom>
          <a:noFill/>
          <a:ln w="9525" cap="flat" cmpd="sng" algn="ctr">
            <a:solidFill>
              <a:srgbClr val="FFFFFF">
                <a:lumMod val="65000"/>
              </a:srgbClr>
            </a:solidFill>
            <a:prstDash val="solid"/>
            <a:miter lim="800000"/>
          </a:ln>
          <a:effectLst/>
        </p:spPr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594FC200-10E8-FCD1-F7CB-F0F93BB990D9}"/>
              </a:ext>
            </a:extLst>
          </p:cNvPr>
          <p:cNvCxnSpPr>
            <a:cxnSpLocks/>
          </p:cNvCxnSpPr>
          <p:nvPr/>
        </p:nvCxnSpPr>
        <p:spPr>
          <a:xfrm>
            <a:off x="597608" y="4762058"/>
            <a:ext cx="1636804" cy="0"/>
          </a:xfrm>
          <a:prstGeom prst="line">
            <a:avLst/>
          </a:prstGeom>
          <a:noFill/>
          <a:ln w="9525" cap="flat" cmpd="sng" algn="ctr">
            <a:solidFill>
              <a:srgbClr val="FFFFFF">
                <a:lumMod val="65000"/>
              </a:srgbClr>
            </a:solidFill>
            <a:prstDash val="solid"/>
            <a:miter lim="800000"/>
          </a:ln>
          <a:effectLst/>
        </p:spPr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ABF5E39B-0860-C029-8CD0-F7BBA84CBA75}"/>
              </a:ext>
            </a:extLst>
          </p:cNvPr>
          <p:cNvCxnSpPr>
            <a:cxnSpLocks/>
          </p:cNvCxnSpPr>
          <p:nvPr/>
        </p:nvCxnSpPr>
        <p:spPr>
          <a:xfrm>
            <a:off x="597608" y="4947236"/>
            <a:ext cx="1636804" cy="0"/>
          </a:xfrm>
          <a:prstGeom prst="line">
            <a:avLst/>
          </a:prstGeom>
          <a:noFill/>
          <a:ln w="9525" cap="flat" cmpd="sng" algn="ctr">
            <a:solidFill>
              <a:srgbClr val="FFFFFF">
                <a:lumMod val="65000"/>
              </a:srgbClr>
            </a:solidFill>
            <a:prstDash val="solid"/>
            <a:miter lim="800000"/>
          </a:ln>
          <a:effectLst/>
        </p:spPr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9C2A0A92-9B28-8755-3754-1379C8F8AA11}"/>
              </a:ext>
            </a:extLst>
          </p:cNvPr>
          <p:cNvCxnSpPr>
            <a:cxnSpLocks/>
          </p:cNvCxnSpPr>
          <p:nvPr/>
        </p:nvCxnSpPr>
        <p:spPr>
          <a:xfrm>
            <a:off x="597608" y="5132416"/>
            <a:ext cx="1636804" cy="0"/>
          </a:xfrm>
          <a:prstGeom prst="line">
            <a:avLst/>
          </a:prstGeom>
          <a:noFill/>
          <a:ln w="9525" cap="flat" cmpd="sng" algn="ctr">
            <a:solidFill>
              <a:srgbClr val="FFFFFF">
                <a:lumMod val="65000"/>
              </a:srgbClr>
            </a:solidFill>
            <a:prstDash val="solid"/>
            <a:miter lim="800000"/>
          </a:ln>
          <a:effectLst/>
        </p:spPr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038B01A3-0533-A07E-F255-F744BDAF7155}"/>
              </a:ext>
            </a:extLst>
          </p:cNvPr>
          <p:cNvCxnSpPr>
            <a:cxnSpLocks/>
            <a:endCxn id="26" idx="0"/>
          </p:cNvCxnSpPr>
          <p:nvPr/>
        </p:nvCxnSpPr>
        <p:spPr>
          <a:xfrm flipH="1">
            <a:off x="726847" y="3605601"/>
            <a:ext cx="1366" cy="580620"/>
          </a:xfrm>
          <a:prstGeom prst="line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cxnSp>
      <p:sp>
        <p:nvSpPr>
          <p:cNvPr id="25" name="Oval 24">
            <a:extLst>
              <a:ext uri="{FF2B5EF4-FFF2-40B4-BE49-F238E27FC236}">
                <a16:creationId xmlns:a16="http://schemas.microsoft.com/office/drawing/2014/main" id="{560DC7BF-8535-7287-006B-420F8F6F8868}"/>
              </a:ext>
            </a:extLst>
          </p:cNvPr>
          <p:cNvSpPr/>
          <p:nvPr/>
        </p:nvSpPr>
        <p:spPr>
          <a:xfrm>
            <a:off x="682159" y="3605600"/>
            <a:ext cx="94839" cy="95689"/>
          </a:xfrm>
          <a:prstGeom prst="ellipse">
            <a:avLst/>
          </a:prstGeom>
          <a:noFill/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venir"/>
              <a:ea typeface="+mn-ea"/>
              <a:cs typeface="+mn-cs"/>
            </a:endParaRPr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C2912948-B7A3-9702-858A-09700AAF2611}"/>
              </a:ext>
            </a:extLst>
          </p:cNvPr>
          <p:cNvSpPr/>
          <p:nvPr/>
        </p:nvSpPr>
        <p:spPr>
          <a:xfrm>
            <a:off x="711692" y="4186222"/>
            <a:ext cx="30310" cy="30310"/>
          </a:xfrm>
          <a:prstGeom prst="ellipse">
            <a:avLst/>
          </a:prstGeom>
          <a:solidFill>
            <a:sysClr val="windowText" lastClr="000000"/>
          </a:solidFill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venir"/>
              <a:ea typeface="+mn-ea"/>
              <a:cs typeface="+mn-cs"/>
            </a:endParaRPr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2E0B2E94-5A27-7390-DFB1-16C1760C7658}"/>
              </a:ext>
            </a:extLst>
          </p:cNvPr>
          <p:cNvCxnSpPr>
            <a:cxnSpLocks/>
            <a:stCxn id="28" idx="0"/>
            <a:endCxn id="29" idx="0"/>
          </p:cNvCxnSpPr>
          <p:nvPr/>
        </p:nvCxnSpPr>
        <p:spPr>
          <a:xfrm flipV="1">
            <a:off x="830614" y="3668601"/>
            <a:ext cx="2731" cy="580620"/>
          </a:xfrm>
          <a:prstGeom prst="line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cxnSp>
      <p:sp>
        <p:nvSpPr>
          <p:cNvPr id="28" name="Oval 27">
            <a:extLst>
              <a:ext uri="{FF2B5EF4-FFF2-40B4-BE49-F238E27FC236}">
                <a16:creationId xmlns:a16="http://schemas.microsoft.com/office/drawing/2014/main" id="{E179B84F-0D52-8C86-F7EA-2C46ABF1748C}"/>
              </a:ext>
            </a:extLst>
          </p:cNvPr>
          <p:cNvSpPr/>
          <p:nvPr/>
        </p:nvSpPr>
        <p:spPr>
          <a:xfrm rot="10800000">
            <a:off x="783196" y="4153532"/>
            <a:ext cx="94839" cy="95689"/>
          </a:xfrm>
          <a:prstGeom prst="ellipse">
            <a:avLst/>
          </a:prstGeom>
          <a:noFill/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venir"/>
              <a:ea typeface="+mn-ea"/>
              <a:cs typeface="+mn-cs"/>
            </a:endParaRPr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B320F0BB-1EBF-3F30-BFE7-BF509B26E7DC}"/>
              </a:ext>
            </a:extLst>
          </p:cNvPr>
          <p:cNvSpPr/>
          <p:nvPr/>
        </p:nvSpPr>
        <p:spPr>
          <a:xfrm rot="10800000">
            <a:off x="818191" y="3638290"/>
            <a:ext cx="30310" cy="30310"/>
          </a:xfrm>
          <a:prstGeom prst="ellipse">
            <a:avLst/>
          </a:prstGeom>
          <a:solidFill>
            <a:sysClr val="windowText" lastClr="000000"/>
          </a:solidFill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venir"/>
              <a:ea typeface="+mn-ea"/>
              <a:cs typeface="+mn-cs"/>
            </a:endParaRP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A297D4CB-B59A-3ACC-D2BC-525D9A22FC2A}"/>
              </a:ext>
            </a:extLst>
          </p:cNvPr>
          <p:cNvCxnSpPr>
            <a:cxnSpLocks/>
            <a:stCxn id="31" idx="0"/>
            <a:endCxn id="32" idx="0"/>
          </p:cNvCxnSpPr>
          <p:nvPr/>
        </p:nvCxnSpPr>
        <p:spPr>
          <a:xfrm flipH="1">
            <a:off x="949866" y="3605601"/>
            <a:ext cx="2730" cy="580620"/>
          </a:xfrm>
          <a:prstGeom prst="line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cxnSp>
      <p:sp>
        <p:nvSpPr>
          <p:cNvPr id="31" name="Oval 30">
            <a:extLst>
              <a:ext uri="{FF2B5EF4-FFF2-40B4-BE49-F238E27FC236}">
                <a16:creationId xmlns:a16="http://schemas.microsoft.com/office/drawing/2014/main" id="{0E2FE32B-650C-C1DF-45D8-B1B7460092E8}"/>
              </a:ext>
            </a:extLst>
          </p:cNvPr>
          <p:cNvSpPr/>
          <p:nvPr/>
        </p:nvSpPr>
        <p:spPr>
          <a:xfrm>
            <a:off x="905177" y="3605600"/>
            <a:ext cx="94839" cy="95689"/>
          </a:xfrm>
          <a:prstGeom prst="ellipse">
            <a:avLst/>
          </a:prstGeom>
          <a:noFill/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venir"/>
              <a:ea typeface="+mn-ea"/>
              <a:cs typeface="+mn-cs"/>
            </a:endParaRP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893CFC2D-5ECC-DBEA-7B4C-996BFD5DD8B4}"/>
              </a:ext>
            </a:extLst>
          </p:cNvPr>
          <p:cNvSpPr/>
          <p:nvPr/>
        </p:nvSpPr>
        <p:spPr>
          <a:xfrm>
            <a:off x="934710" y="4186222"/>
            <a:ext cx="30310" cy="30310"/>
          </a:xfrm>
          <a:prstGeom prst="ellipse">
            <a:avLst/>
          </a:prstGeom>
          <a:solidFill>
            <a:sysClr val="windowText" lastClr="000000"/>
          </a:solidFill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venir"/>
              <a:ea typeface="+mn-ea"/>
              <a:cs typeface="+mn-cs"/>
            </a:endParaRPr>
          </a:p>
        </p:txBody>
      </p: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8E6815C9-1410-6F50-570E-66950355A265}"/>
              </a:ext>
            </a:extLst>
          </p:cNvPr>
          <p:cNvCxnSpPr>
            <a:cxnSpLocks/>
            <a:stCxn id="34" idx="0"/>
            <a:endCxn id="35" idx="0"/>
          </p:cNvCxnSpPr>
          <p:nvPr/>
        </p:nvCxnSpPr>
        <p:spPr>
          <a:xfrm flipH="1">
            <a:off x="1664966" y="4345217"/>
            <a:ext cx="2730" cy="584506"/>
          </a:xfrm>
          <a:prstGeom prst="line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cxnSp>
      <p:sp>
        <p:nvSpPr>
          <p:cNvPr id="34" name="Oval 33">
            <a:extLst>
              <a:ext uri="{FF2B5EF4-FFF2-40B4-BE49-F238E27FC236}">
                <a16:creationId xmlns:a16="http://schemas.microsoft.com/office/drawing/2014/main" id="{2D846F5A-5C8C-BB52-8EAF-5F0576C7E0BD}"/>
              </a:ext>
            </a:extLst>
          </p:cNvPr>
          <p:cNvSpPr/>
          <p:nvPr/>
        </p:nvSpPr>
        <p:spPr>
          <a:xfrm>
            <a:off x="1620276" y="4345216"/>
            <a:ext cx="94839" cy="95689"/>
          </a:xfrm>
          <a:prstGeom prst="ellipse">
            <a:avLst/>
          </a:prstGeom>
          <a:noFill/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venir"/>
              <a:ea typeface="+mn-ea"/>
              <a:cs typeface="+mn-cs"/>
            </a:endParaRPr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237ADFEA-65D0-FCF1-E5C5-12514D738BA0}"/>
              </a:ext>
            </a:extLst>
          </p:cNvPr>
          <p:cNvSpPr/>
          <p:nvPr/>
        </p:nvSpPr>
        <p:spPr>
          <a:xfrm>
            <a:off x="1649810" y="4929723"/>
            <a:ext cx="30310" cy="30310"/>
          </a:xfrm>
          <a:prstGeom prst="ellipse">
            <a:avLst/>
          </a:prstGeom>
          <a:solidFill>
            <a:sysClr val="windowText" lastClr="000000"/>
          </a:solidFill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venir"/>
              <a:ea typeface="+mn-ea"/>
              <a:cs typeface="+mn-cs"/>
            </a:endParaRPr>
          </a:p>
        </p:txBody>
      </p: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A111B566-D5DB-AA4C-4024-EC19E87F0CB7}"/>
              </a:ext>
            </a:extLst>
          </p:cNvPr>
          <p:cNvCxnSpPr>
            <a:cxnSpLocks/>
            <a:stCxn id="37" idx="0"/>
            <a:endCxn id="38" idx="0"/>
          </p:cNvCxnSpPr>
          <p:nvPr/>
        </p:nvCxnSpPr>
        <p:spPr>
          <a:xfrm flipV="1">
            <a:off x="1768732" y="4415169"/>
            <a:ext cx="2731" cy="577553"/>
          </a:xfrm>
          <a:prstGeom prst="line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cxnSp>
      <p:sp>
        <p:nvSpPr>
          <p:cNvPr id="37" name="Oval 36">
            <a:extLst>
              <a:ext uri="{FF2B5EF4-FFF2-40B4-BE49-F238E27FC236}">
                <a16:creationId xmlns:a16="http://schemas.microsoft.com/office/drawing/2014/main" id="{10978E42-54A1-5A0F-ABF4-6B959D0CB6B1}"/>
              </a:ext>
            </a:extLst>
          </p:cNvPr>
          <p:cNvSpPr/>
          <p:nvPr/>
        </p:nvSpPr>
        <p:spPr>
          <a:xfrm rot="10800000">
            <a:off x="1721313" y="4897033"/>
            <a:ext cx="94839" cy="95689"/>
          </a:xfrm>
          <a:prstGeom prst="ellipse">
            <a:avLst/>
          </a:prstGeom>
          <a:noFill/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venir"/>
              <a:ea typeface="+mn-ea"/>
              <a:cs typeface="+mn-cs"/>
            </a:endParaRPr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89237AF7-8CE0-A4C6-3028-B36D9455BEEE}"/>
              </a:ext>
            </a:extLst>
          </p:cNvPr>
          <p:cNvSpPr/>
          <p:nvPr/>
        </p:nvSpPr>
        <p:spPr>
          <a:xfrm rot="10800000">
            <a:off x="1756309" y="4384859"/>
            <a:ext cx="30310" cy="30310"/>
          </a:xfrm>
          <a:prstGeom prst="ellipse">
            <a:avLst/>
          </a:prstGeom>
          <a:solidFill>
            <a:sysClr val="windowText" lastClr="000000"/>
          </a:solidFill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venir"/>
              <a:ea typeface="+mn-ea"/>
              <a:cs typeface="+mn-cs"/>
            </a:endParaRPr>
          </a:p>
        </p:txBody>
      </p: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E264E82A-AF0A-FD07-2ECC-6E5F07FED1CD}"/>
              </a:ext>
            </a:extLst>
          </p:cNvPr>
          <p:cNvCxnSpPr>
            <a:cxnSpLocks/>
            <a:stCxn id="40" idx="0"/>
            <a:endCxn id="41" idx="0"/>
          </p:cNvCxnSpPr>
          <p:nvPr/>
        </p:nvCxnSpPr>
        <p:spPr>
          <a:xfrm flipH="1">
            <a:off x="1887984" y="4345217"/>
            <a:ext cx="2730" cy="584506"/>
          </a:xfrm>
          <a:prstGeom prst="line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cxnSp>
      <p:sp>
        <p:nvSpPr>
          <p:cNvPr id="40" name="Oval 39">
            <a:extLst>
              <a:ext uri="{FF2B5EF4-FFF2-40B4-BE49-F238E27FC236}">
                <a16:creationId xmlns:a16="http://schemas.microsoft.com/office/drawing/2014/main" id="{745732AD-84D2-D00B-4F40-2275644AAE48}"/>
              </a:ext>
            </a:extLst>
          </p:cNvPr>
          <p:cNvSpPr/>
          <p:nvPr/>
        </p:nvSpPr>
        <p:spPr>
          <a:xfrm>
            <a:off x="1843294" y="4345216"/>
            <a:ext cx="94839" cy="95689"/>
          </a:xfrm>
          <a:prstGeom prst="ellipse">
            <a:avLst/>
          </a:prstGeom>
          <a:noFill/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venir"/>
              <a:ea typeface="+mn-ea"/>
              <a:cs typeface="+mn-cs"/>
            </a:endParaRPr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122CB78A-2D6A-BF54-61DC-946FC50FB023}"/>
              </a:ext>
            </a:extLst>
          </p:cNvPr>
          <p:cNvSpPr/>
          <p:nvPr/>
        </p:nvSpPr>
        <p:spPr>
          <a:xfrm>
            <a:off x="1872828" y="4929723"/>
            <a:ext cx="30310" cy="30310"/>
          </a:xfrm>
          <a:prstGeom prst="ellipse">
            <a:avLst/>
          </a:prstGeom>
          <a:solidFill>
            <a:sysClr val="windowText" lastClr="000000"/>
          </a:solidFill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venir"/>
              <a:ea typeface="+mn-ea"/>
              <a:cs typeface="+mn-cs"/>
            </a:endParaRPr>
          </a:p>
        </p:txBody>
      </p: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0642CB11-FD3E-B738-6E6D-D098386C9470}"/>
              </a:ext>
            </a:extLst>
          </p:cNvPr>
          <p:cNvCxnSpPr>
            <a:cxnSpLocks/>
            <a:stCxn id="43" idx="0"/>
            <a:endCxn id="44" idx="0"/>
          </p:cNvCxnSpPr>
          <p:nvPr/>
        </p:nvCxnSpPr>
        <p:spPr>
          <a:xfrm flipH="1">
            <a:off x="1202029" y="4153533"/>
            <a:ext cx="2730" cy="221805"/>
          </a:xfrm>
          <a:prstGeom prst="line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cxnSp>
      <p:sp>
        <p:nvSpPr>
          <p:cNvPr id="43" name="Oval 42">
            <a:extLst>
              <a:ext uri="{FF2B5EF4-FFF2-40B4-BE49-F238E27FC236}">
                <a16:creationId xmlns:a16="http://schemas.microsoft.com/office/drawing/2014/main" id="{34D54E0F-A5BA-6945-8282-036F5511F1B1}"/>
              </a:ext>
            </a:extLst>
          </p:cNvPr>
          <p:cNvSpPr/>
          <p:nvPr/>
        </p:nvSpPr>
        <p:spPr>
          <a:xfrm>
            <a:off x="1157340" y="4153532"/>
            <a:ext cx="94839" cy="95689"/>
          </a:xfrm>
          <a:prstGeom prst="ellipse">
            <a:avLst/>
          </a:prstGeom>
          <a:noFill/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venir"/>
              <a:ea typeface="+mn-ea"/>
              <a:cs typeface="+mn-cs"/>
            </a:endParaRPr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53473973-6B1C-FAEC-3A68-FBCB3D80C73A}"/>
              </a:ext>
            </a:extLst>
          </p:cNvPr>
          <p:cNvSpPr/>
          <p:nvPr/>
        </p:nvSpPr>
        <p:spPr>
          <a:xfrm>
            <a:off x="1186873" y="4375337"/>
            <a:ext cx="30310" cy="30310"/>
          </a:xfrm>
          <a:prstGeom prst="ellipse">
            <a:avLst/>
          </a:prstGeom>
          <a:solidFill>
            <a:sysClr val="windowText" lastClr="000000"/>
          </a:solidFill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venir"/>
              <a:ea typeface="+mn-ea"/>
              <a:cs typeface="+mn-cs"/>
            </a:endParaRPr>
          </a:p>
        </p:txBody>
      </p: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82ADA3A8-15C0-BE70-EEBC-D9EC0208508E}"/>
              </a:ext>
            </a:extLst>
          </p:cNvPr>
          <p:cNvCxnSpPr>
            <a:cxnSpLocks/>
            <a:stCxn id="46" idx="0"/>
            <a:endCxn id="47" idx="0"/>
          </p:cNvCxnSpPr>
          <p:nvPr/>
        </p:nvCxnSpPr>
        <p:spPr>
          <a:xfrm flipV="1">
            <a:off x="1305796" y="4216532"/>
            <a:ext cx="2731" cy="228627"/>
          </a:xfrm>
          <a:prstGeom prst="line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cxnSp>
      <p:sp>
        <p:nvSpPr>
          <p:cNvPr id="46" name="Oval 45">
            <a:extLst>
              <a:ext uri="{FF2B5EF4-FFF2-40B4-BE49-F238E27FC236}">
                <a16:creationId xmlns:a16="http://schemas.microsoft.com/office/drawing/2014/main" id="{1639713B-68B1-3854-FF5C-24AEC6F13673}"/>
              </a:ext>
            </a:extLst>
          </p:cNvPr>
          <p:cNvSpPr/>
          <p:nvPr/>
        </p:nvSpPr>
        <p:spPr>
          <a:xfrm rot="10800000">
            <a:off x="1258377" y="4349469"/>
            <a:ext cx="94839" cy="95689"/>
          </a:xfrm>
          <a:prstGeom prst="ellipse">
            <a:avLst/>
          </a:prstGeom>
          <a:noFill/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venir"/>
              <a:ea typeface="+mn-ea"/>
              <a:cs typeface="+mn-cs"/>
            </a:endParaRPr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E9059EFE-5245-6C98-157B-3F3D6CADC2A3}"/>
              </a:ext>
            </a:extLst>
          </p:cNvPr>
          <p:cNvSpPr/>
          <p:nvPr/>
        </p:nvSpPr>
        <p:spPr>
          <a:xfrm rot="10800000">
            <a:off x="1293373" y="4186222"/>
            <a:ext cx="30310" cy="30310"/>
          </a:xfrm>
          <a:prstGeom prst="ellipse">
            <a:avLst/>
          </a:prstGeom>
          <a:solidFill>
            <a:sysClr val="windowText" lastClr="000000"/>
          </a:solidFill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venir"/>
              <a:ea typeface="+mn-ea"/>
              <a:cs typeface="+mn-cs"/>
            </a:endParaRPr>
          </a:p>
        </p:txBody>
      </p: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80BBCED2-B3BD-5289-6619-F1DD9BF22138}"/>
              </a:ext>
            </a:extLst>
          </p:cNvPr>
          <p:cNvCxnSpPr>
            <a:cxnSpLocks/>
            <a:stCxn id="49" idx="0"/>
          </p:cNvCxnSpPr>
          <p:nvPr/>
        </p:nvCxnSpPr>
        <p:spPr>
          <a:xfrm flipH="1">
            <a:off x="1426227" y="4153531"/>
            <a:ext cx="1551" cy="252117"/>
          </a:xfrm>
          <a:prstGeom prst="line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cxnSp>
      <p:sp>
        <p:nvSpPr>
          <p:cNvPr id="49" name="Oval 48">
            <a:extLst>
              <a:ext uri="{FF2B5EF4-FFF2-40B4-BE49-F238E27FC236}">
                <a16:creationId xmlns:a16="http://schemas.microsoft.com/office/drawing/2014/main" id="{6DC08905-BB3D-FBCB-8D5B-778F583093D5}"/>
              </a:ext>
            </a:extLst>
          </p:cNvPr>
          <p:cNvSpPr/>
          <p:nvPr/>
        </p:nvSpPr>
        <p:spPr>
          <a:xfrm>
            <a:off x="1380358" y="4153532"/>
            <a:ext cx="94839" cy="95689"/>
          </a:xfrm>
          <a:prstGeom prst="ellipse">
            <a:avLst/>
          </a:prstGeom>
          <a:noFill/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venir"/>
              <a:ea typeface="+mn-ea"/>
              <a:cs typeface="+mn-cs"/>
            </a:endParaRPr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id="{498049A9-A276-4804-53CF-77C10C7145A7}"/>
              </a:ext>
            </a:extLst>
          </p:cNvPr>
          <p:cNvSpPr/>
          <p:nvPr/>
        </p:nvSpPr>
        <p:spPr>
          <a:xfrm>
            <a:off x="1409891" y="4379477"/>
            <a:ext cx="30310" cy="30310"/>
          </a:xfrm>
          <a:prstGeom prst="ellipse">
            <a:avLst/>
          </a:prstGeom>
          <a:solidFill>
            <a:sysClr val="windowText" lastClr="000000"/>
          </a:solidFill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venir"/>
              <a:ea typeface="+mn-ea"/>
              <a:cs typeface="+mn-cs"/>
            </a:endParaRPr>
          </a:p>
        </p:txBody>
      </p: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62378293-0E1E-DA66-C1EB-1DF397EF87A8}"/>
              </a:ext>
            </a:extLst>
          </p:cNvPr>
          <p:cNvCxnSpPr>
            <a:cxnSpLocks/>
            <a:stCxn id="52" idx="0"/>
            <a:endCxn id="53" idx="0"/>
          </p:cNvCxnSpPr>
          <p:nvPr/>
        </p:nvCxnSpPr>
        <p:spPr>
          <a:xfrm flipH="1">
            <a:off x="2080364" y="4897034"/>
            <a:ext cx="2730" cy="222217"/>
          </a:xfrm>
          <a:prstGeom prst="line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cxnSp>
      <p:sp>
        <p:nvSpPr>
          <p:cNvPr id="52" name="Oval 51">
            <a:extLst>
              <a:ext uri="{FF2B5EF4-FFF2-40B4-BE49-F238E27FC236}">
                <a16:creationId xmlns:a16="http://schemas.microsoft.com/office/drawing/2014/main" id="{6C9620EB-71D5-E3E5-B731-26F8C1285A99}"/>
              </a:ext>
            </a:extLst>
          </p:cNvPr>
          <p:cNvSpPr/>
          <p:nvPr/>
        </p:nvSpPr>
        <p:spPr>
          <a:xfrm>
            <a:off x="2035674" y="4897033"/>
            <a:ext cx="94839" cy="95689"/>
          </a:xfrm>
          <a:prstGeom prst="ellipse">
            <a:avLst/>
          </a:prstGeom>
          <a:noFill/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venir"/>
              <a:ea typeface="+mn-ea"/>
              <a:cs typeface="+mn-cs"/>
            </a:endParaRPr>
          </a:p>
        </p:txBody>
      </p:sp>
      <p:sp>
        <p:nvSpPr>
          <p:cNvPr id="53" name="Oval 52">
            <a:extLst>
              <a:ext uri="{FF2B5EF4-FFF2-40B4-BE49-F238E27FC236}">
                <a16:creationId xmlns:a16="http://schemas.microsoft.com/office/drawing/2014/main" id="{1E7A2946-EEE1-2D7E-BA13-0592CF7F635D}"/>
              </a:ext>
            </a:extLst>
          </p:cNvPr>
          <p:cNvSpPr/>
          <p:nvPr/>
        </p:nvSpPr>
        <p:spPr>
          <a:xfrm>
            <a:off x="2065208" y="5119251"/>
            <a:ext cx="30310" cy="30310"/>
          </a:xfrm>
          <a:prstGeom prst="ellipse">
            <a:avLst/>
          </a:prstGeom>
          <a:solidFill>
            <a:sysClr val="windowText" lastClr="000000"/>
          </a:solidFill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venir"/>
              <a:ea typeface="+mn-ea"/>
              <a:cs typeface="+mn-cs"/>
            </a:endParaRPr>
          </a:p>
        </p:txBody>
      </p: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EC90BD98-A66C-E83B-5540-71DA8A31BFF9}"/>
              </a:ext>
            </a:extLst>
          </p:cNvPr>
          <p:cNvCxnSpPr>
            <a:cxnSpLocks/>
          </p:cNvCxnSpPr>
          <p:nvPr/>
        </p:nvCxnSpPr>
        <p:spPr>
          <a:xfrm>
            <a:off x="2441612" y="3644502"/>
            <a:ext cx="1636014" cy="0"/>
          </a:xfrm>
          <a:prstGeom prst="line">
            <a:avLst/>
          </a:prstGeom>
          <a:noFill/>
          <a:ln w="9525" cap="flat" cmpd="sng" algn="ctr">
            <a:solidFill>
              <a:srgbClr val="FFFFFF">
                <a:lumMod val="65000"/>
              </a:srgbClr>
            </a:solidFill>
            <a:prstDash val="solid"/>
            <a:miter lim="800000"/>
          </a:ln>
          <a:effectLst/>
        </p:spPr>
      </p:cxn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B5436A4D-C3EF-141B-8E64-6843D8E11C99}"/>
              </a:ext>
            </a:extLst>
          </p:cNvPr>
          <p:cNvCxnSpPr>
            <a:cxnSpLocks/>
          </p:cNvCxnSpPr>
          <p:nvPr/>
        </p:nvCxnSpPr>
        <p:spPr>
          <a:xfrm>
            <a:off x="2441612" y="3829592"/>
            <a:ext cx="1636014" cy="0"/>
          </a:xfrm>
          <a:prstGeom prst="line">
            <a:avLst/>
          </a:prstGeom>
          <a:noFill/>
          <a:ln w="9525" cap="flat" cmpd="sng" algn="ctr">
            <a:solidFill>
              <a:srgbClr val="FFFFFF">
                <a:lumMod val="65000"/>
              </a:srgbClr>
            </a:solidFill>
            <a:prstDash val="solid"/>
            <a:miter lim="800000"/>
          </a:ln>
          <a:effectLst/>
        </p:spPr>
      </p:cxn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335916C4-3837-1732-C6F5-99B41C06BB00}"/>
              </a:ext>
            </a:extLst>
          </p:cNvPr>
          <p:cNvCxnSpPr>
            <a:cxnSpLocks/>
          </p:cNvCxnSpPr>
          <p:nvPr/>
        </p:nvCxnSpPr>
        <p:spPr>
          <a:xfrm>
            <a:off x="2441612" y="4014682"/>
            <a:ext cx="1636014" cy="0"/>
          </a:xfrm>
          <a:prstGeom prst="line">
            <a:avLst/>
          </a:prstGeom>
          <a:noFill/>
          <a:ln w="9525" cap="flat" cmpd="sng" algn="ctr">
            <a:solidFill>
              <a:srgbClr val="FFFFFF">
                <a:lumMod val="65000"/>
              </a:srgbClr>
            </a:solidFill>
            <a:prstDash val="solid"/>
            <a:miter lim="800000"/>
          </a:ln>
          <a:effectLst/>
        </p:spPr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809116AC-9016-2E39-0234-91D5B1B8F656}"/>
              </a:ext>
            </a:extLst>
          </p:cNvPr>
          <p:cNvCxnSpPr>
            <a:cxnSpLocks/>
          </p:cNvCxnSpPr>
          <p:nvPr/>
        </p:nvCxnSpPr>
        <p:spPr>
          <a:xfrm>
            <a:off x="2441612" y="4199772"/>
            <a:ext cx="1636014" cy="0"/>
          </a:xfrm>
          <a:prstGeom prst="line">
            <a:avLst/>
          </a:prstGeom>
          <a:noFill/>
          <a:ln w="9525" cap="flat" cmpd="sng" algn="ctr">
            <a:solidFill>
              <a:srgbClr val="FFFFFF">
                <a:lumMod val="65000"/>
              </a:srgbClr>
            </a:solidFill>
            <a:prstDash val="solid"/>
            <a:miter lim="800000"/>
          </a:ln>
          <a:effectLst/>
        </p:spPr>
      </p:cxn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5E75B37A-BE7B-B07A-9C24-E1CF24AB00E7}"/>
              </a:ext>
            </a:extLst>
          </p:cNvPr>
          <p:cNvCxnSpPr>
            <a:cxnSpLocks/>
          </p:cNvCxnSpPr>
          <p:nvPr/>
        </p:nvCxnSpPr>
        <p:spPr>
          <a:xfrm>
            <a:off x="2441612" y="4384862"/>
            <a:ext cx="1636014" cy="0"/>
          </a:xfrm>
          <a:prstGeom prst="line">
            <a:avLst/>
          </a:prstGeom>
          <a:noFill/>
          <a:ln w="9525" cap="flat" cmpd="sng" algn="ctr">
            <a:solidFill>
              <a:srgbClr val="FFFFFF">
                <a:lumMod val="65000"/>
              </a:srgbClr>
            </a:solidFill>
            <a:prstDash val="solid"/>
            <a:miter lim="800000"/>
          </a:ln>
          <a:effectLst/>
        </p:spPr>
      </p:cxn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9184899E-DBE0-75D6-6A0C-375D67D80406}"/>
              </a:ext>
            </a:extLst>
          </p:cNvPr>
          <p:cNvCxnSpPr>
            <a:cxnSpLocks/>
          </p:cNvCxnSpPr>
          <p:nvPr/>
        </p:nvCxnSpPr>
        <p:spPr>
          <a:xfrm>
            <a:off x="2441612" y="4569952"/>
            <a:ext cx="1636014" cy="0"/>
          </a:xfrm>
          <a:prstGeom prst="line">
            <a:avLst/>
          </a:prstGeom>
          <a:noFill/>
          <a:ln w="9525" cap="flat" cmpd="sng" algn="ctr">
            <a:solidFill>
              <a:srgbClr val="FFFFFF">
                <a:lumMod val="65000"/>
              </a:srgbClr>
            </a:solidFill>
            <a:prstDash val="solid"/>
            <a:miter lim="800000"/>
          </a:ln>
          <a:effectLst/>
        </p:spPr>
      </p:cxn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451CF1B2-880A-B0A7-70F6-102FAF96C5B4}"/>
              </a:ext>
            </a:extLst>
          </p:cNvPr>
          <p:cNvCxnSpPr>
            <a:cxnSpLocks/>
          </p:cNvCxnSpPr>
          <p:nvPr/>
        </p:nvCxnSpPr>
        <p:spPr>
          <a:xfrm>
            <a:off x="2441612" y="4755041"/>
            <a:ext cx="1636014" cy="0"/>
          </a:xfrm>
          <a:prstGeom prst="line">
            <a:avLst/>
          </a:prstGeom>
          <a:noFill/>
          <a:ln w="9525" cap="flat" cmpd="sng" algn="ctr">
            <a:solidFill>
              <a:srgbClr val="FFFFFF">
                <a:lumMod val="65000"/>
              </a:srgbClr>
            </a:solidFill>
            <a:prstDash val="solid"/>
            <a:miter lim="800000"/>
          </a:ln>
          <a:effectLst/>
        </p:spPr>
      </p:cxn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45F9F2BD-C26C-28B1-CC85-67D093429B32}"/>
              </a:ext>
            </a:extLst>
          </p:cNvPr>
          <p:cNvCxnSpPr>
            <a:cxnSpLocks/>
          </p:cNvCxnSpPr>
          <p:nvPr/>
        </p:nvCxnSpPr>
        <p:spPr>
          <a:xfrm>
            <a:off x="2441612" y="4940131"/>
            <a:ext cx="1636014" cy="0"/>
          </a:xfrm>
          <a:prstGeom prst="line">
            <a:avLst/>
          </a:prstGeom>
          <a:noFill/>
          <a:ln w="9525" cap="flat" cmpd="sng" algn="ctr">
            <a:solidFill>
              <a:srgbClr val="FFFFFF">
                <a:lumMod val="65000"/>
              </a:srgbClr>
            </a:solidFill>
            <a:prstDash val="solid"/>
            <a:miter lim="800000"/>
          </a:ln>
          <a:effectLst/>
        </p:spPr>
      </p:cxnSp>
      <p:cxnSp>
        <p:nvCxnSpPr>
          <p:cNvPr id="62" name="Straight Connector 61">
            <a:extLst>
              <a:ext uri="{FF2B5EF4-FFF2-40B4-BE49-F238E27FC236}">
                <a16:creationId xmlns:a16="http://schemas.microsoft.com/office/drawing/2014/main" id="{8B7AFF1C-A065-E5DA-F178-B36CEA602597}"/>
              </a:ext>
            </a:extLst>
          </p:cNvPr>
          <p:cNvCxnSpPr>
            <a:cxnSpLocks/>
          </p:cNvCxnSpPr>
          <p:nvPr/>
        </p:nvCxnSpPr>
        <p:spPr>
          <a:xfrm>
            <a:off x="2441612" y="5125221"/>
            <a:ext cx="1636014" cy="0"/>
          </a:xfrm>
          <a:prstGeom prst="line">
            <a:avLst/>
          </a:prstGeom>
          <a:noFill/>
          <a:ln w="9525" cap="flat" cmpd="sng" algn="ctr">
            <a:solidFill>
              <a:srgbClr val="FFFFFF">
                <a:lumMod val="65000"/>
              </a:srgbClr>
            </a:solidFill>
            <a:prstDash val="solid"/>
            <a:miter lim="800000"/>
          </a:ln>
          <a:effectLst/>
        </p:spPr>
      </p:cxnSp>
      <p:cxnSp>
        <p:nvCxnSpPr>
          <p:cNvPr id="63" name="Straight Connector 62">
            <a:extLst>
              <a:ext uri="{FF2B5EF4-FFF2-40B4-BE49-F238E27FC236}">
                <a16:creationId xmlns:a16="http://schemas.microsoft.com/office/drawing/2014/main" id="{09E3349B-C185-672F-D89F-02FE992EB936}"/>
              </a:ext>
            </a:extLst>
          </p:cNvPr>
          <p:cNvCxnSpPr>
            <a:cxnSpLocks/>
            <a:stCxn id="64" idx="0"/>
            <a:endCxn id="65" idx="0"/>
          </p:cNvCxnSpPr>
          <p:nvPr/>
        </p:nvCxnSpPr>
        <p:spPr>
          <a:xfrm flipH="1">
            <a:off x="2695339" y="3600161"/>
            <a:ext cx="1" cy="1511901"/>
          </a:xfrm>
          <a:prstGeom prst="line">
            <a:avLst/>
          </a:prstGeom>
          <a:noFill/>
          <a:ln w="19050" cap="flat" cmpd="sng" algn="ctr">
            <a:solidFill>
              <a:srgbClr val="FF0000"/>
            </a:solidFill>
            <a:prstDash val="solid"/>
            <a:miter lim="800000"/>
          </a:ln>
          <a:effectLst/>
        </p:spPr>
      </p:cxnSp>
      <p:sp>
        <p:nvSpPr>
          <p:cNvPr id="64" name="Oval 63">
            <a:extLst>
              <a:ext uri="{FF2B5EF4-FFF2-40B4-BE49-F238E27FC236}">
                <a16:creationId xmlns:a16="http://schemas.microsoft.com/office/drawing/2014/main" id="{4DE4FA41-374D-F072-DB42-7EFA2D114A2B}"/>
              </a:ext>
            </a:extLst>
          </p:cNvPr>
          <p:cNvSpPr/>
          <p:nvPr/>
        </p:nvSpPr>
        <p:spPr>
          <a:xfrm>
            <a:off x="2647943" y="3600160"/>
            <a:ext cx="94793" cy="95642"/>
          </a:xfrm>
          <a:prstGeom prst="ellipse">
            <a:avLst/>
          </a:prstGeom>
          <a:noFill/>
          <a:ln w="12700" cap="flat" cmpd="sng" algn="ctr">
            <a:solidFill>
              <a:srgbClr val="FF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venir"/>
              <a:ea typeface="+mn-ea"/>
              <a:cs typeface="+mn-cs"/>
            </a:endParaRPr>
          </a:p>
        </p:txBody>
      </p:sp>
      <p:sp>
        <p:nvSpPr>
          <p:cNvPr id="65" name="Oval 64">
            <a:extLst>
              <a:ext uri="{FF2B5EF4-FFF2-40B4-BE49-F238E27FC236}">
                <a16:creationId xmlns:a16="http://schemas.microsoft.com/office/drawing/2014/main" id="{0392366C-AEDA-E5A6-D931-DC31527F77FE}"/>
              </a:ext>
            </a:extLst>
          </p:cNvPr>
          <p:cNvSpPr/>
          <p:nvPr/>
        </p:nvSpPr>
        <p:spPr>
          <a:xfrm>
            <a:off x="2680190" y="5112063"/>
            <a:ext cx="30296" cy="30296"/>
          </a:xfrm>
          <a:prstGeom prst="ellipse">
            <a:avLst/>
          </a:prstGeom>
          <a:solidFill>
            <a:srgbClr val="FF0000"/>
          </a:solidFill>
          <a:ln w="12700" cap="flat" cmpd="sng" algn="ctr">
            <a:solidFill>
              <a:srgbClr val="FF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venir"/>
              <a:ea typeface="+mn-ea"/>
              <a:cs typeface="+mn-cs"/>
            </a:endParaRPr>
          </a:p>
        </p:txBody>
      </p:sp>
      <p:sp>
        <p:nvSpPr>
          <p:cNvPr id="66" name="Oval 65">
            <a:extLst>
              <a:ext uri="{FF2B5EF4-FFF2-40B4-BE49-F238E27FC236}">
                <a16:creationId xmlns:a16="http://schemas.microsoft.com/office/drawing/2014/main" id="{CBF67EB3-2F1A-BB62-B948-BAE482485427}"/>
              </a:ext>
            </a:extLst>
          </p:cNvPr>
          <p:cNvSpPr/>
          <p:nvPr/>
        </p:nvSpPr>
        <p:spPr>
          <a:xfrm>
            <a:off x="787151" y="1985131"/>
            <a:ext cx="169532" cy="169532"/>
          </a:xfrm>
          <a:prstGeom prst="ellipse">
            <a:avLst/>
          </a:prstGeom>
          <a:solidFill>
            <a:srgbClr val="FF000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err="1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venir"/>
              <a:ea typeface="+mn-ea"/>
              <a:cs typeface="+mn-cs"/>
            </a:endParaRPr>
          </a:p>
        </p:txBody>
      </p:sp>
      <p:sp>
        <p:nvSpPr>
          <p:cNvPr id="67" name="Oval 66">
            <a:extLst>
              <a:ext uri="{FF2B5EF4-FFF2-40B4-BE49-F238E27FC236}">
                <a16:creationId xmlns:a16="http://schemas.microsoft.com/office/drawing/2014/main" id="{3BC426F4-4A96-EA99-DA7C-BC14930A07D2}"/>
              </a:ext>
            </a:extLst>
          </p:cNvPr>
          <p:cNvSpPr/>
          <p:nvPr/>
        </p:nvSpPr>
        <p:spPr>
          <a:xfrm>
            <a:off x="1319971" y="1985131"/>
            <a:ext cx="169532" cy="169532"/>
          </a:xfrm>
          <a:prstGeom prst="ellipse">
            <a:avLst/>
          </a:prstGeom>
          <a:solidFill>
            <a:srgbClr val="FFFFFF">
              <a:lumMod val="5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err="1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venir"/>
              <a:ea typeface="+mn-ea"/>
              <a:cs typeface="+mn-cs"/>
            </a:endParaRPr>
          </a:p>
        </p:txBody>
      </p:sp>
      <p:sp>
        <p:nvSpPr>
          <p:cNvPr id="68" name="Oval 67">
            <a:extLst>
              <a:ext uri="{FF2B5EF4-FFF2-40B4-BE49-F238E27FC236}">
                <a16:creationId xmlns:a16="http://schemas.microsoft.com/office/drawing/2014/main" id="{4C84A05E-935A-BCCC-E3CB-2D980A251368}"/>
              </a:ext>
            </a:extLst>
          </p:cNvPr>
          <p:cNvSpPr/>
          <p:nvPr/>
        </p:nvSpPr>
        <p:spPr>
          <a:xfrm>
            <a:off x="1852791" y="1985131"/>
            <a:ext cx="169532" cy="169532"/>
          </a:xfrm>
          <a:prstGeom prst="ellipse">
            <a:avLst/>
          </a:prstGeom>
          <a:solidFill>
            <a:srgbClr val="FFFFFF">
              <a:lumMod val="5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err="1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venir"/>
              <a:ea typeface="+mn-ea"/>
              <a:cs typeface="+mn-cs"/>
            </a:endParaRPr>
          </a:p>
        </p:txBody>
      </p:sp>
      <p:sp>
        <p:nvSpPr>
          <p:cNvPr id="69" name="Oval 68">
            <a:extLst>
              <a:ext uri="{FF2B5EF4-FFF2-40B4-BE49-F238E27FC236}">
                <a16:creationId xmlns:a16="http://schemas.microsoft.com/office/drawing/2014/main" id="{BCDB745C-A57E-0959-4C5B-A68957D9C29C}"/>
              </a:ext>
            </a:extLst>
          </p:cNvPr>
          <p:cNvSpPr/>
          <p:nvPr/>
        </p:nvSpPr>
        <p:spPr>
          <a:xfrm>
            <a:off x="787151" y="2511895"/>
            <a:ext cx="169532" cy="169532"/>
          </a:xfrm>
          <a:prstGeom prst="ellipse">
            <a:avLst/>
          </a:prstGeom>
          <a:solidFill>
            <a:srgbClr val="FFFFFF">
              <a:lumMod val="5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err="1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venir"/>
              <a:ea typeface="+mn-ea"/>
              <a:cs typeface="+mn-cs"/>
            </a:endParaRPr>
          </a:p>
        </p:txBody>
      </p:sp>
      <p:sp>
        <p:nvSpPr>
          <p:cNvPr id="70" name="Oval 69">
            <a:extLst>
              <a:ext uri="{FF2B5EF4-FFF2-40B4-BE49-F238E27FC236}">
                <a16:creationId xmlns:a16="http://schemas.microsoft.com/office/drawing/2014/main" id="{2AF62F42-D489-EC51-B048-428D5AE6AC4E}"/>
              </a:ext>
            </a:extLst>
          </p:cNvPr>
          <p:cNvSpPr/>
          <p:nvPr/>
        </p:nvSpPr>
        <p:spPr>
          <a:xfrm>
            <a:off x="1319971" y="2511895"/>
            <a:ext cx="169532" cy="169532"/>
          </a:xfrm>
          <a:prstGeom prst="ellipse">
            <a:avLst/>
          </a:prstGeom>
          <a:solidFill>
            <a:srgbClr val="FFFFFF">
              <a:lumMod val="5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err="1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venir"/>
              <a:ea typeface="+mn-ea"/>
              <a:cs typeface="+mn-cs"/>
            </a:endParaRPr>
          </a:p>
        </p:txBody>
      </p:sp>
      <p:sp>
        <p:nvSpPr>
          <p:cNvPr id="71" name="Oval 70">
            <a:extLst>
              <a:ext uri="{FF2B5EF4-FFF2-40B4-BE49-F238E27FC236}">
                <a16:creationId xmlns:a16="http://schemas.microsoft.com/office/drawing/2014/main" id="{BFB20EAE-50FC-600B-7F25-DECCB500D2A5}"/>
              </a:ext>
            </a:extLst>
          </p:cNvPr>
          <p:cNvSpPr/>
          <p:nvPr/>
        </p:nvSpPr>
        <p:spPr>
          <a:xfrm>
            <a:off x="1852791" y="2511895"/>
            <a:ext cx="169532" cy="169532"/>
          </a:xfrm>
          <a:prstGeom prst="ellipse">
            <a:avLst/>
          </a:prstGeom>
          <a:solidFill>
            <a:srgbClr val="FFFFFF">
              <a:lumMod val="5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err="1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venir"/>
              <a:ea typeface="+mn-ea"/>
              <a:cs typeface="+mn-cs"/>
            </a:endParaRPr>
          </a:p>
        </p:txBody>
      </p:sp>
      <p:sp>
        <p:nvSpPr>
          <p:cNvPr id="72" name="Oval 71">
            <a:extLst>
              <a:ext uri="{FF2B5EF4-FFF2-40B4-BE49-F238E27FC236}">
                <a16:creationId xmlns:a16="http://schemas.microsoft.com/office/drawing/2014/main" id="{9DB902ED-E130-9682-2524-E85B7FECC8C8}"/>
              </a:ext>
            </a:extLst>
          </p:cNvPr>
          <p:cNvSpPr/>
          <p:nvPr/>
        </p:nvSpPr>
        <p:spPr>
          <a:xfrm>
            <a:off x="787151" y="3032605"/>
            <a:ext cx="169532" cy="169532"/>
          </a:xfrm>
          <a:prstGeom prst="ellipse">
            <a:avLst/>
          </a:prstGeom>
          <a:solidFill>
            <a:srgbClr val="FFFFFF">
              <a:lumMod val="5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err="1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venir"/>
              <a:ea typeface="+mn-ea"/>
              <a:cs typeface="+mn-cs"/>
            </a:endParaRPr>
          </a:p>
        </p:txBody>
      </p:sp>
      <p:sp>
        <p:nvSpPr>
          <p:cNvPr id="73" name="Oval 72">
            <a:extLst>
              <a:ext uri="{FF2B5EF4-FFF2-40B4-BE49-F238E27FC236}">
                <a16:creationId xmlns:a16="http://schemas.microsoft.com/office/drawing/2014/main" id="{143095AC-8DFA-7C43-C819-73E493874C21}"/>
              </a:ext>
            </a:extLst>
          </p:cNvPr>
          <p:cNvSpPr/>
          <p:nvPr/>
        </p:nvSpPr>
        <p:spPr>
          <a:xfrm>
            <a:off x="1319971" y="3032605"/>
            <a:ext cx="169532" cy="169532"/>
          </a:xfrm>
          <a:prstGeom prst="ellipse">
            <a:avLst/>
          </a:prstGeom>
          <a:solidFill>
            <a:srgbClr val="FFFFFF">
              <a:lumMod val="5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err="1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venir"/>
              <a:ea typeface="+mn-ea"/>
              <a:cs typeface="+mn-cs"/>
            </a:endParaRPr>
          </a:p>
        </p:txBody>
      </p:sp>
      <p:sp>
        <p:nvSpPr>
          <p:cNvPr id="74" name="Oval 73">
            <a:extLst>
              <a:ext uri="{FF2B5EF4-FFF2-40B4-BE49-F238E27FC236}">
                <a16:creationId xmlns:a16="http://schemas.microsoft.com/office/drawing/2014/main" id="{4464C178-0750-4B43-C413-692CCAF2B8BD}"/>
              </a:ext>
            </a:extLst>
          </p:cNvPr>
          <p:cNvSpPr/>
          <p:nvPr/>
        </p:nvSpPr>
        <p:spPr>
          <a:xfrm>
            <a:off x="1852791" y="3032605"/>
            <a:ext cx="169532" cy="169532"/>
          </a:xfrm>
          <a:prstGeom prst="ellipse">
            <a:avLst/>
          </a:prstGeom>
          <a:solidFill>
            <a:srgbClr val="FF000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err="1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venir"/>
              <a:ea typeface="+mn-ea"/>
              <a:cs typeface="+mn-cs"/>
            </a:endParaRPr>
          </a:p>
        </p:txBody>
      </p:sp>
      <p:cxnSp>
        <p:nvCxnSpPr>
          <p:cNvPr id="75" name="Straight Connector 74">
            <a:extLst>
              <a:ext uri="{FF2B5EF4-FFF2-40B4-BE49-F238E27FC236}">
                <a16:creationId xmlns:a16="http://schemas.microsoft.com/office/drawing/2014/main" id="{C36A0A94-55FB-5F69-B4AF-36B31D15D146}"/>
              </a:ext>
            </a:extLst>
          </p:cNvPr>
          <p:cNvCxnSpPr>
            <a:cxnSpLocks/>
            <a:stCxn id="66" idx="4"/>
            <a:endCxn id="69" idx="0"/>
          </p:cNvCxnSpPr>
          <p:nvPr/>
        </p:nvCxnSpPr>
        <p:spPr>
          <a:xfrm>
            <a:off x="871916" y="2154662"/>
            <a:ext cx="0" cy="357233"/>
          </a:xfrm>
          <a:prstGeom prst="line">
            <a:avLst/>
          </a:prstGeom>
          <a:solidFill>
            <a:srgbClr val="FFFFFF">
              <a:lumMod val="50000"/>
            </a:srgbClr>
          </a:solidFill>
          <a:ln w="28575" cap="flat" cmpd="sng" algn="ctr">
            <a:solidFill>
              <a:srgbClr val="FFFFFF">
                <a:lumMod val="75000"/>
              </a:srgbClr>
            </a:solidFill>
            <a:prstDash val="solid"/>
            <a:miter lim="800000"/>
          </a:ln>
          <a:effectLst/>
        </p:spPr>
      </p:cxnSp>
      <p:cxnSp>
        <p:nvCxnSpPr>
          <p:cNvPr id="76" name="Straight Connector 75">
            <a:extLst>
              <a:ext uri="{FF2B5EF4-FFF2-40B4-BE49-F238E27FC236}">
                <a16:creationId xmlns:a16="http://schemas.microsoft.com/office/drawing/2014/main" id="{A7DA175C-1741-7745-6DD6-704DA3581480}"/>
              </a:ext>
            </a:extLst>
          </p:cNvPr>
          <p:cNvCxnSpPr>
            <a:stCxn id="70" idx="4"/>
            <a:endCxn id="73" idx="0"/>
          </p:cNvCxnSpPr>
          <p:nvPr/>
        </p:nvCxnSpPr>
        <p:spPr>
          <a:xfrm>
            <a:off x="1404737" y="2681427"/>
            <a:ext cx="0" cy="351178"/>
          </a:xfrm>
          <a:prstGeom prst="line">
            <a:avLst/>
          </a:prstGeom>
          <a:solidFill>
            <a:srgbClr val="FFFFFF">
              <a:lumMod val="50000"/>
            </a:srgbClr>
          </a:solidFill>
          <a:ln w="28575" cap="flat" cmpd="sng" algn="ctr">
            <a:solidFill>
              <a:srgbClr val="FFFFFF">
                <a:lumMod val="75000"/>
              </a:srgbClr>
            </a:solidFill>
            <a:prstDash val="solid"/>
            <a:miter lim="800000"/>
          </a:ln>
          <a:effectLst/>
        </p:spPr>
      </p:cxnSp>
      <p:cxnSp>
        <p:nvCxnSpPr>
          <p:cNvPr id="77" name="Straight Connector 76">
            <a:extLst>
              <a:ext uri="{FF2B5EF4-FFF2-40B4-BE49-F238E27FC236}">
                <a16:creationId xmlns:a16="http://schemas.microsoft.com/office/drawing/2014/main" id="{475B41D7-CB06-4BCB-464E-F2E2E620CFA4}"/>
              </a:ext>
            </a:extLst>
          </p:cNvPr>
          <p:cNvCxnSpPr>
            <a:cxnSpLocks/>
            <a:stCxn id="70" idx="2"/>
            <a:endCxn id="69" idx="6"/>
          </p:cNvCxnSpPr>
          <p:nvPr/>
        </p:nvCxnSpPr>
        <p:spPr>
          <a:xfrm flipH="1">
            <a:off x="956683" y="2596660"/>
            <a:ext cx="363288" cy="0"/>
          </a:xfrm>
          <a:prstGeom prst="line">
            <a:avLst/>
          </a:prstGeom>
          <a:solidFill>
            <a:srgbClr val="FFFFFF">
              <a:lumMod val="50000"/>
            </a:srgbClr>
          </a:solidFill>
          <a:ln w="28575" cap="flat" cmpd="sng" algn="ctr">
            <a:solidFill>
              <a:srgbClr val="FFFFFF">
                <a:lumMod val="75000"/>
              </a:srgbClr>
            </a:solidFill>
            <a:prstDash val="solid"/>
            <a:miter lim="800000"/>
          </a:ln>
          <a:effectLst/>
        </p:spPr>
      </p:cxnSp>
      <p:cxnSp>
        <p:nvCxnSpPr>
          <p:cNvPr id="78" name="Straight Connector 77">
            <a:extLst>
              <a:ext uri="{FF2B5EF4-FFF2-40B4-BE49-F238E27FC236}">
                <a16:creationId xmlns:a16="http://schemas.microsoft.com/office/drawing/2014/main" id="{6694AC2E-5BA1-F36E-D7D6-5402C7CD4F5B}"/>
              </a:ext>
            </a:extLst>
          </p:cNvPr>
          <p:cNvCxnSpPr>
            <a:cxnSpLocks/>
            <a:stCxn id="74" idx="2"/>
            <a:endCxn id="73" idx="6"/>
          </p:cNvCxnSpPr>
          <p:nvPr/>
        </p:nvCxnSpPr>
        <p:spPr>
          <a:xfrm flipH="1">
            <a:off x="1489503" y="3117371"/>
            <a:ext cx="363287" cy="0"/>
          </a:xfrm>
          <a:prstGeom prst="line">
            <a:avLst/>
          </a:prstGeom>
          <a:solidFill>
            <a:srgbClr val="FFFFFF">
              <a:lumMod val="50000"/>
            </a:srgbClr>
          </a:solidFill>
          <a:ln w="28575" cap="flat" cmpd="sng" algn="ctr">
            <a:solidFill>
              <a:srgbClr val="FFFFFF">
                <a:lumMod val="65000"/>
              </a:srgbClr>
            </a:solidFill>
            <a:prstDash val="solid"/>
            <a:miter lim="800000"/>
          </a:ln>
          <a:effectLst/>
        </p:spPr>
      </p:cxnSp>
      <p:grpSp>
        <p:nvGrpSpPr>
          <p:cNvPr id="79" name="Group 78">
            <a:extLst>
              <a:ext uri="{FF2B5EF4-FFF2-40B4-BE49-F238E27FC236}">
                <a16:creationId xmlns:a16="http://schemas.microsoft.com/office/drawing/2014/main" id="{EF45111F-0905-5896-065F-D541BE6F358D}"/>
              </a:ext>
            </a:extLst>
          </p:cNvPr>
          <p:cNvGrpSpPr/>
          <p:nvPr/>
        </p:nvGrpSpPr>
        <p:grpSpPr>
          <a:xfrm>
            <a:off x="2640944" y="1982105"/>
            <a:ext cx="1235172" cy="1217006"/>
            <a:chOff x="7398457" y="1647133"/>
            <a:chExt cx="1235347" cy="1217179"/>
          </a:xfrm>
          <a:solidFill>
            <a:srgbClr val="FFFFFF">
              <a:lumMod val="50000"/>
            </a:srgbClr>
          </a:solidFill>
        </p:grpSpPr>
        <p:sp>
          <p:nvSpPr>
            <p:cNvPr id="80" name="Oval 79">
              <a:extLst>
                <a:ext uri="{FF2B5EF4-FFF2-40B4-BE49-F238E27FC236}">
                  <a16:creationId xmlns:a16="http://schemas.microsoft.com/office/drawing/2014/main" id="{5E200245-3FB4-5929-BB4B-EBD4773938A6}"/>
                </a:ext>
              </a:extLst>
            </p:cNvPr>
            <p:cNvSpPr/>
            <p:nvPr/>
          </p:nvSpPr>
          <p:spPr>
            <a:xfrm>
              <a:off x="7398457" y="1647133"/>
              <a:ext cx="169556" cy="169556"/>
            </a:xfrm>
            <a:prstGeom prst="ellipse">
              <a:avLst/>
            </a:prstGeom>
            <a:solidFill>
              <a:srgbClr val="FF0000"/>
            </a:solidFill>
            <a:ln w="12700" cap="flat" cmpd="sng" algn="ctr">
              <a:solidFill>
                <a:srgbClr val="FF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venir"/>
                <a:ea typeface="+mn-ea"/>
                <a:cs typeface="+mn-cs"/>
              </a:endParaRPr>
            </a:p>
          </p:txBody>
        </p:sp>
        <p:sp>
          <p:nvSpPr>
            <p:cNvPr id="81" name="Oval 80">
              <a:extLst>
                <a:ext uri="{FF2B5EF4-FFF2-40B4-BE49-F238E27FC236}">
                  <a16:creationId xmlns:a16="http://schemas.microsoft.com/office/drawing/2014/main" id="{4ADE0CA2-AC51-DBAB-4509-020E277C30CC}"/>
                </a:ext>
              </a:extLst>
            </p:cNvPr>
            <p:cNvSpPr/>
            <p:nvPr/>
          </p:nvSpPr>
          <p:spPr>
            <a:xfrm>
              <a:off x="7931353" y="1647133"/>
              <a:ext cx="169556" cy="169556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venir"/>
                <a:ea typeface="+mn-ea"/>
                <a:cs typeface="+mn-cs"/>
              </a:endParaRPr>
            </a:p>
          </p:txBody>
        </p:sp>
        <p:sp>
          <p:nvSpPr>
            <p:cNvPr id="82" name="Oval 81">
              <a:extLst>
                <a:ext uri="{FF2B5EF4-FFF2-40B4-BE49-F238E27FC236}">
                  <a16:creationId xmlns:a16="http://schemas.microsoft.com/office/drawing/2014/main" id="{207839E2-7F7C-5800-CD6F-CD455735DCCF}"/>
                </a:ext>
              </a:extLst>
            </p:cNvPr>
            <p:cNvSpPr/>
            <p:nvPr/>
          </p:nvSpPr>
          <p:spPr>
            <a:xfrm>
              <a:off x="8464248" y="1647133"/>
              <a:ext cx="169556" cy="169556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venir"/>
                <a:ea typeface="+mn-ea"/>
                <a:cs typeface="+mn-cs"/>
              </a:endParaRPr>
            </a:p>
          </p:txBody>
        </p:sp>
        <p:sp>
          <p:nvSpPr>
            <p:cNvPr id="83" name="Oval 82">
              <a:extLst>
                <a:ext uri="{FF2B5EF4-FFF2-40B4-BE49-F238E27FC236}">
                  <a16:creationId xmlns:a16="http://schemas.microsoft.com/office/drawing/2014/main" id="{56C0B6F8-8513-7E03-15E8-7DF0AFF34865}"/>
                </a:ext>
              </a:extLst>
            </p:cNvPr>
            <p:cNvSpPr/>
            <p:nvPr/>
          </p:nvSpPr>
          <p:spPr>
            <a:xfrm>
              <a:off x="7398457" y="2173972"/>
              <a:ext cx="169556" cy="169556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venir"/>
                <a:ea typeface="+mn-ea"/>
                <a:cs typeface="+mn-cs"/>
              </a:endParaRPr>
            </a:p>
          </p:txBody>
        </p:sp>
        <p:sp>
          <p:nvSpPr>
            <p:cNvPr id="84" name="Oval 83">
              <a:extLst>
                <a:ext uri="{FF2B5EF4-FFF2-40B4-BE49-F238E27FC236}">
                  <a16:creationId xmlns:a16="http://schemas.microsoft.com/office/drawing/2014/main" id="{B0F2D804-9C2F-CDF5-F47D-7969743AAAA5}"/>
                </a:ext>
              </a:extLst>
            </p:cNvPr>
            <p:cNvSpPr/>
            <p:nvPr/>
          </p:nvSpPr>
          <p:spPr>
            <a:xfrm>
              <a:off x="7931353" y="2173972"/>
              <a:ext cx="169556" cy="169556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venir"/>
                <a:ea typeface="+mn-ea"/>
                <a:cs typeface="+mn-cs"/>
              </a:endParaRPr>
            </a:p>
          </p:txBody>
        </p:sp>
        <p:sp>
          <p:nvSpPr>
            <p:cNvPr id="85" name="Oval 84">
              <a:extLst>
                <a:ext uri="{FF2B5EF4-FFF2-40B4-BE49-F238E27FC236}">
                  <a16:creationId xmlns:a16="http://schemas.microsoft.com/office/drawing/2014/main" id="{A7372764-DA1F-6CB9-C5A6-1C42D1901751}"/>
                </a:ext>
              </a:extLst>
            </p:cNvPr>
            <p:cNvSpPr/>
            <p:nvPr/>
          </p:nvSpPr>
          <p:spPr>
            <a:xfrm>
              <a:off x="8464248" y="2173972"/>
              <a:ext cx="169556" cy="169556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venir"/>
                <a:ea typeface="+mn-ea"/>
                <a:cs typeface="+mn-cs"/>
              </a:endParaRPr>
            </a:p>
          </p:txBody>
        </p:sp>
        <p:sp>
          <p:nvSpPr>
            <p:cNvPr id="86" name="Oval 85">
              <a:extLst>
                <a:ext uri="{FF2B5EF4-FFF2-40B4-BE49-F238E27FC236}">
                  <a16:creationId xmlns:a16="http://schemas.microsoft.com/office/drawing/2014/main" id="{484C1807-A746-F0DE-BE7A-53D3C8284F4B}"/>
                </a:ext>
              </a:extLst>
            </p:cNvPr>
            <p:cNvSpPr/>
            <p:nvPr/>
          </p:nvSpPr>
          <p:spPr>
            <a:xfrm>
              <a:off x="7398457" y="2694756"/>
              <a:ext cx="169556" cy="169556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venir"/>
                <a:ea typeface="+mn-ea"/>
                <a:cs typeface="+mn-cs"/>
              </a:endParaRPr>
            </a:p>
          </p:txBody>
        </p:sp>
        <p:sp>
          <p:nvSpPr>
            <p:cNvPr id="87" name="Oval 86">
              <a:extLst>
                <a:ext uri="{FF2B5EF4-FFF2-40B4-BE49-F238E27FC236}">
                  <a16:creationId xmlns:a16="http://schemas.microsoft.com/office/drawing/2014/main" id="{BC0AD380-0C21-737C-CAEE-A25B31939A42}"/>
                </a:ext>
              </a:extLst>
            </p:cNvPr>
            <p:cNvSpPr/>
            <p:nvPr/>
          </p:nvSpPr>
          <p:spPr>
            <a:xfrm>
              <a:off x="7931353" y="2694756"/>
              <a:ext cx="169556" cy="169556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venir"/>
                <a:ea typeface="+mn-ea"/>
                <a:cs typeface="+mn-cs"/>
              </a:endParaRPr>
            </a:p>
          </p:txBody>
        </p:sp>
        <p:sp>
          <p:nvSpPr>
            <p:cNvPr id="88" name="Oval 87">
              <a:extLst>
                <a:ext uri="{FF2B5EF4-FFF2-40B4-BE49-F238E27FC236}">
                  <a16:creationId xmlns:a16="http://schemas.microsoft.com/office/drawing/2014/main" id="{4E6F52B6-29E2-2C2D-86FC-E2C63F65EFAD}"/>
                </a:ext>
              </a:extLst>
            </p:cNvPr>
            <p:cNvSpPr/>
            <p:nvPr/>
          </p:nvSpPr>
          <p:spPr>
            <a:xfrm>
              <a:off x="8464248" y="2694756"/>
              <a:ext cx="169556" cy="169556"/>
            </a:xfrm>
            <a:prstGeom prst="ellipse">
              <a:avLst/>
            </a:prstGeom>
            <a:solidFill>
              <a:srgbClr val="FF0000"/>
            </a:solidFill>
            <a:ln w="12700" cap="flat" cmpd="sng" algn="ctr">
              <a:solidFill>
                <a:srgbClr val="FF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venir"/>
                <a:ea typeface="+mn-ea"/>
                <a:cs typeface="+mn-cs"/>
              </a:endParaRPr>
            </a:p>
          </p:txBody>
        </p:sp>
        <p:cxnSp>
          <p:nvCxnSpPr>
            <p:cNvPr id="89" name="Straight Connector 88">
              <a:extLst>
                <a:ext uri="{FF2B5EF4-FFF2-40B4-BE49-F238E27FC236}">
                  <a16:creationId xmlns:a16="http://schemas.microsoft.com/office/drawing/2014/main" id="{A998BB51-FB7C-1582-9D18-1672ADE85FCD}"/>
                </a:ext>
              </a:extLst>
            </p:cNvPr>
            <p:cNvCxnSpPr>
              <a:cxnSpLocks/>
              <a:stCxn id="91" idx="0"/>
              <a:endCxn id="80" idx="5"/>
            </p:cNvCxnSpPr>
            <p:nvPr/>
          </p:nvCxnSpPr>
          <p:spPr>
            <a:xfrm flipH="1" flipV="1">
              <a:off x="7543182" y="1791858"/>
              <a:ext cx="355986" cy="345228"/>
            </a:xfrm>
            <a:prstGeom prst="line">
              <a:avLst/>
            </a:prstGeom>
            <a:grpFill/>
            <a:ln w="28575" cap="flat" cmpd="sng" algn="ctr">
              <a:solidFill>
                <a:srgbClr val="FF0000"/>
              </a:solidFill>
              <a:prstDash val="solid"/>
              <a:miter lim="800000"/>
            </a:ln>
            <a:effectLst/>
          </p:spPr>
        </p:cxnSp>
        <p:cxnSp>
          <p:nvCxnSpPr>
            <p:cNvPr id="90" name="Straight Connector 89">
              <a:extLst>
                <a:ext uri="{FF2B5EF4-FFF2-40B4-BE49-F238E27FC236}">
                  <a16:creationId xmlns:a16="http://schemas.microsoft.com/office/drawing/2014/main" id="{9C466F5E-837B-F925-AEE5-CC02FA6C5E07}"/>
                </a:ext>
              </a:extLst>
            </p:cNvPr>
            <p:cNvCxnSpPr>
              <a:cxnSpLocks/>
              <a:endCxn id="91" idx="2"/>
            </p:cNvCxnSpPr>
            <p:nvPr/>
          </p:nvCxnSpPr>
          <p:spPr>
            <a:xfrm flipH="1" flipV="1">
              <a:off x="8154035" y="2401591"/>
              <a:ext cx="330298" cy="328662"/>
            </a:xfrm>
            <a:prstGeom prst="line">
              <a:avLst/>
            </a:prstGeom>
            <a:grpFill/>
            <a:ln w="28575" cap="flat" cmpd="sng" algn="ctr">
              <a:solidFill>
                <a:srgbClr val="FF0000"/>
              </a:solidFill>
              <a:prstDash val="solid"/>
              <a:miter lim="800000"/>
            </a:ln>
            <a:effectLst/>
          </p:spPr>
        </p:cxnSp>
        <p:sp>
          <p:nvSpPr>
            <p:cNvPr id="91" name="Arc 90">
              <a:extLst>
                <a:ext uri="{FF2B5EF4-FFF2-40B4-BE49-F238E27FC236}">
                  <a16:creationId xmlns:a16="http://schemas.microsoft.com/office/drawing/2014/main" id="{8AFECD9E-FB63-A01E-631B-2C8182ABFDE4}"/>
                </a:ext>
              </a:extLst>
            </p:cNvPr>
            <p:cNvSpPr/>
            <p:nvPr/>
          </p:nvSpPr>
          <p:spPr>
            <a:xfrm rot="2492172">
              <a:off x="7831899" y="2095196"/>
              <a:ext cx="368464" cy="368464"/>
            </a:xfrm>
            <a:prstGeom prst="arc">
              <a:avLst>
                <a:gd name="adj1" fmla="val 11343229"/>
                <a:gd name="adj2" fmla="val 0"/>
              </a:avLst>
            </a:prstGeom>
            <a:noFill/>
            <a:ln w="28575" cap="flat" cmpd="sng" algn="ctr">
              <a:solidFill>
                <a:srgbClr val="FF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venir"/>
                <a:ea typeface="+mn-ea"/>
                <a:cs typeface="+mn-cs"/>
              </a:endParaRPr>
            </a:p>
          </p:txBody>
        </p:sp>
      </p:grpSp>
      <p:sp>
        <p:nvSpPr>
          <p:cNvPr id="92" name="Rectangle 91">
            <a:extLst>
              <a:ext uri="{FF2B5EF4-FFF2-40B4-BE49-F238E27FC236}">
                <a16:creationId xmlns:a16="http://schemas.microsoft.com/office/drawing/2014/main" id="{727697B2-C0B9-E542-9F02-4B4CBC801989}"/>
              </a:ext>
            </a:extLst>
          </p:cNvPr>
          <p:cNvSpPr/>
          <p:nvPr/>
        </p:nvSpPr>
        <p:spPr>
          <a:xfrm>
            <a:off x="4336553" y="1121804"/>
            <a:ext cx="3657081" cy="4792449"/>
          </a:xfrm>
          <a:prstGeom prst="rect">
            <a:avLst/>
          </a:prstGeom>
          <a:ln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err="1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venir"/>
              <a:ea typeface="+mn-ea"/>
              <a:cs typeface="+mn-cs"/>
            </a:endParaRPr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584D9881-278D-0CEB-0006-6E33E6BDF183}"/>
              </a:ext>
            </a:extLst>
          </p:cNvPr>
          <p:cNvSpPr txBox="1"/>
          <p:nvPr/>
        </p:nvSpPr>
        <p:spPr>
          <a:xfrm>
            <a:off x="5113524" y="1194232"/>
            <a:ext cx="2103141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defRPr/>
            </a:pPr>
            <a:r>
              <a:rPr lang="en-US" b="1">
                <a:solidFill>
                  <a:prstClr val="black"/>
                </a:solidFill>
                <a:latin typeface="Avenir"/>
              </a:rPr>
              <a:t>High-Fidelity Gates</a:t>
            </a:r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A8700E61-CC6E-D27C-BC89-C1FB53B84FA8}"/>
              </a:ext>
            </a:extLst>
          </p:cNvPr>
          <p:cNvSpPr txBox="1"/>
          <p:nvPr/>
        </p:nvSpPr>
        <p:spPr>
          <a:xfrm>
            <a:off x="4679002" y="1709493"/>
            <a:ext cx="2949525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defRPr/>
            </a:pPr>
            <a:r>
              <a:rPr lang="en-US" sz="1600">
                <a:solidFill>
                  <a:prstClr val="black"/>
                </a:solidFill>
                <a:latin typeface="Avenir"/>
              </a:rPr>
              <a:t>Isolated Gates = Scalable Gates</a:t>
            </a:r>
          </a:p>
        </p:txBody>
      </p:sp>
      <p:graphicFrame>
        <p:nvGraphicFramePr>
          <p:cNvPr id="95" name="Table 94">
            <a:extLst>
              <a:ext uri="{FF2B5EF4-FFF2-40B4-BE49-F238E27FC236}">
                <a16:creationId xmlns:a16="http://schemas.microsoft.com/office/drawing/2014/main" id="{9D25EFD3-8F38-47BA-800C-E94C89F004B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98905522"/>
              </p:ext>
            </p:extLst>
          </p:nvPr>
        </p:nvGraphicFramePr>
        <p:xfrm>
          <a:off x="4468616" y="3457448"/>
          <a:ext cx="3377745" cy="2443371"/>
        </p:xfrm>
        <a:graphic>
          <a:graphicData uri="http://schemas.openxmlformats.org/drawingml/2006/table">
            <a:tbl>
              <a:tblPr firstRow="1" bandRow="1"/>
              <a:tblGrid>
                <a:gridCol w="2380038">
                  <a:extLst>
                    <a:ext uri="{9D8B030D-6E8A-4147-A177-3AD203B41FA5}">
                      <a16:colId xmlns:a16="http://schemas.microsoft.com/office/drawing/2014/main" val="2754794299"/>
                    </a:ext>
                  </a:extLst>
                </a:gridCol>
                <a:gridCol w="997707">
                  <a:extLst>
                    <a:ext uri="{9D8B030D-6E8A-4147-A177-3AD203B41FA5}">
                      <a16:colId xmlns:a16="http://schemas.microsoft.com/office/drawing/2014/main" val="776119411"/>
                    </a:ext>
                  </a:extLst>
                </a:gridCol>
              </a:tblGrid>
              <a:tr h="37078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venir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venir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venir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venir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venir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venir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venir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venir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venir"/>
                        </a:defRPr>
                      </a:lvl9pPr>
                    </a:lstStyle>
                    <a:p>
                      <a:r>
                        <a:rPr lang="en-US" sz="1400" b="0">
                          <a:solidFill>
                            <a:schemeClr val="bg1"/>
                          </a:solidFill>
                        </a:rPr>
                        <a:t>1Q fidelity</a:t>
                      </a:r>
                    </a:p>
                  </a:txBody>
                  <a:tcPr marL="91427" marR="91427" marT="45713" marB="4571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ysClr val="windowText" lastClr="000000">
                          <a:lumMod val="75000"/>
                          <a:lumOff val="2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venir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venir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venir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venir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venir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venir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venir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venir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venir"/>
                        </a:defRPr>
                      </a:lvl9pPr>
                    </a:lstStyle>
                    <a:p>
                      <a:pPr algn="l"/>
                      <a:r>
                        <a:rPr lang="en-US" sz="1400" b="0">
                          <a:solidFill>
                            <a:schemeClr val="bg1"/>
                          </a:solidFill>
                        </a:rPr>
                        <a:t>&gt; 99.997%</a:t>
                      </a:r>
                    </a:p>
                  </a:txBody>
                  <a:tcPr marL="91427" marR="91427" marT="45713" marB="45713" anchor="ctr">
                    <a:lnL w="38100" cap="flat" cmpd="sng" algn="ctr">
                      <a:solidFill>
                        <a:sysClr val="windowText" lastClr="000000">
                          <a:lumMod val="75000"/>
                          <a:lumOff val="2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06445010"/>
                  </a:ext>
                </a:extLst>
              </a:tr>
              <a:tr h="37078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venir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venir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venir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venir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venir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venir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venir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venir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venir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>
                          <a:solidFill>
                            <a:schemeClr val="bg1"/>
                          </a:solidFill>
                        </a:rPr>
                        <a:t>2Q fidelity</a:t>
                      </a:r>
                    </a:p>
                  </a:txBody>
                  <a:tcPr marL="91427" marR="91427" marT="45713" marB="4571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ysClr val="windowText" lastClr="000000">
                          <a:lumMod val="75000"/>
                          <a:lumOff val="2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venir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venir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venir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venir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venir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venir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venir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venir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venir"/>
                        </a:defRPr>
                      </a:lvl9pPr>
                    </a:lstStyle>
                    <a:p>
                      <a:pPr algn="l"/>
                      <a:r>
                        <a:rPr lang="en-US" sz="1400">
                          <a:solidFill>
                            <a:schemeClr val="bg1"/>
                          </a:solidFill>
                        </a:rPr>
                        <a:t>&gt; 99.87%</a:t>
                      </a:r>
                    </a:p>
                  </a:txBody>
                  <a:tcPr marL="91427" marR="91427" marT="45713" marB="45713" anchor="ctr">
                    <a:lnL w="38100" cap="flat" cmpd="sng" algn="ctr">
                      <a:solidFill>
                        <a:sysClr val="windowText" lastClr="000000">
                          <a:lumMod val="75000"/>
                          <a:lumOff val="2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8381014"/>
                  </a:ext>
                </a:extLst>
              </a:tr>
              <a:tr h="51808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venir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venir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venir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venir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venir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venir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venir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venir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venir"/>
                        </a:defRPr>
                      </a:lvl9pPr>
                    </a:lstStyle>
                    <a:p>
                      <a:r>
                        <a:rPr lang="en-US" sz="1400" kern="1200">
                          <a:solidFill>
                            <a:schemeClr val="bg1"/>
                          </a:solidFill>
                        </a:rPr>
                        <a:t>State preparation and measurement </a:t>
                      </a:r>
                      <a:endParaRPr lang="en-US" sz="1400" kern="120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27" marR="91427" marT="45713" marB="4571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ysClr val="windowText" lastClr="000000">
                          <a:lumMod val="75000"/>
                          <a:lumOff val="2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venir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venir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venir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venir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venir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venir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venir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venir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venir"/>
                        </a:defRPr>
                      </a:lvl9pPr>
                    </a:lstStyle>
                    <a:p>
                      <a:pPr algn="l"/>
                      <a:r>
                        <a:rPr lang="en-US" sz="1400">
                          <a:solidFill>
                            <a:schemeClr val="bg1"/>
                          </a:solidFill>
                        </a:rPr>
                        <a:t> &gt; 99.7%</a:t>
                      </a:r>
                    </a:p>
                  </a:txBody>
                  <a:tcPr marL="91427" marR="91427" marT="45713" marB="45713" anchor="ctr">
                    <a:lnL w="38100" cap="flat" cmpd="sng" algn="ctr">
                      <a:solidFill>
                        <a:sysClr val="windowText" lastClr="000000">
                          <a:lumMod val="75000"/>
                          <a:lumOff val="2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84415574"/>
                  </a:ext>
                </a:extLst>
              </a:tr>
              <a:tr h="37078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venir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venir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venir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venir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venir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venir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venir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venir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venir"/>
                        </a:defRPr>
                      </a:lvl9pPr>
                    </a:lstStyle>
                    <a:p>
                      <a:r>
                        <a:rPr lang="en-US" sz="1400" kern="1200">
                          <a:solidFill>
                            <a:schemeClr val="bg1"/>
                          </a:solidFill>
                        </a:rPr>
                        <a:t>Measurement cross-talk error</a:t>
                      </a:r>
                      <a:endParaRPr lang="en-US" sz="1400" kern="120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27" marR="91427" marT="45713" marB="4571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ysClr val="windowText" lastClr="000000">
                          <a:lumMod val="75000"/>
                          <a:lumOff val="2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venir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venir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venir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venir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venir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venir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venir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venir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venir"/>
                        </a:defRPr>
                      </a:lvl9pPr>
                    </a:lstStyle>
                    <a:p>
                      <a:pPr algn="l"/>
                      <a:r>
                        <a:rPr lang="en-US" sz="1400">
                          <a:solidFill>
                            <a:schemeClr val="bg1"/>
                          </a:solidFill>
                        </a:rPr>
                        <a:t>&lt; 0.01%</a:t>
                      </a:r>
                    </a:p>
                  </a:txBody>
                  <a:tcPr marL="91427" marR="91427" marT="45713" marB="45713" anchor="ctr">
                    <a:lnL w="38100" cap="flat" cmpd="sng" algn="ctr">
                      <a:solidFill>
                        <a:sysClr val="windowText" lastClr="000000">
                          <a:lumMod val="75000"/>
                          <a:lumOff val="2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54661219"/>
                  </a:ext>
                </a:extLst>
              </a:tr>
              <a:tr h="37078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venir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venir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venir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venir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venir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venir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venir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venir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venir"/>
                        </a:defRPr>
                      </a:lvl9pPr>
                    </a:lstStyle>
                    <a:p>
                      <a:r>
                        <a:rPr lang="en-US" sz="1400" kern="120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Memory error per qubit at average depth-1 circuit</a:t>
                      </a:r>
                    </a:p>
                  </a:txBody>
                  <a:tcPr marL="91427" marR="91427" marT="45713" marB="4571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ysClr val="windowText" lastClr="000000">
                          <a:lumMod val="75000"/>
                          <a:lumOff val="2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venir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venir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venir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venir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venir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venir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venir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venir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venir"/>
                        </a:defRPr>
                      </a:lvl9pPr>
                    </a:lstStyle>
                    <a:p>
                      <a:pPr algn="l"/>
                      <a:r>
                        <a:rPr lang="en-US" sz="1400">
                          <a:solidFill>
                            <a:schemeClr val="bg1"/>
                          </a:solidFill>
                        </a:rPr>
                        <a:t>&lt; 0.04%</a:t>
                      </a:r>
                    </a:p>
                  </a:txBody>
                  <a:tcPr marL="91427" marR="91427" marT="45713" marB="45713" anchor="ctr">
                    <a:lnL w="38100" cap="flat" cmpd="sng" algn="ctr">
                      <a:solidFill>
                        <a:sysClr val="windowText" lastClr="000000">
                          <a:lumMod val="75000"/>
                          <a:lumOff val="2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00788051"/>
                  </a:ext>
                </a:extLst>
              </a:tr>
            </a:tbl>
          </a:graphicData>
        </a:graphic>
      </p:graphicFrame>
      <p:sp>
        <p:nvSpPr>
          <p:cNvPr id="96" name="Rectangle 95">
            <a:extLst>
              <a:ext uri="{FF2B5EF4-FFF2-40B4-BE49-F238E27FC236}">
                <a16:creationId xmlns:a16="http://schemas.microsoft.com/office/drawing/2014/main" id="{B0C9636C-5800-86B4-1E25-3498A14F659B}"/>
              </a:ext>
            </a:extLst>
          </p:cNvPr>
          <p:cNvSpPr/>
          <p:nvPr/>
        </p:nvSpPr>
        <p:spPr>
          <a:xfrm>
            <a:off x="8170472" y="1121803"/>
            <a:ext cx="3657081" cy="4792449"/>
          </a:xfrm>
          <a:prstGeom prst="rect">
            <a:avLst/>
          </a:prstGeom>
          <a:ln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err="1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venir"/>
              <a:ea typeface="+mn-ea"/>
              <a:cs typeface="+mn-cs"/>
            </a:endParaRP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5E36186C-4284-4CAB-868D-F2741F3AE6BE}"/>
              </a:ext>
            </a:extLst>
          </p:cNvPr>
          <p:cNvSpPr txBox="1"/>
          <p:nvPr/>
        </p:nvSpPr>
        <p:spPr>
          <a:xfrm>
            <a:off x="8536495" y="1194232"/>
            <a:ext cx="2925033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defRPr/>
            </a:pPr>
            <a:r>
              <a:rPr lang="en-US" b="1">
                <a:solidFill>
                  <a:prstClr val="black"/>
                </a:solidFill>
                <a:latin typeface="Avenir"/>
              </a:rPr>
              <a:t>Arbitrary Angle two-qubit gate</a:t>
            </a: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48FD181C-B927-F096-2D10-94E6E9C6CC4C}"/>
              </a:ext>
            </a:extLst>
          </p:cNvPr>
          <p:cNvSpPr txBox="1"/>
          <p:nvPr/>
        </p:nvSpPr>
        <p:spPr>
          <a:xfrm>
            <a:off x="948244" y="5523028"/>
            <a:ext cx="2729723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defRPr/>
            </a:pPr>
            <a:r>
              <a:rPr lang="en-US" b="1">
                <a:solidFill>
                  <a:prstClr val="black"/>
                </a:solidFill>
                <a:latin typeface="Avenir"/>
              </a:rPr>
              <a:t>Significantly lower # of gates</a:t>
            </a:r>
          </a:p>
        </p:txBody>
      </p:sp>
      <p:pic>
        <p:nvPicPr>
          <p:cNvPr id="99" name="Picture 98">
            <a:extLst>
              <a:ext uri="{FF2B5EF4-FFF2-40B4-BE49-F238E27FC236}">
                <a16:creationId xmlns:a16="http://schemas.microsoft.com/office/drawing/2014/main" id="{8D6971A1-A94D-C270-9C94-92810532548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4972" y="2148290"/>
            <a:ext cx="2980246" cy="1235376"/>
          </a:xfrm>
          <a:prstGeom prst="rect">
            <a:avLst/>
          </a:prstGeom>
        </p:spPr>
      </p:pic>
      <p:pic>
        <p:nvPicPr>
          <p:cNvPr id="102" name="Picture 101" descr="A picture containing diagram&#10;&#10;Description automatically generated">
            <a:extLst>
              <a:ext uri="{FF2B5EF4-FFF2-40B4-BE49-F238E27FC236}">
                <a16:creationId xmlns:a16="http://schemas.microsoft.com/office/drawing/2014/main" id="{B2F52A88-8472-7C21-C65D-E05D05DCA3AB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72" b="3423"/>
          <a:stretch/>
        </p:blipFill>
        <p:spPr>
          <a:xfrm>
            <a:off x="8424714" y="1650723"/>
            <a:ext cx="3148595" cy="767437"/>
          </a:xfrm>
          <a:prstGeom prst="rect">
            <a:avLst/>
          </a:prstGeom>
          <a:solidFill>
            <a:srgbClr val="F04B24"/>
          </a:solidFill>
          <a:ln w="28575">
            <a:solidFill>
              <a:srgbClr val="F04B24"/>
            </a:solidFill>
          </a:ln>
        </p:spPr>
      </p:pic>
      <p:pic>
        <p:nvPicPr>
          <p:cNvPr id="103" name="Picture 102" descr="Box and whisker chart&#10;&#10;Description automatically generated">
            <a:extLst>
              <a:ext uri="{FF2B5EF4-FFF2-40B4-BE49-F238E27FC236}">
                <a16:creationId xmlns:a16="http://schemas.microsoft.com/office/drawing/2014/main" id="{9C387310-DDF9-B87D-20B0-BBC86692E2B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65045" y="2567403"/>
            <a:ext cx="2680416" cy="819402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63B0A990-BFCA-31CF-C470-B9108B4DCFA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324799" y="3793059"/>
            <a:ext cx="3348425" cy="18217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806605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F801991B-4791-3E13-4782-3D9A71E8B8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1" y="421640"/>
            <a:ext cx="8982455" cy="381000"/>
          </a:xfrm>
        </p:spPr>
        <p:txBody>
          <a:bodyPr/>
          <a:lstStyle/>
          <a:p>
            <a:r>
              <a:rPr lang="pt-BR"/>
              <a:t>H-Series Commercial Quantum Processing Units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F0A6089D-AB25-2EAA-614E-5D5F094A6F9F}"/>
              </a:ext>
            </a:extLst>
          </p:cNvPr>
          <p:cNvGrpSpPr/>
          <p:nvPr/>
        </p:nvGrpSpPr>
        <p:grpSpPr>
          <a:xfrm>
            <a:off x="4016710" y="1407368"/>
            <a:ext cx="3813319" cy="2363135"/>
            <a:chOff x="3959266" y="1407375"/>
            <a:chExt cx="3813319" cy="2363135"/>
          </a:xfrm>
        </p:grpSpPr>
        <p:pic>
          <p:nvPicPr>
            <p:cNvPr id="3" name="Picture 2" descr="A picture containing text&#10;&#10;Description automatically generated">
              <a:extLst>
                <a:ext uri="{FF2B5EF4-FFF2-40B4-BE49-F238E27FC236}">
                  <a16:creationId xmlns:a16="http://schemas.microsoft.com/office/drawing/2014/main" id="{13337D6B-AC6B-8024-222E-042806F3D1C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800" r="16857"/>
            <a:stretch/>
          </p:blipFill>
          <p:spPr>
            <a:xfrm>
              <a:off x="5208960" y="1407376"/>
              <a:ext cx="2563625" cy="2363134"/>
            </a:xfrm>
            <a:prstGeom prst="rect">
              <a:avLst/>
            </a:prstGeom>
          </p:spPr>
        </p:pic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3152BB19-F786-112D-C6FB-21E7F2164A1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959266" y="1407375"/>
              <a:ext cx="1148620" cy="2363134"/>
            </a:xfrm>
            <a:prstGeom prst="rect">
              <a:avLst/>
            </a:prstGeom>
          </p:spPr>
        </p:pic>
      </p:grpSp>
      <p:pic>
        <p:nvPicPr>
          <p:cNvPr id="5" name="Picture 4">
            <a:extLst>
              <a:ext uri="{FF2B5EF4-FFF2-40B4-BE49-F238E27FC236}">
                <a16:creationId xmlns:a16="http://schemas.microsoft.com/office/drawing/2014/main" id="{954BDED1-6F00-51FB-4732-9D0FE480679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1437" y="1407369"/>
            <a:ext cx="1185847" cy="2363134"/>
          </a:xfrm>
          <a:prstGeom prst="rect">
            <a:avLst/>
          </a:prstGeom>
        </p:spPr>
      </p:pic>
      <p:sp>
        <p:nvSpPr>
          <p:cNvPr id="7" name="Content Placeholder 21">
            <a:extLst>
              <a:ext uri="{FF2B5EF4-FFF2-40B4-BE49-F238E27FC236}">
                <a16:creationId xmlns:a16="http://schemas.microsoft.com/office/drawing/2014/main" id="{309BF1AA-CA17-21D2-C4E1-9F611AC734A3}"/>
              </a:ext>
            </a:extLst>
          </p:cNvPr>
          <p:cNvSpPr txBox="1">
            <a:spLocks/>
          </p:cNvSpPr>
          <p:nvPr/>
        </p:nvSpPr>
        <p:spPr>
          <a:xfrm>
            <a:off x="361437" y="3937334"/>
            <a:ext cx="3127351" cy="2125841"/>
          </a:xfrm>
          <a:prstGeom prst="rect">
            <a:avLst/>
          </a:prstGeom>
          <a:solidFill>
            <a:schemeClr val="bg2">
              <a:lumMod val="50000"/>
            </a:schemeClr>
          </a:solidFill>
        </p:spPr>
        <p:txBody>
          <a:bodyPr vert="horz" lIns="91440" tIns="0" rIns="0" bIns="0" rtlCol="0">
            <a:normAutofit fontScale="92500" lnSpcReduction="20000"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8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600" b="0" i="0" kern="120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b="0" i="0" kern="120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200" b="0" i="0" kern="120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200" b="0" i="0" kern="120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lnSpc>
                <a:spcPct val="120000"/>
              </a:lnSpc>
              <a:spcBef>
                <a:spcPts val="600"/>
              </a:spcBef>
              <a:buClrTx/>
              <a:defRPr/>
            </a:pPr>
            <a:r>
              <a:rPr lang="en-US" sz="1700" i="1">
                <a:solidFill>
                  <a:srgbClr val="FFFFFF"/>
                </a:solidFill>
              </a:rPr>
              <a:t>20 fully-connected qubits</a:t>
            </a:r>
          </a:p>
          <a:p>
            <a:pPr marL="285750" indent="-285750">
              <a:lnSpc>
                <a:spcPct val="120000"/>
              </a:lnSpc>
              <a:spcBef>
                <a:spcPts val="600"/>
              </a:spcBef>
              <a:buClrTx/>
              <a:defRPr/>
            </a:pPr>
            <a:r>
              <a:rPr lang="en-US" sz="1700" i="1">
                <a:solidFill>
                  <a:srgbClr val="FFFFFF"/>
                </a:solidFill>
              </a:rPr>
              <a:t>5 parallel gating zones</a:t>
            </a:r>
          </a:p>
          <a:p>
            <a:pPr marL="285750" indent="-285750">
              <a:lnSpc>
                <a:spcPct val="120000"/>
              </a:lnSpc>
              <a:spcBef>
                <a:spcPts val="600"/>
              </a:spcBef>
              <a:buClrTx/>
              <a:defRPr/>
            </a:pPr>
            <a:r>
              <a:rPr lang="en-US" sz="1700" i="1">
                <a:solidFill>
                  <a:srgbClr val="FFFFFF"/>
                </a:solidFill>
              </a:rPr>
              <a:t>TQ gate fidelity  99.91%</a:t>
            </a:r>
          </a:p>
          <a:p>
            <a:pPr marL="285750" indent="-285750">
              <a:lnSpc>
                <a:spcPct val="120000"/>
              </a:lnSpc>
              <a:spcBef>
                <a:spcPts val="600"/>
              </a:spcBef>
              <a:buClrTx/>
              <a:defRPr/>
            </a:pPr>
            <a:r>
              <a:rPr lang="en-US" sz="1700" i="1">
                <a:solidFill>
                  <a:srgbClr val="FFFFFF"/>
                </a:solidFill>
              </a:rPr>
              <a:t>SQ gate fidelity &gt; 99.998%</a:t>
            </a:r>
          </a:p>
          <a:p>
            <a:pPr marL="285750" indent="-285750">
              <a:lnSpc>
                <a:spcPct val="120000"/>
              </a:lnSpc>
              <a:spcBef>
                <a:spcPts val="600"/>
              </a:spcBef>
              <a:buClrTx/>
              <a:defRPr/>
            </a:pPr>
            <a:r>
              <a:rPr lang="en-US" sz="1700" i="1">
                <a:solidFill>
                  <a:srgbClr val="FFFFFF"/>
                </a:solidFill>
              </a:rPr>
              <a:t>SPAM fidelity &gt; 99.7%</a:t>
            </a:r>
          </a:p>
          <a:p>
            <a:pPr marL="285750" indent="-285750">
              <a:lnSpc>
                <a:spcPct val="120000"/>
              </a:lnSpc>
              <a:spcBef>
                <a:spcPts val="600"/>
              </a:spcBef>
              <a:buClrTx/>
              <a:defRPr/>
            </a:pPr>
            <a:r>
              <a:rPr lang="en-US" sz="1700" i="1">
                <a:solidFill>
                  <a:srgbClr val="FFFFFF"/>
                </a:solidFill>
              </a:rPr>
              <a:t>Measurement cross talk error &lt; 0.01%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US"/>
          </a:p>
        </p:txBody>
      </p:sp>
      <p:sp>
        <p:nvSpPr>
          <p:cNvPr id="8" name="Content Placeholder 21">
            <a:extLst>
              <a:ext uri="{FF2B5EF4-FFF2-40B4-BE49-F238E27FC236}">
                <a16:creationId xmlns:a16="http://schemas.microsoft.com/office/drawing/2014/main" id="{76D13F9B-0828-CD60-E368-818B4E6C400D}"/>
              </a:ext>
            </a:extLst>
          </p:cNvPr>
          <p:cNvSpPr txBox="1">
            <a:spLocks/>
          </p:cNvSpPr>
          <p:nvPr/>
        </p:nvSpPr>
        <p:spPr>
          <a:xfrm>
            <a:off x="4057820" y="3917678"/>
            <a:ext cx="3772209" cy="2145498"/>
          </a:xfrm>
          <a:prstGeom prst="rect">
            <a:avLst/>
          </a:prstGeom>
          <a:solidFill>
            <a:schemeClr val="bg2">
              <a:lumMod val="50000"/>
            </a:schemeClr>
          </a:solidFill>
        </p:spPr>
        <p:txBody>
          <a:bodyPr vert="horz" lIns="91440" tIns="45720" rIns="91440" bIns="45720" rtlCol="0">
            <a:normAutofit fontScale="92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4"/>
              </a:buClr>
              <a:buFont typeface="Wingdings" panose="05000000000000000000" pitchFamily="2" charset="2"/>
              <a:buChar char="§"/>
              <a:defRPr sz="2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569913" indent="-280988" algn="l" defTabSz="9144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4"/>
              </a:buClr>
              <a:buSzPct val="100000"/>
              <a:buFont typeface="Arial" panose="020B0604020202020204" pitchFamily="34" charset="0"/>
              <a:buChar char="ꟷ"/>
              <a:defRPr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855663" indent="-234950" algn="l" defTabSz="9144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3"/>
              </a:buClr>
              <a:buFont typeface="Wingdings" panose="05000000000000000000" pitchFamily="2" charset="2"/>
              <a:buChar char="§"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marR="0" lvl="0" indent="-285750" fontAlgn="auto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1700" i="1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56 fully-connected qubits</a:t>
            </a:r>
          </a:p>
          <a:p>
            <a:pPr marL="285750" marR="0" lvl="0" indent="-285750" fontAlgn="auto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1700" i="1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 parallel gating zones</a:t>
            </a:r>
          </a:p>
          <a:p>
            <a:pPr marL="285750" marR="0" lvl="0" indent="-285750" fontAlgn="auto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1700" i="1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TQ gate fidelity  99.87%</a:t>
            </a:r>
          </a:p>
          <a:p>
            <a:pPr marL="285750" marR="0" lvl="0" indent="-285750" fontAlgn="auto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1700" i="1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SQ gate fidelity  99.997%</a:t>
            </a:r>
          </a:p>
          <a:p>
            <a:pPr marL="285750" marR="0" lvl="0" indent="-285750" fontAlgn="auto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1700" i="1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SPAM fidelity &gt; 99.8%</a:t>
            </a:r>
          </a:p>
          <a:p>
            <a:pPr marL="285750" marR="0" lvl="0" indent="-285750" fontAlgn="auto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1700" i="1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Measurement cross talk error &lt; 0.01%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93B6BB"/>
              </a:buClr>
              <a:buSzTx/>
              <a:buFont typeface="Wingdings" panose="05000000000000000000" pitchFamily="2" charset="2"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venir"/>
              <a:ea typeface="+mn-ea"/>
              <a:cs typeface="+mn-cs"/>
            </a:endParaRPr>
          </a:p>
        </p:txBody>
      </p:sp>
      <p:sp>
        <p:nvSpPr>
          <p:cNvPr id="9" name="Content Placeholder 21">
            <a:extLst>
              <a:ext uri="{FF2B5EF4-FFF2-40B4-BE49-F238E27FC236}">
                <a16:creationId xmlns:a16="http://schemas.microsoft.com/office/drawing/2014/main" id="{E1DC913F-13E1-243B-D96A-8695F19716A1}"/>
              </a:ext>
            </a:extLst>
          </p:cNvPr>
          <p:cNvSpPr txBox="1">
            <a:spLocks/>
          </p:cNvSpPr>
          <p:nvPr/>
        </p:nvSpPr>
        <p:spPr>
          <a:xfrm>
            <a:off x="8346823" y="1407368"/>
            <a:ext cx="3427835" cy="4655807"/>
          </a:xfrm>
          <a:prstGeom prst="rect">
            <a:avLst/>
          </a:prstGeom>
          <a:solidFill>
            <a:schemeClr val="accent1"/>
          </a:solidFill>
          <a:ln>
            <a:solidFill>
              <a:schemeClr val="accent2"/>
            </a:solidFill>
          </a:ln>
        </p:spPr>
        <p:txBody>
          <a:bodyPr vert="horz" lIns="91440" tIns="45720" rIns="91440" bIns="45720" rtlCol="0" anchor="ctr">
            <a:normAutofit fontScale="55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4"/>
              </a:buClr>
              <a:buFont typeface="Wingdings" panose="05000000000000000000" pitchFamily="2" charset="2"/>
              <a:buChar char="§"/>
              <a:defRPr sz="2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569913" indent="-280988" algn="l" defTabSz="9144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4"/>
              </a:buClr>
              <a:buSzPct val="100000"/>
              <a:buFont typeface="Arial" panose="020B0604020202020204" pitchFamily="34" charset="0"/>
              <a:buChar char="ꟷ"/>
              <a:defRPr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855663" indent="-234950" algn="l" defTabSz="9144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3"/>
              </a:buClr>
              <a:buFont typeface="Wingdings" panose="05000000000000000000" pitchFamily="2" charset="2"/>
              <a:buChar char="§"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93B6BB"/>
              </a:buClr>
              <a:buSzTx/>
              <a:buFont typeface="Wingdings" panose="05000000000000000000" pitchFamily="2" charset="2"/>
              <a:buNone/>
              <a:tabLst/>
              <a:defRPr/>
            </a:pPr>
            <a:r>
              <a:rPr kumimoji="0" lang="en-US" sz="58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Differentiators</a:t>
            </a:r>
            <a:r>
              <a:rPr kumimoji="0" lang="en-US" sz="24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 </a:t>
            </a:r>
          </a:p>
          <a:p>
            <a:pPr marL="285750" indent="-285750">
              <a:lnSpc>
                <a:spcPct val="110000"/>
              </a:lnSpc>
              <a:spcBef>
                <a:spcPts val="600"/>
              </a:spcBef>
              <a:buClrTx/>
              <a:buFont typeface="Arial" panose="020B0604020202020204" pitchFamily="34" charset="0"/>
              <a:buChar char="•"/>
              <a:defRPr/>
            </a:pPr>
            <a:r>
              <a:rPr lang="en-US" sz="2600" i="1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Exceptionally low cross talk enabling robust mid-circuit measurement and qubit re-use</a:t>
            </a:r>
          </a:p>
          <a:p>
            <a:pPr marL="285750" indent="-285750">
              <a:lnSpc>
                <a:spcPct val="110000"/>
              </a:lnSpc>
              <a:spcBef>
                <a:spcPts val="600"/>
              </a:spcBef>
              <a:buClrTx/>
              <a:buFont typeface="Arial" panose="020B0604020202020204" pitchFamily="34" charset="0"/>
              <a:buChar char="•"/>
              <a:defRPr/>
            </a:pPr>
            <a:r>
              <a:rPr lang="en-US" sz="2600" i="1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All-to-all connectivity</a:t>
            </a:r>
          </a:p>
          <a:p>
            <a:pPr marL="285750" indent="-285750">
              <a:lnSpc>
                <a:spcPct val="110000"/>
              </a:lnSpc>
              <a:spcBef>
                <a:spcPts val="600"/>
              </a:spcBef>
              <a:buClrTx/>
              <a:buFont typeface="Arial" panose="020B0604020202020204" pitchFamily="34" charset="0"/>
              <a:buChar char="•"/>
              <a:defRPr/>
            </a:pPr>
            <a:r>
              <a:rPr lang="en-US" sz="2600" i="1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High gate-fidelities, enabling deep circuits</a:t>
            </a:r>
          </a:p>
          <a:p>
            <a:pPr marL="285750" indent="-285750">
              <a:lnSpc>
                <a:spcPct val="110000"/>
              </a:lnSpc>
              <a:spcBef>
                <a:spcPts val="600"/>
              </a:spcBef>
              <a:buClrTx/>
              <a:buFont typeface="Arial" panose="020B0604020202020204" pitchFamily="34" charset="0"/>
              <a:buChar char="•"/>
              <a:defRPr/>
            </a:pPr>
            <a:r>
              <a:rPr lang="en-US" sz="2600" i="1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Universal gate set + unique native arbitrary angle two qubit gate</a:t>
            </a:r>
          </a:p>
          <a:p>
            <a:pPr marL="285750" indent="-285750">
              <a:lnSpc>
                <a:spcPct val="110000"/>
              </a:lnSpc>
              <a:spcBef>
                <a:spcPts val="600"/>
              </a:spcBef>
              <a:buClrTx/>
              <a:buFont typeface="Arial" panose="020B0604020202020204" pitchFamily="34" charset="0"/>
              <a:buChar char="•"/>
              <a:defRPr/>
            </a:pPr>
            <a:r>
              <a:rPr lang="en-US" sz="2600" i="1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High fidelity emulator to aid in development and debugging</a:t>
            </a:r>
          </a:p>
          <a:p>
            <a:pPr marL="285750" indent="-285750">
              <a:lnSpc>
                <a:spcPct val="110000"/>
              </a:lnSpc>
              <a:spcBef>
                <a:spcPts val="600"/>
              </a:spcBef>
              <a:buClrTx/>
              <a:buFont typeface="Arial" panose="020B0604020202020204" pitchFamily="34" charset="0"/>
              <a:buChar char="•"/>
              <a:defRPr/>
            </a:pPr>
            <a:r>
              <a:rPr lang="en-US" sz="2600" i="1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Tightly coupled classical computing and advanced control features enable real-time, algorithmic decoding</a:t>
            </a:r>
          </a:p>
          <a:p>
            <a:pPr marL="285750" indent="-285750">
              <a:lnSpc>
                <a:spcPct val="110000"/>
              </a:lnSpc>
              <a:spcBef>
                <a:spcPts val="600"/>
              </a:spcBef>
              <a:buClrTx/>
              <a:buFont typeface="Arial" panose="020B0604020202020204" pitchFamily="34" charset="0"/>
              <a:buChar char="•"/>
              <a:defRPr/>
            </a:pPr>
            <a:r>
              <a:rPr lang="en-US" sz="2600" i="1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Communication API based on </a:t>
            </a:r>
            <a:r>
              <a:rPr lang="en-US" sz="2600" i="1" err="1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OpenQasm</a:t>
            </a:r>
            <a:r>
              <a:rPr lang="en-US" sz="2600" i="1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compatible with QIR, </a:t>
            </a:r>
            <a:r>
              <a:rPr lang="en-US" sz="2600" i="1" err="1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Qiskit</a:t>
            </a:r>
            <a:r>
              <a:rPr lang="en-US" sz="2600" i="1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TKET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4EE12509-BF85-AAB8-961A-59CE641C4A53}"/>
              </a:ext>
            </a:extLst>
          </p:cNvPr>
          <p:cNvSpPr/>
          <p:nvPr/>
        </p:nvSpPr>
        <p:spPr>
          <a:xfrm>
            <a:off x="175846" y="1287194"/>
            <a:ext cx="3523957" cy="4839286"/>
          </a:xfrm>
          <a:prstGeom prst="rect">
            <a:avLst/>
          </a:prstGeom>
          <a:noFill/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85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err="1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venir"/>
              <a:ea typeface="+mn-ea"/>
              <a:cs typeface="+mn-cs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51D4ADF4-F3C2-B608-9D1F-4C1A400147B0}"/>
              </a:ext>
            </a:extLst>
          </p:cNvPr>
          <p:cNvSpPr/>
          <p:nvPr/>
        </p:nvSpPr>
        <p:spPr>
          <a:xfrm>
            <a:off x="3905420" y="1287194"/>
            <a:ext cx="4085029" cy="4839286"/>
          </a:xfrm>
          <a:prstGeom prst="rect">
            <a:avLst/>
          </a:prstGeom>
          <a:noFill/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85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err="1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venir"/>
              <a:ea typeface="+mn-ea"/>
              <a:cs typeface="+mn-cs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38B7DA56-B955-A0B4-5F3A-02D7C2ACB1FD}"/>
              </a:ext>
            </a:extLst>
          </p:cNvPr>
          <p:cNvSpPr/>
          <p:nvPr/>
        </p:nvSpPr>
        <p:spPr>
          <a:xfrm>
            <a:off x="8125202" y="1287194"/>
            <a:ext cx="3825304" cy="4839286"/>
          </a:xfrm>
          <a:prstGeom prst="rect">
            <a:avLst/>
          </a:prstGeom>
          <a:noFill/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85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err="1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venir"/>
              <a:ea typeface="+mn-ea"/>
              <a:cs typeface="+mn-cs"/>
            </a:endParaRPr>
          </a:p>
        </p:txBody>
      </p:sp>
      <p:pic>
        <p:nvPicPr>
          <p:cNvPr id="15" name="Picture 14" descr="A close-up of a computer chip&#10;&#10;Description automatically generated">
            <a:extLst>
              <a:ext uri="{FF2B5EF4-FFF2-40B4-BE49-F238E27FC236}">
                <a16:creationId xmlns:a16="http://schemas.microsoft.com/office/drawing/2014/main" id="{C4F2A6A5-6243-9D87-139A-81D92135D29F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21931" r="22484"/>
          <a:stretch/>
        </p:blipFill>
        <p:spPr>
          <a:xfrm>
            <a:off x="1627594" y="1407368"/>
            <a:ext cx="1970314" cy="23631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563846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40A7E6B7-87C8-5A06-F0A7-135EBD339B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H2: The Most Benchmarked. The Highest Performing.</a:t>
            </a:r>
            <a:br>
              <a:rPr lang="en-US"/>
            </a:br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F7888F53-59F7-2AEF-0D95-7BA6E0C86357}"/>
              </a:ext>
            </a:extLst>
          </p:cNvPr>
          <p:cNvSpPr/>
          <p:nvPr/>
        </p:nvSpPr>
        <p:spPr>
          <a:xfrm>
            <a:off x="374054" y="1074822"/>
            <a:ext cx="3573534" cy="4965032"/>
          </a:xfrm>
          <a:prstGeom prst="rect">
            <a:avLst/>
          </a:prstGeom>
          <a:solidFill>
            <a:schemeClr val="tx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B8F1138-49DE-F223-4C0E-FB7FCAD05B6E}"/>
              </a:ext>
            </a:extLst>
          </p:cNvPr>
          <p:cNvSpPr txBox="1"/>
          <p:nvPr/>
        </p:nvSpPr>
        <p:spPr>
          <a:xfrm>
            <a:off x="455010" y="1125903"/>
            <a:ext cx="3411621" cy="486287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Component Level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Single-qubit randomized benchmarking 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Two-qubit randomized benchmarking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Two-qubit SU(4) randomized benchmarking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Two-qubit parameterized gate randomized benchmarking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Measurement crosstalk bright state depumping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Reset crosstalk bright state depumping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SPAM test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Two-qubit cycle benchmarking</a:t>
            </a:r>
            <a:b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b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System Level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Mirror benchmarking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Quantum volume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Random circuit sampling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GHZ state fidelity</a:t>
            </a:r>
            <a:b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b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Algorithmic level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1D transverse field </a:t>
            </a:r>
            <a:r>
              <a:rPr kumimoji="0" lang="en-US" sz="1200" b="0" i="0" u="none" strike="noStrike" kern="1200" cap="none" spc="0" normalizeH="0" baseline="0" noProof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Ising</a:t>
            </a: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model simulation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QAOA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Repetition code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200" b="0" i="0" u="none" strike="noStrike" kern="1200" cap="none" spc="0" normalizeH="0" baseline="0" noProof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HoloQUADS</a:t>
            </a: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20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Logical circuits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20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Algorithmic qubits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6C76F434-CB96-0A89-1796-90EF5283E30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93447" y="1686818"/>
            <a:ext cx="6651337" cy="3834012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C9631EBE-2DD2-E8EC-8B80-7EF45060FE22}"/>
              </a:ext>
            </a:extLst>
          </p:cNvPr>
          <p:cNvSpPr txBox="1"/>
          <p:nvPr/>
        </p:nvSpPr>
        <p:spPr>
          <a:xfrm>
            <a:off x="147900" y="6050426"/>
            <a:ext cx="404554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hlinkClick r:id="rId3"/>
              </a:rPr>
              <a:t>https://</a:t>
            </a:r>
            <a:r>
              <a:rPr lang="en-US" sz="1100" dirty="0" err="1">
                <a:hlinkClick r:id="rId3"/>
              </a:rPr>
              <a:t>github.com</a:t>
            </a:r>
            <a:r>
              <a:rPr lang="en-US" sz="1100" dirty="0">
                <a:hlinkClick r:id="rId3"/>
              </a:rPr>
              <a:t>/CQCL/</a:t>
            </a:r>
            <a:r>
              <a:rPr lang="en-US" sz="1100" dirty="0" err="1">
                <a:hlinkClick r:id="rId3"/>
              </a:rPr>
              <a:t>quantinuum</a:t>
            </a:r>
            <a:r>
              <a:rPr lang="en-US" sz="1100" dirty="0">
                <a:hlinkClick r:id="rId3"/>
              </a:rPr>
              <a:t>-hardware-specifications</a:t>
            </a:r>
            <a:endParaRPr lang="en-JP" sz="110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4443A0A-E1FE-4CC1-3B77-29A374EC6805}"/>
              </a:ext>
            </a:extLst>
          </p:cNvPr>
          <p:cNvSpPr txBox="1"/>
          <p:nvPr/>
        </p:nvSpPr>
        <p:spPr>
          <a:xfrm>
            <a:off x="5725886" y="6050426"/>
            <a:ext cx="437605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hlinkClick r:id="rId4"/>
              </a:rPr>
              <a:t>https://</a:t>
            </a:r>
            <a:r>
              <a:rPr lang="en-US" sz="1100" dirty="0" err="1">
                <a:hlinkClick r:id="rId4"/>
              </a:rPr>
              <a:t>github.com</a:t>
            </a:r>
            <a:r>
              <a:rPr lang="en-US" sz="1100" dirty="0">
                <a:hlinkClick r:id="rId4"/>
              </a:rPr>
              <a:t>/CQCL/</a:t>
            </a:r>
            <a:r>
              <a:rPr lang="en-US" sz="1100" dirty="0" err="1">
                <a:hlinkClick r:id="rId4"/>
              </a:rPr>
              <a:t>quantinuum</a:t>
            </a:r>
            <a:r>
              <a:rPr lang="en-US" sz="1100" dirty="0">
                <a:hlinkClick r:id="rId4"/>
              </a:rPr>
              <a:t>-hardware-quantum-volume</a:t>
            </a:r>
            <a:endParaRPr lang="en-JP" sz="1100" dirty="0"/>
          </a:p>
        </p:txBody>
      </p:sp>
    </p:spTree>
    <p:extLst>
      <p:ext uri="{BB962C8B-B14F-4D97-AF65-F5344CB8AC3E}">
        <p14:creationId xmlns:p14="http://schemas.microsoft.com/office/powerpoint/2010/main" val="286115429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B47BA7E-8263-8B1A-80DB-0ADC9E2141B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09600" y="1251857"/>
            <a:ext cx="5040086" cy="4517571"/>
          </a:xfrm>
        </p:spPr>
        <p:txBody>
          <a:bodyPr/>
          <a:lstStyle/>
          <a:p>
            <a:pPr algn="l" rtl="0" fontAlgn="base">
              <a:buFont typeface="Arial" panose="020B0604020202020204" pitchFamily="34" charset="0"/>
              <a:buChar char="•"/>
            </a:pPr>
            <a:r>
              <a:rPr lang="en-US" sz="1800" b="0" i="0" u="none">
                <a:effectLst/>
                <a:latin typeface="Arial" panose="020B0604020202020204" pitchFamily="34" charset="0"/>
              </a:rPr>
              <a:t>Neutrino oscillations:</a:t>
            </a:r>
          </a:p>
          <a:p>
            <a:pPr lvl="1" fontAlgn="base"/>
            <a:r>
              <a:rPr lang="en-US" b="0" i="0" u="sng">
                <a:solidFill>
                  <a:srgbClr val="467886"/>
                </a:solidFill>
                <a:effectLst/>
                <a:latin typeface="Arial" panose="020B0604020202020204" pitchFamily="34" charset="0"/>
                <a:hlinkClick r:id="rId2"/>
              </a:rPr>
              <a:t>https://arxiv.org/abs/2210.08656</a:t>
            </a:r>
            <a:r>
              <a:rPr lang="en-US" b="0" i="0" u="none">
                <a:effectLst/>
                <a:latin typeface="Arial" panose="020B0604020202020204" pitchFamily="34" charset="0"/>
              </a:rPr>
              <a:t> </a:t>
            </a:r>
          </a:p>
          <a:p>
            <a:pPr lvl="1" fontAlgn="base"/>
            <a:r>
              <a:rPr lang="en-US" b="0" i="0" u="none">
                <a:effectLst/>
                <a:latin typeface="Arial" panose="020B0604020202020204" pitchFamily="34" charset="0"/>
                <a:hlinkClick r:id="rId3"/>
              </a:rPr>
              <a:t>http://</a:t>
            </a:r>
            <a:r>
              <a:rPr lang="en-US" b="0" i="0" u="none" err="1">
                <a:effectLst/>
                <a:latin typeface="Arial" panose="020B0604020202020204" pitchFamily="34" charset="0"/>
                <a:hlinkClick r:id="rId3"/>
              </a:rPr>
              <a:t>arxiv.org</a:t>
            </a:r>
            <a:r>
              <a:rPr lang="en-US" b="0" i="0" u="none">
                <a:effectLst/>
                <a:latin typeface="Arial" panose="020B0604020202020204" pitchFamily="34" charset="0"/>
                <a:hlinkClick r:id="rId3"/>
              </a:rPr>
              <a:t>/abs/2407.13914</a:t>
            </a:r>
            <a:endParaRPr lang="en-US" b="0" i="0" u="none">
              <a:effectLst/>
              <a:latin typeface="Arial" panose="020B0604020202020204" pitchFamily="34" charset="0"/>
            </a:endParaRPr>
          </a:p>
          <a:p>
            <a:pPr algn="l" rtl="0" fontAlgn="base">
              <a:buFont typeface="Arial" panose="020B0604020202020204" pitchFamily="34" charset="0"/>
              <a:buChar char="•"/>
            </a:pPr>
            <a:r>
              <a:rPr lang="en-US" sz="1800" b="0" i="0" u="none">
                <a:effectLst/>
                <a:latin typeface="Arial" panose="020B0604020202020204" pitchFamily="34" charset="0"/>
              </a:rPr>
              <a:t>Nuclear beta decay:</a:t>
            </a:r>
          </a:p>
          <a:p>
            <a:pPr lvl="1" fontAlgn="base"/>
            <a:r>
              <a:rPr lang="en-US" b="0" i="0" u="sng">
                <a:solidFill>
                  <a:srgbClr val="467886"/>
                </a:solidFill>
                <a:effectLst/>
                <a:latin typeface="Arial" panose="020B0604020202020204" pitchFamily="34" charset="0"/>
                <a:hlinkClick r:id="rId4"/>
              </a:rPr>
              <a:t>https://arxiv.org/abs/2209.10781</a:t>
            </a:r>
            <a:r>
              <a:rPr lang="en-US" b="0" i="0" u="none">
                <a:effectLst/>
                <a:latin typeface="Arial" panose="020B0604020202020204" pitchFamily="34" charset="0"/>
              </a:rPr>
              <a:t> </a:t>
            </a:r>
          </a:p>
          <a:p>
            <a:pPr algn="l" rtl="0" fontAlgn="base">
              <a:buFont typeface="Arial" panose="020B0604020202020204" pitchFamily="34" charset="0"/>
              <a:buChar char="•"/>
            </a:pPr>
            <a:r>
              <a:rPr lang="en-US"/>
              <a:t>Q</a:t>
            </a:r>
            <a:r>
              <a:rPr lang="en-US" sz="1800" b="0" i="0" u="none">
                <a:effectLst/>
                <a:latin typeface="Arial" panose="020B0604020202020204" pitchFamily="34" charset="0"/>
              </a:rPr>
              <a:t>uantum gravity in the lab:</a:t>
            </a:r>
          </a:p>
          <a:p>
            <a:pPr lvl="1" fontAlgn="base"/>
            <a:r>
              <a:rPr lang="en-US" b="0" i="0" u="sng">
                <a:solidFill>
                  <a:srgbClr val="467886"/>
                </a:solidFill>
                <a:effectLst/>
                <a:latin typeface="Arial" panose="020B0604020202020204" pitchFamily="34" charset="0"/>
                <a:hlinkClick r:id="rId5"/>
              </a:rPr>
              <a:t>https://arxiv.org/abs/2205.14081</a:t>
            </a:r>
            <a:r>
              <a:rPr lang="en-US" b="0" i="0" u="none">
                <a:effectLst/>
                <a:latin typeface="Arial" panose="020B0604020202020204" pitchFamily="34" charset="0"/>
              </a:rPr>
              <a:t>  </a:t>
            </a:r>
          </a:p>
          <a:p>
            <a:pPr algn="l" rtl="0" fontAlgn="base">
              <a:buFont typeface="Arial" panose="020B0604020202020204" pitchFamily="34" charset="0"/>
              <a:buChar char="•"/>
            </a:pPr>
            <a:r>
              <a:rPr lang="en-US"/>
              <a:t>S</a:t>
            </a:r>
            <a:r>
              <a:rPr lang="en-US" sz="1800" b="0" i="0" u="none" strike="noStrike">
                <a:effectLst/>
                <a:latin typeface="Arial" panose="020B0604020202020204" pitchFamily="34" charset="0"/>
              </a:rPr>
              <a:t>cattering wave packets of hadrons:</a:t>
            </a:r>
          </a:p>
          <a:p>
            <a:pPr lvl="1" fontAlgn="base"/>
            <a:r>
              <a:rPr lang="en-US" b="0" i="0" u="sng" strike="noStrike">
                <a:solidFill>
                  <a:srgbClr val="467886"/>
                </a:solidFill>
                <a:effectLst/>
                <a:latin typeface="Arial" panose="020B0604020202020204" pitchFamily="34" charset="0"/>
                <a:hlinkClick r:id="rId6"/>
              </a:rPr>
              <a:t>https://arxiv.org/abs/2402.00840</a:t>
            </a:r>
            <a:r>
              <a:rPr lang="en-US" b="0" i="0" u="none" strike="noStrike">
                <a:effectLst/>
                <a:latin typeface="Arial" panose="020B0604020202020204" pitchFamily="34" charset="0"/>
              </a:rPr>
              <a:t>  </a:t>
            </a:r>
          </a:p>
          <a:p>
            <a:pPr algn="l" rtl="0" fontAlgn="base">
              <a:buFont typeface="Arial" panose="020B0604020202020204" pitchFamily="34" charset="0"/>
              <a:buChar char="•"/>
            </a:pPr>
            <a:r>
              <a:rPr lang="en-US" sz="1800" b="0" i="0" u="none" strike="noStrike">
                <a:effectLst/>
                <a:latin typeface="Arial" panose="020B0604020202020204" pitchFamily="34" charset="0"/>
              </a:rPr>
              <a:t>Shear viscosity of SU(2) LGT:</a:t>
            </a:r>
          </a:p>
          <a:p>
            <a:pPr lvl="1" fontAlgn="base"/>
            <a:r>
              <a:rPr lang="en-US" b="0" i="0" u="sng" strike="noStrike">
                <a:solidFill>
                  <a:srgbClr val="467886"/>
                </a:solidFill>
                <a:effectLst/>
                <a:latin typeface="Arial" panose="020B0604020202020204" pitchFamily="34" charset="0"/>
                <a:hlinkClick r:id="rId7"/>
              </a:rPr>
              <a:t>https://arxiv.org/abs/2402.04221</a:t>
            </a:r>
            <a:r>
              <a:rPr lang="en-US" b="0" i="0" u="none" strike="noStrike">
                <a:effectLst/>
                <a:latin typeface="Arial" panose="020B0604020202020204" pitchFamily="34" charset="0"/>
              </a:rPr>
              <a:t>  </a:t>
            </a:r>
          </a:p>
          <a:p>
            <a:pPr fontAlgn="base"/>
            <a:r>
              <a:rPr lang="en-US" b="0" i="0" u="none" strike="noStrike">
                <a:effectLst/>
                <a:latin typeface="Arial" panose="020B0604020202020204" pitchFamily="34" charset="0"/>
              </a:rPr>
              <a:t>(2+1)D QED ground state:</a:t>
            </a:r>
          </a:p>
          <a:p>
            <a:pPr lvl="1" fontAlgn="base"/>
            <a:r>
              <a:rPr lang="en-US" b="0" i="0" u="none" strike="noStrike">
                <a:effectLst/>
                <a:latin typeface="Arial" panose="020B0604020202020204" pitchFamily="34" charset="0"/>
                <a:hlinkClick r:id="rId8"/>
              </a:rPr>
              <a:t>http://</a:t>
            </a:r>
            <a:r>
              <a:rPr lang="en-US" b="0" i="0" u="none" strike="noStrike" err="1">
                <a:effectLst/>
                <a:latin typeface="Arial" panose="020B0604020202020204" pitchFamily="34" charset="0"/>
                <a:hlinkClick r:id="rId8"/>
              </a:rPr>
              <a:t>arxiv.org</a:t>
            </a:r>
            <a:r>
              <a:rPr lang="en-US" b="0" i="0" u="none" strike="noStrike">
                <a:effectLst/>
                <a:latin typeface="Arial" panose="020B0604020202020204" pitchFamily="34" charset="0"/>
                <a:hlinkClick r:id="rId8"/>
              </a:rPr>
              <a:t>/abs/2411.05628</a:t>
            </a:r>
            <a:endParaRPr lang="en-US" b="0" i="0" u="none" strike="noStrike">
              <a:effectLst/>
              <a:latin typeface="Arial" panose="020B0604020202020204" pitchFamily="34" charset="0"/>
            </a:endParaRPr>
          </a:p>
          <a:p>
            <a:endParaRPr lang="en-JP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854DA8D9-0BCE-042D-F53B-C22CDDB7FE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JP"/>
              <a:t>Some HEP works on H-series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7CFEC710-F280-7207-1F5A-89DA7EB163F6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JP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F8809BA7-3ADA-DFD8-8766-95EF24F447DF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786835" y="1050317"/>
            <a:ext cx="1185847" cy="2363134"/>
          </a:xfrm>
          <a:prstGeom prst="rect">
            <a:avLst/>
          </a:prstGeom>
        </p:spPr>
      </p:pic>
      <p:sp>
        <p:nvSpPr>
          <p:cNvPr id="13" name="Content Placeholder 21">
            <a:extLst>
              <a:ext uri="{FF2B5EF4-FFF2-40B4-BE49-F238E27FC236}">
                <a16:creationId xmlns:a16="http://schemas.microsoft.com/office/drawing/2014/main" id="{ABBD8E50-56A5-311A-63D7-FE127E0408F4}"/>
              </a:ext>
            </a:extLst>
          </p:cNvPr>
          <p:cNvSpPr txBox="1">
            <a:spLocks/>
          </p:cNvSpPr>
          <p:nvPr/>
        </p:nvSpPr>
        <p:spPr>
          <a:xfrm>
            <a:off x="7786835" y="3580282"/>
            <a:ext cx="3127351" cy="2125841"/>
          </a:xfrm>
          <a:prstGeom prst="rect">
            <a:avLst/>
          </a:prstGeom>
          <a:solidFill>
            <a:schemeClr val="bg2">
              <a:lumMod val="50000"/>
            </a:schemeClr>
          </a:solidFill>
        </p:spPr>
        <p:txBody>
          <a:bodyPr vert="horz" lIns="91440" tIns="0" rIns="0" bIns="0" rtlCol="0">
            <a:normAutofit fontScale="92500" lnSpcReduction="20000"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8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600" b="0" i="0" kern="120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b="0" i="0" kern="120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200" b="0" i="0" kern="120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200" b="0" i="0" kern="120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lnSpc>
                <a:spcPct val="120000"/>
              </a:lnSpc>
              <a:spcBef>
                <a:spcPts val="600"/>
              </a:spcBef>
              <a:buClrTx/>
              <a:defRPr/>
            </a:pPr>
            <a:r>
              <a:rPr lang="en-US" sz="1700" i="1">
                <a:solidFill>
                  <a:srgbClr val="FFFFFF"/>
                </a:solidFill>
              </a:rPr>
              <a:t>20 fully-connected qubits</a:t>
            </a:r>
          </a:p>
          <a:p>
            <a:pPr marL="285750" indent="-285750">
              <a:lnSpc>
                <a:spcPct val="120000"/>
              </a:lnSpc>
              <a:spcBef>
                <a:spcPts val="600"/>
              </a:spcBef>
              <a:buClrTx/>
              <a:defRPr/>
            </a:pPr>
            <a:r>
              <a:rPr lang="en-US" sz="1700" i="1">
                <a:solidFill>
                  <a:srgbClr val="FFFFFF"/>
                </a:solidFill>
              </a:rPr>
              <a:t>5 parallel gating zones</a:t>
            </a:r>
          </a:p>
          <a:p>
            <a:pPr marL="285750" indent="-285750">
              <a:lnSpc>
                <a:spcPct val="120000"/>
              </a:lnSpc>
              <a:spcBef>
                <a:spcPts val="600"/>
              </a:spcBef>
              <a:buClrTx/>
              <a:defRPr/>
            </a:pPr>
            <a:r>
              <a:rPr lang="en-US" sz="1700" i="1">
                <a:solidFill>
                  <a:srgbClr val="FFFFFF"/>
                </a:solidFill>
              </a:rPr>
              <a:t>TQ gate fidelity  99.91%</a:t>
            </a:r>
          </a:p>
          <a:p>
            <a:pPr marL="285750" indent="-285750">
              <a:lnSpc>
                <a:spcPct val="120000"/>
              </a:lnSpc>
              <a:spcBef>
                <a:spcPts val="600"/>
              </a:spcBef>
              <a:buClrTx/>
              <a:defRPr/>
            </a:pPr>
            <a:r>
              <a:rPr lang="en-US" sz="1700" i="1">
                <a:solidFill>
                  <a:srgbClr val="FFFFFF"/>
                </a:solidFill>
              </a:rPr>
              <a:t>SQ gate fidelity &gt; 99.998%</a:t>
            </a:r>
          </a:p>
          <a:p>
            <a:pPr marL="285750" indent="-285750">
              <a:lnSpc>
                <a:spcPct val="120000"/>
              </a:lnSpc>
              <a:spcBef>
                <a:spcPts val="600"/>
              </a:spcBef>
              <a:buClrTx/>
              <a:defRPr/>
            </a:pPr>
            <a:r>
              <a:rPr lang="en-US" sz="1700" i="1">
                <a:solidFill>
                  <a:srgbClr val="FFFFFF"/>
                </a:solidFill>
              </a:rPr>
              <a:t>SPAM fidelity &gt; 99.7%</a:t>
            </a:r>
          </a:p>
          <a:p>
            <a:pPr marL="285750" indent="-285750">
              <a:lnSpc>
                <a:spcPct val="120000"/>
              </a:lnSpc>
              <a:spcBef>
                <a:spcPts val="600"/>
              </a:spcBef>
              <a:buClrTx/>
              <a:defRPr/>
            </a:pPr>
            <a:r>
              <a:rPr lang="en-US" sz="1700" i="1">
                <a:solidFill>
                  <a:srgbClr val="FFFFFF"/>
                </a:solidFill>
              </a:rPr>
              <a:t>Measurement cross talk error &lt; 0.01%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D64DE43B-E51B-394B-16C5-0D3F58082D00}"/>
              </a:ext>
            </a:extLst>
          </p:cNvPr>
          <p:cNvSpPr/>
          <p:nvPr/>
        </p:nvSpPr>
        <p:spPr>
          <a:xfrm>
            <a:off x="7601244" y="930142"/>
            <a:ext cx="3523957" cy="4839286"/>
          </a:xfrm>
          <a:prstGeom prst="rect">
            <a:avLst/>
          </a:prstGeom>
          <a:noFill/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85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err="1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venir"/>
              <a:ea typeface="+mn-ea"/>
              <a:cs typeface="+mn-cs"/>
            </a:endParaRPr>
          </a:p>
        </p:txBody>
      </p:sp>
      <p:pic>
        <p:nvPicPr>
          <p:cNvPr id="15" name="Picture 14" descr="A close-up of a computer chip&#10;&#10;Description automatically generated">
            <a:extLst>
              <a:ext uri="{FF2B5EF4-FFF2-40B4-BE49-F238E27FC236}">
                <a16:creationId xmlns:a16="http://schemas.microsoft.com/office/drawing/2014/main" id="{377CBCEB-3F81-7447-16AC-4C6247CB2FBC}"/>
              </a:ext>
            </a:extLst>
          </p:cNvPr>
          <p:cNvPicPr>
            <a:picLocks noChangeAspect="1"/>
          </p:cNvPicPr>
          <p:nvPr/>
        </p:nvPicPr>
        <p:blipFill rotWithShape="1">
          <a:blip r:embed="rId10"/>
          <a:srcRect l="21931" r="22484"/>
          <a:stretch/>
        </p:blipFill>
        <p:spPr>
          <a:xfrm>
            <a:off x="9052992" y="1050316"/>
            <a:ext cx="1970314" cy="23631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20883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Quantinuum 2024">
      <a:dk1>
        <a:srgbClr val="000000"/>
      </a:dk1>
      <a:lt1>
        <a:srgbClr val="FFFFFF"/>
      </a:lt1>
      <a:dk2>
        <a:srgbClr val="69D3BE"/>
      </a:dk2>
      <a:lt2>
        <a:srgbClr val="E1F6F2"/>
      </a:lt2>
      <a:accent1>
        <a:srgbClr val="30A08E"/>
      </a:accent1>
      <a:accent2>
        <a:srgbClr val="1D605B"/>
      </a:accent2>
      <a:accent3>
        <a:srgbClr val="A5E5D7"/>
      </a:accent3>
      <a:accent4>
        <a:srgbClr val="8064A2"/>
      </a:accent4>
      <a:accent5>
        <a:srgbClr val="EE5D79"/>
      </a:accent5>
      <a:accent6>
        <a:srgbClr val="FF9A56"/>
      </a:accent6>
      <a:hlink>
        <a:srgbClr val="30A08E"/>
      </a:hlink>
      <a:folHlink>
        <a:srgbClr val="30A08E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B5595FC7A6D9F42AE270D4A792D29AC" ma:contentTypeVersion="12" ma:contentTypeDescription="Create a new document." ma:contentTypeScope="" ma:versionID="84de22dcce0e55901e9772a60bc69d76">
  <xsd:schema xmlns:xsd="http://www.w3.org/2001/XMLSchema" xmlns:xs="http://www.w3.org/2001/XMLSchema" xmlns:p="http://schemas.microsoft.com/office/2006/metadata/properties" xmlns:ns2="292ddbd6-4af8-4e5c-a025-8ebdb092a434" xmlns:ns3="5f6f555e-5587-4e13-a0b9-9675ed240e9d" targetNamespace="http://schemas.microsoft.com/office/2006/metadata/properties" ma:root="true" ma:fieldsID="d9431e3813406f67dfe638634e2293f3" ns2:_="" ns3:_="">
    <xsd:import namespace="292ddbd6-4af8-4e5c-a025-8ebdb092a434"/>
    <xsd:import namespace="5f6f555e-5587-4e13-a0b9-9675ed240e9d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92ddbd6-4af8-4e5c-a025-8ebdb092a43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6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7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8" nillable="true" ma:displayName="MediaLengthInSeconds" ma:hidden="true" ma:internalName="MediaLengthInSeconds" ma:readOnly="true">
      <xsd:simpleType>
        <xsd:restriction base="dms:Unknown"/>
      </xsd:simpleType>
    </xsd:element>
    <xsd:element name="MediaServiceSearchProperties" ma:index="19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6f555e-5587-4e13-a0b9-9675ed240e9d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7897F0EC-131B-4B76-BA57-461C5A5B623F}">
  <ds:schemaRefs>
    <ds:schemaRef ds:uri="5f6f555e-5587-4e13-a0b9-9675ed240e9d"/>
    <ds:schemaRef ds:uri="292ddbd6-4af8-4e5c-a025-8ebdb092a434"/>
    <ds:schemaRef ds:uri="http://purl.org/dc/elements/1.1/"/>
    <ds:schemaRef ds:uri="http://purl.org/dc/dcmitype/"/>
    <ds:schemaRef ds:uri="http://schemas.microsoft.com/office/infopath/2007/PartnerControls"/>
    <ds:schemaRef ds:uri="http://schemas.microsoft.com/office/2006/documentManagement/types"/>
    <ds:schemaRef ds:uri="http://purl.org/dc/terms/"/>
    <ds:schemaRef ds:uri="http://schemas.openxmlformats.org/package/2006/metadata/core-properties"/>
    <ds:schemaRef ds:uri="http://schemas.microsoft.com/office/2006/metadata/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250EA851-A6B9-4AC8-8C5E-1F6AA204E62F}">
  <ds:schemaRefs>
    <ds:schemaRef ds:uri="292ddbd6-4af8-4e5c-a025-8ebdb092a434"/>
    <ds:schemaRef ds:uri="5f6f555e-5587-4e13-a0b9-9675ed240e9d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3.xml><?xml version="1.0" encoding="utf-8"?>
<ds:datastoreItem xmlns:ds="http://schemas.openxmlformats.org/officeDocument/2006/customXml" ds:itemID="{1333904E-7014-448A-A567-8CC6682E5AEC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875</Words>
  <Application>Microsoft Macintosh PowerPoint</Application>
  <PresentationFormat>Widescreen</PresentationFormat>
  <Paragraphs>196</Paragraphs>
  <Slides>14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4" baseType="lpstr">
      <vt:lpstr>Aptos</vt:lpstr>
      <vt:lpstr>Arial</vt:lpstr>
      <vt:lpstr>Avenir</vt:lpstr>
      <vt:lpstr>Calibri</vt:lpstr>
      <vt:lpstr>Cambria Math</vt:lpstr>
      <vt:lpstr>Object Sans</vt:lpstr>
      <vt:lpstr>Object Sans Thin</vt:lpstr>
      <vt:lpstr>Open Sans</vt:lpstr>
      <vt:lpstr>Wingdings</vt:lpstr>
      <vt:lpstr>Office Theme</vt:lpstr>
      <vt:lpstr>PowerPoint Presentation</vt:lpstr>
      <vt:lpstr>at-a-glance </vt:lpstr>
      <vt:lpstr>Integrated approach to accelerated quantum computing</vt:lpstr>
      <vt:lpstr> QCCD Trapped-Ion Architecture </vt:lpstr>
      <vt:lpstr>Physical Implementation </vt:lpstr>
      <vt:lpstr>QCCD Architecture Differentiating Features </vt:lpstr>
      <vt:lpstr>H-Series Commercial Quantum Processing Units</vt:lpstr>
      <vt:lpstr>H2: The Most Benchmarked. The Highest Performing. </vt:lpstr>
      <vt:lpstr>Some HEP works on H-series</vt:lpstr>
      <vt:lpstr>Example of workflow used for (2+1)D QED calculation</vt:lpstr>
      <vt:lpstr>Development roadmap</vt:lpstr>
      <vt:lpstr>Quantinuum HELIOS: On-premise As a Service </vt:lpstr>
      <vt:lpstr>Access to Quantinuum H-series 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Jack Ross</dc:creator>
  <cp:lastModifiedBy>Enrico Rinaldi</cp:lastModifiedBy>
  <cp:revision>1</cp:revision>
  <dcterms:created xsi:type="dcterms:W3CDTF">2024-03-20T18:16:48Z</dcterms:created>
  <dcterms:modified xsi:type="dcterms:W3CDTF">2025-01-24T08:19:24Z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0x0101006B5595FC7A6D9F42AE270D4A792D29AC</vt:lpwstr>
  </property>
  <property fmtid="{D5CDD505-2E9C-101B-9397-08002B2CF9AE}" pid="3" name="MediaServiceImageTags">
    <vt:lpwstr/>
  </property>
  <property fmtid="{D5CDD505-2E9C-101B-9397-08002B2CF9AE}" pid="4" name="MSIP_Label_8b1bbd36-a35d-4467-bd84-1be8d0064c8e_Enabled">
    <vt:lpwstr>true</vt:lpwstr>
  </property>
  <property fmtid="{D5CDD505-2E9C-101B-9397-08002B2CF9AE}" pid="5" name="MSIP_Label_8b1bbd36-a35d-4467-bd84-1be8d0064c8e_SetDate">
    <vt:lpwstr>2025-01-24T08:18:53Z</vt:lpwstr>
  </property>
  <property fmtid="{D5CDD505-2E9C-101B-9397-08002B2CF9AE}" pid="6" name="MSIP_Label_8b1bbd36-a35d-4467-bd84-1be8d0064c8e_Method">
    <vt:lpwstr>Privileged</vt:lpwstr>
  </property>
  <property fmtid="{D5CDD505-2E9C-101B-9397-08002B2CF9AE}" pid="7" name="MSIP_Label_8b1bbd36-a35d-4467-bd84-1be8d0064c8e_Name">
    <vt:lpwstr>Public</vt:lpwstr>
  </property>
  <property fmtid="{D5CDD505-2E9C-101B-9397-08002B2CF9AE}" pid="8" name="MSIP_Label_8b1bbd36-a35d-4467-bd84-1be8d0064c8e_SiteId">
    <vt:lpwstr>94c4857e-1130-4ab8-8eac-069b40c9db20</vt:lpwstr>
  </property>
  <property fmtid="{D5CDD505-2E9C-101B-9397-08002B2CF9AE}" pid="9" name="MSIP_Label_8b1bbd36-a35d-4467-bd84-1be8d0064c8e_ActionId">
    <vt:lpwstr>779c4a54-8b12-43f7-82bd-371ca4957c55</vt:lpwstr>
  </property>
  <property fmtid="{D5CDD505-2E9C-101B-9397-08002B2CF9AE}" pid="10" name="MSIP_Label_8b1bbd36-a35d-4467-bd84-1be8d0064c8e_ContentBits">
    <vt:lpwstr>0</vt:lpwstr>
  </property>
  <property fmtid="{D5CDD505-2E9C-101B-9397-08002B2CF9AE}" pid="11" name="MSIP_Label_8b1bbd36-a35d-4467-bd84-1be8d0064c8e_Tag">
    <vt:lpwstr>50, 0, 1, 1</vt:lpwstr>
  </property>
</Properties>
</file>