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962" r:id="rId1"/>
  </p:sldMasterIdLst>
  <p:notesMasterIdLst>
    <p:notesMasterId r:id="rId8"/>
  </p:notesMasterIdLst>
  <p:handoutMasterIdLst>
    <p:handoutMasterId r:id="rId9"/>
  </p:handoutMasterIdLst>
  <p:sldIdLst>
    <p:sldId id="399" r:id="rId2"/>
    <p:sldId id="472" r:id="rId3"/>
    <p:sldId id="473" r:id="rId4"/>
    <p:sldId id="474" r:id="rId5"/>
    <p:sldId id="475" r:id="rId6"/>
    <p:sldId id="476" r:id="rId7"/>
  </p:sldIdLst>
  <p:sldSz cx="24387175" cy="13716000"/>
  <p:notesSz cx="6858000" cy="9144000"/>
  <p:defaultTextStyle>
    <a:defPPr>
      <a:defRPr lang="en-US"/>
    </a:defPPr>
    <a:lvl1pPr marL="0" algn="l" defTabSz="182937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688" algn="l" defTabSz="182937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9379" algn="l" defTabSz="182937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4068" algn="l" defTabSz="182937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8759" algn="l" defTabSz="182937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3447" algn="l" defTabSz="182937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8138" algn="l" defTabSz="182937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2827" algn="l" defTabSz="182937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7518" algn="l" defTabSz="182937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lides" id="{4700659D-582D-3B47-8AF6-59C9324AA29A}">
          <p14:sldIdLst>
            <p14:sldId id="399"/>
            <p14:sldId id="472"/>
            <p14:sldId id="473"/>
            <p14:sldId id="474"/>
            <p14:sldId id="475"/>
            <p14:sldId id="4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chary Anderson" initials="ZA" lastIdx="26" clrIdx="0">
    <p:extLst>
      <p:ext uri="{19B8F6BF-5375-455C-9EA6-DF929625EA0E}">
        <p15:presenceInfo xmlns:p15="http://schemas.microsoft.com/office/powerpoint/2012/main" userId="S::zanderson@vsapartners.com::b6da4b55-2f36-4779-ba8b-606d779a32e3" providerId="AD"/>
      </p:ext>
    </p:extLst>
  </p:cmAuthor>
  <p:cmAuthor id="2" name="Liz Sadler" initials="LS" lastIdx="36" clrIdx="1">
    <p:extLst>
      <p:ext uri="{19B8F6BF-5375-455C-9EA6-DF929625EA0E}">
        <p15:presenceInfo xmlns:p15="http://schemas.microsoft.com/office/powerpoint/2012/main" userId="Liz Sadl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/>
    <p:restoredTop sz="96327"/>
  </p:normalViewPr>
  <p:slideViewPr>
    <p:cSldViewPr snapToGrid="0" snapToObjects="1">
      <p:cViewPr varScale="1">
        <p:scale>
          <a:sx n="56" d="100"/>
          <a:sy n="56" d="100"/>
        </p:scale>
        <p:origin x="560" y="176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219456" y="8705088"/>
            <a:ext cx="338328" cy="2286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pPr algn="l"/>
            <a:fld id="{614B4878-71CB-8F40-B9DD-F26F1F6CA014}" type="slidenum">
              <a:rPr lang="en-US" sz="600" smtClean="0">
                <a:solidFill>
                  <a:schemeClr val="bg1"/>
                </a:solidFill>
                <a:latin typeface="IBM Plex Sans Light" panose="020B0503050203000203" pitchFamily="34" charset="0"/>
                <a:ea typeface="IBM Plex Sans Light" charset="0"/>
                <a:cs typeface="IBM Plex Sans Light" charset="0"/>
              </a:rPr>
              <a:pPr algn="l"/>
              <a:t>‹#›</a:t>
            </a:fld>
            <a:endParaRPr lang="en-US" sz="600">
              <a:solidFill>
                <a:schemeClr val="bg1"/>
              </a:solidFill>
              <a:latin typeface="IBM Plex Sans Light" panose="020B0503050203000203" pitchFamily="34" charset="0"/>
              <a:ea typeface="IBM Plex Sans Light" charset="0"/>
              <a:cs typeface="IBM Plex Sans Light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30936" y="8705088"/>
            <a:ext cx="3657600" cy="2286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en-US" sz="600">
                <a:solidFill>
                  <a:schemeClr val="bg1"/>
                </a:solidFill>
                <a:latin typeface="IBM Plex Sans Light" panose="020B0503050203000203" pitchFamily="34" charset="0"/>
                <a:ea typeface="IBM Plex Sans Light" charset="0"/>
                <a:cs typeface="IBM Plex Sans Light" charset="0"/>
              </a:rPr>
              <a:t>Group Name / DOC ID / Month XX, 2022 / © 2022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44802781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6710" y="228600"/>
            <a:ext cx="6419088" cy="361232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8" name="Notes Placeholder 7">
            <a:extLst>
              <a:ext uri="{FF2B5EF4-FFF2-40B4-BE49-F238E27FC236}">
                <a16:creationId xmlns:a16="http://schemas.microsoft.com/office/drawing/2014/main" id="{6ABF5568-9620-E34F-9423-054ABD0598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06710" y="4087090"/>
            <a:ext cx="6419088" cy="4320309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300216" y="8705088"/>
            <a:ext cx="338328" cy="2286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600" b="0" i="0">
                <a:solidFill>
                  <a:schemeClr val="bg1"/>
                </a:solidFill>
                <a:latin typeface="IBM Plex Sans Light" panose="020B0503050203000203" pitchFamily="34" charset="0"/>
                <a:ea typeface="IBM Plex Sans Light" panose="020B0503050203000203" pitchFamily="34" charset="0"/>
                <a:cs typeface="IBM Plex Sans Light" panose="020B0503050203000203" pitchFamily="34" charset="0"/>
              </a:defRPr>
            </a:lvl1pPr>
          </a:lstStyle>
          <a:p>
            <a:fld id="{6E2E38B8-B0B4-AD41-AC6E-B781F46A9F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19456" y="8705088"/>
            <a:ext cx="3657600" cy="2286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600" b="0" i="0">
                <a:solidFill>
                  <a:schemeClr val="bg1"/>
                </a:solidFill>
                <a:latin typeface="IBM Plex Sans Light" panose="020B0503050203000203" pitchFamily="34" charset="0"/>
                <a:ea typeface="IBM Plex Sans Light" panose="020B0503050203000203" pitchFamily="34" charset="0"/>
                <a:cs typeface="IBM Plex Sans Light" panose="020B0503050203000203" pitchFamily="34" charset="0"/>
              </a:defRPr>
            </a:lvl1pPr>
          </a:lstStyle>
          <a:p>
            <a:r>
              <a:rPr lang="en-US"/>
              <a:t>Footer</a:t>
            </a:r>
          </a:p>
        </p:txBody>
      </p:sp>
    </p:spTree>
    <p:extLst>
      <p:ext uri="{BB962C8B-B14F-4D97-AF65-F5344CB8AC3E}">
        <p14:creationId xmlns:p14="http://schemas.microsoft.com/office/powerpoint/2010/main" val="79159858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2438522" rtl="0" eaLnBrk="1" latinLnBrk="0" hangingPunct="1">
      <a:lnSpc>
        <a:spcPct val="110000"/>
      </a:lnSpc>
      <a:spcBef>
        <a:spcPts val="0"/>
      </a:spcBef>
      <a:defRPr sz="1200" b="0" i="0" kern="1200">
        <a:solidFill>
          <a:schemeClr val="bg1"/>
        </a:solidFill>
        <a:latin typeface="IBM Plex Sans Light" panose="020B0503050203000203" pitchFamily="34" charset="0"/>
        <a:ea typeface="+mn-ea"/>
        <a:cs typeface="+mn-cs"/>
      </a:defRPr>
    </a:lvl1pPr>
    <a:lvl2pPr marL="465690" indent="-452991" algn="l" defTabSz="2438522" rtl="0" eaLnBrk="1" latinLnBrk="0" hangingPunct="1">
      <a:lnSpc>
        <a:spcPct val="110000"/>
      </a:lnSpc>
      <a:spcBef>
        <a:spcPts val="0"/>
      </a:spcBef>
      <a:buFont typeface="IBM Plex Sans"/>
      <a:buChar char="–"/>
      <a:tabLst/>
      <a:defRPr sz="1200" b="0" i="0" kern="1200">
        <a:solidFill>
          <a:schemeClr val="bg1"/>
        </a:solidFill>
        <a:latin typeface="IBM Plex Sans Light" panose="020B0503050203000203" pitchFamily="34" charset="0"/>
        <a:ea typeface="+mn-ea"/>
        <a:cs typeface="+mn-cs"/>
      </a:defRPr>
    </a:lvl2pPr>
    <a:lvl3pPr marL="926638" indent="-463319" algn="l" defTabSz="2438522" rtl="0" eaLnBrk="1" latinLnBrk="0" hangingPunct="1">
      <a:lnSpc>
        <a:spcPct val="110000"/>
      </a:lnSpc>
      <a:spcBef>
        <a:spcPts val="0"/>
      </a:spcBef>
      <a:buFont typeface="IBM Plex Sans Light" panose="020B0604020202020204" pitchFamily="34" charset="0"/>
      <a:buChar char="•"/>
      <a:tabLst/>
      <a:defRPr sz="1200" b="0" i="0" kern="1200">
        <a:solidFill>
          <a:schemeClr val="bg1"/>
        </a:solidFill>
        <a:latin typeface="IBM Plex Sans Light" panose="020B0503050203000203" pitchFamily="34" charset="0"/>
        <a:ea typeface="+mn-ea"/>
        <a:cs typeface="+mn-cs"/>
      </a:defRPr>
    </a:lvl3pPr>
    <a:lvl4pPr marL="1682580" indent="-463319" algn="l" defTabSz="2438522" rtl="0" eaLnBrk="1" latinLnBrk="0" hangingPunct="1">
      <a:lnSpc>
        <a:spcPct val="110000"/>
      </a:lnSpc>
      <a:spcBef>
        <a:spcPts val="0"/>
      </a:spcBef>
      <a:buFont typeface="IBM Plex Sans Light"/>
      <a:buChar char="–"/>
      <a:tabLst/>
      <a:defRPr sz="1200" b="0" i="0" kern="1200">
        <a:solidFill>
          <a:schemeClr val="bg1"/>
        </a:solidFill>
        <a:latin typeface="IBM Plex Sans Light" panose="020B0503050203000203" pitchFamily="34" charset="0"/>
        <a:ea typeface="+mn-ea"/>
        <a:cs typeface="+mn-cs"/>
      </a:defRPr>
    </a:lvl4pPr>
    <a:lvl5pPr marL="465690" marR="0" indent="-452991" algn="l" defTabSz="2438522" rtl="0" eaLnBrk="1" fontAlgn="base" latinLnBrk="0" hangingPunct="1">
      <a:lnSpc>
        <a:spcPct val="100000"/>
      </a:lnSpc>
      <a:spcBef>
        <a:spcPts val="1600"/>
      </a:spcBef>
      <a:spcAft>
        <a:spcPct val="0"/>
      </a:spcAft>
      <a:buClr>
        <a:srgbClr val="000000"/>
      </a:buClr>
      <a:buSzTx/>
      <a:buFont typeface="IBM Plex Sans Light" charset="-120"/>
      <a:buChar char="»"/>
      <a:tabLst/>
      <a:defRPr sz="2000" b="0" i="0" kern="1200">
        <a:solidFill>
          <a:schemeClr val="bg1"/>
        </a:solidFill>
        <a:latin typeface="IBM Plex Sans Light" panose="020B0503050203000203" pitchFamily="34" charset="0"/>
        <a:ea typeface="+mn-ea"/>
        <a:cs typeface="+mn-cs"/>
      </a:defRPr>
    </a:lvl5pPr>
    <a:lvl6pPr marL="6096305" algn="l" defTabSz="2438522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7315566" algn="l" defTabSz="2438522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8534827" algn="l" defTabSz="2438522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9754088" algn="l" defTabSz="2438522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6375" y="228600"/>
            <a:ext cx="6419850" cy="3611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2E38B8-B0B4-AD41-AC6E-B781F46A9FD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</p:spTree>
    <p:extLst>
      <p:ext uri="{BB962C8B-B14F-4D97-AF65-F5344CB8AC3E}">
        <p14:creationId xmlns:p14="http://schemas.microsoft.com/office/powerpoint/2010/main" val="2930823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, imag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 descr="Place imagery here">
            <a:extLst>
              <a:ext uri="{FF2B5EF4-FFF2-40B4-BE49-F238E27FC236}">
                <a16:creationId xmlns:a16="http://schemas.microsoft.com/office/drawing/2014/main" id="{EA7055A2-0B5C-73F2-C2DB-FC7245A7AB3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24387175" cy="12001500"/>
          </a:xfrm>
          <a:solidFill>
            <a:srgbClr val="E0E0E0"/>
          </a:solidFill>
        </p:spPr>
        <p:txBody>
          <a:bodyPr anchor="ctr"/>
          <a:lstStyle>
            <a:lvl1pPr algn="ct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Place imagery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B36957-63E4-1587-AB6D-C18AE4E0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11050588" cy="6288087"/>
          </a:xfrm>
        </p:spPr>
        <p:txBody>
          <a:bodyPr/>
          <a:lstStyle>
            <a:lvl1pPr>
              <a:lnSpc>
                <a:spcPct val="100000"/>
              </a:lnSpc>
              <a:defRPr sz="8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404A9AD-5866-6BA4-C928-31A5F88EF1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6072" y="12088368"/>
            <a:ext cx="4937887" cy="1143000"/>
          </a:xfrm>
        </p:spPr>
        <p:txBody>
          <a:bodyPr anchor="b"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4A8A02-E5FB-018D-1574-2015680C3A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71501" y="12084739"/>
            <a:ext cx="4937887" cy="1143000"/>
          </a:xfrm>
        </p:spPr>
        <p:txBody>
          <a:bodyPr anchor="b"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8" name="Picture 7" descr="IBM 8-bar logo">
            <a:extLst>
              <a:ext uri="{FF2B5EF4-FFF2-40B4-BE49-F238E27FC236}">
                <a16:creationId xmlns:a16="http://schemas.microsoft.com/office/drawing/2014/main" id="{418F6040-10C6-A4A5-7C1E-09A9F553C0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79951" y="12526963"/>
            <a:ext cx="1638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79518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, stand-al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36957-63E4-1587-AB6D-C18AE4E0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420624"/>
            <a:ext cx="14662150" cy="9717087"/>
          </a:xfrm>
        </p:spPr>
        <p:txBody>
          <a:bodyPr/>
          <a:lstStyle>
            <a:lvl1pPr>
              <a:lnSpc>
                <a:spcPct val="100000"/>
              </a:lnSpc>
              <a:defRPr sz="8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1FCFA7EA-8E9F-E01B-AB9C-B7BE7D3D11E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12510822-3D1B-0CFC-3FF0-1E55DA550F8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0319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, 2 callouts, vertic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D5E03B0-C633-E81D-0D42-3FCCAFD64B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6072" y="576072"/>
            <a:ext cx="7623175" cy="628808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1pPr>
            <a:lvl2pPr marL="402336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2pPr>
            <a:lvl3pPr marL="804672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3pPr>
            <a:lvl4pPr marL="1115568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B20D7FD-6784-59C5-938D-4728A153F5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072" y="9299448"/>
            <a:ext cx="11050588" cy="3543300"/>
          </a:xfrm>
        </p:spPr>
        <p:txBody>
          <a:bodyPr anchor="b"/>
          <a:lstStyle>
            <a:lvl1pPr>
              <a:lnSpc>
                <a:spcPct val="90000"/>
              </a:lnSpc>
              <a:spcBef>
                <a:spcPts val="0"/>
              </a:spcBef>
              <a:defRPr sz="25800" b="0" i="0">
                <a:solidFill>
                  <a:schemeClr val="accent1"/>
                </a:solidFill>
                <a:latin typeface="IBM Plex Sans ExtLt" panose="020B0303050203000203" pitchFamily="34" charset="0"/>
              </a:defRPr>
            </a:lvl1pPr>
          </a:lstStyle>
          <a:p>
            <a:r>
              <a:rPr lang="en-US" dirty="0"/>
              <a:t>↗︎00M</a:t>
            </a:r>
          </a:p>
        </p:txBody>
      </p:sp>
      <p:cxnSp>
        <p:nvCxnSpPr>
          <p:cNvPr id="9" name="Straight Connector 8" descr="Vertical column divider">
            <a:extLst>
              <a:ext uri="{FF2B5EF4-FFF2-40B4-BE49-F238E27FC236}">
                <a16:creationId xmlns:a16="http://schemas.microsoft.com/office/drawing/2014/main" id="{1C44518A-7FBB-67DA-E35B-8BC0AAFC6062}"/>
              </a:ext>
            </a:extLst>
          </p:cNvPr>
          <p:cNvCxnSpPr/>
          <p:nvPr userDrawn="1"/>
        </p:nvCxnSpPr>
        <p:spPr bwMode="auto">
          <a:xfrm>
            <a:off x="12193587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7285B0-4A1E-8885-0C0E-77D0ECA9CA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63500" y="576072"/>
            <a:ext cx="7620000" cy="628808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1pPr>
            <a:lvl2pPr marL="402336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2pPr>
            <a:lvl3pPr marL="804672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3pPr>
            <a:lvl4pPr marL="1115568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F395CBF-E65B-9A42-BAE5-C2B2BD9B7B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63500" y="9296400"/>
            <a:ext cx="11049000" cy="3543300"/>
          </a:xfrm>
        </p:spPr>
        <p:txBody>
          <a:bodyPr anchor="b"/>
          <a:lstStyle>
            <a:lvl1pPr>
              <a:lnSpc>
                <a:spcPct val="90000"/>
              </a:lnSpc>
              <a:spcBef>
                <a:spcPts val="0"/>
              </a:spcBef>
              <a:defRPr sz="25800" b="0" i="0">
                <a:solidFill>
                  <a:schemeClr val="accent1"/>
                </a:solidFill>
                <a:latin typeface="IBM Plex Sans ExtLt" panose="020B0303050203000203" pitchFamily="34" charset="0"/>
              </a:defRPr>
            </a:lvl1pPr>
          </a:lstStyle>
          <a:p>
            <a:r>
              <a:rPr lang="en-US" dirty="0"/>
              <a:t>+00%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8F3E002C-97C5-3260-CB49-7E93DF3397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160DC6C8-AF18-F14B-A164-C49B271F59A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7819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, 3 callouts, vertic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6D02D-89A9-0455-FACB-7B6D03346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2859088"/>
          </a:xfrm>
        </p:spPr>
        <p:txBody>
          <a:bodyPr/>
          <a:lstStyle>
            <a:lvl1pPr>
              <a:lnSpc>
                <a:spcPct val="11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BB79390-98CC-5F62-D373-F6646F767DD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67500" y="429768"/>
            <a:ext cx="4951413" cy="1907912"/>
          </a:xfrm>
        </p:spPr>
        <p:txBody>
          <a:bodyPr/>
          <a:lstStyle>
            <a:lvl1pPr>
              <a:lnSpc>
                <a:spcPct val="90000"/>
              </a:lnSpc>
              <a:defRPr sz="13000">
                <a:solidFill>
                  <a:schemeClr val="accent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DE7F16-A938-0D17-3BFA-034F142A80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67500" y="2333068"/>
            <a:ext cx="4951413" cy="967304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516E6B1-7020-1EA5-CDD4-B1FC6CE2740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768263" y="426481"/>
            <a:ext cx="4949825" cy="1906588"/>
          </a:xfrm>
        </p:spPr>
        <p:txBody>
          <a:bodyPr/>
          <a:lstStyle>
            <a:lvl1pPr>
              <a:lnSpc>
                <a:spcPct val="90000"/>
              </a:lnSpc>
              <a:defRPr sz="1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F3FD8FB-143C-CB66-123C-0495EB1C33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3500" y="2334654"/>
            <a:ext cx="4953000" cy="9666845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C11D906-6DD0-910D-48BA-0C197C90AA4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859500" y="429654"/>
            <a:ext cx="4949825" cy="1903413"/>
          </a:xfrm>
        </p:spPr>
        <p:txBody>
          <a:bodyPr/>
          <a:lstStyle>
            <a:lvl1pPr>
              <a:lnSpc>
                <a:spcPct val="90000"/>
              </a:lnSpc>
              <a:defRPr sz="1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00%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A1063D1-FD79-491C-791B-87858EA0CB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59500" y="2333067"/>
            <a:ext cx="4953000" cy="9666845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7E465D-4B5F-2DAE-57C4-590983308A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67500" y="12042775"/>
            <a:ext cx="4951413" cy="1143000"/>
          </a:xfrm>
        </p:spPr>
        <p:txBody>
          <a:bodyPr anchor="b"/>
          <a:lstStyle>
            <a:lvl1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46304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292608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438912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15DBF980-9C8F-3F7A-E896-C207BA2781B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85A7B871-06B9-0A3F-4D1D-A14D572C268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6805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, 2 callouts, horizont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48808-B77B-7E67-E7EA-BCC945D4D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4675" y="402336"/>
            <a:ext cx="4949825" cy="5335588"/>
          </a:xfrm>
        </p:spPr>
        <p:txBody>
          <a:bodyPr/>
          <a:lstStyle>
            <a:lvl1pPr>
              <a:lnSpc>
                <a:spcPct val="100000"/>
              </a:lnSpc>
              <a:defRPr sz="8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+000%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378CF2-9CD6-2749-A489-08A4608D0B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67500" y="402336"/>
            <a:ext cx="11049000" cy="533558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1pPr>
            <a:lvl2pPr marL="786384" indent="-786384"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2pPr>
            <a:lvl3pPr marL="1499616" indent="-786384"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3pPr>
            <a:lvl4pPr marL="2286000" indent="-786384"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0" name="Straight Connector 9" descr="Horizontal row divider">
            <a:extLst>
              <a:ext uri="{FF2B5EF4-FFF2-40B4-BE49-F238E27FC236}">
                <a16:creationId xmlns:a16="http://schemas.microsoft.com/office/drawing/2014/main" id="{3D81813D-DA09-FCA0-D570-1E2D428C59E9}"/>
              </a:ext>
            </a:extLst>
          </p:cNvPr>
          <p:cNvCxnSpPr/>
          <p:nvPr userDrawn="1"/>
        </p:nvCxnSpPr>
        <p:spPr bwMode="auto">
          <a:xfrm>
            <a:off x="568325" y="6096000"/>
            <a:ext cx="23244175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16C1F9D-1D2C-5BDA-E821-35CB4A8708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4675" y="6477000"/>
            <a:ext cx="4949825" cy="5334000"/>
          </a:xfrm>
        </p:spPr>
        <p:txBody>
          <a:bodyPr/>
          <a:lstStyle>
            <a:lvl1pPr>
              <a:lnSpc>
                <a:spcPct val="100000"/>
              </a:lnSpc>
              <a:defRPr sz="86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defRPr sz="8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defRPr sz="86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defRPr sz="86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 sz="8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+000M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C97FE8A-75E3-6FC8-02DD-50E0A4C8C9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67500" y="6477000"/>
            <a:ext cx="110490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1pPr>
            <a:lvl2pPr marL="786384" indent="-786384"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2pPr>
            <a:lvl3pPr marL="1499616" indent="-786384"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3pPr>
            <a:lvl4pPr marL="2286000" indent="-786384"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86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0837D060-1DA4-2AC5-AC63-E1AFDD16370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B3EE9E1A-5619-752E-836B-A127FD2C7D7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6443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, 3 callouts, horizont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6D02D-89A9-0455-FACB-7B6D03346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2859088"/>
          </a:xfrm>
        </p:spPr>
        <p:txBody>
          <a:bodyPr/>
          <a:lstStyle>
            <a:lvl1pPr>
              <a:lnSpc>
                <a:spcPct val="11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BB79390-98CC-5F62-D373-F6646F767DD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67500" y="411480"/>
            <a:ext cx="4951413" cy="2859087"/>
          </a:xfrm>
        </p:spPr>
        <p:txBody>
          <a:bodyPr/>
          <a:lstStyle>
            <a:lvl1pPr>
              <a:lnSpc>
                <a:spcPct val="90000"/>
              </a:lnSpc>
              <a:defRPr sz="13000">
                <a:solidFill>
                  <a:schemeClr val="accent1"/>
                </a:solidFill>
              </a:defRPr>
            </a:lvl1pPr>
            <a:lvl2pPr marL="0" indent="0">
              <a:buNone/>
              <a:defRPr/>
            </a:lvl2pPr>
          </a:lstStyle>
          <a:p>
            <a:r>
              <a:rPr lang="en-US" dirty="0"/>
              <a:t>00%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DE7F16-A938-0D17-3BFA-034F142A80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763500" y="576072"/>
            <a:ext cx="7620000" cy="28590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7" name="Straight Connector 16" descr="Horizontal row divider">
            <a:extLst>
              <a:ext uri="{FF2B5EF4-FFF2-40B4-BE49-F238E27FC236}">
                <a16:creationId xmlns:a16="http://schemas.microsoft.com/office/drawing/2014/main" id="{1103109C-6DA9-8F27-B4B1-EE276442E489}"/>
              </a:ext>
            </a:extLst>
          </p:cNvPr>
          <p:cNvCxnSpPr/>
          <p:nvPr userDrawn="1"/>
        </p:nvCxnSpPr>
        <p:spPr bwMode="auto">
          <a:xfrm>
            <a:off x="6667500" y="4000500"/>
            <a:ext cx="1714500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516E6B1-7020-1EA5-CDD4-B1FC6CE2740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67500" y="4187952"/>
            <a:ext cx="4951413" cy="2857506"/>
          </a:xfrm>
        </p:spPr>
        <p:txBody>
          <a:bodyPr/>
          <a:lstStyle>
            <a:lvl1pPr>
              <a:lnSpc>
                <a:spcPct val="90000"/>
              </a:lnSpc>
              <a:defRPr sz="1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00%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F3FD8FB-143C-CB66-123C-0495EB1C33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3500" y="4381500"/>
            <a:ext cx="7620000" cy="2857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5" name="Straight Connector 14" descr="Horizontal row divider">
            <a:extLst>
              <a:ext uri="{FF2B5EF4-FFF2-40B4-BE49-F238E27FC236}">
                <a16:creationId xmlns:a16="http://schemas.microsoft.com/office/drawing/2014/main" id="{687931BB-B3EF-829C-B354-B048514D5138}"/>
              </a:ext>
            </a:extLst>
          </p:cNvPr>
          <p:cNvCxnSpPr/>
          <p:nvPr userDrawn="1"/>
        </p:nvCxnSpPr>
        <p:spPr bwMode="auto">
          <a:xfrm>
            <a:off x="6667500" y="8191500"/>
            <a:ext cx="1714500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C11D906-6DD0-910D-48BA-0C197C90AA4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7501" y="8403336"/>
            <a:ext cx="4951411" cy="2857506"/>
          </a:xfrm>
        </p:spPr>
        <p:txBody>
          <a:bodyPr/>
          <a:lstStyle>
            <a:lvl1pPr>
              <a:lnSpc>
                <a:spcPct val="90000"/>
              </a:lnSpc>
              <a:defRPr sz="1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00%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A1063D1-FD79-491C-791B-87858EA0CB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63500" y="8572500"/>
            <a:ext cx="7620000" cy="2857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7E465D-4B5F-2DAE-57C4-590983308A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67500" y="12042775"/>
            <a:ext cx="4951413" cy="1143000"/>
          </a:xfrm>
        </p:spPr>
        <p:txBody>
          <a:bodyPr anchor="b"/>
          <a:lstStyle>
            <a:lvl1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defRPr sz="16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75C67502-D618-DC10-9CCC-905693ABB58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022EFDDC-A614-EFF6-CE30-E60F4DB9F75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1160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4 columns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740D-848C-40A7-AB96-E7B74E0A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1525588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17B282-9F6A-839A-442D-69BC9DF374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6072" y="3429000"/>
            <a:ext cx="4956175" cy="8572500"/>
          </a:xfrm>
        </p:spPr>
        <p:txBody>
          <a:bodyPr/>
          <a:lstStyle>
            <a:lvl1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E6C7C8-F097-FDD3-FF97-3FC4133BC6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67500" y="3429000"/>
            <a:ext cx="4951413" cy="8572500"/>
          </a:xfrm>
        </p:spPr>
        <p:txBody>
          <a:bodyPr/>
          <a:lstStyle>
            <a:lvl1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0B684B-61D6-CF9E-57FC-892D7CEE8D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3500" y="3429000"/>
            <a:ext cx="4953000" cy="8572500"/>
          </a:xfrm>
        </p:spPr>
        <p:txBody>
          <a:bodyPr/>
          <a:lstStyle>
            <a:lvl1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E0D5184-93C0-B658-7967-FBC78C38A5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59500" y="3429000"/>
            <a:ext cx="4959350" cy="8572500"/>
          </a:xfrm>
        </p:spPr>
        <p:txBody>
          <a:bodyPr/>
          <a:lstStyle>
            <a:lvl1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FBB77C83-5304-5E09-3590-D4337DA42A4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E78A9E4F-B41B-2A68-ED74-D619432AAB2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1349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4 columns, short divide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740D-848C-40A7-AB96-E7B74E0A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1525588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792CE3F-FA6A-2FE0-0146-4BFD45CF29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67500" y="576072"/>
            <a:ext cx="4956175" cy="15255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1239EA8E-6B4C-405F-E7F6-ABB450E0710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79437" y="3429000"/>
            <a:ext cx="4951413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20" name="Straight Connector 19" descr="Vertical column divider">
            <a:extLst>
              <a:ext uri="{FF2B5EF4-FFF2-40B4-BE49-F238E27FC236}">
                <a16:creationId xmlns:a16="http://schemas.microsoft.com/office/drawing/2014/main" id="{ABAB2974-AD95-0BF2-C41A-265AEF03B4F7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096000" y="3429000"/>
            <a:ext cx="0" cy="857250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E6C7C8-F097-FDD3-FF97-3FC4133BC6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67500" y="3429000"/>
            <a:ext cx="4951413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21" name="Straight Connector 20" descr="Vertical column divider">
            <a:extLst>
              <a:ext uri="{FF2B5EF4-FFF2-40B4-BE49-F238E27FC236}">
                <a16:creationId xmlns:a16="http://schemas.microsoft.com/office/drawing/2014/main" id="{CDB8CB8D-C4DB-E357-4948-59CD6A18A9DC}"/>
              </a:ext>
            </a:extLst>
          </p:cNvPr>
          <p:cNvCxnSpPr/>
          <p:nvPr userDrawn="1"/>
        </p:nvCxnSpPr>
        <p:spPr bwMode="auto">
          <a:xfrm>
            <a:off x="12188952" y="3429000"/>
            <a:ext cx="0" cy="8577072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0B684B-61D6-CF9E-57FC-892D7CEE8D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3500" y="3429000"/>
            <a:ext cx="4953000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22" name="Straight Connector 21" descr="Vertical column divider">
            <a:extLst>
              <a:ext uri="{FF2B5EF4-FFF2-40B4-BE49-F238E27FC236}">
                <a16:creationId xmlns:a16="http://schemas.microsoft.com/office/drawing/2014/main" id="{8B5887E5-28C4-AA99-EBD5-E34B88F46F25}"/>
              </a:ext>
            </a:extLst>
          </p:cNvPr>
          <p:cNvCxnSpPr/>
          <p:nvPr userDrawn="1"/>
        </p:nvCxnSpPr>
        <p:spPr bwMode="auto">
          <a:xfrm>
            <a:off x="18288000" y="3429000"/>
            <a:ext cx="0" cy="8577072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E0D5184-93C0-B658-7967-FBC78C38A5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59500" y="3429000"/>
            <a:ext cx="4959350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769EE7B3-BC6A-6676-8FA2-607F9B08DA3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DB52D7E1-3828-A1B9-9239-637B1E2A543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31023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4 columns, dividers, headli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740D-848C-40A7-AB96-E7B74E0A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1525588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cxnSp>
        <p:nvCxnSpPr>
          <p:cNvPr id="14" name="Straight Connector 13" descr="Vertical column divider">
            <a:extLst>
              <a:ext uri="{FF2B5EF4-FFF2-40B4-BE49-F238E27FC236}">
                <a16:creationId xmlns:a16="http://schemas.microsoft.com/office/drawing/2014/main" id="{C6EB28FF-C21F-A83D-2D19-2242B76C6B09}"/>
              </a:ext>
            </a:extLst>
          </p:cNvPr>
          <p:cNvCxnSpPr/>
          <p:nvPr userDrawn="1"/>
        </p:nvCxnSpPr>
        <p:spPr bwMode="auto">
          <a:xfrm>
            <a:off x="6096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792CE3F-FA6A-2FE0-0146-4BFD45CF29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67500" y="576072"/>
            <a:ext cx="4956175" cy="15255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E6C7C8-F097-FDD3-FF97-3FC4133BC6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67500" y="3429000"/>
            <a:ext cx="4951413" cy="8572500"/>
          </a:xfrm>
        </p:spPr>
        <p:txBody>
          <a:bodyPr/>
          <a:lstStyle>
            <a:lvl1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8" name="Straight Connector 17" descr="Vertical column divider">
            <a:extLst>
              <a:ext uri="{FF2B5EF4-FFF2-40B4-BE49-F238E27FC236}">
                <a16:creationId xmlns:a16="http://schemas.microsoft.com/office/drawing/2014/main" id="{3D7A0E74-695D-C6F5-07CD-01209D58A70A}"/>
              </a:ext>
            </a:extLst>
          </p:cNvPr>
          <p:cNvCxnSpPr/>
          <p:nvPr userDrawn="1"/>
        </p:nvCxnSpPr>
        <p:spPr bwMode="auto">
          <a:xfrm>
            <a:off x="12188952" y="566928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93A9C8C-F98C-5899-BE8B-D1A544D66C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63500" y="576072"/>
            <a:ext cx="4953000" cy="15255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0B684B-61D6-CF9E-57FC-892D7CEE8D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3500" y="3429000"/>
            <a:ext cx="4953000" cy="8572500"/>
          </a:xfrm>
        </p:spPr>
        <p:txBody>
          <a:bodyPr/>
          <a:lstStyle>
            <a:lvl1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9" name="Straight Connector 18" descr="Vertical column divider">
            <a:extLst>
              <a:ext uri="{FF2B5EF4-FFF2-40B4-BE49-F238E27FC236}">
                <a16:creationId xmlns:a16="http://schemas.microsoft.com/office/drawing/2014/main" id="{19E1AC9A-B000-435B-E4BC-54B09FB7957C}"/>
              </a:ext>
            </a:extLst>
          </p:cNvPr>
          <p:cNvCxnSpPr/>
          <p:nvPr userDrawn="1"/>
        </p:nvCxnSpPr>
        <p:spPr bwMode="auto">
          <a:xfrm>
            <a:off x="18288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A62B128-D226-0D9B-89EC-51AFD07F30C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8859500" y="576072"/>
            <a:ext cx="4959350" cy="15255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E0D5184-93C0-B658-7967-FBC78C38A5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59500" y="3429000"/>
            <a:ext cx="4959350" cy="8572500"/>
          </a:xfrm>
        </p:spPr>
        <p:txBody>
          <a:bodyPr/>
          <a:lstStyle>
            <a:lvl1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E3F3A850-F28F-F30E-5505-EA11791B052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B96005D4-0874-989F-217D-8A2592F81D57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0703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4 columns, dividers, pictogram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34332-B5B5-4358-3C72-8B35F374A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2097087"/>
          </a:xfrm>
        </p:spPr>
        <p:txBody>
          <a:bodyPr/>
          <a:lstStyle>
            <a:lvl1pPr>
              <a:lnSpc>
                <a:spcPct val="110000"/>
              </a:lnSpc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9C4772-2960-241E-274D-18A4B5568D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6072" y="3429000"/>
            <a:ext cx="4956175" cy="40005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 descr="Vertical column divider">
            <a:extLst>
              <a:ext uri="{FF2B5EF4-FFF2-40B4-BE49-F238E27FC236}">
                <a16:creationId xmlns:a16="http://schemas.microsoft.com/office/drawing/2014/main" id="{4D695107-5427-4D2D-F88F-89BA74127CBF}"/>
              </a:ext>
            </a:extLst>
          </p:cNvPr>
          <p:cNvCxnSpPr/>
          <p:nvPr userDrawn="1"/>
        </p:nvCxnSpPr>
        <p:spPr bwMode="auto">
          <a:xfrm>
            <a:off x="6096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Picture Placeholder 13" descr="Place pictogram here">
            <a:extLst>
              <a:ext uri="{FF2B5EF4-FFF2-40B4-BE49-F238E27FC236}">
                <a16:creationId xmlns:a16="http://schemas.microsoft.com/office/drawing/2014/main" id="{637C5D5A-A533-DB2D-8BBE-C9DAA013CA0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67500" y="576072"/>
            <a:ext cx="1216152" cy="1216152"/>
          </a:xfrm>
        </p:spPr>
        <p:txBody>
          <a:bodyPr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Pictogram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27CF39F-F0FC-7815-2582-A13E0599B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67500" y="3429000"/>
            <a:ext cx="4951413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1pPr>
            <a:lvl2pPr marL="219456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2pPr>
            <a:lvl3pPr marL="438912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3pPr>
            <a:lvl4pPr marL="658368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8" name="Straight Connector 17" descr="Vertical column divider">
            <a:extLst>
              <a:ext uri="{FF2B5EF4-FFF2-40B4-BE49-F238E27FC236}">
                <a16:creationId xmlns:a16="http://schemas.microsoft.com/office/drawing/2014/main" id="{43B07B4A-5DB5-8126-EA79-502787053E82}"/>
              </a:ext>
            </a:extLst>
          </p:cNvPr>
          <p:cNvCxnSpPr/>
          <p:nvPr userDrawn="1"/>
        </p:nvCxnSpPr>
        <p:spPr bwMode="auto">
          <a:xfrm>
            <a:off x="12188952" y="566928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Picture Placeholder 13" descr="Place pictogram here">
            <a:extLst>
              <a:ext uri="{FF2B5EF4-FFF2-40B4-BE49-F238E27FC236}">
                <a16:creationId xmlns:a16="http://schemas.microsoft.com/office/drawing/2014/main" id="{81413BEF-DDD1-548F-409B-224DE030B67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776353" y="576072"/>
            <a:ext cx="1216152" cy="1216152"/>
          </a:xfrm>
        </p:spPr>
        <p:txBody>
          <a:bodyPr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Pictogram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68C92137-8AC3-46D8-C9A2-F6F058938B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8031" y="3429000"/>
            <a:ext cx="4942120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1pPr>
            <a:lvl2pPr marL="219456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2pPr>
            <a:lvl3pPr marL="438912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3pPr>
            <a:lvl4pPr marL="658368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9" name="Straight Connector 18" descr="Vertical column divider">
            <a:extLst>
              <a:ext uri="{FF2B5EF4-FFF2-40B4-BE49-F238E27FC236}">
                <a16:creationId xmlns:a16="http://schemas.microsoft.com/office/drawing/2014/main" id="{4D829559-0A72-8826-E06A-C6CCD39750A4}"/>
              </a:ext>
            </a:extLst>
          </p:cNvPr>
          <p:cNvCxnSpPr/>
          <p:nvPr userDrawn="1"/>
        </p:nvCxnSpPr>
        <p:spPr bwMode="auto">
          <a:xfrm>
            <a:off x="18288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Picture Placeholder 13" descr="Place pictogram here">
            <a:extLst>
              <a:ext uri="{FF2B5EF4-FFF2-40B4-BE49-F238E27FC236}">
                <a16:creationId xmlns:a16="http://schemas.microsoft.com/office/drawing/2014/main" id="{B37C3DBB-1177-5FC6-7F7F-E6C5931C962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859500" y="576072"/>
            <a:ext cx="1216152" cy="1216152"/>
          </a:xfrm>
        </p:spPr>
        <p:txBody>
          <a:bodyPr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Pictogram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AC380211-AA5F-2F8D-309F-DC766DF1EF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59501" y="3429000"/>
            <a:ext cx="4952999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1pPr>
            <a:lvl2pPr marL="219456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2pPr>
            <a:lvl3pPr marL="438912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3pPr>
            <a:lvl4pPr marL="658368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E782CF-665F-3C56-698C-16112EB19B2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D2A45AB7-102C-FBDF-94FD-99783B6A5A1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9940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1 wide column, div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740D-848C-40A7-AB96-E7B74E0A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4949825" cy="1141412"/>
          </a:xfrm>
        </p:spPr>
        <p:txBody>
          <a:bodyPr/>
          <a:lstStyle>
            <a:lvl1pPr>
              <a:lnSpc>
                <a:spcPct val="10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792CE3F-FA6A-2FE0-0146-4BFD45CF29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65976" y="384048"/>
            <a:ext cx="4956175" cy="11414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defRPr sz="2800"/>
            </a:lvl2pPr>
            <a:lvl3pPr>
              <a:spcBef>
                <a:spcPts val="0"/>
              </a:spcBef>
              <a:defRPr sz="2800"/>
            </a:lvl3pPr>
            <a:lvl4pPr>
              <a:spcBef>
                <a:spcPts val="0"/>
              </a:spcBef>
              <a:defRPr sz="2800"/>
            </a:lvl4pPr>
            <a:lvl5pPr>
              <a:spcBef>
                <a:spcPts val="0"/>
              </a:spcBef>
              <a:defRPr sz="28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E6C7C8-F097-FDD3-FF97-3FC4133BC6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67500" y="3429000"/>
            <a:ext cx="4951413" cy="8572500"/>
          </a:xfrm>
        </p:spPr>
        <p:txBody>
          <a:bodyPr/>
          <a:lstStyle>
            <a:lvl1pPr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0B684B-61D6-CF9E-57FC-892D7CEE8D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3500" y="3429000"/>
            <a:ext cx="10096500" cy="8572500"/>
          </a:xfrm>
        </p:spPr>
        <p:txBody>
          <a:bodyPr/>
          <a:lstStyle>
            <a:lvl1pPr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03B922-FA59-5165-48BF-0B57DFD6634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5C3B405E-94D1-4A09-C6BF-A66D9CBEF63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6496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,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36957-63E4-1587-AB6D-C18AE4E0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11050589" cy="4573587"/>
          </a:xfrm>
        </p:spPr>
        <p:txBody>
          <a:bodyPr/>
          <a:lstStyle>
            <a:lvl1pPr>
              <a:lnSpc>
                <a:spcPct val="100000"/>
              </a:lnSpc>
              <a:defRPr sz="8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3" name="Picture 2" descr="IBM 8-bar logo">
            <a:extLst>
              <a:ext uri="{FF2B5EF4-FFF2-40B4-BE49-F238E27FC236}">
                <a16:creationId xmlns:a16="http://schemas.microsoft.com/office/drawing/2014/main" id="{D1A09496-D938-6EB1-106C-48C5E423EA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79951" y="12526963"/>
            <a:ext cx="1638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7865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2 wide colum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46C39-902F-3DA0-AAF4-319DA8AE3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7424927" cy="1906588"/>
          </a:xfrm>
        </p:spPr>
        <p:txBody>
          <a:bodyPr/>
          <a:lstStyle>
            <a:lvl1pPr>
              <a:lnSpc>
                <a:spcPct val="11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BBA43D-8D00-4EDB-B803-D1EEE6CE2C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6072" y="3429000"/>
            <a:ext cx="10099675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32DCE7C-29C5-BC86-B154-7DD0C4F055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763500" y="3429000"/>
            <a:ext cx="10096500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A0F4B3-D63C-0D8F-2804-F97776F90E4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38EC09FB-402F-F3CE-E1D2-51583F1BCCF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4512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2 columns, larg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691A7-388D-D543-2C74-58FA1F3BC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11045825" cy="4573587"/>
          </a:xfrm>
        </p:spPr>
        <p:txBody>
          <a:bodyPr rIns="457200"/>
          <a:lstStyle>
            <a:lvl1pPr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E09569-73DF-2226-A7D7-ABBE84A470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63500" y="576072"/>
            <a:ext cx="4953000" cy="11431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B0D0BB0-9896-0353-D972-26B687C3D8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859500" y="576072"/>
            <a:ext cx="4953000" cy="11431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54578-ECD5-347E-35A9-C3F93EB8CDF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C7A51FE3-0F54-1487-47B4-164B5B802CA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8217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2 columns, small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691A7-388D-D543-2C74-58FA1F3BC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53000" cy="4573587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E09569-73DF-2226-A7D7-ABBE84A470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63500" y="569913"/>
            <a:ext cx="4953000" cy="11431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B0D0BB0-9896-0353-D972-26B687C3D8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859500" y="569913"/>
            <a:ext cx="4953000" cy="11431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54578-ECD5-347E-35A9-C3F93EB8CDF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745FF4F8-7F82-E9C2-8046-C791019E1694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56051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2 columns, dividers, larg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E75BA-E283-08AE-B230-A89A2245C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11039476" cy="4573587"/>
          </a:xfrm>
        </p:spPr>
        <p:txBody>
          <a:bodyPr rIns="457200"/>
          <a:lstStyle>
            <a:lvl1pPr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8AF10F27-0178-9C93-8741-F0241501B4B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63500" y="576072"/>
            <a:ext cx="4953000" cy="15255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898D950-EA52-ABF9-D15D-C6C8FE9464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763500" y="3429000"/>
            <a:ext cx="4953000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7CD3DC6-7946-2D82-C3E4-10BC579C88D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8859500" y="576072"/>
            <a:ext cx="4959350" cy="15255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501ADC5-5846-FF23-F5DB-93E8D05863E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8862675" y="3429000"/>
            <a:ext cx="4953000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E734E-170F-6CE2-C852-A644ACB8F40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9BFC0CA6-CE6F-D94C-2967-FBF2240020C4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083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2 columns, dividers, small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E75BA-E283-08AE-B230-A89A2245C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6" cy="4573587"/>
          </a:xfrm>
        </p:spPr>
        <p:txBody>
          <a:bodyPr rIns="0"/>
          <a:lstStyle>
            <a:lvl1pPr>
              <a:lnSpc>
                <a:spcPct val="10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8AF10F27-0178-9C93-8741-F0241501B4B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63500" y="576072"/>
            <a:ext cx="4953000" cy="15255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898D950-EA52-ABF9-D15D-C6C8FE9464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763500" y="3429000"/>
            <a:ext cx="4953000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7CD3DC6-7946-2D82-C3E4-10BC579C88D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8859500" y="576072"/>
            <a:ext cx="4959350" cy="15255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501ADC5-5846-FF23-F5DB-93E8D05863E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8865850" y="3429000"/>
            <a:ext cx="4953000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E734E-170F-6CE2-C852-A644ACB8F40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8CF1D655-1791-BEF3-D8AA-E589057E73A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4075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2 columns, dividers, pictogram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740D-848C-40A7-AB96-E7B74E0A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4949825" cy="1141413"/>
          </a:xfrm>
        </p:spPr>
        <p:txBody>
          <a:bodyPr/>
          <a:lstStyle>
            <a:lvl1pPr>
              <a:lnSpc>
                <a:spcPct val="10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792CE3F-FA6A-2FE0-0146-4BFD45CF29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69151" y="384048"/>
            <a:ext cx="4956175" cy="11414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0"/>
              </a:spcBef>
              <a:defRPr sz="2800"/>
            </a:lvl2pPr>
            <a:lvl3pPr>
              <a:lnSpc>
                <a:spcPct val="90000"/>
              </a:lnSpc>
              <a:spcBef>
                <a:spcPts val="0"/>
              </a:spcBef>
              <a:defRPr sz="2800"/>
            </a:lvl3pPr>
            <a:lvl4pPr>
              <a:lnSpc>
                <a:spcPct val="90000"/>
              </a:lnSpc>
              <a:spcBef>
                <a:spcPts val="0"/>
              </a:spcBef>
              <a:defRPr sz="2800"/>
            </a:lvl4pPr>
            <a:lvl5pPr>
              <a:lnSpc>
                <a:spcPct val="90000"/>
              </a:lnSpc>
              <a:spcBef>
                <a:spcPts val="0"/>
              </a:spcBef>
              <a:defRPr sz="28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E6C7C8-F097-FDD3-FF97-3FC4133BC6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67500" y="3429000"/>
            <a:ext cx="4951413" cy="8572500"/>
          </a:xfrm>
        </p:spPr>
        <p:txBody>
          <a:bodyPr/>
          <a:lstStyle>
            <a:lvl1pPr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3" name="Straight Connector 12" descr="Vertical column divider">
            <a:extLst>
              <a:ext uri="{FF2B5EF4-FFF2-40B4-BE49-F238E27FC236}">
                <a16:creationId xmlns:a16="http://schemas.microsoft.com/office/drawing/2014/main" id="{202744BD-C7A4-D538-2E19-AA279C025A21}"/>
              </a:ext>
            </a:extLst>
          </p:cNvPr>
          <p:cNvCxnSpPr/>
          <p:nvPr userDrawn="1"/>
        </p:nvCxnSpPr>
        <p:spPr bwMode="auto">
          <a:xfrm>
            <a:off x="12188952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Picture Placeholder 4" descr="Place pictogram here">
            <a:extLst>
              <a:ext uri="{FF2B5EF4-FFF2-40B4-BE49-F238E27FC236}">
                <a16:creationId xmlns:a16="http://schemas.microsoft.com/office/drawing/2014/main" id="{4E8FFEFF-CCD0-A436-418A-5FB8624CCC89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2763500" y="576072"/>
            <a:ext cx="1216152" cy="1214462"/>
          </a:xfrm>
        </p:spPr>
        <p:txBody>
          <a:bodyPr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Pictogram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0B684B-61D6-CF9E-57FC-892D7CEE8D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7638" y="3429000"/>
            <a:ext cx="4953000" cy="8572500"/>
          </a:xfrm>
        </p:spPr>
        <p:txBody>
          <a:bodyPr/>
          <a:lstStyle>
            <a:lvl1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4" name="Straight Connector 13" descr="Vertical column divider">
            <a:extLst>
              <a:ext uri="{FF2B5EF4-FFF2-40B4-BE49-F238E27FC236}">
                <a16:creationId xmlns:a16="http://schemas.microsoft.com/office/drawing/2014/main" id="{ADCE883F-3781-7F7E-8236-8BB5CEBAD77C}"/>
              </a:ext>
            </a:extLst>
          </p:cNvPr>
          <p:cNvCxnSpPr/>
          <p:nvPr userDrawn="1"/>
        </p:nvCxnSpPr>
        <p:spPr bwMode="auto">
          <a:xfrm>
            <a:off x="18288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icture Placeholder 11" descr="Place pictogram here">
            <a:extLst>
              <a:ext uri="{FF2B5EF4-FFF2-40B4-BE49-F238E27FC236}">
                <a16:creationId xmlns:a16="http://schemas.microsoft.com/office/drawing/2014/main" id="{484E55D7-CBB2-992D-3E77-5CB7B7CADA9C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8859500" y="576072"/>
            <a:ext cx="1217844" cy="1216152"/>
          </a:xfrm>
        </p:spPr>
        <p:txBody>
          <a:bodyPr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Pictogram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E0D5184-93C0-B658-7967-FBC78C38A5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63638" y="3429000"/>
            <a:ext cx="4959350" cy="8572500"/>
          </a:xfrm>
        </p:spPr>
        <p:txBody>
          <a:bodyPr/>
          <a:lstStyle>
            <a:lvl1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8288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36576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548640" indent="-182880"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spcBef>
                <a:spcPts val="0"/>
              </a:spcBef>
              <a:defRPr sz="20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B96A2B-2DD4-AEBB-75C4-9215E33D266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8" name="Slide Number">
            <a:extLst>
              <a:ext uri="{FF2B5EF4-FFF2-40B4-BE49-F238E27FC236}">
                <a16:creationId xmlns:a16="http://schemas.microsoft.com/office/drawing/2014/main" id="{FE28AB83-26B6-464D-000B-077BBC188616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12524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, 4 stacked wide, pictogram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 descr="Place pictogram here">
            <a:extLst>
              <a:ext uri="{FF2B5EF4-FFF2-40B4-BE49-F238E27FC236}">
                <a16:creationId xmlns:a16="http://schemas.microsoft.com/office/drawing/2014/main" id="{30AB5158-BCB8-39EE-DA85-F2CD01699F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6072" y="576072"/>
            <a:ext cx="1216152" cy="1216152"/>
          </a:xfrm>
        </p:spPr>
        <p:txBody>
          <a:bodyPr anchor="ctr"/>
          <a:lstStyle>
            <a:lvl1pPr algn="ctr">
              <a:defRPr sz="1600"/>
            </a:lvl1pPr>
          </a:lstStyle>
          <a:p>
            <a:r>
              <a:rPr lang="en-US"/>
              <a:t>Pictogram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1099CB-CB87-D5D5-506D-4B49C08161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6072" y="2478024"/>
            <a:ext cx="6670675" cy="304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1pPr>
            <a:lvl2pPr marL="402336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2pPr>
            <a:lvl3pPr marL="804672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3pPr>
            <a:lvl4pPr marL="1115568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4" name="Straight Connector 13" descr="Vertical column divider">
            <a:extLst>
              <a:ext uri="{FF2B5EF4-FFF2-40B4-BE49-F238E27FC236}">
                <a16:creationId xmlns:a16="http://schemas.microsoft.com/office/drawing/2014/main" id="{00A530A6-2F26-DA70-D0D9-6DD90453CEC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 userDrawn="1"/>
        </p:nvCxnSpPr>
        <p:spPr bwMode="auto">
          <a:xfrm>
            <a:off x="12192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Picture Placeholder 14" descr="Place pictogram here">
            <a:extLst>
              <a:ext uri="{FF2B5EF4-FFF2-40B4-BE49-F238E27FC236}">
                <a16:creationId xmlns:a16="http://schemas.microsoft.com/office/drawing/2014/main" id="{3C3730E5-61EB-7405-CC85-AB04242CDBC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763500" y="576072"/>
            <a:ext cx="1216152" cy="1216152"/>
          </a:xfrm>
        </p:spPr>
        <p:txBody>
          <a:bodyPr anchor="ctr"/>
          <a:lstStyle>
            <a:lvl1pPr algn="ctr">
              <a:defRPr sz="1600"/>
            </a:lvl1pPr>
          </a:lstStyle>
          <a:p>
            <a:r>
              <a:rPr lang="en-US"/>
              <a:t>Pictogram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C1DA3C4-E728-0E45-C91D-8EDF4B495F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763500" y="2476500"/>
            <a:ext cx="6667500" cy="304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1pPr>
            <a:lvl2pPr marL="402336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2pPr>
            <a:lvl3pPr marL="804672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3pPr>
            <a:lvl4pPr marL="1115568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6" name="Straight Connector 15" descr="Horizontal row divider">
            <a:extLst>
              <a:ext uri="{FF2B5EF4-FFF2-40B4-BE49-F238E27FC236}">
                <a16:creationId xmlns:a16="http://schemas.microsoft.com/office/drawing/2014/main" id="{9C5483A0-0E31-72CE-21C3-6248FAEBC09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 userDrawn="1"/>
        </p:nvCxnSpPr>
        <p:spPr bwMode="auto">
          <a:xfrm>
            <a:off x="568325" y="6096000"/>
            <a:ext cx="23244175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Picture Placeholder 16" descr="Place pictogram here">
            <a:extLst>
              <a:ext uri="{FF2B5EF4-FFF2-40B4-BE49-F238E27FC236}">
                <a16:creationId xmlns:a16="http://schemas.microsoft.com/office/drawing/2014/main" id="{62C94928-6A9B-2EA7-301C-71E5F2547C8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76072" y="6473951"/>
            <a:ext cx="1216152" cy="1216152"/>
          </a:xfrm>
        </p:spPr>
        <p:txBody>
          <a:bodyPr anchor="ctr"/>
          <a:lstStyle>
            <a:lvl1pPr algn="ctr">
              <a:defRPr sz="1600"/>
            </a:lvl1pPr>
          </a:lstStyle>
          <a:p>
            <a:r>
              <a:rPr lang="en-US"/>
              <a:t>Pictogram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0565063-698E-31B0-B619-B99A9A0B3D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072" y="8385048"/>
            <a:ext cx="6670676" cy="304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1pPr>
            <a:lvl2pPr marL="402336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2pPr>
            <a:lvl3pPr marL="804672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3pPr>
            <a:lvl4pPr marL="1115568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9" name="Picture Placeholder 18" descr="Place pictogram here">
            <a:extLst>
              <a:ext uri="{FF2B5EF4-FFF2-40B4-BE49-F238E27FC236}">
                <a16:creationId xmlns:a16="http://schemas.microsoft.com/office/drawing/2014/main" id="{2E840026-2FAF-826F-DCFD-3FF0082B08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763500" y="6477000"/>
            <a:ext cx="1216152" cy="1216152"/>
          </a:xfrm>
        </p:spPr>
        <p:txBody>
          <a:bodyPr anchor="ctr"/>
          <a:lstStyle>
            <a:lvl1pPr algn="ctr">
              <a:defRPr sz="1600"/>
            </a:lvl1pPr>
          </a:lstStyle>
          <a:p>
            <a:r>
              <a:rPr lang="en-US"/>
              <a:t>Pictogram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4E44FFD-1EB7-1873-F6D1-67DE839EF0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63501" y="8382000"/>
            <a:ext cx="6667500" cy="3048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1pPr>
            <a:lvl2pPr marL="402336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2pPr>
            <a:lvl3pPr marL="804672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3pPr>
            <a:lvl4pPr marL="1115568" indent="-402336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7BB90E-D2B7-D6BA-E8F5-B16C3F57F6F9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FDDCE3A8-54F6-70FC-38D0-2AF2D8AB71E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49638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, 4 stacked, small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9EF9E2-1551-8357-22BD-8C43EF5EBE3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6072" y="576072"/>
            <a:ext cx="4956175" cy="1141412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DD740D-848C-40A7-AB96-E7B74E0A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1682496"/>
            <a:ext cx="5715000" cy="2276856"/>
          </a:xfrm>
        </p:spPr>
        <p:txBody>
          <a:bodyPr/>
          <a:lstStyle>
            <a:lvl1pPr>
              <a:lnSpc>
                <a:spcPct val="11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93A9C8C-F98C-5899-BE8B-D1A544D66C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65024" y="576072"/>
            <a:ext cx="4953000" cy="51450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A62B128-D226-0D9B-89EC-51AFD07F30C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8859500" y="576072"/>
            <a:ext cx="4959350" cy="51450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DD5CF1-28D6-74AF-B345-5911CB10D45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763500" y="6667500"/>
            <a:ext cx="4953000" cy="4953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7B1C684-915C-90D4-C69F-C24979A42EF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8859500" y="6667500"/>
            <a:ext cx="4953000" cy="4953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D46B95-CF19-9C3F-1691-68ABF62095B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6CE92126-B67C-8301-95D0-A821B804399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324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, 4 stacked, larg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9EF9E2-1551-8357-22BD-8C43EF5EBE3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6072" y="576072"/>
            <a:ext cx="4956175" cy="448056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DD740D-848C-40A7-AB96-E7B74E0A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1527048"/>
            <a:ext cx="11044239" cy="2276856"/>
          </a:xfrm>
        </p:spPr>
        <p:txBody>
          <a:bodyPr rIns="457200"/>
          <a:lstStyle>
            <a:lvl1pPr>
              <a:lnSpc>
                <a:spcPct val="11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93A9C8C-F98C-5899-BE8B-D1A544D66C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63500" y="569913"/>
            <a:ext cx="4953000" cy="51450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A62B128-D226-0D9B-89EC-51AFD07F30C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8859500" y="569913"/>
            <a:ext cx="4959350" cy="51450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DD5CF1-28D6-74AF-B345-5911CB10D45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763500" y="6667500"/>
            <a:ext cx="4953000" cy="4953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7B1C684-915C-90D4-C69F-C24979A42EF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8859500" y="6667500"/>
            <a:ext cx="4953000" cy="4953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D46B95-CF19-9C3F-1691-68ABF62095B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D8351E8F-C586-866F-37A3-340B3DD347B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1061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, 4 horizontal, small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353C-7670-AC55-CDA3-888971A5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56175" cy="4573587"/>
          </a:xfrm>
        </p:spPr>
        <p:txBody>
          <a:bodyPr/>
          <a:lstStyle>
            <a:lvl1pPr>
              <a:lnSpc>
                <a:spcPct val="10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A71C2BF-857E-B291-7D82-5920AF4A52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6072" y="6656832"/>
            <a:ext cx="4949825" cy="534491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257EC586-7CBB-7AC4-C2FA-85F4BA8AA0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63241" y="6667501"/>
            <a:ext cx="4949825" cy="534491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A0ABD1EA-F6CD-F56B-B5E1-034EEB64D6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7760" y="6667501"/>
            <a:ext cx="4949825" cy="534491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0F2DD97F-E181-3C33-32D8-844B57967D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59500" y="6667501"/>
            <a:ext cx="4949825" cy="534491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76B22-9748-7A34-9D32-D77BB1B498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7D0BCD34-4CA7-388C-5244-7DC8F9F36FA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6229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, plain, business un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36957-63E4-1587-AB6D-C18AE4E0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11050588" cy="4573587"/>
          </a:xfrm>
        </p:spPr>
        <p:txBody>
          <a:bodyPr/>
          <a:lstStyle>
            <a:lvl1pPr>
              <a:lnSpc>
                <a:spcPct val="100000"/>
              </a:lnSpc>
              <a:defRPr sz="8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A2629C-3C99-5809-3D6C-46ACEB922F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72" y="12463272"/>
            <a:ext cx="11050588" cy="762000"/>
          </a:xfrm>
        </p:spPr>
        <p:txBody>
          <a:bodyPr anchor="b"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3" name="Picture 2" descr="IBM 8-bar logo">
            <a:extLst>
              <a:ext uri="{FF2B5EF4-FFF2-40B4-BE49-F238E27FC236}">
                <a16:creationId xmlns:a16="http://schemas.microsoft.com/office/drawing/2014/main" id="{6C5E26C6-9CEF-2A61-0C64-FAACB68F53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79951" y="12526963"/>
            <a:ext cx="1638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17495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, 4 horizontal, larg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353C-7670-AC55-CDA3-888971A54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11050589" cy="4573587"/>
          </a:xfrm>
        </p:spPr>
        <p:txBody>
          <a:bodyPr rIns="457200"/>
          <a:lstStyle>
            <a:lvl1pPr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A71C2BF-857E-B291-7D82-5920AF4A52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6072" y="6656832"/>
            <a:ext cx="4949825" cy="534491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257EC586-7CBB-7AC4-C2FA-85F4BA8AA0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69591" y="6667501"/>
            <a:ext cx="4949825" cy="534491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A0ABD1EA-F6CD-F56B-B5E1-034EEB64D6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67760" y="6667501"/>
            <a:ext cx="4949825" cy="534491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0F2DD97F-E181-3C33-32D8-844B57967D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59500" y="6667501"/>
            <a:ext cx="4949825" cy="534491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76B22-9748-7A34-9D32-D77BB1B498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238163DF-77AB-875A-C8AC-2F8AEABFB85F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2848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, 6 stack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740D-848C-40A7-AB96-E7B74E0A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4573588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B1D44C30-196F-B4B1-540A-E556579735D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65976" y="576072"/>
            <a:ext cx="4953000" cy="51450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93A9C8C-F98C-5899-BE8B-D1A544D66C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63500" y="576072"/>
            <a:ext cx="4953000" cy="51450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A62B128-D226-0D9B-89EC-51AFD07F30C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8859500" y="576072"/>
            <a:ext cx="4959350" cy="5145087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B1A268B-43F5-F600-93B7-6248877F5D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69151" y="6667500"/>
            <a:ext cx="4953000" cy="4953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DD5CF1-28D6-74AF-B345-5911CB10D45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763500" y="6667500"/>
            <a:ext cx="4953000" cy="4953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7B1C684-915C-90D4-C69F-C24979A42EF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8859500" y="6667500"/>
            <a:ext cx="4953000" cy="4953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 b="0" i="0">
                <a:solidFill>
                  <a:schemeClr val="tx1"/>
                </a:solidFill>
                <a:latin typeface="IBM Plex Sans Light" panose="020B040305020300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A4BD59-9F51-7E32-8659-A763D0799EB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180E7AB4-F0E4-7C09-7FE7-9F182217FE07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05609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, 6 stacked, ic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A5819-78ED-4475-16CD-65C8A2C5E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2859087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cxnSp>
        <p:nvCxnSpPr>
          <p:cNvPr id="24" name="Straight Connector 23" descr="Vertical column divider">
            <a:extLst>
              <a:ext uri="{FF2B5EF4-FFF2-40B4-BE49-F238E27FC236}">
                <a16:creationId xmlns:a16="http://schemas.microsoft.com/office/drawing/2014/main" id="{B5CBE6E3-0E18-8A57-578D-D314948AF14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 userDrawn="1"/>
        </p:nvCxnSpPr>
        <p:spPr bwMode="auto">
          <a:xfrm>
            <a:off x="6096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Picture Placeholder 15" descr="Place icon here">
            <a:extLst>
              <a:ext uri="{FF2B5EF4-FFF2-40B4-BE49-F238E27FC236}">
                <a16:creationId xmlns:a16="http://schemas.microsoft.com/office/drawing/2014/main" id="{DD1F0C48-79E5-E356-43FC-0FCF2DE89A2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67500" y="576072"/>
            <a:ext cx="402336" cy="4032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148C06-F3C6-0E95-A225-29F730DD15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67500" y="1333500"/>
            <a:ext cx="4951413" cy="3810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1pPr>
            <a:lvl2pPr marL="219456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2pPr>
            <a:lvl3pPr marL="438912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3pPr>
            <a:lvl4pPr marL="658368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28" name="Straight Connector 27" descr="Vertical column divider">
            <a:extLst>
              <a:ext uri="{FF2B5EF4-FFF2-40B4-BE49-F238E27FC236}">
                <a16:creationId xmlns:a16="http://schemas.microsoft.com/office/drawing/2014/main" id="{52FF3B59-8BBA-8C99-9D4D-743723E434F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 userDrawn="1"/>
        </p:nvCxnSpPr>
        <p:spPr bwMode="auto">
          <a:xfrm>
            <a:off x="12188952" y="566928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Picture Placeholder 15" descr="Place icon here">
            <a:extLst>
              <a:ext uri="{FF2B5EF4-FFF2-40B4-BE49-F238E27FC236}">
                <a16:creationId xmlns:a16="http://schemas.microsoft.com/office/drawing/2014/main" id="{18E9E323-0756-7849-8F52-19C58A517BD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763501" y="576072"/>
            <a:ext cx="402336" cy="4032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Icon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1FD5E03-A007-B728-4616-E05622A43A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763501" y="1333500"/>
            <a:ext cx="4953000" cy="3810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1pPr>
            <a:lvl2pPr marL="219456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2pPr>
            <a:lvl3pPr marL="438912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3pPr>
            <a:lvl4pPr marL="658368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27" name="Straight Connector 26" descr="Vertical column divider">
            <a:extLst>
              <a:ext uri="{FF2B5EF4-FFF2-40B4-BE49-F238E27FC236}">
                <a16:creationId xmlns:a16="http://schemas.microsoft.com/office/drawing/2014/main" id="{47200B05-7E36-4E03-3739-0BA98376461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 userDrawn="1"/>
        </p:nvCxnSpPr>
        <p:spPr bwMode="auto">
          <a:xfrm>
            <a:off x="18288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Picture Placeholder 15" descr="Place icon here">
            <a:extLst>
              <a:ext uri="{FF2B5EF4-FFF2-40B4-BE49-F238E27FC236}">
                <a16:creationId xmlns:a16="http://schemas.microsoft.com/office/drawing/2014/main" id="{7C3BFFDB-5499-B3D7-98B2-1ABDA7D5C9D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8859501" y="576072"/>
            <a:ext cx="402336" cy="4032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Icon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EC06719-7195-BBE7-0154-56A039A4B3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859501" y="1333500"/>
            <a:ext cx="4953000" cy="3810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1pPr>
            <a:lvl2pPr marL="219456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2pPr>
            <a:lvl3pPr marL="438912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3pPr>
            <a:lvl4pPr marL="658368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23" name="Straight Connector 22" descr="Horizontal row divider">
            <a:extLst>
              <a:ext uri="{FF2B5EF4-FFF2-40B4-BE49-F238E27FC236}">
                <a16:creationId xmlns:a16="http://schemas.microsoft.com/office/drawing/2014/main" id="{252CDB94-BA57-B58F-95F0-D406FE34BB4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096000" y="6096000"/>
            <a:ext cx="1772285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Picture Placeholder 15" descr="Place icon here">
            <a:extLst>
              <a:ext uri="{FF2B5EF4-FFF2-40B4-BE49-F238E27FC236}">
                <a16:creationId xmlns:a16="http://schemas.microsoft.com/office/drawing/2014/main" id="{C00295A2-8D30-455D-EBB9-FA7A4679193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667500" y="6694631"/>
            <a:ext cx="402336" cy="4032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Icon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704E464-B0E0-CDD0-B14B-FA6386285AE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67500" y="7429500"/>
            <a:ext cx="4951413" cy="3810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1pPr>
            <a:lvl2pPr marL="219456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2pPr>
            <a:lvl3pPr marL="438912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3pPr>
            <a:lvl4pPr marL="658368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0" name="Picture Placeholder 15" descr="Place icon here">
            <a:extLst>
              <a:ext uri="{FF2B5EF4-FFF2-40B4-BE49-F238E27FC236}">
                <a16:creationId xmlns:a16="http://schemas.microsoft.com/office/drawing/2014/main" id="{F30F0F2C-CA19-3A79-4375-EB8A00FA887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2763501" y="6694631"/>
            <a:ext cx="402336" cy="4032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Icon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96B64B8-6DA8-8704-DD30-37587B3E682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63501" y="7429500"/>
            <a:ext cx="4951413" cy="3792682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1pPr>
            <a:lvl2pPr marL="219456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2pPr>
            <a:lvl3pPr marL="438912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3pPr>
            <a:lvl4pPr marL="658368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1" name="Picture Placeholder 15" descr="Place icon here">
            <a:extLst>
              <a:ext uri="{FF2B5EF4-FFF2-40B4-BE49-F238E27FC236}">
                <a16:creationId xmlns:a16="http://schemas.microsoft.com/office/drawing/2014/main" id="{9354D8C6-F61D-3FC1-07F8-FEE730E2D7A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8859501" y="6694631"/>
            <a:ext cx="402336" cy="4032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Icon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F965C82-A0A6-A670-C10A-6073DD3549E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859501" y="7429500"/>
            <a:ext cx="4953000" cy="38100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1pPr>
            <a:lvl2pPr marL="219456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2pPr>
            <a:lvl3pPr marL="438912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3pPr>
            <a:lvl4pPr marL="658368" indent="-219456"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430D6-E733-E611-E1EF-A795D0B0362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11" name="Slide Number">
            <a:extLst>
              <a:ext uri="{FF2B5EF4-FFF2-40B4-BE49-F238E27FC236}">
                <a16:creationId xmlns:a16="http://schemas.microsoft.com/office/drawing/2014/main" id="{A0B46D22-64E6-4222-F4E2-B807A7A15287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0554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, 6 stacked, alternate, large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3E52F-EEA1-D56F-5E7A-C1983151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11039475" cy="3413126"/>
          </a:xfrm>
        </p:spPr>
        <p:txBody>
          <a:bodyPr rIns="457200"/>
          <a:lstStyle>
            <a:lvl1pPr>
              <a:lnSpc>
                <a:spcPct val="10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cxnSp>
        <p:nvCxnSpPr>
          <p:cNvPr id="20" name="Straight Connector 19" descr="Vertical column divider">
            <a:extLst>
              <a:ext uri="{FF2B5EF4-FFF2-40B4-BE49-F238E27FC236}">
                <a16:creationId xmlns:a16="http://schemas.microsoft.com/office/drawing/2014/main" id="{F764036E-86AB-0893-B72B-200B84A6BCF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 userDrawn="1"/>
        </p:nvCxnSpPr>
        <p:spPr bwMode="auto">
          <a:xfrm>
            <a:off x="12188952" y="566928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D534223-A15F-A9E6-C7FA-95FFDF117A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763500" y="576072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9" name="Straight Connector 18" descr="Vertical column divider">
            <a:extLst>
              <a:ext uri="{FF2B5EF4-FFF2-40B4-BE49-F238E27FC236}">
                <a16:creationId xmlns:a16="http://schemas.microsoft.com/office/drawing/2014/main" id="{B87B78A1-A315-98D3-1692-18AAAF4C600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 userDrawn="1"/>
        </p:nvCxnSpPr>
        <p:spPr bwMode="auto">
          <a:xfrm>
            <a:off x="18288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1675E3B-BB72-1CF2-CC6C-1977AEAF59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862675" y="576072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6" name="Straight Connector 15" descr="Horizontal row divider">
            <a:extLst>
              <a:ext uri="{FF2B5EF4-FFF2-40B4-BE49-F238E27FC236}">
                <a16:creationId xmlns:a16="http://schemas.microsoft.com/office/drawing/2014/main" id="{4F455E69-0B51-1D31-E569-651079398D3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574675" y="6096000"/>
            <a:ext cx="23244175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5681CC4-265E-A18C-1C70-60E527BC624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6072" y="6665976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8" name="Straight Connector 17" descr="Vertical column divider">
            <a:extLst>
              <a:ext uri="{FF2B5EF4-FFF2-40B4-BE49-F238E27FC236}">
                <a16:creationId xmlns:a16="http://schemas.microsoft.com/office/drawing/2014/main" id="{54C560F4-CB2D-6B04-588B-57BB4D4E6DC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096000" y="6096000"/>
            <a:ext cx="0" cy="590550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D234ED4-217E-BF9B-FDEE-0BE07F831ED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67500" y="6667500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258F0BD-A5CC-CECC-5230-86FB175FD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63500" y="6667500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D9573D61-18CF-FC91-A019-041D3206DAE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862675" y="6667500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5ACE3-ACF8-D072-E98D-B30BD47D081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25C7A71B-E65D-0A5D-606D-9F95D5AC6BE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51217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, 6 stacked, alternate, small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3E52F-EEA1-D56F-5E7A-C1983151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3413126"/>
          </a:xfrm>
        </p:spPr>
        <p:txBody>
          <a:bodyPr rIns="0"/>
          <a:lstStyle>
            <a:lvl1pPr>
              <a:lnSpc>
                <a:spcPct val="110000"/>
              </a:lnSpc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cxnSp>
        <p:nvCxnSpPr>
          <p:cNvPr id="20" name="Straight Connector 19" descr="Vertical column divider">
            <a:extLst>
              <a:ext uri="{FF2B5EF4-FFF2-40B4-BE49-F238E27FC236}">
                <a16:creationId xmlns:a16="http://schemas.microsoft.com/office/drawing/2014/main" id="{F764036E-86AB-0893-B72B-200B84A6BCF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 userDrawn="1"/>
        </p:nvCxnSpPr>
        <p:spPr bwMode="auto">
          <a:xfrm>
            <a:off x="12188952" y="566928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D534223-A15F-A9E6-C7FA-95FFDF117A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763500" y="576072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9" name="Straight Connector 18" descr="Vertical column divider">
            <a:extLst>
              <a:ext uri="{FF2B5EF4-FFF2-40B4-BE49-F238E27FC236}">
                <a16:creationId xmlns:a16="http://schemas.microsoft.com/office/drawing/2014/main" id="{B87B78A1-A315-98D3-1692-18AAAF4C600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 userDrawn="1"/>
        </p:nvCxnSpPr>
        <p:spPr bwMode="auto">
          <a:xfrm>
            <a:off x="18288000" y="569913"/>
            <a:ext cx="0" cy="11431587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1675E3B-BB72-1CF2-CC6C-1977AEAF59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862675" y="576072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6" name="Straight Connector 15" descr="Horizontal row divider">
            <a:extLst>
              <a:ext uri="{FF2B5EF4-FFF2-40B4-BE49-F238E27FC236}">
                <a16:creationId xmlns:a16="http://schemas.microsoft.com/office/drawing/2014/main" id="{4F455E69-0B51-1D31-E569-651079398D3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574675" y="6096000"/>
            <a:ext cx="23244175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5681CC4-265E-A18C-1C70-60E527BC624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0160" y="6667500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cxnSp>
        <p:nvCxnSpPr>
          <p:cNvPr id="18" name="Straight Connector 17" descr="Vertical column divider">
            <a:extLst>
              <a:ext uri="{FF2B5EF4-FFF2-40B4-BE49-F238E27FC236}">
                <a16:creationId xmlns:a16="http://schemas.microsoft.com/office/drawing/2014/main" id="{54C560F4-CB2D-6B04-588B-57BB4D4E6DC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6096000" y="6096000"/>
            <a:ext cx="0" cy="590550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D234ED4-217E-BF9B-FDEE-0BE07F831ED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67500" y="6667500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258F0BD-A5CC-CECC-5230-86FB175FD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63500" y="6667500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D9573D61-18CF-FC91-A019-041D3206DAE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862675" y="6667500"/>
            <a:ext cx="4953000" cy="4954587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5ACE3-ACF8-D072-E98D-B30BD47D081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78DA00F4-B5C9-B0CB-71F8-ED123EAA68C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216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or imagery, half, inse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D0BFE-82FD-94B0-E6D9-A9096777C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11042841" cy="1525588"/>
          </a:xfrm>
        </p:spPr>
        <p:txBody>
          <a:bodyPr/>
          <a:lstStyle>
            <a:lvl1pPr>
              <a:lnSpc>
                <a:spcPct val="110000"/>
              </a:lnSpc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8FE37E5-0FED-B2B2-3150-F02A8956CD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6072" y="3429000"/>
            <a:ext cx="11042841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3600">
                <a:solidFill>
                  <a:schemeClr val="tx1"/>
                </a:solidFill>
                <a:latin typeface="+mn-lt"/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3600">
                <a:solidFill>
                  <a:schemeClr val="tx1"/>
                </a:solidFill>
                <a:latin typeface="+mn-lt"/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3600">
                <a:solidFill>
                  <a:schemeClr val="tx1"/>
                </a:solidFill>
                <a:latin typeface="+mn-lt"/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3600">
                <a:solidFill>
                  <a:schemeClr val="tx1"/>
                </a:solidFill>
                <a:latin typeface="+mn-lt"/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5" name="Picture Placeholder 10" descr="Place imagery here">
            <a:extLst>
              <a:ext uri="{FF2B5EF4-FFF2-40B4-BE49-F238E27FC236}">
                <a16:creationId xmlns:a16="http://schemas.microsoft.com/office/drawing/2014/main" id="{468A48E8-BE84-7972-AB73-8E31C1C1349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2763500" y="569914"/>
            <a:ext cx="11049000" cy="12071666"/>
          </a:xfrm>
          <a:solidFill>
            <a:srgbClr val="E0E0E0"/>
          </a:solidFill>
        </p:spPr>
        <p:txBody>
          <a:bodyPr anchor="ctr"/>
          <a:lstStyle>
            <a:lvl1pPr algn="ct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Place imagery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77F84A-1700-568D-FF6C-C74EAF713E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en-US" b="1" dirty="0"/>
              <a:t>IBM Quantum</a:t>
            </a:r>
            <a:r>
              <a:rPr lang="en-US" dirty="0"/>
              <a:t>, </a:t>
            </a:r>
            <a:r>
              <a:rPr lang="en-US" dirty="0" err="1"/>
              <a:t>jsc@zurich.ibm.com</a:t>
            </a:r>
            <a:endParaRPr lang="en-US" dirty="0"/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A4E5298F-C807-804E-B40A-B97B12639B1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3623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or imagery, 3/4, ble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D0BFE-82FD-94B0-E6D9-A9096777C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1525588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EDE688-75EF-DA04-F0B3-24F53FFC6B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6072" y="3429000"/>
            <a:ext cx="4956175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Picture Placeholder 11" descr="Place imagery here">
            <a:extLst>
              <a:ext uri="{FF2B5EF4-FFF2-40B4-BE49-F238E27FC236}">
                <a16:creationId xmlns:a16="http://schemas.microsoft.com/office/drawing/2014/main" id="{DE390102-FDF4-C834-3F45-02B57A70ADB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0"/>
            <a:ext cx="18291175" cy="13716000"/>
          </a:xfrm>
          <a:solidFill>
            <a:srgbClr val="E0E0E0"/>
          </a:solidFill>
        </p:spPr>
        <p:txBody>
          <a:bodyPr anchor="ctr"/>
          <a:lstStyle>
            <a:lvl1pPr algn="ct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Place imagery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59113-A66F-B148-0A73-FD8B5C2B023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75B039-5865-7356-B725-0FF3C8F73E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55959" y="12896848"/>
            <a:ext cx="256541" cy="254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5442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or imagery, 3/4, inse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D0BFE-82FD-94B0-E6D9-A9096777C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1525588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8FE37E5-0FED-B2B2-3150-F02A8956CD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6072" y="3429000"/>
            <a:ext cx="4956175" cy="8572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Picture Placeholder 6" descr="Place imagery here">
            <a:extLst>
              <a:ext uri="{FF2B5EF4-FFF2-40B4-BE49-F238E27FC236}">
                <a16:creationId xmlns:a16="http://schemas.microsoft.com/office/drawing/2014/main" id="{CC70703B-65B6-4B78-8B7C-73857A06C3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67500" y="565151"/>
            <a:ext cx="17151350" cy="12579349"/>
          </a:xfrm>
          <a:solidFill>
            <a:srgbClr val="E0E0E0"/>
          </a:solidFill>
        </p:spPr>
        <p:txBody>
          <a:bodyPr anchor="ctr"/>
          <a:lstStyle>
            <a:lvl1pPr algn="ct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Place imagery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8C6A11-84D9-C1BA-F3C9-2E9D1A288B2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768506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or imagery, ble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 descr="Place imagery here">
            <a:extLst>
              <a:ext uri="{FF2B5EF4-FFF2-40B4-BE49-F238E27FC236}">
                <a16:creationId xmlns:a16="http://schemas.microsoft.com/office/drawing/2014/main" id="{F6679120-DB81-97FD-CD5A-00DC1F5E665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0"/>
            <a:ext cx="24387174" cy="13715999"/>
          </a:xfrm>
          <a:solidFill>
            <a:srgbClr val="E0E0E0"/>
          </a:solidFill>
        </p:spPr>
        <p:txBody>
          <a:bodyPr anchor="ctr"/>
          <a:lstStyle>
            <a:lvl1pPr algn="ct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Place imagery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C9F466-AC9D-B311-5655-93E326ED5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55959" y="12896848"/>
            <a:ext cx="256541" cy="2540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7091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or imagery, inse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 descr="Place imagery here">
            <a:extLst>
              <a:ext uri="{FF2B5EF4-FFF2-40B4-BE49-F238E27FC236}">
                <a16:creationId xmlns:a16="http://schemas.microsoft.com/office/drawing/2014/main" id="{34239CCE-9A38-90E1-F860-FF40FBDA240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325" y="569913"/>
            <a:ext cx="23244175" cy="12580936"/>
          </a:xfrm>
          <a:solidFill>
            <a:srgbClr val="E0E0E0"/>
          </a:solidFill>
        </p:spPr>
        <p:txBody>
          <a:bodyPr anchor="ctr"/>
          <a:lstStyle>
            <a:lvl1pPr algn="ct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Place imagery here</a:t>
            </a:r>
          </a:p>
        </p:txBody>
      </p:sp>
    </p:spTree>
    <p:extLst>
      <p:ext uri="{BB962C8B-B14F-4D97-AF65-F5344CB8AC3E}">
        <p14:creationId xmlns:p14="http://schemas.microsoft.com/office/powerpoint/2010/main" val="769490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, imagery, half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A412C-EE28-6248-612D-41BAAD7F0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10101072" cy="10479087"/>
          </a:xfrm>
        </p:spPr>
        <p:txBody>
          <a:bodyPr/>
          <a:lstStyle>
            <a:lvl1pPr>
              <a:lnSpc>
                <a:spcPct val="100000"/>
              </a:lnSpc>
              <a:defRPr sz="8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Picture Placeholder 6" descr="Place imagery here">
            <a:extLst>
              <a:ext uri="{FF2B5EF4-FFF2-40B4-BE49-F238E27FC236}">
                <a16:creationId xmlns:a16="http://schemas.microsoft.com/office/drawing/2014/main" id="{9CD5B627-E439-376E-A00C-87BAFF059F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763500" y="569913"/>
            <a:ext cx="11049000" cy="12574587"/>
          </a:xfrm>
          <a:solidFill>
            <a:srgbClr val="E0E0E0"/>
          </a:solidFill>
        </p:spPr>
        <p:txBody>
          <a:bodyPr anchor="ctr"/>
          <a:lstStyle>
            <a:lvl1pPr algn="ct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Place imagery here</a:t>
            </a:r>
          </a:p>
        </p:txBody>
      </p:sp>
      <p:pic>
        <p:nvPicPr>
          <p:cNvPr id="9" name="Picture 8" descr="IBM 8-bar logo">
            <a:extLst>
              <a:ext uri="{FF2B5EF4-FFF2-40B4-BE49-F238E27FC236}">
                <a16:creationId xmlns:a16="http://schemas.microsoft.com/office/drawing/2014/main" id="{735CD4FC-3A11-28F6-09EF-9089FE9596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850" y="12526963"/>
            <a:ext cx="1638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61400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, profiles, contributo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D0BFE-82FD-94B0-E6D9-A9096777C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1525588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7" name="Picture Placeholder 7" descr="Place bio portrait here">
            <a:extLst>
              <a:ext uri="{FF2B5EF4-FFF2-40B4-BE49-F238E27FC236}">
                <a16:creationId xmlns:a16="http://schemas.microsoft.com/office/drawing/2014/main" id="{E889D859-F4A1-3E97-F05E-8D134A25B9F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76072" y="2667000"/>
            <a:ext cx="2473325" cy="2476500"/>
          </a:xfrm>
          <a:solidFill>
            <a:srgbClr val="E0E0E0"/>
          </a:solidFill>
        </p:spPr>
        <p:txBody>
          <a:bodyPr anchor="ctr"/>
          <a:lstStyle>
            <a:lvl1pPr algn="ct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Place imagery here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31D025A0-5106-DFB0-90B1-8B366B78913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429000" y="2667000"/>
            <a:ext cx="5708650" cy="2476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Picture Placeholder 7" descr="Place bio portrait here">
            <a:extLst>
              <a:ext uri="{FF2B5EF4-FFF2-40B4-BE49-F238E27FC236}">
                <a16:creationId xmlns:a16="http://schemas.microsoft.com/office/drawing/2014/main" id="{AB8510EE-4140-AEDB-B7AB-EF1D4B72D2A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76072" y="6121400"/>
            <a:ext cx="2473325" cy="2476500"/>
          </a:xfrm>
          <a:solidFill>
            <a:srgbClr val="E0E0E0"/>
          </a:solidFill>
        </p:spPr>
        <p:txBody>
          <a:bodyPr anchor="ctr"/>
          <a:lstStyle>
            <a:lvl1pPr marL="0" marR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accent5"/>
                </a:solidFill>
              </a:defRPr>
            </a:lvl1pPr>
          </a:lstStyle>
          <a:p>
            <a:pPr marL="0" marR="0" lvl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Place imagery here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6F49A0-96BE-0B44-B1C8-17D765B10B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29000" y="6121400"/>
            <a:ext cx="5708650" cy="2476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Picture Placeholder 7" descr="Place bio portrait here">
            <a:extLst>
              <a:ext uri="{FF2B5EF4-FFF2-40B4-BE49-F238E27FC236}">
                <a16:creationId xmlns:a16="http://schemas.microsoft.com/office/drawing/2014/main" id="{3F048335-9A0B-2C1F-47A6-67051F20075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76072" y="9525000"/>
            <a:ext cx="2473325" cy="2476500"/>
          </a:xfrm>
          <a:solidFill>
            <a:srgbClr val="E0E0E0"/>
          </a:solidFill>
        </p:spPr>
        <p:txBody>
          <a:bodyPr anchor="ctr"/>
          <a:lstStyle>
            <a:lvl1pPr marL="0" marR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accent5"/>
                </a:solidFill>
              </a:defRPr>
            </a:lvl1pPr>
          </a:lstStyle>
          <a:p>
            <a:pPr marL="0" marR="0" lvl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Place imagery here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D4772377-8015-4C99-7ED3-E4475C524D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29000" y="9525001"/>
            <a:ext cx="5708650" cy="2476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3" name="Picture Placeholder 7" descr="Place bio portrait here">
            <a:extLst>
              <a:ext uri="{FF2B5EF4-FFF2-40B4-BE49-F238E27FC236}">
                <a16:creationId xmlns:a16="http://schemas.microsoft.com/office/drawing/2014/main" id="{F94AC7E0-2DC4-5DEB-8E1E-2F27996F98E6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2757150" y="2667000"/>
            <a:ext cx="2473325" cy="2476500"/>
          </a:xfrm>
          <a:solidFill>
            <a:srgbClr val="E0E0E0"/>
          </a:solidFill>
        </p:spPr>
        <p:txBody>
          <a:bodyPr anchor="ctr"/>
          <a:lstStyle>
            <a:lvl1pPr marL="0" marR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accent5"/>
                </a:solidFill>
              </a:defRPr>
            </a:lvl1pPr>
          </a:lstStyle>
          <a:p>
            <a:pPr marL="0" marR="0" lvl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Place imagery here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3E3566C7-C728-77B2-2A34-BBB83D482F5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5617825" y="2667000"/>
            <a:ext cx="5708650" cy="2476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9" name="Picture Placeholder 7" descr="Place bio portrait here">
            <a:extLst>
              <a:ext uri="{FF2B5EF4-FFF2-40B4-BE49-F238E27FC236}">
                <a16:creationId xmlns:a16="http://schemas.microsoft.com/office/drawing/2014/main" id="{A33F8C74-1D30-FEA9-4F3C-636531C8614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2757150" y="6121400"/>
            <a:ext cx="2473325" cy="2476500"/>
          </a:xfrm>
          <a:solidFill>
            <a:srgbClr val="E0E0E0"/>
          </a:solidFill>
        </p:spPr>
        <p:txBody>
          <a:bodyPr anchor="ctr"/>
          <a:lstStyle>
            <a:lvl1pPr marL="0" marR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accent5"/>
                </a:solidFill>
              </a:defRPr>
            </a:lvl1pPr>
          </a:lstStyle>
          <a:p>
            <a:pPr marL="0" marR="0" lvl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Place imagery here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A52D1EA1-405F-7875-BAB9-B258776E14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5617825" y="6121400"/>
            <a:ext cx="5708650" cy="2476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1" name="Picture Placeholder 7" descr="Place bio portrait here">
            <a:extLst>
              <a:ext uri="{FF2B5EF4-FFF2-40B4-BE49-F238E27FC236}">
                <a16:creationId xmlns:a16="http://schemas.microsoft.com/office/drawing/2014/main" id="{2E690121-61A1-708E-E5B8-5B65A668E628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2757150" y="9525000"/>
            <a:ext cx="2473325" cy="2476500"/>
          </a:xfrm>
          <a:solidFill>
            <a:srgbClr val="E0E0E0"/>
          </a:solidFill>
        </p:spPr>
        <p:txBody>
          <a:bodyPr anchor="ctr"/>
          <a:lstStyle>
            <a:lvl1pPr marL="0" marR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accent5"/>
                </a:solidFill>
              </a:defRPr>
            </a:lvl1pPr>
          </a:lstStyle>
          <a:p>
            <a:pPr marL="0" marR="0" lvl="0" indent="0" algn="ctr" defTabSz="2438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Place imagery here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3849969-24A3-113A-C58E-4A4B0FB29BA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5617825" y="9525001"/>
            <a:ext cx="5708650" cy="2476500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1pPr>
            <a:lvl2pPr marL="256032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2pPr>
            <a:lvl3pPr marL="512064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3pPr>
            <a:lvl4pPr marL="768096" indent="-256032"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4pPr>
            <a:lvl5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D83A84-CCD3-C297-7314-225B96D47D6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74870601-E9CA-9D0E-804F-2A7353CE534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1927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D0BFE-82FD-94B0-E6D9-A9096777C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4573587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B3D8D357-75A1-F4FD-F531-380CF7DE4340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6667500" y="569913"/>
            <a:ext cx="17145000" cy="11431587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table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8A8EE3-1224-3A4B-8A9E-611D8DCF629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7989FA07-F7B7-BE4B-581F-7BE47BBA605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902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gal disclaimer, one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B717A5-5D28-36C3-250F-93E0C68721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072" y="384048"/>
            <a:ext cx="4956175" cy="2859087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640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FF5DC1-E283-8AC5-8620-9364743031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859500" y="569913"/>
            <a:ext cx="4953000" cy="11431587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46304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292608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438912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r>
              <a:rPr lang="en-US" dirty="0"/>
              <a:t>Copy and paste appropriate legal disclaimer text from one of the three options in the PDF guidance deck, found on pages 22-24. Always use the proper legal disclaimer for your presentation audience.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A6E1A4-1881-81E9-2BBE-BC4DBFE11A0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80270476-9FE1-F85E-6F9B-322B184D8FC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8795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D0BFE-82FD-94B0-E6D9-A9096777C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576072"/>
            <a:ext cx="4949825" cy="1527048"/>
          </a:xfrm>
        </p:spPr>
        <p:txBody>
          <a:bodyPr/>
          <a:lstStyle>
            <a:lvl1pPr>
              <a:lnSpc>
                <a:spcPct val="110000"/>
              </a:lnSpc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59113-A66F-B148-0A73-FD8B5C2B023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BAFC9C6E-79FD-9BB8-F74D-EAA013319C6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503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gal disclaimer, two colum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B717A5-5D28-36C3-250F-93E0C68721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6072" y="384048"/>
            <a:ext cx="4956175" cy="2859087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640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54E531DA-4051-706E-065B-21A0391415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763500" y="569913"/>
            <a:ext cx="4953000" cy="11431587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46304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292608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438912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r>
              <a:rPr lang="en-US" dirty="0"/>
              <a:t>Copy and paste appropriate legal disclaimer text from one of the three options in the PDF guidance deck, found on pages 22-24. Always use the proper legal disclaimer for your presentation audience.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FF5DC1-E283-8AC5-8620-9364743031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859500" y="569913"/>
            <a:ext cx="4953000" cy="11431587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  <a:lvl2pPr marL="146304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2pPr>
            <a:lvl3pPr marL="292608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3pPr>
            <a:lvl4pPr marL="438912" indent="-146304"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5pPr>
          </a:lstStyle>
          <a:p>
            <a:r>
              <a:rPr lang="en-US" dirty="0"/>
              <a:t>Copy and paste appropriate legal disclaimer text from one of the three options in the PDF guidance deck, found on pages 22-24. Always use the proper legal disclaimer for your presentation audience.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A6E1A4-1881-81E9-2BBE-BC4DBFE11A0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81024" y="1280477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CAD686F0-BF95-1E62-61EC-96790733887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16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BM 8-bar logo">
            <a:extLst>
              <a:ext uri="{FF2B5EF4-FFF2-40B4-BE49-F238E27FC236}">
                <a16:creationId xmlns:a16="http://schemas.microsoft.com/office/drawing/2014/main" id="{F7060FE5-C047-4041-AB41-F553D2847E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65371" y="6168460"/>
            <a:ext cx="3456432" cy="137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3849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, imagery, half, business un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6E74B7-8F2A-46A5-97C4-76677246CFA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6072" y="576072"/>
            <a:ext cx="10099675" cy="571500"/>
          </a:xfrm>
        </p:spPr>
        <p:txBody>
          <a:bodyPr/>
          <a:lstStyle>
            <a:lvl1pPr>
              <a:spcBef>
                <a:spcPts val="0"/>
              </a:spcBef>
              <a:defRPr sz="28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3A412C-EE28-6248-612D-41BAAD7F0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1527048"/>
            <a:ext cx="10099675" cy="9337675"/>
          </a:xfrm>
        </p:spPr>
        <p:txBody>
          <a:bodyPr/>
          <a:lstStyle>
            <a:lvl1pPr>
              <a:lnSpc>
                <a:spcPct val="100000"/>
              </a:lnSpc>
              <a:defRPr sz="86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Picture Placeholder 6" descr="Place imagery here">
            <a:extLst>
              <a:ext uri="{FF2B5EF4-FFF2-40B4-BE49-F238E27FC236}">
                <a16:creationId xmlns:a16="http://schemas.microsoft.com/office/drawing/2014/main" id="{9CD5B627-E439-376E-A00C-87BAFF059F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763500" y="569913"/>
            <a:ext cx="11049000" cy="12574587"/>
          </a:xfrm>
          <a:solidFill>
            <a:srgbClr val="E0E0E0"/>
          </a:solidFill>
        </p:spPr>
        <p:txBody>
          <a:bodyPr anchor="ctr"/>
          <a:lstStyle>
            <a:lvl1pPr algn="ctr">
              <a:defRPr>
                <a:solidFill>
                  <a:schemeClr val="accent5"/>
                </a:solidFill>
              </a:defRPr>
            </a:lvl1pPr>
          </a:lstStyle>
          <a:p>
            <a:r>
              <a:rPr lang="en-US"/>
              <a:t>Place imagery here</a:t>
            </a:r>
          </a:p>
        </p:txBody>
      </p:sp>
      <p:pic>
        <p:nvPicPr>
          <p:cNvPr id="4" name="Picture 3" descr="IBM 8-bar logo">
            <a:extLst>
              <a:ext uri="{FF2B5EF4-FFF2-40B4-BE49-F238E27FC236}">
                <a16:creationId xmlns:a16="http://schemas.microsoft.com/office/drawing/2014/main" id="{EEE0A3D1-7815-E46E-77D1-E2DC099B47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850" y="12526963"/>
            <a:ext cx="1638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20936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36957-63E4-1587-AB6D-C18AE4E0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4956175" cy="4573587"/>
          </a:xfrm>
        </p:spPr>
        <p:txBody>
          <a:bodyPr/>
          <a:lstStyle>
            <a:lvl1pPr>
              <a:lnSpc>
                <a:spcPct val="10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75443B4-0187-FC99-0FDE-8EB191B6CE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763500" y="569913"/>
            <a:ext cx="4953000" cy="11431587"/>
          </a:xfrm>
        </p:spPr>
        <p:txBody>
          <a:bodyPr/>
          <a:lstStyle>
            <a:lvl1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A647AD3-098B-D1AB-C8D8-463E38402F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62675" y="569913"/>
            <a:ext cx="4949825" cy="11431587"/>
          </a:xfrm>
        </p:spPr>
        <p:txBody>
          <a:bodyPr/>
          <a:lstStyle>
            <a:lvl1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2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2pPr>
            <a:lvl3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4pPr>
            <a:lvl5pPr defTabSz="1161288">
              <a:spcBef>
                <a:spcPts val="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28AA764-A00C-AFFF-7F3F-49A733DCD47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D5D1D2A7-CF30-5698-14FC-F71CB82D5BC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30394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36957-63E4-1587-AB6D-C18AE4E0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11050588" cy="2859087"/>
          </a:xfrm>
        </p:spPr>
        <p:txBody>
          <a:bodyPr rIns="457200"/>
          <a:lstStyle>
            <a:lvl1pPr>
              <a:lnSpc>
                <a:spcPct val="10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A289B0F8-E9A7-CF76-E87F-8D4302E8DA4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A4B74093-A800-CB62-8607-A04D569204E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83910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C7EC0-4BFB-A603-5703-0D692C626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675" y="420624"/>
            <a:ext cx="17141825" cy="8191500"/>
          </a:xfrm>
        </p:spPr>
        <p:txBody>
          <a:bodyPr/>
          <a:lstStyle>
            <a:lvl1pPr>
              <a:defRPr sz="17200" b="0" i="0">
                <a:solidFill>
                  <a:schemeClr val="tx2"/>
                </a:solidFill>
                <a:latin typeface="IBM Plex Sans ExtLt" panose="020B030305020300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BC591478-AD3F-2EF7-29A4-36A887DC19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76697187-0170-8894-23C9-28F80A0C3B2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0837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, head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36957-63E4-1587-AB6D-C18AE4E0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" y="384048"/>
            <a:ext cx="9909175" cy="2859087"/>
          </a:xfrm>
        </p:spPr>
        <p:txBody>
          <a:bodyPr/>
          <a:lstStyle>
            <a:lvl1pPr>
              <a:lnSpc>
                <a:spcPct val="10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54631A-4ED7-F527-1CBC-9AF7BE2CB6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767252" y="448056"/>
            <a:ext cx="11042073" cy="857408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2"/>
                </a:solidFill>
              </a:defRPr>
            </a:lvl1pPr>
            <a:lvl2pPr marL="585216" indent="-585216"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2"/>
                </a:solidFill>
              </a:defRPr>
            </a:lvl2pPr>
            <a:lvl3pPr marL="1097280" indent="-585216"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2"/>
                </a:solidFill>
              </a:defRPr>
            </a:lvl3pPr>
            <a:lvl4pPr marL="1755648"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tx2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sz="6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7BE5947E-6D4A-9E09-E5A6-D31DBCAEE2C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68324" y="12804235"/>
            <a:ext cx="4956176" cy="381000"/>
          </a:xfrm>
        </p:spPr>
        <p:txBody>
          <a:bodyPr/>
          <a:lstStyle/>
          <a:p>
            <a:r>
              <a:rPr lang="en-US"/>
              <a:t>IBM Quantum, jsc@zurich.ibm.com</a:t>
            </a:r>
            <a:endParaRPr lang="en-US" dirty="0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C82E6DCD-41A5-9DA3-C061-E8DA39B9905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23541592" y="12938838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607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41592" y="12939014"/>
            <a:ext cx="270908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 anchorCtr="0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  <a:ea typeface="+mn-ea"/>
                <a:cs typeface="+mn-cs"/>
                <a:sym typeface="IBM Plex Sans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576072" y="576072"/>
            <a:ext cx="22590125" cy="2651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rPr dirty="0"/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idx="1"/>
          </p:nvPr>
        </p:nvSpPr>
        <p:spPr>
          <a:xfrm>
            <a:off x="574675" y="3327399"/>
            <a:ext cx="22590125" cy="8669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EB465A-FE7F-6B71-D716-1673174BB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8324" y="12804235"/>
            <a:ext cx="4956176" cy="381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IBM Quantum, jsc@zurich.ibm.com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312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4" r:id="rId1"/>
    <p:sldLayoutId id="2147483904" r:id="rId2"/>
    <p:sldLayoutId id="2147483905" r:id="rId3"/>
    <p:sldLayoutId id="2147483901" r:id="rId4"/>
    <p:sldLayoutId id="2147483692" r:id="rId5"/>
    <p:sldLayoutId id="2147483906" r:id="rId6"/>
    <p:sldLayoutId id="2147483907" r:id="rId7"/>
    <p:sldLayoutId id="2147483910" r:id="rId8"/>
    <p:sldLayoutId id="2147483908" r:id="rId9"/>
    <p:sldLayoutId id="2147483909" r:id="rId10"/>
    <p:sldLayoutId id="2147483912" r:id="rId11"/>
    <p:sldLayoutId id="2147483914" r:id="rId12"/>
    <p:sldLayoutId id="2147483915" r:id="rId13"/>
    <p:sldLayoutId id="2147483913" r:id="rId14"/>
    <p:sldLayoutId id="2147483917" r:id="rId15"/>
    <p:sldLayoutId id="2147483942" r:id="rId16"/>
    <p:sldLayoutId id="2147483919" r:id="rId17"/>
    <p:sldLayoutId id="2147483929" r:id="rId18"/>
    <p:sldLayoutId id="2147483920" r:id="rId19"/>
    <p:sldLayoutId id="2147483930" r:id="rId20"/>
    <p:sldLayoutId id="2147483928" r:id="rId21"/>
    <p:sldLayoutId id="2147483948" r:id="rId22"/>
    <p:sldLayoutId id="2147483927" r:id="rId23"/>
    <p:sldLayoutId id="2147483950" r:id="rId24"/>
    <p:sldLayoutId id="2147483921" r:id="rId25"/>
    <p:sldLayoutId id="2147483916" r:id="rId26"/>
    <p:sldLayoutId id="2147483922" r:id="rId27"/>
    <p:sldLayoutId id="2147483953" r:id="rId28"/>
    <p:sldLayoutId id="2147483956" r:id="rId29"/>
    <p:sldLayoutId id="2147483923" r:id="rId30"/>
    <p:sldLayoutId id="2147483924" r:id="rId31"/>
    <p:sldLayoutId id="2147483926" r:id="rId32"/>
    <p:sldLayoutId id="2147483925" r:id="rId33"/>
    <p:sldLayoutId id="2147483959" r:id="rId34"/>
    <p:sldLayoutId id="2147483937" r:id="rId35"/>
    <p:sldLayoutId id="2147483932" r:id="rId36"/>
    <p:sldLayoutId id="2147483934" r:id="rId37"/>
    <p:sldLayoutId id="2147483935" r:id="rId38"/>
    <p:sldLayoutId id="2147483936" r:id="rId39"/>
    <p:sldLayoutId id="2147483938" r:id="rId40"/>
    <p:sldLayoutId id="2147483939" r:id="rId41"/>
    <p:sldLayoutId id="2147483940" r:id="rId42"/>
    <p:sldLayoutId id="2147483943" r:id="rId43"/>
    <p:sldLayoutId id="2147483960" r:id="rId44"/>
    <p:sldLayoutId id="2147483941" r:id="rId45"/>
  </p:sldLayoutIdLst>
  <p:transition spd="med"/>
  <p:hf hdr="0" dt="0"/>
  <p:txStyles>
    <p:titleStyle>
      <a:lvl1pPr marL="0" marR="0" indent="0" algn="l" defTabSz="2438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chemeClr val="tx2"/>
          </a:solidFill>
          <a:uFillTx/>
          <a:latin typeface="+mj-lt"/>
          <a:ea typeface="+mj-ea"/>
          <a:cs typeface="+mj-cs"/>
          <a:sym typeface="IBM Plex Sans Light"/>
        </a:defRPr>
      </a:lvl1pPr>
      <a:lvl2pPr marL="0" marR="0" indent="0" algn="l" defTabSz="2438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2pPr>
      <a:lvl3pPr marL="0" marR="0" indent="0" algn="l" defTabSz="2438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3pPr>
      <a:lvl4pPr marL="0" marR="0" indent="0" algn="l" defTabSz="2438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4pPr>
      <a:lvl5pPr marL="0" marR="0" indent="0" algn="l" defTabSz="2438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5pPr>
      <a:lvl6pPr marL="0" marR="0" indent="362568" algn="l" defTabSz="2438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6pPr>
      <a:lvl7pPr marL="0" marR="0" indent="725139" algn="l" defTabSz="2438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7pPr>
      <a:lvl8pPr marL="0" marR="0" indent="1087706" algn="l" defTabSz="2438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8pPr>
      <a:lvl9pPr marL="0" marR="0" indent="1450276" algn="l" defTabSz="2438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9pPr>
    </p:titleStyle>
    <p:bodyStyle>
      <a:lvl1pPr marL="0" marR="0" indent="0" algn="l" defTabSz="2438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tx1"/>
          </a:solidFill>
          <a:uFillTx/>
          <a:latin typeface="+mj-lt"/>
          <a:ea typeface="+mj-ea"/>
          <a:cs typeface="+mj-cs"/>
          <a:sym typeface="IBM Plex Sans Light"/>
        </a:defRPr>
      </a:lvl1pPr>
      <a:lvl2pPr marL="329184" marR="0" indent="-329184" algn="l" defTabSz="2438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3600" b="0" i="0" u="none" strike="noStrike" cap="none" spc="0" baseline="0">
          <a:solidFill>
            <a:schemeClr val="tx1"/>
          </a:solidFill>
          <a:uFillTx/>
          <a:latin typeface="+mj-lt"/>
          <a:ea typeface="+mj-ea"/>
          <a:cs typeface="+mj-cs"/>
          <a:sym typeface="IBM Plex Sans Light"/>
        </a:defRPr>
      </a:lvl2pPr>
      <a:lvl3pPr marL="658368" marR="0" indent="-329184" algn="l" defTabSz="2438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3600" b="0" i="0" u="none" strike="noStrike" cap="none" spc="0" baseline="0">
          <a:solidFill>
            <a:schemeClr val="tx1"/>
          </a:solidFill>
          <a:uFillTx/>
          <a:latin typeface="+mj-lt"/>
          <a:ea typeface="+mj-ea"/>
          <a:cs typeface="+mj-cs"/>
          <a:sym typeface="IBM Plex Sans Light"/>
        </a:defRPr>
      </a:lvl3pPr>
      <a:lvl4pPr marL="987552" marR="0" indent="-329184" algn="l" defTabSz="2438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3600" b="0" i="0" u="none" strike="noStrike" cap="none" spc="0" baseline="0">
          <a:solidFill>
            <a:schemeClr val="tx1"/>
          </a:solidFill>
          <a:uFillTx/>
          <a:latin typeface="+mj-lt"/>
          <a:ea typeface="+mj-ea"/>
          <a:cs typeface="+mj-cs"/>
          <a:sym typeface="IBM Plex Sans Light"/>
        </a:defRPr>
      </a:lvl4pPr>
      <a:lvl5pPr marL="1143000" marR="0" indent="-457200" algn="l" defTabSz="2438400" rtl="0" eaLnBrk="1" latinLnBrk="0" hangingPunct="1">
        <a:lnSpc>
          <a:spcPct val="110000"/>
        </a:lnSpc>
        <a:spcBef>
          <a:spcPts val="29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5pPr>
      <a:lvl6pPr marL="1843060" marR="0" indent="-389009" algn="l" defTabSz="2438400" rtl="0" eaLnBrk="1" latinLnBrk="0" hangingPunct="1">
        <a:lnSpc>
          <a:spcPct val="100000"/>
        </a:lnSpc>
        <a:spcBef>
          <a:spcPts val="2900"/>
        </a:spcBef>
        <a:spcAft>
          <a:spcPts val="0"/>
        </a:spcAft>
        <a:buClrTx/>
        <a:buSzPct val="100000"/>
        <a:buFontTx/>
        <a:buChar char="»"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6pPr>
      <a:lvl7pPr marL="2205631" marR="0" indent="-389009" algn="l" defTabSz="2438400" rtl="0" eaLnBrk="1" latinLnBrk="0" hangingPunct="1">
        <a:lnSpc>
          <a:spcPct val="100000"/>
        </a:lnSpc>
        <a:spcBef>
          <a:spcPts val="2900"/>
        </a:spcBef>
        <a:spcAft>
          <a:spcPts val="0"/>
        </a:spcAft>
        <a:buClrTx/>
        <a:buSzPct val="100000"/>
        <a:buFontTx/>
        <a:buChar char="»"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7pPr>
      <a:lvl8pPr marL="2568200" marR="0" indent="-389009" algn="l" defTabSz="2438400" rtl="0" eaLnBrk="1" latinLnBrk="0" hangingPunct="1">
        <a:lnSpc>
          <a:spcPct val="100000"/>
        </a:lnSpc>
        <a:spcBef>
          <a:spcPts val="2900"/>
        </a:spcBef>
        <a:spcAft>
          <a:spcPts val="0"/>
        </a:spcAft>
        <a:buClrTx/>
        <a:buSzPct val="100000"/>
        <a:buFontTx/>
        <a:buChar char="»"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8pPr>
      <a:lvl9pPr marL="2930769" marR="0" indent="-389009" algn="l" defTabSz="2438400" rtl="0" eaLnBrk="1" latinLnBrk="0" hangingPunct="1">
        <a:lnSpc>
          <a:spcPct val="100000"/>
        </a:lnSpc>
        <a:spcBef>
          <a:spcPts val="2900"/>
        </a:spcBef>
        <a:spcAft>
          <a:spcPts val="0"/>
        </a:spcAft>
        <a:buClrTx/>
        <a:buSzPct val="100000"/>
        <a:buFontTx/>
        <a:buChar char="»"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IBM Plex Sans Light"/>
        </a:defRPr>
      </a:lvl9pPr>
    </p:bodyStyle>
    <p:otherStyle>
      <a:lvl1pPr marL="0" marR="0" indent="0" algn="r" defTabSz="1829287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1pPr>
      <a:lvl2pPr marL="0" marR="0" indent="342991" algn="r" defTabSz="1829287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2pPr>
      <a:lvl3pPr marL="0" marR="0" indent="685982" algn="r" defTabSz="1829287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3pPr>
      <a:lvl4pPr marL="0" marR="0" indent="1028974" algn="r" defTabSz="1829287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4pPr>
      <a:lvl5pPr marL="0" marR="0" indent="1371965" algn="r" defTabSz="1829287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5pPr>
      <a:lvl6pPr marL="0" marR="0" indent="1714956" algn="r" defTabSz="1829287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6pPr>
      <a:lvl7pPr marL="0" marR="0" indent="2057948" algn="r" defTabSz="1829287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7pPr>
      <a:lvl8pPr marL="0" marR="0" indent="2400940" algn="r" defTabSz="1829287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8pPr>
      <a:lvl9pPr marL="0" marR="0" indent="2743931" algn="r" defTabSz="1829287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BM Plex San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0F62FE"/>
          </p15:clr>
        </p15:guide>
        <p15:guide id="3" pos="364">
          <p15:clr>
            <a:srgbClr val="EE5396"/>
          </p15:clr>
        </p15:guide>
        <p15:guide id="4" pos="3840">
          <p15:clr>
            <a:srgbClr val="0F62FE"/>
          </p15:clr>
        </p15:guide>
        <p15:guide id="5" pos="1916">
          <p15:clr>
            <a:srgbClr val="EE5396"/>
          </p15:clr>
        </p15:guide>
        <p15:guide id="6" pos="5756">
          <p15:clr>
            <a:srgbClr val="EE5396"/>
          </p15:clr>
        </p15:guide>
        <p15:guide id="7" pos="7319">
          <p15:clr>
            <a:srgbClr val="EE5396"/>
          </p15:clr>
        </p15:guide>
        <p15:guide id="8" pos="8040">
          <p15:clr>
            <a:srgbClr val="EE5396"/>
          </p15:clr>
        </p15:guide>
        <p15:guide id="9" pos="4200">
          <p15:clr>
            <a:srgbClr val="EE5396"/>
          </p15:clr>
        </p15:guide>
        <p15:guide id="10" pos="3480">
          <p15:clr>
            <a:srgbClr val="EE5396"/>
          </p15:clr>
        </p15:guide>
        <p15:guide id="11" pos="9594">
          <p15:clr>
            <a:srgbClr val="EE5396"/>
          </p15:clr>
        </p15:guide>
        <p15:guide id="13" pos="11160">
          <p15:clr>
            <a:srgbClr val="EE5396"/>
          </p15:clr>
        </p15:guide>
        <p15:guide id="14" pos="11880">
          <p15:clr>
            <a:srgbClr val="EE5396"/>
          </p15:clr>
        </p15:guide>
        <p15:guide id="15" pos="13440">
          <p15:clr>
            <a:srgbClr val="EE5396"/>
          </p15:clr>
        </p15:guide>
        <p15:guide id="16" pos="14995">
          <p15:clr>
            <a:srgbClr val="EE5396"/>
          </p15:clr>
        </p15:guide>
        <p15:guide id="17" orient="horz" pos="2160">
          <p15:clr>
            <a:srgbClr val="0F62FE"/>
          </p15:clr>
        </p15:guide>
        <p15:guide id="19" orient="horz" pos="3240">
          <p15:clr>
            <a:srgbClr val="EE5396"/>
          </p15:clr>
        </p15:guide>
        <p15:guide id="20" orient="horz" pos="1080" userDrawn="1">
          <p15:clr>
            <a:srgbClr val="EE5396"/>
          </p15:clr>
        </p15:guide>
        <p15:guide id="21" orient="horz" pos="364">
          <p15:clr>
            <a:srgbClr val="EE5396"/>
          </p15:clr>
        </p15:guide>
        <p15:guide id="22" orient="horz" pos="5400">
          <p15:clr>
            <a:srgbClr val="EE5396"/>
          </p15:clr>
        </p15:guide>
        <p15:guide id="24" orient="horz" pos="7557">
          <p15:clr>
            <a:srgbClr val="EE5396"/>
          </p15:clr>
        </p15:guide>
        <p15:guide id="25" orient="horz" pos="8273">
          <p15:clr>
            <a:srgbClr val="EE5396"/>
          </p15:clr>
        </p15:guide>
        <p15:guide id="26" pos="7680">
          <p15:clr>
            <a:srgbClr val="0F62FE"/>
          </p15:clr>
        </p15:guide>
        <p15:guide id="27" pos="11520">
          <p15:clr>
            <a:srgbClr val="0F62FE"/>
          </p15:clr>
        </p15:guide>
        <p15:guide id="28" orient="horz" pos="6480">
          <p15:clr>
            <a:srgbClr val="0F62FE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12" Type="http://schemas.openxmlformats.org/officeDocument/2006/relationships/image" Target="../media/image20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Relationship Id="rId14" Type="http://schemas.openxmlformats.org/officeDocument/2006/relationships/image" Target="../media/image2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9.png"/><Relationship Id="rId7" Type="http://schemas.openxmlformats.org/officeDocument/2006/relationships/image" Target="../media/image33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3D7DD8-1923-A305-D989-C4ED2C3A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update: Simulation of the PXP model</a:t>
            </a:r>
            <a:br>
              <a:rPr lang="en-US" dirty="0"/>
            </a:br>
            <a:r>
              <a:rPr lang="en-US" sz="4400" dirty="0"/>
              <a:t>Particle-collider within a quantum computer</a:t>
            </a:r>
            <a:br>
              <a:rPr lang="en-US" sz="4400" dirty="0"/>
            </a:br>
            <a:br>
              <a:rPr lang="en-US" sz="4400" dirty="0"/>
            </a:br>
            <a:br>
              <a:rPr lang="en-US" sz="4400" dirty="0"/>
            </a:br>
            <a:br>
              <a:rPr lang="en-US" sz="2800" dirty="0"/>
            </a:br>
            <a:r>
              <a:rPr lang="en-US" sz="3600" b="1" dirty="0">
                <a:solidFill>
                  <a:srgbClr val="000000"/>
                </a:solidFill>
                <a:latin typeface="IBM Plex Sans" panose="020B0503050203000203" pitchFamily="34" charset="0"/>
              </a:rPr>
              <a:t>Julian Schuhmacher</a:t>
            </a:r>
            <a:br>
              <a:rPr lang="en-US" sz="2800" dirty="0">
                <a:solidFill>
                  <a:srgbClr val="000000"/>
                </a:solidFill>
                <a:latin typeface="IBM Plex Sans" panose="020B0503050203000203" pitchFamily="34" charset="0"/>
              </a:rPr>
            </a:br>
            <a:r>
              <a:rPr lang="en-US" sz="2800" dirty="0">
                <a:solidFill>
                  <a:srgbClr val="000000"/>
                </a:solidFill>
                <a:effectLst/>
                <a:latin typeface="IBM Plex Sans" panose="020B0503050203000203" pitchFamily="34" charset="0"/>
              </a:rPr>
              <a:t>PhD Student</a:t>
            </a:r>
            <a:br>
              <a:rPr lang="en-US" sz="2800" dirty="0">
                <a:solidFill>
                  <a:srgbClr val="000000"/>
                </a:solidFill>
                <a:effectLst/>
                <a:latin typeface="IBM Plex Sans" panose="020B0503050203000203" pitchFamily="34" charset="0"/>
              </a:rPr>
            </a:br>
            <a:r>
              <a:rPr lang="en-US" sz="2800" b="1" dirty="0">
                <a:solidFill>
                  <a:srgbClr val="000000"/>
                </a:solidFill>
                <a:effectLst/>
                <a:latin typeface="IBM Plex Sans" panose="020B0503050203000203" pitchFamily="34" charset="0"/>
              </a:rPr>
              <a:t>IBM Quantum</a:t>
            </a:r>
            <a:endParaRPr lang="en-US" b="1" dirty="0">
              <a:latin typeface="IBM Plex Sans" panose="020B050305020300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3BFD84-01B2-ACBA-DF91-F4040A5E48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77" t="2707" b="3738"/>
          <a:stretch/>
        </p:blipFill>
        <p:spPr>
          <a:xfrm>
            <a:off x="10677145" y="1552421"/>
            <a:ext cx="6491936" cy="60828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F05B7D-5FB6-09F7-F239-4864AD730DA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9985" t="2860" r="1221" b="3813"/>
          <a:stretch/>
        </p:blipFill>
        <p:spPr>
          <a:xfrm>
            <a:off x="17169080" y="1552421"/>
            <a:ext cx="6491936" cy="62083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3ADA7CF-3E44-EFE4-B30E-15F1EF7C41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810" y="8420986"/>
            <a:ext cx="20066287" cy="43768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0F3B69-C425-9425-15EB-72FBEA7FBF8A}"/>
              </a:ext>
            </a:extLst>
          </p:cNvPr>
          <p:cNvSpPr txBox="1"/>
          <p:nvPr/>
        </p:nvSpPr>
        <p:spPr>
          <a:xfrm>
            <a:off x="12513400" y="7897766"/>
            <a:ext cx="2937105" cy="523220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>
            <a:spAutoFit/>
          </a:bodyPr>
          <a:lstStyle/>
          <a:p>
            <a:r>
              <a:rPr lang="en-CH" sz="2800" dirty="0">
                <a:latin typeface="IBM Plex Sans" panose="020B0503050203000203" pitchFamily="34" charset="0"/>
              </a:rPr>
              <a:t>ibm_sherbrooke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368887480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9446D-24C1-16C9-7501-5CCA5FF10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7200" b="0" dirty="0">
                <a:latin typeface="IBM Plex Sans" panose="020B0503050203000203" pitchFamily="34" charset="0"/>
              </a:rPr>
              <a:t>Studied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89EB9-C110-CAFF-AD0B-64187ED810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Simulate spin-1/2 QLM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Proposed on cold-atom platform [1]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b="1" dirty="0">
                <a:latin typeface="IBM Plex Sans" panose="020B0503050203000203" pitchFamily="34" charset="0"/>
              </a:rPr>
              <a:t>Our proposal:</a:t>
            </a:r>
            <a:r>
              <a:rPr lang="en-CH" dirty="0">
                <a:latin typeface="IBM Plex Sans" panose="020B0503050203000203" pitchFamily="34" charset="0"/>
              </a:rPr>
              <a:t> digital quantum simulation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H" dirty="0">
              <a:latin typeface="IBM Plex Sans" panose="020B0503050203000203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Hamiltonian of the PXP model: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H" dirty="0">
              <a:latin typeface="IBM Plex Sans" panose="020B0503050203000203" pitchFamily="34" charset="0"/>
            </a:endParaRPr>
          </a:p>
          <a:p>
            <a:endParaRPr lang="en-CH" dirty="0">
              <a:latin typeface="IBM Plex Sans" panose="020B0503050203000203" pitchFamily="34" charset="0"/>
            </a:endParaRPr>
          </a:p>
          <a:p>
            <a:pPr marL="713232" lvl="1" indent="-4572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First term: constrained three-site interaction</a:t>
            </a:r>
          </a:p>
          <a:p>
            <a:pPr marL="713232" lvl="1" indent="-4572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Second term: chemical potential</a:t>
            </a:r>
          </a:p>
          <a:p>
            <a:pPr marL="713232" lvl="1" indent="-4572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Third term: staggered potential</a:t>
            </a:r>
            <a:endParaRPr lang="en-CH" dirty="0">
              <a:latin typeface="IBM Plex Sans" panose="020B0503050203000203" pitchFamily="34" charset="0"/>
            </a:endParaRPr>
          </a:p>
          <a:p>
            <a:pPr marL="713232" lvl="1" indent="-457200">
              <a:buFont typeface="Arial" panose="020B0604020202020204" pitchFamily="34" charset="0"/>
              <a:buChar char="•"/>
            </a:pPr>
            <a:endParaRPr lang="en-CH" dirty="0">
              <a:latin typeface="IBM Plex Sans" panose="020B0503050203000203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Effects observed in this model: propagation, bloch oscillation, collision, confinement, …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69423-9E97-0B5A-782E-F428566D341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 dirty="0"/>
              <a:t>IBM Quantum</a:t>
            </a:r>
            <a:r>
              <a:rPr lang="en-US" dirty="0"/>
              <a:t>, </a:t>
            </a:r>
            <a:r>
              <a:rPr lang="en-US" dirty="0" err="1"/>
              <a:t>jsc@zurich.ibm.com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7DE6A-6744-9DF5-7C5B-BA74798DE4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08DAD6-D0BA-4FE7-4841-A6074A60A3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1785" y="6588087"/>
            <a:ext cx="10111414" cy="10239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F8D77C-BCAB-6C98-ADC2-DF6A80E640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77" t="2707" b="3738"/>
          <a:stretch/>
        </p:blipFill>
        <p:spPr>
          <a:xfrm>
            <a:off x="12299632" y="1849685"/>
            <a:ext cx="5615573" cy="5261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21336A-8C44-8CDD-03E3-91E0CEC779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000" t="1401" r="1041" b="2874"/>
          <a:stretch/>
        </p:blipFill>
        <p:spPr>
          <a:xfrm>
            <a:off x="12205993" y="7800029"/>
            <a:ext cx="5615573" cy="54896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ECC64A-B467-EFA0-1A56-896D234FFBF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0000" t="2072" r="-1151" b="2072"/>
          <a:stretch/>
        </p:blipFill>
        <p:spPr>
          <a:xfrm>
            <a:off x="18380918" y="1817387"/>
            <a:ext cx="5782101" cy="54177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31083F9-7A02-4F46-1D1D-41022BA96425}"/>
              </a:ext>
            </a:extLst>
          </p:cNvPr>
          <p:cNvSpPr txBox="1"/>
          <p:nvPr/>
        </p:nvSpPr>
        <p:spPr>
          <a:xfrm>
            <a:off x="13539483" y="1232980"/>
            <a:ext cx="2606040" cy="616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b="1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Propagation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AC2AFE-E257-763B-BFB8-BA0AFE4E2167}"/>
              </a:ext>
            </a:extLst>
          </p:cNvPr>
          <p:cNvSpPr txBox="1"/>
          <p:nvPr/>
        </p:nvSpPr>
        <p:spPr>
          <a:xfrm>
            <a:off x="19155056" y="1232979"/>
            <a:ext cx="3578080" cy="616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b="1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Bloch oscillation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CCEF8E-8B4A-C4D8-B496-04313D233703}"/>
              </a:ext>
            </a:extLst>
          </p:cNvPr>
          <p:cNvSpPr txBox="1"/>
          <p:nvPr/>
        </p:nvSpPr>
        <p:spPr>
          <a:xfrm>
            <a:off x="13844158" y="7292304"/>
            <a:ext cx="1860662" cy="616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b="1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Collision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71470E-3989-E78C-CA03-796E6451A13C}"/>
              </a:ext>
            </a:extLst>
          </p:cNvPr>
          <p:cNvSpPr txBox="1"/>
          <p:nvPr/>
        </p:nvSpPr>
        <p:spPr>
          <a:xfrm>
            <a:off x="19580812" y="7275032"/>
            <a:ext cx="2742232" cy="616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b="1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Confinement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1E2EF59-1937-421C-E652-867A486E69A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9985" t="2860" r="1221" b="3813"/>
          <a:stretch/>
        </p:blipFill>
        <p:spPr>
          <a:xfrm>
            <a:off x="18327021" y="7868418"/>
            <a:ext cx="5615573" cy="537026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C588577-102D-B44D-64AB-FABCFFF76584}"/>
              </a:ext>
            </a:extLst>
          </p:cNvPr>
          <p:cNvSpPr txBox="1"/>
          <p:nvPr/>
        </p:nvSpPr>
        <p:spPr>
          <a:xfrm>
            <a:off x="576072" y="12308935"/>
            <a:ext cx="11311128" cy="391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defTabSz="2438400">
              <a:spcBef>
                <a:spcPts val="2900"/>
              </a:spcBef>
              <a:buSzPct val="100000"/>
            </a:pPr>
            <a:r>
              <a:rPr lang="en-CH" sz="20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[1] G. </a:t>
            </a:r>
            <a:r>
              <a:rPr lang="en-GB" sz="20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Su, J. Osborne, and J. C. </a:t>
            </a:r>
            <a:r>
              <a:rPr lang="en-GB" sz="2000" kern="0" dirty="0" err="1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Halimeh</a:t>
            </a:r>
            <a:r>
              <a:rPr lang="en-GB" sz="20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. "A Cold-Atom Particle Collider." arXiv:2401.05489 (2024).</a:t>
            </a:r>
            <a:endParaRPr lang="en-CH" sz="2000" kern="0" dirty="0">
              <a:solidFill>
                <a:srgbClr val="000000"/>
              </a:solidFill>
              <a:ea typeface="+mj-ea"/>
              <a:cs typeface="+mj-cs"/>
              <a:sym typeface="IBM Plex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5900234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F071D-7866-3DE2-017E-F2B99EF9D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7200" b="0" dirty="0">
                <a:latin typeface="IBM Plex Sans" panose="020B0503050203000203" pitchFamily="34" charset="0"/>
              </a:rPr>
              <a:t>Quantum circuits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10A9AF0-0F9F-B750-304A-BA4D12A8FAB3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CH" dirty="0">
                    <a:latin typeface="IBM Plex Sans" panose="020B0503050203000203" pitchFamily="34" charset="0"/>
                  </a:rPr>
                  <a:t>Time evolution implemented with first-order Trotterization: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endParaRPr lang="en-CH" dirty="0">
                  <a:latin typeface="IBM Plex Sans" panose="020B0503050203000203" pitchFamily="34" charset="0"/>
                </a:endParaRP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endParaRPr lang="en-CH" dirty="0">
                  <a:latin typeface="IBM Plex Sans" panose="020B0503050203000203" pitchFamily="34" charset="0"/>
                </a:endParaRPr>
              </a:p>
              <a:p>
                <a:pPr marL="827532" lvl="1" indent="-571500">
                  <a:buFont typeface="Arial" panose="020B0604020202020204" pitchFamily="34" charset="0"/>
                  <a:buChar char="•"/>
                </a:pPr>
                <a:r>
                  <a:rPr lang="en-CH" dirty="0">
                    <a:latin typeface="IBM Plex Sans" panose="020B0503050203000203" pitchFamily="34" charset="0"/>
                  </a:rPr>
                  <a:t>PXP Hamiltonian split into non-commuting terms</a:t>
                </a:r>
              </a:p>
              <a:p>
                <a:pPr marL="827532" lvl="1" indent="-571500">
                  <a:buFont typeface="Arial" panose="020B0604020202020204" pitchFamily="34" charset="0"/>
                  <a:buChar char="•"/>
                </a:pPr>
                <a:endParaRPr lang="en-CH" dirty="0">
                  <a:latin typeface="IBM Plex Sans" panose="020B0503050203000203" pitchFamily="34" charset="0"/>
                </a:endParaRPr>
              </a:p>
              <a:p>
                <a:pPr marL="827532" lvl="1" indent="-571500">
                  <a:buFont typeface="Arial" panose="020B0604020202020204" pitchFamily="34" charset="0"/>
                  <a:buChar char="•"/>
                </a:pPr>
                <a:endParaRPr lang="en-CH" dirty="0">
                  <a:latin typeface="IBM Plex Sans" panose="020B0503050203000203" pitchFamily="34" charset="0"/>
                </a:endParaRPr>
              </a:p>
              <a:p>
                <a:pPr marL="827532" lvl="1" indent="-571500">
                  <a:buFont typeface="Arial" panose="020B0604020202020204" pitchFamily="34" charset="0"/>
                  <a:buChar char="•"/>
                </a:pPr>
                <a:endParaRPr lang="en-CH" dirty="0">
                  <a:latin typeface="IBM Plex Sans" panose="020B0503050203000203" pitchFamily="34" charset="0"/>
                </a:endParaRPr>
              </a:p>
              <a:p>
                <a:pPr marL="827532" lvl="1" indent="-571500">
                  <a:buFont typeface="Arial" panose="020B0604020202020204" pitchFamily="34" charset="0"/>
                  <a:buChar char="•"/>
                </a:pPr>
                <a:endParaRPr lang="en-CH" dirty="0">
                  <a:latin typeface="IBM Plex Sans" panose="020B0503050203000203" pitchFamily="34" charset="0"/>
                </a:endParaRPr>
              </a:p>
              <a:p>
                <a:pPr marL="827532" lvl="1" indent="-571500">
                  <a:buFont typeface="Arial" panose="020B0604020202020204" pitchFamily="34" charset="0"/>
                  <a:buChar char="•"/>
                </a:pPr>
                <a:endParaRPr lang="en-CH" dirty="0">
                  <a:latin typeface="IBM Plex Sans" panose="020B0503050203000203" pitchFamily="34" charset="0"/>
                </a:endParaRPr>
              </a:p>
              <a:p>
                <a:pPr marL="827532" lvl="1" indent="-571500">
                  <a:buFont typeface="Arial" panose="020B0604020202020204" pitchFamily="34" charset="0"/>
                  <a:buChar char="•"/>
                </a:pPr>
                <a:endParaRPr lang="en-CH" dirty="0">
                  <a:latin typeface="IBM Plex Sans" panose="020B0503050203000203" pitchFamily="34" charset="0"/>
                </a:endParaRP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CH" dirty="0">
                    <a:latin typeface="IBM Plex Sans" panose="020B0503050203000203" pitchFamily="34" charset="0"/>
                  </a:rPr>
                  <a:t>#CNOTs: 4 </a:t>
                </a:r>
                <a14:m>
                  <m:oMath xmlns:m="http://schemas.openxmlformats.org/officeDocument/2006/math">
                    <m:r>
                      <a:rPr lang="en-CH" i="1" dirty="0" smtClean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CH" dirty="0">
                    <a:latin typeface="IBM Plex Sans" panose="020B0503050203000203" pitchFamily="34" charset="0"/>
                  </a:rPr>
                  <a:t> #qubits </a:t>
                </a:r>
                <a14:m>
                  <m:oMath xmlns:m="http://schemas.openxmlformats.org/officeDocument/2006/math">
                    <m:r>
                      <a:rPr lang="en-CH" i="1" dirty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CH" dirty="0">
                    <a:latin typeface="IBM Plex Sans" panose="020B0503050203000203" pitchFamily="34" charset="0"/>
                  </a:rPr>
                  <a:t> #Trotter steps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10A9AF0-0F9F-B750-304A-BA4D12A8FA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l="-2414" t="-1331" r="-92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B074E-E9F3-80E2-9A18-AF7F7D333F8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 dirty="0"/>
              <a:t>IBM Quantum</a:t>
            </a:r>
            <a:r>
              <a:rPr lang="en-US" dirty="0"/>
              <a:t>, </a:t>
            </a:r>
            <a:r>
              <a:rPr lang="en-US" dirty="0" err="1"/>
              <a:t>jsc@zurich.ibm.com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84EBB-3285-EEF1-C24A-B2AE81D383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B6BE2E8-B6DE-3063-E944-E4811BCF3895}"/>
              </a:ext>
            </a:extLst>
          </p:cNvPr>
          <p:cNvGrpSpPr/>
          <p:nvPr/>
        </p:nvGrpSpPr>
        <p:grpSpPr>
          <a:xfrm>
            <a:off x="12768263" y="8421108"/>
            <a:ext cx="10773329" cy="3343374"/>
            <a:chOff x="12768263" y="8658126"/>
            <a:chExt cx="10773329" cy="334337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6DF20F0-783A-30A8-70B9-3319C4FFA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68263" y="9399467"/>
              <a:ext cx="10773329" cy="260203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4D4171F-9431-3B40-8D38-0135B33EE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561820" y="8658215"/>
              <a:ext cx="1622383" cy="57942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33CD437-9DD0-09F5-7DF0-35480905E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466746" y="8658126"/>
              <a:ext cx="1506959" cy="5796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1971B86-7F5C-3B16-B52B-392D94FED3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509362" y="8658126"/>
              <a:ext cx="901600" cy="579600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69AE139-441C-4561-6D28-4C275E69538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5240129" y="2539267"/>
            <a:ext cx="5829594" cy="7056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5DBBFB-BD38-7DD6-E462-6072167781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32365" y="3421956"/>
            <a:ext cx="9222531" cy="25414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9D00957-3B3B-2FB3-C98B-7B45366FAA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146491" y="6123903"/>
            <a:ext cx="1857162" cy="3979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6A71A2E-C250-503B-9F40-A375208715D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2682444" y="4498849"/>
            <a:ext cx="5684111" cy="11328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2D491A-E150-63B0-D804-F0B04F02AA6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89524" y="6520337"/>
            <a:ext cx="7215936" cy="5936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868A6BD-B554-3510-5BB1-5774BA8732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1717" y="7507477"/>
            <a:ext cx="4748219" cy="8214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08AF281-4AD7-8E57-A114-33594E0C55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79389" y="8590519"/>
            <a:ext cx="4512874" cy="8214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C12EA45-A2F0-B58A-1608-D21F451004A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17878" y="8002647"/>
            <a:ext cx="4135114" cy="82142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827005A-38C9-0510-9F74-093B46E25FD1}"/>
              </a:ext>
            </a:extLst>
          </p:cNvPr>
          <p:cNvSpPr txBox="1"/>
          <p:nvPr/>
        </p:nvSpPr>
        <p:spPr>
          <a:xfrm>
            <a:off x="13543660" y="1769723"/>
            <a:ext cx="922253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kern="0" dirty="0">
                <a:solidFill>
                  <a:srgbClr val="000000"/>
                </a:solidFill>
                <a:latin typeface="IBM Plex Sans" panose="020B0503050203000203" pitchFamily="34" charset="0"/>
                <a:ea typeface="+mj-ea"/>
                <a:cs typeface="+mj-cs"/>
                <a:sym typeface="IBM Plex Sans Light"/>
              </a:rPr>
              <a:t>Quantum circuit for single interaction term: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6A4257-FDBE-2920-9DC8-3EBFC91BB2FF}"/>
              </a:ext>
            </a:extLst>
          </p:cNvPr>
          <p:cNvSpPr txBox="1"/>
          <p:nvPr/>
        </p:nvSpPr>
        <p:spPr>
          <a:xfrm>
            <a:off x="14020816" y="7750788"/>
            <a:ext cx="8245628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kern="0" dirty="0">
                <a:solidFill>
                  <a:srgbClr val="000000"/>
                </a:solidFill>
                <a:latin typeface="IBM Plex Sans" panose="020B0503050203000203" pitchFamily="34" charset="0"/>
                <a:ea typeface="+mj-ea"/>
                <a:cs typeface="+mj-cs"/>
                <a:sym typeface="IBM Plex Sans Light"/>
              </a:rPr>
              <a:t>Quantum circuit for single Trotter step:</a:t>
            </a:r>
          </a:p>
        </p:txBody>
      </p:sp>
    </p:spTree>
    <p:extLst>
      <p:ext uri="{BB962C8B-B14F-4D97-AF65-F5344CB8AC3E}">
        <p14:creationId xmlns:p14="http://schemas.microsoft.com/office/powerpoint/2010/main" val="275728759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9A2FD-D8F8-6B26-7919-D7D10240E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7200" b="0" dirty="0">
                <a:latin typeface="IBM Plex Sans" panose="020B0503050203000203" pitchFamily="34" charset="0"/>
              </a:rPr>
              <a:t>Hardware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5767E-73E9-AFBD-7F3F-BCA18A58D1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Numerical results: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Noiseless statevector simulations up to 27 qubits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MPS calculations up to 101 qubits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endParaRPr lang="en-CH" dirty="0">
              <a:latin typeface="IBM Plex Sans" panose="020B050305020300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Quantum hardware calculations: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Experiments up to </a:t>
            </a:r>
            <a:r>
              <a:rPr lang="en-CH" sz="3200" b="1" dirty="0">
                <a:latin typeface="IBM Plex Sans" panose="020B0503050203000203" pitchFamily="34" charset="0"/>
              </a:rPr>
              <a:t>101 qubits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Applied error mitigation strategies:</a:t>
            </a:r>
          </a:p>
          <a:p>
            <a:pPr marL="1083564" lvl="2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Probabilistic Error Amplification (PEA) [2]</a:t>
            </a:r>
          </a:p>
          <a:p>
            <a:pPr marL="1083564" lvl="2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Operator Decoherence Renormalization (ODR) [3]</a:t>
            </a:r>
          </a:p>
          <a:p>
            <a:pPr marL="1083564" lvl="2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Distribution E</a:t>
            </a:r>
            <a:r>
              <a:rPr lang="en-GB" sz="3200" dirty="0">
                <a:latin typeface="IBM Plex Sans" panose="020B0503050203000203" pitchFamily="34" charset="0"/>
              </a:rPr>
              <a:t>r</a:t>
            </a:r>
            <a:r>
              <a:rPr lang="en-CH" sz="3200" dirty="0">
                <a:latin typeface="IBM Plex Sans" panose="020B0503050203000203" pitchFamily="34" charset="0"/>
              </a:rPr>
              <a:t>ror Correction (DEC) [4]</a:t>
            </a:r>
          </a:p>
          <a:p>
            <a:pPr marL="1083564" lvl="2" indent="-571500">
              <a:buFont typeface="Arial" panose="020B0604020202020204" pitchFamily="34" charset="0"/>
              <a:buChar char="•"/>
            </a:pPr>
            <a:endParaRPr lang="en-CH" sz="3200" dirty="0">
              <a:latin typeface="IBM Plex Sans" panose="020B050305020300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In figures: (Background subtracted) occupation number:</a:t>
            </a:r>
          </a:p>
          <a:p>
            <a:pPr marL="1083564" lvl="2" indent="-571500">
              <a:buFont typeface="Arial" panose="020B0604020202020204" pitchFamily="34" charset="0"/>
              <a:buChar char="•"/>
            </a:pPr>
            <a:endParaRPr lang="en-CH" sz="3200" dirty="0">
              <a:latin typeface="IBM Plex Sans" panose="020B0503050203000203" pitchFamily="34" charset="0"/>
            </a:endParaRPr>
          </a:p>
          <a:p>
            <a:pPr marL="1083564" lvl="2" indent="-571500">
              <a:buFont typeface="Arial" panose="020B0604020202020204" pitchFamily="34" charset="0"/>
              <a:buChar char="•"/>
            </a:pPr>
            <a:endParaRPr lang="en-CH" dirty="0">
              <a:latin typeface="IBM Plex Sans" panose="020B0503050203000203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CC3EE-C5F2-43F6-719E-D070246003A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 dirty="0"/>
              <a:t>IBM Quantum</a:t>
            </a:r>
            <a:r>
              <a:rPr lang="en-US" dirty="0"/>
              <a:t>, </a:t>
            </a:r>
            <a:r>
              <a:rPr lang="en-US" dirty="0" err="1"/>
              <a:t>jsc@zurich.ibm.com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A77BE-EDAB-4B6D-B86A-C4464CBBE5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6EE99A-7212-F08E-CE1F-221DB0E62AFB}"/>
              </a:ext>
            </a:extLst>
          </p:cNvPr>
          <p:cNvSpPr txBox="1"/>
          <p:nvPr/>
        </p:nvSpPr>
        <p:spPr>
          <a:xfrm>
            <a:off x="21109577" y="627017"/>
            <a:ext cx="0" cy="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marL="444465" indent="-446749" algn="l" defTabSz="2438400">
              <a:spcBef>
                <a:spcPts val="2900"/>
              </a:spcBef>
              <a:buSzPct val="100000"/>
              <a:buFontTx/>
              <a:buChar char="–"/>
            </a:pPr>
            <a:endParaRPr lang="en-CH" kern="0" dirty="0">
              <a:solidFill>
                <a:srgbClr val="000000"/>
              </a:solidFill>
              <a:ea typeface="+mj-ea"/>
              <a:cs typeface="+mj-cs"/>
              <a:sym typeface="IBM Plex Sans Ligh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4AC157-A6DC-E948-1E59-127C83F33BE9}"/>
              </a:ext>
            </a:extLst>
          </p:cNvPr>
          <p:cNvSpPr txBox="1"/>
          <p:nvPr/>
        </p:nvSpPr>
        <p:spPr>
          <a:xfrm>
            <a:off x="14493238" y="1338866"/>
            <a:ext cx="672084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kern="0" dirty="0">
                <a:solidFill>
                  <a:srgbClr val="000000"/>
                </a:solidFill>
                <a:latin typeface="IBM Plex Sans" panose="020B0503050203000203" pitchFamily="34" charset="0"/>
                <a:ea typeface="+mj-ea"/>
                <a:cs typeface="+mj-cs"/>
                <a:sym typeface="IBM Plex Sans Light"/>
              </a:rPr>
              <a:t>17-qubit Benchmark experiment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36C9117-ADC2-CDA0-A606-F75A2FB3AF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8818" t="50401" r="39" b="4983"/>
          <a:stretch/>
        </p:blipFill>
        <p:spPr>
          <a:xfrm>
            <a:off x="22419337" y="4101115"/>
            <a:ext cx="1549617" cy="62522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49A7B8-396C-5D31-2F95-243CE8CD9A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711763" y="2046843"/>
            <a:ext cx="9622313" cy="96223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7127B87-560A-C983-1F89-CEAD3198E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5342" y="10353381"/>
            <a:ext cx="6464300" cy="9398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F9EFE0A-F114-1EF7-C5E5-EEBA9462F455}"/>
              </a:ext>
            </a:extLst>
          </p:cNvPr>
          <p:cNvSpPr txBox="1"/>
          <p:nvPr/>
        </p:nvSpPr>
        <p:spPr>
          <a:xfrm>
            <a:off x="20011287" y="6033105"/>
            <a:ext cx="2258994" cy="552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sz="2400" kern="0" dirty="0">
                <a:solidFill>
                  <a:srgbClr val="000000"/>
                </a:solidFill>
                <a:latin typeface="IBM Plex Sans" panose="020B0503050203000203" pitchFamily="34" charset="0"/>
                <a:ea typeface="+mj-ea"/>
                <a:cs typeface="+mj-cs"/>
                <a:sym typeface="IBM Plex Sans Light"/>
              </a:rPr>
              <a:t>ibm_marrakesh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7ACE90-2242-02C9-025B-D0E78FC19662}"/>
              </a:ext>
            </a:extLst>
          </p:cNvPr>
          <p:cNvSpPr txBox="1"/>
          <p:nvPr/>
        </p:nvSpPr>
        <p:spPr>
          <a:xfrm>
            <a:off x="20011287" y="10593525"/>
            <a:ext cx="2258994" cy="552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sz="2400" kern="0" dirty="0">
                <a:solidFill>
                  <a:srgbClr val="000000"/>
                </a:solidFill>
                <a:latin typeface="IBM Plex Sans" panose="020B0503050203000203" pitchFamily="34" charset="0"/>
                <a:ea typeface="+mj-ea"/>
                <a:cs typeface="+mj-cs"/>
                <a:sym typeface="IBM Plex Sans Light"/>
              </a:rPr>
              <a:t>ibm_marrakesh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6C68DC-B8DF-B5F5-BFFB-AFB40C671513}"/>
              </a:ext>
            </a:extLst>
          </p:cNvPr>
          <p:cNvSpPr txBox="1"/>
          <p:nvPr/>
        </p:nvSpPr>
        <p:spPr>
          <a:xfrm>
            <a:off x="15828579" y="10589364"/>
            <a:ext cx="2258994" cy="552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sz="2400" kern="0" dirty="0">
                <a:solidFill>
                  <a:srgbClr val="000000"/>
                </a:solidFill>
                <a:latin typeface="IBM Plex Sans" panose="020B0503050203000203" pitchFamily="34" charset="0"/>
                <a:ea typeface="+mj-ea"/>
                <a:cs typeface="+mj-cs"/>
                <a:sym typeface="IBM Plex Sans Light"/>
              </a:rPr>
              <a:t>ibm_brisbane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7F5C3DD-461D-350C-923D-C23308FA2E73}"/>
              </a:ext>
            </a:extLst>
          </p:cNvPr>
          <p:cNvSpPr txBox="1"/>
          <p:nvPr/>
        </p:nvSpPr>
        <p:spPr>
          <a:xfrm>
            <a:off x="5699051" y="12086560"/>
            <a:ext cx="7697972" cy="1327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defTabSz="2438400">
              <a:spcBef>
                <a:spcPts val="2900"/>
              </a:spcBef>
              <a:buSzPct val="100000"/>
            </a:pPr>
            <a:r>
              <a:rPr lang="en-CH" sz="28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[2] </a:t>
            </a:r>
            <a:r>
              <a:rPr lang="en-GB" sz="28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Nature 618.7965 (2023): 500-505.</a:t>
            </a:r>
            <a:br>
              <a:rPr lang="en-CH" sz="28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</a:br>
            <a:r>
              <a:rPr lang="en-CH" sz="28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[3] </a:t>
            </a:r>
            <a:r>
              <a:rPr lang="en-GB" sz="28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PRX Quantum 5, 020315 (2024)</a:t>
            </a:r>
            <a:br>
              <a:rPr lang="en-CH" sz="28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</a:br>
            <a:r>
              <a:rPr lang="en-CH" sz="28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[4] </a:t>
            </a:r>
            <a:r>
              <a:rPr lang="en-GB" sz="2800" kern="0" dirty="0">
                <a:solidFill>
                  <a:srgbClr val="000000"/>
                </a:solidFill>
                <a:ea typeface="+mj-ea"/>
                <a:cs typeface="+mj-cs"/>
                <a:sym typeface="IBM Plex Sans Light"/>
              </a:rPr>
              <a:t>arXiv:2501.01953v2</a:t>
            </a:r>
            <a:endParaRPr lang="en-CH" sz="2800" kern="0" dirty="0">
              <a:solidFill>
                <a:srgbClr val="000000"/>
              </a:solidFill>
              <a:ea typeface="+mj-ea"/>
              <a:cs typeface="+mj-cs"/>
              <a:sym typeface="IBM Plex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30054163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1BE73-C8EE-401C-7934-60FC583D2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7200" b="0" dirty="0">
                <a:latin typeface="IBM Plex Sans" panose="020B0503050203000203" pitchFamily="34" charset="0"/>
              </a:rPr>
              <a:t>Hardware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1508C-3299-AE87-F534-931D516D9A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6073" y="3429000"/>
            <a:ext cx="8312746" cy="85725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Results on largers systems: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endParaRPr lang="en-CH" sz="3200" dirty="0">
              <a:latin typeface="IBM Plex Sans" panose="020B0503050203000203" pitchFamily="34" charset="0"/>
            </a:endParaRPr>
          </a:p>
          <a:p>
            <a:pPr marL="827532" lvl="1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45 qubits, ODR,</a:t>
            </a:r>
            <a:br>
              <a:rPr lang="en-CH" sz="3200" dirty="0">
                <a:latin typeface="IBM Plex Sans" panose="020B0503050203000203" pitchFamily="34" charset="0"/>
              </a:rPr>
            </a:br>
            <a:r>
              <a:rPr lang="en-CH" sz="3200" dirty="0">
                <a:latin typeface="IBM Plex Sans" panose="020B0503050203000203" pitchFamily="34" charset="0"/>
              </a:rPr>
              <a:t>ibm_sherbrooke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endParaRPr lang="en-CH" sz="3200" dirty="0">
              <a:latin typeface="IBM Plex Sans" panose="020B0503050203000203" pitchFamily="34" charset="0"/>
            </a:endParaRPr>
          </a:p>
          <a:p>
            <a:pPr marL="827532" lvl="1" indent="-571500">
              <a:buFont typeface="Arial" panose="020B0604020202020204" pitchFamily="34" charset="0"/>
              <a:buChar char="•"/>
            </a:pPr>
            <a:endParaRPr lang="en-CH" sz="3200" dirty="0">
              <a:latin typeface="IBM Plex Sans" panose="020B0503050203000203" pitchFamily="34" charset="0"/>
            </a:endParaRPr>
          </a:p>
          <a:p>
            <a:pPr marL="827532" lvl="1" indent="-571500">
              <a:buFont typeface="Arial" panose="020B0604020202020204" pitchFamily="34" charset="0"/>
              <a:buChar char="•"/>
            </a:pPr>
            <a:endParaRPr lang="en-CH" sz="3200" dirty="0">
              <a:latin typeface="IBM Plex Sans" panose="020B0503050203000203" pitchFamily="34" charset="0"/>
            </a:endParaRPr>
          </a:p>
          <a:p>
            <a:pPr lvl="1" indent="0">
              <a:buNone/>
            </a:pPr>
            <a:endParaRPr lang="en-CH" sz="3200" dirty="0">
              <a:latin typeface="IBM Plex Sans" panose="020B0503050203000203" pitchFamily="34" charset="0"/>
            </a:endParaRPr>
          </a:p>
          <a:p>
            <a:pPr marL="827532" lvl="1" indent="-571500">
              <a:buFont typeface="Arial" panose="020B0604020202020204" pitchFamily="34" charset="0"/>
              <a:buChar char="•"/>
            </a:pPr>
            <a:r>
              <a:rPr lang="en-CH" sz="3200" dirty="0">
                <a:latin typeface="IBM Plex Sans" panose="020B0503050203000203" pitchFamily="34" charset="0"/>
              </a:rPr>
              <a:t>101 qubits, ODR,</a:t>
            </a:r>
            <a:br>
              <a:rPr lang="en-CH" sz="3200" dirty="0">
                <a:latin typeface="IBM Plex Sans" panose="020B0503050203000203" pitchFamily="34" charset="0"/>
              </a:rPr>
            </a:br>
            <a:r>
              <a:rPr lang="en-CH" sz="3200" dirty="0">
                <a:latin typeface="IBM Plex Sans" panose="020B0503050203000203" pitchFamily="34" charset="0"/>
              </a:rPr>
              <a:t>ibm_brisbane</a:t>
            </a:r>
          </a:p>
          <a:p>
            <a:endParaRPr lang="en-CH" dirty="0">
              <a:latin typeface="IBM Plex Sans" panose="020B0503050203000203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F7CCB-986C-C7FD-2EDD-528A893C6D7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 dirty="0"/>
              <a:t>IBM Quantum</a:t>
            </a:r>
            <a:r>
              <a:rPr lang="en-US" dirty="0"/>
              <a:t>, </a:t>
            </a:r>
            <a:r>
              <a:rPr lang="en-US" dirty="0" err="1"/>
              <a:t>jsc@zurich.ibm.com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06A95-4D11-93AF-EE46-4A69D27C3E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77C45A6-6552-65ED-69EF-633658293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0" y="4411355"/>
            <a:ext cx="18456418" cy="4025729"/>
          </a:xfrm>
          <a:prstGeom prst="rect">
            <a:avLst/>
          </a:prstGeom>
        </p:spPr>
      </p:pic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5102923B-0E17-38B8-8175-38AC5DB8AD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68324" y="8821063"/>
            <a:ext cx="23602365" cy="38514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E44CBB-25C4-CC2A-E81C-DB0BF4E8A282}"/>
                  </a:ext>
                </a:extLst>
              </p:cNvPr>
              <p:cNvSpPr txBox="1"/>
              <p:nvPr/>
            </p:nvSpPr>
            <p:spPr>
              <a:xfrm>
                <a:off x="10894459" y="2877836"/>
                <a:ext cx="9207796" cy="114954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 rtlCol="0">
                <a:noAutofit/>
              </a:bodyPr>
              <a:lstStyle/>
              <a:p>
                <a:pPr algn="l" defTabSz="2438400">
                  <a:spcBef>
                    <a:spcPts val="2900"/>
                  </a:spcBef>
                  <a:buSzPct val="100000"/>
                </a:pPr>
                <a:r>
                  <a:rPr lang="en-CH" sz="3200" b="1" kern="0" dirty="0">
                    <a:solidFill>
                      <a:srgbClr val="000000"/>
                    </a:solidFill>
                    <a:latin typeface="IBM Plex Sans" panose="020B0503050203000203" pitchFamily="34" charset="0"/>
                    <a:ea typeface="+mj-ea"/>
                    <a:cs typeface="+mj-cs"/>
                    <a:sym typeface="IBM Plex Sans Light"/>
                  </a:rPr>
                  <a:t>Experiment:</a:t>
                </a:r>
                <a:r>
                  <a:rPr lang="en-CH" sz="3200" kern="0" dirty="0">
                    <a:solidFill>
                      <a:srgbClr val="000000"/>
                    </a:solidFill>
                    <a:latin typeface="IBM Plex Sans" panose="020B0503050203000203" pitchFamily="34" charset="0"/>
                    <a:ea typeface="+mj-ea"/>
                    <a:cs typeface="+mj-cs"/>
                    <a:sym typeface="IBM Plex Sans Light"/>
                  </a:rPr>
                  <a:t> Time-evolution with final time T=10</a:t>
                </a:r>
                <a:br>
                  <a:rPr lang="en-CH" sz="3200" b="1" kern="0" dirty="0">
                    <a:solidFill>
                      <a:srgbClr val="000000"/>
                    </a:solidFill>
                    <a:latin typeface="IBM Plex Sans" panose="020B0503050203000203" pitchFamily="34" charset="0"/>
                    <a:ea typeface="+mj-ea"/>
                    <a:cs typeface="+mj-cs"/>
                    <a:sym typeface="IBM Plex Sans Light"/>
                  </a:rPr>
                </a:br>
                <a:r>
                  <a:rPr lang="en-CH" sz="3200" kern="0" dirty="0">
                    <a:solidFill>
                      <a:srgbClr val="000000"/>
                    </a:solidFill>
                    <a:latin typeface="IBM Plex Sans" panose="020B0503050203000203" pitchFamily="34" charset="0"/>
                    <a:ea typeface="+mj-ea"/>
                    <a:cs typeface="+mj-cs"/>
                    <a:sym typeface="IBM Plex Sans Light"/>
                  </a:rPr>
                  <a:t>Figures show single-site magnetization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32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j-ea"/>
                            <a:cs typeface="+mj-cs"/>
                            <a:sym typeface="IBM Plex Sans Light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200" b="0" i="1" kern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j-ea"/>
                                <a:cs typeface="+mj-cs"/>
                                <a:sym typeface="IBM Plex Sans Light"/>
                              </a:rPr>
                            </m:ctrlPr>
                          </m:sSubPr>
                          <m:e>
                            <m:r>
                              <a:rPr lang="en-US" sz="3200" b="0" i="1" kern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j-ea"/>
                                <a:cs typeface="+mj-cs"/>
                                <a:sym typeface="IBM Plex Sans Light"/>
                              </a:rPr>
                              <m:t>𝑍</m:t>
                            </m:r>
                          </m:e>
                          <m:sub>
                            <m:r>
                              <a:rPr lang="en-US" sz="3200" b="0" i="1" kern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j-ea"/>
                                <a:cs typeface="+mj-cs"/>
                                <a:sym typeface="IBM Plex Sans Light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CH" sz="3200" kern="0" dirty="0">
                    <a:solidFill>
                      <a:srgbClr val="000000"/>
                    </a:solidFill>
                    <a:latin typeface="IBM Plex Sans" panose="020B0503050203000203" pitchFamily="34" charset="0"/>
                    <a:ea typeface="+mj-ea"/>
                    <a:cs typeface="+mj-cs"/>
                    <a:sym typeface="IBM Plex Sans Light"/>
                  </a:rPr>
                  <a:t>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E44CBB-25C4-CC2A-E81C-DB0BF4E8A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94459" y="2877836"/>
                <a:ext cx="9207796" cy="1149540"/>
              </a:xfrm>
              <a:prstGeom prst="rect">
                <a:avLst/>
              </a:prstGeom>
              <a:blipFill>
                <a:blip r:embed="rId4"/>
                <a:stretch>
                  <a:fillRect l="-2613" t="-10870" b="-760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413654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4C2FF-7AAA-D42C-1248-36ACD49C1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7200" b="0" dirty="0">
                <a:latin typeface="IBM Plex Sans" panose="020B0503050203000203" pitchFamily="34" charset="0"/>
              </a:rPr>
              <a:t>Target applications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1784FA-657B-9442-B584-8E6AB077DF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CH" b="1" dirty="0">
                <a:latin typeface="IBM Plex Sans" panose="020B0503050203000203" pitchFamily="34" charset="0"/>
              </a:rPr>
              <a:t>40+ qubit</a:t>
            </a:r>
            <a:r>
              <a:rPr lang="en-CH" dirty="0">
                <a:latin typeface="IBM Plex Sans" panose="020B0503050203000203" pitchFamily="34" charset="0"/>
              </a:rPr>
              <a:t> systems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CH" dirty="0">
              <a:latin typeface="IBM Plex Sans" panose="020B050305020300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H" b="1" dirty="0">
                <a:latin typeface="IBM Plex Sans" panose="020B0503050203000203" pitchFamily="34" charset="0"/>
              </a:rPr>
              <a:t>Meson scattering: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PXP model allows to prepare bound particle states -&gt; mesons</a:t>
            </a:r>
          </a:p>
          <a:p>
            <a:pPr lvl="1" indent="0">
              <a:buNone/>
            </a:pPr>
            <a:endParaRPr lang="en-CH" dirty="0">
              <a:latin typeface="IBM Plex Sans" panose="020B0503050203000203" pitchFamily="34" charset="0"/>
            </a:endParaRPr>
          </a:p>
          <a:p>
            <a:pPr lvl="1" indent="0">
              <a:buNone/>
            </a:pPr>
            <a:endParaRPr lang="en-CH" dirty="0">
              <a:latin typeface="IBM Plex Sans" panose="020B050305020300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H" b="1" dirty="0">
                <a:latin typeface="IBM Plex Sans" panose="020B0503050203000203" pitchFamily="34" charset="0"/>
              </a:rPr>
              <a:t>Mass quenches: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Quench in mass after some time t</a:t>
            </a:r>
          </a:p>
          <a:p>
            <a:pPr marL="827532" lvl="1" indent="-571500">
              <a:buFont typeface="Arial" panose="020B0604020202020204" pitchFamily="34" charset="0"/>
              <a:buChar char="•"/>
            </a:pPr>
            <a:r>
              <a:rPr lang="en-CH" dirty="0">
                <a:latin typeface="IBM Plex Sans" panose="020B0503050203000203" pitchFamily="34" charset="0"/>
              </a:rPr>
              <a:t>Interesting properties to study: Entropy production, …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35062-A465-25E5-B819-F5689CFA832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b="1" dirty="0"/>
              <a:t>IBM Quantum</a:t>
            </a:r>
            <a:r>
              <a:rPr lang="en-US" dirty="0"/>
              <a:t>, </a:t>
            </a:r>
            <a:r>
              <a:rPr lang="en-US" dirty="0" err="1"/>
              <a:t>jsc@zurich.ibm.com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9D18A-599F-A75D-3649-1311D8715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600C3D8-EAF5-9D0C-C114-14F9E5D5145E}"/>
              </a:ext>
            </a:extLst>
          </p:cNvPr>
          <p:cNvGrpSpPr/>
          <p:nvPr/>
        </p:nvGrpSpPr>
        <p:grpSpPr>
          <a:xfrm>
            <a:off x="11289881" y="8325614"/>
            <a:ext cx="12246694" cy="4891435"/>
            <a:chOff x="12140481" y="761336"/>
            <a:chExt cx="12246694" cy="489143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50E57E-54B3-FFD9-A8A5-6259D62054F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2140481" y="1205228"/>
              <a:ext cx="12246694" cy="4447543"/>
              <a:chOff x="12768003" y="1473197"/>
              <a:chExt cx="10773589" cy="3912566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B8EBDB05-F119-1688-C5C7-E3DB7AD0919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0000" t="7052"/>
              <a:stretch/>
            </p:blipFill>
            <p:spPr>
              <a:xfrm>
                <a:off x="12768003" y="1473197"/>
                <a:ext cx="4229964" cy="3911605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18F28A05-DE09-3BFC-55FA-EE283D1894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0000" t="7029"/>
              <a:stretch/>
            </p:blipFill>
            <p:spPr>
              <a:xfrm>
                <a:off x="16032075" y="1473197"/>
                <a:ext cx="4229964" cy="391256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F0155B6-2377-58EA-1515-5AEE270AEB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50000" t="7029"/>
              <a:stretch/>
            </p:blipFill>
            <p:spPr>
              <a:xfrm>
                <a:off x="19311629" y="1473197"/>
                <a:ext cx="4229963" cy="3912566"/>
              </a:xfrm>
              <a:prstGeom prst="rect">
                <a:avLst/>
              </a:prstGeom>
            </p:spPr>
          </p:pic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C7A3EA5-9E1E-9613-515F-9C45EE051E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87011" y="762030"/>
              <a:ext cx="2071583" cy="44210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9960C18-54F6-C418-2F90-6C29B93D6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16568666" y="761336"/>
              <a:ext cx="2758016" cy="4428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7E7E88E-2F8F-A58E-F208-7E62450019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20636755" y="762030"/>
              <a:ext cx="2071582" cy="44210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598E893-B8C6-A60E-965B-9552026BB8D1}"/>
                  </a:ext>
                </a:extLst>
              </p:cNvPr>
              <p:cNvSpPr txBox="1"/>
              <p:nvPr/>
            </p:nvSpPr>
            <p:spPr>
              <a:xfrm>
                <a:off x="13203345" y="7498827"/>
                <a:ext cx="8402163" cy="9144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0" tIns="0" rIns="0" bIns="0" rtlCol="0">
                <a:noAutofit/>
              </a:bodyPr>
              <a:lstStyle/>
              <a:p>
                <a:pPr algn="l" defTabSz="2438400">
                  <a:spcBef>
                    <a:spcPts val="2900"/>
                  </a:spcBef>
                  <a:buSzPct val="100000"/>
                </a:pPr>
                <a:r>
                  <a:rPr lang="en-CH" b="1" kern="0" dirty="0">
                    <a:solidFill>
                      <a:srgbClr val="000000"/>
                    </a:solidFill>
                    <a:latin typeface="IBM Plex Sans" panose="020B0503050203000203" pitchFamily="34" charset="0"/>
                    <a:ea typeface="+mj-ea"/>
                    <a:cs typeface="+mj-cs"/>
                    <a:sym typeface="IBM Plex Sans Light"/>
                  </a:rPr>
                  <a:t>Mass quenches:</a:t>
                </a:r>
                <a:r>
                  <a:rPr lang="en-CH" kern="0" dirty="0">
                    <a:solidFill>
                      <a:srgbClr val="000000"/>
                    </a:solidFill>
                    <a:latin typeface="IBM Plex Sans" panose="020B0503050203000203" pitchFamily="34" charset="0"/>
                    <a:ea typeface="+mj-ea"/>
                    <a:cs typeface="+mj-cs"/>
                    <a:sym typeface="IBM Plex Sans Light"/>
                  </a:rPr>
                  <a:t> starting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j-ea"/>
                            <a:cs typeface="+mj-cs"/>
                            <a:sym typeface="IBM Plex Sans Light"/>
                          </a:rPr>
                        </m:ctrlPr>
                      </m:sSubPr>
                      <m:e>
                        <m:r>
                          <a:rPr lang="en-US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j-ea"/>
                            <a:cs typeface="+mj-cs"/>
                            <a:sym typeface="IBM Plex Sans Light"/>
                          </a:rPr>
                          <m:t>𝑚</m:t>
                        </m:r>
                      </m:e>
                      <m:sub>
                        <m:r>
                          <a:rPr lang="en-US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j-ea"/>
                            <a:cs typeface="+mj-cs"/>
                            <a:sym typeface="IBM Plex Sans Light"/>
                          </a:rPr>
                          <m:t>𝑖</m:t>
                        </m:r>
                      </m:sub>
                    </m:sSub>
                    <m:r>
                      <a:rPr lang="en-US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j-ea"/>
                        <a:cs typeface="+mj-cs"/>
                        <a:sym typeface="IBM Plex Sans Light"/>
                      </a:rPr>
                      <m:t>=1.5</m:t>
                    </m:r>
                    <m:r>
                      <a:rPr lang="en-US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j-ea"/>
                        <a:cs typeface="+mj-cs"/>
                        <a:sym typeface="IBM Plex Sans Light"/>
                      </a:rPr>
                      <m:t>𝜅</m:t>
                    </m:r>
                  </m:oMath>
                </a14:m>
                <a:endParaRPr lang="en-US" kern="0" dirty="0">
                  <a:solidFill>
                    <a:srgbClr val="000000"/>
                  </a:solidFill>
                  <a:latin typeface="IBM Plex Sans" panose="020B0503050203000203" pitchFamily="34" charset="0"/>
                  <a:ea typeface="+mj-ea"/>
                  <a:cs typeface="+mj-cs"/>
                  <a:sym typeface="IBM Plex Sans Ligh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598E893-B8C6-A60E-965B-9552026BB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03345" y="7498827"/>
                <a:ext cx="8402163" cy="914400"/>
              </a:xfrm>
              <a:prstGeom prst="rect">
                <a:avLst/>
              </a:prstGeom>
              <a:blipFill>
                <a:blip r:embed="rId8"/>
                <a:stretch>
                  <a:fillRect l="-3167" t="-15068" r="-30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graph of numbers and a number of numbers&#10;&#10;AI-generated content may be incorrect.">
            <a:extLst>
              <a:ext uri="{FF2B5EF4-FFF2-40B4-BE49-F238E27FC236}">
                <a16:creationId xmlns:a16="http://schemas.microsoft.com/office/drawing/2014/main" id="{BEC22B3F-8193-E911-EED9-EBD5F5A0DE8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48048"/>
          <a:stretch/>
        </p:blipFill>
        <p:spPr>
          <a:xfrm>
            <a:off x="11833502" y="1727993"/>
            <a:ext cx="5860496" cy="56402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ADC4896-DF76-A515-57CB-87B1225F2B5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239" b="239"/>
          <a:stretch/>
        </p:blipFill>
        <p:spPr>
          <a:xfrm>
            <a:off x="17677819" y="1665290"/>
            <a:ext cx="5860496" cy="583244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2188F5D-476B-2009-83E4-5466D293C46B}"/>
              </a:ext>
            </a:extLst>
          </p:cNvPr>
          <p:cNvSpPr txBox="1"/>
          <p:nvPr/>
        </p:nvSpPr>
        <p:spPr>
          <a:xfrm>
            <a:off x="15411179" y="1109825"/>
            <a:ext cx="3986493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b="1" kern="0" dirty="0">
                <a:solidFill>
                  <a:srgbClr val="000000"/>
                </a:solidFill>
                <a:latin typeface="IBM Plex Sans" panose="020B0503050203000203" pitchFamily="34" charset="0"/>
                <a:ea typeface="+mj-ea"/>
                <a:cs typeface="+mj-cs"/>
                <a:sym typeface="IBM Plex Sans Light"/>
              </a:rPr>
              <a:t>Meson evolution:</a:t>
            </a:r>
            <a:endParaRPr lang="en-US" kern="0" dirty="0">
              <a:solidFill>
                <a:srgbClr val="000000"/>
              </a:solidFill>
              <a:latin typeface="IBM Plex Sans" panose="020B0503050203000203" pitchFamily="34" charset="0"/>
              <a:ea typeface="+mj-ea"/>
              <a:cs typeface="+mj-cs"/>
              <a:sym typeface="IBM Plex Sans Ligh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3E4C49-7859-2A98-CF3E-63F0761A0BE4}"/>
              </a:ext>
            </a:extLst>
          </p:cNvPr>
          <p:cNvSpPr txBox="1"/>
          <p:nvPr/>
        </p:nvSpPr>
        <p:spPr>
          <a:xfrm>
            <a:off x="13408798" y="1771403"/>
            <a:ext cx="2479136" cy="40463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rtlCol="0">
            <a:noAutofit/>
          </a:bodyPr>
          <a:lstStyle/>
          <a:p>
            <a:pPr algn="l" defTabSz="2438400">
              <a:spcBef>
                <a:spcPts val="2900"/>
              </a:spcBef>
              <a:buSzPct val="100000"/>
            </a:pPr>
            <a:r>
              <a:rPr lang="en-CH" sz="2800" kern="0" dirty="0">
                <a:solidFill>
                  <a:srgbClr val="000000"/>
                </a:solidFill>
                <a:latin typeface="IBM Plex Sans" panose="020B0503050203000203" pitchFamily="34" charset="0"/>
                <a:ea typeface="+mj-ea"/>
                <a:cs typeface="+mj-cs"/>
                <a:sym typeface="IBM Plex Sans Light"/>
              </a:rPr>
              <a:t>Single meson</a:t>
            </a:r>
          </a:p>
        </p:txBody>
      </p:sp>
    </p:spTree>
    <p:extLst>
      <p:ext uri="{BB962C8B-B14F-4D97-AF65-F5344CB8AC3E}">
        <p14:creationId xmlns:p14="http://schemas.microsoft.com/office/powerpoint/2010/main" val="428672689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IBM presentation template">
  <a:themeElements>
    <a:clrScheme name="Custom 1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0F62FE"/>
      </a:accent1>
      <a:accent2>
        <a:srgbClr val="A56EFF"/>
      </a:accent2>
      <a:accent3>
        <a:srgbClr val="003A6D"/>
      </a:accent3>
      <a:accent4>
        <a:srgbClr val="009D9A"/>
      </a:accent4>
      <a:accent5>
        <a:srgbClr val="9F1853"/>
      </a:accent5>
      <a:accent6>
        <a:srgbClr val="FA4D56"/>
      </a:accent6>
      <a:hlink>
        <a:srgbClr val="0F62FE"/>
      </a:hlink>
      <a:folHlink>
        <a:srgbClr val="6F6F6F"/>
      </a:folHlink>
    </a:clrScheme>
    <a:fontScheme name="IBM Plex">
      <a:majorFont>
        <a:latin typeface="IBM Plex Sans Light"/>
        <a:ea typeface=""/>
        <a:cs typeface=""/>
      </a:majorFont>
      <a:minorFont>
        <a:latin typeface="IBM Plex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E5F6FF"/>
        </a:solidFill>
        <a:ln w="19050">
          <a:solidFill>
            <a:srgbClr val="E5F6FF"/>
          </a:solidFill>
          <a:headEnd type="none" w="med" len="med"/>
          <a:tailEnd type="none" w="med" len="med"/>
        </a:ln>
        <a:effectLst/>
      </a:spPr>
      <a:bodyPr vert="horz" wrap="square" lIns="91440" tIns="91440" rIns="91440" bIns="9144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IBM Plex Sans Light"/>
          <a:buNone/>
          <a:tabLst/>
          <a:defRPr kumimoji="0" sz="1400" b="0" i="0" u="none" strike="noStrike" cap="none" normalizeH="0" baseline="0" dirty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  <a:lnDef>
      <a:spPr bwMode="auto">
        <a:ln w="12700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ln w="12700">
          <a:miter lim="400000"/>
        </a:ln>
        <a:extLst>
          <a:ext uri="{C572A759-6A51-4108-AA02-DFA0A04FC94B}">
            <ma14:wrappingTextBoxFlag xmlns:r="http://schemas.openxmlformats.org/officeDocument/2006/relationships" xmlns:p="http://schemas.openxmlformats.org/presentationml/2006/main" xmlns="" xmlns:m="http://schemas.openxmlformats.org/officeDocument/2006/math" xmlns:a14="http://schemas.microsoft.com/office/drawing/2010/main" xmlns:ma14="http://schemas.microsoft.com/office/mac/drawingml/2011/main" val="1"/>
          </a:ext>
        </a:extLst>
      </a:spPr>
      <a:bodyPr wrap="square" lIns="0" tIns="0" rIns="0" bIns="0" rtlCol="0">
        <a:noAutofit/>
      </a:bodyPr>
      <a:lstStyle>
        <a:defPPr marL="444465" indent="-446749" algn="l" defTabSz="2438400">
          <a:spcBef>
            <a:spcPts val="2900"/>
          </a:spcBef>
          <a:buSzPct val="100000"/>
          <a:buFontTx/>
          <a:buChar char="–"/>
          <a:defRPr kern="0" dirty="0" smtClean="0">
            <a:solidFill>
              <a:srgbClr val="000000"/>
            </a:solidFill>
            <a:ea typeface="+mj-ea"/>
            <a:cs typeface="+mj-cs"/>
            <a:sym typeface="IBM Plex Sans Light"/>
          </a:defRPr>
        </a:defPPr>
      </a:lstStyle>
    </a:txDef>
  </a:objectDefaults>
  <a:extraClrSchemeLst/>
  <a:custClrLst>
    <a:custClr name="Gray 100">
      <a:srgbClr val="161616"/>
    </a:custClr>
    <a:custClr name="Gray 90">
      <a:srgbClr val="262626"/>
    </a:custClr>
    <a:custClr name="Gray 80">
      <a:srgbClr val="393939"/>
    </a:custClr>
    <a:custClr name="Gray 70">
      <a:srgbClr val="525252"/>
    </a:custClr>
    <a:custClr name="Gray 60">
      <a:srgbClr val="6F6F6F"/>
    </a:custClr>
    <a:custClr name="Gray 50">
      <a:srgbClr val="8D8D8D"/>
    </a:custClr>
    <a:custClr name="Gray 40">
      <a:srgbClr val="A8A8A8"/>
    </a:custClr>
    <a:custClr name="Gray 30">
      <a:srgbClr val="C6C6C6"/>
    </a:custClr>
    <a:custClr name="Gray 20">
      <a:srgbClr val="E0E0E0"/>
    </a:custClr>
    <a:custClr name="Gray 10">
      <a:srgbClr val="F4F4F4"/>
    </a:custClr>
    <a:custClr name="Blue 100">
      <a:srgbClr val="001141"/>
    </a:custClr>
    <a:custClr name="Blue 90">
      <a:srgbClr val="001D6C"/>
    </a:custClr>
    <a:custClr name="Blue 80">
      <a:srgbClr val="002D9C"/>
    </a:custClr>
    <a:custClr name="Blue 70">
      <a:srgbClr val="0043CE"/>
    </a:custClr>
    <a:custClr name="Blue 60">
      <a:srgbClr val="0F62FE"/>
    </a:custClr>
    <a:custClr name="Cyan 50">
      <a:srgbClr val="1192E8"/>
    </a:custClr>
    <a:custClr name="Cyan 40">
      <a:srgbClr val="33B1FF"/>
    </a:custClr>
    <a:custClr name="Cyan 30">
      <a:srgbClr val="82CFFF"/>
    </a:custClr>
    <a:custClr name="Cyan 20">
      <a:srgbClr val="BAE6FF"/>
    </a:custClr>
    <a:custClr name="Cyan 10">
      <a:srgbClr val="E5F6FF"/>
    </a:custClr>
    <a:custClr name="Red 60">
      <a:srgbClr val="DA1E28"/>
    </a:custClr>
    <a:custClr name="Red 50">
      <a:srgbClr val="FA4D56"/>
    </a:custClr>
    <a:custClr name="Red 30">
      <a:srgbClr val="FFB3B8"/>
    </a:custClr>
    <a:custClr name="Red 20">
      <a:srgbClr val="FFD7D9"/>
    </a:custClr>
    <a:custClr name="Red 10">
      <a:srgbClr val="FFF1F1"/>
    </a:custClr>
    <a:custClr name="Magenta 60">
      <a:srgbClr val="D02670"/>
    </a:custClr>
    <a:custClr name="Magenta 50">
      <a:srgbClr val="EE5396"/>
    </a:custClr>
    <a:custClr name="Magenta 30">
      <a:srgbClr val="FFAFD2"/>
    </a:custClr>
    <a:custClr name="Magenta 20">
      <a:srgbClr val="FFD6E8"/>
    </a:custClr>
    <a:custClr name="Magenta 10">
      <a:srgbClr val="FFF0F7"/>
    </a:custClr>
    <a:custClr name="Purple 60">
      <a:srgbClr val="8A3FFC"/>
    </a:custClr>
    <a:custClr name="Purple 50">
      <a:srgbClr val="A56EFF"/>
    </a:custClr>
    <a:custClr name="Purple 30">
      <a:srgbClr val="D4BBFF"/>
    </a:custClr>
    <a:custClr name="Purple 20">
      <a:srgbClr val="E8DAFF"/>
    </a:custClr>
    <a:custClr name="Purple 10">
      <a:srgbClr val="F6F2FF"/>
    </a:custClr>
    <a:custClr name="Teal 60">
      <a:srgbClr val="007D79"/>
    </a:custClr>
    <a:custClr name="Teal 50">
      <a:srgbClr val="009D9A"/>
    </a:custClr>
    <a:custClr name="Teal 30">
      <a:srgbClr val="3DDBD9"/>
    </a:custClr>
    <a:custClr name="Teal 20">
      <a:srgbClr val="9EF0F0"/>
    </a:custClr>
    <a:custClr name="Teal 10">
      <a:srgbClr val="D9FBFB"/>
    </a:custClr>
    <a:custClr name="Green 60">
      <a:srgbClr val="198038"/>
    </a:custClr>
    <a:custClr name="Green 50">
      <a:srgbClr val="24A148"/>
    </a:custClr>
    <a:custClr name="Green 30">
      <a:srgbClr val="6FDC8C"/>
    </a:custClr>
    <a:custClr name="Green 20">
      <a:srgbClr val="A7F0BA"/>
    </a:custClr>
    <a:custClr name="Green 10">
      <a:srgbClr val="DEFBE6"/>
    </a:custClr>
    <a:custClr name="Yellow 30">
      <a:srgbClr val="F1C21B"/>
    </a:custClr>
    <a:custClr name="Yellow 20">
      <a:srgbClr val="FDDC69"/>
    </a:custClr>
    <a:custClr name="Yellow 10">
      <a:srgbClr val="FCF4D6"/>
    </a:custClr>
    <a:custClr name="Blue 20">
      <a:srgbClr val="D0E2FF"/>
    </a:custClr>
    <a:custClr name="Blue 10">
      <a:srgbClr val="EDF5FF"/>
    </a:custClr>
  </a:custClrLst>
  <a:extLst>
    <a:ext uri="{05A4C25C-085E-4340-85A3-A5531E510DB2}">
      <thm15:themeFamily xmlns:thm15="http://schemas.microsoft.com/office/thememl/2012/main" name="IBMQuantum" id="{73058E26-2009-4441-868A-ABC03CA1D071}" vid="{5B8F5E03-0197-9B4E-98D2-C775B11212C9}"/>
    </a:ext>
  </a:extLst>
</a:theme>
</file>

<file path=ppt/theme/theme2.xml><?xml version="1.0" encoding="utf-8"?>
<a:theme xmlns:a="http://schemas.openxmlformats.org/drawingml/2006/main" name="IBM Brand Template 2022">
  <a:themeElements>
    <a:clrScheme name="Custom 1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0F62FE"/>
      </a:accent1>
      <a:accent2>
        <a:srgbClr val="A56EFF"/>
      </a:accent2>
      <a:accent3>
        <a:srgbClr val="003A6D"/>
      </a:accent3>
      <a:accent4>
        <a:srgbClr val="009D9A"/>
      </a:accent4>
      <a:accent5>
        <a:srgbClr val="9F1853"/>
      </a:accent5>
      <a:accent6>
        <a:srgbClr val="FA4D56"/>
      </a:accent6>
      <a:hlink>
        <a:srgbClr val="0F62FE"/>
      </a:hlink>
      <a:folHlink>
        <a:srgbClr val="6F6F6F"/>
      </a:folHlink>
    </a:clrScheme>
    <a:fontScheme name="IBM Plex">
      <a:majorFont>
        <a:latin typeface="IBM Plex Sans Light"/>
        <a:ea typeface=""/>
        <a:cs typeface=""/>
      </a:majorFont>
      <a:minorFont>
        <a:latin typeface="IBM Plex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>
          <a:solidFill>
            <a:schemeClr val="accent1"/>
          </a:solidFill>
          <a:headEnd type="none" w="med" len="med"/>
          <a:tailEnd type="none" w="med" len="med"/>
        </a:ln>
        <a:effectLst/>
      </a:spPr>
      <a:bodyPr vert="horz" wrap="square" lIns="91440" tIns="91440" rIns="91440" bIns="9144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IBM Plex Sans Light"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  <a:lnDef>
      <a:spPr bwMode="auto">
        <a:ln w="19050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ln w="12700">
          <a:miter lim="400000"/>
        </a:ln>
        <a:extLst>
          <a:ext uri="{C572A759-6A51-4108-AA02-DFA0A04FC94B}">
            <ma14:wrappingTextBoxFlag xmlns:ma14="http://schemas.microsoft.com/office/mac/drawingml/2011/main" xmlns:a14="http://schemas.microsoft.com/office/drawing/2010/main" xmlns:m="http://schemas.openxmlformats.org/officeDocument/2006/math" xmlns="" xmlns:p="http://schemas.openxmlformats.org/presentationml/2006/main" xmlns:r="http://schemas.openxmlformats.org/officeDocument/2006/relationships" val="1"/>
          </a:ext>
        </a:extLst>
      </a:spPr>
      <a:bodyPr wrap="square" lIns="0" tIns="0" rIns="0" bIns="0" rtlCol="0">
        <a:noAutofit/>
      </a:bodyPr>
      <a:lstStyle>
        <a:defPPr marL="444465" indent="-446749" algn="l" defTabSz="2438400">
          <a:spcBef>
            <a:spcPts val="2900"/>
          </a:spcBef>
          <a:buSzPct val="100000"/>
          <a:buFontTx/>
          <a:buChar char="–"/>
          <a:defRPr kern="0" dirty="0" smtClean="0">
            <a:solidFill>
              <a:srgbClr val="000000"/>
            </a:solidFill>
            <a:ea typeface="+mj-ea"/>
            <a:cs typeface="+mj-cs"/>
            <a:sym typeface="IBM Plex Sans Light"/>
          </a:defRPr>
        </a:defPPr>
      </a:lstStyle>
    </a:txDef>
  </a:objectDefaults>
  <a:extraClrSchemeLst/>
  <a:custClrLst>
    <a:custClr name="Gray 100">
      <a:srgbClr val="161616"/>
    </a:custClr>
    <a:custClr name="Gray 90">
      <a:srgbClr val="262626"/>
    </a:custClr>
    <a:custClr name="Gray 80">
      <a:srgbClr val="393939"/>
    </a:custClr>
    <a:custClr name="Gray 70">
      <a:srgbClr val="525252"/>
    </a:custClr>
    <a:custClr name="Gray 60">
      <a:srgbClr val="6F6F6F"/>
    </a:custClr>
    <a:custClr name="Gray 50">
      <a:srgbClr val="8D8D8D"/>
    </a:custClr>
    <a:custClr name="Gray 40">
      <a:srgbClr val="A8A8A8"/>
    </a:custClr>
    <a:custClr name="Gray 30">
      <a:srgbClr val="C6C6C6"/>
    </a:custClr>
    <a:custClr name="Gray 20">
      <a:srgbClr val="E0E0E0"/>
    </a:custClr>
    <a:custClr name="Gray 10">
      <a:srgbClr val="F4F4F4"/>
    </a:custClr>
    <a:custClr name="Blue 100">
      <a:srgbClr val="001141"/>
    </a:custClr>
    <a:custClr name="Blue 90">
      <a:srgbClr val="001D6C"/>
    </a:custClr>
    <a:custClr name="Blue 80">
      <a:srgbClr val="002D9C"/>
    </a:custClr>
    <a:custClr name="Blue 70">
      <a:srgbClr val="0043CE"/>
    </a:custClr>
    <a:custClr name="Blue 60">
      <a:srgbClr val="0F62FE"/>
    </a:custClr>
    <a:custClr name="Cyan 50">
      <a:srgbClr val="1192E8"/>
    </a:custClr>
    <a:custClr name="Cyan 40">
      <a:srgbClr val="33B1FF"/>
    </a:custClr>
    <a:custClr name="Cyan 30">
      <a:srgbClr val="82CFFF"/>
    </a:custClr>
    <a:custClr name="Cyan 20">
      <a:srgbClr val="BAE6FF"/>
    </a:custClr>
    <a:custClr name="Cyan 10">
      <a:srgbClr val="E5F6FF"/>
    </a:custClr>
    <a:custClr name="Red 60">
      <a:srgbClr val="DA1E28"/>
    </a:custClr>
    <a:custClr name="Red 50">
      <a:srgbClr val="FA4D56"/>
    </a:custClr>
    <a:custClr name="Red 30">
      <a:srgbClr val="FFB3B8"/>
    </a:custClr>
    <a:custClr name="Red 20">
      <a:srgbClr val="FFD7D9"/>
    </a:custClr>
    <a:custClr name="Red 10">
      <a:srgbClr val="FFF1F1"/>
    </a:custClr>
    <a:custClr name="Magenta 60">
      <a:srgbClr val="D02670"/>
    </a:custClr>
    <a:custClr name="Magenta 50">
      <a:srgbClr val="EE5396"/>
    </a:custClr>
    <a:custClr name="Magenta 30">
      <a:srgbClr val="FFAFD2"/>
    </a:custClr>
    <a:custClr name="Magenta 20">
      <a:srgbClr val="FFD6E8"/>
    </a:custClr>
    <a:custClr name="Magenta 10">
      <a:srgbClr val="FFF0F7"/>
    </a:custClr>
    <a:custClr name="Purple 60">
      <a:srgbClr val="8A3FFC"/>
    </a:custClr>
    <a:custClr name="Purple 50">
      <a:srgbClr val="A56EFF"/>
    </a:custClr>
    <a:custClr name="Purple 30">
      <a:srgbClr val="D4BBFF"/>
    </a:custClr>
    <a:custClr name="Purple 20">
      <a:srgbClr val="E8DAFF"/>
    </a:custClr>
    <a:custClr name="Purple 10">
      <a:srgbClr val="F6F2FF"/>
    </a:custClr>
    <a:custClr name="Teal 60">
      <a:srgbClr val="007D79"/>
    </a:custClr>
    <a:custClr name="Teal 50">
      <a:srgbClr val="009D9A"/>
    </a:custClr>
    <a:custClr name="Teal 30">
      <a:srgbClr val="3DDBD9"/>
    </a:custClr>
    <a:custClr name="Teal 20">
      <a:srgbClr val="9EF0F0"/>
    </a:custClr>
    <a:custClr name="Teal 10">
      <a:srgbClr val="D9FBFB"/>
    </a:custClr>
    <a:custClr name="Green 60">
      <a:srgbClr val="198038"/>
    </a:custClr>
    <a:custClr name="Green 50">
      <a:srgbClr val="24A148"/>
    </a:custClr>
    <a:custClr name="Green 30">
      <a:srgbClr val="6FDC8C"/>
    </a:custClr>
    <a:custClr name="Green 20">
      <a:srgbClr val="A7F0BA"/>
    </a:custClr>
    <a:custClr name="Green 10">
      <a:srgbClr val="DEFBE6"/>
    </a:custClr>
    <a:custClr name="Yellow 30">
      <a:srgbClr val="F1C21B"/>
    </a:custClr>
    <a:custClr name="Yellow 20">
      <a:srgbClr val="FDDC69"/>
    </a:custClr>
    <a:custClr name="Yellow 10">
      <a:srgbClr val="FCF4D6"/>
    </a:custClr>
    <a:custClr name="Blue 20">
      <a:srgbClr val="D0E2FF"/>
    </a:custClr>
    <a:custClr name="Blue 10">
      <a:srgbClr val="EDF5FF"/>
    </a:custClr>
  </a:custClrLst>
  <a:extLst>
    <a:ext uri="{05A4C25C-085E-4340-85A3-A5531E510DB2}">
      <thm15:themeFamily xmlns:thm15="http://schemas.microsoft.com/office/thememl/2012/main" name="IBM_Master_Presentation_2021_V01_Plex" id="{BD398A2B-0B96-D843-9A4A-05239798B6A1}" vid="{46683C84-C800-D441-9101-471717108C97}"/>
    </a:ext>
  </a:extLst>
</a:theme>
</file>

<file path=ppt/theme/theme3.xml><?xml version="1.0" encoding="utf-8"?>
<a:theme xmlns:a="http://schemas.openxmlformats.org/drawingml/2006/main" name="IBM Brand Template 2022">
  <a:themeElements>
    <a:clrScheme name="Custom 1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0F62FE"/>
      </a:accent1>
      <a:accent2>
        <a:srgbClr val="A56EFF"/>
      </a:accent2>
      <a:accent3>
        <a:srgbClr val="003A6D"/>
      </a:accent3>
      <a:accent4>
        <a:srgbClr val="009D9A"/>
      </a:accent4>
      <a:accent5>
        <a:srgbClr val="9F1853"/>
      </a:accent5>
      <a:accent6>
        <a:srgbClr val="FA4D56"/>
      </a:accent6>
      <a:hlink>
        <a:srgbClr val="0F62FE"/>
      </a:hlink>
      <a:folHlink>
        <a:srgbClr val="6F6F6F"/>
      </a:folHlink>
    </a:clrScheme>
    <a:fontScheme name="IBM Plex">
      <a:majorFont>
        <a:latin typeface="IBM Plex Sans Light"/>
        <a:ea typeface=""/>
        <a:cs typeface=""/>
      </a:majorFont>
      <a:minorFont>
        <a:latin typeface="IBM Plex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>
          <a:solidFill>
            <a:schemeClr val="accent1"/>
          </a:solidFill>
          <a:headEnd type="none" w="med" len="med"/>
          <a:tailEnd type="none" w="med" len="med"/>
        </a:ln>
        <a:effectLst/>
      </a:spPr>
      <a:bodyPr vert="horz" wrap="square" lIns="91440" tIns="91440" rIns="91440" bIns="9144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IBM Plex Sans Light"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  <a:lnDef>
      <a:spPr bwMode="auto">
        <a:ln w="19050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ln w="12700">
          <a:miter lim="400000"/>
        </a:ln>
        <a:extLst>
          <a:ext uri="{C572A759-6A51-4108-AA02-DFA0A04FC94B}">
            <ma14:wrappingTextBoxFlag xmlns:ma14="http://schemas.microsoft.com/office/mac/drawingml/2011/main" xmlns:a14="http://schemas.microsoft.com/office/drawing/2010/main" xmlns:m="http://schemas.openxmlformats.org/officeDocument/2006/math" xmlns="" xmlns:p="http://schemas.openxmlformats.org/presentationml/2006/main" xmlns:r="http://schemas.openxmlformats.org/officeDocument/2006/relationships" val="1"/>
          </a:ext>
        </a:extLst>
      </a:spPr>
      <a:bodyPr wrap="square" lIns="0" tIns="0" rIns="0" bIns="0" rtlCol="0">
        <a:noAutofit/>
      </a:bodyPr>
      <a:lstStyle>
        <a:defPPr marL="444465" indent="-446749" algn="l" defTabSz="2438400">
          <a:spcBef>
            <a:spcPts val="2900"/>
          </a:spcBef>
          <a:buSzPct val="100000"/>
          <a:buFontTx/>
          <a:buChar char="–"/>
          <a:defRPr kern="0" dirty="0" smtClean="0">
            <a:solidFill>
              <a:srgbClr val="000000"/>
            </a:solidFill>
            <a:ea typeface="+mj-ea"/>
            <a:cs typeface="+mj-cs"/>
            <a:sym typeface="IBM Plex Sans Light"/>
          </a:defRPr>
        </a:defPPr>
      </a:lstStyle>
    </a:txDef>
  </a:objectDefaults>
  <a:extraClrSchemeLst/>
  <a:custClrLst>
    <a:custClr name="Gray 100">
      <a:srgbClr val="161616"/>
    </a:custClr>
    <a:custClr name="Gray 90">
      <a:srgbClr val="262626"/>
    </a:custClr>
    <a:custClr name="Gray 80">
      <a:srgbClr val="393939"/>
    </a:custClr>
    <a:custClr name="Gray 70">
      <a:srgbClr val="525252"/>
    </a:custClr>
    <a:custClr name="Gray 60">
      <a:srgbClr val="6F6F6F"/>
    </a:custClr>
    <a:custClr name="Gray 50">
      <a:srgbClr val="8D8D8D"/>
    </a:custClr>
    <a:custClr name="Gray 40">
      <a:srgbClr val="A8A8A8"/>
    </a:custClr>
    <a:custClr name="Gray 30">
      <a:srgbClr val="C6C6C6"/>
    </a:custClr>
    <a:custClr name="Gray 20">
      <a:srgbClr val="E0E0E0"/>
    </a:custClr>
    <a:custClr name="Gray 10">
      <a:srgbClr val="F4F4F4"/>
    </a:custClr>
    <a:custClr name="Blue 100">
      <a:srgbClr val="001141"/>
    </a:custClr>
    <a:custClr name="Blue 90">
      <a:srgbClr val="001D6C"/>
    </a:custClr>
    <a:custClr name="Blue 80">
      <a:srgbClr val="002D9C"/>
    </a:custClr>
    <a:custClr name="Blue 70">
      <a:srgbClr val="0043CE"/>
    </a:custClr>
    <a:custClr name="Blue 60">
      <a:srgbClr val="0F62FE"/>
    </a:custClr>
    <a:custClr name="Cyan 50">
      <a:srgbClr val="1192E8"/>
    </a:custClr>
    <a:custClr name="Cyan 40">
      <a:srgbClr val="33B1FF"/>
    </a:custClr>
    <a:custClr name="Cyan 30">
      <a:srgbClr val="82CFFF"/>
    </a:custClr>
    <a:custClr name="Cyan 20">
      <a:srgbClr val="BAE6FF"/>
    </a:custClr>
    <a:custClr name="Cyan 10">
      <a:srgbClr val="E5F6FF"/>
    </a:custClr>
    <a:custClr name="Red 60">
      <a:srgbClr val="DA1E28"/>
    </a:custClr>
    <a:custClr name="Red 50">
      <a:srgbClr val="FA4D56"/>
    </a:custClr>
    <a:custClr name="Red 30">
      <a:srgbClr val="FFB3B8"/>
    </a:custClr>
    <a:custClr name="Red 20">
      <a:srgbClr val="FFD7D9"/>
    </a:custClr>
    <a:custClr name="Red 10">
      <a:srgbClr val="FFF1F1"/>
    </a:custClr>
    <a:custClr name="Magenta 60">
      <a:srgbClr val="D02670"/>
    </a:custClr>
    <a:custClr name="Magenta 50">
      <a:srgbClr val="EE5396"/>
    </a:custClr>
    <a:custClr name="Magenta 30">
      <a:srgbClr val="FFAFD2"/>
    </a:custClr>
    <a:custClr name="Magenta 20">
      <a:srgbClr val="FFD6E8"/>
    </a:custClr>
    <a:custClr name="Magenta 10">
      <a:srgbClr val="FFF0F7"/>
    </a:custClr>
    <a:custClr name="Purple 60">
      <a:srgbClr val="8A3FFC"/>
    </a:custClr>
    <a:custClr name="Purple 50">
      <a:srgbClr val="A56EFF"/>
    </a:custClr>
    <a:custClr name="Purple 30">
      <a:srgbClr val="D4BBFF"/>
    </a:custClr>
    <a:custClr name="Purple 20">
      <a:srgbClr val="E8DAFF"/>
    </a:custClr>
    <a:custClr name="Purple 10">
      <a:srgbClr val="F6F2FF"/>
    </a:custClr>
    <a:custClr name="Teal 60">
      <a:srgbClr val="007D79"/>
    </a:custClr>
    <a:custClr name="Teal 50">
      <a:srgbClr val="009D9A"/>
    </a:custClr>
    <a:custClr name="Teal 30">
      <a:srgbClr val="3DDBD9"/>
    </a:custClr>
    <a:custClr name="Teal 20">
      <a:srgbClr val="9EF0F0"/>
    </a:custClr>
    <a:custClr name="Teal 10">
      <a:srgbClr val="D9FBFB"/>
    </a:custClr>
    <a:custClr name="Green 60">
      <a:srgbClr val="198038"/>
    </a:custClr>
    <a:custClr name="Green 50">
      <a:srgbClr val="24A148"/>
    </a:custClr>
    <a:custClr name="Green 30">
      <a:srgbClr val="6FDC8C"/>
    </a:custClr>
    <a:custClr name="Green 20">
      <a:srgbClr val="A7F0BA"/>
    </a:custClr>
    <a:custClr name="Green 10">
      <a:srgbClr val="DEFBE6"/>
    </a:custClr>
    <a:custClr name="Yellow 30">
      <a:srgbClr val="F1C21B"/>
    </a:custClr>
    <a:custClr name="Yellow 20">
      <a:srgbClr val="FDDC69"/>
    </a:custClr>
    <a:custClr name="Yellow 10">
      <a:srgbClr val="FCF4D6"/>
    </a:custClr>
    <a:custClr name="Blue 20">
      <a:srgbClr val="D0E2FF"/>
    </a:custClr>
    <a:custClr name="Blue 10">
      <a:srgbClr val="EDF5FF"/>
    </a:custClr>
  </a:custClrLst>
  <a:extLst>
    <a:ext uri="{05A4C25C-085E-4340-85A3-A5531E510DB2}">
      <thm15:themeFamily xmlns:thm15="http://schemas.microsoft.com/office/thememl/2012/main" name="IBM_Master_Presentation_2021_V01_Plex" id="{BD398A2B-0B96-D843-9A4A-05239798B6A1}" vid="{46683C84-C800-D441-9101-471717108C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IBM presentation template</Template>
  <TotalTime>5381</TotalTime>
  <Words>422</Words>
  <Application>Microsoft Macintosh PowerPoint</Application>
  <PresentationFormat>Custom</PresentationFormat>
  <Paragraphs>87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Cambria Math</vt:lpstr>
      <vt:lpstr>IBM Plex Sans</vt:lpstr>
      <vt:lpstr>IBM Plex Sans ExtLt</vt:lpstr>
      <vt:lpstr>IBM Plex Sans Light</vt:lpstr>
      <vt:lpstr>IBM presentation template</vt:lpstr>
      <vt:lpstr>Project update: Simulation of the PXP model Particle-collider within a quantum computer    Julian Schuhmacher PhD Student IBM Quantum</vt:lpstr>
      <vt:lpstr>Studied model</vt:lpstr>
      <vt:lpstr>Quantum circuits</vt:lpstr>
      <vt:lpstr>Hardware results</vt:lpstr>
      <vt:lpstr>Hardware results</vt:lpstr>
      <vt:lpstr>Target applications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Julian Schuhmacher</dc:creator>
  <cp:keywords/>
  <dc:description/>
  <cp:lastModifiedBy>Julian Schuhmacher</cp:lastModifiedBy>
  <cp:revision>12</cp:revision>
  <cp:lastPrinted>2019-04-25T15:14:05Z</cp:lastPrinted>
  <dcterms:created xsi:type="dcterms:W3CDTF">2024-10-02T06:20:45Z</dcterms:created>
  <dcterms:modified xsi:type="dcterms:W3CDTF">2025-01-24T08:33:15Z</dcterms:modified>
  <cp:category/>
</cp:coreProperties>
</file>