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0" r:id="rId2"/>
    <p:sldId id="286" r:id="rId3"/>
    <p:sldId id="313" r:id="rId4"/>
    <p:sldId id="294" r:id="rId5"/>
    <p:sldId id="314" r:id="rId6"/>
    <p:sldId id="295" r:id="rId7"/>
    <p:sldId id="312" r:id="rId8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4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eg"/><Relationship Id="rId7" Type="http://schemas.openxmlformats.org/officeDocument/2006/relationships/image" Target="../media/image35.jp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eg"/><Relationship Id="rId7" Type="http://schemas.openxmlformats.org/officeDocument/2006/relationships/image" Target="../media/image35.jpg"/><Relationship Id="rId2" Type="http://schemas.openxmlformats.org/officeDocument/2006/relationships/image" Target="../media/image30.jpeg"/><Relationship Id="rId1" Type="http://schemas.openxmlformats.org/officeDocument/2006/relationships/image" Target="../media/image29.jpeg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449D1F-E25B-479E-AA19-DA6196A42453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B4F23BA-E1BF-4CDC-9342-15AF8E6FEFA4}">
      <dgm:prSet phldrT="[Text]"/>
      <dgm:spPr/>
      <dgm:t>
        <a:bodyPr/>
        <a:lstStyle/>
        <a:p>
          <a:r>
            <a:rPr lang="en-GB" b="0" dirty="0"/>
            <a:t>Graeme Burt</a:t>
          </a:r>
        </a:p>
        <a:p>
          <a:r>
            <a:rPr lang="en-GB" b="0" dirty="0"/>
            <a:t>HL-LHC-UK PM</a:t>
          </a:r>
        </a:p>
      </dgm:t>
    </dgm:pt>
    <dgm:pt modelId="{8DBD0842-2EC6-41AB-AF43-3C1275790820}" type="parTrans" cxnId="{0562B4D7-78DC-4FDD-B850-D6519A28785D}">
      <dgm:prSet/>
      <dgm:spPr/>
      <dgm:t>
        <a:bodyPr/>
        <a:lstStyle/>
        <a:p>
          <a:endParaRPr lang="en-GB"/>
        </a:p>
      </dgm:t>
    </dgm:pt>
    <dgm:pt modelId="{786FE019-D742-44FF-A8AE-A37B379FCE6D}" type="sibTrans" cxnId="{0562B4D7-78DC-4FDD-B850-D6519A28785D}">
      <dgm:prSet/>
      <dgm:spPr/>
      <dgm:t>
        <a:bodyPr/>
        <a:lstStyle/>
        <a:p>
          <a:endParaRPr lang="en-GB"/>
        </a:p>
      </dgm:t>
    </dgm:pt>
    <dgm:pt modelId="{7AC196BE-1517-4627-B9EB-93782C764D4D}" type="asst">
      <dgm:prSet phldrT="[Text]"/>
      <dgm:spPr/>
      <dgm:t>
        <a:bodyPr/>
        <a:lstStyle/>
        <a:p>
          <a:r>
            <a:rPr lang="en-GB" dirty="0"/>
            <a:t>Anna Vikhoreva Project Support</a:t>
          </a:r>
        </a:p>
      </dgm:t>
    </dgm:pt>
    <dgm:pt modelId="{662B0095-E22F-4AF1-8444-32C6F18C6212}" type="parTrans" cxnId="{FC299A41-0293-4982-A90E-60CC9D653974}">
      <dgm:prSet/>
      <dgm:spPr/>
      <dgm:t>
        <a:bodyPr/>
        <a:lstStyle/>
        <a:p>
          <a:endParaRPr lang="en-GB"/>
        </a:p>
      </dgm:t>
    </dgm:pt>
    <dgm:pt modelId="{C36E7171-F6E9-4CB8-A071-3C465250A7A2}" type="sibTrans" cxnId="{FC299A41-0293-4982-A90E-60CC9D653974}">
      <dgm:prSet/>
      <dgm:spPr/>
      <dgm:t>
        <a:bodyPr/>
        <a:lstStyle/>
        <a:p>
          <a:endParaRPr lang="en-GB"/>
        </a:p>
      </dgm:t>
    </dgm:pt>
    <dgm:pt modelId="{A719AE9B-2AE3-4330-97E5-481F16EBF3F2}">
      <dgm:prSet phldrT="[Text]"/>
      <dgm:spPr/>
      <dgm:t>
        <a:bodyPr/>
        <a:lstStyle/>
        <a:p>
          <a:r>
            <a:rPr lang="en-GB" dirty="0"/>
            <a:t>Ian Lazarus</a:t>
          </a:r>
        </a:p>
        <a:p>
          <a:r>
            <a:rPr lang="en-GB" dirty="0"/>
            <a:t>STFC Sponsor </a:t>
          </a:r>
        </a:p>
      </dgm:t>
    </dgm:pt>
    <dgm:pt modelId="{21426F2D-C39C-437A-9427-41348CC0C0EA}" type="parTrans" cxnId="{C531D7EF-A495-4DCA-9776-8425E66E5636}">
      <dgm:prSet/>
      <dgm:spPr/>
      <dgm:t>
        <a:bodyPr/>
        <a:lstStyle/>
        <a:p>
          <a:endParaRPr lang="en-GB"/>
        </a:p>
      </dgm:t>
    </dgm:pt>
    <dgm:pt modelId="{F593AC72-50DC-4DD4-88F1-E6433CBFC9A9}" type="sibTrans" cxnId="{C531D7EF-A495-4DCA-9776-8425E66E5636}">
      <dgm:prSet/>
      <dgm:spPr/>
      <dgm:t>
        <a:bodyPr/>
        <a:lstStyle/>
        <a:p>
          <a:endParaRPr lang="en-GB"/>
        </a:p>
      </dgm:t>
    </dgm:pt>
    <dgm:pt modelId="{38475E94-4F09-49A7-9127-85D32D2666D4}">
      <dgm:prSet phldrT="[Text]"/>
      <dgm:spPr/>
      <dgm:t>
        <a:bodyPr/>
        <a:lstStyle/>
        <a:p>
          <a:r>
            <a:rPr lang="en-GB" dirty="0"/>
            <a:t>Phil Atkinson Technical Oversight</a:t>
          </a:r>
        </a:p>
      </dgm:t>
    </dgm:pt>
    <dgm:pt modelId="{0C3CD615-8FC7-4DD9-B5E8-CDD232AD39F0}" type="parTrans" cxnId="{2CCE697B-5863-4714-8A7B-2AC39E976148}">
      <dgm:prSet/>
      <dgm:spPr/>
      <dgm:t>
        <a:bodyPr/>
        <a:lstStyle/>
        <a:p>
          <a:endParaRPr lang="en-GB"/>
        </a:p>
      </dgm:t>
    </dgm:pt>
    <dgm:pt modelId="{2542090E-5B63-44C7-91A3-3348C9AC4A7C}" type="sibTrans" cxnId="{2CCE697B-5863-4714-8A7B-2AC39E976148}">
      <dgm:prSet/>
      <dgm:spPr/>
      <dgm:t>
        <a:bodyPr/>
        <a:lstStyle/>
        <a:p>
          <a:endParaRPr lang="en-GB"/>
        </a:p>
      </dgm:t>
    </dgm:pt>
    <dgm:pt modelId="{1613E2AA-61BA-4AB6-821B-2A03FF3659D7}">
      <dgm:prSet phldrT="[Text]"/>
      <dgm:spPr/>
      <dgm:t>
        <a:bodyPr/>
        <a:lstStyle/>
        <a:p>
          <a:r>
            <a:rPr lang="en-GB" dirty="0"/>
            <a:t>Paul Hindley </a:t>
          </a:r>
          <a:r>
            <a:rPr lang="en-GB"/>
            <a:t>Technician Manager</a:t>
          </a:r>
          <a:endParaRPr lang="en-GB" dirty="0"/>
        </a:p>
      </dgm:t>
    </dgm:pt>
    <dgm:pt modelId="{2C17BFF7-D920-48AE-8A57-8DBE6651A0C7}" type="parTrans" cxnId="{6BD57284-8CD1-4589-9675-52BC076FEF48}">
      <dgm:prSet/>
      <dgm:spPr/>
      <dgm:t>
        <a:bodyPr/>
        <a:lstStyle/>
        <a:p>
          <a:endParaRPr lang="en-GB"/>
        </a:p>
      </dgm:t>
    </dgm:pt>
    <dgm:pt modelId="{37374FF3-40B8-428E-B519-36D5ADC0B929}" type="sibTrans" cxnId="{6BD57284-8CD1-4589-9675-52BC076FEF48}">
      <dgm:prSet/>
      <dgm:spPr/>
      <dgm:t>
        <a:bodyPr/>
        <a:lstStyle/>
        <a:p>
          <a:endParaRPr lang="en-GB"/>
        </a:p>
      </dgm:t>
    </dgm:pt>
    <dgm:pt modelId="{928A99E8-96B0-4BB2-9CF5-AF5B7729CA7F}" type="pres">
      <dgm:prSet presAssocID="{87449D1F-E25B-479E-AA19-DA6196A4245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04C5A30-8D3E-40E4-A24A-E77DA87F1E4F}" type="pres">
      <dgm:prSet presAssocID="{1B4F23BA-E1BF-4CDC-9342-15AF8E6FEFA4}" presName="hierRoot1" presStyleCnt="0"/>
      <dgm:spPr/>
    </dgm:pt>
    <dgm:pt modelId="{B85478A2-473D-4581-999A-27B5A9EFC742}" type="pres">
      <dgm:prSet presAssocID="{1B4F23BA-E1BF-4CDC-9342-15AF8E6FEFA4}" presName="composite" presStyleCnt="0"/>
      <dgm:spPr/>
    </dgm:pt>
    <dgm:pt modelId="{FFCBEA0D-D8AD-4CDC-AB57-90B8B409C4ED}" type="pres">
      <dgm:prSet presAssocID="{1B4F23BA-E1BF-4CDC-9342-15AF8E6FEFA4}" presName="image" presStyleLbl="node0" presStyleIdx="0" presStyleCnt="3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F2B855BD-50FC-4448-A165-ACEE11188671}" type="pres">
      <dgm:prSet presAssocID="{1B4F23BA-E1BF-4CDC-9342-15AF8E6FEFA4}" presName="text" presStyleLbl="revTx" presStyleIdx="0" presStyleCnt="5" custScaleX="108003">
        <dgm:presLayoutVars>
          <dgm:chPref val="3"/>
        </dgm:presLayoutVars>
      </dgm:prSet>
      <dgm:spPr/>
    </dgm:pt>
    <dgm:pt modelId="{359F0A7A-1913-42D8-8AE9-67CC18B03118}" type="pres">
      <dgm:prSet presAssocID="{1B4F23BA-E1BF-4CDC-9342-15AF8E6FEFA4}" presName="hierChild2" presStyleCnt="0"/>
      <dgm:spPr/>
    </dgm:pt>
    <dgm:pt modelId="{E8FB4E3E-4C8D-459D-A6FA-7D0F853B2ACC}" type="pres">
      <dgm:prSet presAssocID="{662B0095-E22F-4AF1-8444-32C6F18C6212}" presName="Name10" presStyleLbl="parChTrans1D2" presStyleIdx="0" presStyleCnt="2"/>
      <dgm:spPr/>
    </dgm:pt>
    <dgm:pt modelId="{37C35C08-451D-4353-8064-4855D093A6BB}" type="pres">
      <dgm:prSet presAssocID="{7AC196BE-1517-4627-B9EB-93782C764D4D}" presName="hierRoot2" presStyleCnt="0"/>
      <dgm:spPr/>
    </dgm:pt>
    <dgm:pt modelId="{404100C6-53A0-4175-B550-E7E3863E45C9}" type="pres">
      <dgm:prSet presAssocID="{7AC196BE-1517-4627-B9EB-93782C764D4D}" presName="composite2" presStyleCnt="0"/>
      <dgm:spPr/>
    </dgm:pt>
    <dgm:pt modelId="{5697A4A2-946F-40E4-9B44-60D6D8CC3A26}" type="pres">
      <dgm:prSet presAssocID="{7AC196BE-1517-4627-B9EB-93782C764D4D}" presName="image2" presStyleLbl="asst1" presStyleIdx="0" presStyleCnt="1" custLinFactNeighborX="-3170"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A65B5330-00BA-47A6-BF1A-EA9D1A84D70D}" type="pres">
      <dgm:prSet presAssocID="{7AC196BE-1517-4627-B9EB-93782C764D4D}" presName="text2" presStyleLbl="revTx" presStyleIdx="1" presStyleCnt="5">
        <dgm:presLayoutVars>
          <dgm:chPref val="3"/>
        </dgm:presLayoutVars>
      </dgm:prSet>
      <dgm:spPr/>
    </dgm:pt>
    <dgm:pt modelId="{DCA077DF-C01D-4D84-9E4E-B38B534EB6EC}" type="pres">
      <dgm:prSet presAssocID="{7AC196BE-1517-4627-B9EB-93782C764D4D}" presName="hierChild3" presStyleCnt="0"/>
      <dgm:spPr/>
    </dgm:pt>
    <dgm:pt modelId="{88BF4EAE-C978-4B73-AB93-437A6E09F600}" type="pres">
      <dgm:prSet presAssocID="{A719AE9B-2AE3-4330-97E5-481F16EBF3F2}" presName="hierRoot1" presStyleCnt="0"/>
      <dgm:spPr/>
    </dgm:pt>
    <dgm:pt modelId="{1FF0BA50-C90F-4F05-AF6D-EF622DD19CC3}" type="pres">
      <dgm:prSet presAssocID="{A719AE9B-2AE3-4330-97E5-481F16EBF3F2}" presName="composite" presStyleCnt="0"/>
      <dgm:spPr/>
    </dgm:pt>
    <dgm:pt modelId="{713796B7-26FA-4632-9A48-744D2C335FCF}" type="pres">
      <dgm:prSet presAssocID="{A719AE9B-2AE3-4330-97E5-481F16EBF3F2}" presName="image" presStyleLbl="node0" presStyleIdx="1" presStyleCnt="3" custLinFactNeighborX="30997"/>
      <dgm:spPr/>
    </dgm:pt>
    <dgm:pt modelId="{D87E239B-7EAE-447C-B6C9-FD851E629E2B}" type="pres">
      <dgm:prSet presAssocID="{A719AE9B-2AE3-4330-97E5-481F16EBF3F2}" presName="text" presStyleLbl="revTx" presStyleIdx="2" presStyleCnt="5" custLinFactNeighborX="20665">
        <dgm:presLayoutVars>
          <dgm:chPref val="3"/>
        </dgm:presLayoutVars>
      </dgm:prSet>
      <dgm:spPr/>
    </dgm:pt>
    <dgm:pt modelId="{3F526865-AE21-4625-831A-EFDC48695CFE}" type="pres">
      <dgm:prSet presAssocID="{A719AE9B-2AE3-4330-97E5-481F16EBF3F2}" presName="hierChild2" presStyleCnt="0"/>
      <dgm:spPr/>
    </dgm:pt>
    <dgm:pt modelId="{7699D950-1A90-4577-AF4D-C5A0261A1D61}" type="pres">
      <dgm:prSet presAssocID="{38475E94-4F09-49A7-9127-85D32D2666D4}" presName="hierRoot1" presStyleCnt="0"/>
      <dgm:spPr/>
    </dgm:pt>
    <dgm:pt modelId="{74EA0517-7655-4A96-BE15-325EC2F69AB0}" type="pres">
      <dgm:prSet presAssocID="{38475E94-4F09-49A7-9127-85D32D2666D4}" presName="composite" presStyleCnt="0"/>
      <dgm:spPr/>
    </dgm:pt>
    <dgm:pt modelId="{278296AC-FC28-4A8B-AEB3-194D40AC0838}" type="pres">
      <dgm:prSet presAssocID="{38475E94-4F09-49A7-9127-85D32D2666D4}" presName="image" presStyleLbl="node0" presStyleIdx="2" presStyleCnt="3" custLinFactNeighborX="43993"/>
      <dgm:spPr/>
    </dgm:pt>
    <dgm:pt modelId="{37FD9B5F-45DD-4C15-8244-65C2F47FACEC}" type="pres">
      <dgm:prSet presAssocID="{38475E94-4F09-49A7-9127-85D32D2666D4}" presName="text" presStyleLbl="revTx" presStyleIdx="3" presStyleCnt="5" custLinFactNeighborX="29329">
        <dgm:presLayoutVars>
          <dgm:chPref val="3"/>
        </dgm:presLayoutVars>
      </dgm:prSet>
      <dgm:spPr/>
    </dgm:pt>
    <dgm:pt modelId="{B3A92FB2-DD90-43C1-8AA4-4FECEC1EA305}" type="pres">
      <dgm:prSet presAssocID="{38475E94-4F09-49A7-9127-85D32D2666D4}" presName="hierChild2" presStyleCnt="0"/>
      <dgm:spPr/>
    </dgm:pt>
    <dgm:pt modelId="{CF2EB1F1-4B9A-453B-A495-01CAEE9E3782}" type="pres">
      <dgm:prSet presAssocID="{2C17BFF7-D920-48AE-8A57-8DBE6651A0C7}" presName="Name10" presStyleLbl="parChTrans1D2" presStyleIdx="1" presStyleCnt="2"/>
      <dgm:spPr/>
    </dgm:pt>
    <dgm:pt modelId="{003BACCF-1A00-4164-98E0-0962CD5DCB8E}" type="pres">
      <dgm:prSet presAssocID="{1613E2AA-61BA-4AB6-821B-2A03FF3659D7}" presName="hierRoot2" presStyleCnt="0"/>
      <dgm:spPr/>
    </dgm:pt>
    <dgm:pt modelId="{909CFE24-7E83-4715-95D3-02790D9AAD3E}" type="pres">
      <dgm:prSet presAssocID="{1613E2AA-61BA-4AB6-821B-2A03FF3659D7}" presName="composite2" presStyleCnt="0"/>
      <dgm:spPr/>
    </dgm:pt>
    <dgm:pt modelId="{D9B7C2B4-031B-416E-A1B4-6A3E37AB3A74}" type="pres">
      <dgm:prSet presAssocID="{1613E2AA-61BA-4AB6-821B-2A03FF3659D7}" presName="image2" presStyleLbl="node2" presStyleIdx="0" presStyleCnt="1" custLinFactNeighborX="43993"/>
      <dgm:spPr/>
    </dgm:pt>
    <dgm:pt modelId="{71F9632E-9780-43E9-88C3-444B39F8329D}" type="pres">
      <dgm:prSet presAssocID="{1613E2AA-61BA-4AB6-821B-2A03FF3659D7}" presName="text2" presStyleLbl="revTx" presStyleIdx="4" presStyleCnt="5" custLinFactNeighborX="29329">
        <dgm:presLayoutVars>
          <dgm:chPref val="3"/>
        </dgm:presLayoutVars>
      </dgm:prSet>
      <dgm:spPr/>
    </dgm:pt>
    <dgm:pt modelId="{538B8922-9B7E-48C1-8E14-F0F526EC1F1C}" type="pres">
      <dgm:prSet presAssocID="{1613E2AA-61BA-4AB6-821B-2A03FF3659D7}" presName="hierChild3" presStyleCnt="0"/>
      <dgm:spPr/>
    </dgm:pt>
  </dgm:ptLst>
  <dgm:cxnLst>
    <dgm:cxn modelId="{53282731-9D42-4EC7-BAD0-6B287F9F1B0E}" type="presOf" srcId="{1B4F23BA-E1BF-4CDC-9342-15AF8E6FEFA4}" destId="{F2B855BD-50FC-4448-A165-ACEE11188671}" srcOrd="0" destOrd="0" presId="urn:microsoft.com/office/officeart/2009/layout/CirclePictureHierarchy"/>
    <dgm:cxn modelId="{FC299A41-0293-4982-A90E-60CC9D653974}" srcId="{1B4F23BA-E1BF-4CDC-9342-15AF8E6FEFA4}" destId="{7AC196BE-1517-4627-B9EB-93782C764D4D}" srcOrd="0" destOrd="0" parTransId="{662B0095-E22F-4AF1-8444-32C6F18C6212}" sibTransId="{C36E7171-F6E9-4CB8-A071-3C465250A7A2}"/>
    <dgm:cxn modelId="{7F374E70-8A9B-497B-B369-B4166761F44B}" type="presOf" srcId="{2C17BFF7-D920-48AE-8A57-8DBE6651A0C7}" destId="{CF2EB1F1-4B9A-453B-A495-01CAEE9E3782}" srcOrd="0" destOrd="0" presId="urn:microsoft.com/office/officeart/2009/layout/CirclePictureHierarchy"/>
    <dgm:cxn modelId="{2CCE697B-5863-4714-8A7B-2AC39E976148}" srcId="{87449D1F-E25B-479E-AA19-DA6196A42453}" destId="{38475E94-4F09-49A7-9127-85D32D2666D4}" srcOrd="2" destOrd="0" parTransId="{0C3CD615-8FC7-4DD9-B5E8-CDD232AD39F0}" sibTransId="{2542090E-5B63-44C7-91A3-3348C9AC4A7C}"/>
    <dgm:cxn modelId="{6BD57284-8CD1-4589-9675-52BC076FEF48}" srcId="{38475E94-4F09-49A7-9127-85D32D2666D4}" destId="{1613E2AA-61BA-4AB6-821B-2A03FF3659D7}" srcOrd="0" destOrd="0" parTransId="{2C17BFF7-D920-48AE-8A57-8DBE6651A0C7}" sibTransId="{37374FF3-40B8-428E-B519-36D5ADC0B929}"/>
    <dgm:cxn modelId="{53B9CD95-ECA0-42A8-8778-4FFE7FBA688E}" type="presOf" srcId="{7AC196BE-1517-4627-B9EB-93782C764D4D}" destId="{A65B5330-00BA-47A6-BF1A-EA9D1A84D70D}" srcOrd="0" destOrd="0" presId="urn:microsoft.com/office/officeart/2009/layout/CirclePictureHierarchy"/>
    <dgm:cxn modelId="{F693159B-EDBD-48DA-842C-7774E3C57BBE}" type="presOf" srcId="{1613E2AA-61BA-4AB6-821B-2A03FF3659D7}" destId="{71F9632E-9780-43E9-88C3-444B39F8329D}" srcOrd="0" destOrd="0" presId="urn:microsoft.com/office/officeart/2009/layout/CirclePictureHierarchy"/>
    <dgm:cxn modelId="{67E643B7-209D-4FA3-9AA8-279724112BED}" type="presOf" srcId="{662B0095-E22F-4AF1-8444-32C6F18C6212}" destId="{E8FB4E3E-4C8D-459D-A6FA-7D0F853B2ACC}" srcOrd="0" destOrd="0" presId="urn:microsoft.com/office/officeart/2009/layout/CirclePictureHierarchy"/>
    <dgm:cxn modelId="{E7FB54B9-E59B-4140-9FEC-BD7B6977FF1F}" type="presOf" srcId="{87449D1F-E25B-479E-AA19-DA6196A42453}" destId="{928A99E8-96B0-4BB2-9CF5-AF5B7729CA7F}" srcOrd="0" destOrd="0" presId="urn:microsoft.com/office/officeart/2009/layout/CirclePictureHierarchy"/>
    <dgm:cxn modelId="{AC5F6DD7-F7A1-4E12-AECC-D48E2AF54FA0}" type="presOf" srcId="{A719AE9B-2AE3-4330-97E5-481F16EBF3F2}" destId="{D87E239B-7EAE-447C-B6C9-FD851E629E2B}" srcOrd="0" destOrd="0" presId="urn:microsoft.com/office/officeart/2009/layout/CirclePictureHierarchy"/>
    <dgm:cxn modelId="{0562B4D7-78DC-4FDD-B850-D6519A28785D}" srcId="{87449D1F-E25B-479E-AA19-DA6196A42453}" destId="{1B4F23BA-E1BF-4CDC-9342-15AF8E6FEFA4}" srcOrd="0" destOrd="0" parTransId="{8DBD0842-2EC6-41AB-AF43-3C1275790820}" sibTransId="{786FE019-D742-44FF-A8AE-A37B379FCE6D}"/>
    <dgm:cxn modelId="{C531D7EF-A495-4DCA-9776-8425E66E5636}" srcId="{87449D1F-E25B-479E-AA19-DA6196A42453}" destId="{A719AE9B-2AE3-4330-97E5-481F16EBF3F2}" srcOrd="1" destOrd="0" parTransId="{21426F2D-C39C-437A-9427-41348CC0C0EA}" sibTransId="{F593AC72-50DC-4DD4-88F1-E6433CBFC9A9}"/>
    <dgm:cxn modelId="{CBE6BFF8-0F16-4AC3-A748-365CB818D0D6}" type="presOf" srcId="{38475E94-4F09-49A7-9127-85D32D2666D4}" destId="{37FD9B5F-45DD-4C15-8244-65C2F47FACEC}" srcOrd="0" destOrd="0" presId="urn:microsoft.com/office/officeart/2009/layout/CirclePictureHierarchy"/>
    <dgm:cxn modelId="{53F0BD71-448B-495F-B631-BCC0C8D83582}" type="presParOf" srcId="{928A99E8-96B0-4BB2-9CF5-AF5B7729CA7F}" destId="{F04C5A30-8D3E-40E4-A24A-E77DA87F1E4F}" srcOrd="0" destOrd="0" presId="urn:microsoft.com/office/officeart/2009/layout/CirclePictureHierarchy"/>
    <dgm:cxn modelId="{1BC68B6E-FBF8-4380-8B6D-DB4F80659B41}" type="presParOf" srcId="{F04C5A30-8D3E-40E4-A24A-E77DA87F1E4F}" destId="{B85478A2-473D-4581-999A-27B5A9EFC742}" srcOrd="0" destOrd="0" presId="urn:microsoft.com/office/officeart/2009/layout/CirclePictureHierarchy"/>
    <dgm:cxn modelId="{26B9E5DE-240D-4E60-8601-6DC37137B7D8}" type="presParOf" srcId="{B85478A2-473D-4581-999A-27B5A9EFC742}" destId="{FFCBEA0D-D8AD-4CDC-AB57-90B8B409C4ED}" srcOrd="0" destOrd="0" presId="urn:microsoft.com/office/officeart/2009/layout/CirclePictureHierarchy"/>
    <dgm:cxn modelId="{B9E2336A-71F0-449D-AB3F-4A48689BDDEA}" type="presParOf" srcId="{B85478A2-473D-4581-999A-27B5A9EFC742}" destId="{F2B855BD-50FC-4448-A165-ACEE11188671}" srcOrd="1" destOrd="0" presId="urn:microsoft.com/office/officeart/2009/layout/CirclePictureHierarchy"/>
    <dgm:cxn modelId="{5F7B02A2-A694-4DD8-B6E0-98718DF93E70}" type="presParOf" srcId="{F04C5A30-8D3E-40E4-A24A-E77DA87F1E4F}" destId="{359F0A7A-1913-42D8-8AE9-67CC18B03118}" srcOrd="1" destOrd="0" presId="urn:microsoft.com/office/officeart/2009/layout/CirclePictureHierarchy"/>
    <dgm:cxn modelId="{A4EFB533-E1A8-453F-8618-79F4C424D91D}" type="presParOf" srcId="{359F0A7A-1913-42D8-8AE9-67CC18B03118}" destId="{E8FB4E3E-4C8D-459D-A6FA-7D0F853B2ACC}" srcOrd="0" destOrd="0" presId="urn:microsoft.com/office/officeart/2009/layout/CirclePictureHierarchy"/>
    <dgm:cxn modelId="{1237797B-99D7-472E-8133-0EBC956F9EF0}" type="presParOf" srcId="{359F0A7A-1913-42D8-8AE9-67CC18B03118}" destId="{37C35C08-451D-4353-8064-4855D093A6BB}" srcOrd="1" destOrd="0" presId="urn:microsoft.com/office/officeart/2009/layout/CirclePictureHierarchy"/>
    <dgm:cxn modelId="{9A94F851-A583-4F38-B0C0-15BA19339D21}" type="presParOf" srcId="{37C35C08-451D-4353-8064-4855D093A6BB}" destId="{404100C6-53A0-4175-B550-E7E3863E45C9}" srcOrd="0" destOrd="0" presId="urn:microsoft.com/office/officeart/2009/layout/CirclePictureHierarchy"/>
    <dgm:cxn modelId="{71CF6B2F-7C37-4AF6-AAE6-57CBDB096D71}" type="presParOf" srcId="{404100C6-53A0-4175-B550-E7E3863E45C9}" destId="{5697A4A2-946F-40E4-9B44-60D6D8CC3A26}" srcOrd="0" destOrd="0" presId="urn:microsoft.com/office/officeart/2009/layout/CirclePictureHierarchy"/>
    <dgm:cxn modelId="{7736F43C-E802-43D9-8BD5-BDFE1E55B2E3}" type="presParOf" srcId="{404100C6-53A0-4175-B550-E7E3863E45C9}" destId="{A65B5330-00BA-47A6-BF1A-EA9D1A84D70D}" srcOrd="1" destOrd="0" presId="urn:microsoft.com/office/officeart/2009/layout/CirclePictureHierarchy"/>
    <dgm:cxn modelId="{9D8A97F5-D8DC-43D9-BF91-83720E0390FB}" type="presParOf" srcId="{37C35C08-451D-4353-8064-4855D093A6BB}" destId="{DCA077DF-C01D-4D84-9E4E-B38B534EB6EC}" srcOrd="1" destOrd="0" presId="urn:microsoft.com/office/officeart/2009/layout/CirclePictureHierarchy"/>
    <dgm:cxn modelId="{6FAD3856-1773-40B8-ABA1-0DB97EF224AD}" type="presParOf" srcId="{928A99E8-96B0-4BB2-9CF5-AF5B7729CA7F}" destId="{88BF4EAE-C978-4B73-AB93-437A6E09F600}" srcOrd="1" destOrd="0" presId="urn:microsoft.com/office/officeart/2009/layout/CirclePictureHierarchy"/>
    <dgm:cxn modelId="{08E49701-A98B-4A3B-BF97-9FC58E53E70B}" type="presParOf" srcId="{88BF4EAE-C978-4B73-AB93-437A6E09F600}" destId="{1FF0BA50-C90F-4F05-AF6D-EF622DD19CC3}" srcOrd="0" destOrd="0" presId="urn:microsoft.com/office/officeart/2009/layout/CirclePictureHierarchy"/>
    <dgm:cxn modelId="{0549243A-F770-4E5D-AB78-8D0D896191CD}" type="presParOf" srcId="{1FF0BA50-C90F-4F05-AF6D-EF622DD19CC3}" destId="{713796B7-26FA-4632-9A48-744D2C335FCF}" srcOrd="0" destOrd="0" presId="urn:microsoft.com/office/officeart/2009/layout/CirclePictureHierarchy"/>
    <dgm:cxn modelId="{926EAFE8-BA13-458B-B1E3-4B04D31F7708}" type="presParOf" srcId="{1FF0BA50-C90F-4F05-AF6D-EF622DD19CC3}" destId="{D87E239B-7EAE-447C-B6C9-FD851E629E2B}" srcOrd="1" destOrd="0" presId="urn:microsoft.com/office/officeart/2009/layout/CirclePictureHierarchy"/>
    <dgm:cxn modelId="{FEDFE190-CFCB-4856-A767-9C2E1C055B5B}" type="presParOf" srcId="{88BF4EAE-C978-4B73-AB93-437A6E09F600}" destId="{3F526865-AE21-4625-831A-EFDC48695CFE}" srcOrd="1" destOrd="0" presId="urn:microsoft.com/office/officeart/2009/layout/CirclePictureHierarchy"/>
    <dgm:cxn modelId="{BAECE1C1-A25A-4435-83BD-E012BA30013F}" type="presParOf" srcId="{928A99E8-96B0-4BB2-9CF5-AF5B7729CA7F}" destId="{7699D950-1A90-4577-AF4D-C5A0261A1D61}" srcOrd="2" destOrd="0" presId="urn:microsoft.com/office/officeart/2009/layout/CirclePictureHierarchy"/>
    <dgm:cxn modelId="{232C40F0-2E7C-4231-949D-976A8A2D4EA8}" type="presParOf" srcId="{7699D950-1A90-4577-AF4D-C5A0261A1D61}" destId="{74EA0517-7655-4A96-BE15-325EC2F69AB0}" srcOrd="0" destOrd="0" presId="urn:microsoft.com/office/officeart/2009/layout/CirclePictureHierarchy"/>
    <dgm:cxn modelId="{DBF73231-3CA2-45DC-BDCA-B0576F222F0E}" type="presParOf" srcId="{74EA0517-7655-4A96-BE15-325EC2F69AB0}" destId="{278296AC-FC28-4A8B-AEB3-194D40AC0838}" srcOrd="0" destOrd="0" presId="urn:microsoft.com/office/officeart/2009/layout/CirclePictureHierarchy"/>
    <dgm:cxn modelId="{3F946BED-18A2-4E90-B377-A19ABD78B8FB}" type="presParOf" srcId="{74EA0517-7655-4A96-BE15-325EC2F69AB0}" destId="{37FD9B5F-45DD-4C15-8244-65C2F47FACEC}" srcOrd="1" destOrd="0" presId="urn:microsoft.com/office/officeart/2009/layout/CirclePictureHierarchy"/>
    <dgm:cxn modelId="{ED83C2E2-A548-42EC-8D6D-98F15C628994}" type="presParOf" srcId="{7699D950-1A90-4577-AF4D-C5A0261A1D61}" destId="{B3A92FB2-DD90-43C1-8AA4-4FECEC1EA305}" srcOrd="1" destOrd="0" presId="urn:microsoft.com/office/officeart/2009/layout/CirclePictureHierarchy"/>
    <dgm:cxn modelId="{4C11388A-2832-48E5-8A54-67749B1FAFB9}" type="presParOf" srcId="{B3A92FB2-DD90-43C1-8AA4-4FECEC1EA305}" destId="{CF2EB1F1-4B9A-453B-A495-01CAEE9E3782}" srcOrd="0" destOrd="0" presId="urn:microsoft.com/office/officeart/2009/layout/CirclePictureHierarchy"/>
    <dgm:cxn modelId="{2E01B2E4-D2BB-4F40-AB29-FD9A9693DA57}" type="presParOf" srcId="{B3A92FB2-DD90-43C1-8AA4-4FECEC1EA305}" destId="{003BACCF-1A00-4164-98E0-0962CD5DCB8E}" srcOrd="1" destOrd="0" presId="urn:microsoft.com/office/officeart/2009/layout/CirclePictureHierarchy"/>
    <dgm:cxn modelId="{23E56713-A5B7-4217-9029-80EA6AFF497D}" type="presParOf" srcId="{003BACCF-1A00-4164-98E0-0962CD5DCB8E}" destId="{909CFE24-7E83-4715-95D3-02790D9AAD3E}" srcOrd="0" destOrd="0" presId="urn:microsoft.com/office/officeart/2009/layout/CirclePictureHierarchy"/>
    <dgm:cxn modelId="{3619A79D-AC89-4B33-920B-227166761492}" type="presParOf" srcId="{909CFE24-7E83-4715-95D3-02790D9AAD3E}" destId="{D9B7C2B4-031B-416E-A1B4-6A3E37AB3A74}" srcOrd="0" destOrd="0" presId="urn:microsoft.com/office/officeart/2009/layout/CirclePictureHierarchy"/>
    <dgm:cxn modelId="{8EA70F0D-9ABC-4D84-A8D7-224ACE3C24A0}" type="presParOf" srcId="{909CFE24-7E83-4715-95D3-02790D9AAD3E}" destId="{71F9632E-9780-43E9-88C3-444B39F8329D}" srcOrd="1" destOrd="0" presId="urn:microsoft.com/office/officeart/2009/layout/CirclePictureHierarchy"/>
    <dgm:cxn modelId="{8A1B6CE0-EA3A-455A-A787-EF9DE2291067}" type="presParOf" srcId="{003BACCF-1A00-4164-98E0-0962CD5DCB8E}" destId="{538B8922-9B7E-48C1-8E14-F0F526EC1F1C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18E33D-848E-4854-BA3E-E6D2C56D7735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142D5A-BE43-43E3-AA64-24FD50A32A30}">
      <dgm:prSet phldrT="[Text]" custT="1"/>
      <dgm:spPr/>
      <dgm:t>
        <a:bodyPr/>
        <a:lstStyle/>
        <a:p>
          <a:r>
            <a:rPr lang="en-GB" sz="1400" dirty="0"/>
            <a:t>Ed Jordan</a:t>
          </a:r>
        </a:p>
        <a:p>
          <a:r>
            <a:rPr lang="en-GB" sz="1400" dirty="0" err="1"/>
            <a:t>DAPT</a:t>
          </a:r>
          <a:r>
            <a:rPr lang="en-GB" sz="1400" dirty="0"/>
            <a:t> Lead</a:t>
          </a:r>
        </a:p>
      </dgm:t>
    </dgm:pt>
    <dgm:pt modelId="{3866BCD8-FEF4-41F3-AC96-F774A9C8F60E}" type="parTrans" cxnId="{F2397EE1-7D38-40A0-AAE5-E819D5200695}">
      <dgm:prSet/>
      <dgm:spPr/>
      <dgm:t>
        <a:bodyPr/>
        <a:lstStyle/>
        <a:p>
          <a:endParaRPr lang="en-GB" sz="1400"/>
        </a:p>
      </dgm:t>
    </dgm:pt>
    <dgm:pt modelId="{2303AC26-CA73-47FF-AFBA-1E80DFBA9A08}" type="sibTrans" cxnId="{F2397EE1-7D38-40A0-AAE5-E819D5200695}">
      <dgm:prSet/>
      <dgm:spPr/>
      <dgm:t>
        <a:bodyPr/>
        <a:lstStyle/>
        <a:p>
          <a:endParaRPr lang="en-GB" sz="1400"/>
        </a:p>
      </dgm:t>
    </dgm:pt>
    <dgm:pt modelId="{11720EBD-F9E4-4323-98C6-E44E175334CC}">
      <dgm:prSet phldrT="[Text]" custT="1"/>
      <dgm:spPr/>
      <dgm:t>
        <a:bodyPr/>
        <a:lstStyle/>
        <a:p>
          <a:r>
            <a:rPr lang="en-GB" sz="1400" dirty="0"/>
            <a:t>WP Lead</a:t>
          </a:r>
        </a:p>
        <a:p>
          <a:r>
            <a:rPr lang="en-GB" sz="1400" dirty="0"/>
            <a:t>Nik Templeton</a:t>
          </a:r>
        </a:p>
      </dgm:t>
    </dgm:pt>
    <dgm:pt modelId="{833B5105-7856-4441-AE7F-4179641DF643}" type="parTrans" cxnId="{DE6EECFE-F281-40F4-AD3D-CED0CA457EC6}">
      <dgm:prSet/>
      <dgm:spPr/>
      <dgm:t>
        <a:bodyPr/>
        <a:lstStyle/>
        <a:p>
          <a:endParaRPr lang="en-GB" sz="1400"/>
        </a:p>
      </dgm:t>
    </dgm:pt>
    <dgm:pt modelId="{280A9C7F-63CF-4229-AFE0-757A56D083A8}" type="sibTrans" cxnId="{DE6EECFE-F281-40F4-AD3D-CED0CA457EC6}">
      <dgm:prSet/>
      <dgm:spPr/>
      <dgm:t>
        <a:bodyPr/>
        <a:lstStyle/>
        <a:p>
          <a:endParaRPr lang="en-GB" sz="1400"/>
        </a:p>
      </dgm:t>
    </dgm:pt>
    <dgm:pt modelId="{04A7F7FB-3074-4D77-BEC9-45017872B4BF}">
      <dgm:prSet phldrT="[Text]" custT="1"/>
      <dgm:spPr/>
      <dgm:t>
        <a:bodyPr/>
        <a:lstStyle/>
        <a:p>
          <a:r>
            <a:rPr lang="en-GB" sz="1400" dirty="0"/>
            <a:t>Andy Blackett-May</a:t>
          </a:r>
        </a:p>
        <a:p>
          <a:r>
            <a:rPr lang="en-GB" sz="1400" dirty="0" err="1"/>
            <a:t>IQT</a:t>
          </a:r>
          <a:r>
            <a:rPr lang="en-GB" sz="1400" dirty="0"/>
            <a:t> Lead</a:t>
          </a:r>
        </a:p>
      </dgm:t>
    </dgm:pt>
    <dgm:pt modelId="{9689A769-F23A-4363-ABE8-2368007438A3}" type="parTrans" cxnId="{615705CD-90EF-461D-8830-407FC067A0AF}">
      <dgm:prSet/>
      <dgm:spPr/>
      <dgm:t>
        <a:bodyPr/>
        <a:lstStyle/>
        <a:p>
          <a:endParaRPr lang="en-GB" sz="1400"/>
        </a:p>
      </dgm:t>
    </dgm:pt>
    <dgm:pt modelId="{BFB4E83F-F349-420A-968E-8D0436F5D8F7}" type="sibTrans" cxnId="{615705CD-90EF-461D-8830-407FC067A0AF}">
      <dgm:prSet/>
      <dgm:spPr/>
      <dgm:t>
        <a:bodyPr/>
        <a:lstStyle/>
        <a:p>
          <a:endParaRPr lang="en-GB" sz="1400"/>
        </a:p>
      </dgm:t>
    </dgm:pt>
    <dgm:pt modelId="{6F2C006A-4304-487C-909A-695CC9CB3440}">
      <dgm:prSet phldrT="[Text]" custT="1"/>
      <dgm:spPr/>
      <dgm:t>
        <a:bodyPr/>
        <a:lstStyle/>
        <a:p>
          <a:r>
            <a:rPr lang="en-GB" sz="1400" dirty="0"/>
            <a:t>Luke Bladen</a:t>
          </a:r>
        </a:p>
        <a:p>
          <a:r>
            <a:rPr lang="en-GB" sz="1400" dirty="0" err="1"/>
            <a:t>TE</a:t>
          </a:r>
          <a:r>
            <a:rPr lang="en-GB" sz="1400" dirty="0"/>
            <a:t> Lead</a:t>
          </a:r>
        </a:p>
      </dgm:t>
    </dgm:pt>
    <dgm:pt modelId="{F50E289E-EADF-4A8F-8AAB-6F0A0CC9C15D}" type="parTrans" cxnId="{ADC35AEC-3C4F-4239-8206-8A60AE94A386}">
      <dgm:prSet/>
      <dgm:spPr/>
      <dgm:t>
        <a:bodyPr/>
        <a:lstStyle/>
        <a:p>
          <a:endParaRPr lang="en-GB" sz="1400"/>
        </a:p>
      </dgm:t>
    </dgm:pt>
    <dgm:pt modelId="{F9AF3158-B480-4D91-A301-008B68610B88}" type="sibTrans" cxnId="{ADC35AEC-3C4F-4239-8206-8A60AE94A386}">
      <dgm:prSet/>
      <dgm:spPr/>
      <dgm:t>
        <a:bodyPr/>
        <a:lstStyle/>
        <a:p>
          <a:endParaRPr lang="en-GB" sz="1400"/>
        </a:p>
      </dgm:t>
    </dgm:pt>
    <dgm:pt modelId="{D285F570-E242-4DA7-9635-01C22489B65E}">
      <dgm:prSet custT="1"/>
      <dgm:spPr/>
      <dgm:t>
        <a:bodyPr/>
        <a:lstStyle/>
        <a:p>
          <a:r>
            <a:rPr lang="en-GB" sz="1400" dirty="0"/>
            <a:t>Luke F Lanc. Grad Engineer</a:t>
          </a:r>
        </a:p>
      </dgm:t>
    </dgm:pt>
    <dgm:pt modelId="{BB2391B0-530A-4CDF-AF15-0B26E95D6755}" type="parTrans" cxnId="{127A50F3-7A55-4A29-BFD3-2E65D41A74BA}">
      <dgm:prSet/>
      <dgm:spPr/>
      <dgm:t>
        <a:bodyPr/>
        <a:lstStyle/>
        <a:p>
          <a:endParaRPr lang="en-GB" sz="1400"/>
        </a:p>
      </dgm:t>
    </dgm:pt>
    <dgm:pt modelId="{77F5045B-078A-4753-913D-6A2638C52E06}" type="sibTrans" cxnId="{127A50F3-7A55-4A29-BFD3-2E65D41A74BA}">
      <dgm:prSet/>
      <dgm:spPr/>
      <dgm:t>
        <a:bodyPr/>
        <a:lstStyle/>
        <a:p>
          <a:endParaRPr lang="en-GB" sz="1400"/>
        </a:p>
      </dgm:t>
    </dgm:pt>
    <dgm:pt modelId="{0B7D9F91-4456-422E-96CE-66B8CE70BE64}">
      <dgm:prSet phldrT="[Text]" custT="1"/>
      <dgm:spPr/>
      <dgm:t>
        <a:bodyPr/>
        <a:lstStyle/>
        <a:p>
          <a:r>
            <a:rPr lang="en-GB" sz="1400" dirty="0"/>
            <a:t>Ivan</a:t>
          </a:r>
        </a:p>
        <a:p>
          <a:r>
            <a:rPr lang="en-GB" sz="1400" dirty="0"/>
            <a:t>Cryo Engineer</a:t>
          </a:r>
        </a:p>
      </dgm:t>
    </dgm:pt>
    <dgm:pt modelId="{DD105F9E-E33B-451E-A748-CE099950861D}" type="parTrans" cxnId="{C217EDFD-EE25-4196-A98C-36F34ABAADB9}">
      <dgm:prSet/>
      <dgm:spPr/>
      <dgm:t>
        <a:bodyPr/>
        <a:lstStyle/>
        <a:p>
          <a:endParaRPr lang="en-GB" sz="1400"/>
        </a:p>
      </dgm:t>
    </dgm:pt>
    <dgm:pt modelId="{37366677-4407-4085-81BD-A556EEEC5CEC}" type="sibTrans" cxnId="{C217EDFD-EE25-4196-A98C-36F34ABAADB9}">
      <dgm:prSet/>
      <dgm:spPr/>
      <dgm:t>
        <a:bodyPr/>
        <a:lstStyle/>
        <a:p>
          <a:endParaRPr lang="en-GB" sz="1400"/>
        </a:p>
      </dgm:t>
    </dgm:pt>
    <dgm:pt modelId="{4F54808B-0B2B-42FF-AC13-7BD877AA81D6}">
      <dgm:prSet phldrT="[Text]" custT="1"/>
      <dgm:spPr/>
      <dgm:t>
        <a:bodyPr/>
        <a:lstStyle/>
        <a:p>
          <a:r>
            <a:rPr lang="en-GB" sz="1400" dirty="0"/>
            <a:t>Ollie</a:t>
          </a:r>
        </a:p>
        <a:p>
          <a:r>
            <a:rPr lang="en-GB" sz="1400" dirty="0"/>
            <a:t>Vac Engineer</a:t>
          </a:r>
        </a:p>
      </dgm:t>
    </dgm:pt>
    <dgm:pt modelId="{6741B6E2-CCE3-441E-B3E9-BDCFD980D118}" type="parTrans" cxnId="{61DDFC58-7D5A-482E-9585-5F42793DD314}">
      <dgm:prSet/>
      <dgm:spPr/>
      <dgm:t>
        <a:bodyPr/>
        <a:lstStyle/>
        <a:p>
          <a:endParaRPr lang="en-GB" sz="1400"/>
        </a:p>
      </dgm:t>
    </dgm:pt>
    <dgm:pt modelId="{8535FC68-7859-4065-99CA-1BA92F9ED02C}" type="sibTrans" cxnId="{61DDFC58-7D5A-482E-9585-5F42793DD314}">
      <dgm:prSet/>
      <dgm:spPr/>
      <dgm:t>
        <a:bodyPr/>
        <a:lstStyle/>
        <a:p>
          <a:endParaRPr lang="en-GB" sz="1400"/>
        </a:p>
      </dgm:t>
    </dgm:pt>
    <dgm:pt modelId="{31BDAD86-7B31-4D9A-A90B-EAA56A0E8E9C}">
      <dgm:prSet custT="1"/>
      <dgm:spPr/>
      <dgm:t>
        <a:bodyPr/>
        <a:lstStyle/>
        <a:p>
          <a:r>
            <a:rPr lang="en-GB" sz="1400" dirty="0"/>
            <a:t>John</a:t>
          </a:r>
        </a:p>
        <a:p>
          <a:r>
            <a:rPr lang="en-GB" sz="1400" dirty="0"/>
            <a:t>Welder</a:t>
          </a:r>
        </a:p>
      </dgm:t>
    </dgm:pt>
    <dgm:pt modelId="{F63CE4EE-77DE-4E6C-83D5-A66B97E6E9DD}" type="parTrans" cxnId="{2CBB9FAA-98D5-4C1D-88CB-7A7F88028225}">
      <dgm:prSet/>
      <dgm:spPr/>
      <dgm:t>
        <a:bodyPr/>
        <a:lstStyle/>
        <a:p>
          <a:endParaRPr lang="en-GB" sz="1400"/>
        </a:p>
      </dgm:t>
    </dgm:pt>
    <dgm:pt modelId="{7840B58D-A6C1-40FD-8DB1-E750626744E0}" type="sibTrans" cxnId="{2CBB9FAA-98D5-4C1D-88CB-7A7F88028225}">
      <dgm:prSet/>
      <dgm:spPr/>
      <dgm:t>
        <a:bodyPr/>
        <a:lstStyle/>
        <a:p>
          <a:endParaRPr lang="en-GB" sz="1400"/>
        </a:p>
      </dgm:t>
    </dgm:pt>
    <dgm:pt modelId="{76AB0EAF-684C-44DF-9815-06CF58CD8FA5}">
      <dgm:prSet phldrT="[Text]" custT="1"/>
      <dgm:spPr/>
      <dgm:t>
        <a:bodyPr/>
        <a:lstStyle/>
        <a:p>
          <a:r>
            <a:rPr lang="en-GB" sz="1400" dirty="0"/>
            <a:t>Abi</a:t>
          </a:r>
        </a:p>
        <a:p>
          <a:r>
            <a:rPr lang="en-GB" sz="1400" dirty="0"/>
            <a:t>Technician</a:t>
          </a:r>
        </a:p>
      </dgm:t>
    </dgm:pt>
    <dgm:pt modelId="{95C9E0A1-B9C4-4999-ADB4-B1E674A5BDCE}" type="parTrans" cxnId="{E3143504-7F99-4457-8794-C6AD6B7BA329}">
      <dgm:prSet/>
      <dgm:spPr/>
      <dgm:t>
        <a:bodyPr/>
        <a:lstStyle/>
        <a:p>
          <a:endParaRPr lang="en-GB" sz="1400"/>
        </a:p>
      </dgm:t>
    </dgm:pt>
    <dgm:pt modelId="{2E2BF7A4-5AD0-42C3-AB3F-BE6244F89C4B}" type="sibTrans" cxnId="{E3143504-7F99-4457-8794-C6AD6B7BA329}">
      <dgm:prSet/>
      <dgm:spPr/>
      <dgm:t>
        <a:bodyPr/>
        <a:lstStyle/>
        <a:p>
          <a:endParaRPr lang="en-GB" sz="1400"/>
        </a:p>
      </dgm:t>
    </dgm:pt>
    <dgm:pt modelId="{7723BD3A-7BA6-4EBF-9B5E-08FE15A1F2BB}">
      <dgm:prSet phldrT="[Text]" custT="1"/>
      <dgm:spPr/>
      <dgm:t>
        <a:bodyPr/>
        <a:lstStyle/>
        <a:p>
          <a:r>
            <a:rPr lang="en-GB" sz="1400" dirty="0"/>
            <a:t>Matty</a:t>
          </a:r>
        </a:p>
        <a:p>
          <a:r>
            <a:rPr lang="en-GB" sz="1400" dirty="0"/>
            <a:t>Apprentice</a:t>
          </a:r>
        </a:p>
      </dgm:t>
    </dgm:pt>
    <dgm:pt modelId="{50A09671-DA45-4EFD-AE06-4DF198DA7D32}" type="parTrans" cxnId="{B95AA2E7-BF17-4950-A7E2-DA6CFDAF7C69}">
      <dgm:prSet/>
      <dgm:spPr/>
      <dgm:t>
        <a:bodyPr/>
        <a:lstStyle/>
        <a:p>
          <a:endParaRPr lang="en-GB" sz="1400"/>
        </a:p>
      </dgm:t>
    </dgm:pt>
    <dgm:pt modelId="{26126CE9-95CD-439F-AB48-42DDAACB5011}" type="sibTrans" cxnId="{B95AA2E7-BF17-4950-A7E2-DA6CFDAF7C69}">
      <dgm:prSet/>
      <dgm:spPr/>
      <dgm:t>
        <a:bodyPr/>
        <a:lstStyle/>
        <a:p>
          <a:endParaRPr lang="en-GB" sz="1400"/>
        </a:p>
      </dgm:t>
    </dgm:pt>
    <dgm:pt modelId="{C855E32B-BA20-4AEC-BB4F-8B7CE2917EFD}">
      <dgm:prSet custT="1"/>
      <dgm:spPr/>
      <dgm:t>
        <a:bodyPr/>
        <a:lstStyle/>
        <a:p>
          <a:r>
            <a:rPr lang="en-GB" sz="1400" dirty="0"/>
            <a:t>Kavi Grad Engineer</a:t>
          </a:r>
        </a:p>
      </dgm:t>
    </dgm:pt>
    <dgm:pt modelId="{12C768A6-8BAC-4035-AB2F-301BFFDCDC40}" type="parTrans" cxnId="{11C61610-CBD2-4F12-BE77-E296BE28D9FA}">
      <dgm:prSet/>
      <dgm:spPr/>
      <dgm:t>
        <a:bodyPr/>
        <a:lstStyle/>
        <a:p>
          <a:endParaRPr lang="en-GB" sz="1400"/>
        </a:p>
      </dgm:t>
    </dgm:pt>
    <dgm:pt modelId="{CD264A21-361A-455B-A532-4315427AD918}" type="sibTrans" cxnId="{11C61610-CBD2-4F12-BE77-E296BE28D9FA}">
      <dgm:prSet/>
      <dgm:spPr/>
      <dgm:t>
        <a:bodyPr/>
        <a:lstStyle/>
        <a:p>
          <a:endParaRPr lang="en-GB" sz="1400"/>
        </a:p>
      </dgm:t>
    </dgm:pt>
    <dgm:pt modelId="{44F9BE72-359A-4510-B1A9-7A842894A304}">
      <dgm:prSet custT="1"/>
      <dgm:spPr/>
      <dgm:t>
        <a:bodyPr/>
        <a:lstStyle/>
        <a:p>
          <a:r>
            <a:rPr lang="en-GB" sz="1400" dirty="0"/>
            <a:t>David Undergrad Engineer</a:t>
          </a:r>
        </a:p>
      </dgm:t>
    </dgm:pt>
    <dgm:pt modelId="{EA8F6428-F1C2-46A6-B623-27F9F20B71BC}" type="parTrans" cxnId="{A1E9C775-489D-45AF-BE5D-854C672E6565}">
      <dgm:prSet/>
      <dgm:spPr/>
      <dgm:t>
        <a:bodyPr/>
        <a:lstStyle/>
        <a:p>
          <a:endParaRPr lang="en-GB" sz="1400"/>
        </a:p>
      </dgm:t>
    </dgm:pt>
    <dgm:pt modelId="{394B4066-F9D2-4AC6-BD5B-E9D2A4116D11}" type="sibTrans" cxnId="{A1E9C775-489D-45AF-BE5D-854C672E6565}">
      <dgm:prSet/>
      <dgm:spPr/>
      <dgm:t>
        <a:bodyPr/>
        <a:lstStyle/>
        <a:p>
          <a:endParaRPr lang="en-GB" sz="1400"/>
        </a:p>
      </dgm:t>
    </dgm:pt>
    <dgm:pt modelId="{8480DC3A-418F-46C7-8939-99B20BE37E21}">
      <dgm:prSet phldrT="[Text]" custT="1"/>
      <dgm:spPr/>
      <dgm:t>
        <a:bodyPr/>
        <a:lstStyle/>
        <a:p>
          <a:r>
            <a:rPr lang="en-GB" sz="1400" dirty="0"/>
            <a:t>Carlos Granjeiro</a:t>
          </a:r>
        </a:p>
        <a:p>
          <a:r>
            <a:rPr lang="en-GB" sz="1400" dirty="0" err="1"/>
            <a:t>QAWL</a:t>
          </a:r>
          <a:r>
            <a:rPr lang="en-GB" sz="1400" dirty="0"/>
            <a:t> Lead</a:t>
          </a:r>
        </a:p>
      </dgm:t>
    </dgm:pt>
    <dgm:pt modelId="{9BCE5DEA-4EB2-4FB8-8724-DFF49043C6D2}" type="sibTrans" cxnId="{1B852ACB-0DC7-4B76-89C9-5030B0D2ABD9}">
      <dgm:prSet/>
      <dgm:spPr/>
      <dgm:t>
        <a:bodyPr/>
        <a:lstStyle/>
        <a:p>
          <a:endParaRPr lang="en-GB" sz="1400"/>
        </a:p>
      </dgm:t>
    </dgm:pt>
    <dgm:pt modelId="{16885ACF-3A10-4AF1-BB91-6A207AE59A81}" type="parTrans" cxnId="{1B852ACB-0DC7-4B76-89C9-5030B0D2ABD9}">
      <dgm:prSet/>
      <dgm:spPr/>
      <dgm:t>
        <a:bodyPr/>
        <a:lstStyle/>
        <a:p>
          <a:endParaRPr lang="en-GB" sz="1400"/>
        </a:p>
      </dgm:t>
    </dgm:pt>
    <dgm:pt modelId="{ED8A1737-08DA-4543-BF4E-1CF824B50E4C}">
      <dgm:prSet phldrT="[Text]" custT="1"/>
      <dgm:spPr/>
      <dgm:t>
        <a:bodyPr/>
        <a:lstStyle/>
        <a:p>
          <a:r>
            <a:rPr lang="en-GB" sz="1400" dirty="0"/>
            <a:t>Susan Technician</a:t>
          </a:r>
        </a:p>
      </dgm:t>
    </dgm:pt>
    <dgm:pt modelId="{47594D4D-D828-4EE4-A036-8D3256876960}" type="parTrans" cxnId="{E9994CF0-D42F-4621-BE7B-1A7237403B92}">
      <dgm:prSet/>
      <dgm:spPr/>
      <dgm:t>
        <a:bodyPr/>
        <a:lstStyle/>
        <a:p>
          <a:endParaRPr lang="en-GB" sz="1400"/>
        </a:p>
      </dgm:t>
    </dgm:pt>
    <dgm:pt modelId="{99C266A3-C34D-4378-8AE2-83521BEE435B}" type="sibTrans" cxnId="{E9994CF0-D42F-4621-BE7B-1A7237403B92}">
      <dgm:prSet/>
      <dgm:spPr/>
      <dgm:t>
        <a:bodyPr/>
        <a:lstStyle/>
        <a:p>
          <a:endParaRPr lang="en-GB" sz="1400"/>
        </a:p>
      </dgm:t>
    </dgm:pt>
    <dgm:pt modelId="{BCBB0F55-656C-498A-98D2-35F892F3465B}">
      <dgm:prSet phldrT="[Text]" custT="1"/>
      <dgm:spPr/>
      <dgm:t>
        <a:bodyPr/>
        <a:lstStyle/>
        <a:p>
          <a:r>
            <a:rPr lang="en-GB" sz="1400" dirty="0"/>
            <a:t>Matty Technician</a:t>
          </a:r>
        </a:p>
      </dgm:t>
    </dgm:pt>
    <dgm:pt modelId="{C44BE727-198E-4AE6-A916-D5D771C51429}" type="parTrans" cxnId="{88937286-9F16-4839-81A8-84189406AA52}">
      <dgm:prSet/>
      <dgm:spPr/>
      <dgm:t>
        <a:bodyPr/>
        <a:lstStyle/>
        <a:p>
          <a:endParaRPr lang="en-GB" sz="1400"/>
        </a:p>
      </dgm:t>
    </dgm:pt>
    <dgm:pt modelId="{57BA7414-2CD1-458C-B8F9-0ECB022504BF}" type="sibTrans" cxnId="{88937286-9F16-4839-81A8-84189406AA52}">
      <dgm:prSet/>
      <dgm:spPr/>
      <dgm:t>
        <a:bodyPr/>
        <a:lstStyle/>
        <a:p>
          <a:endParaRPr lang="en-GB" sz="1400"/>
        </a:p>
      </dgm:t>
    </dgm:pt>
    <dgm:pt modelId="{5AEB1FBE-A050-4BB3-BBAC-B152C5A4D92D}">
      <dgm:prSet phldrT="[Text]" custT="1"/>
      <dgm:spPr/>
      <dgm:t>
        <a:bodyPr/>
        <a:lstStyle/>
        <a:p>
          <a:r>
            <a:rPr lang="en-GB" sz="1400" dirty="0"/>
            <a:t>Stuart</a:t>
          </a:r>
        </a:p>
        <a:p>
          <a:r>
            <a:rPr lang="en-GB" sz="1400" dirty="0"/>
            <a:t>Vac Engineer</a:t>
          </a:r>
        </a:p>
      </dgm:t>
    </dgm:pt>
    <dgm:pt modelId="{1ED5B149-4239-4326-8E47-6DEC79D498D6}" type="parTrans" cxnId="{A8083CD6-E0FB-4495-B39E-CC0320C0E105}">
      <dgm:prSet/>
      <dgm:spPr/>
      <dgm:t>
        <a:bodyPr/>
        <a:lstStyle/>
        <a:p>
          <a:endParaRPr lang="en-GB" sz="1400"/>
        </a:p>
      </dgm:t>
    </dgm:pt>
    <dgm:pt modelId="{5F2447B5-009C-4E39-80B6-EC20158A1D52}" type="sibTrans" cxnId="{A8083CD6-E0FB-4495-B39E-CC0320C0E105}">
      <dgm:prSet/>
      <dgm:spPr/>
      <dgm:t>
        <a:bodyPr/>
        <a:lstStyle/>
        <a:p>
          <a:endParaRPr lang="en-GB" sz="1400"/>
        </a:p>
      </dgm:t>
    </dgm:pt>
    <dgm:pt modelId="{8B4C2E76-CD9C-498D-9147-84F617777844}">
      <dgm:prSet phldrT="[Text]" custT="1"/>
      <dgm:spPr/>
      <dgm:t>
        <a:bodyPr/>
        <a:lstStyle/>
        <a:p>
          <a:r>
            <a:rPr lang="en-GB" sz="1400" dirty="0"/>
            <a:t>Dan Apprentice</a:t>
          </a:r>
        </a:p>
      </dgm:t>
    </dgm:pt>
    <dgm:pt modelId="{8C291B0B-6C32-4059-B14D-BF489DD7A287}" type="parTrans" cxnId="{3121C67D-1F0F-4BE0-B032-5E81F44F0A64}">
      <dgm:prSet/>
      <dgm:spPr/>
      <dgm:t>
        <a:bodyPr/>
        <a:lstStyle/>
        <a:p>
          <a:endParaRPr lang="en-GB" sz="1400"/>
        </a:p>
      </dgm:t>
    </dgm:pt>
    <dgm:pt modelId="{3AD65FF0-B32E-4D0B-95F1-80D854CF957D}" type="sibTrans" cxnId="{3121C67D-1F0F-4BE0-B032-5E81F44F0A64}">
      <dgm:prSet/>
      <dgm:spPr/>
      <dgm:t>
        <a:bodyPr/>
        <a:lstStyle/>
        <a:p>
          <a:endParaRPr lang="en-GB" sz="1400"/>
        </a:p>
      </dgm:t>
    </dgm:pt>
    <dgm:pt modelId="{13B1D457-DF53-4306-8BCC-43B9F62459B2}" type="pres">
      <dgm:prSet presAssocID="{7618E33D-848E-4854-BA3E-E6D2C56D773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DF73F9E-18C9-4932-BA38-AD6152AE45E9}" type="pres">
      <dgm:prSet presAssocID="{11720EBD-F9E4-4323-98C6-E44E175334CC}" presName="hierRoot1" presStyleCnt="0"/>
      <dgm:spPr/>
    </dgm:pt>
    <dgm:pt modelId="{514A49A6-979C-4F85-A970-6906B28763AF}" type="pres">
      <dgm:prSet presAssocID="{11720EBD-F9E4-4323-98C6-E44E175334CC}" presName="composite" presStyleCnt="0"/>
      <dgm:spPr/>
    </dgm:pt>
    <dgm:pt modelId="{C495BFCF-2888-4323-AA13-9B919891DFD6}" type="pres">
      <dgm:prSet presAssocID="{11720EBD-F9E4-4323-98C6-E44E175334CC}" presName="image" presStyleLbl="node0" presStyleIdx="0" presStyleCnt="1" custLinFactNeighborX="82567" custLinFactNeighborY="-66896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1FF5DB7F-39CA-4575-8899-39A8346DC7FC}" type="pres">
      <dgm:prSet presAssocID="{11720EBD-F9E4-4323-98C6-E44E175334CC}" presName="text" presStyleLbl="revTx" presStyleIdx="0" presStyleCnt="17" custScaleX="128720" custLinFactNeighborX="67012" custLinFactNeighborY="-66646">
        <dgm:presLayoutVars>
          <dgm:chPref val="3"/>
        </dgm:presLayoutVars>
      </dgm:prSet>
      <dgm:spPr/>
    </dgm:pt>
    <dgm:pt modelId="{A8F5E8B1-5B94-491F-855D-A5F2BD89A4B6}" type="pres">
      <dgm:prSet presAssocID="{11720EBD-F9E4-4323-98C6-E44E175334CC}" presName="hierChild2" presStyleCnt="0"/>
      <dgm:spPr/>
    </dgm:pt>
    <dgm:pt modelId="{3244A72A-BDAD-4F55-8DA6-B0CBD197F4E3}" type="pres">
      <dgm:prSet presAssocID="{3866BCD8-FEF4-41F3-AC96-F774A9C8F60E}" presName="Name10" presStyleLbl="parChTrans1D2" presStyleIdx="0" presStyleCnt="4"/>
      <dgm:spPr/>
    </dgm:pt>
    <dgm:pt modelId="{543D0AF6-DF9E-44AC-AF39-033B8EBFD5F7}" type="pres">
      <dgm:prSet presAssocID="{59142D5A-BE43-43E3-AA64-24FD50A32A30}" presName="hierRoot2" presStyleCnt="0"/>
      <dgm:spPr/>
    </dgm:pt>
    <dgm:pt modelId="{FFA1922C-2897-4296-9797-F3F768299DB5}" type="pres">
      <dgm:prSet presAssocID="{59142D5A-BE43-43E3-AA64-24FD50A32A30}" presName="composite2" presStyleCnt="0"/>
      <dgm:spPr/>
    </dgm:pt>
    <dgm:pt modelId="{F0741565-4A2F-4393-B852-6E4CCF30A26F}" type="pres">
      <dgm:prSet presAssocID="{59142D5A-BE43-43E3-AA64-24FD50A32A30}" presName="image2" presStyleLbl="node2" presStyleIdx="0" presStyleCnt="4" custLinFactNeighborX="29877"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8777AB49-9898-499C-93B8-24CE1752919A}" type="pres">
      <dgm:prSet presAssocID="{59142D5A-BE43-43E3-AA64-24FD50A32A30}" presName="text2" presStyleLbl="revTx" presStyleIdx="1" presStyleCnt="17" custLinFactNeighborX="19918">
        <dgm:presLayoutVars>
          <dgm:chPref val="3"/>
        </dgm:presLayoutVars>
      </dgm:prSet>
      <dgm:spPr/>
    </dgm:pt>
    <dgm:pt modelId="{1F149A2D-D4AB-45EA-BBFF-EEA73F8A6ECC}" type="pres">
      <dgm:prSet presAssocID="{59142D5A-BE43-43E3-AA64-24FD50A32A30}" presName="hierChild3" presStyleCnt="0"/>
      <dgm:spPr/>
    </dgm:pt>
    <dgm:pt modelId="{B34988D2-A07E-4410-99D9-B75BD5384B91}" type="pres">
      <dgm:prSet presAssocID="{12C768A6-8BAC-4035-AB2F-301BFFDCDC40}" presName="Name17" presStyleLbl="parChTrans1D3" presStyleIdx="0" presStyleCnt="5"/>
      <dgm:spPr/>
    </dgm:pt>
    <dgm:pt modelId="{7C182C2A-1EEB-44E9-9BEF-01922F2BEDE1}" type="pres">
      <dgm:prSet presAssocID="{C855E32B-BA20-4AEC-BB4F-8B7CE2917EFD}" presName="hierRoot3" presStyleCnt="0"/>
      <dgm:spPr/>
    </dgm:pt>
    <dgm:pt modelId="{16CDF58F-9E2C-47E1-8CAD-57DAE8699A48}" type="pres">
      <dgm:prSet presAssocID="{C855E32B-BA20-4AEC-BB4F-8B7CE2917EFD}" presName="composite3" presStyleCnt="0"/>
      <dgm:spPr/>
    </dgm:pt>
    <dgm:pt modelId="{E88B697D-DD57-4129-8AB8-C210A722F47C}" type="pres">
      <dgm:prSet presAssocID="{C855E32B-BA20-4AEC-BB4F-8B7CE2917EFD}" presName="image3" presStyleLbl="node3" presStyleIdx="0" presStyleCnt="5" custLinFactNeighborX="2987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</dgm:pt>
    <dgm:pt modelId="{D28E0FAC-BA5A-4243-AC4F-43384437C7E6}" type="pres">
      <dgm:prSet presAssocID="{C855E32B-BA20-4AEC-BB4F-8B7CE2917EFD}" presName="text3" presStyleLbl="revTx" presStyleIdx="2" presStyleCnt="17" custLinFactNeighborX="19918">
        <dgm:presLayoutVars>
          <dgm:chPref val="3"/>
        </dgm:presLayoutVars>
      </dgm:prSet>
      <dgm:spPr/>
    </dgm:pt>
    <dgm:pt modelId="{34462F62-0DA1-45DF-97AD-D4D76E007DC3}" type="pres">
      <dgm:prSet presAssocID="{C855E32B-BA20-4AEC-BB4F-8B7CE2917EFD}" presName="hierChild4" presStyleCnt="0"/>
      <dgm:spPr/>
    </dgm:pt>
    <dgm:pt modelId="{FF278CD0-CA64-4692-90C5-03C973574CA7}" type="pres">
      <dgm:prSet presAssocID="{BB2391B0-530A-4CDF-AF15-0B26E95D6755}" presName="Name23" presStyleLbl="parChTrans1D4" presStyleIdx="0" presStyleCnt="7"/>
      <dgm:spPr/>
    </dgm:pt>
    <dgm:pt modelId="{697AA8C0-C652-4670-9016-63C090C77581}" type="pres">
      <dgm:prSet presAssocID="{D285F570-E242-4DA7-9635-01C22489B65E}" presName="hierRoot4" presStyleCnt="0"/>
      <dgm:spPr/>
    </dgm:pt>
    <dgm:pt modelId="{36FBD220-CEE3-49E3-A06A-2CD1429020D9}" type="pres">
      <dgm:prSet presAssocID="{D285F570-E242-4DA7-9635-01C22489B65E}" presName="composite4" presStyleCnt="0"/>
      <dgm:spPr/>
    </dgm:pt>
    <dgm:pt modelId="{3C347560-FFAB-4B9B-8F74-9F9FDF7BFAD1}" type="pres">
      <dgm:prSet presAssocID="{D285F570-E242-4DA7-9635-01C22489B65E}" presName="image4" presStyleLbl="node4" presStyleIdx="0" presStyleCnt="7" custLinFactNeighborX="29877"/>
      <dgm:spPr/>
    </dgm:pt>
    <dgm:pt modelId="{9962D7A6-6369-4264-BAE1-8CF3C1710E83}" type="pres">
      <dgm:prSet presAssocID="{D285F570-E242-4DA7-9635-01C22489B65E}" presName="text4" presStyleLbl="revTx" presStyleIdx="3" presStyleCnt="17" custLinFactNeighborX="19918">
        <dgm:presLayoutVars>
          <dgm:chPref val="3"/>
        </dgm:presLayoutVars>
      </dgm:prSet>
      <dgm:spPr/>
    </dgm:pt>
    <dgm:pt modelId="{9BE70A62-3695-4801-A086-9674F2C5A921}" type="pres">
      <dgm:prSet presAssocID="{D285F570-E242-4DA7-9635-01C22489B65E}" presName="hierChild5" presStyleCnt="0"/>
      <dgm:spPr/>
    </dgm:pt>
    <dgm:pt modelId="{EB2587B8-C2A9-4C53-B111-1F98E9E7B12F}" type="pres">
      <dgm:prSet presAssocID="{EA8F6428-F1C2-46A6-B623-27F9F20B71BC}" presName="Name23" presStyleLbl="parChTrans1D4" presStyleIdx="1" presStyleCnt="7"/>
      <dgm:spPr/>
    </dgm:pt>
    <dgm:pt modelId="{6748CEF5-1F26-4E8A-97E0-2A75F2516B8A}" type="pres">
      <dgm:prSet presAssocID="{44F9BE72-359A-4510-B1A9-7A842894A304}" presName="hierRoot4" presStyleCnt="0"/>
      <dgm:spPr/>
    </dgm:pt>
    <dgm:pt modelId="{43E23C45-1738-436A-B706-13800C56E156}" type="pres">
      <dgm:prSet presAssocID="{44F9BE72-359A-4510-B1A9-7A842894A304}" presName="composite4" presStyleCnt="0"/>
      <dgm:spPr/>
    </dgm:pt>
    <dgm:pt modelId="{966F993A-47D4-4939-A6FA-F91DF9CB9B31}" type="pres">
      <dgm:prSet presAssocID="{44F9BE72-359A-4510-B1A9-7A842894A304}" presName="image4" presStyleLbl="node4" presStyleIdx="1" presStyleCnt="7" custLinFactNeighborX="29877"/>
      <dgm:spPr/>
    </dgm:pt>
    <dgm:pt modelId="{E02FABDD-C97C-4AE9-988F-4F6521154474}" type="pres">
      <dgm:prSet presAssocID="{44F9BE72-359A-4510-B1A9-7A842894A304}" presName="text4" presStyleLbl="revTx" presStyleIdx="4" presStyleCnt="17" custLinFactNeighborX="19918">
        <dgm:presLayoutVars>
          <dgm:chPref val="3"/>
        </dgm:presLayoutVars>
      </dgm:prSet>
      <dgm:spPr/>
    </dgm:pt>
    <dgm:pt modelId="{0FABEEFF-AA8A-42B1-9146-00C213BFC5B6}" type="pres">
      <dgm:prSet presAssocID="{44F9BE72-359A-4510-B1A9-7A842894A304}" presName="hierChild5" presStyleCnt="0"/>
      <dgm:spPr/>
    </dgm:pt>
    <dgm:pt modelId="{EC97486F-EDAF-4062-96EF-A52DEDBC5D36}" type="pres">
      <dgm:prSet presAssocID="{16885ACF-3A10-4AF1-BB91-6A207AE59A81}" presName="Name10" presStyleLbl="parChTrans1D2" presStyleIdx="1" presStyleCnt="4"/>
      <dgm:spPr/>
    </dgm:pt>
    <dgm:pt modelId="{A3AE1300-3D48-4B77-8A16-070B6FA455C6}" type="pres">
      <dgm:prSet presAssocID="{8480DC3A-418F-46C7-8939-99B20BE37E21}" presName="hierRoot2" presStyleCnt="0"/>
      <dgm:spPr/>
    </dgm:pt>
    <dgm:pt modelId="{88CCF1D7-F972-48EE-A71E-12EEB38CB9C2}" type="pres">
      <dgm:prSet presAssocID="{8480DC3A-418F-46C7-8939-99B20BE37E21}" presName="composite2" presStyleCnt="0"/>
      <dgm:spPr/>
    </dgm:pt>
    <dgm:pt modelId="{D0130BBC-D33C-4DA1-B707-203E54881399}" type="pres">
      <dgm:prSet presAssocID="{8480DC3A-418F-46C7-8939-99B20BE37E21}" presName="image2" presStyleLbl="node2" presStyleIdx="1" presStyleCnt="4" custLinFactNeighborX="59357"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A790F767-EBDB-44F2-98EC-CA1CA7321564}" type="pres">
      <dgm:prSet presAssocID="{8480DC3A-418F-46C7-8939-99B20BE37E21}" presName="text2" presStyleLbl="revTx" presStyleIdx="5" presStyleCnt="17" custLinFactNeighborX="39564">
        <dgm:presLayoutVars>
          <dgm:chPref val="3"/>
        </dgm:presLayoutVars>
      </dgm:prSet>
      <dgm:spPr/>
    </dgm:pt>
    <dgm:pt modelId="{DFF2C92D-7606-44C7-A59C-122FCE601BB2}" type="pres">
      <dgm:prSet presAssocID="{8480DC3A-418F-46C7-8939-99B20BE37E21}" presName="hierChild3" presStyleCnt="0"/>
      <dgm:spPr/>
    </dgm:pt>
    <dgm:pt modelId="{3B8E95AB-B3E9-4091-8AB4-64BF407511AD}" type="pres">
      <dgm:prSet presAssocID="{F63CE4EE-77DE-4E6C-83D5-A66B97E6E9DD}" presName="Name17" presStyleLbl="parChTrans1D3" presStyleIdx="1" presStyleCnt="5"/>
      <dgm:spPr/>
    </dgm:pt>
    <dgm:pt modelId="{DA42F0AF-07A4-40A5-9AE7-3E2743846810}" type="pres">
      <dgm:prSet presAssocID="{31BDAD86-7B31-4D9A-A90B-EAA56A0E8E9C}" presName="hierRoot3" presStyleCnt="0"/>
      <dgm:spPr/>
    </dgm:pt>
    <dgm:pt modelId="{12EEA110-16A3-4A64-86F2-691B577B958A}" type="pres">
      <dgm:prSet presAssocID="{31BDAD86-7B31-4D9A-A90B-EAA56A0E8E9C}" presName="composite3" presStyleCnt="0"/>
      <dgm:spPr/>
    </dgm:pt>
    <dgm:pt modelId="{D1BB9CA4-C6FB-4C5B-A920-A55AFCAB683B}" type="pres">
      <dgm:prSet presAssocID="{31BDAD86-7B31-4D9A-A90B-EAA56A0E8E9C}" presName="image3" presStyleLbl="node3" presStyleIdx="1" presStyleCnt="5" custLinFactNeighborX="59357"/>
      <dgm:spPr/>
    </dgm:pt>
    <dgm:pt modelId="{0CA8C233-D6A1-44B3-88C5-C30653837E27}" type="pres">
      <dgm:prSet presAssocID="{31BDAD86-7B31-4D9A-A90B-EAA56A0E8E9C}" presName="text3" presStyleLbl="revTx" presStyleIdx="6" presStyleCnt="17" custLinFactNeighborX="39564">
        <dgm:presLayoutVars>
          <dgm:chPref val="3"/>
        </dgm:presLayoutVars>
      </dgm:prSet>
      <dgm:spPr/>
    </dgm:pt>
    <dgm:pt modelId="{FDC815CD-7E27-44E0-90EA-6410D0C1D124}" type="pres">
      <dgm:prSet presAssocID="{31BDAD86-7B31-4D9A-A90B-EAA56A0E8E9C}" presName="hierChild4" presStyleCnt="0"/>
      <dgm:spPr/>
    </dgm:pt>
    <dgm:pt modelId="{715667E5-F8C7-425E-ADD2-D5E53F4B19D6}" type="pres">
      <dgm:prSet presAssocID="{9689A769-F23A-4363-ABE8-2368007438A3}" presName="Name10" presStyleLbl="parChTrans1D2" presStyleIdx="2" presStyleCnt="4"/>
      <dgm:spPr/>
    </dgm:pt>
    <dgm:pt modelId="{A131D755-B67C-4D49-B3CD-68C521906ACE}" type="pres">
      <dgm:prSet presAssocID="{04A7F7FB-3074-4D77-BEC9-45017872B4BF}" presName="hierRoot2" presStyleCnt="0"/>
      <dgm:spPr/>
    </dgm:pt>
    <dgm:pt modelId="{9FE4722A-471A-4B41-8B26-898849466EBA}" type="pres">
      <dgm:prSet presAssocID="{04A7F7FB-3074-4D77-BEC9-45017872B4BF}" presName="composite2" presStyleCnt="0"/>
      <dgm:spPr/>
    </dgm:pt>
    <dgm:pt modelId="{C820E010-CB4E-477F-B863-1B913E457634}" type="pres">
      <dgm:prSet presAssocID="{04A7F7FB-3074-4D77-BEC9-45017872B4BF}" presName="image2" presStyleLbl="node2" presStyleIdx="2" presStyleCnt="4" custLinFactNeighborX="27279"/>
      <dgm:spPr>
        <a:blipFill>
          <a:blip xmlns:r="http://schemas.openxmlformats.org/officeDocument/2006/relationships" r:embed="rId5"/>
          <a:srcRect/>
          <a:stretch>
            <a:fillRect t="-14000" b="-14000"/>
          </a:stretch>
        </a:blipFill>
      </dgm:spPr>
    </dgm:pt>
    <dgm:pt modelId="{E6108C1A-199C-4C57-A8F9-EA80731E1A0A}" type="pres">
      <dgm:prSet presAssocID="{04A7F7FB-3074-4D77-BEC9-45017872B4BF}" presName="text2" presStyleLbl="revTx" presStyleIdx="7" presStyleCnt="17" custScaleX="159870" custLinFactNeighborX="42520" custLinFactNeighborY="14">
        <dgm:presLayoutVars>
          <dgm:chPref val="3"/>
        </dgm:presLayoutVars>
      </dgm:prSet>
      <dgm:spPr/>
    </dgm:pt>
    <dgm:pt modelId="{90577086-01C0-46E2-8F61-485003F60DB5}" type="pres">
      <dgm:prSet presAssocID="{04A7F7FB-3074-4D77-BEC9-45017872B4BF}" presName="hierChild3" presStyleCnt="0"/>
      <dgm:spPr/>
    </dgm:pt>
    <dgm:pt modelId="{360AC4C3-D316-40FB-B6B2-433DD64437E1}" type="pres">
      <dgm:prSet presAssocID="{DD105F9E-E33B-451E-A748-CE099950861D}" presName="Name17" presStyleLbl="parChTrans1D3" presStyleIdx="2" presStyleCnt="5"/>
      <dgm:spPr/>
    </dgm:pt>
    <dgm:pt modelId="{3DE2E059-9783-413E-84D4-BB48322DB893}" type="pres">
      <dgm:prSet presAssocID="{0B7D9F91-4456-422E-96CE-66B8CE70BE64}" presName="hierRoot3" presStyleCnt="0"/>
      <dgm:spPr/>
    </dgm:pt>
    <dgm:pt modelId="{137B2154-5024-46B3-AB52-3CEB07FA201E}" type="pres">
      <dgm:prSet presAssocID="{0B7D9F91-4456-422E-96CE-66B8CE70BE64}" presName="composite3" presStyleCnt="0"/>
      <dgm:spPr/>
    </dgm:pt>
    <dgm:pt modelId="{4919EEF5-77A0-4DC5-BAA1-D144BEC16A8F}" type="pres">
      <dgm:prSet presAssocID="{0B7D9F91-4456-422E-96CE-66B8CE70BE64}" presName="image3" presStyleLbl="node3" presStyleIdx="2" presStyleCnt="5" custLinFactNeighborX="41568"/>
      <dgm:spPr/>
    </dgm:pt>
    <dgm:pt modelId="{FF433BCD-5317-4CF0-875D-F6D356E49E94}" type="pres">
      <dgm:prSet presAssocID="{0B7D9F91-4456-422E-96CE-66B8CE70BE64}" presName="text3" presStyleLbl="revTx" presStyleIdx="8" presStyleCnt="17" custLinFactNeighborX="27712">
        <dgm:presLayoutVars>
          <dgm:chPref val="3"/>
        </dgm:presLayoutVars>
      </dgm:prSet>
      <dgm:spPr/>
    </dgm:pt>
    <dgm:pt modelId="{755B133D-D24D-4D84-97A5-6409BAAB8EE4}" type="pres">
      <dgm:prSet presAssocID="{0B7D9F91-4456-422E-96CE-66B8CE70BE64}" presName="hierChild4" presStyleCnt="0"/>
      <dgm:spPr/>
    </dgm:pt>
    <dgm:pt modelId="{F66E71B7-232F-4DD3-9B05-08B0847A2C21}" type="pres">
      <dgm:prSet presAssocID="{1ED5B149-4239-4326-8E47-6DEC79D498D6}" presName="Name17" presStyleLbl="parChTrans1D3" presStyleIdx="3" presStyleCnt="5"/>
      <dgm:spPr/>
    </dgm:pt>
    <dgm:pt modelId="{12D3E5DE-4506-418A-9EE1-2DD3F885CEF1}" type="pres">
      <dgm:prSet presAssocID="{5AEB1FBE-A050-4BB3-BBAC-B152C5A4D92D}" presName="hierRoot3" presStyleCnt="0"/>
      <dgm:spPr/>
    </dgm:pt>
    <dgm:pt modelId="{1F46FA8C-1E8A-4E66-8828-243385643A7D}" type="pres">
      <dgm:prSet presAssocID="{5AEB1FBE-A050-4BB3-BBAC-B152C5A4D92D}" presName="composite3" presStyleCnt="0"/>
      <dgm:spPr/>
    </dgm:pt>
    <dgm:pt modelId="{67E9806C-0F42-4AF4-9BE1-ACB912BF452F}" type="pres">
      <dgm:prSet presAssocID="{5AEB1FBE-A050-4BB3-BBAC-B152C5A4D92D}" presName="image3" presStyleLbl="node3" presStyleIdx="3" presStyleCnt="5" custLinFactNeighborX="27279"/>
      <dgm:spPr/>
    </dgm:pt>
    <dgm:pt modelId="{97E6D5FE-62C2-4371-9D4B-FB14F1FE63E2}" type="pres">
      <dgm:prSet presAssocID="{5AEB1FBE-A050-4BB3-BBAC-B152C5A4D92D}" presName="text3" presStyleLbl="revTx" presStyleIdx="9" presStyleCnt="17" custScaleX="111087" custLinFactNeighborX="18186">
        <dgm:presLayoutVars>
          <dgm:chPref val="3"/>
        </dgm:presLayoutVars>
      </dgm:prSet>
      <dgm:spPr/>
    </dgm:pt>
    <dgm:pt modelId="{AD3B857F-4D16-492F-8850-0A40392C66DB}" type="pres">
      <dgm:prSet presAssocID="{5AEB1FBE-A050-4BB3-BBAC-B152C5A4D92D}" presName="hierChild4" presStyleCnt="0"/>
      <dgm:spPr/>
    </dgm:pt>
    <dgm:pt modelId="{FB5D77EF-5DB3-4DD6-90A2-F99681150C0E}" type="pres">
      <dgm:prSet presAssocID="{6741B6E2-CCE3-441E-B3E9-BDCFD980D118}" presName="Name23" presStyleLbl="parChTrans1D4" presStyleIdx="2" presStyleCnt="7"/>
      <dgm:spPr/>
    </dgm:pt>
    <dgm:pt modelId="{DC6B7F07-B4A1-45C9-995E-A833FEBC322F}" type="pres">
      <dgm:prSet presAssocID="{4F54808B-0B2B-42FF-AC13-7BD877AA81D6}" presName="hierRoot4" presStyleCnt="0"/>
      <dgm:spPr/>
    </dgm:pt>
    <dgm:pt modelId="{575AC20F-8563-4209-B057-46A91E1054CC}" type="pres">
      <dgm:prSet presAssocID="{4F54808B-0B2B-42FF-AC13-7BD877AA81D6}" presName="composite4" presStyleCnt="0"/>
      <dgm:spPr/>
    </dgm:pt>
    <dgm:pt modelId="{0894606C-8D1C-4194-8F9D-9E202CB30AA4}" type="pres">
      <dgm:prSet presAssocID="{4F54808B-0B2B-42FF-AC13-7BD877AA81D6}" presName="image4" presStyleLbl="node4" presStyleIdx="2" presStyleCnt="7" custLinFactNeighborX="27379"/>
      <dgm:spPr>
        <a:blipFill>
          <a:blip xmlns:r="http://schemas.openxmlformats.org/officeDocument/2006/relationships" r:embed="rId6"/>
          <a:srcRect/>
          <a:stretch>
            <a:fillRect t="-2000" b="-2000"/>
          </a:stretch>
        </a:blipFill>
      </dgm:spPr>
    </dgm:pt>
    <dgm:pt modelId="{7865CD6C-DA08-489F-B249-742E765486FE}" type="pres">
      <dgm:prSet presAssocID="{4F54808B-0B2B-42FF-AC13-7BD877AA81D6}" presName="text4" presStyleLbl="revTx" presStyleIdx="10" presStyleCnt="17" custScaleX="109784" custLinFactNeighborX="18252">
        <dgm:presLayoutVars>
          <dgm:chPref val="3"/>
        </dgm:presLayoutVars>
      </dgm:prSet>
      <dgm:spPr/>
    </dgm:pt>
    <dgm:pt modelId="{1CF77938-548B-409C-8D45-AE293B4E195E}" type="pres">
      <dgm:prSet presAssocID="{4F54808B-0B2B-42FF-AC13-7BD877AA81D6}" presName="hierChild5" presStyleCnt="0"/>
      <dgm:spPr/>
    </dgm:pt>
    <dgm:pt modelId="{0BB63666-A445-41E8-9396-ECE9031DFBEC}" type="pres">
      <dgm:prSet presAssocID="{F50E289E-EADF-4A8F-8AAB-6F0A0CC9C15D}" presName="Name10" presStyleLbl="parChTrans1D2" presStyleIdx="3" presStyleCnt="4"/>
      <dgm:spPr/>
    </dgm:pt>
    <dgm:pt modelId="{7D5DDF8A-65AB-48A5-AAE8-1DAC4A65DF9A}" type="pres">
      <dgm:prSet presAssocID="{6F2C006A-4304-487C-909A-695CC9CB3440}" presName="hierRoot2" presStyleCnt="0"/>
      <dgm:spPr/>
    </dgm:pt>
    <dgm:pt modelId="{76B246E5-B5B1-4948-AEBA-5760580B1780}" type="pres">
      <dgm:prSet presAssocID="{6F2C006A-4304-487C-909A-695CC9CB3440}" presName="composite2" presStyleCnt="0"/>
      <dgm:spPr/>
    </dgm:pt>
    <dgm:pt modelId="{D6273E58-921C-452E-BFA2-0FFB1D73A250}" type="pres">
      <dgm:prSet presAssocID="{6F2C006A-4304-487C-909A-695CC9CB3440}" presName="image2" presStyleLbl="node2" presStyleIdx="3" presStyleCnt="4"/>
      <dgm:spPr>
        <a:blipFill>
          <a:blip xmlns:r="http://schemas.openxmlformats.org/officeDocument/2006/relationships" r:embed="rId7"/>
          <a:srcRect/>
          <a:stretch>
            <a:fillRect/>
          </a:stretch>
        </a:blipFill>
      </dgm:spPr>
    </dgm:pt>
    <dgm:pt modelId="{F2A6C9E2-7CE7-47D6-B8D5-877B98AAD7AE}" type="pres">
      <dgm:prSet presAssocID="{6F2C006A-4304-487C-909A-695CC9CB3440}" presName="text2" presStyleLbl="revTx" presStyleIdx="11" presStyleCnt="17">
        <dgm:presLayoutVars>
          <dgm:chPref val="3"/>
        </dgm:presLayoutVars>
      </dgm:prSet>
      <dgm:spPr/>
    </dgm:pt>
    <dgm:pt modelId="{A3DACF9B-8F6F-4C44-AB17-1BC3FCDB0893}" type="pres">
      <dgm:prSet presAssocID="{6F2C006A-4304-487C-909A-695CC9CB3440}" presName="hierChild3" presStyleCnt="0"/>
      <dgm:spPr/>
    </dgm:pt>
    <dgm:pt modelId="{BEE594C9-7C08-4CE4-9166-04886714DC53}" type="pres">
      <dgm:prSet presAssocID="{95C9E0A1-B9C4-4999-ADB4-B1E674A5BDCE}" presName="Name17" presStyleLbl="parChTrans1D3" presStyleIdx="4" presStyleCnt="5"/>
      <dgm:spPr/>
    </dgm:pt>
    <dgm:pt modelId="{7975D319-5E81-4E6A-92C5-C729ACEF0C60}" type="pres">
      <dgm:prSet presAssocID="{76AB0EAF-684C-44DF-9815-06CF58CD8FA5}" presName="hierRoot3" presStyleCnt="0"/>
      <dgm:spPr/>
    </dgm:pt>
    <dgm:pt modelId="{952545AD-770B-48D9-969F-4E893FBBCF3E}" type="pres">
      <dgm:prSet presAssocID="{76AB0EAF-684C-44DF-9815-06CF58CD8FA5}" presName="composite3" presStyleCnt="0"/>
      <dgm:spPr/>
    </dgm:pt>
    <dgm:pt modelId="{D2D54FF5-8CE8-41F3-B3D3-63D1C7828EB6}" type="pres">
      <dgm:prSet presAssocID="{76AB0EAF-684C-44DF-9815-06CF58CD8FA5}" presName="image3" presStyleLbl="node3" presStyleIdx="4" presStyleCnt="5"/>
      <dgm:spPr/>
    </dgm:pt>
    <dgm:pt modelId="{7EFED373-F8D4-4744-8879-824470427350}" type="pres">
      <dgm:prSet presAssocID="{76AB0EAF-684C-44DF-9815-06CF58CD8FA5}" presName="text3" presStyleLbl="revTx" presStyleIdx="12" presStyleCnt="17">
        <dgm:presLayoutVars>
          <dgm:chPref val="3"/>
        </dgm:presLayoutVars>
      </dgm:prSet>
      <dgm:spPr/>
    </dgm:pt>
    <dgm:pt modelId="{5A747E0A-5955-4C92-9715-A019F2A56F84}" type="pres">
      <dgm:prSet presAssocID="{76AB0EAF-684C-44DF-9815-06CF58CD8FA5}" presName="hierChild4" presStyleCnt="0"/>
      <dgm:spPr/>
    </dgm:pt>
    <dgm:pt modelId="{9C7BBE46-C69C-4FEE-A301-E23EB47A8A98}" type="pres">
      <dgm:prSet presAssocID="{47594D4D-D828-4EE4-A036-8D3256876960}" presName="Name23" presStyleLbl="parChTrans1D4" presStyleIdx="3" presStyleCnt="7"/>
      <dgm:spPr/>
    </dgm:pt>
    <dgm:pt modelId="{4F5A5D98-D617-4B50-957A-65C068CB39F6}" type="pres">
      <dgm:prSet presAssocID="{ED8A1737-08DA-4543-BF4E-1CF824B50E4C}" presName="hierRoot4" presStyleCnt="0"/>
      <dgm:spPr/>
    </dgm:pt>
    <dgm:pt modelId="{CE52821E-4D9F-4FAE-BE8E-9F1481138846}" type="pres">
      <dgm:prSet presAssocID="{ED8A1737-08DA-4543-BF4E-1CF824B50E4C}" presName="composite4" presStyleCnt="0"/>
      <dgm:spPr/>
    </dgm:pt>
    <dgm:pt modelId="{E67EAEBD-A07C-4794-9A17-0983D6EFB8CF}" type="pres">
      <dgm:prSet presAssocID="{ED8A1737-08DA-4543-BF4E-1CF824B50E4C}" presName="image4" presStyleLbl="node4" presStyleIdx="3" presStyleCnt="7"/>
      <dgm:spPr/>
    </dgm:pt>
    <dgm:pt modelId="{4A605389-6E02-4E83-BD0A-19259750754E}" type="pres">
      <dgm:prSet presAssocID="{ED8A1737-08DA-4543-BF4E-1CF824B50E4C}" presName="text4" presStyleLbl="revTx" presStyleIdx="13" presStyleCnt="17">
        <dgm:presLayoutVars>
          <dgm:chPref val="3"/>
        </dgm:presLayoutVars>
      </dgm:prSet>
      <dgm:spPr/>
    </dgm:pt>
    <dgm:pt modelId="{B0C2612E-7A7A-4105-9FD2-71813921FD9A}" type="pres">
      <dgm:prSet presAssocID="{ED8A1737-08DA-4543-BF4E-1CF824B50E4C}" presName="hierChild5" presStyleCnt="0"/>
      <dgm:spPr/>
    </dgm:pt>
    <dgm:pt modelId="{4D467E4A-9B08-444D-97F3-E64B2217CA7B}" type="pres">
      <dgm:prSet presAssocID="{50A09671-DA45-4EFD-AE06-4DF198DA7D32}" presName="Name23" presStyleLbl="parChTrans1D4" presStyleIdx="4" presStyleCnt="7"/>
      <dgm:spPr/>
    </dgm:pt>
    <dgm:pt modelId="{6080D650-F5B9-47B9-A7C5-AA2C10CF5154}" type="pres">
      <dgm:prSet presAssocID="{7723BD3A-7BA6-4EBF-9B5E-08FE15A1F2BB}" presName="hierRoot4" presStyleCnt="0"/>
      <dgm:spPr/>
    </dgm:pt>
    <dgm:pt modelId="{DB3706FA-30DC-44AF-91B8-62144048E6A7}" type="pres">
      <dgm:prSet presAssocID="{7723BD3A-7BA6-4EBF-9B5E-08FE15A1F2BB}" presName="composite4" presStyleCnt="0"/>
      <dgm:spPr/>
    </dgm:pt>
    <dgm:pt modelId="{759A7F19-D611-4F95-A0B2-E3ECD026B14F}" type="pres">
      <dgm:prSet presAssocID="{7723BD3A-7BA6-4EBF-9B5E-08FE15A1F2BB}" presName="image4" presStyleLbl="node4" presStyleIdx="4" presStyleCnt="7" custLinFactNeighborY="-12060"/>
      <dgm:spPr/>
    </dgm:pt>
    <dgm:pt modelId="{EC2408A3-8996-4F84-BE58-B1650AC94DAC}" type="pres">
      <dgm:prSet presAssocID="{7723BD3A-7BA6-4EBF-9B5E-08FE15A1F2BB}" presName="text4" presStyleLbl="revTx" presStyleIdx="14" presStyleCnt="17" custLinFactNeighborY="-12060">
        <dgm:presLayoutVars>
          <dgm:chPref val="3"/>
        </dgm:presLayoutVars>
      </dgm:prSet>
      <dgm:spPr/>
    </dgm:pt>
    <dgm:pt modelId="{B8D09568-43C8-44C6-B504-B701673D8786}" type="pres">
      <dgm:prSet presAssocID="{7723BD3A-7BA6-4EBF-9B5E-08FE15A1F2BB}" presName="hierChild5" presStyleCnt="0"/>
      <dgm:spPr/>
    </dgm:pt>
    <dgm:pt modelId="{83C8CDB5-F79F-42B2-82E2-FE3226B6591C}" type="pres">
      <dgm:prSet presAssocID="{C44BE727-198E-4AE6-A916-D5D771C51429}" presName="Name23" presStyleLbl="parChTrans1D4" presStyleIdx="5" presStyleCnt="7"/>
      <dgm:spPr/>
    </dgm:pt>
    <dgm:pt modelId="{E3711004-4698-4916-B061-6954B365CC4A}" type="pres">
      <dgm:prSet presAssocID="{BCBB0F55-656C-498A-98D2-35F892F3465B}" presName="hierRoot4" presStyleCnt="0"/>
      <dgm:spPr/>
    </dgm:pt>
    <dgm:pt modelId="{660D2148-A7D1-485D-968F-2CEAF1FB8AE7}" type="pres">
      <dgm:prSet presAssocID="{BCBB0F55-656C-498A-98D2-35F892F3465B}" presName="composite4" presStyleCnt="0"/>
      <dgm:spPr/>
    </dgm:pt>
    <dgm:pt modelId="{DACF896D-8047-4A2A-8DA1-244EDD470173}" type="pres">
      <dgm:prSet presAssocID="{BCBB0F55-656C-498A-98D2-35F892F3465B}" presName="image4" presStyleLbl="node4" presStyleIdx="5" presStyleCnt="7"/>
      <dgm:spPr/>
    </dgm:pt>
    <dgm:pt modelId="{DDF63E55-FC80-404B-A885-C7243B628A1A}" type="pres">
      <dgm:prSet presAssocID="{BCBB0F55-656C-498A-98D2-35F892F3465B}" presName="text4" presStyleLbl="revTx" presStyleIdx="15" presStyleCnt="17">
        <dgm:presLayoutVars>
          <dgm:chPref val="3"/>
        </dgm:presLayoutVars>
      </dgm:prSet>
      <dgm:spPr/>
    </dgm:pt>
    <dgm:pt modelId="{25B9F2DD-C758-4BB5-9EB2-4B0EFB99C81F}" type="pres">
      <dgm:prSet presAssocID="{BCBB0F55-656C-498A-98D2-35F892F3465B}" presName="hierChild5" presStyleCnt="0"/>
      <dgm:spPr/>
    </dgm:pt>
    <dgm:pt modelId="{EC9E6FEF-9582-4124-96D6-C4ABF481FF0A}" type="pres">
      <dgm:prSet presAssocID="{8C291B0B-6C32-4059-B14D-BF489DD7A287}" presName="Name23" presStyleLbl="parChTrans1D4" presStyleIdx="6" presStyleCnt="7"/>
      <dgm:spPr/>
    </dgm:pt>
    <dgm:pt modelId="{D3CDF7A3-1542-4282-B48A-D563359D0594}" type="pres">
      <dgm:prSet presAssocID="{8B4C2E76-CD9C-498D-9147-84F617777844}" presName="hierRoot4" presStyleCnt="0"/>
      <dgm:spPr/>
    </dgm:pt>
    <dgm:pt modelId="{AC16E8A9-1073-4828-B72E-675E3B2CFD98}" type="pres">
      <dgm:prSet presAssocID="{8B4C2E76-CD9C-498D-9147-84F617777844}" presName="composite4" presStyleCnt="0"/>
      <dgm:spPr/>
    </dgm:pt>
    <dgm:pt modelId="{B2FE0541-2963-4907-A253-6C8DB0F8A5F6}" type="pres">
      <dgm:prSet presAssocID="{8B4C2E76-CD9C-498D-9147-84F617777844}" presName="image4" presStyleLbl="node4" presStyleIdx="6" presStyleCnt="7" custLinFactNeighborY="-12060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01ADD9B-FEDD-426D-BC9C-654C404932FF}" type="pres">
      <dgm:prSet presAssocID="{8B4C2E76-CD9C-498D-9147-84F617777844}" presName="text4" presStyleLbl="revTx" presStyleIdx="16" presStyleCnt="17" custLinFactNeighborY="-12060">
        <dgm:presLayoutVars>
          <dgm:chPref val="3"/>
        </dgm:presLayoutVars>
      </dgm:prSet>
      <dgm:spPr/>
    </dgm:pt>
    <dgm:pt modelId="{A235C357-082F-4B0B-943C-298EE15A5817}" type="pres">
      <dgm:prSet presAssocID="{8B4C2E76-CD9C-498D-9147-84F617777844}" presName="hierChild5" presStyleCnt="0"/>
      <dgm:spPr/>
    </dgm:pt>
  </dgm:ptLst>
  <dgm:cxnLst>
    <dgm:cxn modelId="{96ABC900-9D22-4021-A062-18B9491C7A5F}" type="presOf" srcId="{44F9BE72-359A-4510-B1A9-7A842894A304}" destId="{E02FABDD-C97C-4AE9-988F-4F6521154474}" srcOrd="0" destOrd="0" presId="urn:microsoft.com/office/officeart/2009/layout/CirclePictureHierarchy"/>
    <dgm:cxn modelId="{99642801-6588-4303-8838-1928D83F1DE9}" type="presOf" srcId="{50A09671-DA45-4EFD-AE06-4DF198DA7D32}" destId="{4D467E4A-9B08-444D-97F3-E64B2217CA7B}" srcOrd="0" destOrd="0" presId="urn:microsoft.com/office/officeart/2009/layout/CirclePictureHierarchy"/>
    <dgm:cxn modelId="{DA05C003-2F30-476D-AA45-8748CB92B749}" type="presOf" srcId="{7723BD3A-7BA6-4EBF-9B5E-08FE15A1F2BB}" destId="{EC2408A3-8996-4F84-BE58-B1650AC94DAC}" srcOrd="0" destOrd="0" presId="urn:microsoft.com/office/officeart/2009/layout/CirclePictureHierarchy"/>
    <dgm:cxn modelId="{E3143504-7F99-4457-8794-C6AD6B7BA329}" srcId="{6F2C006A-4304-487C-909A-695CC9CB3440}" destId="{76AB0EAF-684C-44DF-9815-06CF58CD8FA5}" srcOrd="0" destOrd="0" parTransId="{95C9E0A1-B9C4-4999-ADB4-B1E674A5BDCE}" sibTransId="{2E2BF7A4-5AD0-42C3-AB3F-BE6244F89C4B}"/>
    <dgm:cxn modelId="{11C61610-CBD2-4F12-BE77-E296BE28D9FA}" srcId="{59142D5A-BE43-43E3-AA64-24FD50A32A30}" destId="{C855E32B-BA20-4AEC-BB4F-8B7CE2917EFD}" srcOrd="0" destOrd="0" parTransId="{12C768A6-8BAC-4035-AB2F-301BFFDCDC40}" sibTransId="{CD264A21-361A-455B-A532-4315427AD918}"/>
    <dgm:cxn modelId="{05F1AA18-5DA2-4EEB-B613-C9811F5A0633}" type="presOf" srcId="{95C9E0A1-B9C4-4999-ADB4-B1E674A5BDCE}" destId="{BEE594C9-7C08-4CE4-9166-04886714DC53}" srcOrd="0" destOrd="0" presId="urn:microsoft.com/office/officeart/2009/layout/CirclePictureHierarchy"/>
    <dgm:cxn modelId="{8EC0A332-E62F-43B5-A0C5-5EE26927764E}" type="presOf" srcId="{EA8F6428-F1C2-46A6-B623-27F9F20B71BC}" destId="{EB2587B8-C2A9-4C53-B111-1F98E9E7B12F}" srcOrd="0" destOrd="0" presId="urn:microsoft.com/office/officeart/2009/layout/CirclePictureHierarchy"/>
    <dgm:cxn modelId="{4C770039-94B1-4374-88F6-2E5928DF6A0E}" type="presOf" srcId="{59142D5A-BE43-43E3-AA64-24FD50A32A30}" destId="{8777AB49-9898-499C-93B8-24CE1752919A}" srcOrd="0" destOrd="0" presId="urn:microsoft.com/office/officeart/2009/layout/CirclePictureHierarchy"/>
    <dgm:cxn modelId="{4634A43B-7012-4915-BE12-713865B78C66}" type="presOf" srcId="{6F2C006A-4304-487C-909A-695CC9CB3440}" destId="{F2A6C9E2-7CE7-47D6-B8D5-877B98AAD7AE}" srcOrd="0" destOrd="0" presId="urn:microsoft.com/office/officeart/2009/layout/CirclePictureHierarchy"/>
    <dgm:cxn modelId="{BD69535F-F842-4878-BF0E-1D8F1E7B7447}" type="presOf" srcId="{C855E32B-BA20-4AEC-BB4F-8B7CE2917EFD}" destId="{D28E0FAC-BA5A-4243-AC4F-43384437C7E6}" srcOrd="0" destOrd="0" presId="urn:microsoft.com/office/officeart/2009/layout/CirclePictureHierarchy"/>
    <dgm:cxn modelId="{5EE49242-FCF7-4721-93E3-2B0EF2730A22}" type="presOf" srcId="{0B7D9F91-4456-422E-96CE-66B8CE70BE64}" destId="{FF433BCD-5317-4CF0-875D-F6D356E49E94}" srcOrd="0" destOrd="0" presId="urn:microsoft.com/office/officeart/2009/layout/CirclePictureHierarchy"/>
    <dgm:cxn modelId="{87DE5943-58D1-496F-9701-6152D1ECCD67}" type="presOf" srcId="{8C291B0B-6C32-4059-B14D-BF489DD7A287}" destId="{EC9E6FEF-9582-4124-96D6-C4ABF481FF0A}" srcOrd="0" destOrd="0" presId="urn:microsoft.com/office/officeart/2009/layout/CirclePictureHierarchy"/>
    <dgm:cxn modelId="{48F3FC45-1211-4E94-83E6-C027290A24A4}" type="presOf" srcId="{7618E33D-848E-4854-BA3E-E6D2C56D7735}" destId="{13B1D457-DF53-4306-8BCC-43B9F62459B2}" srcOrd="0" destOrd="0" presId="urn:microsoft.com/office/officeart/2009/layout/CirclePictureHierarchy"/>
    <dgm:cxn modelId="{8361EE6F-D804-490C-836B-C71C5639296D}" type="presOf" srcId="{16885ACF-3A10-4AF1-BB91-6A207AE59A81}" destId="{EC97486F-EDAF-4062-96EF-A52DEDBC5D36}" srcOrd="0" destOrd="0" presId="urn:microsoft.com/office/officeart/2009/layout/CirclePictureHierarchy"/>
    <dgm:cxn modelId="{81CEFA4F-4D4A-4F33-809D-CFA04E9F7016}" type="presOf" srcId="{1ED5B149-4239-4326-8E47-6DEC79D498D6}" destId="{F66E71B7-232F-4DD3-9B05-08B0847A2C21}" srcOrd="0" destOrd="0" presId="urn:microsoft.com/office/officeart/2009/layout/CirclePictureHierarchy"/>
    <dgm:cxn modelId="{DE5D8074-8AB9-4D98-90F3-F4E6F5169174}" type="presOf" srcId="{3866BCD8-FEF4-41F3-AC96-F774A9C8F60E}" destId="{3244A72A-BDAD-4F55-8DA6-B0CBD197F4E3}" srcOrd="0" destOrd="0" presId="urn:microsoft.com/office/officeart/2009/layout/CirclePictureHierarchy"/>
    <dgm:cxn modelId="{A1E9C775-489D-45AF-BE5D-854C672E6565}" srcId="{D285F570-E242-4DA7-9635-01C22489B65E}" destId="{44F9BE72-359A-4510-B1A9-7A842894A304}" srcOrd="0" destOrd="0" parTransId="{EA8F6428-F1C2-46A6-B623-27F9F20B71BC}" sibTransId="{394B4066-F9D2-4AC6-BD5B-E9D2A4116D11}"/>
    <dgm:cxn modelId="{596C6176-DB76-41D2-8686-BAE735CC5015}" type="presOf" srcId="{9689A769-F23A-4363-ABE8-2368007438A3}" destId="{715667E5-F8C7-425E-ADD2-D5E53F4B19D6}" srcOrd="0" destOrd="0" presId="urn:microsoft.com/office/officeart/2009/layout/CirclePictureHierarchy"/>
    <dgm:cxn modelId="{61DDFC58-7D5A-482E-9585-5F42793DD314}" srcId="{5AEB1FBE-A050-4BB3-BBAC-B152C5A4D92D}" destId="{4F54808B-0B2B-42FF-AC13-7BD877AA81D6}" srcOrd="0" destOrd="0" parTransId="{6741B6E2-CCE3-441E-B3E9-BDCFD980D118}" sibTransId="{8535FC68-7859-4065-99CA-1BA92F9ED02C}"/>
    <dgm:cxn modelId="{3121C67D-1F0F-4BE0-B032-5E81F44F0A64}" srcId="{BCBB0F55-656C-498A-98D2-35F892F3465B}" destId="{8B4C2E76-CD9C-498D-9147-84F617777844}" srcOrd="0" destOrd="0" parTransId="{8C291B0B-6C32-4059-B14D-BF489DD7A287}" sibTransId="{3AD65FF0-B32E-4D0B-95F1-80D854CF957D}"/>
    <dgm:cxn modelId="{DEDBD882-5A18-4AF9-A7F7-31C09C658A0F}" type="presOf" srcId="{5AEB1FBE-A050-4BB3-BBAC-B152C5A4D92D}" destId="{97E6D5FE-62C2-4371-9D4B-FB14F1FE63E2}" srcOrd="0" destOrd="0" presId="urn:microsoft.com/office/officeart/2009/layout/CirclePictureHierarchy"/>
    <dgm:cxn modelId="{1436D583-B829-4D3B-B8F7-F2300C679655}" type="presOf" srcId="{04A7F7FB-3074-4D77-BEC9-45017872B4BF}" destId="{E6108C1A-199C-4C57-A8F9-EA80731E1A0A}" srcOrd="0" destOrd="0" presId="urn:microsoft.com/office/officeart/2009/layout/CirclePictureHierarchy"/>
    <dgm:cxn modelId="{88937286-9F16-4839-81A8-84189406AA52}" srcId="{76AB0EAF-684C-44DF-9815-06CF58CD8FA5}" destId="{BCBB0F55-656C-498A-98D2-35F892F3465B}" srcOrd="1" destOrd="0" parTransId="{C44BE727-198E-4AE6-A916-D5D771C51429}" sibTransId="{57BA7414-2CD1-458C-B8F9-0ECB022504BF}"/>
    <dgm:cxn modelId="{02060087-7B6A-41D5-A7AB-36862895C969}" type="presOf" srcId="{31BDAD86-7B31-4D9A-A90B-EAA56A0E8E9C}" destId="{0CA8C233-D6A1-44B3-88C5-C30653837E27}" srcOrd="0" destOrd="0" presId="urn:microsoft.com/office/officeart/2009/layout/CirclePictureHierarchy"/>
    <dgm:cxn modelId="{AE101B97-6228-442A-B152-26D5EDE2D19A}" type="presOf" srcId="{12C768A6-8BAC-4035-AB2F-301BFFDCDC40}" destId="{B34988D2-A07E-4410-99D9-B75BD5384B91}" srcOrd="0" destOrd="0" presId="urn:microsoft.com/office/officeart/2009/layout/CirclePictureHierarchy"/>
    <dgm:cxn modelId="{D0D94F97-3FE2-47B6-BBFF-BAC6A05C5F63}" type="presOf" srcId="{F63CE4EE-77DE-4E6C-83D5-A66B97E6E9DD}" destId="{3B8E95AB-B3E9-4091-8AB4-64BF407511AD}" srcOrd="0" destOrd="0" presId="urn:microsoft.com/office/officeart/2009/layout/CirclePictureHierarchy"/>
    <dgm:cxn modelId="{3726439B-FA05-47D1-87CF-FDF77492BBD3}" type="presOf" srcId="{ED8A1737-08DA-4543-BF4E-1CF824B50E4C}" destId="{4A605389-6E02-4E83-BD0A-19259750754E}" srcOrd="0" destOrd="0" presId="urn:microsoft.com/office/officeart/2009/layout/CirclePictureHierarchy"/>
    <dgm:cxn modelId="{0A35C49D-093B-4DAD-96DB-856EA51C0B93}" type="presOf" srcId="{76AB0EAF-684C-44DF-9815-06CF58CD8FA5}" destId="{7EFED373-F8D4-4744-8879-824470427350}" srcOrd="0" destOrd="0" presId="urn:microsoft.com/office/officeart/2009/layout/CirclePictureHierarchy"/>
    <dgm:cxn modelId="{900AE2A2-1655-4050-B3CE-DF47322A66D1}" type="presOf" srcId="{8B4C2E76-CD9C-498D-9147-84F617777844}" destId="{501ADD9B-FEDD-426D-BC9C-654C404932FF}" srcOrd="0" destOrd="0" presId="urn:microsoft.com/office/officeart/2009/layout/CirclePictureHierarchy"/>
    <dgm:cxn modelId="{2CBB9FAA-98D5-4C1D-88CB-7A7F88028225}" srcId="{8480DC3A-418F-46C7-8939-99B20BE37E21}" destId="{31BDAD86-7B31-4D9A-A90B-EAA56A0E8E9C}" srcOrd="0" destOrd="0" parTransId="{F63CE4EE-77DE-4E6C-83D5-A66B97E6E9DD}" sibTransId="{7840B58D-A6C1-40FD-8DB1-E750626744E0}"/>
    <dgm:cxn modelId="{1C832EAB-CCE6-4C4B-ACCB-6A1DC7621102}" type="presOf" srcId="{4F54808B-0B2B-42FF-AC13-7BD877AA81D6}" destId="{7865CD6C-DA08-489F-B249-742E765486FE}" srcOrd="0" destOrd="0" presId="urn:microsoft.com/office/officeart/2009/layout/CirclePictureHierarchy"/>
    <dgm:cxn modelId="{03FFB1AC-BC49-4136-A4A0-C0B9DAC1EEB5}" type="presOf" srcId="{8480DC3A-418F-46C7-8939-99B20BE37E21}" destId="{A790F767-EBDB-44F2-98EC-CA1CA7321564}" srcOrd="0" destOrd="0" presId="urn:microsoft.com/office/officeart/2009/layout/CirclePictureHierarchy"/>
    <dgm:cxn modelId="{32112DB1-F462-4F76-AF77-204EB2C3F111}" type="presOf" srcId="{BB2391B0-530A-4CDF-AF15-0B26E95D6755}" destId="{FF278CD0-CA64-4692-90C5-03C973574CA7}" srcOrd="0" destOrd="0" presId="urn:microsoft.com/office/officeart/2009/layout/CirclePictureHierarchy"/>
    <dgm:cxn modelId="{43CEDCBC-36F1-49C6-BF55-2934D40003C6}" type="presOf" srcId="{DD105F9E-E33B-451E-A748-CE099950861D}" destId="{360AC4C3-D316-40FB-B6B2-433DD64437E1}" srcOrd="0" destOrd="0" presId="urn:microsoft.com/office/officeart/2009/layout/CirclePictureHierarchy"/>
    <dgm:cxn modelId="{A9268CC2-FCCF-4236-9630-7D4027650E59}" type="presOf" srcId="{11720EBD-F9E4-4323-98C6-E44E175334CC}" destId="{1FF5DB7F-39CA-4575-8899-39A8346DC7FC}" srcOrd="0" destOrd="0" presId="urn:microsoft.com/office/officeart/2009/layout/CirclePictureHierarchy"/>
    <dgm:cxn modelId="{1B852ACB-0DC7-4B76-89C9-5030B0D2ABD9}" srcId="{11720EBD-F9E4-4323-98C6-E44E175334CC}" destId="{8480DC3A-418F-46C7-8939-99B20BE37E21}" srcOrd="1" destOrd="0" parTransId="{16885ACF-3A10-4AF1-BB91-6A207AE59A81}" sibTransId="{9BCE5DEA-4EB2-4FB8-8724-DFF49043C6D2}"/>
    <dgm:cxn modelId="{615705CD-90EF-461D-8830-407FC067A0AF}" srcId="{11720EBD-F9E4-4323-98C6-E44E175334CC}" destId="{04A7F7FB-3074-4D77-BEC9-45017872B4BF}" srcOrd="2" destOrd="0" parTransId="{9689A769-F23A-4363-ABE8-2368007438A3}" sibTransId="{BFB4E83F-F349-420A-968E-8D0436F5D8F7}"/>
    <dgm:cxn modelId="{937623D3-93E9-4CC7-B154-2D43D83F6A51}" type="presOf" srcId="{C44BE727-198E-4AE6-A916-D5D771C51429}" destId="{83C8CDB5-F79F-42B2-82E2-FE3226B6591C}" srcOrd="0" destOrd="0" presId="urn:microsoft.com/office/officeart/2009/layout/CirclePictureHierarchy"/>
    <dgm:cxn modelId="{A8083CD6-E0FB-4495-B39E-CC0320C0E105}" srcId="{04A7F7FB-3074-4D77-BEC9-45017872B4BF}" destId="{5AEB1FBE-A050-4BB3-BBAC-B152C5A4D92D}" srcOrd="1" destOrd="0" parTransId="{1ED5B149-4239-4326-8E47-6DEC79D498D6}" sibTransId="{5F2447B5-009C-4E39-80B6-EC20158A1D52}"/>
    <dgm:cxn modelId="{DF1C12D8-026B-44C0-9B42-EA327A87BF31}" type="presOf" srcId="{F50E289E-EADF-4A8F-8AAB-6F0A0CC9C15D}" destId="{0BB63666-A445-41E8-9396-ECE9031DFBEC}" srcOrd="0" destOrd="0" presId="urn:microsoft.com/office/officeart/2009/layout/CirclePictureHierarchy"/>
    <dgm:cxn modelId="{AC5879D8-D371-4E50-97DD-7F250F3E62B5}" type="presOf" srcId="{D285F570-E242-4DA7-9635-01C22489B65E}" destId="{9962D7A6-6369-4264-BAE1-8CF3C1710E83}" srcOrd="0" destOrd="0" presId="urn:microsoft.com/office/officeart/2009/layout/CirclePictureHierarchy"/>
    <dgm:cxn modelId="{D452CBE0-CF7B-4AF9-81D1-8F1308D4590D}" type="presOf" srcId="{6741B6E2-CCE3-441E-B3E9-BDCFD980D118}" destId="{FB5D77EF-5DB3-4DD6-90A2-F99681150C0E}" srcOrd="0" destOrd="0" presId="urn:microsoft.com/office/officeart/2009/layout/CirclePictureHierarchy"/>
    <dgm:cxn modelId="{F2397EE1-7D38-40A0-AAE5-E819D5200695}" srcId="{11720EBD-F9E4-4323-98C6-E44E175334CC}" destId="{59142D5A-BE43-43E3-AA64-24FD50A32A30}" srcOrd="0" destOrd="0" parTransId="{3866BCD8-FEF4-41F3-AC96-F774A9C8F60E}" sibTransId="{2303AC26-CA73-47FF-AFBA-1E80DFBA9A08}"/>
    <dgm:cxn modelId="{314A2EE7-6755-4A9E-98EA-A2159CAD100D}" type="presOf" srcId="{47594D4D-D828-4EE4-A036-8D3256876960}" destId="{9C7BBE46-C69C-4FEE-A301-E23EB47A8A98}" srcOrd="0" destOrd="0" presId="urn:microsoft.com/office/officeart/2009/layout/CirclePictureHierarchy"/>
    <dgm:cxn modelId="{B95AA2E7-BF17-4950-A7E2-DA6CFDAF7C69}" srcId="{ED8A1737-08DA-4543-BF4E-1CF824B50E4C}" destId="{7723BD3A-7BA6-4EBF-9B5E-08FE15A1F2BB}" srcOrd="0" destOrd="0" parTransId="{50A09671-DA45-4EFD-AE06-4DF198DA7D32}" sibTransId="{26126CE9-95CD-439F-AB48-42DDAACB5011}"/>
    <dgm:cxn modelId="{ADC35AEC-3C4F-4239-8206-8A60AE94A386}" srcId="{11720EBD-F9E4-4323-98C6-E44E175334CC}" destId="{6F2C006A-4304-487C-909A-695CC9CB3440}" srcOrd="3" destOrd="0" parTransId="{F50E289E-EADF-4A8F-8AAB-6F0A0CC9C15D}" sibTransId="{F9AF3158-B480-4D91-A301-008B68610B88}"/>
    <dgm:cxn modelId="{C6BB27EF-F929-4BF5-8671-20A6B391D824}" type="presOf" srcId="{BCBB0F55-656C-498A-98D2-35F892F3465B}" destId="{DDF63E55-FC80-404B-A885-C7243B628A1A}" srcOrd="0" destOrd="0" presId="urn:microsoft.com/office/officeart/2009/layout/CirclePictureHierarchy"/>
    <dgm:cxn modelId="{E9994CF0-D42F-4621-BE7B-1A7237403B92}" srcId="{76AB0EAF-684C-44DF-9815-06CF58CD8FA5}" destId="{ED8A1737-08DA-4543-BF4E-1CF824B50E4C}" srcOrd="0" destOrd="0" parTransId="{47594D4D-D828-4EE4-A036-8D3256876960}" sibTransId="{99C266A3-C34D-4378-8AE2-83521BEE435B}"/>
    <dgm:cxn modelId="{127A50F3-7A55-4A29-BFD3-2E65D41A74BA}" srcId="{C855E32B-BA20-4AEC-BB4F-8B7CE2917EFD}" destId="{D285F570-E242-4DA7-9635-01C22489B65E}" srcOrd="0" destOrd="0" parTransId="{BB2391B0-530A-4CDF-AF15-0B26E95D6755}" sibTransId="{77F5045B-078A-4753-913D-6A2638C52E06}"/>
    <dgm:cxn modelId="{C217EDFD-EE25-4196-A98C-36F34ABAADB9}" srcId="{04A7F7FB-3074-4D77-BEC9-45017872B4BF}" destId="{0B7D9F91-4456-422E-96CE-66B8CE70BE64}" srcOrd="0" destOrd="0" parTransId="{DD105F9E-E33B-451E-A748-CE099950861D}" sibTransId="{37366677-4407-4085-81BD-A556EEEC5CEC}"/>
    <dgm:cxn modelId="{DE6EECFE-F281-40F4-AD3D-CED0CA457EC6}" srcId="{7618E33D-848E-4854-BA3E-E6D2C56D7735}" destId="{11720EBD-F9E4-4323-98C6-E44E175334CC}" srcOrd="0" destOrd="0" parTransId="{833B5105-7856-4441-AE7F-4179641DF643}" sibTransId="{280A9C7F-63CF-4229-AFE0-757A56D083A8}"/>
    <dgm:cxn modelId="{1F6B06B3-23DF-41F6-9619-1885043E37D5}" type="presParOf" srcId="{13B1D457-DF53-4306-8BCC-43B9F62459B2}" destId="{8DF73F9E-18C9-4932-BA38-AD6152AE45E9}" srcOrd="0" destOrd="0" presId="urn:microsoft.com/office/officeart/2009/layout/CirclePictureHierarchy"/>
    <dgm:cxn modelId="{C51D4593-62D1-48B4-84AB-2152FA3CD756}" type="presParOf" srcId="{8DF73F9E-18C9-4932-BA38-AD6152AE45E9}" destId="{514A49A6-979C-4F85-A970-6906B28763AF}" srcOrd="0" destOrd="0" presId="urn:microsoft.com/office/officeart/2009/layout/CirclePictureHierarchy"/>
    <dgm:cxn modelId="{1E84BCA5-4CF3-4783-811C-22C4C9AAF491}" type="presParOf" srcId="{514A49A6-979C-4F85-A970-6906B28763AF}" destId="{C495BFCF-2888-4323-AA13-9B919891DFD6}" srcOrd="0" destOrd="0" presId="urn:microsoft.com/office/officeart/2009/layout/CirclePictureHierarchy"/>
    <dgm:cxn modelId="{3A8DF5D7-D9E4-41AD-9976-9786E37F7144}" type="presParOf" srcId="{514A49A6-979C-4F85-A970-6906B28763AF}" destId="{1FF5DB7F-39CA-4575-8899-39A8346DC7FC}" srcOrd="1" destOrd="0" presId="urn:microsoft.com/office/officeart/2009/layout/CirclePictureHierarchy"/>
    <dgm:cxn modelId="{6A257140-E995-4EC0-BE07-D5C2765C394C}" type="presParOf" srcId="{8DF73F9E-18C9-4932-BA38-AD6152AE45E9}" destId="{A8F5E8B1-5B94-491F-855D-A5F2BD89A4B6}" srcOrd="1" destOrd="0" presId="urn:microsoft.com/office/officeart/2009/layout/CirclePictureHierarchy"/>
    <dgm:cxn modelId="{02178785-4BCF-48DE-82FC-4E301514AD04}" type="presParOf" srcId="{A8F5E8B1-5B94-491F-855D-A5F2BD89A4B6}" destId="{3244A72A-BDAD-4F55-8DA6-B0CBD197F4E3}" srcOrd="0" destOrd="0" presId="urn:microsoft.com/office/officeart/2009/layout/CirclePictureHierarchy"/>
    <dgm:cxn modelId="{C1DD395B-6716-4778-95F9-2CD318282A07}" type="presParOf" srcId="{A8F5E8B1-5B94-491F-855D-A5F2BD89A4B6}" destId="{543D0AF6-DF9E-44AC-AF39-033B8EBFD5F7}" srcOrd="1" destOrd="0" presId="urn:microsoft.com/office/officeart/2009/layout/CirclePictureHierarchy"/>
    <dgm:cxn modelId="{F4F3FF28-6376-4029-B37A-97CEFA17AD93}" type="presParOf" srcId="{543D0AF6-DF9E-44AC-AF39-033B8EBFD5F7}" destId="{FFA1922C-2897-4296-9797-F3F768299DB5}" srcOrd="0" destOrd="0" presId="urn:microsoft.com/office/officeart/2009/layout/CirclePictureHierarchy"/>
    <dgm:cxn modelId="{84224733-44F5-48C2-8416-CF313E2D0627}" type="presParOf" srcId="{FFA1922C-2897-4296-9797-F3F768299DB5}" destId="{F0741565-4A2F-4393-B852-6E4CCF30A26F}" srcOrd="0" destOrd="0" presId="urn:microsoft.com/office/officeart/2009/layout/CirclePictureHierarchy"/>
    <dgm:cxn modelId="{16B0EC94-E9D7-47A9-896F-19E661C5D669}" type="presParOf" srcId="{FFA1922C-2897-4296-9797-F3F768299DB5}" destId="{8777AB49-9898-499C-93B8-24CE1752919A}" srcOrd="1" destOrd="0" presId="urn:microsoft.com/office/officeart/2009/layout/CirclePictureHierarchy"/>
    <dgm:cxn modelId="{C96826E0-C81D-415C-AA55-B50396CAAE85}" type="presParOf" srcId="{543D0AF6-DF9E-44AC-AF39-033B8EBFD5F7}" destId="{1F149A2D-D4AB-45EA-BBFF-EEA73F8A6ECC}" srcOrd="1" destOrd="0" presId="urn:microsoft.com/office/officeart/2009/layout/CirclePictureHierarchy"/>
    <dgm:cxn modelId="{86DEFCD8-1C69-4D39-BC9D-7C1D4E862FDC}" type="presParOf" srcId="{1F149A2D-D4AB-45EA-BBFF-EEA73F8A6ECC}" destId="{B34988D2-A07E-4410-99D9-B75BD5384B91}" srcOrd="0" destOrd="0" presId="urn:microsoft.com/office/officeart/2009/layout/CirclePictureHierarchy"/>
    <dgm:cxn modelId="{3ADF4C4F-4293-4D05-960B-E0E36BBEE812}" type="presParOf" srcId="{1F149A2D-D4AB-45EA-BBFF-EEA73F8A6ECC}" destId="{7C182C2A-1EEB-44E9-9BEF-01922F2BEDE1}" srcOrd="1" destOrd="0" presId="urn:microsoft.com/office/officeart/2009/layout/CirclePictureHierarchy"/>
    <dgm:cxn modelId="{19340435-148F-4A04-8794-F2F68D020C9C}" type="presParOf" srcId="{7C182C2A-1EEB-44E9-9BEF-01922F2BEDE1}" destId="{16CDF58F-9E2C-47E1-8CAD-57DAE8699A48}" srcOrd="0" destOrd="0" presId="urn:microsoft.com/office/officeart/2009/layout/CirclePictureHierarchy"/>
    <dgm:cxn modelId="{BB8EB800-165D-4325-83FC-C3BB7E0BAD53}" type="presParOf" srcId="{16CDF58F-9E2C-47E1-8CAD-57DAE8699A48}" destId="{E88B697D-DD57-4129-8AB8-C210A722F47C}" srcOrd="0" destOrd="0" presId="urn:microsoft.com/office/officeart/2009/layout/CirclePictureHierarchy"/>
    <dgm:cxn modelId="{21648B72-C956-4C89-A96A-C1E55E2FF9F3}" type="presParOf" srcId="{16CDF58F-9E2C-47E1-8CAD-57DAE8699A48}" destId="{D28E0FAC-BA5A-4243-AC4F-43384437C7E6}" srcOrd="1" destOrd="0" presId="urn:microsoft.com/office/officeart/2009/layout/CirclePictureHierarchy"/>
    <dgm:cxn modelId="{FDA22269-AFE6-4CFB-8CAA-11F78E273132}" type="presParOf" srcId="{7C182C2A-1EEB-44E9-9BEF-01922F2BEDE1}" destId="{34462F62-0DA1-45DF-97AD-D4D76E007DC3}" srcOrd="1" destOrd="0" presId="urn:microsoft.com/office/officeart/2009/layout/CirclePictureHierarchy"/>
    <dgm:cxn modelId="{4DE83A65-AE46-4DB6-8143-2A1D500EF214}" type="presParOf" srcId="{34462F62-0DA1-45DF-97AD-D4D76E007DC3}" destId="{FF278CD0-CA64-4692-90C5-03C973574CA7}" srcOrd="0" destOrd="0" presId="urn:microsoft.com/office/officeart/2009/layout/CirclePictureHierarchy"/>
    <dgm:cxn modelId="{E3B8B2E6-8A20-41E8-9222-87BC36AC5787}" type="presParOf" srcId="{34462F62-0DA1-45DF-97AD-D4D76E007DC3}" destId="{697AA8C0-C652-4670-9016-63C090C77581}" srcOrd="1" destOrd="0" presId="urn:microsoft.com/office/officeart/2009/layout/CirclePictureHierarchy"/>
    <dgm:cxn modelId="{24EA989D-6685-4684-9A67-B00D51D5998D}" type="presParOf" srcId="{697AA8C0-C652-4670-9016-63C090C77581}" destId="{36FBD220-CEE3-49E3-A06A-2CD1429020D9}" srcOrd="0" destOrd="0" presId="urn:microsoft.com/office/officeart/2009/layout/CirclePictureHierarchy"/>
    <dgm:cxn modelId="{26253ABF-B3A2-4272-9982-858433A12B21}" type="presParOf" srcId="{36FBD220-CEE3-49E3-A06A-2CD1429020D9}" destId="{3C347560-FFAB-4B9B-8F74-9F9FDF7BFAD1}" srcOrd="0" destOrd="0" presId="urn:microsoft.com/office/officeart/2009/layout/CirclePictureHierarchy"/>
    <dgm:cxn modelId="{F193B54E-F20F-4612-8806-56D9429CF3DA}" type="presParOf" srcId="{36FBD220-CEE3-49E3-A06A-2CD1429020D9}" destId="{9962D7A6-6369-4264-BAE1-8CF3C1710E83}" srcOrd="1" destOrd="0" presId="urn:microsoft.com/office/officeart/2009/layout/CirclePictureHierarchy"/>
    <dgm:cxn modelId="{72B26A9C-597D-43D0-9EC4-C8171F60736B}" type="presParOf" srcId="{697AA8C0-C652-4670-9016-63C090C77581}" destId="{9BE70A62-3695-4801-A086-9674F2C5A921}" srcOrd="1" destOrd="0" presId="urn:microsoft.com/office/officeart/2009/layout/CirclePictureHierarchy"/>
    <dgm:cxn modelId="{0DDAB35A-B217-440B-BF68-96F2C05D9A4F}" type="presParOf" srcId="{9BE70A62-3695-4801-A086-9674F2C5A921}" destId="{EB2587B8-C2A9-4C53-B111-1F98E9E7B12F}" srcOrd="0" destOrd="0" presId="urn:microsoft.com/office/officeart/2009/layout/CirclePictureHierarchy"/>
    <dgm:cxn modelId="{A11D8585-8B06-4E79-9E69-C3FF1B0D1035}" type="presParOf" srcId="{9BE70A62-3695-4801-A086-9674F2C5A921}" destId="{6748CEF5-1F26-4E8A-97E0-2A75F2516B8A}" srcOrd="1" destOrd="0" presId="urn:microsoft.com/office/officeart/2009/layout/CirclePictureHierarchy"/>
    <dgm:cxn modelId="{F7C09B5D-D135-4EB5-B8CD-2460E37A5385}" type="presParOf" srcId="{6748CEF5-1F26-4E8A-97E0-2A75F2516B8A}" destId="{43E23C45-1738-436A-B706-13800C56E156}" srcOrd="0" destOrd="0" presId="urn:microsoft.com/office/officeart/2009/layout/CirclePictureHierarchy"/>
    <dgm:cxn modelId="{56A1B683-8BB0-4508-9826-D62DC165E582}" type="presParOf" srcId="{43E23C45-1738-436A-B706-13800C56E156}" destId="{966F993A-47D4-4939-A6FA-F91DF9CB9B31}" srcOrd="0" destOrd="0" presId="urn:microsoft.com/office/officeart/2009/layout/CirclePictureHierarchy"/>
    <dgm:cxn modelId="{E0B92C15-F9A3-4CB9-A1B1-05E9FECEFE2D}" type="presParOf" srcId="{43E23C45-1738-436A-B706-13800C56E156}" destId="{E02FABDD-C97C-4AE9-988F-4F6521154474}" srcOrd="1" destOrd="0" presId="urn:microsoft.com/office/officeart/2009/layout/CirclePictureHierarchy"/>
    <dgm:cxn modelId="{2A074147-B0F3-4611-AC46-06E45DDDC127}" type="presParOf" srcId="{6748CEF5-1F26-4E8A-97E0-2A75F2516B8A}" destId="{0FABEEFF-AA8A-42B1-9146-00C213BFC5B6}" srcOrd="1" destOrd="0" presId="urn:microsoft.com/office/officeart/2009/layout/CirclePictureHierarchy"/>
    <dgm:cxn modelId="{179C1E53-BDFE-4CF0-A28B-FF13633534D0}" type="presParOf" srcId="{A8F5E8B1-5B94-491F-855D-A5F2BD89A4B6}" destId="{EC97486F-EDAF-4062-96EF-A52DEDBC5D36}" srcOrd="2" destOrd="0" presId="urn:microsoft.com/office/officeart/2009/layout/CirclePictureHierarchy"/>
    <dgm:cxn modelId="{72D52AA7-60D9-4BA7-AA5A-93158C66D453}" type="presParOf" srcId="{A8F5E8B1-5B94-491F-855D-A5F2BD89A4B6}" destId="{A3AE1300-3D48-4B77-8A16-070B6FA455C6}" srcOrd="3" destOrd="0" presId="urn:microsoft.com/office/officeart/2009/layout/CirclePictureHierarchy"/>
    <dgm:cxn modelId="{5407E7C0-EF94-4CE7-8CA5-69F86A1A7291}" type="presParOf" srcId="{A3AE1300-3D48-4B77-8A16-070B6FA455C6}" destId="{88CCF1D7-F972-48EE-A71E-12EEB38CB9C2}" srcOrd="0" destOrd="0" presId="urn:microsoft.com/office/officeart/2009/layout/CirclePictureHierarchy"/>
    <dgm:cxn modelId="{5F20F38A-04ED-498D-BD3D-D99556FA04DF}" type="presParOf" srcId="{88CCF1D7-F972-48EE-A71E-12EEB38CB9C2}" destId="{D0130BBC-D33C-4DA1-B707-203E54881399}" srcOrd="0" destOrd="0" presId="urn:microsoft.com/office/officeart/2009/layout/CirclePictureHierarchy"/>
    <dgm:cxn modelId="{4F2E7E1D-5092-424A-AFF3-57E228866799}" type="presParOf" srcId="{88CCF1D7-F972-48EE-A71E-12EEB38CB9C2}" destId="{A790F767-EBDB-44F2-98EC-CA1CA7321564}" srcOrd="1" destOrd="0" presId="urn:microsoft.com/office/officeart/2009/layout/CirclePictureHierarchy"/>
    <dgm:cxn modelId="{5308898D-78F7-4A0A-9061-8B8592C89EBC}" type="presParOf" srcId="{A3AE1300-3D48-4B77-8A16-070B6FA455C6}" destId="{DFF2C92D-7606-44C7-A59C-122FCE601BB2}" srcOrd="1" destOrd="0" presId="urn:microsoft.com/office/officeart/2009/layout/CirclePictureHierarchy"/>
    <dgm:cxn modelId="{7B814337-9A9B-41DD-A95A-EA1910942FD9}" type="presParOf" srcId="{DFF2C92D-7606-44C7-A59C-122FCE601BB2}" destId="{3B8E95AB-B3E9-4091-8AB4-64BF407511AD}" srcOrd="0" destOrd="0" presId="urn:microsoft.com/office/officeart/2009/layout/CirclePictureHierarchy"/>
    <dgm:cxn modelId="{EAFC3A1A-3CF1-4DF2-A93D-B734E8CA1B7A}" type="presParOf" srcId="{DFF2C92D-7606-44C7-A59C-122FCE601BB2}" destId="{DA42F0AF-07A4-40A5-9AE7-3E2743846810}" srcOrd="1" destOrd="0" presId="urn:microsoft.com/office/officeart/2009/layout/CirclePictureHierarchy"/>
    <dgm:cxn modelId="{8182F3DB-DBF9-4ECA-9635-DDF63F785AB9}" type="presParOf" srcId="{DA42F0AF-07A4-40A5-9AE7-3E2743846810}" destId="{12EEA110-16A3-4A64-86F2-691B577B958A}" srcOrd="0" destOrd="0" presId="urn:microsoft.com/office/officeart/2009/layout/CirclePictureHierarchy"/>
    <dgm:cxn modelId="{7937D27E-2171-44D5-BAAA-09AD6138AD34}" type="presParOf" srcId="{12EEA110-16A3-4A64-86F2-691B577B958A}" destId="{D1BB9CA4-C6FB-4C5B-A920-A55AFCAB683B}" srcOrd="0" destOrd="0" presId="urn:microsoft.com/office/officeart/2009/layout/CirclePictureHierarchy"/>
    <dgm:cxn modelId="{0E929C7C-E622-4A8F-91A4-3F5FB2E1F80C}" type="presParOf" srcId="{12EEA110-16A3-4A64-86F2-691B577B958A}" destId="{0CA8C233-D6A1-44B3-88C5-C30653837E27}" srcOrd="1" destOrd="0" presId="urn:microsoft.com/office/officeart/2009/layout/CirclePictureHierarchy"/>
    <dgm:cxn modelId="{8EA8035C-10B9-4CF7-B57B-08F6EE58A785}" type="presParOf" srcId="{DA42F0AF-07A4-40A5-9AE7-3E2743846810}" destId="{FDC815CD-7E27-44E0-90EA-6410D0C1D124}" srcOrd="1" destOrd="0" presId="urn:microsoft.com/office/officeart/2009/layout/CirclePictureHierarchy"/>
    <dgm:cxn modelId="{9C190E22-84CF-4477-BC49-BBAEF0D16C30}" type="presParOf" srcId="{A8F5E8B1-5B94-491F-855D-A5F2BD89A4B6}" destId="{715667E5-F8C7-425E-ADD2-D5E53F4B19D6}" srcOrd="4" destOrd="0" presId="urn:microsoft.com/office/officeart/2009/layout/CirclePictureHierarchy"/>
    <dgm:cxn modelId="{6AD32515-3F9E-41BC-B495-DA013E5DD3C8}" type="presParOf" srcId="{A8F5E8B1-5B94-491F-855D-A5F2BD89A4B6}" destId="{A131D755-B67C-4D49-B3CD-68C521906ACE}" srcOrd="5" destOrd="0" presId="urn:microsoft.com/office/officeart/2009/layout/CirclePictureHierarchy"/>
    <dgm:cxn modelId="{1BC1A3BD-6F56-432E-9F4E-D52A3AB26886}" type="presParOf" srcId="{A131D755-B67C-4D49-B3CD-68C521906ACE}" destId="{9FE4722A-471A-4B41-8B26-898849466EBA}" srcOrd="0" destOrd="0" presId="urn:microsoft.com/office/officeart/2009/layout/CirclePictureHierarchy"/>
    <dgm:cxn modelId="{358AF86F-6334-443F-B2D3-A5BA34E6B9C8}" type="presParOf" srcId="{9FE4722A-471A-4B41-8B26-898849466EBA}" destId="{C820E010-CB4E-477F-B863-1B913E457634}" srcOrd="0" destOrd="0" presId="urn:microsoft.com/office/officeart/2009/layout/CirclePictureHierarchy"/>
    <dgm:cxn modelId="{4DAA931E-1718-4564-A6CC-9B6663DD8754}" type="presParOf" srcId="{9FE4722A-471A-4B41-8B26-898849466EBA}" destId="{E6108C1A-199C-4C57-A8F9-EA80731E1A0A}" srcOrd="1" destOrd="0" presId="urn:microsoft.com/office/officeart/2009/layout/CirclePictureHierarchy"/>
    <dgm:cxn modelId="{03B108DE-AE27-47F5-8122-9530542189F1}" type="presParOf" srcId="{A131D755-B67C-4D49-B3CD-68C521906ACE}" destId="{90577086-01C0-46E2-8F61-485003F60DB5}" srcOrd="1" destOrd="0" presId="urn:microsoft.com/office/officeart/2009/layout/CirclePictureHierarchy"/>
    <dgm:cxn modelId="{764751C5-FD8E-496B-BEA8-61C2CC1207A5}" type="presParOf" srcId="{90577086-01C0-46E2-8F61-485003F60DB5}" destId="{360AC4C3-D316-40FB-B6B2-433DD64437E1}" srcOrd="0" destOrd="0" presId="urn:microsoft.com/office/officeart/2009/layout/CirclePictureHierarchy"/>
    <dgm:cxn modelId="{D3CE7A62-8B41-447F-A894-78CA0FAA6C87}" type="presParOf" srcId="{90577086-01C0-46E2-8F61-485003F60DB5}" destId="{3DE2E059-9783-413E-84D4-BB48322DB893}" srcOrd="1" destOrd="0" presId="urn:microsoft.com/office/officeart/2009/layout/CirclePictureHierarchy"/>
    <dgm:cxn modelId="{67E0AFEF-7685-4672-8D69-82B87B5CEF75}" type="presParOf" srcId="{3DE2E059-9783-413E-84D4-BB48322DB893}" destId="{137B2154-5024-46B3-AB52-3CEB07FA201E}" srcOrd="0" destOrd="0" presId="urn:microsoft.com/office/officeart/2009/layout/CirclePictureHierarchy"/>
    <dgm:cxn modelId="{22FEA501-3322-4ADB-9C45-11DDBA2BCF26}" type="presParOf" srcId="{137B2154-5024-46B3-AB52-3CEB07FA201E}" destId="{4919EEF5-77A0-4DC5-BAA1-D144BEC16A8F}" srcOrd="0" destOrd="0" presId="urn:microsoft.com/office/officeart/2009/layout/CirclePictureHierarchy"/>
    <dgm:cxn modelId="{AB15F92C-DC62-4867-B9B5-C8BD1A093D9F}" type="presParOf" srcId="{137B2154-5024-46B3-AB52-3CEB07FA201E}" destId="{FF433BCD-5317-4CF0-875D-F6D356E49E94}" srcOrd="1" destOrd="0" presId="urn:microsoft.com/office/officeart/2009/layout/CirclePictureHierarchy"/>
    <dgm:cxn modelId="{55EBEB31-A3F1-4E2D-8399-485618A4EEBF}" type="presParOf" srcId="{3DE2E059-9783-413E-84D4-BB48322DB893}" destId="{755B133D-D24D-4D84-97A5-6409BAAB8EE4}" srcOrd="1" destOrd="0" presId="urn:microsoft.com/office/officeart/2009/layout/CirclePictureHierarchy"/>
    <dgm:cxn modelId="{99B1AE5C-0FBE-463D-A5F0-4321D824C119}" type="presParOf" srcId="{90577086-01C0-46E2-8F61-485003F60DB5}" destId="{F66E71B7-232F-4DD3-9B05-08B0847A2C21}" srcOrd="2" destOrd="0" presId="urn:microsoft.com/office/officeart/2009/layout/CirclePictureHierarchy"/>
    <dgm:cxn modelId="{D647CB1C-E69F-46F5-948F-21897D0F8F3B}" type="presParOf" srcId="{90577086-01C0-46E2-8F61-485003F60DB5}" destId="{12D3E5DE-4506-418A-9EE1-2DD3F885CEF1}" srcOrd="3" destOrd="0" presId="urn:microsoft.com/office/officeart/2009/layout/CirclePictureHierarchy"/>
    <dgm:cxn modelId="{C03D0C7C-FFBB-475B-87A8-D6C85635E647}" type="presParOf" srcId="{12D3E5DE-4506-418A-9EE1-2DD3F885CEF1}" destId="{1F46FA8C-1E8A-4E66-8828-243385643A7D}" srcOrd="0" destOrd="0" presId="urn:microsoft.com/office/officeart/2009/layout/CirclePictureHierarchy"/>
    <dgm:cxn modelId="{E1EFF699-7A68-4DB3-9465-8FFA1B632762}" type="presParOf" srcId="{1F46FA8C-1E8A-4E66-8828-243385643A7D}" destId="{67E9806C-0F42-4AF4-9BE1-ACB912BF452F}" srcOrd="0" destOrd="0" presId="urn:microsoft.com/office/officeart/2009/layout/CirclePictureHierarchy"/>
    <dgm:cxn modelId="{D4D3D18B-AAF8-4B76-85BC-5BE122832FEB}" type="presParOf" srcId="{1F46FA8C-1E8A-4E66-8828-243385643A7D}" destId="{97E6D5FE-62C2-4371-9D4B-FB14F1FE63E2}" srcOrd="1" destOrd="0" presId="urn:microsoft.com/office/officeart/2009/layout/CirclePictureHierarchy"/>
    <dgm:cxn modelId="{BA2675DC-38FF-467D-BC98-3FFA78083866}" type="presParOf" srcId="{12D3E5DE-4506-418A-9EE1-2DD3F885CEF1}" destId="{AD3B857F-4D16-492F-8850-0A40392C66DB}" srcOrd="1" destOrd="0" presId="urn:microsoft.com/office/officeart/2009/layout/CirclePictureHierarchy"/>
    <dgm:cxn modelId="{95C122BF-93C4-40E3-B454-CB9EED517640}" type="presParOf" srcId="{AD3B857F-4D16-492F-8850-0A40392C66DB}" destId="{FB5D77EF-5DB3-4DD6-90A2-F99681150C0E}" srcOrd="0" destOrd="0" presId="urn:microsoft.com/office/officeart/2009/layout/CirclePictureHierarchy"/>
    <dgm:cxn modelId="{BDCB3C96-1334-48A3-9AA5-E69DC8670709}" type="presParOf" srcId="{AD3B857F-4D16-492F-8850-0A40392C66DB}" destId="{DC6B7F07-B4A1-45C9-995E-A833FEBC322F}" srcOrd="1" destOrd="0" presId="urn:microsoft.com/office/officeart/2009/layout/CirclePictureHierarchy"/>
    <dgm:cxn modelId="{24BBA258-5702-4B50-831E-070B7F1EB895}" type="presParOf" srcId="{DC6B7F07-B4A1-45C9-995E-A833FEBC322F}" destId="{575AC20F-8563-4209-B057-46A91E1054CC}" srcOrd="0" destOrd="0" presId="urn:microsoft.com/office/officeart/2009/layout/CirclePictureHierarchy"/>
    <dgm:cxn modelId="{6A64DB98-88BC-45E5-AACA-EB24FBE96DFF}" type="presParOf" srcId="{575AC20F-8563-4209-B057-46A91E1054CC}" destId="{0894606C-8D1C-4194-8F9D-9E202CB30AA4}" srcOrd="0" destOrd="0" presId="urn:microsoft.com/office/officeart/2009/layout/CirclePictureHierarchy"/>
    <dgm:cxn modelId="{81661EC1-F800-47EB-9874-DB863DBA8481}" type="presParOf" srcId="{575AC20F-8563-4209-B057-46A91E1054CC}" destId="{7865CD6C-DA08-489F-B249-742E765486FE}" srcOrd="1" destOrd="0" presId="urn:microsoft.com/office/officeart/2009/layout/CirclePictureHierarchy"/>
    <dgm:cxn modelId="{E4AD6306-AFD8-4B3B-956D-94785E372919}" type="presParOf" srcId="{DC6B7F07-B4A1-45C9-995E-A833FEBC322F}" destId="{1CF77938-548B-409C-8D45-AE293B4E195E}" srcOrd="1" destOrd="0" presId="urn:microsoft.com/office/officeart/2009/layout/CirclePictureHierarchy"/>
    <dgm:cxn modelId="{2A89CDDE-B0A4-4925-96B3-FCF3E09C764F}" type="presParOf" srcId="{A8F5E8B1-5B94-491F-855D-A5F2BD89A4B6}" destId="{0BB63666-A445-41E8-9396-ECE9031DFBEC}" srcOrd="6" destOrd="0" presId="urn:microsoft.com/office/officeart/2009/layout/CirclePictureHierarchy"/>
    <dgm:cxn modelId="{B8F025CD-3356-42F6-89A5-EB3F1F738010}" type="presParOf" srcId="{A8F5E8B1-5B94-491F-855D-A5F2BD89A4B6}" destId="{7D5DDF8A-65AB-48A5-AAE8-1DAC4A65DF9A}" srcOrd="7" destOrd="0" presId="urn:microsoft.com/office/officeart/2009/layout/CirclePictureHierarchy"/>
    <dgm:cxn modelId="{47F56F88-9BA3-4760-BEA4-F8546D55B051}" type="presParOf" srcId="{7D5DDF8A-65AB-48A5-AAE8-1DAC4A65DF9A}" destId="{76B246E5-B5B1-4948-AEBA-5760580B1780}" srcOrd="0" destOrd="0" presId="urn:microsoft.com/office/officeart/2009/layout/CirclePictureHierarchy"/>
    <dgm:cxn modelId="{78647D3E-1B5E-476C-9F3C-24B27DA3E0CD}" type="presParOf" srcId="{76B246E5-B5B1-4948-AEBA-5760580B1780}" destId="{D6273E58-921C-452E-BFA2-0FFB1D73A250}" srcOrd="0" destOrd="0" presId="urn:microsoft.com/office/officeart/2009/layout/CirclePictureHierarchy"/>
    <dgm:cxn modelId="{CC2D65E4-C314-4938-A890-6CE5963A3881}" type="presParOf" srcId="{76B246E5-B5B1-4948-AEBA-5760580B1780}" destId="{F2A6C9E2-7CE7-47D6-B8D5-877B98AAD7AE}" srcOrd="1" destOrd="0" presId="urn:microsoft.com/office/officeart/2009/layout/CirclePictureHierarchy"/>
    <dgm:cxn modelId="{71CC8F83-C547-46A9-8F30-DE8319342B5E}" type="presParOf" srcId="{7D5DDF8A-65AB-48A5-AAE8-1DAC4A65DF9A}" destId="{A3DACF9B-8F6F-4C44-AB17-1BC3FCDB0893}" srcOrd="1" destOrd="0" presId="urn:microsoft.com/office/officeart/2009/layout/CirclePictureHierarchy"/>
    <dgm:cxn modelId="{18394476-5317-46BF-B860-512F0CCC8AEF}" type="presParOf" srcId="{A3DACF9B-8F6F-4C44-AB17-1BC3FCDB0893}" destId="{BEE594C9-7C08-4CE4-9166-04886714DC53}" srcOrd="0" destOrd="0" presId="urn:microsoft.com/office/officeart/2009/layout/CirclePictureHierarchy"/>
    <dgm:cxn modelId="{AFA8FC7D-E310-4B7F-9F65-B4D630F52E63}" type="presParOf" srcId="{A3DACF9B-8F6F-4C44-AB17-1BC3FCDB0893}" destId="{7975D319-5E81-4E6A-92C5-C729ACEF0C60}" srcOrd="1" destOrd="0" presId="urn:microsoft.com/office/officeart/2009/layout/CirclePictureHierarchy"/>
    <dgm:cxn modelId="{9F1D12E1-E7C1-41C6-9498-9AF6E6E5F76A}" type="presParOf" srcId="{7975D319-5E81-4E6A-92C5-C729ACEF0C60}" destId="{952545AD-770B-48D9-969F-4E893FBBCF3E}" srcOrd="0" destOrd="0" presId="urn:microsoft.com/office/officeart/2009/layout/CirclePictureHierarchy"/>
    <dgm:cxn modelId="{784039DA-B46E-4447-AB00-FC1CAD6C3F97}" type="presParOf" srcId="{952545AD-770B-48D9-969F-4E893FBBCF3E}" destId="{D2D54FF5-8CE8-41F3-B3D3-63D1C7828EB6}" srcOrd="0" destOrd="0" presId="urn:microsoft.com/office/officeart/2009/layout/CirclePictureHierarchy"/>
    <dgm:cxn modelId="{E387B525-3B28-4397-B449-273428735D14}" type="presParOf" srcId="{952545AD-770B-48D9-969F-4E893FBBCF3E}" destId="{7EFED373-F8D4-4744-8879-824470427350}" srcOrd="1" destOrd="0" presId="urn:microsoft.com/office/officeart/2009/layout/CirclePictureHierarchy"/>
    <dgm:cxn modelId="{9B0AF018-50F7-4318-9AF8-89C988165B18}" type="presParOf" srcId="{7975D319-5E81-4E6A-92C5-C729ACEF0C60}" destId="{5A747E0A-5955-4C92-9715-A019F2A56F84}" srcOrd="1" destOrd="0" presId="urn:microsoft.com/office/officeart/2009/layout/CirclePictureHierarchy"/>
    <dgm:cxn modelId="{462EF4E4-F2F0-4D1B-986B-6EB826D902F6}" type="presParOf" srcId="{5A747E0A-5955-4C92-9715-A019F2A56F84}" destId="{9C7BBE46-C69C-4FEE-A301-E23EB47A8A98}" srcOrd="0" destOrd="0" presId="urn:microsoft.com/office/officeart/2009/layout/CirclePictureHierarchy"/>
    <dgm:cxn modelId="{4C098C56-F067-4098-9266-33D5422F20F9}" type="presParOf" srcId="{5A747E0A-5955-4C92-9715-A019F2A56F84}" destId="{4F5A5D98-D617-4B50-957A-65C068CB39F6}" srcOrd="1" destOrd="0" presId="urn:microsoft.com/office/officeart/2009/layout/CirclePictureHierarchy"/>
    <dgm:cxn modelId="{B6490CCD-4F3C-4F1C-8DA1-E57A60E5FE7A}" type="presParOf" srcId="{4F5A5D98-D617-4B50-957A-65C068CB39F6}" destId="{CE52821E-4D9F-4FAE-BE8E-9F1481138846}" srcOrd="0" destOrd="0" presId="urn:microsoft.com/office/officeart/2009/layout/CirclePictureHierarchy"/>
    <dgm:cxn modelId="{C234F056-CCFD-40EA-8D76-22B5859D4AD6}" type="presParOf" srcId="{CE52821E-4D9F-4FAE-BE8E-9F1481138846}" destId="{E67EAEBD-A07C-4794-9A17-0983D6EFB8CF}" srcOrd="0" destOrd="0" presId="urn:microsoft.com/office/officeart/2009/layout/CirclePictureHierarchy"/>
    <dgm:cxn modelId="{ABCE45CD-E251-4E9D-A18B-E8A03F9C5B18}" type="presParOf" srcId="{CE52821E-4D9F-4FAE-BE8E-9F1481138846}" destId="{4A605389-6E02-4E83-BD0A-19259750754E}" srcOrd="1" destOrd="0" presId="urn:microsoft.com/office/officeart/2009/layout/CirclePictureHierarchy"/>
    <dgm:cxn modelId="{493B1AE8-C279-4ABA-828E-E9E54665B0DB}" type="presParOf" srcId="{4F5A5D98-D617-4B50-957A-65C068CB39F6}" destId="{B0C2612E-7A7A-4105-9FD2-71813921FD9A}" srcOrd="1" destOrd="0" presId="urn:microsoft.com/office/officeart/2009/layout/CirclePictureHierarchy"/>
    <dgm:cxn modelId="{3C444AD3-8D34-49E1-A2C8-8346CBFC104C}" type="presParOf" srcId="{B0C2612E-7A7A-4105-9FD2-71813921FD9A}" destId="{4D467E4A-9B08-444D-97F3-E64B2217CA7B}" srcOrd="0" destOrd="0" presId="urn:microsoft.com/office/officeart/2009/layout/CirclePictureHierarchy"/>
    <dgm:cxn modelId="{4196625A-3DC2-4E7A-94A5-487D6C93E44F}" type="presParOf" srcId="{B0C2612E-7A7A-4105-9FD2-71813921FD9A}" destId="{6080D650-F5B9-47B9-A7C5-AA2C10CF5154}" srcOrd="1" destOrd="0" presId="urn:microsoft.com/office/officeart/2009/layout/CirclePictureHierarchy"/>
    <dgm:cxn modelId="{AD8266CC-1434-4F8B-86AD-7BF4C49314B0}" type="presParOf" srcId="{6080D650-F5B9-47B9-A7C5-AA2C10CF5154}" destId="{DB3706FA-30DC-44AF-91B8-62144048E6A7}" srcOrd="0" destOrd="0" presId="urn:microsoft.com/office/officeart/2009/layout/CirclePictureHierarchy"/>
    <dgm:cxn modelId="{56EBC749-4AF0-4BA2-B756-3D9A3932685F}" type="presParOf" srcId="{DB3706FA-30DC-44AF-91B8-62144048E6A7}" destId="{759A7F19-D611-4F95-A0B2-E3ECD026B14F}" srcOrd="0" destOrd="0" presId="urn:microsoft.com/office/officeart/2009/layout/CirclePictureHierarchy"/>
    <dgm:cxn modelId="{4E931A84-B4B0-4C5A-9C07-8607606CBB04}" type="presParOf" srcId="{DB3706FA-30DC-44AF-91B8-62144048E6A7}" destId="{EC2408A3-8996-4F84-BE58-B1650AC94DAC}" srcOrd="1" destOrd="0" presId="urn:microsoft.com/office/officeart/2009/layout/CirclePictureHierarchy"/>
    <dgm:cxn modelId="{B580D626-94FD-433B-9153-D18A1E2C324A}" type="presParOf" srcId="{6080D650-F5B9-47B9-A7C5-AA2C10CF5154}" destId="{B8D09568-43C8-44C6-B504-B701673D8786}" srcOrd="1" destOrd="0" presId="urn:microsoft.com/office/officeart/2009/layout/CirclePictureHierarchy"/>
    <dgm:cxn modelId="{433B0123-1139-47E9-83DA-964BD84808E4}" type="presParOf" srcId="{5A747E0A-5955-4C92-9715-A019F2A56F84}" destId="{83C8CDB5-F79F-42B2-82E2-FE3226B6591C}" srcOrd="2" destOrd="0" presId="urn:microsoft.com/office/officeart/2009/layout/CirclePictureHierarchy"/>
    <dgm:cxn modelId="{9570A6DF-3EE4-429B-AC95-F10D964C164B}" type="presParOf" srcId="{5A747E0A-5955-4C92-9715-A019F2A56F84}" destId="{E3711004-4698-4916-B061-6954B365CC4A}" srcOrd="3" destOrd="0" presId="urn:microsoft.com/office/officeart/2009/layout/CirclePictureHierarchy"/>
    <dgm:cxn modelId="{71CFFCA7-09D2-435E-850D-1B2C443120FD}" type="presParOf" srcId="{E3711004-4698-4916-B061-6954B365CC4A}" destId="{660D2148-A7D1-485D-968F-2CEAF1FB8AE7}" srcOrd="0" destOrd="0" presId="urn:microsoft.com/office/officeart/2009/layout/CirclePictureHierarchy"/>
    <dgm:cxn modelId="{CEBF3CC0-EF91-4F61-B668-9639AFEB0A3F}" type="presParOf" srcId="{660D2148-A7D1-485D-968F-2CEAF1FB8AE7}" destId="{DACF896D-8047-4A2A-8DA1-244EDD470173}" srcOrd="0" destOrd="0" presId="urn:microsoft.com/office/officeart/2009/layout/CirclePictureHierarchy"/>
    <dgm:cxn modelId="{86D402A0-DA42-4E92-959F-F5A7E93F71F7}" type="presParOf" srcId="{660D2148-A7D1-485D-968F-2CEAF1FB8AE7}" destId="{DDF63E55-FC80-404B-A885-C7243B628A1A}" srcOrd="1" destOrd="0" presId="urn:microsoft.com/office/officeart/2009/layout/CirclePictureHierarchy"/>
    <dgm:cxn modelId="{D278621E-F69C-4E4E-A634-1568669B9897}" type="presParOf" srcId="{E3711004-4698-4916-B061-6954B365CC4A}" destId="{25B9F2DD-C758-4BB5-9EB2-4B0EFB99C81F}" srcOrd="1" destOrd="0" presId="urn:microsoft.com/office/officeart/2009/layout/CirclePictureHierarchy"/>
    <dgm:cxn modelId="{7A15A8B3-FF72-48BB-9699-CF431367FC6A}" type="presParOf" srcId="{25B9F2DD-C758-4BB5-9EB2-4B0EFB99C81F}" destId="{EC9E6FEF-9582-4124-96D6-C4ABF481FF0A}" srcOrd="0" destOrd="0" presId="urn:microsoft.com/office/officeart/2009/layout/CirclePictureHierarchy"/>
    <dgm:cxn modelId="{B15048FE-0A10-4938-B0CE-87BB3209A4C4}" type="presParOf" srcId="{25B9F2DD-C758-4BB5-9EB2-4B0EFB99C81F}" destId="{D3CDF7A3-1542-4282-B48A-D563359D0594}" srcOrd="1" destOrd="0" presId="urn:microsoft.com/office/officeart/2009/layout/CirclePictureHierarchy"/>
    <dgm:cxn modelId="{5D78009F-1E52-411A-A504-52F7A59DC65B}" type="presParOf" srcId="{D3CDF7A3-1542-4282-B48A-D563359D0594}" destId="{AC16E8A9-1073-4828-B72E-675E3B2CFD98}" srcOrd="0" destOrd="0" presId="urn:microsoft.com/office/officeart/2009/layout/CirclePictureHierarchy"/>
    <dgm:cxn modelId="{D66BEB7B-8E26-40CB-8138-5FB47E22A8CC}" type="presParOf" srcId="{AC16E8A9-1073-4828-B72E-675E3B2CFD98}" destId="{B2FE0541-2963-4907-A253-6C8DB0F8A5F6}" srcOrd="0" destOrd="0" presId="urn:microsoft.com/office/officeart/2009/layout/CirclePictureHierarchy"/>
    <dgm:cxn modelId="{581F5525-5B05-4A41-8A70-258EE88B52D1}" type="presParOf" srcId="{AC16E8A9-1073-4828-B72E-675E3B2CFD98}" destId="{501ADD9B-FEDD-426D-BC9C-654C404932FF}" srcOrd="1" destOrd="0" presId="urn:microsoft.com/office/officeart/2009/layout/CirclePictureHierarchy"/>
    <dgm:cxn modelId="{C2D3EADC-06DF-4A47-8CB3-95BF3A49BF2C}" type="presParOf" srcId="{D3CDF7A3-1542-4282-B48A-D563359D0594}" destId="{A235C357-082F-4B0B-943C-298EE15A5817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2EB1F1-4B9A-453B-A495-01CAEE9E3782}">
      <dsp:nvSpPr>
        <dsp:cNvPr id="0" name=""/>
        <dsp:cNvSpPr/>
      </dsp:nvSpPr>
      <dsp:spPr>
        <a:xfrm>
          <a:off x="8026479" y="821398"/>
          <a:ext cx="91440" cy="2520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20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B4E3E-4C8D-459D-A6FA-7D0F853B2ACC}">
      <dsp:nvSpPr>
        <dsp:cNvPr id="0" name=""/>
        <dsp:cNvSpPr/>
      </dsp:nvSpPr>
      <dsp:spPr>
        <a:xfrm>
          <a:off x="3224566" y="821398"/>
          <a:ext cx="91440" cy="252031"/>
        </a:xfrm>
        <a:custGeom>
          <a:avLst/>
          <a:gdLst/>
          <a:ahLst/>
          <a:cxnLst/>
          <a:rect l="0" t="0" r="0" b="0"/>
          <a:pathLst>
            <a:path>
              <a:moveTo>
                <a:pt x="47071" y="0"/>
              </a:moveTo>
              <a:lnTo>
                <a:pt x="47071" y="127015"/>
              </a:lnTo>
              <a:lnTo>
                <a:pt x="45720" y="127015"/>
              </a:lnTo>
              <a:lnTo>
                <a:pt x="45720" y="2520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CBEA0D-D8AD-4CDC-AB57-90B8B409C4ED}">
      <dsp:nvSpPr>
        <dsp:cNvPr id="0" name=""/>
        <dsp:cNvSpPr/>
      </dsp:nvSpPr>
      <dsp:spPr>
        <a:xfrm>
          <a:off x="2871587" y="21298"/>
          <a:ext cx="800100" cy="800100"/>
        </a:xfrm>
        <a:prstGeom prst="ellipse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B855BD-50FC-4448-A165-ACEE11188671}">
      <dsp:nvSpPr>
        <dsp:cNvPr id="0" name=""/>
        <dsp:cNvSpPr/>
      </dsp:nvSpPr>
      <dsp:spPr>
        <a:xfrm>
          <a:off x="3623663" y="19298"/>
          <a:ext cx="1296198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 dirty="0"/>
            <a:t>Graeme Burt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0" kern="1200" dirty="0"/>
            <a:t>HL-LHC-UK PM</a:t>
          </a:r>
        </a:p>
      </dsp:txBody>
      <dsp:txXfrm>
        <a:off x="3623663" y="19298"/>
        <a:ext cx="1296198" cy="800100"/>
      </dsp:txXfrm>
    </dsp:sp>
    <dsp:sp modelId="{5697A4A2-946F-40E4-9B44-60D6D8CC3A26}">
      <dsp:nvSpPr>
        <dsp:cNvPr id="0" name=""/>
        <dsp:cNvSpPr/>
      </dsp:nvSpPr>
      <dsp:spPr>
        <a:xfrm>
          <a:off x="2870236" y="1073430"/>
          <a:ext cx="800100" cy="800100"/>
        </a:xfrm>
        <a:prstGeom prst="ellipse">
          <a:avLst/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5B5330-00BA-47A6-BF1A-EA9D1A84D70D}">
      <dsp:nvSpPr>
        <dsp:cNvPr id="0" name=""/>
        <dsp:cNvSpPr/>
      </dsp:nvSpPr>
      <dsp:spPr>
        <a:xfrm>
          <a:off x="3695699" y="1071430"/>
          <a:ext cx="1200150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Anna Vikhoreva Project Support</a:t>
          </a:r>
        </a:p>
      </dsp:txBody>
      <dsp:txXfrm>
        <a:off x="3695699" y="1071430"/>
        <a:ext cx="1200150" cy="800100"/>
      </dsp:txXfrm>
    </dsp:sp>
    <dsp:sp modelId="{713796B7-26FA-4632-9A48-744D2C335FCF}">
      <dsp:nvSpPr>
        <dsp:cNvPr id="0" name=""/>
        <dsp:cNvSpPr/>
      </dsp:nvSpPr>
      <dsp:spPr>
        <a:xfrm>
          <a:off x="5367893" y="21298"/>
          <a:ext cx="800100" cy="8001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7E239B-7EAE-447C-B6C9-FD851E629E2B}">
      <dsp:nvSpPr>
        <dsp:cNvPr id="0" name=""/>
        <dsp:cNvSpPr/>
      </dsp:nvSpPr>
      <dsp:spPr>
        <a:xfrm>
          <a:off x="6167997" y="19298"/>
          <a:ext cx="1200150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Ian Lazarus</a:t>
          </a:r>
        </a:p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STFC Sponsor </a:t>
          </a:r>
        </a:p>
      </dsp:txBody>
      <dsp:txXfrm>
        <a:off x="6167997" y="19298"/>
        <a:ext cx="1200150" cy="800100"/>
      </dsp:txXfrm>
    </dsp:sp>
    <dsp:sp modelId="{278296AC-FC28-4A8B-AEB3-194D40AC0838}">
      <dsp:nvSpPr>
        <dsp:cNvPr id="0" name=""/>
        <dsp:cNvSpPr/>
      </dsp:nvSpPr>
      <dsp:spPr>
        <a:xfrm>
          <a:off x="7672149" y="21298"/>
          <a:ext cx="800100" cy="8001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FD9B5F-45DD-4C15-8244-65C2F47FACEC}">
      <dsp:nvSpPr>
        <dsp:cNvPr id="0" name=""/>
        <dsp:cNvSpPr/>
      </dsp:nvSpPr>
      <dsp:spPr>
        <a:xfrm>
          <a:off x="8472253" y="19298"/>
          <a:ext cx="1200150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Phil Atkinson Technical Oversight</a:t>
          </a:r>
        </a:p>
      </dsp:txBody>
      <dsp:txXfrm>
        <a:off x="8472253" y="19298"/>
        <a:ext cx="1200150" cy="800100"/>
      </dsp:txXfrm>
    </dsp:sp>
    <dsp:sp modelId="{D9B7C2B4-031B-416E-A1B4-6A3E37AB3A74}">
      <dsp:nvSpPr>
        <dsp:cNvPr id="0" name=""/>
        <dsp:cNvSpPr/>
      </dsp:nvSpPr>
      <dsp:spPr>
        <a:xfrm>
          <a:off x="7672149" y="1073430"/>
          <a:ext cx="800100" cy="8001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F9632E-9780-43E9-88C3-444B39F8329D}">
      <dsp:nvSpPr>
        <dsp:cNvPr id="0" name=""/>
        <dsp:cNvSpPr/>
      </dsp:nvSpPr>
      <dsp:spPr>
        <a:xfrm>
          <a:off x="8472253" y="1071430"/>
          <a:ext cx="1200150" cy="800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Paul Hindley </a:t>
          </a:r>
          <a:r>
            <a:rPr lang="en-GB" sz="1300" kern="1200"/>
            <a:t>Technician Manager</a:t>
          </a:r>
          <a:endParaRPr lang="en-GB" sz="1300" kern="1200" dirty="0"/>
        </a:p>
      </dsp:txBody>
      <dsp:txXfrm>
        <a:off x="8472253" y="1071430"/>
        <a:ext cx="1200150" cy="8001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E6FEF-9582-4124-96D6-C4ABF481FF0A}">
      <dsp:nvSpPr>
        <dsp:cNvPr id="0" name=""/>
        <dsp:cNvSpPr/>
      </dsp:nvSpPr>
      <dsp:spPr>
        <a:xfrm>
          <a:off x="10142130" y="4007773"/>
          <a:ext cx="91440" cy="1382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82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C8CDB5-F79F-42B2-82E2-FE3226B6591C}">
      <dsp:nvSpPr>
        <dsp:cNvPr id="0" name=""/>
        <dsp:cNvSpPr/>
      </dsp:nvSpPr>
      <dsp:spPr>
        <a:xfrm>
          <a:off x="9210300" y="3072880"/>
          <a:ext cx="977550" cy="2239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862"/>
              </a:lnTo>
              <a:lnTo>
                <a:pt x="977550" y="112862"/>
              </a:lnTo>
              <a:lnTo>
                <a:pt x="97755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67E4A-9B08-444D-97F3-E64B2217CA7B}">
      <dsp:nvSpPr>
        <dsp:cNvPr id="0" name=""/>
        <dsp:cNvSpPr/>
      </dsp:nvSpPr>
      <dsp:spPr>
        <a:xfrm>
          <a:off x="8187030" y="4007773"/>
          <a:ext cx="91440" cy="1382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82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7BBE46-C69C-4FEE-A301-E23EB47A8A98}">
      <dsp:nvSpPr>
        <dsp:cNvPr id="0" name=""/>
        <dsp:cNvSpPr/>
      </dsp:nvSpPr>
      <dsp:spPr>
        <a:xfrm>
          <a:off x="8232750" y="3072880"/>
          <a:ext cx="977550" cy="223947"/>
        </a:xfrm>
        <a:custGeom>
          <a:avLst/>
          <a:gdLst/>
          <a:ahLst/>
          <a:cxnLst/>
          <a:rect l="0" t="0" r="0" b="0"/>
          <a:pathLst>
            <a:path>
              <a:moveTo>
                <a:pt x="977550" y="0"/>
              </a:moveTo>
              <a:lnTo>
                <a:pt x="977550" y="112862"/>
              </a:lnTo>
              <a:lnTo>
                <a:pt x="0" y="112862"/>
              </a:lnTo>
              <a:lnTo>
                <a:pt x="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E594C9-7C08-4CE4-9166-04886714DC53}">
      <dsp:nvSpPr>
        <dsp:cNvPr id="0" name=""/>
        <dsp:cNvSpPr/>
      </dsp:nvSpPr>
      <dsp:spPr>
        <a:xfrm>
          <a:off x="9164580" y="2137987"/>
          <a:ext cx="91440" cy="2239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B63666-A445-41E8-9396-ECE9031DFBEC}">
      <dsp:nvSpPr>
        <dsp:cNvPr id="0" name=""/>
        <dsp:cNvSpPr/>
      </dsp:nvSpPr>
      <dsp:spPr>
        <a:xfrm>
          <a:off x="5293941" y="727499"/>
          <a:ext cx="3916359" cy="6995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456"/>
              </a:lnTo>
              <a:lnTo>
                <a:pt x="3916359" y="588456"/>
              </a:lnTo>
              <a:lnTo>
                <a:pt x="3916359" y="699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5D77EF-5DB3-4DD6-90A2-F99681150C0E}">
      <dsp:nvSpPr>
        <dsp:cNvPr id="0" name=""/>
        <dsp:cNvSpPr/>
      </dsp:nvSpPr>
      <dsp:spPr>
        <a:xfrm>
          <a:off x="6370226" y="3072880"/>
          <a:ext cx="91440" cy="2239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2862"/>
              </a:lnTo>
              <a:lnTo>
                <a:pt x="49904" y="112862"/>
              </a:lnTo>
              <a:lnTo>
                <a:pt x="49904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6E71B7-232F-4DD3-9B05-08B0847A2C21}">
      <dsp:nvSpPr>
        <dsp:cNvPr id="0" name=""/>
        <dsp:cNvSpPr/>
      </dsp:nvSpPr>
      <dsp:spPr>
        <a:xfrm>
          <a:off x="5308338" y="2137987"/>
          <a:ext cx="1107607" cy="2239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862"/>
              </a:lnTo>
              <a:lnTo>
                <a:pt x="1107607" y="112862"/>
              </a:lnTo>
              <a:lnTo>
                <a:pt x="1107607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AC4C3-D316-40FB-B6B2-433DD64437E1}">
      <dsp:nvSpPr>
        <dsp:cNvPr id="0" name=""/>
        <dsp:cNvSpPr/>
      </dsp:nvSpPr>
      <dsp:spPr>
        <a:xfrm>
          <a:off x="4562433" y="2137987"/>
          <a:ext cx="745905" cy="223947"/>
        </a:xfrm>
        <a:custGeom>
          <a:avLst/>
          <a:gdLst/>
          <a:ahLst/>
          <a:cxnLst/>
          <a:rect l="0" t="0" r="0" b="0"/>
          <a:pathLst>
            <a:path>
              <a:moveTo>
                <a:pt x="745905" y="0"/>
              </a:moveTo>
              <a:lnTo>
                <a:pt x="745905" y="112862"/>
              </a:lnTo>
              <a:lnTo>
                <a:pt x="0" y="112862"/>
              </a:lnTo>
              <a:lnTo>
                <a:pt x="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667E5-F8C7-425E-ADD2-D5E53F4B19D6}">
      <dsp:nvSpPr>
        <dsp:cNvPr id="0" name=""/>
        <dsp:cNvSpPr/>
      </dsp:nvSpPr>
      <dsp:spPr>
        <a:xfrm>
          <a:off x="5248221" y="727499"/>
          <a:ext cx="91440" cy="69954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8456"/>
              </a:lnTo>
              <a:lnTo>
                <a:pt x="60117" y="588456"/>
              </a:lnTo>
              <a:lnTo>
                <a:pt x="60117" y="699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8E95AB-B3E9-4091-8AB4-64BF407511AD}">
      <dsp:nvSpPr>
        <dsp:cNvPr id="0" name=""/>
        <dsp:cNvSpPr/>
      </dsp:nvSpPr>
      <dsp:spPr>
        <a:xfrm>
          <a:off x="2688083" y="2137987"/>
          <a:ext cx="91440" cy="2239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7486F-EDAF-4062-96EF-A52DEDBC5D36}">
      <dsp:nvSpPr>
        <dsp:cNvPr id="0" name=""/>
        <dsp:cNvSpPr/>
      </dsp:nvSpPr>
      <dsp:spPr>
        <a:xfrm>
          <a:off x="2733803" y="727499"/>
          <a:ext cx="2560138" cy="699541"/>
        </a:xfrm>
        <a:custGeom>
          <a:avLst/>
          <a:gdLst/>
          <a:ahLst/>
          <a:cxnLst/>
          <a:rect l="0" t="0" r="0" b="0"/>
          <a:pathLst>
            <a:path>
              <a:moveTo>
                <a:pt x="2560138" y="0"/>
              </a:moveTo>
              <a:lnTo>
                <a:pt x="2560138" y="588456"/>
              </a:lnTo>
              <a:lnTo>
                <a:pt x="0" y="588456"/>
              </a:lnTo>
              <a:lnTo>
                <a:pt x="0" y="699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2587B8-C2A9-4C53-B111-1F98E9E7B12F}">
      <dsp:nvSpPr>
        <dsp:cNvPr id="0" name=""/>
        <dsp:cNvSpPr/>
      </dsp:nvSpPr>
      <dsp:spPr>
        <a:xfrm>
          <a:off x="523396" y="4007773"/>
          <a:ext cx="91440" cy="2239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278CD0-CA64-4692-90C5-03C973574CA7}">
      <dsp:nvSpPr>
        <dsp:cNvPr id="0" name=""/>
        <dsp:cNvSpPr/>
      </dsp:nvSpPr>
      <dsp:spPr>
        <a:xfrm>
          <a:off x="523396" y="3072880"/>
          <a:ext cx="91440" cy="2239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4988D2-A07E-4410-99D9-B75BD5384B91}">
      <dsp:nvSpPr>
        <dsp:cNvPr id="0" name=""/>
        <dsp:cNvSpPr/>
      </dsp:nvSpPr>
      <dsp:spPr>
        <a:xfrm>
          <a:off x="523396" y="2137987"/>
          <a:ext cx="91440" cy="22394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394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4A72A-BDAD-4F55-8DA6-B0CBD197F4E3}">
      <dsp:nvSpPr>
        <dsp:cNvPr id="0" name=""/>
        <dsp:cNvSpPr/>
      </dsp:nvSpPr>
      <dsp:spPr>
        <a:xfrm>
          <a:off x="569116" y="727499"/>
          <a:ext cx="4724825" cy="699541"/>
        </a:xfrm>
        <a:custGeom>
          <a:avLst/>
          <a:gdLst/>
          <a:ahLst/>
          <a:cxnLst/>
          <a:rect l="0" t="0" r="0" b="0"/>
          <a:pathLst>
            <a:path>
              <a:moveTo>
                <a:pt x="4724825" y="0"/>
              </a:moveTo>
              <a:lnTo>
                <a:pt x="4724825" y="588456"/>
              </a:lnTo>
              <a:lnTo>
                <a:pt x="0" y="588456"/>
              </a:lnTo>
              <a:lnTo>
                <a:pt x="0" y="6995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95BFCF-2888-4323-AA13-9B919891DFD6}">
      <dsp:nvSpPr>
        <dsp:cNvPr id="0" name=""/>
        <dsp:cNvSpPr/>
      </dsp:nvSpPr>
      <dsp:spPr>
        <a:xfrm>
          <a:off x="4938468" y="16554"/>
          <a:ext cx="710945" cy="710945"/>
        </a:xfrm>
        <a:prstGeom prst="ellipse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F5DB7F-39CA-4575-8899-39A8346DC7FC}">
      <dsp:nvSpPr>
        <dsp:cNvPr id="0" name=""/>
        <dsp:cNvSpPr/>
      </dsp:nvSpPr>
      <dsp:spPr>
        <a:xfrm>
          <a:off x="5623898" y="16554"/>
          <a:ext cx="1372693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WP Lead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Nik Templeton</a:t>
          </a:r>
        </a:p>
      </dsp:txBody>
      <dsp:txXfrm>
        <a:off x="5623898" y="16554"/>
        <a:ext cx="1372693" cy="710945"/>
      </dsp:txXfrm>
    </dsp:sp>
    <dsp:sp modelId="{F0741565-4A2F-4393-B852-6E4CCF30A26F}">
      <dsp:nvSpPr>
        <dsp:cNvPr id="0" name=""/>
        <dsp:cNvSpPr/>
      </dsp:nvSpPr>
      <dsp:spPr>
        <a:xfrm>
          <a:off x="213643" y="1427041"/>
          <a:ext cx="710945" cy="710945"/>
        </a:xfrm>
        <a:prstGeom prst="ellipse">
          <a:avLst/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77AB49-9898-499C-93B8-24CE1752919A}">
      <dsp:nvSpPr>
        <dsp:cNvPr id="0" name=""/>
        <dsp:cNvSpPr/>
      </dsp:nvSpPr>
      <dsp:spPr>
        <a:xfrm>
          <a:off x="924588" y="1425264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Ed Jordan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DAPT</a:t>
          </a:r>
          <a:r>
            <a:rPr lang="en-GB" sz="1400" kern="1200" dirty="0"/>
            <a:t> Lead</a:t>
          </a:r>
        </a:p>
      </dsp:txBody>
      <dsp:txXfrm>
        <a:off x="924588" y="1425264"/>
        <a:ext cx="1066418" cy="710945"/>
      </dsp:txXfrm>
    </dsp:sp>
    <dsp:sp modelId="{E88B697D-DD57-4129-8AB8-C210A722F47C}">
      <dsp:nvSpPr>
        <dsp:cNvPr id="0" name=""/>
        <dsp:cNvSpPr/>
      </dsp:nvSpPr>
      <dsp:spPr>
        <a:xfrm>
          <a:off x="213643" y="2361934"/>
          <a:ext cx="710945" cy="710945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8E0FAC-BA5A-4243-AC4F-43384437C7E6}">
      <dsp:nvSpPr>
        <dsp:cNvPr id="0" name=""/>
        <dsp:cNvSpPr/>
      </dsp:nvSpPr>
      <dsp:spPr>
        <a:xfrm>
          <a:off x="924588" y="2360157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Kavi Grad Engineer</a:t>
          </a:r>
        </a:p>
      </dsp:txBody>
      <dsp:txXfrm>
        <a:off x="924588" y="2360157"/>
        <a:ext cx="1066418" cy="710945"/>
      </dsp:txXfrm>
    </dsp:sp>
    <dsp:sp modelId="{3C347560-FFAB-4B9B-8F74-9F9FDF7BFAD1}">
      <dsp:nvSpPr>
        <dsp:cNvPr id="0" name=""/>
        <dsp:cNvSpPr/>
      </dsp:nvSpPr>
      <dsp:spPr>
        <a:xfrm>
          <a:off x="213643" y="3296828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2D7A6-6369-4264-BAE1-8CF3C1710E83}">
      <dsp:nvSpPr>
        <dsp:cNvPr id="0" name=""/>
        <dsp:cNvSpPr/>
      </dsp:nvSpPr>
      <dsp:spPr>
        <a:xfrm>
          <a:off x="924588" y="3295050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Luke F Lanc. Grad Engineer</a:t>
          </a:r>
        </a:p>
      </dsp:txBody>
      <dsp:txXfrm>
        <a:off x="924588" y="3295050"/>
        <a:ext cx="1066418" cy="710945"/>
      </dsp:txXfrm>
    </dsp:sp>
    <dsp:sp modelId="{966F993A-47D4-4939-A6FA-F91DF9CB9B31}">
      <dsp:nvSpPr>
        <dsp:cNvPr id="0" name=""/>
        <dsp:cNvSpPr/>
      </dsp:nvSpPr>
      <dsp:spPr>
        <a:xfrm>
          <a:off x="213643" y="4231721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2FABDD-C97C-4AE9-988F-4F6521154474}">
      <dsp:nvSpPr>
        <dsp:cNvPr id="0" name=""/>
        <dsp:cNvSpPr/>
      </dsp:nvSpPr>
      <dsp:spPr>
        <a:xfrm>
          <a:off x="924588" y="4229944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David Undergrad Engineer</a:t>
          </a:r>
        </a:p>
      </dsp:txBody>
      <dsp:txXfrm>
        <a:off x="924588" y="4229944"/>
        <a:ext cx="1066418" cy="710945"/>
      </dsp:txXfrm>
    </dsp:sp>
    <dsp:sp modelId="{D0130BBC-D33C-4DA1-B707-203E54881399}">
      <dsp:nvSpPr>
        <dsp:cNvPr id="0" name=""/>
        <dsp:cNvSpPr/>
      </dsp:nvSpPr>
      <dsp:spPr>
        <a:xfrm>
          <a:off x="2378330" y="1427041"/>
          <a:ext cx="710945" cy="710945"/>
        </a:xfrm>
        <a:prstGeom prst="ellipse">
          <a:avLst/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0F767-EBDB-44F2-98EC-CA1CA7321564}">
      <dsp:nvSpPr>
        <dsp:cNvPr id="0" name=""/>
        <dsp:cNvSpPr/>
      </dsp:nvSpPr>
      <dsp:spPr>
        <a:xfrm>
          <a:off x="3089197" y="1425264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Carlos Granjeiro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QAWL</a:t>
          </a:r>
          <a:r>
            <a:rPr lang="en-GB" sz="1400" kern="1200" dirty="0"/>
            <a:t> Lead</a:t>
          </a:r>
        </a:p>
      </dsp:txBody>
      <dsp:txXfrm>
        <a:off x="3089197" y="1425264"/>
        <a:ext cx="1066418" cy="710945"/>
      </dsp:txXfrm>
    </dsp:sp>
    <dsp:sp modelId="{D1BB9CA4-C6FB-4C5B-A920-A55AFCAB683B}">
      <dsp:nvSpPr>
        <dsp:cNvPr id="0" name=""/>
        <dsp:cNvSpPr/>
      </dsp:nvSpPr>
      <dsp:spPr>
        <a:xfrm>
          <a:off x="2378330" y="2361934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A8C233-D6A1-44B3-88C5-C30653837E27}">
      <dsp:nvSpPr>
        <dsp:cNvPr id="0" name=""/>
        <dsp:cNvSpPr/>
      </dsp:nvSpPr>
      <dsp:spPr>
        <a:xfrm>
          <a:off x="3089197" y="2360157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John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Welder</a:t>
          </a:r>
        </a:p>
      </dsp:txBody>
      <dsp:txXfrm>
        <a:off x="3089197" y="2360157"/>
        <a:ext cx="1066418" cy="710945"/>
      </dsp:txXfrm>
    </dsp:sp>
    <dsp:sp modelId="{C820E010-CB4E-477F-B863-1B913E457634}">
      <dsp:nvSpPr>
        <dsp:cNvPr id="0" name=""/>
        <dsp:cNvSpPr/>
      </dsp:nvSpPr>
      <dsp:spPr>
        <a:xfrm>
          <a:off x="4952865" y="1427041"/>
          <a:ext cx="710945" cy="710945"/>
        </a:xfrm>
        <a:prstGeom prst="ellipse">
          <a:avLst/>
        </a:prstGeom>
        <a:blipFill>
          <a:blip xmlns:r="http://schemas.openxmlformats.org/officeDocument/2006/relationships" r:embed="rId5"/>
          <a:srcRect/>
          <a:stretch>
            <a:fillRect t="-14000" b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108C1A-199C-4C57-A8F9-EA80731E1A0A}">
      <dsp:nvSpPr>
        <dsp:cNvPr id="0" name=""/>
        <dsp:cNvSpPr/>
      </dsp:nvSpPr>
      <dsp:spPr>
        <a:xfrm>
          <a:off x="5604081" y="1425363"/>
          <a:ext cx="1704882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Andy Blackett-May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IQT</a:t>
          </a:r>
          <a:r>
            <a:rPr lang="en-GB" sz="1400" kern="1200" dirty="0"/>
            <a:t> Lead</a:t>
          </a:r>
        </a:p>
      </dsp:txBody>
      <dsp:txXfrm>
        <a:off x="5604081" y="1425363"/>
        <a:ext cx="1704882" cy="710945"/>
      </dsp:txXfrm>
    </dsp:sp>
    <dsp:sp modelId="{4919EEF5-77A0-4DC5-BAA1-D144BEC16A8F}">
      <dsp:nvSpPr>
        <dsp:cNvPr id="0" name=""/>
        <dsp:cNvSpPr/>
      </dsp:nvSpPr>
      <dsp:spPr>
        <a:xfrm>
          <a:off x="4206960" y="2361934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33BCD-5317-4CF0-875D-F6D356E49E94}">
      <dsp:nvSpPr>
        <dsp:cNvPr id="0" name=""/>
        <dsp:cNvSpPr/>
      </dsp:nvSpPr>
      <dsp:spPr>
        <a:xfrm>
          <a:off x="4917905" y="2360157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Ivan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Cryo Engineer</a:t>
          </a:r>
        </a:p>
      </dsp:txBody>
      <dsp:txXfrm>
        <a:off x="4917905" y="2360157"/>
        <a:ext cx="1066418" cy="710945"/>
      </dsp:txXfrm>
    </dsp:sp>
    <dsp:sp modelId="{67E9806C-0F42-4AF4-9BE1-ACB912BF452F}">
      <dsp:nvSpPr>
        <dsp:cNvPr id="0" name=""/>
        <dsp:cNvSpPr/>
      </dsp:nvSpPr>
      <dsp:spPr>
        <a:xfrm>
          <a:off x="6060473" y="2361934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E6D5FE-62C2-4371-9D4B-FB14F1FE63E2}">
      <dsp:nvSpPr>
        <dsp:cNvPr id="0" name=""/>
        <dsp:cNvSpPr/>
      </dsp:nvSpPr>
      <dsp:spPr>
        <a:xfrm>
          <a:off x="6712302" y="2360157"/>
          <a:ext cx="1184652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Stuart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Vac Engineer</a:t>
          </a:r>
        </a:p>
      </dsp:txBody>
      <dsp:txXfrm>
        <a:off x="6712302" y="2360157"/>
        <a:ext cx="1184652" cy="710945"/>
      </dsp:txXfrm>
    </dsp:sp>
    <dsp:sp modelId="{0894606C-8D1C-4194-8F9D-9E202CB30AA4}">
      <dsp:nvSpPr>
        <dsp:cNvPr id="0" name=""/>
        <dsp:cNvSpPr/>
      </dsp:nvSpPr>
      <dsp:spPr>
        <a:xfrm>
          <a:off x="6064658" y="3296828"/>
          <a:ext cx="710945" cy="710945"/>
        </a:xfrm>
        <a:prstGeom prst="ellipse">
          <a:avLst/>
        </a:prstGeom>
        <a:blipFill>
          <a:blip xmlns:r="http://schemas.openxmlformats.org/officeDocument/2006/relationships" r:embed="rId6"/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65CD6C-DA08-489F-B249-742E765486FE}">
      <dsp:nvSpPr>
        <dsp:cNvPr id="0" name=""/>
        <dsp:cNvSpPr/>
      </dsp:nvSpPr>
      <dsp:spPr>
        <a:xfrm>
          <a:off x="6723427" y="3295050"/>
          <a:ext cx="1170756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Ollie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Vac Engineer</a:t>
          </a:r>
        </a:p>
      </dsp:txBody>
      <dsp:txXfrm>
        <a:off x="6723427" y="3295050"/>
        <a:ext cx="1170756" cy="710945"/>
      </dsp:txXfrm>
    </dsp:sp>
    <dsp:sp modelId="{D6273E58-921C-452E-BFA2-0FFB1D73A250}">
      <dsp:nvSpPr>
        <dsp:cNvPr id="0" name=""/>
        <dsp:cNvSpPr/>
      </dsp:nvSpPr>
      <dsp:spPr>
        <a:xfrm>
          <a:off x="8854827" y="1427041"/>
          <a:ext cx="710945" cy="710945"/>
        </a:xfrm>
        <a:prstGeom prst="ellipse">
          <a:avLst/>
        </a:prstGeom>
        <a:blipFill>
          <a:blip xmlns:r="http://schemas.openxmlformats.org/officeDocument/2006/relationships" r:embed="rId7"/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A6C9E2-7CE7-47D6-B8D5-877B98AAD7AE}">
      <dsp:nvSpPr>
        <dsp:cNvPr id="0" name=""/>
        <dsp:cNvSpPr/>
      </dsp:nvSpPr>
      <dsp:spPr>
        <a:xfrm>
          <a:off x="9565773" y="1425264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Luke Bladen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/>
            <a:t>TE</a:t>
          </a:r>
          <a:r>
            <a:rPr lang="en-GB" sz="1400" kern="1200" dirty="0"/>
            <a:t> Lead</a:t>
          </a:r>
        </a:p>
      </dsp:txBody>
      <dsp:txXfrm>
        <a:off x="9565773" y="1425264"/>
        <a:ext cx="1066418" cy="710945"/>
      </dsp:txXfrm>
    </dsp:sp>
    <dsp:sp modelId="{D2D54FF5-8CE8-41F3-B3D3-63D1C7828EB6}">
      <dsp:nvSpPr>
        <dsp:cNvPr id="0" name=""/>
        <dsp:cNvSpPr/>
      </dsp:nvSpPr>
      <dsp:spPr>
        <a:xfrm>
          <a:off x="8854827" y="2361934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ED373-F8D4-4744-8879-824470427350}">
      <dsp:nvSpPr>
        <dsp:cNvPr id="0" name=""/>
        <dsp:cNvSpPr/>
      </dsp:nvSpPr>
      <dsp:spPr>
        <a:xfrm>
          <a:off x="9565773" y="2360157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Abi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Technician</a:t>
          </a:r>
        </a:p>
      </dsp:txBody>
      <dsp:txXfrm>
        <a:off x="9565773" y="2360157"/>
        <a:ext cx="1066418" cy="710945"/>
      </dsp:txXfrm>
    </dsp:sp>
    <dsp:sp modelId="{E67EAEBD-A07C-4794-9A17-0983D6EFB8CF}">
      <dsp:nvSpPr>
        <dsp:cNvPr id="0" name=""/>
        <dsp:cNvSpPr/>
      </dsp:nvSpPr>
      <dsp:spPr>
        <a:xfrm>
          <a:off x="7877277" y="3296828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605389-6E02-4E83-BD0A-19259750754E}">
      <dsp:nvSpPr>
        <dsp:cNvPr id="0" name=""/>
        <dsp:cNvSpPr/>
      </dsp:nvSpPr>
      <dsp:spPr>
        <a:xfrm>
          <a:off x="8588223" y="3295050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Susan Technician</a:t>
          </a:r>
        </a:p>
      </dsp:txBody>
      <dsp:txXfrm>
        <a:off x="8588223" y="3295050"/>
        <a:ext cx="1066418" cy="710945"/>
      </dsp:txXfrm>
    </dsp:sp>
    <dsp:sp modelId="{759A7F19-D611-4F95-A0B2-E3ECD026B14F}">
      <dsp:nvSpPr>
        <dsp:cNvPr id="0" name=""/>
        <dsp:cNvSpPr/>
      </dsp:nvSpPr>
      <dsp:spPr>
        <a:xfrm>
          <a:off x="7877277" y="4145981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408A3-8996-4F84-BE58-B1650AC94DAC}">
      <dsp:nvSpPr>
        <dsp:cNvPr id="0" name=""/>
        <dsp:cNvSpPr/>
      </dsp:nvSpPr>
      <dsp:spPr>
        <a:xfrm>
          <a:off x="8588223" y="4144204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Matty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Apprentice</a:t>
          </a:r>
        </a:p>
      </dsp:txBody>
      <dsp:txXfrm>
        <a:off x="8588223" y="4144204"/>
        <a:ext cx="1066418" cy="710945"/>
      </dsp:txXfrm>
    </dsp:sp>
    <dsp:sp modelId="{DACF896D-8047-4A2A-8DA1-244EDD470173}">
      <dsp:nvSpPr>
        <dsp:cNvPr id="0" name=""/>
        <dsp:cNvSpPr/>
      </dsp:nvSpPr>
      <dsp:spPr>
        <a:xfrm>
          <a:off x="9832377" y="3296828"/>
          <a:ext cx="710945" cy="7109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63E55-FC80-404B-A885-C7243B628A1A}">
      <dsp:nvSpPr>
        <dsp:cNvPr id="0" name=""/>
        <dsp:cNvSpPr/>
      </dsp:nvSpPr>
      <dsp:spPr>
        <a:xfrm>
          <a:off x="10543323" y="3295050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Matty Technician</a:t>
          </a:r>
        </a:p>
      </dsp:txBody>
      <dsp:txXfrm>
        <a:off x="10543323" y="3295050"/>
        <a:ext cx="1066418" cy="710945"/>
      </dsp:txXfrm>
    </dsp:sp>
    <dsp:sp modelId="{B2FE0541-2963-4907-A253-6C8DB0F8A5F6}">
      <dsp:nvSpPr>
        <dsp:cNvPr id="0" name=""/>
        <dsp:cNvSpPr/>
      </dsp:nvSpPr>
      <dsp:spPr>
        <a:xfrm>
          <a:off x="9832377" y="4145981"/>
          <a:ext cx="710945" cy="710945"/>
        </a:xfrm>
        <a:prstGeom prst="ellipse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ADD9B-FEDD-426D-BC9C-654C404932FF}">
      <dsp:nvSpPr>
        <dsp:cNvPr id="0" name=""/>
        <dsp:cNvSpPr/>
      </dsp:nvSpPr>
      <dsp:spPr>
        <a:xfrm>
          <a:off x="10543323" y="4144204"/>
          <a:ext cx="1066418" cy="7109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Dan Apprentice</a:t>
          </a:r>
        </a:p>
      </dsp:txBody>
      <dsp:txXfrm>
        <a:off x="10543323" y="4144204"/>
        <a:ext cx="1066418" cy="7109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C1B2A-8472-4D11-9842-97DEAEC766A0}" type="datetimeFigureOut">
              <a:rPr lang="en-GB" smtClean="0"/>
              <a:t>12/12/2024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84502-8E29-4C61-A99E-AD35110D59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363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313636-561F-4DF8-B4C1-9667A94E1B1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640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noFill/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7" name="Picture 6" descr="A black and blue logo&#10;&#10;Description automatically generated">
            <a:extLst>
              <a:ext uri="{FF2B5EF4-FFF2-40B4-BE49-F238E27FC236}">
                <a16:creationId xmlns:a16="http://schemas.microsoft.com/office/drawing/2014/main" id="{D7E86850-F717-A852-B20D-0E345B8045F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420527"/>
            <a:ext cx="4275667" cy="173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7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61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409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318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851961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3" name="Picture 2" descr="A black and blue logo&#10;&#10;Description automatically generated">
            <a:extLst>
              <a:ext uri="{FF2B5EF4-FFF2-40B4-BE49-F238E27FC236}">
                <a16:creationId xmlns:a16="http://schemas.microsoft.com/office/drawing/2014/main" id="{F9453CE9-0126-FB78-0AF4-8F2572C7EE5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160" y="260287"/>
            <a:ext cx="2931680" cy="119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06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57339"/>
            <a:ext cx="5080000" cy="451486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933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57339"/>
            <a:ext cx="5080000" cy="380048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933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9973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8FB22-964D-01FB-E9AB-B61AE2EA1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F17685-20B9-C244-A5B4-9DAADDDA6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CAA2C-D6FC-0976-85E6-AD752604E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2ABD9-341C-5636-5CFE-7AE3685EA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3DB94-7786-2863-8BBB-355F0A9CF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035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4FC1FB9E-70DC-4A5B-A37E-C2438D5EB6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33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6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5" Type="http://schemas.openxmlformats.org/officeDocument/2006/relationships/image" Target="../media/image3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50CE7F-7554-FA05-B1BB-82EB0C2411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UK Updates </a:t>
            </a:r>
            <a:br>
              <a:rPr lang="en-GB" dirty="0"/>
            </a:br>
            <a:r>
              <a:rPr lang="en-GB" dirty="0"/>
              <a:t>Global CCCM</a:t>
            </a:r>
            <a:br>
              <a:rPr lang="en-GB" dirty="0"/>
            </a:br>
            <a:r>
              <a:rPr lang="en-GB" dirty="0"/>
              <a:t>Dec ‘24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F812C1C-AA60-D9A9-C0BA-EF358DD0D8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Graeme Burt &amp; Niklas Templeton on behalf of UK WP4 team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DD4DD1-D708-356A-64E4-A339491A2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4FC1FB9E-70DC-4A5B-A37E-C2438D5EB6DA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1847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BE3C5-78CA-C06C-5C3A-32094D8A4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CM2 Build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60752B-90AB-5AC3-870D-320A55C97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7F9097-95DC-BB11-5874-44B06E850A05}"/>
              </a:ext>
            </a:extLst>
          </p:cNvPr>
          <p:cNvSpPr txBox="1"/>
          <p:nvPr/>
        </p:nvSpPr>
        <p:spPr>
          <a:xfrm>
            <a:off x="755396" y="1112609"/>
            <a:ext cx="6769353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189" indent="-457189">
              <a:lnSpc>
                <a:spcPct val="150000"/>
              </a:lnSpc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Pre-cleanroom string assembly complete</a:t>
            </a:r>
          </a:p>
          <a:p>
            <a:pPr marL="457189" indent="-457189">
              <a:lnSpc>
                <a:spcPct val="150000"/>
              </a:lnSpc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+ cleaning &amp; qualification of non-cavity beamline equipment</a:t>
            </a:r>
          </a:p>
          <a:p>
            <a:pPr marL="457189" indent="-457189">
              <a:lnSpc>
                <a:spcPct val="150000"/>
              </a:lnSpc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Step1 underway</a:t>
            </a:r>
          </a:p>
          <a:p>
            <a:pPr marL="457189" indent="-457189">
              <a:lnSpc>
                <a:spcPct val="150000"/>
              </a:lnSpc>
              <a:buClr>
                <a:schemeClr val="accent6"/>
              </a:buClr>
              <a:buFont typeface="Wingdings" charset="2"/>
              <a:buChar char="§"/>
            </a:pPr>
            <a:r>
              <a:rPr lang="en-GB" i="1" dirty="0">
                <a:solidFill>
                  <a:schemeClr val="accent5"/>
                </a:solidFill>
              </a:rPr>
              <a:t>Step2 expected mid-Jan’25</a:t>
            </a:r>
          </a:p>
          <a:p>
            <a:pPr marL="457189" indent="-457189">
              <a:lnSpc>
                <a:spcPct val="150000"/>
              </a:lnSpc>
              <a:buClr>
                <a:schemeClr val="accent6"/>
              </a:buClr>
              <a:buFont typeface="Wingdings" charset="2"/>
              <a:buChar char="§"/>
            </a:pPr>
            <a:r>
              <a:rPr lang="en-GB" i="1" dirty="0">
                <a:solidFill>
                  <a:schemeClr val="accent5"/>
                </a:solidFill>
              </a:rPr>
              <a:t>Clean-build complete by late-Jan’25</a:t>
            </a:r>
          </a:p>
          <a:p>
            <a:pPr marL="457189" indent="-457189">
              <a:lnSpc>
                <a:spcPct val="150000"/>
              </a:lnSpc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Cold test equipment upgrade &amp; commissioning complete</a:t>
            </a:r>
          </a:p>
        </p:txBody>
      </p:sp>
      <p:pic>
        <p:nvPicPr>
          <p:cNvPr id="6" name="Picture 5" descr="A group of men standing in a factory&#10;&#10;Description automatically generated">
            <a:extLst>
              <a:ext uri="{FF2B5EF4-FFF2-40B4-BE49-F238E27FC236}">
                <a16:creationId xmlns:a16="http://schemas.microsoft.com/office/drawing/2014/main" id="{AF0B17FC-1896-85BC-9B83-9FE167736A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910" y="194317"/>
            <a:ext cx="4275407" cy="2851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F6615455-F77D-50A6-DF77-A0EFFE6B7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49" y="3598922"/>
            <a:ext cx="4751496" cy="2811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 descr="A group of people in protective gear&#10;&#10;Description automatically generated">
            <a:extLst>
              <a:ext uri="{FF2B5EF4-FFF2-40B4-BE49-F238E27FC236}">
                <a16:creationId xmlns:a16="http://schemas.microsoft.com/office/drawing/2014/main" id="{3725EFF2-575A-74D0-DE8D-85C3095671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94" y="3934695"/>
            <a:ext cx="3708874" cy="27816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7" descr="A group of people in white protective suits working on a machine&#10;&#10;Description automatically generated">
            <a:extLst>
              <a:ext uri="{FF2B5EF4-FFF2-40B4-BE49-F238E27FC236}">
                <a16:creationId xmlns:a16="http://schemas.microsoft.com/office/drawing/2014/main" id="{441C26B9-55F3-B283-E2DD-CBA76BBE6B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333" y="3923635"/>
            <a:ext cx="2108550" cy="28116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7568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D399B-D336-51BE-236C-3332B2DCE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Design, Assembly Procedures &amp; Tooling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656D8-3114-606E-6C6F-5368AE60C9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4504" y="1091561"/>
            <a:ext cx="5080000" cy="4514868"/>
          </a:xfrm>
        </p:spPr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 b="1" dirty="0"/>
              <a:t>Build Procedures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GB" sz="1600" dirty="0"/>
              <a:t>Done: </a:t>
            </a: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steps 1 &amp; 2 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GB" sz="1600" dirty="0"/>
              <a:t>Final edits: </a:t>
            </a: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steps 3 &amp; 4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draft complete: </a:t>
            </a: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steps 5, 6, 8, 9, 11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GB" sz="1600" dirty="0"/>
              <a:t>To-do: </a:t>
            </a: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steps 7, 10, 12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853311-13D9-0F90-6849-FC18DE8B9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4174" y="1024311"/>
            <a:ext cx="5080000" cy="3800488"/>
          </a:xfrm>
        </p:spPr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 b="1" dirty="0"/>
              <a:t>Auxiliary Procedures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Done </a:t>
            </a:r>
            <a:r>
              <a:rPr lang="en-GB" sz="1600" dirty="0">
                <a:sym typeface="Wingdings" panose="05000000000000000000" pitchFamily="2" charset="2"/>
              </a:rPr>
              <a:t></a:t>
            </a:r>
            <a:endParaRPr lang="en-GB" sz="1600" dirty="0"/>
          </a:p>
          <a:p>
            <a:pPr lvl="1" algn="l">
              <a:spcBef>
                <a:spcPts val="0"/>
              </a:spcBef>
              <a:spcAft>
                <a:spcPts val="600"/>
              </a:spcAft>
            </a:pPr>
            <a:r>
              <a:rPr lang="en-GB" sz="1600" i="1" dirty="0"/>
              <a:t>pre-cleanroom string assy (step0)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</a:pPr>
            <a:r>
              <a:rPr lang="en-GB" sz="1600" i="1" dirty="0"/>
              <a:t>PIMs processing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</a:pPr>
            <a:r>
              <a:rPr lang="en-GB" sz="1600" i="1" dirty="0"/>
              <a:t>Cav incoming handling &amp; acceptance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</a:pPr>
            <a:r>
              <a:rPr lang="en-GB" sz="1600" i="1" dirty="0"/>
              <a:t>gate valve processing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Final edits: </a:t>
            </a: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</a:rPr>
              <a:t>OVC acceptance &amp; handling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draft complete: 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</a:pPr>
            <a:r>
              <a:rPr lang="en-GB" sz="1600" i="1" dirty="0"/>
              <a:t>CM outgoing tests (step13)</a:t>
            </a:r>
          </a:p>
          <a:p>
            <a:pPr lvl="1" algn="l">
              <a:spcBef>
                <a:spcPts val="0"/>
              </a:spcBef>
              <a:spcAft>
                <a:spcPts val="600"/>
              </a:spcAft>
            </a:pPr>
            <a:r>
              <a:rPr lang="en-GB" sz="1600" i="1" dirty="0"/>
              <a:t>Thermal screen mock assy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To-do: </a:t>
            </a:r>
            <a:r>
              <a:rPr lang="en-GB" sz="1600" i="1" dirty="0">
                <a:solidFill>
                  <a:schemeClr val="accent1">
                    <a:lumMod val="50000"/>
                  </a:schemeClr>
                </a:solidFill>
              </a:rPr>
              <a:t>Transport tooling &amp; frame (step14)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0F7FC-54FD-D4AD-DC98-C57804A26CC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12575" y="6356350"/>
            <a:ext cx="479425" cy="360363"/>
          </a:xfrm>
        </p:spPr>
        <p:txBody>
          <a:bodyPr/>
          <a:lstStyle/>
          <a:p>
            <a:fld id="{4FC1FB9E-70DC-4A5B-A37E-C2438D5EB6DA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E7E3DE-1731-D282-4235-036E54796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096561"/>
              </p:ext>
            </p:extLst>
          </p:nvPr>
        </p:nvGraphicFramePr>
        <p:xfrm>
          <a:off x="1124791" y="3429000"/>
          <a:ext cx="3215640" cy="11125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89380">
                  <a:extLst>
                    <a:ext uri="{9D8B030D-6E8A-4147-A177-3AD203B41FA5}">
                      <a16:colId xmlns:a16="http://schemas.microsoft.com/office/drawing/2014/main" val="3154914885"/>
                    </a:ext>
                  </a:extLst>
                </a:gridCol>
                <a:gridCol w="970280">
                  <a:extLst>
                    <a:ext uri="{9D8B030D-6E8A-4147-A177-3AD203B41FA5}">
                      <a16:colId xmlns:a16="http://schemas.microsoft.com/office/drawing/2014/main" val="4201228971"/>
                    </a:ext>
                  </a:extLst>
                </a:gridCol>
                <a:gridCol w="855980">
                  <a:extLst>
                    <a:ext uri="{9D8B030D-6E8A-4147-A177-3AD203B41FA5}">
                      <a16:colId xmlns:a16="http://schemas.microsoft.com/office/drawing/2014/main" val="6008828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GB" sz="1800" dirty="0"/>
                    </a:p>
                  </a:txBody>
                  <a:tcPr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/>
                        <a:t>Prcdrs</a:t>
                      </a:r>
                      <a:endParaRPr lang="en-GB" sz="1800" dirty="0"/>
                    </a:p>
                  </a:txBody>
                  <a:tcPr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/>
                        <a:t>Dwgs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2023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/>
                        <a:t>RFD SPS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892p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675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7958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1800" b="1" dirty="0"/>
                        <a:t>DQW LHC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927p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280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30880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B5DFF27-3005-2779-BC0A-F7FE7FCD0D16}"/>
              </a:ext>
            </a:extLst>
          </p:cNvPr>
          <p:cNvSpPr txBox="1"/>
          <p:nvPr/>
        </p:nvSpPr>
        <p:spPr>
          <a:xfrm>
            <a:off x="1378121" y="4446405"/>
            <a:ext cx="91356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i="1" dirty="0"/>
              <a:t>(so far)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5A6E46F-4342-5983-084B-EC1CF65ED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80" y="5159557"/>
            <a:ext cx="2751046" cy="1557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5ADE24-E04F-4A86-F0F1-9134DB476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388" y="5159557"/>
            <a:ext cx="2738228" cy="1557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987FC02-26EF-7026-1882-6B9E96DD55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1478" y="5163202"/>
            <a:ext cx="2741421" cy="15498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B3BE937-C63C-0656-3DEF-4A8ECBD46C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0760" y="5161682"/>
            <a:ext cx="2741421" cy="15529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4445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AEE464FC-7AB6-9049-1CF6-0DCB0351825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21021" y="3555703"/>
            <a:ext cx="1461135" cy="10128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CE63D5-0DBB-85D2-5192-E7BE370CD53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759" y="2853924"/>
            <a:ext cx="2104793" cy="17927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ED5283-1031-3034-B3E4-27A24A627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Cryomodule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535310-536E-D3EA-B926-F41D5F8ED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en-GB" sz="1400" dirty="0"/>
              <a:t>Outer Vacuum Chambers: </a:t>
            </a:r>
            <a:r>
              <a:rPr lang="en-GB" sz="1400" i="1" dirty="0">
                <a:solidFill>
                  <a:srgbClr val="00B050"/>
                </a:solidFill>
              </a:rPr>
              <a:t>1</a:t>
            </a:r>
            <a:r>
              <a:rPr lang="en-GB" sz="1400" i="1" baseline="30000" dirty="0">
                <a:solidFill>
                  <a:srgbClr val="00B050"/>
                </a:solidFill>
              </a:rPr>
              <a:t>st</a:t>
            </a:r>
            <a:r>
              <a:rPr lang="en-GB" sz="1400" i="1" dirty="0">
                <a:solidFill>
                  <a:srgbClr val="00B050"/>
                </a:solidFill>
              </a:rPr>
              <a:t> ready to ship</a:t>
            </a:r>
          </a:p>
          <a:p>
            <a:pPr algn="l">
              <a:spcBef>
                <a:spcPts val="0"/>
              </a:spcBef>
            </a:pPr>
            <a:endParaRPr lang="en-GB" sz="1400" i="1" dirty="0">
              <a:solidFill>
                <a:srgbClr val="00B05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GB" sz="1400" dirty="0"/>
              <a:t>1</a:t>
            </a:r>
            <a:r>
              <a:rPr lang="en-GB" sz="1400" baseline="30000" dirty="0"/>
              <a:t>st</a:t>
            </a:r>
            <a:r>
              <a:rPr lang="en-GB" sz="1400" dirty="0"/>
              <a:t> Bi Phase line: </a:t>
            </a:r>
          </a:p>
          <a:p>
            <a:pPr lvl="1" algn="l">
              <a:spcBef>
                <a:spcPts val="0"/>
              </a:spcBef>
            </a:pPr>
            <a:r>
              <a:rPr lang="en-GB" sz="1400" i="1" dirty="0">
                <a:solidFill>
                  <a:srgbClr val="00B050"/>
                </a:solidFill>
              </a:rPr>
              <a:t>MIP &amp; Weld QA approved </a:t>
            </a:r>
          </a:p>
          <a:p>
            <a:pPr lvl="1" algn="l">
              <a:spcBef>
                <a:spcPts val="0"/>
              </a:spcBef>
            </a:pPr>
            <a:r>
              <a:rPr lang="en-GB" sz="1400" i="1" dirty="0">
                <a:solidFill>
                  <a:srgbClr val="00B050"/>
                </a:solidFill>
              </a:rPr>
              <a:t>Fabrication underway</a:t>
            </a:r>
          </a:p>
          <a:p>
            <a:pPr lvl="1" algn="l">
              <a:spcBef>
                <a:spcPts val="0"/>
              </a:spcBef>
            </a:pPr>
            <a:r>
              <a:rPr lang="en-GB" sz="1400" i="1" dirty="0">
                <a:solidFill>
                  <a:schemeClr val="accent6"/>
                </a:solidFill>
              </a:rPr>
              <a:t>Awaiting delivery estimate</a:t>
            </a:r>
          </a:p>
          <a:p>
            <a:pPr lvl="1" algn="l">
              <a:spcBef>
                <a:spcPts val="0"/>
              </a:spcBef>
            </a:pPr>
            <a:endParaRPr lang="en-GB" sz="1400" i="1" dirty="0">
              <a:solidFill>
                <a:schemeClr val="accent6"/>
              </a:solidFill>
            </a:endParaRPr>
          </a:p>
          <a:p>
            <a:pPr algn="l">
              <a:spcBef>
                <a:spcPts val="0"/>
              </a:spcBef>
            </a:pPr>
            <a:r>
              <a:rPr lang="en-GB" sz="1400" dirty="0"/>
              <a:t>‘other’ cryolines: </a:t>
            </a:r>
          </a:p>
          <a:p>
            <a:pPr lvl="1" algn="l">
              <a:spcBef>
                <a:spcPts val="0"/>
              </a:spcBef>
            </a:pPr>
            <a:r>
              <a:rPr lang="en-GB" sz="1400" i="1" dirty="0">
                <a:solidFill>
                  <a:srgbClr val="00B050"/>
                </a:solidFill>
              </a:rPr>
              <a:t>MIP &amp; Weld QA approved </a:t>
            </a:r>
          </a:p>
          <a:p>
            <a:pPr lvl="1" algn="l">
              <a:spcBef>
                <a:spcPts val="0"/>
              </a:spcBef>
            </a:pPr>
            <a:r>
              <a:rPr lang="en-GB" sz="1400" i="1" dirty="0">
                <a:solidFill>
                  <a:srgbClr val="00B050"/>
                </a:solidFill>
              </a:rPr>
              <a:t>Fabrication underway</a:t>
            </a:r>
          </a:p>
          <a:p>
            <a:pPr lvl="1" algn="l">
              <a:spcBef>
                <a:spcPts val="0"/>
              </a:spcBef>
            </a:pPr>
            <a:r>
              <a:rPr lang="en-GB" sz="1400" i="1" dirty="0">
                <a:solidFill>
                  <a:srgbClr val="00B050"/>
                </a:solidFill>
              </a:rPr>
              <a:t>CM2 Batch 1 expected late-Jan</a:t>
            </a:r>
          </a:p>
          <a:p>
            <a:pPr lvl="1" algn="l">
              <a:spcBef>
                <a:spcPts val="0"/>
              </a:spcBef>
            </a:pPr>
            <a:endParaRPr lang="en-GB" sz="1400" i="1" dirty="0">
              <a:solidFill>
                <a:srgbClr val="92D05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GB" sz="1400" dirty="0"/>
              <a:t>Thermal Screens: </a:t>
            </a:r>
            <a:r>
              <a:rPr lang="en-GB" sz="1400" dirty="0">
                <a:solidFill>
                  <a:srgbClr val="00B050"/>
                </a:solidFill>
              </a:rPr>
              <a:t>expected mid-Jan</a:t>
            </a:r>
          </a:p>
          <a:p>
            <a:pPr algn="l">
              <a:spcBef>
                <a:spcPts val="0"/>
              </a:spcBef>
            </a:pPr>
            <a:endParaRPr lang="en-GB" sz="1400" dirty="0"/>
          </a:p>
          <a:p>
            <a:pPr algn="l">
              <a:spcBef>
                <a:spcPts val="0"/>
              </a:spcBef>
            </a:pPr>
            <a:r>
              <a:rPr lang="en-GB" sz="1400" dirty="0"/>
              <a:t>MLI: </a:t>
            </a:r>
            <a:r>
              <a:rPr lang="en-GB" sz="1400" i="1" dirty="0">
                <a:solidFill>
                  <a:srgbClr val="00B050"/>
                </a:solidFill>
              </a:rPr>
              <a:t>50K delivered – 2K design &amp; drawings approved</a:t>
            </a:r>
          </a:p>
          <a:p>
            <a:pPr algn="l">
              <a:spcBef>
                <a:spcPts val="0"/>
              </a:spcBef>
            </a:pPr>
            <a:endParaRPr lang="en-GB" sz="1400" i="1" dirty="0">
              <a:solidFill>
                <a:srgbClr val="00B050"/>
              </a:solidFill>
            </a:endParaRPr>
          </a:p>
          <a:p>
            <a:pPr algn="l">
              <a:spcBef>
                <a:spcPts val="0"/>
              </a:spcBef>
            </a:pPr>
            <a:r>
              <a:rPr lang="en-GB" sz="1400" dirty="0"/>
              <a:t>Warm Mag Shields: </a:t>
            </a:r>
            <a:r>
              <a:rPr lang="en-GB" sz="1400" i="1" dirty="0">
                <a:solidFill>
                  <a:srgbClr val="00B050"/>
                </a:solidFill>
              </a:rPr>
              <a:t>4 shipped, 5</a:t>
            </a:r>
            <a:r>
              <a:rPr lang="en-GB" sz="1400" i="1" baseline="30000" dirty="0">
                <a:solidFill>
                  <a:srgbClr val="00B050"/>
                </a:solidFill>
              </a:rPr>
              <a:t>th</a:t>
            </a:r>
            <a:r>
              <a:rPr lang="en-GB" sz="1400" i="1" dirty="0">
                <a:solidFill>
                  <a:srgbClr val="00B050"/>
                </a:solidFill>
              </a:rPr>
              <a:t> underway</a:t>
            </a:r>
          </a:p>
          <a:p>
            <a:pPr algn="l">
              <a:spcBef>
                <a:spcPts val="0"/>
              </a:spcBef>
            </a:pPr>
            <a:endParaRPr lang="en-GB" sz="1400" dirty="0"/>
          </a:p>
          <a:p>
            <a:pPr algn="l">
              <a:spcBef>
                <a:spcPts val="0"/>
              </a:spcBef>
            </a:pPr>
            <a:r>
              <a:rPr lang="en-GB" sz="1400" dirty="0"/>
              <a:t>Cavity Support System &amp; Other Packages: </a:t>
            </a:r>
          </a:p>
          <a:p>
            <a:pPr lvl="1" algn="l">
              <a:spcBef>
                <a:spcPts val="0"/>
              </a:spcBef>
            </a:pPr>
            <a:r>
              <a:rPr lang="en-GB" sz="1400" i="1" dirty="0">
                <a:solidFill>
                  <a:srgbClr val="00B050"/>
                </a:solidFill>
              </a:rPr>
              <a:t>All materials delivered &amp; contracts placed  </a:t>
            </a:r>
          </a:p>
          <a:p>
            <a:pPr lvl="1" algn="l">
              <a:spcBef>
                <a:spcPts val="0"/>
              </a:spcBef>
            </a:pPr>
            <a:r>
              <a:rPr lang="en-GB" sz="1400" i="1" dirty="0">
                <a:solidFill>
                  <a:srgbClr val="00B050"/>
                </a:solidFill>
              </a:rPr>
              <a:t>Some delivered</a:t>
            </a:r>
          </a:p>
          <a:p>
            <a:pPr lvl="1" algn="l">
              <a:spcBef>
                <a:spcPts val="0"/>
              </a:spcBef>
            </a:pPr>
            <a:r>
              <a:rPr lang="en-GB" sz="1400" i="1" dirty="0">
                <a:solidFill>
                  <a:schemeClr val="accent6"/>
                </a:solidFill>
              </a:rPr>
              <a:t>TBD – blade welding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DFE1F1-326F-E4E4-4BFE-ED8857968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468790-1D02-E35D-2EDC-F6D4E68D36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9171" y="731836"/>
            <a:ext cx="1673657" cy="1628388"/>
          </a:xfrm>
          <a:prstGeom prst="rect">
            <a:avLst/>
          </a:prstGeom>
        </p:spPr>
      </p:pic>
      <p:pic>
        <p:nvPicPr>
          <p:cNvPr id="9" name="Picture 8" descr="A drawing of a machine&#10;&#10;Description automatically generated">
            <a:extLst>
              <a:ext uri="{FF2B5EF4-FFF2-40B4-BE49-F238E27FC236}">
                <a16:creationId xmlns:a16="http://schemas.microsoft.com/office/drawing/2014/main" id="{A7466A02-AC1B-4F1C-1DDA-16B3E48F7C7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23498" y="1431350"/>
            <a:ext cx="1700989" cy="15103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A diagram of a machine&#10;&#10;Description automatically generated">
            <a:extLst>
              <a:ext uri="{FF2B5EF4-FFF2-40B4-BE49-F238E27FC236}">
                <a16:creationId xmlns:a16="http://schemas.microsoft.com/office/drawing/2014/main" id="{B35565F7-3D1F-92F4-31E4-FE0C68C0562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01530" y="1194632"/>
            <a:ext cx="2400268" cy="1811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EDD214-5F10-0EF9-DB0A-40DDD9165C2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8368" y="5732710"/>
            <a:ext cx="1023713" cy="94529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BFF263-457E-F0D6-170C-276D4E7355C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695" y="2831463"/>
            <a:ext cx="1865199" cy="85575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EEC401-AFA4-A42B-2DD6-501FF0A2770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8062" y="3995421"/>
            <a:ext cx="1988693" cy="18543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8E64F7C-4F30-71E7-BE24-D6D5E16A3B0F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2293" y="5375028"/>
            <a:ext cx="1445787" cy="14276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0ABD98-334F-98E5-3592-94073856BD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19737" y="6171045"/>
            <a:ext cx="632460" cy="5486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3F8EAF-292F-77B1-85E9-0241F5FF1D3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8003946" y="5732631"/>
            <a:ext cx="389890" cy="7124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0A9C64-0D05-0CB1-D2AD-B9744C511F57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6637"/>
          <a:stretch/>
        </p:blipFill>
        <p:spPr bwMode="auto">
          <a:xfrm>
            <a:off x="8495879" y="6185447"/>
            <a:ext cx="497205" cy="5257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52D6FB-AB5D-CC75-2B99-C4F3BF2A39C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88644" y="4613409"/>
            <a:ext cx="1619250" cy="123634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305A188-6E97-5155-3C67-E2B47D36917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777798" y="5693126"/>
            <a:ext cx="1524000" cy="1100455"/>
          </a:xfrm>
          <a:prstGeom prst="rect">
            <a:avLst/>
          </a:prstGeom>
        </p:spPr>
      </p:pic>
      <p:pic>
        <p:nvPicPr>
          <p:cNvPr id="19" name="Picture 18" descr="A person working on a machine&#10;&#10;Description automatically generated">
            <a:extLst>
              <a:ext uri="{FF2B5EF4-FFF2-40B4-BE49-F238E27FC236}">
                <a16:creationId xmlns:a16="http://schemas.microsoft.com/office/drawing/2014/main" id="{BC53D6FE-0DB8-3CD8-E280-1C4F1A25BCE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5400000">
            <a:off x="-120425" y="323357"/>
            <a:ext cx="1534255" cy="11506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4043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A4B70-CDCF-D12F-E6BB-483AEC034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CM2 Schedule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EACB9-80F2-943E-C46D-464CA1755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FB9E-70DC-4A5B-A37E-C2438D5EB6DA}" type="slidenum">
              <a:rPr lang="en-GB" smtClean="0"/>
              <a:t>5</a:t>
            </a:fld>
            <a:endParaRPr lang="en-GB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7F501E3-E150-1C6C-EF69-0B192010E7FF}"/>
              </a:ext>
            </a:extLst>
          </p:cNvPr>
          <p:cNvGrpSpPr/>
          <p:nvPr/>
        </p:nvGrpSpPr>
        <p:grpSpPr>
          <a:xfrm>
            <a:off x="0" y="677538"/>
            <a:ext cx="12387771" cy="5286753"/>
            <a:chOff x="2186890" y="1581139"/>
            <a:chExt cx="8994477" cy="3838586"/>
          </a:xfrm>
        </p:grpSpPr>
        <p:sp>
          <p:nvSpPr>
            <p:cNvPr id="5" name="ProjectBarRectangle">
              <a:extLst>
                <a:ext uri="{FF2B5EF4-FFF2-40B4-BE49-F238E27FC236}">
                  <a16:creationId xmlns:a16="http://schemas.microsoft.com/office/drawing/2014/main" id="{2E4E4451-F5BB-783D-59D2-06C29706BFCA}"/>
                </a:ext>
              </a:extLst>
            </p:cNvPr>
            <p:cNvSpPr/>
            <p:nvPr/>
          </p:nvSpPr>
          <p:spPr>
            <a:xfrm>
              <a:off x="2557462" y="2371725"/>
              <a:ext cx="7172325" cy="2914650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" name="ProjectBar-Left-Label">
              <a:extLst>
                <a:ext uri="{FF2B5EF4-FFF2-40B4-BE49-F238E27FC236}">
                  <a16:creationId xmlns:a16="http://schemas.microsoft.com/office/drawing/2014/main" id="{DFA396A7-A3E0-EEE1-D679-D19121562014}"/>
                </a:ext>
              </a:extLst>
            </p:cNvPr>
            <p:cNvSpPr txBox="1"/>
            <p:nvPr/>
          </p:nvSpPr>
          <p:spPr>
            <a:xfrm>
              <a:off x="2186890" y="2107430"/>
              <a:ext cx="552274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r" rtl="0"/>
              <a:r>
                <a:rPr lang="en-GB" sz="1400" b="0" i="0" dirty="0">
                  <a:latin typeface="Segoe UI"/>
                </a:rPr>
                <a:t>01 Apr'24</a:t>
              </a:r>
            </a:p>
          </p:txBody>
        </p:sp>
        <p:sp>
          <p:nvSpPr>
            <p:cNvPr id="7" name="ProjectBar-Right-Label">
              <a:extLst>
                <a:ext uri="{FF2B5EF4-FFF2-40B4-BE49-F238E27FC236}">
                  <a16:creationId xmlns:a16="http://schemas.microsoft.com/office/drawing/2014/main" id="{C0E3DA80-2F81-4859-B3B9-C12FDAD3FC30}"/>
                </a:ext>
              </a:extLst>
            </p:cNvPr>
            <p:cNvSpPr txBox="1"/>
            <p:nvPr/>
          </p:nvSpPr>
          <p:spPr>
            <a:xfrm>
              <a:off x="9786937" y="2343150"/>
              <a:ext cx="676274" cy="3048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0" i="0" dirty="0">
                  <a:latin typeface="Segoe UI"/>
                </a:rPr>
                <a:t>Finish</a:t>
              </a:r>
              <a:br>
                <a:rPr sz="1400" dirty="0"/>
              </a:br>
              <a:r>
                <a:rPr lang="en-GB" sz="1400" b="0" i="0" dirty="0">
                  <a:latin typeface="Segoe UI"/>
                </a:rPr>
                <a:t>01 Aug '25</a:t>
              </a:r>
            </a:p>
          </p:txBody>
        </p:sp>
        <p:sp>
          <p:nvSpPr>
            <p:cNvPr id="8" name="ProjectBar-SummaryTask-Label">
              <a:extLst>
                <a:ext uri="{FF2B5EF4-FFF2-40B4-BE49-F238E27FC236}">
                  <a16:creationId xmlns:a16="http://schemas.microsoft.com/office/drawing/2014/main" id="{06118DCD-7701-3FC1-D044-CC79DBCBDE6C}"/>
                </a:ext>
              </a:extLst>
            </p:cNvPr>
            <p:cNvSpPr txBox="1"/>
            <p:nvPr/>
          </p:nvSpPr>
          <p:spPr>
            <a:xfrm>
              <a:off x="2557462" y="5314950"/>
              <a:ext cx="200025" cy="104775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endParaRPr sz="1400"/>
            </a:p>
          </p:txBody>
        </p:sp>
        <p:sp>
          <p:nvSpPr>
            <p:cNvPr id="9" name="TimescaleTextBox">
              <a:extLst>
                <a:ext uri="{FF2B5EF4-FFF2-40B4-BE49-F238E27FC236}">
                  <a16:creationId xmlns:a16="http://schemas.microsoft.com/office/drawing/2014/main" id="{BD2F7E55-0E0E-B574-1EF8-A12A7E738C5A}"/>
                </a:ext>
              </a:extLst>
            </p:cNvPr>
            <p:cNvSpPr txBox="1"/>
            <p:nvPr/>
          </p:nvSpPr>
          <p:spPr>
            <a:xfrm>
              <a:off x="2995612" y="2200275"/>
              <a:ext cx="64770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US" sz="1400" b="0" i="0" dirty="0">
                  <a:latin typeface="Segoe UI"/>
                </a:rPr>
                <a:t>May '24</a:t>
              </a:r>
            </a:p>
          </p:txBody>
        </p:sp>
        <p:cxnSp>
          <p:nvCxnSpPr>
            <p:cNvPr id="10" name="TimescaleLine">
              <a:extLst>
                <a:ext uri="{FF2B5EF4-FFF2-40B4-BE49-F238E27FC236}">
                  <a16:creationId xmlns:a16="http://schemas.microsoft.com/office/drawing/2014/main" id="{6DD49793-4E2E-04B2-1979-43BC072530D7}"/>
                </a:ext>
              </a:extLst>
            </p:cNvPr>
            <p:cNvCxnSpPr/>
            <p:nvPr/>
          </p:nvCxnSpPr>
          <p:spPr>
            <a:xfrm flipH="1" flipV="1">
              <a:off x="2995612" y="2238375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1" name="TimescaleTextBox">
              <a:extLst>
                <a:ext uri="{FF2B5EF4-FFF2-40B4-BE49-F238E27FC236}">
                  <a16:creationId xmlns:a16="http://schemas.microsoft.com/office/drawing/2014/main" id="{5C473224-7464-0F48-F376-1D060CDF3BFC}"/>
                </a:ext>
              </a:extLst>
            </p:cNvPr>
            <p:cNvSpPr txBox="1"/>
            <p:nvPr/>
          </p:nvSpPr>
          <p:spPr>
            <a:xfrm>
              <a:off x="3890962" y="2200275"/>
              <a:ext cx="552274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US" sz="1400" b="0" i="0" dirty="0">
                  <a:latin typeface="Segoe UI"/>
                </a:rPr>
                <a:t>Jul '24</a:t>
              </a:r>
            </a:p>
          </p:txBody>
        </p:sp>
        <p:cxnSp>
          <p:nvCxnSpPr>
            <p:cNvPr id="12" name="TimescaleLine">
              <a:extLst>
                <a:ext uri="{FF2B5EF4-FFF2-40B4-BE49-F238E27FC236}">
                  <a16:creationId xmlns:a16="http://schemas.microsoft.com/office/drawing/2014/main" id="{098A58E9-82C6-5AE4-8A3E-FADFBC493A43}"/>
                </a:ext>
              </a:extLst>
            </p:cNvPr>
            <p:cNvCxnSpPr/>
            <p:nvPr/>
          </p:nvCxnSpPr>
          <p:spPr>
            <a:xfrm flipH="1" flipV="1">
              <a:off x="3890962" y="2238375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3" name="TimescaleTextBox">
              <a:extLst>
                <a:ext uri="{FF2B5EF4-FFF2-40B4-BE49-F238E27FC236}">
                  <a16:creationId xmlns:a16="http://schemas.microsoft.com/office/drawing/2014/main" id="{7014AD2C-7C88-7C72-00DB-2E1E25876821}"/>
                </a:ext>
              </a:extLst>
            </p:cNvPr>
            <p:cNvSpPr txBox="1"/>
            <p:nvPr/>
          </p:nvSpPr>
          <p:spPr>
            <a:xfrm>
              <a:off x="4805362" y="2200275"/>
              <a:ext cx="828851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US" sz="1400" b="0" i="0" dirty="0">
                  <a:latin typeface="Segoe UI"/>
                </a:rPr>
                <a:t>Sep '24</a:t>
              </a:r>
            </a:p>
          </p:txBody>
        </p:sp>
        <p:cxnSp>
          <p:nvCxnSpPr>
            <p:cNvPr id="14" name="TimescaleLine">
              <a:extLst>
                <a:ext uri="{FF2B5EF4-FFF2-40B4-BE49-F238E27FC236}">
                  <a16:creationId xmlns:a16="http://schemas.microsoft.com/office/drawing/2014/main" id="{4E2DF72D-BBB3-2AC2-5403-4A7CAA860831}"/>
                </a:ext>
              </a:extLst>
            </p:cNvPr>
            <p:cNvCxnSpPr/>
            <p:nvPr/>
          </p:nvCxnSpPr>
          <p:spPr>
            <a:xfrm flipH="1" flipV="1">
              <a:off x="4805362" y="2238375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" name="TimescaleTextBox">
              <a:extLst>
                <a:ext uri="{FF2B5EF4-FFF2-40B4-BE49-F238E27FC236}">
                  <a16:creationId xmlns:a16="http://schemas.microsoft.com/office/drawing/2014/main" id="{6C38D3B3-E905-5487-D654-D8BF44C74A27}"/>
                </a:ext>
              </a:extLst>
            </p:cNvPr>
            <p:cNvSpPr txBox="1"/>
            <p:nvPr/>
          </p:nvSpPr>
          <p:spPr>
            <a:xfrm>
              <a:off x="5700711" y="2200275"/>
              <a:ext cx="838200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US" sz="1400" b="0" i="0" dirty="0">
                  <a:latin typeface="Segoe UI"/>
                </a:rPr>
                <a:t>Nov '24</a:t>
              </a:r>
            </a:p>
          </p:txBody>
        </p:sp>
        <p:cxnSp>
          <p:nvCxnSpPr>
            <p:cNvPr id="16" name="TimescaleLine">
              <a:extLst>
                <a:ext uri="{FF2B5EF4-FFF2-40B4-BE49-F238E27FC236}">
                  <a16:creationId xmlns:a16="http://schemas.microsoft.com/office/drawing/2014/main" id="{8D7881CA-F5EA-1044-9A87-E677D385DD2B}"/>
                </a:ext>
              </a:extLst>
            </p:cNvPr>
            <p:cNvCxnSpPr/>
            <p:nvPr/>
          </p:nvCxnSpPr>
          <p:spPr>
            <a:xfrm flipH="1" flipV="1">
              <a:off x="5700712" y="2238375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7" name="TimescaleTextBox">
              <a:extLst>
                <a:ext uri="{FF2B5EF4-FFF2-40B4-BE49-F238E27FC236}">
                  <a16:creationId xmlns:a16="http://schemas.microsoft.com/office/drawing/2014/main" id="{3962EADE-68C5-A196-6771-9275FE011566}"/>
                </a:ext>
              </a:extLst>
            </p:cNvPr>
            <p:cNvSpPr txBox="1"/>
            <p:nvPr/>
          </p:nvSpPr>
          <p:spPr>
            <a:xfrm>
              <a:off x="6596062" y="2200275"/>
              <a:ext cx="618947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US" sz="1400" b="0" i="0" dirty="0">
                  <a:latin typeface="Segoe UI"/>
                </a:rPr>
                <a:t>Jan '25</a:t>
              </a:r>
            </a:p>
          </p:txBody>
        </p:sp>
        <p:cxnSp>
          <p:nvCxnSpPr>
            <p:cNvPr id="18" name="TimescaleLine">
              <a:extLst>
                <a:ext uri="{FF2B5EF4-FFF2-40B4-BE49-F238E27FC236}">
                  <a16:creationId xmlns:a16="http://schemas.microsoft.com/office/drawing/2014/main" id="{2385D875-99CD-2A74-2471-7E0B14428FD3}"/>
                </a:ext>
              </a:extLst>
            </p:cNvPr>
            <p:cNvCxnSpPr/>
            <p:nvPr/>
          </p:nvCxnSpPr>
          <p:spPr>
            <a:xfrm flipH="1" flipV="1">
              <a:off x="6596062" y="2238375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9" name="TimescaleTextBox">
              <a:extLst>
                <a:ext uri="{FF2B5EF4-FFF2-40B4-BE49-F238E27FC236}">
                  <a16:creationId xmlns:a16="http://schemas.microsoft.com/office/drawing/2014/main" id="{03389101-4F6E-1FC3-8533-1CDC6D6C7171}"/>
                </a:ext>
              </a:extLst>
            </p:cNvPr>
            <p:cNvSpPr txBox="1"/>
            <p:nvPr/>
          </p:nvSpPr>
          <p:spPr>
            <a:xfrm>
              <a:off x="7462837" y="2200275"/>
              <a:ext cx="962026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US" sz="1400" b="0" i="0" dirty="0">
                  <a:latin typeface="Segoe UI"/>
                </a:rPr>
                <a:t>Mar '25</a:t>
              </a:r>
            </a:p>
          </p:txBody>
        </p:sp>
        <p:cxnSp>
          <p:nvCxnSpPr>
            <p:cNvPr id="20" name="TimescaleLine">
              <a:extLst>
                <a:ext uri="{FF2B5EF4-FFF2-40B4-BE49-F238E27FC236}">
                  <a16:creationId xmlns:a16="http://schemas.microsoft.com/office/drawing/2014/main" id="{15B19BC6-A9CE-54CC-2CD7-0775F0DC320D}"/>
                </a:ext>
              </a:extLst>
            </p:cNvPr>
            <p:cNvCxnSpPr/>
            <p:nvPr/>
          </p:nvCxnSpPr>
          <p:spPr>
            <a:xfrm flipH="1" flipV="1">
              <a:off x="7462837" y="2238375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1" name="TimescaleTextBox">
              <a:extLst>
                <a:ext uri="{FF2B5EF4-FFF2-40B4-BE49-F238E27FC236}">
                  <a16:creationId xmlns:a16="http://schemas.microsoft.com/office/drawing/2014/main" id="{7BE2A3FB-6603-1AC4-C935-91B92094CCB3}"/>
                </a:ext>
              </a:extLst>
            </p:cNvPr>
            <p:cNvSpPr txBox="1"/>
            <p:nvPr/>
          </p:nvSpPr>
          <p:spPr>
            <a:xfrm>
              <a:off x="8367712" y="2200275"/>
              <a:ext cx="695324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US" sz="1400" b="0" i="0" dirty="0">
                  <a:latin typeface="Segoe UI"/>
                </a:rPr>
                <a:t>May '25</a:t>
              </a:r>
            </a:p>
          </p:txBody>
        </p:sp>
        <p:cxnSp>
          <p:nvCxnSpPr>
            <p:cNvPr id="22" name="TimescaleLine">
              <a:extLst>
                <a:ext uri="{FF2B5EF4-FFF2-40B4-BE49-F238E27FC236}">
                  <a16:creationId xmlns:a16="http://schemas.microsoft.com/office/drawing/2014/main" id="{9E1EDB54-0C6F-F2A9-6A20-03413140C38D}"/>
                </a:ext>
              </a:extLst>
            </p:cNvPr>
            <p:cNvCxnSpPr/>
            <p:nvPr/>
          </p:nvCxnSpPr>
          <p:spPr>
            <a:xfrm flipH="1" flipV="1">
              <a:off x="8367712" y="2238375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3" name="TimescaleTextBox">
              <a:extLst>
                <a:ext uri="{FF2B5EF4-FFF2-40B4-BE49-F238E27FC236}">
                  <a16:creationId xmlns:a16="http://schemas.microsoft.com/office/drawing/2014/main" id="{E20BDC92-C2C1-8EC9-0C29-2C651C3981FC}"/>
                </a:ext>
              </a:extLst>
            </p:cNvPr>
            <p:cNvSpPr txBox="1"/>
            <p:nvPr/>
          </p:nvSpPr>
          <p:spPr>
            <a:xfrm>
              <a:off x="9263062" y="2200275"/>
              <a:ext cx="581025" cy="1714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US" sz="1400" b="0" i="0" dirty="0">
                  <a:latin typeface="Segoe UI"/>
                </a:rPr>
                <a:t>Jul '25</a:t>
              </a:r>
            </a:p>
          </p:txBody>
        </p:sp>
        <p:cxnSp>
          <p:nvCxnSpPr>
            <p:cNvPr id="24" name="TimescaleLine">
              <a:extLst>
                <a:ext uri="{FF2B5EF4-FFF2-40B4-BE49-F238E27FC236}">
                  <a16:creationId xmlns:a16="http://schemas.microsoft.com/office/drawing/2014/main" id="{F19023D0-079E-E763-9DFE-A4F1D50247BC}"/>
                </a:ext>
              </a:extLst>
            </p:cNvPr>
            <p:cNvCxnSpPr/>
            <p:nvPr/>
          </p:nvCxnSpPr>
          <p:spPr>
            <a:xfrm flipH="1" flipV="1">
              <a:off x="9263062" y="2238375"/>
              <a:ext cx="0" cy="133350"/>
            </a:xfrm>
            <a:prstGeom prst="line">
              <a:avLst/>
            </a:prstGeom>
            <a:ln w="12700">
              <a:solidFill>
                <a:srgbClr val="444444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5" name="Taskrect">
              <a:extLst>
                <a:ext uri="{FF2B5EF4-FFF2-40B4-BE49-F238E27FC236}">
                  <a16:creationId xmlns:a16="http://schemas.microsoft.com/office/drawing/2014/main" id="{3A0E76F2-DD53-7E70-DE3C-8532433EA911}"/>
                </a:ext>
              </a:extLst>
            </p:cNvPr>
            <p:cNvSpPr/>
            <p:nvPr/>
          </p:nvSpPr>
          <p:spPr>
            <a:xfrm>
              <a:off x="7358062" y="2543175"/>
              <a:ext cx="237172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6" name="TaskProgressRect">
              <a:extLst>
                <a:ext uri="{FF2B5EF4-FFF2-40B4-BE49-F238E27FC236}">
                  <a16:creationId xmlns:a16="http://schemas.microsoft.com/office/drawing/2014/main" id="{5AC52E10-F49C-6667-6A39-136AE6E6A5EC}"/>
                </a:ext>
              </a:extLst>
            </p:cNvPr>
            <p:cNvSpPr/>
            <p:nvPr/>
          </p:nvSpPr>
          <p:spPr>
            <a:xfrm>
              <a:off x="2566987" y="2543175"/>
              <a:ext cx="4791075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7" name="Shape23">
              <a:extLst>
                <a:ext uri="{FF2B5EF4-FFF2-40B4-BE49-F238E27FC236}">
                  <a16:creationId xmlns:a16="http://schemas.microsoft.com/office/drawing/2014/main" id="{57B80784-45D8-5B36-CC5B-EC14AF8F2672}"/>
                </a:ext>
              </a:extLst>
            </p:cNvPr>
            <p:cNvSpPr txBox="1"/>
            <p:nvPr/>
          </p:nvSpPr>
          <p:spPr>
            <a:xfrm>
              <a:off x="2566987" y="2543175"/>
              <a:ext cx="4296166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Procurement Activities</a:t>
              </a:r>
            </a:p>
          </p:txBody>
        </p:sp>
        <p:sp>
          <p:nvSpPr>
            <p:cNvPr id="28" name="Taskrect">
              <a:extLst>
                <a:ext uri="{FF2B5EF4-FFF2-40B4-BE49-F238E27FC236}">
                  <a16:creationId xmlns:a16="http://schemas.microsoft.com/office/drawing/2014/main" id="{86E7C7DB-D908-FCC2-C989-D0CD61E68142}"/>
                </a:ext>
              </a:extLst>
            </p:cNvPr>
            <p:cNvSpPr/>
            <p:nvPr/>
          </p:nvSpPr>
          <p:spPr>
            <a:xfrm>
              <a:off x="6015037" y="3190875"/>
              <a:ext cx="77152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9" name="TaskProgressRect">
              <a:extLst>
                <a:ext uri="{FF2B5EF4-FFF2-40B4-BE49-F238E27FC236}">
                  <a16:creationId xmlns:a16="http://schemas.microsoft.com/office/drawing/2014/main" id="{BD2CD5A0-B18F-6D34-A9DF-282E25349A22}"/>
                </a:ext>
              </a:extLst>
            </p:cNvPr>
            <p:cNvSpPr/>
            <p:nvPr/>
          </p:nvSpPr>
          <p:spPr>
            <a:xfrm>
              <a:off x="6015037" y="3190875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30" name="Shape26">
              <a:extLst>
                <a:ext uri="{FF2B5EF4-FFF2-40B4-BE49-F238E27FC236}">
                  <a16:creationId xmlns:a16="http://schemas.microsoft.com/office/drawing/2014/main" id="{A7DFB0E9-C3A9-D613-235B-1BDC45D2EF73}"/>
                </a:ext>
              </a:extLst>
            </p:cNvPr>
            <p:cNvSpPr txBox="1"/>
            <p:nvPr/>
          </p:nvSpPr>
          <p:spPr>
            <a:xfrm>
              <a:off x="6015036" y="3190875"/>
              <a:ext cx="3771900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Step1 String Assembly</a:t>
              </a:r>
            </a:p>
          </p:txBody>
        </p:sp>
        <p:sp>
          <p:nvSpPr>
            <p:cNvPr id="31" name="Taskrect">
              <a:extLst>
                <a:ext uri="{FF2B5EF4-FFF2-40B4-BE49-F238E27FC236}">
                  <a16:creationId xmlns:a16="http://schemas.microsoft.com/office/drawing/2014/main" id="{854FE3B7-88AC-1B2A-83A9-EBC912BDA342}"/>
                </a:ext>
              </a:extLst>
            </p:cNvPr>
            <p:cNvSpPr/>
            <p:nvPr/>
          </p:nvSpPr>
          <p:spPr>
            <a:xfrm>
              <a:off x="6015037" y="3838575"/>
              <a:ext cx="18097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32" name="TaskProgressRect">
              <a:extLst>
                <a:ext uri="{FF2B5EF4-FFF2-40B4-BE49-F238E27FC236}">
                  <a16:creationId xmlns:a16="http://schemas.microsoft.com/office/drawing/2014/main" id="{C6D35CA7-57F3-676D-7115-0591B33503DD}"/>
                </a:ext>
              </a:extLst>
            </p:cNvPr>
            <p:cNvSpPr/>
            <p:nvPr/>
          </p:nvSpPr>
          <p:spPr>
            <a:xfrm>
              <a:off x="6015037" y="3838575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33" name="Shape29">
              <a:extLst>
                <a:ext uri="{FF2B5EF4-FFF2-40B4-BE49-F238E27FC236}">
                  <a16:creationId xmlns:a16="http://schemas.microsoft.com/office/drawing/2014/main" id="{C4DF9263-2ED8-A5B1-FD87-9B89A8AB63C5}"/>
                </a:ext>
              </a:extLst>
            </p:cNvPr>
            <p:cNvSpPr txBox="1"/>
            <p:nvPr/>
          </p:nvSpPr>
          <p:spPr>
            <a:xfrm>
              <a:off x="6015037" y="3838575"/>
              <a:ext cx="2533650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 err="1">
                  <a:latin typeface="Segoe UI"/>
                </a:rPr>
                <a:t>Aux.C</a:t>
              </a:r>
              <a:r>
                <a:rPr lang="en-GB" sz="1400" b="1" i="0" dirty="0">
                  <a:latin typeface="Segoe UI"/>
                </a:rPr>
                <a:t> OVC Assembly</a:t>
              </a:r>
            </a:p>
          </p:txBody>
        </p:sp>
        <p:sp>
          <p:nvSpPr>
            <p:cNvPr id="34" name="Taskrect">
              <a:extLst>
                <a:ext uri="{FF2B5EF4-FFF2-40B4-BE49-F238E27FC236}">
                  <a16:creationId xmlns:a16="http://schemas.microsoft.com/office/drawing/2014/main" id="{54A4418C-7B69-D94C-4491-8A5C4447E2A2}"/>
                </a:ext>
              </a:extLst>
            </p:cNvPr>
            <p:cNvSpPr/>
            <p:nvPr/>
          </p:nvSpPr>
          <p:spPr>
            <a:xfrm>
              <a:off x="4624387" y="2381250"/>
              <a:ext cx="2857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35" name="TaskProgressRect">
              <a:extLst>
                <a:ext uri="{FF2B5EF4-FFF2-40B4-BE49-F238E27FC236}">
                  <a16:creationId xmlns:a16="http://schemas.microsoft.com/office/drawing/2014/main" id="{09C4F921-99D7-49BD-654C-F1EDEBD9D58E}"/>
                </a:ext>
              </a:extLst>
            </p:cNvPr>
            <p:cNvSpPr/>
            <p:nvPr/>
          </p:nvSpPr>
          <p:spPr>
            <a:xfrm>
              <a:off x="2566987" y="2381250"/>
              <a:ext cx="205740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 lnSpcReduction="10000"/>
            </a:bodyPr>
            <a:lstStyle/>
            <a:p>
              <a:pPr algn="ctr"/>
              <a:endParaRPr lang="en-US" sz="1400"/>
            </a:p>
          </p:txBody>
        </p:sp>
        <p:sp>
          <p:nvSpPr>
            <p:cNvPr id="36" name="Shape32">
              <a:extLst>
                <a:ext uri="{FF2B5EF4-FFF2-40B4-BE49-F238E27FC236}">
                  <a16:creationId xmlns:a16="http://schemas.microsoft.com/office/drawing/2014/main" id="{D7F018BF-91E2-A587-FBDE-338FB61CBB9A}"/>
                </a:ext>
              </a:extLst>
            </p:cNvPr>
            <p:cNvSpPr txBox="1"/>
            <p:nvPr/>
          </p:nvSpPr>
          <p:spPr>
            <a:xfrm>
              <a:off x="2566987" y="2381250"/>
              <a:ext cx="3133725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Infrastructure Upgrade</a:t>
              </a:r>
            </a:p>
          </p:txBody>
        </p:sp>
        <p:sp>
          <p:nvSpPr>
            <p:cNvPr id="37" name="Taskrect">
              <a:extLst>
                <a:ext uri="{FF2B5EF4-FFF2-40B4-BE49-F238E27FC236}">
                  <a16:creationId xmlns:a16="http://schemas.microsoft.com/office/drawing/2014/main" id="{F6F4880B-B3B8-B406-154F-F399DCAB57A7}"/>
                </a:ext>
              </a:extLst>
            </p:cNvPr>
            <p:cNvSpPr/>
            <p:nvPr/>
          </p:nvSpPr>
          <p:spPr>
            <a:xfrm>
              <a:off x="5586412" y="2867025"/>
              <a:ext cx="0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38" name="TaskProgressRect">
              <a:extLst>
                <a:ext uri="{FF2B5EF4-FFF2-40B4-BE49-F238E27FC236}">
                  <a16:creationId xmlns:a16="http://schemas.microsoft.com/office/drawing/2014/main" id="{25176C7C-B65A-47DE-9C9B-B1B36F1AF7BA}"/>
                </a:ext>
              </a:extLst>
            </p:cNvPr>
            <p:cNvSpPr/>
            <p:nvPr/>
          </p:nvSpPr>
          <p:spPr>
            <a:xfrm>
              <a:off x="4271962" y="2867025"/>
              <a:ext cx="131445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39" name="Shape35">
              <a:extLst>
                <a:ext uri="{FF2B5EF4-FFF2-40B4-BE49-F238E27FC236}">
                  <a16:creationId xmlns:a16="http://schemas.microsoft.com/office/drawing/2014/main" id="{8BFD45DB-CE9D-E17F-384B-78C0663C4149}"/>
                </a:ext>
              </a:extLst>
            </p:cNvPr>
            <p:cNvSpPr txBox="1"/>
            <p:nvPr/>
          </p:nvSpPr>
          <p:spPr>
            <a:xfrm>
              <a:off x="4271962" y="2867025"/>
              <a:ext cx="3435834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✔PIMs Processing (CM2)</a:t>
              </a:r>
            </a:p>
          </p:txBody>
        </p:sp>
        <p:sp>
          <p:nvSpPr>
            <p:cNvPr id="40" name="Taskrect">
              <a:extLst>
                <a:ext uri="{FF2B5EF4-FFF2-40B4-BE49-F238E27FC236}">
                  <a16:creationId xmlns:a16="http://schemas.microsoft.com/office/drawing/2014/main" id="{2C3DD1DE-E6FB-1AEF-10C4-183F388377EE}"/>
                </a:ext>
              </a:extLst>
            </p:cNvPr>
            <p:cNvSpPr/>
            <p:nvPr/>
          </p:nvSpPr>
          <p:spPr>
            <a:xfrm>
              <a:off x="7024687" y="2705100"/>
              <a:ext cx="1257300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41" name="TaskProgressRect">
              <a:extLst>
                <a:ext uri="{FF2B5EF4-FFF2-40B4-BE49-F238E27FC236}">
                  <a16:creationId xmlns:a16="http://schemas.microsoft.com/office/drawing/2014/main" id="{88213A9A-1FF2-F13F-F775-C545CD1EA5DE}"/>
                </a:ext>
              </a:extLst>
            </p:cNvPr>
            <p:cNvSpPr/>
            <p:nvPr/>
          </p:nvSpPr>
          <p:spPr>
            <a:xfrm>
              <a:off x="2566987" y="2705100"/>
              <a:ext cx="445770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42" name="Shape38">
              <a:extLst>
                <a:ext uri="{FF2B5EF4-FFF2-40B4-BE49-F238E27FC236}">
                  <a16:creationId xmlns:a16="http://schemas.microsoft.com/office/drawing/2014/main" id="{8EA451F6-3C33-FA6E-26AA-D124FDA51BCB}"/>
                </a:ext>
              </a:extLst>
            </p:cNvPr>
            <p:cNvSpPr txBox="1"/>
            <p:nvPr/>
          </p:nvSpPr>
          <p:spPr>
            <a:xfrm>
              <a:off x="2566986" y="2705100"/>
              <a:ext cx="5286375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Assembly Tooling &amp; Procedure Development</a:t>
              </a:r>
            </a:p>
          </p:txBody>
        </p:sp>
        <p:sp>
          <p:nvSpPr>
            <p:cNvPr id="43" name="Taskrect">
              <a:extLst>
                <a:ext uri="{FF2B5EF4-FFF2-40B4-BE49-F238E27FC236}">
                  <a16:creationId xmlns:a16="http://schemas.microsoft.com/office/drawing/2014/main" id="{40547A66-9D6D-9397-2461-5062D7F0A9E2}"/>
                </a:ext>
              </a:extLst>
            </p:cNvPr>
            <p:cNvSpPr/>
            <p:nvPr/>
          </p:nvSpPr>
          <p:spPr>
            <a:xfrm>
              <a:off x="6005512" y="3028950"/>
              <a:ext cx="0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44" name="TaskProgressRect">
              <a:extLst>
                <a:ext uri="{FF2B5EF4-FFF2-40B4-BE49-F238E27FC236}">
                  <a16:creationId xmlns:a16="http://schemas.microsoft.com/office/drawing/2014/main" id="{738D422E-5860-480A-5855-8602CB2B858D}"/>
                </a:ext>
              </a:extLst>
            </p:cNvPr>
            <p:cNvSpPr/>
            <p:nvPr/>
          </p:nvSpPr>
          <p:spPr>
            <a:xfrm>
              <a:off x="5386387" y="3028950"/>
              <a:ext cx="619125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45" name="Shape41">
              <a:extLst>
                <a:ext uri="{FF2B5EF4-FFF2-40B4-BE49-F238E27FC236}">
                  <a16:creationId xmlns:a16="http://schemas.microsoft.com/office/drawing/2014/main" id="{C8038F81-D1AC-4612-1FB7-782F50BFE5D0}"/>
                </a:ext>
              </a:extLst>
            </p:cNvPr>
            <p:cNvSpPr txBox="1"/>
            <p:nvPr/>
          </p:nvSpPr>
          <p:spPr>
            <a:xfrm>
              <a:off x="5386387" y="3028950"/>
              <a:ext cx="3067049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✔Aux.A Pre-Cleanroom</a:t>
              </a:r>
            </a:p>
          </p:txBody>
        </p:sp>
        <p:sp>
          <p:nvSpPr>
            <p:cNvPr id="46" name="Taskrect">
              <a:extLst>
                <a:ext uri="{FF2B5EF4-FFF2-40B4-BE49-F238E27FC236}">
                  <a16:creationId xmlns:a16="http://schemas.microsoft.com/office/drawing/2014/main" id="{9FAB23CD-B905-91EB-F84A-11368EB9BAF6}"/>
                </a:ext>
              </a:extLst>
            </p:cNvPr>
            <p:cNvSpPr/>
            <p:nvPr/>
          </p:nvSpPr>
          <p:spPr>
            <a:xfrm>
              <a:off x="6796087" y="3352800"/>
              <a:ext cx="23812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47" name="TaskProgressRect">
              <a:extLst>
                <a:ext uri="{FF2B5EF4-FFF2-40B4-BE49-F238E27FC236}">
                  <a16:creationId xmlns:a16="http://schemas.microsoft.com/office/drawing/2014/main" id="{DDC98E64-A7F2-B625-191B-2B617722A276}"/>
                </a:ext>
              </a:extLst>
            </p:cNvPr>
            <p:cNvSpPr/>
            <p:nvPr/>
          </p:nvSpPr>
          <p:spPr>
            <a:xfrm>
              <a:off x="6796087" y="3352800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48" name="Shape44">
              <a:extLst>
                <a:ext uri="{FF2B5EF4-FFF2-40B4-BE49-F238E27FC236}">
                  <a16:creationId xmlns:a16="http://schemas.microsoft.com/office/drawing/2014/main" id="{532DE656-95CC-6FB6-81D0-D876D9E6990B}"/>
                </a:ext>
              </a:extLst>
            </p:cNvPr>
            <p:cNvSpPr txBox="1"/>
            <p:nvPr/>
          </p:nvSpPr>
          <p:spPr>
            <a:xfrm>
              <a:off x="6796086" y="3352800"/>
              <a:ext cx="4067174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Step2 FPC Assembly</a:t>
              </a:r>
            </a:p>
          </p:txBody>
        </p:sp>
        <p:sp>
          <p:nvSpPr>
            <p:cNvPr id="49" name="Taskrect">
              <a:extLst>
                <a:ext uri="{FF2B5EF4-FFF2-40B4-BE49-F238E27FC236}">
                  <a16:creationId xmlns:a16="http://schemas.microsoft.com/office/drawing/2014/main" id="{5D0ADB24-30C9-C561-0DCF-D29AB5ADB0C5}"/>
                </a:ext>
              </a:extLst>
            </p:cNvPr>
            <p:cNvSpPr/>
            <p:nvPr/>
          </p:nvSpPr>
          <p:spPr>
            <a:xfrm>
              <a:off x="7043737" y="3514725"/>
              <a:ext cx="457200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50" name="TaskProgressRect">
              <a:extLst>
                <a:ext uri="{FF2B5EF4-FFF2-40B4-BE49-F238E27FC236}">
                  <a16:creationId xmlns:a16="http://schemas.microsoft.com/office/drawing/2014/main" id="{8FE18A96-287C-44FC-4C57-0609FE433133}"/>
                </a:ext>
              </a:extLst>
            </p:cNvPr>
            <p:cNvSpPr/>
            <p:nvPr/>
          </p:nvSpPr>
          <p:spPr>
            <a:xfrm>
              <a:off x="7043737" y="3514725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51" name="Shape47">
              <a:extLst>
                <a:ext uri="{FF2B5EF4-FFF2-40B4-BE49-F238E27FC236}">
                  <a16:creationId xmlns:a16="http://schemas.microsoft.com/office/drawing/2014/main" id="{257BF986-E0A5-4059-B889-48C4CB923541}"/>
                </a:ext>
              </a:extLst>
            </p:cNvPr>
            <p:cNvSpPr txBox="1"/>
            <p:nvPr/>
          </p:nvSpPr>
          <p:spPr>
            <a:xfrm>
              <a:off x="7043737" y="3514725"/>
              <a:ext cx="3419474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Step3 BiPhase &amp; Tuner Frame</a:t>
              </a:r>
            </a:p>
          </p:txBody>
        </p:sp>
        <p:sp>
          <p:nvSpPr>
            <p:cNvPr id="52" name="Taskrect">
              <a:extLst>
                <a:ext uri="{FF2B5EF4-FFF2-40B4-BE49-F238E27FC236}">
                  <a16:creationId xmlns:a16="http://schemas.microsoft.com/office/drawing/2014/main" id="{8AF8460B-757F-136D-472D-B622D1FFC2D7}"/>
                </a:ext>
              </a:extLst>
            </p:cNvPr>
            <p:cNvSpPr/>
            <p:nvPr/>
          </p:nvSpPr>
          <p:spPr>
            <a:xfrm>
              <a:off x="7510462" y="3676650"/>
              <a:ext cx="14287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53" name="TaskProgressRect">
              <a:extLst>
                <a:ext uri="{FF2B5EF4-FFF2-40B4-BE49-F238E27FC236}">
                  <a16:creationId xmlns:a16="http://schemas.microsoft.com/office/drawing/2014/main" id="{B16C04C5-752D-3702-9615-6978DFB87800}"/>
                </a:ext>
              </a:extLst>
            </p:cNvPr>
            <p:cNvSpPr/>
            <p:nvPr/>
          </p:nvSpPr>
          <p:spPr>
            <a:xfrm>
              <a:off x="7510462" y="3676650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54" name="Shape50">
              <a:extLst>
                <a:ext uri="{FF2B5EF4-FFF2-40B4-BE49-F238E27FC236}">
                  <a16:creationId xmlns:a16="http://schemas.microsoft.com/office/drawing/2014/main" id="{8A266253-3A16-7554-8B21-45B897425C4B}"/>
                </a:ext>
              </a:extLst>
            </p:cNvPr>
            <p:cNvSpPr txBox="1"/>
            <p:nvPr/>
          </p:nvSpPr>
          <p:spPr>
            <a:xfrm>
              <a:off x="7510462" y="3676650"/>
              <a:ext cx="3604060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Step4 50K Lines &amp; Tuner Mechanism</a:t>
              </a:r>
            </a:p>
          </p:txBody>
        </p:sp>
        <p:sp>
          <p:nvSpPr>
            <p:cNvPr id="55" name="Taskrect">
              <a:extLst>
                <a:ext uri="{FF2B5EF4-FFF2-40B4-BE49-F238E27FC236}">
                  <a16:creationId xmlns:a16="http://schemas.microsoft.com/office/drawing/2014/main" id="{41D9A183-D388-A91C-9C47-84A974B8EACF}"/>
                </a:ext>
              </a:extLst>
            </p:cNvPr>
            <p:cNvSpPr/>
            <p:nvPr/>
          </p:nvSpPr>
          <p:spPr>
            <a:xfrm>
              <a:off x="7662862" y="3838575"/>
              <a:ext cx="304800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56" name="TaskProgressRect">
              <a:extLst>
                <a:ext uri="{FF2B5EF4-FFF2-40B4-BE49-F238E27FC236}">
                  <a16:creationId xmlns:a16="http://schemas.microsoft.com/office/drawing/2014/main" id="{7B7886A3-3097-D2CD-3F76-65658A7C6F06}"/>
                </a:ext>
              </a:extLst>
            </p:cNvPr>
            <p:cNvSpPr/>
            <p:nvPr/>
          </p:nvSpPr>
          <p:spPr>
            <a:xfrm>
              <a:off x="7662862" y="3838575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57" name="Shape53">
              <a:extLst>
                <a:ext uri="{FF2B5EF4-FFF2-40B4-BE49-F238E27FC236}">
                  <a16:creationId xmlns:a16="http://schemas.microsoft.com/office/drawing/2014/main" id="{B3B40854-A9A4-DB4E-355D-72E713602E4D}"/>
                </a:ext>
              </a:extLst>
            </p:cNvPr>
            <p:cNvSpPr txBox="1"/>
            <p:nvPr/>
          </p:nvSpPr>
          <p:spPr>
            <a:xfrm>
              <a:off x="7662862" y="3838575"/>
              <a:ext cx="2181225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 5 Top Plate Assy &amp; Interfaces</a:t>
              </a:r>
            </a:p>
          </p:txBody>
        </p:sp>
        <p:sp>
          <p:nvSpPr>
            <p:cNvPr id="58" name="Taskrect">
              <a:extLst>
                <a:ext uri="{FF2B5EF4-FFF2-40B4-BE49-F238E27FC236}">
                  <a16:creationId xmlns:a16="http://schemas.microsoft.com/office/drawing/2014/main" id="{733A55A4-DB77-A45C-6448-65E050B6C141}"/>
                </a:ext>
              </a:extLst>
            </p:cNvPr>
            <p:cNvSpPr/>
            <p:nvPr/>
          </p:nvSpPr>
          <p:spPr>
            <a:xfrm>
              <a:off x="7977187" y="4000500"/>
              <a:ext cx="14287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59" name="TaskProgressRect">
              <a:extLst>
                <a:ext uri="{FF2B5EF4-FFF2-40B4-BE49-F238E27FC236}">
                  <a16:creationId xmlns:a16="http://schemas.microsoft.com/office/drawing/2014/main" id="{EBB4FC49-E7C8-26D0-7363-B5E8BB7BFBCF}"/>
                </a:ext>
              </a:extLst>
            </p:cNvPr>
            <p:cNvSpPr/>
            <p:nvPr/>
          </p:nvSpPr>
          <p:spPr>
            <a:xfrm>
              <a:off x="7977187" y="4000500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0" name="Shape56">
              <a:extLst>
                <a:ext uri="{FF2B5EF4-FFF2-40B4-BE49-F238E27FC236}">
                  <a16:creationId xmlns:a16="http://schemas.microsoft.com/office/drawing/2014/main" id="{3E99816A-C4FF-3F91-EFFC-8ED8184F801F}"/>
                </a:ext>
              </a:extLst>
            </p:cNvPr>
            <p:cNvSpPr txBox="1"/>
            <p:nvPr/>
          </p:nvSpPr>
          <p:spPr>
            <a:xfrm>
              <a:off x="7977186" y="4000500"/>
              <a:ext cx="1971675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 6 Load Transfer</a:t>
              </a:r>
            </a:p>
          </p:txBody>
        </p:sp>
        <p:sp>
          <p:nvSpPr>
            <p:cNvPr id="61" name="Taskrect">
              <a:extLst>
                <a:ext uri="{FF2B5EF4-FFF2-40B4-BE49-F238E27FC236}">
                  <a16:creationId xmlns:a16="http://schemas.microsoft.com/office/drawing/2014/main" id="{E1D7E196-178F-754C-E23E-A2E5B7BA370D}"/>
                </a:ext>
              </a:extLst>
            </p:cNvPr>
            <p:cNvSpPr/>
            <p:nvPr/>
          </p:nvSpPr>
          <p:spPr>
            <a:xfrm>
              <a:off x="8129587" y="4162425"/>
              <a:ext cx="31432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2" name="TaskProgressRect">
              <a:extLst>
                <a:ext uri="{FF2B5EF4-FFF2-40B4-BE49-F238E27FC236}">
                  <a16:creationId xmlns:a16="http://schemas.microsoft.com/office/drawing/2014/main" id="{B15A87BD-9CA2-D53D-02F6-796FE3C2903E}"/>
                </a:ext>
              </a:extLst>
            </p:cNvPr>
            <p:cNvSpPr/>
            <p:nvPr/>
          </p:nvSpPr>
          <p:spPr>
            <a:xfrm>
              <a:off x="8129587" y="4162425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3" name="Shape59">
              <a:extLst>
                <a:ext uri="{FF2B5EF4-FFF2-40B4-BE49-F238E27FC236}">
                  <a16:creationId xmlns:a16="http://schemas.microsoft.com/office/drawing/2014/main" id="{101CBA49-949B-646A-A562-03A6E9C9AB26}"/>
                </a:ext>
              </a:extLst>
            </p:cNvPr>
            <p:cNvSpPr txBox="1"/>
            <p:nvPr/>
          </p:nvSpPr>
          <p:spPr>
            <a:xfrm>
              <a:off x="8129587" y="4162425"/>
              <a:ext cx="2533650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 7 Lower Cryo &amp; Instr. Ports</a:t>
              </a:r>
            </a:p>
          </p:txBody>
        </p:sp>
        <p:sp>
          <p:nvSpPr>
            <p:cNvPr id="64" name="Taskrect">
              <a:extLst>
                <a:ext uri="{FF2B5EF4-FFF2-40B4-BE49-F238E27FC236}">
                  <a16:creationId xmlns:a16="http://schemas.microsoft.com/office/drawing/2014/main" id="{06217E8A-28E5-5B2E-75A1-B25BE4A94CB8}"/>
                </a:ext>
              </a:extLst>
            </p:cNvPr>
            <p:cNvSpPr/>
            <p:nvPr/>
          </p:nvSpPr>
          <p:spPr>
            <a:xfrm>
              <a:off x="8453437" y="4324350"/>
              <a:ext cx="95250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5" name="TaskProgressRect">
              <a:extLst>
                <a:ext uri="{FF2B5EF4-FFF2-40B4-BE49-F238E27FC236}">
                  <a16:creationId xmlns:a16="http://schemas.microsoft.com/office/drawing/2014/main" id="{8F0A2B51-3D6F-DA5B-51B1-DF8B295B57F1}"/>
                </a:ext>
              </a:extLst>
            </p:cNvPr>
            <p:cNvSpPr/>
            <p:nvPr/>
          </p:nvSpPr>
          <p:spPr>
            <a:xfrm>
              <a:off x="8453437" y="4324350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6" name="Shape62">
              <a:extLst>
                <a:ext uri="{FF2B5EF4-FFF2-40B4-BE49-F238E27FC236}">
                  <a16:creationId xmlns:a16="http://schemas.microsoft.com/office/drawing/2014/main" id="{B0B9CFF7-F633-E2F5-8F05-147CC507A851}"/>
                </a:ext>
              </a:extLst>
            </p:cNvPr>
            <p:cNvSpPr txBox="1"/>
            <p:nvPr/>
          </p:nvSpPr>
          <p:spPr>
            <a:xfrm>
              <a:off x="8453436" y="4324350"/>
              <a:ext cx="2000249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 8 2K MLI &amp; Pick Ups</a:t>
              </a:r>
            </a:p>
          </p:txBody>
        </p:sp>
        <p:sp>
          <p:nvSpPr>
            <p:cNvPr id="67" name="Taskrect">
              <a:extLst>
                <a:ext uri="{FF2B5EF4-FFF2-40B4-BE49-F238E27FC236}">
                  <a16:creationId xmlns:a16="http://schemas.microsoft.com/office/drawing/2014/main" id="{FB099798-0975-0B2A-9FDD-99FAE54024A0}"/>
                </a:ext>
              </a:extLst>
            </p:cNvPr>
            <p:cNvSpPr/>
            <p:nvPr/>
          </p:nvSpPr>
          <p:spPr>
            <a:xfrm>
              <a:off x="8558212" y="4486275"/>
              <a:ext cx="21907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8" name="TaskProgressRect">
              <a:extLst>
                <a:ext uri="{FF2B5EF4-FFF2-40B4-BE49-F238E27FC236}">
                  <a16:creationId xmlns:a16="http://schemas.microsoft.com/office/drawing/2014/main" id="{92419AC1-09F7-F753-75CA-1B0B79C779FD}"/>
                </a:ext>
              </a:extLst>
            </p:cNvPr>
            <p:cNvSpPr/>
            <p:nvPr/>
          </p:nvSpPr>
          <p:spPr>
            <a:xfrm>
              <a:off x="8558212" y="4486275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69" name="Shape65">
              <a:extLst>
                <a:ext uri="{FF2B5EF4-FFF2-40B4-BE49-F238E27FC236}">
                  <a16:creationId xmlns:a16="http://schemas.microsoft.com/office/drawing/2014/main" id="{65955474-2268-D8F3-CE44-464416C1A2A2}"/>
                </a:ext>
              </a:extLst>
            </p:cNvPr>
            <p:cNvSpPr txBox="1"/>
            <p:nvPr/>
          </p:nvSpPr>
          <p:spPr>
            <a:xfrm>
              <a:off x="8558211" y="4486275"/>
              <a:ext cx="2200797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 9 Thermal Screen &amp; 50K MLI</a:t>
              </a:r>
            </a:p>
          </p:txBody>
        </p:sp>
        <p:sp>
          <p:nvSpPr>
            <p:cNvPr id="70" name="Taskrect">
              <a:extLst>
                <a:ext uri="{FF2B5EF4-FFF2-40B4-BE49-F238E27FC236}">
                  <a16:creationId xmlns:a16="http://schemas.microsoft.com/office/drawing/2014/main" id="{857E3442-251E-33C5-C63F-16C12D5C322C}"/>
                </a:ext>
              </a:extLst>
            </p:cNvPr>
            <p:cNvSpPr/>
            <p:nvPr/>
          </p:nvSpPr>
          <p:spPr>
            <a:xfrm>
              <a:off x="8786812" y="4648200"/>
              <a:ext cx="171450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71" name="TaskProgressRect">
              <a:extLst>
                <a:ext uri="{FF2B5EF4-FFF2-40B4-BE49-F238E27FC236}">
                  <a16:creationId xmlns:a16="http://schemas.microsoft.com/office/drawing/2014/main" id="{41BB2E18-7F9D-9113-90E1-DE0F9580D54D}"/>
                </a:ext>
              </a:extLst>
            </p:cNvPr>
            <p:cNvSpPr/>
            <p:nvPr/>
          </p:nvSpPr>
          <p:spPr>
            <a:xfrm>
              <a:off x="8786812" y="4648200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72" name="Shape68">
              <a:extLst>
                <a:ext uri="{FF2B5EF4-FFF2-40B4-BE49-F238E27FC236}">
                  <a16:creationId xmlns:a16="http://schemas.microsoft.com/office/drawing/2014/main" id="{D9DC9F6F-543A-BD9A-B2D8-7873FA15FA2D}"/>
                </a:ext>
              </a:extLst>
            </p:cNvPr>
            <p:cNvSpPr txBox="1"/>
            <p:nvPr/>
          </p:nvSpPr>
          <p:spPr>
            <a:xfrm>
              <a:off x="8786811" y="4648200"/>
              <a:ext cx="1876425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 10 Lower OVC Loading</a:t>
              </a:r>
            </a:p>
          </p:txBody>
        </p:sp>
        <p:sp>
          <p:nvSpPr>
            <p:cNvPr id="73" name="Taskrect">
              <a:extLst>
                <a:ext uri="{FF2B5EF4-FFF2-40B4-BE49-F238E27FC236}">
                  <a16:creationId xmlns:a16="http://schemas.microsoft.com/office/drawing/2014/main" id="{B42AD502-F9DF-0BB7-2AE5-3012BC7CA1A3}"/>
                </a:ext>
              </a:extLst>
            </p:cNvPr>
            <p:cNvSpPr/>
            <p:nvPr/>
          </p:nvSpPr>
          <p:spPr>
            <a:xfrm>
              <a:off x="8967787" y="4810125"/>
              <a:ext cx="14287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74" name="TaskProgressRect">
              <a:extLst>
                <a:ext uri="{FF2B5EF4-FFF2-40B4-BE49-F238E27FC236}">
                  <a16:creationId xmlns:a16="http://schemas.microsoft.com/office/drawing/2014/main" id="{249E61DA-5A2E-096E-7DBF-EB9C4BF6B834}"/>
                </a:ext>
              </a:extLst>
            </p:cNvPr>
            <p:cNvSpPr/>
            <p:nvPr/>
          </p:nvSpPr>
          <p:spPr>
            <a:xfrm>
              <a:off x="8967787" y="4810125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75" name="Shape71">
              <a:extLst>
                <a:ext uri="{FF2B5EF4-FFF2-40B4-BE49-F238E27FC236}">
                  <a16:creationId xmlns:a16="http://schemas.microsoft.com/office/drawing/2014/main" id="{C91A920D-128C-7282-1B38-733DA7C5741B}"/>
                </a:ext>
              </a:extLst>
            </p:cNvPr>
            <p:cNvSpPr txBox="1"/>
            <p:nvPr/>
          </p:nvSpPr>
          <p:spPr>
            <a:xfrm>
              <a:off x="8967787" y="4810125"/>
              <a:ext cx="1791220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 11 Vacuum Equipment</a:t>
              </a:r>
            </a:p>
          </p:txBody>
        </p:sp>
        <p:sp>
          <p:nvSpPr>
            <p:cNvPr id="76" name="Taskrect">
              <a:extLst>
                <a:ext uri="{FF2B5EF4-FFF2-40B4-BE49-F238E27FC236}">
                  <a16:creationId xmlns:a16="http://schemas.microsoft.com/office/drawing/2014/main" id="{66F78F51-F6CB-37A4-C479-DA41F5573449}"/>
                </a:ext>
              </a:extLst>
            </p:cNvPr>
            <p:cNvSpPr/>
            <p:nvPr/>
          </p:nvSpPr>
          <p:spPr>
            <a:xfrm>
              <a:off x="9120187" y="4972050"/>
              <a:ext cx="257175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77" name="TaskProgressRect">
              <a:extLst>
                <a:ext uri="{FF2B5EF4-FFF2-40B4-BE49-F238E27FC236}">
                  <a16:creationId xmlns:a16="http://schemas.microsoft.com/office/drawing/2014/main" id="{DD35C525-01B3-9CBD-529D-873173A5FBAF}"/>
                </a:ext>
              </a:extLst>
            </p:cNvPr>
            <p:cNvSpPr/>
            <p:nvPr/>
          </p:nvSpPr>
          <p:spPr>
            <a:xfrm>
              <a:off x="9120187" y="4972050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78" name="Shape74">
              <a:extLst>
                <a:ext uri="{FF2B5EF4-FFF2-40B4-BE49-F238E27FC236}">
                  <a16:creationId xmlns:a16="http://schemas.microsoft.com/office/drawing/2014/main" id="{02169880-59A8-5A6D-9101-FB031AF23CB7}"/>
                </a:ext>
              </a:extLst>
            </p:cNvPr>
            <p:cNvSpPr txBox="1"/>
            <p:nvPr/>
          </p:nvSpPr>
          <p:spPr>
            <a:xfrm>
              <a:off x="9120186" y="4972050"/>
              <a:ext cx="2061181" cy="1524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Step 12 OVC Welding &amp; </a:t>
              </a:r>
              <a:r>
                <a:rPr lang="en-GB" sz="1400" b="1" dirty="0">
                  <a:latin typeface="Segoe UI"/>
                </a:rPr>
                <a:t>Doors</a:t>
              </a:r>
              <a:endParaRPr lang="en-GB" sz="1400" b="1" i="0" dirty="0">
                <a:latin typeface="Segoe UI"/>
              </a:endParaRPr>
            </a:p>
          </p:txBody>
        </p:sp>
        <p:sp>
          <p:nvSpPr>
            <p:cNvPr id="79" name="Taskrect">
              <a:extLst>
                <a:ext uri="{FF2B5EF4-FFF2-40B4-BE49-F238E27FC236}">
                  <a16:creationId xmlns:a16="http://schemas.microsoft.com/office/drawing/2014/main" id="{B9B1274A-E4E2-C581-639E-35ECF8B6E552}"/>
                </a:ext>
              </a:extLst>
            </p:cNvPr>
            <p:cNvSpPr/>
            <p:nvPr/>
          </p:nvSpPr>
          <p:spPr>
            <a:xfrm>
              <a:off x="9386887" y="5133975"/>
              <a:ext cx="342900" cy="152400"/>
            </a:xfrm>
            <a:prstGeom prst="rect">
              <a:avLst/>
            </a:prstGeom>
            <a:solidFill>
              <a:srgbClr val="DFEBF7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80" name="TaskProgressRect">
              <a:extLst>
                <a:ext uri="{FF2B5EF4-FFF2-40B4-BE49-F238E27FC236}">
                  <a16:creationId xmlns:a16="http://schemas.microsoft.com/office/drawing/2014/main" id="{CA61B9E5-C818-85D8-8EB0-A48E45CD11BC}"/>
                </a:ext>
              </a:extLst>
            </p:cNvPr>
            <p:cNvSpPr/>
            <p:nvPr/>
          </p:nvSpPr>
          <p:spPr>
            <a:xfrm>
              <a:off x="9386887" y="5133975"/>
              <a:ext cx="0" cy="152400"/>
            </a:xfrm>
            <a:prstGeom prst="rect">
              <a:avLst/>
            </a:prstGeom>
            <a:solidFill>
              <a:srgbClr val="A8C9E9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81" name="Shape77">
              <a:extLst>
                <a:ext uri="{FF2B5EF4-FFF2-40B4-BE49-F238E27FC236}">
                  <a16:creationId xmlns:a16="http://schemas.microsoft.com/office/drawing/2014/main" id="{F2D905A4-AE57-8320-78DF-A70C867FA58C}"/>
                </a:ext>
              </a:extLst>
            </p:cNvPr>
            <p:cNvSpPr txBox="1"/>
            <p:nvPr/>
          </p:nvSpPr>
          <p:spPr>
            <a:xfrm>
              <a:off x="9386886" y="5133975"/>
              <a:ext cx="1133476" cy="15240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28575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l" rtl="0"/>
              <a:r>
                <a:rPr lang="en-GB" sz="1400" b="1" i="0" dirty="0">
                  <a:latin typeface="Segoe UI"/>
                </a:rPr>
                <a:t>Outgoing Tests</a:t>
              </a:r>
            </a:p>
          </p:txBody>
        </p:sp>
        <p:sp>
          <p:nvSpPr>
            <p:cNvPr id="82" name="MilestoneMarker">
              <a:extLst>
                <a:ext uri="{FF2B5EF4-FFF2-40B4-BE49-F238E27FC236}">
                  <a16:creationId xmlns:a16="http://schemas.microsoft.com/office/drawing/2014/main" id="{EFD8778A-EA88-D778-2C56-588146F7FEBD}"/>
                </a:ext>
              </a:extLst>
            </p:cNvPr>
            <p:cNvSpPr/>
            <p:nvPr/>
          </p:nvSpPr>
          <p:spPr>
            <a:xfrm>
              <a:off x="4691062" y="2286000"/>
              <a:ext cx="114300" cy="114300"/>
            </a:xfrm>
            <a:prstGeom prst="diamond">
              <a:avLst/>
            </a:prstGeom>
            <a:solidFill>
              <a:srgbClr val="444444">
                <a:alpha val="100000"/>
              </a:srgbClr>
            </a:solidFill>
            <a:ln w="28575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83" name="FloatingTextBox79">
              <a:extLst>
                <a:ext uri="{FF2B5EF4-FFF2-40B4-BE49-F238E27FC236}">
                  <a16:creationId xmlns:a16="http://schemas.microsoft.com/office/drawing/2014/main" id="{0110D36A-4530-627F-75B8-F8FD55903A5E}"/>
                </a:ext>
              </a:extLst>
            </p:cNvPr>
            <p:cNvSpPr txBox="1"/>
            <p:nvPr/>
          </p:nvSpPr>
          <p:spPr>
            <a:xfrm>
              <a:off x="4214812" y="1898907"/>
              <a:ext cx="1066800" cy="292045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 lnSpcReduction="10000"/>
            </a:bodyPr>
            <a:lstStyle/>
            <a:p>
              <a:pPr algn="ctr" rtl="0"/>
              <a:r>
                <a:rPr lang="en-GB" sz="1400" b="0" i="0" dirty="0">
                  <a:latin typeface="Segoe UI"/>
                </a:rPr>
                <a:t>CM2 Cavity Set Received</a:t>
              </a:r>
            </a:p>
          </p:txBody>
        </p:sp>
        <p:cxnSp>
          <p:nvCxnSpPr>
            <p:cNvPr id="84" name="ConnectingLine80">
              <a:extLst>
                <a:ext uri="{FF2B5EF4-FFF2-40B4-BE49-F238E27FC236}">
                  <a16:creationId xmlns:a16="http://schemas.microsoft.com/office/drawing/2014/main" id="{1CDDCA26-18B9-DD43-3DD0-6C5FB3DA3DA0}"/>
                </a:ext>
              </a:extLst>
            </p:cNvPr>
            <p:cNvCxnSpPr>
              <a:cxnSpLocks/>
              <a:stCxn id="83" idx="2"/>
              <a:endCxn id="82" idx="0"/>
            </p:cNvCxnSpPr>
            <p:nvPr/>
          </p:nvCxnSpPr>
          <p:spPr>
            <a:xfrm>
              <a:off x="4748212" y="2190952"/>
              <a:ext cx="0" cy="95048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85" name="TodayMarkerBackground">
              <a:extLst>
                <a:ext uri="{FF2B5EF4-FFF2-40B4-BE49-F238E27FC236}">
                  <a16:creationId xmlns:a16="http://schemas.microsoft.com/office/drawing/2014/main" id="{3F4C1D0D-19DA-6E77-3046-92DC2DC7E825}"/>
                </a:ext>
              </a:extLst>
            </p:cNvPr>
            <p:cNvSpPr/>
            <p:nvPr/>
          </p:nvSpPr>
          <p:spPr>
            <a:xfrm>
              <a:off x="6024562" y="1924050"/>
              <a:ext cx="571500" cy="209550"/>
            </a:xfrm>
            <a:prstGeom prst="rect">
              <a:avLst/>
            </a:prstGeom>
            <a:solidFill>
              <a:srgbClr val="444444">
                <a:alpha val="10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86" name="TodayMarkerLabel">
              <a:extLst>
                <a:ext uri="{FF2B5EF4-FFF2-40B4-BE49-F238E27FC236}">
                  <a16:creationId xmlns:a16="http://schemas.microsoft.com/office/drawing/2014/main" id="{C737B5EF-0C27-F917-E751-D6B6E4E3603E}"/>
                </a:ext>
              </a:extLst>
            </p:cNvPr>
            <p:cNvSpPr txBox="1"/>
            <p:nvPr/>
          </p:nvSpPr>
          <p:spPr>
            <a:xfrm>
              <a:off x="6024562" y="1924050"/>
              <a:ext cx="571500" cy="209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 rtl="0"/>
              <a:r>
                <a:rPr lang="en-GB" sz="1400" b="0" i="1" dirty="0">
                  <a:latin typeface="Segoe UI"/>
                </a:rPr>
                <a:t>Today</a:t>
              </a:r>
            </a:p>
          </p:txBody>
        </p:sp>
        <p:cxnSp>
          <p:nvCxnSpPr>
            <p:cNvPr id="87" name="Shape83">
              <a:extLst>
                <a:ext uri="{FF2B5EF4-FFF2-40B4-BE49-F238E27FC236}">
                  <a16:creationId xmlns:a16="http://schemas.microsoft.com/office/drawing/2014/main" id="{D92C6931-7FA3-037F-0C1E-FFB2DCAC4794}"/>
                </a:ext>
              </a:extLst>
            </p:cNvPr>
            <p:cNvCxnSpPr/>
            <p:nvPr/>
          </p:nvCxnSpPr>
          <p:spPr>
            <a:xfrm>
              <a:off x="6310312" y="2133600"/>
              <a:ext cx="0" cy="316230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90" name="FloatingTextBox79">
              <a:extLst>
                <a:ext uri="{FF2B5EF4-FFF2-40B4-BE49-F238E27FC236}">
                  <a16:creationId xmlns:a16="http://schemas.microsoft.com/office/drawing/2014/main" id="{332F0D14-B0A1-1216-2C4E-0075F7BB77BD}"/>
                </a:ext>
              </a:extLst>
            </p:cNvPr>
            <p:cNvSpPr txBox="1"/>
            <p:nvPr/>
          </p:nvSpPr>
          <p:spPr>
            <a:xfrm>
              <a:off x="4852987" y="1581139"/>
              <a:ext cx="1066800" cy="361950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0" vert="horz" wrap="square" lIns="0" tIns="0" rIns="0" bIns="0" spcCol="0" rtlCol="0" anchor="ctr" forceAA="0" compatLnSpc="1">
              <a:prstTxWarp prst="textNoShape">
                <a:avLst/>
              </a:prstTxWarp>
              <a:normAutofit/>
            </a:bodyPr>
            <a:lstStyle/>
            <a:p>
              <a:pPr algn="ctr" rtl="0"/>
              <a:r>
                <a:rPr lang="en-GB" sz="1400" dirty="0">
                  <a:latin typeface="Segoe UI"/>
                </a:rPr>
                <a:t>OVC Valve Plates Received</a:t>
              </a:r>
              <a:endParaRPr lang="en-GB" sz="1400" b="0" dirty="0">
                <a:latin typeface="Segoe UI"/>
              </a:endParaRPr>
            </a:p>
          </p:txBody>
        </p:sp>
      </p:grp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85911472-9EE0-9031-BE9D-D32490A4A549}"/>
              </a:ext>
            </a:extLst>
          </p:cNvPr>
          <p:cNvCxnSpPr>
            <a:cxnSpLocks/>
            <a:stCxn id="90" idx="2"/>
          </p:cNvCxnSpPr>
          <p:nvPr/>
        </p:nvCxnSpPr>
        <p:spPr>
          <a:xfrm>
            <a:off x="4406553" y="1176039"/>
            <a:ext cx="0" cy="550991"/>
          </a:xfrm>
          <a:prstGeom prst="straightConnector1">
            <a:avLst/>
          </a:prstGeom>
          <a:ln>
            <a:headEnd type="none" w="med" len="med"/>
            <a:tailEnd type="diamond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757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7319FE4-377E-875B-2A3E-5DE1209D8B29}"/>
              </a:ext>
            </a:extLst>
          </p:cNvPr>
          <p:cNvGrpSpPr/>
          <p:nvPr/>
        </p:nvGrpSpPr>
        <p:grpSpPr>
          <a:xfrm>
            <a:off x="6365" y="0"/>
            <a:ext cx="12192000" cy="1902949"/>
            <a:chOff x="0" y="-137958"/>
            <a:chExt cx="12192000" cy="190294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F4C0F38-3766-8705-DEA6-38B433A4E1C0}"/>
                </a:ext>
              </a:extLst>
            </p:cNvPr>
            <p:cNvSpPr/>
            <p:nvPr/>
          </p:nvSpPr>
          <p:spPr>
            <a:xfrm>
              <a:off x="2839384" y="-137958"/>
              <a:ext cx="6627532" cy="190294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r>
                <a:rPr lang="en-GB" sz="2133" b="1" i="1" dirty="0">
                  <a:solidFill>
                    <a:prstClr val="white"/>
                  </a:solidFill>
                  <a:latin typeface="Arial"/>
                </a:rPr>
                <a:t>Management &amp; Oversight</a:t>
              </a:r>
            </a:p>
          </p:txBody>
        </p:sp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C345244A-487D-B29A-8B39-11192641C40C}"/>
                </a:ext>
              </a:extLst>
            </p:cNvPr>
            <p:cNvGraphicFramePr/>
            <p:nvPr/>
          </p:nvGraphicFramePr>
          <p:xfrm>
            <a:off x="0" y="-127838"/>
            <a:ext cx="12192000" cy="189282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</p:grp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40E6895-C84A-2196-FE83-6FE7F74C314D}"/>
              </a:ext>
            </a:extLst>
          </p:cNvPr>
          <p:cNvGraphicFramePr/>
          <p:nvPr/>
        </p:nvGraphicFramePr>
        <p:xfrm>
          <a:off x="459425" y="1148535"/>
          <a:ext cx="11610976" cy="5433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04D3EA1F-B48D-4767-1E1A-FB216B62FF05}"/>
              </a:ext>
            </a:extLst>
          </p:cNvPr>
          <p:cNvSpPr/>
          <p:nvPr/>
        </p:nvSpPr>
        <p:spPr>
          <a:xfrm>
            <a:off x="121599" y="2006047"/>
            <a:ext cx="2180596" cy="521296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GB" sz="1600" dirty="0">
                <a:solidFill>
                  <a:prstClr val="white"/>
                </a:solidFill>
                <a:latin typeface="Arial"/>
              </a:rPr>
              <a:t>Design, Assembly Procedures &amp; Tooling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C07C3A-F390-ED78-0422-D94511C896A9}"/>
              </a:ext>
            </a:extLst>
          </p:cNvPr>
          <p:cNvSpPr/>
          <p:nvPr/>
        </p:nvSpPr>
        <p:spPr>
          <a:xfrm>
            <a:off x="2640021" y="2006047"/>
            <a:ext cx="2180596" cy="521296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GB" sz="1600" dirty="0">
                <a:solidFill>
                  <a:prstClr val="white"/>
                </a:solidFill>
                <a:latin typeface="Arial"/>
              </a:rPr>
              <a:t>Quality Assurance, Welding &amp; Logistics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87FB78-CE7B-E3B1-3AD5-EADDDCB1EA01}"/>
              </a:ext>
            </a:extLst>
          </p:cNvPr>
          <p:cNvSpPr/>
          <p:nvPr/>
        </p:nvSpPr>
        <p:spPr>
          <a:xfrm>
            <a:off x="8966399" y="2026961"/>
            <a:ext cx="1412511" cy="521296"/>
          </a:xfrm>
          <a:prstGeom prst="rect">
            <a:avLst/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GB" sz="1600" dirty="0">
                <a:solidFill>
                  <a:prstClr val="white"/>
                </a:solidFill>
                <a:latin typeface="Arial"/>
              </a:rPr>
              <a:t>Technical Engineering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D0BE17-F30B-5412-06F2-D02153688120}"/>
              </a:ext>
            </a:extLst>
          </p:cNvPr>
          <p:cNvSpPr/>
          <p:nvPr/>
        </p:nvSpPr>
        <p:spPr>
          <a:xfrm>
            <a:off x="5836275" y="2026961"/>
            <a:ext cx="2262713" cy="521296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GB" sz="1600" dirty="0">
                <a:solidFill>
                  <a:prstClr val="white"/>
                </a:solidFill>
                <a:latin typeface="Arial"/>
              </a:rPr>
              <a:t>Instrumentation, Qualification &amp; Testing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2BC508-DAA0-E544-C518-4E612F6A6AD6}"/>
              </a:ext>
            </a:extLst>
          </p:cNvPr>
          <p:cNvSpPr/>
          <p:nvPr/>
        </p:nvSpPr>
        <p:spPr>
          <a:xfrm>
            <a:off x="9752914" y="958034"/>
            <a:ext cx="2142545" cy="71402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609585"/>
            <a:r>
              <a:rPr lang="en-GB" sz="1333" b="1" i="1" dirty="0">
                <a:solidFill>
                  <a:prstClr val="white">
                    <a:lumMod val="50000"/>
                  </a:prstClr>
                </a:solidFill>
                <a:latin typeface="Arial"/>
              </a:rPr>
              <a:t>Departed</a:t>
            </a:r>
          </a:p>
          <a:p>
            <a:pPr defTabSz="609585"/>
            <a:r>
              <a:rPr lang="en-GB" sz="1333" i="1" dirty="0">
                <a:solidFill>
                  <a:prstClr val="white">
                    <a:lumMod val="50000"/>
                  </a:prstClr>
                </a:solidFill>
                <a:latin typeface="Arial"/>
              </a:rPr>
              <a:t>Marco Mangiavini</a:t>
            </a:r>
          </a:p>
          <a:p>
            <a:pPr defTabSz="609585"/>
            <a:r>
              <a:rPr lang="en-GB" sz="1333" i="1" dirty="0">
                <a:solidFill>
                  <a:prstClr val="white">
                    <a:lumMod val="50000"/>
                  </a:prstClr>
                </a:solidFill>
                <a:latin typeface="Arial"/>
              </a:rPr>
              <a:t>Contract Engineer Oct’24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778CDD-9A05-1D06-51F0-E8E78E0B5482}"/>
              </a:ext>
            </a:extLst>
          </p:cNvPr>
          <p:cNvSpPr txBox="1"/>
          <p:nvPr/>
        </p:nvSpPr>
        <p:spPr>
          <a:xfrm>
            <a:off x="2982222" y="6070312"/>
            <a:ext cx="7250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7030A0"/>
                </a:solidFill>
              </a:rPr>
              <a:t>simplified representation – does not reflect STFC pay &amp; management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6B5255-3E49-A0BE-B582-BEE321BF715F}"/>
              </a:ext>
            </a:extLst>
          </p:cNvPr>
          <p:cNvSpPr/>
          <p:nvPr/>
        </p:nvSpPr>
        <p:spPr>
          <a:xfrm>
            <a:off x="1388895" y="4478155"/>
            <a:ext cx="1005053" cy="636770"/>
          </a:xfrm>
          <a:prstGeom prst="rect">
            <a:avLst/>
          </a:prstGeom>
          <a:noFill/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1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8" grpId="0" animBg="1"/>
      <p:bldP spid="10" grpId="0" animBg="1"/>
      <p:bldP spid="12" grpId="0" animBg="1"/>
      <p:bldP spid="1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A4EC716-7EA9-F597-9C69-FB5F2BB80E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45" t="3100" r="5200" b="4611"/>
          <a:stretch/>
        </p:blipFill>
        <p:spPr>
          <a:xfrm>
            <a:off x="5534612" y="3951465"/>
            <a:ext cx="3593116" cy="2779446"/>
          </a:xfrm>
          <a:prstGeom prst="roundRect">
            <a:avLst>
              <a:gd name="adj" fmla="val 22500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3C4EB4-92C9-C292-4D46-4F50A1ECB5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251"/>
          <a:stretch/>
        </p:blipFill>
        <p:spPr>
          <a:xfrm>
            <a:off x="9206569" y="3624301"/>
            <a:ext cx="2886975" cy="3145666"/>
          </a:xfrm>
          <a:prstGeom prst="roundRect">
            <a:avLst>
              <a:gd name="adj" fmla="val 22500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C7E5E7-4AB6-59FD-989F-3B0C34A4A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72" y="78937"/>
            <a:ext cx="1940879" cy="2586934"/>
          </a:xfrm>
          <a:prstGeom prst="roundRect">
            <a:avLst>
              <a:gd name="adj" fmla="val 22500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77E050-F228-EC38-F3BC-9F95A43D21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600" y="2751315"/>
            <a:ext cx="5268541" cy="3951406"/>
          </a:xfrm>
          <a:prstGeom prst="roundRect">
            <a:avLst>
              <a:gd name="adj" fmla="val 22500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 descr="A group of people working in a factory&#10;&#10;Description automatically generated">
            <a:extLst>
              <a:ext uri="{FF2B5EF4-FFF2-40B4-BE49-F238E27FC236}">
                <a16:creationId xmlns:a16="http://schemas.microsoft.com/office/drawing/2014/main" id="{E6295E74-E539-AEEA-62C9-CD78CFB987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9"/>
          <a:stretch/>
        </p:blipFill>
        <p:spPr>
          <a:xfrm>
            <a:off x="4325839" y="62079"/>
            <a:ext cx="4376494" cy="4149565"/>
          </a:xfrm>
          <a:prstGeom prst="roundRect">
            <a:avLst>
              <a:gd name="adj" fmla="val 22500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66A27E-23E1-8704-510F-6BCE227B176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057" t="19444" r="27610" b="11528"/>
          <a:stretch/>
        </p:blipFill>
        <p:spPr>
          <a:xfrm>
            <a:off x="8833994" y="141649"/>
            <a:ext cx="3225556" cy="2407884"/>
          </a:xfrm>
          <a:prstGeom prst="roundRect">
            <a:avLst>
              <a:gd name="adj" fmla="val 22500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5EB748-5416-F765-3FF3-CFA774C384B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7268" t="7073" r="34486" b="7717"/>
          <a:stretch/>
        </p:blipFill>
        <p:spPr>
          <a:xfrm>
            <a:off x="2240697" y="74680"/>
            <a:ext cx="1953481" cy="2586934"/>
          </a:xfrm>
          <a:prstGeom prst="roundRect">
            <a:avLst>
              <a:gd name="adj" fmla="val 22500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E00E00-D0EB-CF00-5034-77641B91D3A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8885" t="37654" r="20930" b="5280"/>
          <a:stretch/>
        </p:blipFill>
        <p:spPr>
          <a:xfrm>
            <a:off x="8614348" y="1509174"/>
            <a:ext cx="2209137" cy="2352266"/>
          </a:xfrm>
          <a:prstGeom prst="roundRect">
            <a:avLst>
              <a:gd name="adj" fmla="val 22500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B56C9D8-F101-4B00-2B9C-EFADC2A37272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19028" b="20139"/>
          <a:stretch/>
        </p:blipFill>
        <p:spPr>
          <a:xfrm>
            <a:off x="10273534" y="2431248"/>
            <a:ext cx="1881300" cy="1525410"/>
          </a:xfrm>
          <a:prstGeom prst="roundRect">
            <a:avLst>
              <a:gd name="adj" fmla="val 12683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12AAB8C-5FCF-A72B-1F07-908893454798}"/>
              </a:ext>
            </a:extLst>
          </p:cNvPr>
          <p:cNvSpPr/>
          <p:nvPr/>
        </p:nvSpPr>
        <p:spPr>
          <a:xfrm>
            <a:off x="0" y="0"/>
            <a:ext cx="12192000" cy="6864507"/>
          </a:xfrm>
          <a:prstGeom prst="rect">
            <a:avLst/>
          </a:prstGeom>
          <a:solidFill>
            <a:schemeClr val="bg1">
              <a:lumMod val="95000"/>
              <a:alpha val="67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2ABFBC-37C4-46F6-118A-4212CF8CE58B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17" t="8772" r="5362" b="8149"/>
          <a:stretch/>
        </p:blipFill>
        <p:spPr>
          <a:xfrm>
            <a:off x="542925" y="5412928"/>
            <a:ext cx="2495550" cy="9880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6" name="Picture 2" descr="Lancaster University – IBEC – INDONESIA BRITAIN EDUCATION CENTRE">
            <a:extLst>
              <a:ext uri="{FF2B5EF4-FFF2-40B4-BE49-F238E27FC236}">
                <a16:creationId xmlns:a16="http://schemas.microsoft.com/office/drawing/2014/main" id="{93EA3E52-C049-158A-42FC-19CC5AFF57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8446" y="5403620"/>
            <a:ext cx="2370752" cy="99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RN (High Energy Physics) | CS3MESH4EOSC">
            <a:extLst>
              <a:ext uri="{FF2B5EF4-FFF2-40B4-BE49-F238E27FC236}">
                <a16:creationId xmlns:a16="http://schemas.microsoft.com/office/drawing/2014/main" id="{8336052A-A856-E9A9-E9E8-A40775CD6D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666" r="18182"/>
          <a:stretch/>
        </p:blipFill>
        <p:spPr bwMode="auto">
          <a:xfrm>
            <a:off x="7400682" y="5308600"/>
            <a:ext cx="1354182" cy="118736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E3C486-B1D4-148B-4B4E-95D114E86DA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51982" y="5392737"/>
            <a:ext cx="1800507" cy="101908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812876C-FA93-8C77-0FC4-B61E909C5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Thanks!</a:t>
            </a:r>
            <a:br>
              <a:rPr lang="en-GB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GB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Questions?</a:t>
            </a:r>
          </a:p>
        </p:txBody>
      </p:sp>
      <p:pic>
        <p:nvPicPr>
          <p:cNvPr id="18" name="Picture 17" descr="A black and blue logo&#10;&#10;Description automatically generated">
            <a:extLst>
              <a:ext uri="{FF2B5EF4-FFF2-40B4-BE49-F238E27FC236}">
                <a16:creationId xmlns:a16="http://schemas.microsoft.com/office/drawing/2014/main" id="{E56ED32E-C469-FA90-5C48-9B21E9693ED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776" y="127089"/>
            <a:ext cx="3208448" cy="130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09558"/>
      </p:ext>
    </p:extLst>
  </p:cSld>
  <p:clrMapOvr>
    <a:masterClrMapping/>
  </p:clrMapOvr>
</p:sld>
</file>

<file path=ppt/theme/theme1.xml><?xml version="1.0" encoding="utf-8"?>
<a:theme xmlns:a="http://schemas.openxmlformats.org/drawingml/2006/main" name="Hi-Lumi Theme_new_16-9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2937FCF1-ADD0-4253-837C-99C3CB99A451}" vid="{033A78A4-D235-4F5E-B6DB-E6AC9072B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Hi-LHC-UK-Theme-New</Template>
  <TotalTime>1409</TotalTime>
  <Words>491</Words>
  <Application>Microsoft Office PowerPoint</Application>
  <PresentationFormat>Widescreen</PresentationFormat>
  <Paragraphs>142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Segoe UI</vt:lpstr>
      <vt:lpstr>Wingdings</vt:lpstr>
      <vt:lpstr>Hi-Lumi Theme_new_16-9</vt:lpstr>
      <vt:lpstr>UK Updates  Global CCCM Dec ‘24</vt:lpstr>
      <vt:lpstr>CM2 Build</vt:lpstr>
      <vt:lpstr>Design, Assembly Procedures &amp; Tooling</vt:lpstr>
      <vt:lpstr>Cryomodule Procurement</vt:lpstr>
      <vt:lpstr>CM2 Schedule</vt:lpstr>
      <vt:lpstr>PowerPoint Presentation</vt:lpstr>
      <vt:lpstr>Thanks! 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 Crabs Update 14 Feb ‘24</dc:title>
  <dc:creator>Templeton, Niklas (STFC,DL,TECH)</dc:creator>
  <cp:lastModifiedBy>Templeton, Niklas (STFC,DL,TECH)</cp:lastModifiedBy>
  <cp:revision>44</cp:revision>
  <dcterms:created xsi:type="dcterms:W3CDTF">2024-02-14T11:35:02Z</dcterms:created>
  <dcterms:modified xsi:type="dcterms:W3CDTF">2024-12-12T13:46:44Z</dcterms:modified>
</cp:coreProperties>
</file>