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1918" r:id="rId2"/>
    <p:sldId id="1952" r:id="rId3"/>
    <p:sldId id="1951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51" d="100"/>
          <a:sy n="151" d="100"/>
        </p:scale>
        <p:origin x="47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B3D7FA-9350-4B47-BD74-8796E19F945C}" type="datetimeFigureOut">
              <a:rPr lang="en-US" smtClean="0"/>
              <a:t>12/13/2024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BBC832-B079-46FE-A4CF-34BCD5EFE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519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28800" y="6356351"/>
            <a:ext cx="8412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CC Global Meeting, 5-Jul 2024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49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CC Global Meeting, 5-Jul 2024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817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CC Global Meeting, 5-Jul 2024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982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/>
              <a:t>CC Global Meeting, 5-Jul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0667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/>
              <a:t>CC Global Meeting, 5-Jul 2024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149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/>
              <a:t>CC Global Meeting, 5-Jul 2024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11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802400" y="6356351"/>
            <a:ext cx="8587200" cy="360000"/>
          </a:xfrm>
        </p:spPr>
        <p:txBody>
          <a:bodyPr/>
          <a:lstStyle/>
          <a:p>
            <a:r>
              <a:rPr lang="en-GB" noProof="0"/>
              <a:t>CC Global Meeting, 5-Jul 2024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609600" y="6070604"/>
            <a:ext cx="609600" cy="6096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/>
                <a:t>logo</a:t>
              </a:r>
            </a:p>
            <a:p>
              <a:pPr algn="ctr"/>
              <a:r>
                <a:rPr lang="en-GB" sz="12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02920" y="5875867"/>
            <a:ext cx="817880" cy="804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02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2"/>
            <a:ext cx="1056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51200" y="6356351"/>
            <a:ext cx="8124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/>
              <a:t>CC Global Meeting, 5-Jul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70783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ctr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2F16FD4-3455-415D-D2B6-354B66FB1AD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-1" b="74868"/>
          <a:stretch/>
        </p:blipFill>
        <p:spPr>
          <a:xfrm>
            <a:off x="54000" y="3062149"/>
            <a:ext cx="12048661" cy="16149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10D6141-37B8-370C-79A5-1EE9F6DB6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RFD-SPS, RF Commissioning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F313584-7960-C6D9-4650-0B5A4BF2FD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6000" y="900001"/>
            <a:ext cx="10560000" cy="1980083"/>
          </a:xfrm>
        </p:spPr>
        <p:txBody>
          <a:bodyPr>
            <a:normAutofit/>
          </a:bodyPr>
          <a:lstStyle/>
          <a:p>
            <a:pPr algn="l"/>
            <a:r>
              <a:rPr lang="en-US" sz="3200" dirty="0"/>
              <a:t>RF conditioning &amp; commissioning since Sep 2024</a:t>
            </a:r>
          </a:p>
          <a:p>
            <a:pPr algn="l"/>
            <a:r>
              <a:rPr lang="en-US" sz="3200" dirty="0"/>
              <a:t>Warm mid-Nov and moved to the SPS for installation as of today. Installation to </a:t>
            </a:r>
            <a:r>
              <a:rPr lang="en-US" sz="3200"/>
              <a:t>be completed mid-Feb</a:t>
            </a:r>
            <a:endParaRPr lang="en-US" sz="3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BDD7B5-7CD1-606D-A252-D8A221E15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70"/>
            <a:r>
              <a:rPr lang="en-GB">
                <a:solidFill>
                  <a:srgbClr val="64BCD9"/>
                </a:solidFill>
                <a:latin typeface="Arial"/>
              </a:rPr>
              <a:t>CC Global Meeting, 5-Jul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0BE2F-BC8B-4E16-5456-BAF1BE171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7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70"/>
              <a:t>1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55A7BE-F8D3-09B3-20DE-DF4DD8BEAD87}"/>
              </a:ext>
            </a:extLst>
          </p:cNvPr>
          <p:cNvSpPr txBox="1"/>
          <p:nvPr/>
        </p:nvSpPr>
        <p:spPr>
          <a:xfrm>
            <a:off x="779527" y="2820366"/>
            <a:ext cx="267413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70"/>
            <a:r>
              <a:rPr lang="en-US" sz="1333" dirty="0">
                <a:solidFill>
                  <a:prstClr val="black"/>
                </a:solidFill>
                <a:latin typeface="Arial"/>
              </a:rPr>
              <a:t>Start RF conditioning (Sep 2024)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FB61DD-AD89-A61A-D46D-78ADCDBDF35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8838"/>
          <a:stretch/>
        </p:blipFill>
        <p:spPr>
          <a:xfrm>
            <a:off x="242431" y="4632832"/>
            <a:ext cx="11713301" cy="163218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7A69CC6-1583-37CF-E2AA-BDD3C120E03C}"/>
              </a:ext>
            </a:extLst>
          </p:cNvPr>
          <p:cNvSpPr txBox="1"/>
          <p:nvPr/>
        </p:nvSpPr>
        <p:spPr>
          <a:xfrm>
            <a:off x="8880310" y="4722098"/>
            <a:ext cx="2085827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33" dirty="0"/>
              <a:t>CW operation (Oct 2024)</a:t>
            </a:r>
          </a:p>
        </p:txBody>
      </p:sp>
    </p:spTree>
    <p:extLst>
      <p:ext uri="{BB962C8B-B14F-4D97-AF65-F5344CB8AC3E}">
        <p14:creationId xmlns:p14="http://schemas.microsoft.com/office/powerpoint/2010/main" val="27134091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5D8D4-6F8B-064E-D376-F1517E35F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RFD-CM into SPS – Today!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95E24B2-BC28-5778-8C1A-255E19AEC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CC Global Meeting, 5-Jul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4E702B-F2E1-6158-AB4F-7938F66A8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97AB07-1C88-0F53-89E2-F0C74956ED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467" y="833965"/>
            <a:ext cx="7064587" cy="5298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959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A2D4AD-447D-ACB0-AC8A-759260DC35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dates for RFD-CMs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08765FD-99F1-3CE5-BEB6-41A555D32F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CC Global Meeting, 13 Dec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633DC2-67EE-685D-5229-6882E7041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37631D0-C51A-812F-5ECD-A41C8179DC2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7285" b="22318"/>
          <a:stretch/>
        </p:blipFill>
        <p:spPr>
          <a:xfrm>
            <a:off x="0" y="4101075"/>
            <a:ext cx="11184565" cy="12330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584A0F1-4040-3AB2-2878-7F922DAD4A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36712"/>
            <a:ext cx="12192000" cy="27553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2C34E11-0168-8775-ABE3-16F7C4149C87}"/>
              </a:ext>
            </a:extLst>
          </p:cNvPr>
          <p:cNvSpPr txBox="1"/>
          <p:nvPr/>
        </p:nvSpPr>
        <p:spPr>
          <a:xfrm>
            <a:off x="8706030" y="3691121"/>
            <a:ext cx="2836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TRIUMF new dates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D5992F-DE22-C6E4-ADA8-29AAC090DBC4}"/>
              </a:ext>
            </a:extLst>
          </p:cNvPr>
          <p:cNvSpPr txBox="1"/>
          <p:nvPr/>
        </p:nvSpPr>
        <p:spPr>
          <a:xfrm>
            <a:off x="9428244" y="1074410"/>
            <a:ext cx="24465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Baseline CSR24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66748A-692B-DD32-E050-DFDCBC1F0E7F}"/>
              </a:ext>
            </a:extLst>
          </p:cNvPr>
          <p:cNvCxnSpPr>
            <a:cxnSpLocks/>
          </p:cNvCxnSpPr>
          <p:nvPr/>
        </p:nvCxnSpPr>
        <p:spPr>
          <a:xfrm>
            <a:off x="8688288" y="836712"/>
            <a:ext cx="0" cy="4497445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BA97F74-B6D6-2C48-F30B-B3732C4AD103}"/>
              </a:ext>
            </a:extLst>
          </p:cNvPr>
          <p:cNvSpPr txBox="1"/>
          <p:nvPr/>
        </p:nvSpPr>
        <p:spPr>
          <a:xfrm>
            <a:off x="2857500" y="5508567"/>
            <a:ext cx="66575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TCM3-4 outside the present installation window</a:t>
            </a:r>
          </a:p>
          <a:p>
            <a:r>
              <a:rPr lang="en-US" sz="2400" dirty="0">
                <a:solidFill>
                  <a:schemeClr val="accent5"/>
                </a:solidFill>
              </a:rPr>
              <a:t>Options being studied for full installation in LS3</a:t>
            </a:r>
          </a:p>
        </p:txBody>
      </p:sp>
    </p:spTree>
    <p:extLst>
      <p:ext uri="{BB962C8B-B14F-4D97-AF65-F5344CB8AC3E}">
        <p14:creationId xmlns:p14="http://schemas.microsoft.com/office/powerpoint/2010/main" val="24041098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plate_PSM_WP_2023_v0" id="{068B66EE-5E11-4C47-8711-12B276120840}" vid="{937E0FF7-449C-409A-BE9C-BBD7BC0863A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1832</TotalTime>
  <Words>93</Words>
  <Application>Microsoft Office PowerPoint</Application>
  <PresentationFormat>Widescreen</PresentationFormat>
  <Paragraphs>17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Arial</vt:lpstr>
      <vt:lpstr>Wingdings</vt:lpstr>
      <vt:lpstr>Thème Office</vt:lpstr>
      <vt:lpstr>RFD-SPS, RF Commissioning</vt:lpstr>
      <vt:lpstr>RFD-CM into SPS – Today!</vt:lpstr>
      <vt:lpstr>New dates for RFD-CMs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Conditioning Overview</dc:title>
  <dc:creator>Rama Calaga</dc:creator>
  <cp:lastModifiedBy>Rama Calaga</cp:lastModifiedBy>
  <cp:revision>22</cp:revision>
  <dcterms:created xsi:type="dcterms:W3CDTF">2024-07-05T13:20:03Z</dcterms:created>
  <dcterms:modified xsi:type="dcterms:W3CDTF">2024-12-13T14:28:24Z</dcterms:modified>
</cp:coreProperties>
</file>