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9" r:id="rId2"/>
    <p:sldId id="264" r:id="rId3"/>
    <p:sldId id="263" r:id="rId4"/>
    <p:sldId id="260" r:id="rId5"/>
    <p:sldId id="261" r:id="rId6"/>
    <p:sldId id="258" r:id="rId7"/>
    <p:sldId id="259" r:id="rId8"/>
    <p:sldId id="257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196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858BF-ADC9-2419-6AD5-251FC75C4F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49A917-CECC-2C9D-9A5E-B812FA0577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4C10F9-3839-2B4D-FB22-5195A5D50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5145B-5925-4D14-A5C4-45A572917593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FBBE9B-4CF9-1810-01C8-0E779762C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FBA582-5831-20CC-F2ED-8E34CED5C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C54D-5655-400A-814C-0E5E57F2A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5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2B4B9-CF72-9640-EBB4-7B0306ED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A9D3CB-F694-6DFC-3D3F-72E4394CAD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2606C3-69E2-1E13-3CC6-93F590B9F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5145B-5925-4D14-A5C4-45A572917593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A64A1E-0CF3-6248-A281-1E6F2D24D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35DED4-0C1D-2115-1E63-56FF7AB1F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C54D-5655-400A-814C-0E5E57F2A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780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7F50C9-5AD7-49B9-9904-13B00C0788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CD1A40-DB5A-BC77-8A82-B34F9BC8CA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E244C1-FD41-E202-51CE-07DE71EF5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5145B-5925-4D14-A5C4-45A572917593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6D5354-01B8-C625-0D75-4C5BC0641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81C4EB-3252-EB5C-441D-AFAA9EEC9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C54D-5655-400A-814C-0E5E57F2A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947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099682-C073-471C-F889-E75A83B88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4155E-E320-43B4-9F0B-BEE3F1EB22BE}" type="datetime1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170324-FA45-80E5-1448-E4430D32E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833BDD-BB7F-2590-D95B-EA505C206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B5D82-C174-47DB-B54F-58E052BD80F6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DT | Experimental Physics Department">
            <a:extLst>
              <a:ext uri="{FF2B5EF4-FFF2-40B4-BE49-F238E27FC236}">
                <a16:creationId xmlns:a16="http://schemas.microsoft.com/office/drawing/2014/main" id="{38571ED1-FB81-2B63-C5A4-EB961458DBA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72" y="214032"/>
            <a:ext cx="1920707" cy="44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773DAA76-DF09-89C0-605E-1BD69DA4D8F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6856" y="72960"/>
            <a:ext cx="762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888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54317-3F44-D64D-6CEE-CD5ACDE2F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5DCB1D-33F2-D5F0-2EA2-5C11E0E30F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208DE-AE8A-7A2C-26CA-F879306C4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5145B-5925-4D14-A5C4-45A572917593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ACA0DA-0CE0-D68E-F105-D040E502B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A9F95D-09E7-D770-0E0E-C44A5F7D0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C54D-5655-400A-814C-0E5E57F2A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199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5C5C4-A162-9650-B0B7-920AE5C03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638268-0649-7321-A99F-C315B34E78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B1C070-26BE-917D-7BA4-537A0FE11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5145B-5925-4D14-A5C4-45A572917593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C8EF68-5CD4-E8AC-26B7-9CABB26DF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42945F-B084-EEE8-EBE4-2C085D002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C54D-5655-400A-814C-0E5E57F2A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202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C9B59-A2AC-4CCA-3098-33D63E08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A6F61-09BA-5071-4085-89A8AF0484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3B484D-94FA-2F5C-0B7C-5C664FC179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BB2AB-5974-7C35-6B38-0F5F1B04D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5145B-5925-4D14-A5C4-45A572917593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259278-126B-E70E-C30F-6DFB56E12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A8F375-1699-F3A2-F6D4-73ABBD79B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C54D-5655-400A-814C-0E5E57F2A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08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7D39C-6F4E-5FD8-5585-385AE51B0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7A9A49-D980-3023-22E7-F789532326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9A3872-658C-CED1-A059-77F3731121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3A59A4-4DC1-F50E-BD33-19C3CE337A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8E2AFA-DCD2-4A64-D1E9-ACC7C9E9AB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7CA359E-BE6A-A924-2C07-3EDF19D5C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5145B-5925-4D14-A5C4-45A572917593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CA53EF-C8FF-52F7-A6D9-E810886EC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077B3A-136A-6764-A73D-D660D37EE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C54D-5655-400A-814C-0E5E57F2A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731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7CCDE-EA8E-49F0-F077-95686B18C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0D5E5B-D3E9-A009-D4A2-432F30D4C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5145B-5925-4D14-A5C4-45A572917593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CC8F81-8CA1-D389-A600-86BF67524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194B52-FA0C-C5FD-0FBC-48998F19D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C54D-5655-400A-814C-0E5E57F2A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682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323BE4-D59C-6AF9-4575-71284164A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5145B-5925-4D14-A5C4-45A572917593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1F0B24-AB80-6D0F-E08A-7B2297645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D55B9A-4E2A-1055-3F2A-9CA4DA2B0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C54D-5655-400A-814C-0E5E57F2A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949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13F88-7A58-D77E-4BDB-E1D0370F7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6FB69E-E147-7481-86E7-D8DEFEA596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6743F7-A5F3-D70E-8C2E-AB85263325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BAF332-7F2E-2B4F-F3C8-C0F75211C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5145B-5925-4D14-A5C4-45A572917593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142914-B64E-A5C4-95BE-EC7CD74F6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496B16-A0F6-539C-7A2A-681156DEE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C54D-5655-400A-814C-0E5E57F2A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880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7D4EF-5720-717E-C6A0-A527906AF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C744FE-87BA-73EA-6872-D45D124676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614436-FE6A-7DA5-359F-7C19F2609A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CAAB32-18BC-AD34-38DF-470AA93E8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5145B-5925-4D14-A5C4-45A572917593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B64B74-435B-7634-9160-45DBA1DD0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8F8A13-9905-1D8A-C6C0-B00A8E8E3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C54D-5655-400A-814C-0E5E57F2A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583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8CF0AD-CAB8-2AE2-79F5-999693539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25D946-E3D1-68BB-5315-B3BCB34804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838FAF-DF33-DD6A-5ABE-3A61644238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55145B-5925-4D14-A5C4-45A572917593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58969E-835D-9410-1481-922881A67A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0F416B-C026-B07C-02F3-A866722ED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3CC54D-5655-400A-814C-0E5E57F2A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383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B9C279-D48F-F25A-F30E-7CE995F13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1E9AC-B658-4C49-A626-982CC4C59B22}" type="datetime1">
              <a:rPr lang="en-GB" smtClean="0"/>
              <a:t>10/12/2024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5D7EC8-0E25-8634-0C7C-7FA8FD91E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B5D82-C174-47DB-B54F-58E052BD80F6}" type="slidenum">
              <a:rPr lang="en-GB" smtClean="0"/>
              <a:t>1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505090A-D6CE-9A4B-1750-A57A6A2DE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Robert KRISTIC</a:t>
            </a: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73E084-5804-DDE8-F242-51E3E2C1F46B}"/>
              </a:ext>
            </a:extLst>
          </p:cNvPr>
          <p:cNvSpPr txBox="1"/>
          <p:nvPr/>
        </p:nvSpPr>
        <p:spPr>
          <a:xfrm>
            <a:off x="2207489" y="260845"/>
            <a:ext cx="8709891" cy="430887"/>
          </a:xfrm>
          <a:prstGeom prst="rect">
            <a:avLst/>
          </a:prstGeom>
          <a:solidFill>
            <a:schemeClr val="bg2"/>
          </a:solidFill>
          <a:ln>
            <a:solidFill>
              <a:schemeClr val="tx1">
                <a:alpha val="98000"/>
              </a:schemeClr>
            </a:solidFill>
          </a:ln>
        </p:spPr>
        <p:txBody>
          <a:bodyPr wrap="square" rtlCol="0">
            <a:spAutoFit/>
          </a:bodyPr>
          <a:lstStyle/>
          <a:p>
            <a:pPr lvl="1" algn="ctr"/>
            <a:r>
              <a:rPr lang="de-DE" sz="2200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LHCb </a:t>
            </a:r>
            <a:r>
              <a:rPr lang="de-DE" sz="2200" b="1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ECal</a:t>
            </a:r>
            <a:r>
              <a:rPr lang="de-DE" sz="2200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– UPGRADE II</a:t>
            </a:r>
          </a:p>
        </p:txBody>
      </p:sp>
      <p:pic>
        <p:nvPicPr>
          <p:cNvPr id="2" name="Picture 1" descr="A multicolored structure with a balcony&#10;&#10;Description automatically generated with medium confidence">
            <a:extLst>
              <a:ext uri="{FF2B5EF4-FFF2-40B4-BE49-F238E27FC236}">
                <a16:creationId xmlns:a16="http://schemas.microsoft.com/office/drawing/2014/main" id="{A38756F3-B896-C1A8-8F11-2AF055C56C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69" t="5220" r="34062" b="7263"/>
          <a:stretch/>
        </p:blipFill>
        <p:spPr>
          <a:xfrm>
            <a:off x="2448917" y="775997"/>
            <a:ext cx="2945464" cy="5580353"/>
          </a:xfrm>
          <a:prstGeom prst="rect">
            <a:avLst/>
          </a:prstGeom>
        </p:spPr>
      </p:pic>
      <p:pic>
        <p:nvPicPr>
          <p:cNvPr id="9" name="Picture 8" descr="A multicolored structure with a balcony&#10;&#10;Description automatically generated with medium confidence">
            <a:extLst>
              <a:ext uri="{FF2B5EF4-FFF2-40B4-BE49-F238E27FC236}">
                <a16:creationId xmlns:a16="http://schemas.microsoft.com/office/drawing/2014/main" id="{C9206FAA-51AA-C435-3B5B-2D5067386C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69" t="5220" r="34062" b="7263"/>
          <a:stretch/>
        </p:blipFill>
        <p:spPr>
          <a:xfrm flipH="1">
            <a:off x="5268766" y="775997"/>
            <a:ext cx="2945464" cy="558035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E3D8522-800B-D73E-E71F-B8805290F6AB}"/>
              </a:ext>
            </a:extLst>
          </p:cNvPr>
          <p:cNvSpPr txBox="1"/>
          <p:nvPr/>
        </p:nvSpPr>
        <p:spPr>
          <a:xfrm>
            <a:off x="107476" y="2164624"/>
            <a:ext cx="1994374" cy="923330"/>
          </a:xfrm>
          <a:prstGeom prst="rect">
            <a:avLst/>
          </a:prstGeom>
          <a:solidFill>
            <a:schemeClr val="bg2"/>
          </a:solidFill>
          <a:ln>
            <a:solidFill>
              <a:schemeClr val="tx1">
                <a:alpha val="98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Inner</a:t>
            </a:r>
            <a:r>
              <a:rPr lang="de-DE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de-DE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</a:t>
            </a:r>
            <a:r>
              <a:rPr lang="de-DE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to </a:t>
            </a:r>
            <a:r>
              <a:rPr lang="de-DE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be</a:t>
            </a:r>
            <a:r>
              <a:rPr lang="de-DE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de-DE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changed</a:t>
            </a:r>
            <a:r>
              <a:rPr lang="de-DE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LS3/LS4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2A8A54-2724-F5C1-A09F-F13D492BEEE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8850"/>
          <a:stretch/>
        </p:blipFill>
        <p:spPr>
          <a:xfrm>
            <a:off x="9138839" y="1428750"/>
            <a:ext cx="2342580" cy="42159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9FE7DB8-C47C-B64A-E724-47093D2819ED}"/>
              </a:ext>
            </a:extLst>
          </p:cNvPr>
          <p:cNvSpPr txBox="1"/>
          <p:nvPr/>
        </p:nvSpPr>
        <p:spPr>
          <a:xfrm>
            <a:off x="9213376" y="5673825"/>
            <a:ext cx="1994374" cy="923330"/>
          </a:xfrm>
          <a:prstGeom prst="rect">
            <a:avLst/>
          </a:prstGeom>
          <a:solidFill>
            <a:schemeClr val="bg2"/>
          </a:solidFill>
          <a:ln>
            <a:solidFill>
              <a:schemeClr val="tx1">
                <a:alpha val="98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Tungsten Absorber </a:t>
            </a:r>
            <a:r>
              <a:rPr lang="de-DE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with</a:t>
            </a:r>
            <a:r>
              <a:rPr lang="de-DE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de-DE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scintillating</a:t>
            </a:r>
            <a:r>
              <a:rPr lang="de-DE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de-DE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Fibers</a:t>
            </a:r>
            <a:endParaRPr lang="de-DE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352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170D845-723B-8B40-3800-D9FB0F5D30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37CE1F-578B-332D-1D64-F72A2102F8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79"/>
            <a:ext cx="12192000" cy="6831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90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1CD96-2643-7459-805E-53990BD0DF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100" y="398463"/>
            <a:ext cx="9144000" cy="223837"/>
          </a:xfrm>
        </p:spPr>
        <p:txBody>
          <a:bodyPr>
            <a:noAutofit/>
          </a:bodyPr>
          <a:lstStyle/>
          <a:p>
            <a:r>
              <a:rPr lang="en-GB" sz="3200" b="0" i="1" u="sng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Material choice for </a:t>
            </a:r>
            <a:r>
              <a:rPr lang="en-GB" sz="3200" b="0" i="1" u="sng" strike="noStrike" dirty="0" err="1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Spacal</a:t>
            </a:r>
            <a:r>
              <a:rPr lang="en-GB" sz="3200" b="0" i="1" u="sng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 Lightguide &amp; Bundler </a:t>
            </a:r>
            <a:endParaRPr lang="en-GB" sz="3200" i="1" u="sng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23432D-BC54-B448-41F8-B0283700BE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75255"/>
            <a:ext cx="12192000" cy="4707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818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1CD96-2643-7459-805E-53990BD0DF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4950" y="45244"/>
            <a:ext cx="11722100" cy="528637"/>
          </a:xfrm>
        </p:spPr>
        <p:txBody>
          <a:bodyPr>
            <a:noAutofit/>
          </a:bodyPr>
          <a:lstStyle/>
          <a:p>
            <a:r>
              <a:rPr lang="en-GB" sz="3200" b="0" i="1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FDM				SLS				SLA</a:t>
            </a:r>
            <a:endParaRPr lang="en-GB" sz="3200" i="1" dirty="0"/>
          </a:p>
        </p:txBody>
      </p:sp>
      <p:pic>
        <p:nvPicPr>
          <p:cNvPr id="5" name="Picture 4" descr="Several different colored plastic parts&#10;&#10;Description automatically generated with medium confidence">
            <a:extLst>
              <a:ext uri="{FF2B5EF4-FFF2-40B4-BE49-F238E27FC236}">
                <a16:creationId xmlns:a16="http://schemas.microsoft.com/office/drawing/2014/main" id="{6B16E9C7-A430-093A-CE7D-0A531D2568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37" b="18061"/>
          <a:stretch/>
        </p:blipFill>
        <p:spPr>
          <a:xfrm>
            <a:off x="520700" y="766498"/>
            <a:ext cx="11134612" cy="5837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545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1CD96-2643-7459-805E-53990BD0DF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100" y="398463"/>
            <a:ext cx="11722100" cy="528637"/>
          </a:xfrm>
        </p:spPr>
        <p:txBody>
          <a:bodyPr>
            <a:noAutofit/>
          </a:bodyPr>
          <a:lstStyle/>
          <a:p>
            <a:r>
              <a:rPr lang="en-GB" sz="3200" b="0" i="1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FDM					SLS					SLA</a:t>
            </a:r>
            <a:endParaRPr lang="en-GB" sz="3200" i="1" dirty="0"/>
          </a:p>
        </p:txBody>
      </p:sp>
      <p:pic>
        <p:nvPicPr>
          <p:cNvPr id="4" name="Picture 3" descr="A close-up of a plastic container&#10;&#10;Description automatically generated">
            <a:extLst>
              <a:ext uri="{FF2B5EF4-FFF2-40B4-BE49-F238E27FC236}">
                <a16:creationId xmlns:a16="http://schemas.microsoft.com/office/drawing/2014/main" id="{3B029D99-8D7E-05EA-6742-64004872D4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4" b="23810"/>
          <a:stretch/>
        </p:blipFill>
        <p:spPr>
          <a:xfrm>
            <a:off x="165100" y="995362"/>
            <a:ext cx="3663223" cy="2590801"/>
          </a:xfrm>
          <a:prstGeom prst="rect">
            <a:avLst/>
          </a:prstGeom>
        </p:spPr>
      </p:pic>
      <p:pic>
        <p:nvPicPr>
          <p:cNvPr id="6" name="Picture 5" descr="Several cylindrical objects on a black surface&#10;&#10;Description automatically generated">
            <a:extLst>
              <a:ext uri="{FF2B5EF4-FFF2-40B4-BE49-F238E27FC236}">
                <a16:creationId xmlns:a16="http://schemas.microsoft.com/office/drawing/2014/main" id="{13B6C1BA-0489-B761-FDD6-3CF6B27131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 t="21296" r="6528" b="27963"/>
          <a:stretch/>
        </p:blipFill>
        <p:spPr>
          <a:xfrm>
            <a:off x="3802924" y="4856714"/>
            <a:ext cx="4229100" cy="1890332"/>
          </a:xfrm>
          <a:prstGeom prst="rect">
            <a:avLst/>
          </a:prstGeom>
        </p:spPr>
      </p:pic>
      <p:pic>
        <p:nvPicPr>
          <p:cNvPr id="8" name="Picture 7" descr="A white plastic box with holes&#10;&#10;Description automatically generated">
            <a:extLst>
              <a:ext uri="{FF2B5EF4-FFF2-40B4-BE49-F238E27FC236}">
                <a16:creationId xmlns:a16="http://schemas.microsoft.com/office/drawing/2014/main" id="{40EBCD22-8B57-DAA1-EA80-8B53F7520F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3" b="3232"/>
          <a:stretch/>
        </p:blipFill>
        <p:spPr>
          <a:xfrm>
            <a:off x="8191502" y="869872"/>
            <a:ext cx="3797299" cy="3152977"/>
          </a:xfrm>
          <a:prstGeom prst="rect">
            <a:avLst/>
          </a:prstGeom>
        </p:spPr>
      </p:pic>
      <p:pic>
        <p:nvPicPr>
          <p:cNvPr id="10" name="Picture 9" descr="Several white objects on a black background&#10;&#10;Description automatically generated">
            <a:extLst>
              <a:ext uri="{FF2B5EF4-FFF2-40B4-BE49-F238E27FC236}">
                <a16:creationId xmlns:a16="http://schemas.microsoft.com/office/drawing/2014/main" id="{C9D4597E-2F86-4139-ACFF-464956DE6E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72" t="10479" r="10853" b="15270"/>
          <a:stretch/>
        </p:blipFill>
        <p:spPr>
          <a:xfrm>
            <a:off x="8191502" y="4123941"/>
            <a:ext cx="3797299" cy="2611993"/>
          </a:xfrm>
          <a:prstGeom prst="rect">
            <a:avLst/>
          </a:prstGeom>
        </p:spPr>
      </p:pic>
      <p:pic>
        <p:nvPicPr>
          <p:cNvPr id="12" name="Picture 11" descr="A close-up of a plastic cylinder&#10;&#10;Description automatically generated">
            <a:extLst>
              <a:ext uri="{FF2B5EF4-FFF2-40B4-BE49-F238E27FC236}">
                <a16:creationId xmlns:a16="http://schemas.microsoft.com/office/drawing/2014/main" id="{9A2EE4D2-E215-9EF4-CD9A-2C5468BD75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50" t="35741" r="25200" b="31297"/>
          <a:stretch/>
        </p:blipFill>
        <p:spPr>
          <a:xfrm>
            <a:off x="406400" y="3667125"/>
            <a:ext cx="2730500" cy="1260546"/>
          </a:xfrm>
          <a:prstGeom prst="rect">
            <a:avLst/>
          </a:prstGeom>
        </p:spPr>
      </p:pic>
      <p:pic>
        <p:nvPicPr>
          <p:cNvPr id="14" name="Picture 13" descr="A close-up of several objects&#10;&#10;Description automatically generated">
            <a:extLst>
              <a:ext uri="{FF2B5EF4-FFF2-40B4-BE49-F238E27FC236}">
                <a16:creationId xmlns:a16="http://schemas.microsoft.com/office/drawing/2014/main" id="{7930C2BC-BC1A-17A9-7F6A-B2768FD916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12" t="32408" r="21250" b="25741"/>
          <a:stretch/>
        </p:blipFill>
        <p:spPr>
          <a:xfrm>
            <a:off x="406400" y="5030788"/>
            <a:ext cx="2730500" cy="1716258"/>
          </a:xfrm>
          <a:prstGeom prst="rect">
            <a:avLst/>
          </a:prstGeom>
        </p:spPr>
      </p:pic>
      <p:pic>
        <p:nvPicPr>
          <p:cNvPr id="16" name="Picture 15" descr="A black box with holes&#10;&#10;Description automatically generated">
            <a:extLst>
              <a:ext uri="{FF2B5EF4-FFF2-40B4-BE49-F238E27FC236}">
                <a16:creationId xmlns:a16="http://schemas.microsoft.com/office/drawing/2014/main" id="{6FF4103A-F8D9-DFEA-47C2-C01DE1391BA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2" t="2302" r="16003" b="8326"/>
          <a:stretch/>
        </p:blipFill>
        <p:spPr>
          <a:xfrm>
            <a:off x="3975098" y="858906"/>
            <a:ext cx="3911601" cy="3779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833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165DDB-D87B-8973-8DB7-5423E285EC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" y="673100"/>
            <a:ext cx="11861800" cy="60833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06CC6AA-4776-29D8-9C50-ED38711CEAF1}"/>
              </a:ext>
            </a:extLst>
          </p:cNvPr>
          <p:cNvSpPr txBox="1">
            <a:spLocks/>
          </p:cNvSpPr>
          <p:nvPr/>
        </p:nvSpPr>
        <p:spPr>
          <a:xfrm>
            <a:off x="266700" y="449263"/>
            <a:ext cx="9144000" cy="2238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i="1" u="sng" dirty="0"/>
              <a:t>ChatGPT comparison of different 3D processes</a:t>
            </a:r>
          </a:p>
        </p:txBody>
      </p:sp>
    </p:spTree>
    <p:extLst>
      <p:ext uri="{BB962C8B-B14F-4D97-AF65-F5344CB8AC3E}">
        <p14:creationId xmlns:p14="http://schemas.microsoft.com/office/powerpoint/2010/main" val="3177569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1CD96-2643-7459-805E-53990BD0DF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100" y="779463"/>
            <a:ext cx="9144000" cy="223837"/>
          </a:xfrm>
        </p:spPr>
        <p:txBody>
          <a:bodyPr>
            <a:noAutofit/>
          </a:bodyPr>
          <a:lstStyle/>
          <a:p>
            <a:r>
              <a:rPr lang="en-GB" sz="3200" i="1" u="sng" dirty="0"/>
              <a:t>ChatGPT comparison of different 3D processes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4DCE9A-90E8-0EE2-40E5-1322130049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457" y="1193800"/>
            <a:ext cx="11707086" cy="488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881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1CD96-2643-7459-805E-53990BD0DF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1600" y="163877"/>
            <a:ext cx="11734800" cy="584201"/>
          </a:xfrm>
        </p:spPr>
        <p:txBody>
          <a:bodyPr>
            <a:noAutofit/>
          </a:bodyPr>
          <a:lstStyle/>
          <a:p>
            <a:r>
              <a:rPr lang="en-GB" sz="3200" dirty="0"/>
              <a:t>Design ideas to keep wall thickness above 0.5mm: Bundler PB module</a:t>
            </a:r>
          </a:p>
        </p:txBody>
      </p:sp>
      <p:pic>
        <p:nvPicPr>
          <p:cNvPr id="6" name="Picture 5" descr="A different types of shapes and sizes of objects&#10;&#10;Description automatically generated with medium confidence">
            <a:extLst>
              <a:ext uri="{FF2B5EF4-FFF2-40B4-BE49-F238E27FC236}">
                <a16:creationId xmlns:a16="http://schemas.microsoft.com/office/drawing/2014/main" id="{15C3B96F-4FFE-91AA-8342-8C71C9845F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153" y="748078"/>
            <a:ext cx="7699048" cy="6109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3948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1CD96-2643-7459-805E-53990BD0DF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1600" y="163877"/>
            <a:ext cx="11734800" cy="584201"/>
          </a:xfrm>
        </p:spPr>
        <p:txBody>
          <a:bodyPr>
            <a:noAutofit/>
          </a:bodyPr>
          <a:lstStyle/>
          <a:p>
            <a:r>
              <a:rPr lang="en-GB" sz="3200" dirty="0"/>
              <a:t>Radiation test performed by Polymer lab CERN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5B49018-CD49-6845-D3BF-EBACB5841D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047" y="1080760"/>
            <a:ext cx="6839905" cy="469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488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20749</TotalTime>
  <Words>85</Words>
  <Application>Microsoft Office PowerPoint</Application>
  <PresentationFormat>Widescreen</PresentationFormat>
  <Paragraphs>13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Aptos</vt:lpstr>
      <vt:lpstr>Aptos Display</vt:lpstr>
      <vt:lpstr>Aptos Narrow</vt:lpstr>
      <vt:lpstr>Arial</vt:lpstr>
      <vt:lpstr>Office Theme</vt:lpstr>
      <vt:lpstr>PowerPoint Presentation</vt:lpstr>
      <vt:lpstr>PowerPoint Presentation</vt:lpstr>
      <vt:lpstr>Material choice for Spacal Lightguide &amp; Bundler </vt:lpstr>
      <vt:lpstr>FDM    SLS    SLA</vt:lpstr>
      <vt:lpstr>FDM     SLS     SLA</vt:lpstr>
      <vt:lpstr>PowerPoint Presentation</vt:lpstr>
      <vt:lpstr>ChatGPT comparison of different 3D processes</vt:lpstr>
      <vt:lpstr>Design ideas to keep wall thickness above 0.5mm: Bundler PB module</vt:lpstr>
      <vt:lpstr>Radiation test performed by Polymer lab CERN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Thomas Schneider</dc:creator>
  <cp:lastModifiedBy>Thomas Schneider</cp:lastModifiedBy>
  <cp:revision>9</cp:revision>
  <dcterms:created xsi:type="dcterms:W3CDTF">2024-10-23T07:42:11Z</dcterms:created>
  <dcterms:modified xsi:type="dcterms:W3CDTF">2024-12-10T08:52:48Z</dcterms:modified>
</cp:coreProperties>
</file>