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modernComment_124_5B29016F.xml" ContentType="application/vnd.ms-powerpoint.comments+xml"/>
  <Override PartName="/ppt/comments/modernComment_10B_30A6D4E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40"/>
  </p:notesMasterIdLst>
  <p:sldIdLst>
    <p:sldId id="256" r:id="rId2"/>
    <p:sldId id="258" r:id="rId3"/>
    <p:sldId id="264" r:id="rId4"/>
    <p:sldId id="268" r:id="rId5"/>
    <p:sldId id="292" r:id="rId6"/>
    <p:sldId id="265" r:id="rId7"/>
    <p:sldId id="266" r:id="rId8"/>
    <p:sldId id="267" r:id="rId9"/>
    <p:sldId id="260" r:id="rId10"/>
    <p:sldId id="272" r:id="rId11"/>
    <p:sldId id="277" r:id="rId12"/>
    <p:sldId id="280" r:id="rId13"/>
    <p:sldId id="271" r:id="rId14"/>
    <p:sldId id="281" r:id="rId15"/>
    <p:sldId id="294" r:id="rId16"/>
    <p:sldId id="284" r:id="rId17"/>
    <p:sldId id="295" r:id="rId18"/>
    <p:sldId id="297" r:id="rId19"/>
    <p:sldId id="261" r:id="rId20"/>
    <p:sldId id="299" r:id="rId21"/>
    <p:sldId id="300" r:id="rId22"/>
    <p:sldId id="288" r:id="rId23"/>
    <p:sldId id="289" r:id="rId24"/>
    <p:sldId id="301" r:id="rId25"/>
    <p:sldId id="262" r:id="rId26"/>
    <p:sldId id="290" r:id="rId27"/>
    <p:sldId id="302" r:id="rId28"/>
    <p:sldId id="273" r:id="rId29"/>
    <p:sldId id="270" r:id="rId30"/>
    <p:sldId id="269" r:id="rId31"/>
    <p:sldId id="274" r:id="rId32"/>
    <p:sldId id="275" r:id="rId33"/>
    <p:sldId id="276" r:id="rId34"/>
    <p:sldId id="278" r:id="rId35"/>
    <p:sldId id="279" r:id="rId36"/>
    <p:sldId id="296" r:id="rId37"/>
    <p:sldId id="298" r:id="rId38"/>
    <p:sldId id="293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8C6A225-0F42-7097-DB21-6B81F8CB1D98}" name="Gordon Watts" initials="GW" userId="3ca7d6dd59e1d914" providerId="Windows Live"/>
  <p188:author id="{95582667-6102-27E7-ED8E-01A166EB4B6B}" name="Guest User" initials="GU" userId="Guest User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9F0842-220A-4075-B326-D88612CB9DC7}" v="4" dt="2025-05-05T16:56:20.447"/>
    <p1510:client id="{5C6D549D-1C4D-4D88-80E4-2BEA8E810B21}" v="18" dt="2025-05-06T14:28:38.522"/>
    <p1510:client id="{A3E0F697-47F4-47E0-BF7D-485EDA15A829}" v="376" dt="2025-05-06T02:06:18.1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0" autoAdjust="0"/>
    <p:restoredTop sz="94660"/>
  </p:normalViewPr>
  <p:slideViewPr>
    <p:cSldViewPr snapToGrid="0">
      <p:cViewPr varScale="1">
        <p:scale>
          <a:sx n="91" d="100"/>
          <a:sy n="91" d="100"/>
        </p:scale>
        <p:origin x="150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-14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47" Type="http://schemas.microsoft.com/office/2018/10/relationships/authors" Target="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on Watts" userId="3ca7d6dd59e1d914" providerId="LiveId" clId="{5C6D549D-1C4D-4D88-80E4-2BEA8E810B21}"/>
    <pc:docChg chg="undo custSel addSld delSld modSld sldOrd">
      <pc:chgData name="Gordon Watts" userId="3ca7d6dd59e1d914" providerId="LiveId" clId="{5C6D549D-1C4D-4D88-80E4-2BEA8E810B21}" dt="2025-05-06T15:38:03.402" v="1081" actId="20577"/>
      <pc:docMkLst>
        <pc:docMk/>
      </pc:docMkLst>
      <pc:sldChg chg="del mod modShow">
        <pc:chgData name="Gordon Watts" userId="3ca7d6dd59e1d914" providerId="LiveId" clId="{5C6D549D-1C4D-4D88-80E4-2BEA8E810B21}" dt="2025-05-06T08:22:12.183" v="887" actId="47"/>
        <pc:sldMkLst>
          <pc:docMk/>
          <pc:sldMk cId="4225304575" sldId="257"/>
        </pc:sldMkLst>
      </pc:sldChg>
      <pc:sldChg chg="addSp modSp mod setBg">
        <pc:chgData name="Gordon Watts" userId="3ca7d6dd59e1d914" providerId="LiveId" clId="{5C6D549D-1C4D-4D88-80E4-2BEA8E810B21}" dt="2025-05-05T15:30:00.227" v="745" actId="26606"/>
        <pc:sldMkLst>
          <pc:docMk/>
          <pc:sldMk cId="986206142" sldId="260"/>
        </pc:sldMkLst>
        <pc:spChg chg="mod">
          <ac:chgData name="Gordon Watts" userId="3ca7d6dd59e1d914" providerId="LiveId" clId="{5C6D549D-1C4D-4D88-80E4-2BEA8E810B21}" dt="2025-05-05T15:30:00.227" v="745" actId="26606"/>
          <ac:spMkLst>
            <pc:docMk/>
            <pc:sldMk cId="986206142" sldId="260"/>
            <ac:spMk id="2" creationId="{2FA9E33F-18B1-EA43-39AF-16035CE90EAC}"/>
          </ac:spMkLst>
        </pc:spChg>
        <pc:spChg chg="mod">
          <ac:chgData name="Gordon Watts" userId="3ca7d6dd59e1d914" providerId="LiveId" clId="{5C6D549D-1C4D-4D88-80E4-2BEA8E810B21}" dt="2025-05-05T15:30:00.227" v="745" actId="26606"/>
          <ac:spMkLst>
            <pc:docMk/>
            <pc:sldMk cId="986206142" sldId="260"/>
            <ac:spMk id="3" creationId="{DB05F36B-74F7-1565-9AC6-AD093B851E88}"/>
          </ac:spMkLst>
        </pc:spChg>
        <pc:spChg chg="mod">
          <ac:chgData name="Gordon Watts" userId="3ca7d6dd59e1d914" providerId="LiveId" clId="{5C6D549D-1C4D-4D88-80E4-2BEA8E810B21}" dt="2025-05-05T15:30:00.227" v="745" actId="26606"/>
          <ac:spMkLst>
            <pc:docMk/>
            <pc:sldMk cId="986206142" sldId="260"/>
            <ac:spMk id="4" creationId="{B5E0CBDE-369D-40B4-1B3C-D2D8CA7F9D44}"/>
          </ac:spMkLst>
        </pc:spChg>
        <pc:spChg chg="mod">
          <ac:chgData name="Gordon Watts" userId="3ca7d6dd59e1d914" providerId="LiveId" clId="{5C6D549D-1C4D-4D88-80E4-2BEA8E810B21}" dt="2025-05-05T15:30:00.227" v="745" actId="26606"/>
          <ac:spMkLst>
            <pc:docMk/>
            <pc:sldMk cId="986206142" sldId="260"/>
            <ac:spMk id="5" creationId="{2D51A1F3-FB08-1E55-1C7C-5A1C55D4F939}"/>
          </ac:spMkLst>
        </pc:spChg>
        <pc:spChg chg="add">
          <ac:chgData name="Gordon Watts" userId="3ca7d6dd59e1d914" providerId="LiveId" clId="{5C6D549D-1C4D-4D88-80E4-2BEA8E810B21}" dt="2025-05-05T15:30:00.227" v="745" actId="26606"/>
          <ac:spMkLst>
            <pc:docMk/>
            <pc:sldMk cId="986206142" sldId="260"/>
            <ac:spMk id="2055" creationId="{71B2258F-86CA-4D4D-8270-BC05FCDEBFB3}"/>
          </ac:spMkLst>
        </pc:spChg>
        <pc:picChg chg="add mod ord">
          <ac:chgData name="Gordon Watts" userId="3ca7d6dd59e1d914" providerId="LiveId" clId="{5C6D549D-1C4D-4D88-80E4-2BEA8E810B21}" dt="2025-05-05T15:30:00.227" v="745" actId="26606"/>
          <ac:picMkLst>
            <pc:docMk/>
            <pc:sldMk cId="986206142" sldId="260"/>
            <ac:picMk id="2050" creationId="{2583B9C1-96B1-922D-EF6D-12916A46E1F9}"/>
          </ac:picMkLst>
        </pc:picChg>
      </pc:sldChg>
      <pc:sldChg chg="addSp delSp modSp new mod modClrScheme chgLayout">
        <pc:chgData name="Gordon Watts" userId="3ca7d6dd59e1d914" providerId="LiveId" clId="{5C6D549D-1C4D-4D88-80E4-2BEA8E810B21}" dt="2025-05-03T08:09:36.417" v="156" actId="20577"/>
        <pc:sldMkLst>
          <pc:docMk/>
          <pc:sldMk cId="3838818205" sldId="264"/>
        </pc:sldMkLst>
        <pc:spChg chg="add mod">
          <ac:chgData name="Gordon Watts" userId="3ca7d6dd59e1d914" providerId="LiveId" clId="{5C6D549D-1C4D-4D88-80E4-2BEA8E810B21}" dt="2025-05-03T08:08:36.886" v="77" actId="207"/>
          <ac:spMkLst>
            <pc:docMk/>
            <pc:sldMk cId="3838818205" sldId="264"/>
            <ac:spMk id="10" creationId="{AF549515-EEBE-77BC-50B1-D0E372E63034}"/>
          </ac:spMkLst>
        </pc:spChg>
        <pc:spChg chg="add mod">
          <ac:chgData name="Gordon Watts" userId="3ca7d6dd59e1d914" providerId="LiveId" clId="{5C6D549D-1C4D-4D88-80E4-2BEA8E810B21}" dt="2025-05-03T08:09:36.417" v="156" actId="20577"/>
          <ac:spMkLst>
            <pc:docMk/>
            <pc:sldMk cId="3838818205" sldId="264"/>
            <ac:spMk id="11" creationId="{BBE1357F-E8A6-A5CC-B4D6-7A5BE92581F6}"/>
          </ac:spMkLst>
        </pc:spChg>
      </pc:sldChg>
      <pc:sldChg chg="modSp mod">
        <pc:chgData name="Gordon Watts" userId="3ca7d6dd59e1d914" providerId="LiveId" clId="{5C6D549D-1C4D-4D88-80E4-2BEA8E810B21}" dt="2025-05-06T14:21:34.273" v="1002" actId="113"/>
        <pc:sldMkLst>
          <pc:docMk/>
          <pc:sldMk cId="2389137131" sldId="265"/>
        </pc:sldMkLst>
        <pc:spChg chg="mod">
          <ac:chgData name="Gordon Watts" userId="3ca7d6dd59e1d914" providerId="LiveId" clId="{5C6D549D-1C4D-4D88-80E4-2BEA8E810B21}" dt="2025-05-06T14:21:34.273" v="1002" actId="113"/>
          <ac:spMkLst>
            <pc:docMk/>
            <pc:sldMk cId="2389137131" sldId="265"/>
            <ac:spMk id="2" creationId="{643A9754-9841-4A04-137A-94DDFC68C866}"/>
          </ac:spMkLst>
        </pc:spChg>
      </pc:sldChg>
      <pc:sldChg chg="modSp mod">
        <pc:chgData name="Gordon Watts" userId="3ca7d6dd59e1d914" providerId="LiveId" clId="{5C6D549D-1C4D-4D88-80E4-2BEA8E810B21}" dt="2025-05-06T14:18:47.483" v="981" actId="20577"/>
        <pc:sldMkLst>
          <pc:docMk/>
          <pc:sldMk cId="950844593" sldId="266"/>
        </pc:sldMkLst>
        <pc:spChg chg="mod">
          <ac:chgData name="Gordon Watts" userId="3ca7d6dd59e1d914" providerId="LiveId" clId="{5C6D549D-1C4D-4D88-80E4-2BEA8E810B21}" dt="2025-05-06T14:18:47.483" v="981" actId="20577"/>
          <ac:spMkLst>
            <pc:docMk/>
            <pc:sldMk cId="950844593" sldId="266"/>
            <ac:spMk id="2" creationId="{E69891EB-3219-228A-C3E2-B4F7864610EB}"/>
          </ac:spMkLst>
        </pc:spChg>
      </pc:sldChg>
      <pc:sldChg chg="modSp mod">
        <pc:chgData name="Gordon Watts" userId="3ca7d6dd59e1d914" providerId="LiveId" clId="{5C6D549D-1C4D-4D88-80E4-2BEA8E810B21}" dt="2025-05-06T14:22:20.868" v="1004" actId="207"/>
        <pc:sldMkLst>
          <pc:docMk/>
          <pc:sldMk cId="51014990" sldId="267"/>
        </pc:sldMkLst>
        <pc:spChg chg="mod">
          <ac:chgData name="Gordon Watts" userId="3ca7d6dd59e1d914" providerId="LiveId" clId="{5C6D549D-1C4D-4D88-80E4-2BEA8E810B21}" dt="2025-05-06T14:22:20.868" v="1004" actId="207"/>
          <ac:spMkLst>
            <pc:docMk/>
            <pc:sldMk cId="51014990" sldId="267"/>
            <ac:spMk id="2" creationId="{46D565AD-DDE1-A259-DBD1-31F84DBF5A52}"/>
          </ac:spMkLst>
        </pc:spChg>
      </pc:sldChg>
      <pc:sldChg chg="modSp mod ord">
        <pc:chgData name="Gordon Watts" userId="3ca7d6dd59e1d914" providerId="LiveId" clId="{5C6D549D-1C4D-4D88-80E4-2BEA8E810B21}" dt="2025-05-06T14:22:45.884" v="1006"/>
        <pc:sldMkLst>
          <pc:docMk/>
          <pc:sldMk cId="40097679" sldId="269"/>
        </pc:sldMkLst>
        <pc:spChg chg="mod">
          <ac:chgData name="Gordon Watts" userId="3ca7d6dd59e1d914" providerId="LiveId" clId="{5C6D549D-1C4D-4D88-80E4-2BEA8E810B21}" dt="2025-05-06T14:19:15.333" v="988" actId="20577"/>
          <ac:spMkLst>
            <pc:docMk/>
            <pc:sldMk cId="40097679" sldId="269"/>
            <ac:spMk id="4" creationId="{3FFE37B9-9461-A3B9-BA20-3497DC8C1DA4}"/>
          </ac:spMkLst>
        </pc:spChg>
      </pc:sldChg>
      <pc:sldChg chg="modSp ord">
        <pc:chgData name="Gordon Watts" userId="3ca7d6dd59e1d914" providerId="LiveId" clId="{5C6D549D-1C4D-4D88-80E4-2BEA8E810B21}" dt="2025-05-06T14:20:31.919" v="990"/>
        <pc:sldMkLst>
          <pc:docMk/>
          <pc:sldMk cId="1427963275" sldId="270"/>
        </pc:sldMkLst>
        <pc:picChg chg="mod">
          <ac:chgData name="Gordon Watts" userId="3ca7d6dd59e1d914" providerId="LiveId" clId="{5C6D549D-1C4D-4D88-80E4-2BEA8E810B21}" dt="2025-05-06T14:16:28.780" v="889" actId="14100"/>
          <ac:picMkLst>
            <pc:docMk/>
            <pc:sldMk cId="1427963275" sldId="270"/>
            <ac:picMk id="1026" creationId="{5FFF782E-7277-60B0-F6CD-DAC67FD21CAE}"/>
          </ac:picMkLst>
        </pc:picChg>
      </pc:sldChg>
      <pc:sldChg chg="ord">
        <pc:chgData name="Gordon Watts" userId="3ca7d6dd59e1d914" providerId="LiveId" clId="{5C6D549D-1C4D-4D88-80E4-2BEA8E810B21}" dt="2025-05-06T08:17:10.491" v="783"/>
        <pc:sldMkLst>
          <pc:docMk/>
          <pc:sldMk cId="1868549409" sldId="273"/>
        </pc:sldMkLst>
      </pc:sldChg>
      <pc:sldChg chg="ord">
        <pc:chgData name="Gordon Watts" userId="3ca7d6dd59e1d914" providerId="LiveId" clId="{5C6D549D-1C4D-4D88-80E4-2BEA8E810B21}" dt="2025-05-06T14:23:15.386" v="1008"/>
        <pc:sldMkLst>
          <pc:docMk/>
          <pc:sldMk cId="3533061112" sldId="274"/>
        </pc:sldMkLst>
      </pc:sldChg>
      <pc:sldChg chg="ord">
        <pc:chgData name="Gordon Watts" userId="3ca7d6dd59e1d914" providerId="LiveId" clId="{5C6D549D-1C4D-4D88-80E4-2BEA8E810B21}" dt="2025-05-06T14:23:15.386" v="1008"/>
        <pc:sldMkLst>
          <pc:docMk/>
          <pc:sldMk cId="3807814724" sldId="275"/>
        </pc:sldMkLst>
      </pc:sldChg>
      <pc:sldChg chg="ord">
        <pc:chgData name="Gordon Watts" userId="3ca7d6dd59e1d914" providerId="LiveId" clId="{5C6D549D-1C4D-4D88-80E4-2BEA8E810B21}" dt="2025-05-06T14:23:15.386" v="1008"/>
        <pc:sldMkLst>
          <pc:docMk/>
          <pc:sldMk cId="2265002854" sldId="276"/>
        </pc:sldMkLst>
      </pc:sldChg>
      <pc:sldChg chg="modSp mod">
        <pc:chgData name="Gordon Watts" userId="3ca7d6dd59e1d914" providerId="LiveId" clId="{5C6D549D-1C4D-4D88-80E4-2BEA8E810B21}" dt="2025-05-06T08:18:20.362" v="792" actId="20577"/>
        <pc:sldMkLst>
          <pc:docMk/>
          <pc:sldMk cId="1697767632" sldId="277"/>
        </pc:sldMkLst>
        <pc:spChg chg="mod">
          <ac:chgData name="Gordon Watts" userId="3ca7d6dd59e1d914" providerId="LiveId" clId="{5C6D549D-1C4D-4D88-80E4-2BEA8E810B21}" dt="2025-05-06T08:18:20.362" v="792" actId="20577"/>
          <ac:spMkLst>
            <pc:docMk/>
            <pc:sldMk cId="1697767632" sldId="277"/>
            <ac:spMk id="2" creationId="{986FFC55-3E53-4E68-FBC5-1B7A60DA407C}"/>
          </ac:spMkLst>
        </pc:spChg>
      </pc:sldChg>
      <pc:sldChg chg="ord">
        <pc:chgData name="Gordon Watts" userId="3ca7d6dd59e1d914" providerId="LiveId" clId="{5C6D549D-1C4D-4D88-80E4-2BEA8E810B21}" dt="2025-05-06T14:23:15.386" v="1008"/>
        <pc:sldMkLst>
          <pc:docMk/>
          <pc:sldMk cId="847840917" sldId="278"/>
        </pc:sldMkLst>
      </pc:sldChg>
      <pc:sldChg chg="ord">
        <pc:chgData name="Gordon Watts" userId="3ca7d6dd59e1d914" providerId="LiveId" clId="{5C6D549D-1C4D-4D88-80E4-2BEA8E810B21}" dt="2025-05-06T14:23:30.070" v="1010"/>
        <pc:sldMkLst>
          <pc:docMk/>
          <pc:sldMk cId="1003244228" sldId="279"/>
        </pc:sldMkLst>
      </pc:sldChg>
      <pc:sldChg chg="modSp mod">
        <pc:chgData name="Gordon Watts" userId="3ca7d6dd59e1d914" providerId="LiveId" clId="{5C6D549D-1C4D-4D88-80E4-2BEA8E810B21}" dt="2025-05-06T14:29:13.505" v="1066" actId="20577"/>
        <pc:sldMkLst>
          <pc:docMk/>
          <pc:sldMk cId="2908327527" sldId="288"/>
        </pc:sldMkLst>
        <pc:spChg chg="mod">
          <ac:chgData name="Gordon Watts" userId="3ca7d6dd59e1d914" providerId="LiveId" clId="{5C6D549D-1C4D-4D88-80E4-2BEA8E810B21}" dt="2025-05-06T14:29:13.505" v="1066" actId="20577"/>
          <ac:spMkLst>
            <pc:docMk/>
            <pc:sldMk cId="2908327527" sldId="288"/>
            <ac:spMk id="2" creationId="{B7367750-5D3E-5169-A6C7-3FE7B9613324}"/>
          </ac:spMkLst>
        </pc:spChg>
      </pc:sldChg>
      <pc:sldChg chg="modSp mod">
        <pc:chgData name="Gordon Watts" userId="3ca7d6dd59e1d914" providerId="LiveId" clId="{5C6D549D-1C4D-4D88-80E4-2BEA8E810B21}" dt="2025-05-06T08:22:01.931" v="886" actId="20577"/>
        <pc:sldMkLst>
          <pc:docMk/>
          <pc:sldMk cId="2669731632" sldId="290"/>
        </pc:sldMkLst>
        <pc:spChg chg="mod">
          <ac:chgData name="Gordon Watts" userId="3ca7d6dd59e1d914" providerId="LiveId" clId="{5C6D549D-1C4D-4D88-80E4-2BEA8E810B21}" dt="2025-05-06T08:22:01.931" v="886" actId="20577"/>
          <ac:spMkLst>
            <pc:docMk/>
            <pc:sldMk cId="2669731632" sldId="290"/>
            <ac:spMk id="3" creationId="{056F56DF-D9B1-6BDA-C53F-E1794C474A97}"/>
          </ac:spMkLst>
        </pc:spChg>
        <pc:spChg chg="mod">
          <ac:chgData name="Gordon Watts" userId="3ca7d6dd59e1d914" providerId="LiveId" clId="{5C6D549D-1C4D-4D88-80E4-2BEA8E810B21}" dt="2025-05-06T08:21:30.135" v="881" actId="20577"/>
          <ac:spMkLst>
            <pc:docMk/>
            <pc:sldMk cId="2669731632" sldId="290"/>
            <ac:spMk id="8" creationId="{38A87F21-15B9-DA5F-1D9E-08F38DAF3B3D}"/>
          </ac:spMkLst>
        </pc:spChg>
      </pc:sldChg>
      <pc:sldChg chg="modSp mod">
        <pc:chgData name="Gordon Watts" userId="3ca7d6dd59e1d914" providerId="LiveId" clId="{5C6D549D-1C4D-4D88-80E4-2BEA8E810B21}" dt="2025-05-06T14:17:11.065" v="963" actId="20577"/>
        <pc:sldMkLst>
          <pc:docMk/>
          <pc:sldMk cId="1529413999" sldId="292"/>
        </pc:sldMkLst>
        <pc:spChg chg="mod">
          <ac:chgData name="Gordon Watts" userId="3ca7d6dd59e1d914" providerId="LiveId" clId="{5C6D549D-1C4D-4D88-80E4-2BEA8E810B21}" dt="2025-05-06T14:17:11.065" v="963" actId="20577"/>
          <ac:spMkLst>
            <pc:docMk/>
            <pc:sldMk cId="1529413999" sldId="292"/>
            <ac:spMk id="6" creationId="{2319101D-A12D-835C-FDD6-3A5BD7CC9AAE}"/>
          </ac:spMkLst>
        </pc:spChg>
      </pc:sldChg>
      <pc:sldChg chg="addSp delSp modSp mod ord">
        <pc:chgData name="Gordon Watts" userId="3ca7d6dd59e1d914" providerId="LiveId" clId="{5C6D549D-1C4D-4D88-80E4-2BEA8E810B21}" dt="2025-05-06T14:28:30.690" v="1022"/>
        <pc:sldMkLst>
          <pc:docMk/>
          <pc:sldMk cId="1731183808" sldId="293"/>
        </pc:sldMkLst>
        <pc:spChg chg="add del mod ord">
          <ac:chgData name="Gordon Watts" userId="3ca7d6dd59e1d914" providerId="LiveId" clId="{5C6D549D-1C4D-4D88-80E4-2BEA8E810B21}" dt="2025-05-05T14:41:10.956" v="169" actId="478"/>
          <ac:spMkLst>
            <pc:docMk/>
            <pc:sldMk cId="1731183808" sldId="293"/>
            <ac:spMk id="7" creationId="{1D533E8B-72F8-393E-78A3-0AE56DF3273A}"/>
          </ac:spMkLst>
        </pc:spChg>
        <pc:spChg chg="add mod">
          <ac:chgData name="Gordon Watts" userId="3ca7d6dd59e1d914" providerId="LiveId" clId="{5C6D549D-1C4D-4D88-80E4-2BEA8E810B21}" dt="2025-05-05T15:25:19.476" v="743" actId="1076"/>
          <ac:spMkLst>
            <pc:docMk/>
            <pc:sldMk cId="1731183808" sldId="293"/>
            <ac:spMk id="8" creationId="{DF94340B-CBC9-3437-58A6-B14D575B491A}"/>
          </ac:spMkLst>
        </pc:spChg>
        <pc:spChg chg="add mod">
          <ac:chgData name="Gordon Watts" userId="3ca7d6dd59e1d914" providerId="LiveId" clId="{5C6D549D-1C4D-4D88-80E4-2BEA8E810B21}" dt="2025-05-05T14:57:01.248" v="578" actId="20577"/>
          <ac:spMkLst>
            <pc:docMk/>
            <pc:sldMk cId="1731183808" sldId="293"/>
            <ac:spMk id="9" creationId="{2563D4BE-60E8-33DD-BA71-646F875F2E7F}"/>
          </ac:spMkLst>
        </pc:spChg>
        <pc:picChg chg="add del mod">
          <ac:chgData name="Gordon Watts" userId="3ca7d6dd59e1d914" providerId="LiveId" clId="{5C6D549D-1C4D-4D88-80E4-2BEA8E810B21}" dt="2025-05-05T14:41:09.314" v="168" actId="478"/>
          <ac:picMkLst>
            <pc:docMk/>
            <pc:sldMk cId="1731183808" sldId="293"/>
            <ac:picMk id="6" creationId="{332C474B-092E-0D51-B729-8EABF622C897}"/>
          </ac:picMkLst>
        </pc:picChg>
        <pc:picChg chg="add mod">
          <ac:chgData name="Gordon Watts" userId="3ca7d6dd59e1d914" providerId="LiveId" clId="{5C6D549D-1C4D-4D88-80E4-2BEA8E810B21}" dt="2025-05-05T14:57:08.665" v="580" actId="1076"/>
          <ac:picMkLst>
            <pc:docMk/>
            <pc:sldMk cId="1731183808" sldId="293"/>
            <ac:picMk id="1026" creationId="{6B00A921-DF39-7EEC-F814-2039FC7BC468}"/>
          </ac:picMkLst>
        </pc:picChg>
        <pc:cxnChg chg="add mod">
          <ac:chgData name="Gordon Watts" userId="3ca7d6dd59e1d914" providerId="LiveId" clId="{5C6D549D-1C4D-4D88-80E4-2BEA8E810B21}" dt="2025-05-05T14:57:23.753" v="581" actId="11529"/>
          <ac:cxnSpMkLst>
            <pc:docMk/>
            <pc:sldMk cId="1731183808" sldId="293"/>
            <ac:cxnSpMk id="11" creationId="{B2FDD7AB-FBFC-4C2E-3EBB-7C8F685F0328}"/>
          </ac:cxnSpMkLst>
        </pc:cxnChg>
      </pc:sldChg>
      <pc:sldChg chg="modSp mod">
        <pc:chgData name="Gordon Watts" userId="3ca7d6dd59e1d914" providerId="LiveId" clId="{5C6D549D-1C4D-4D88-80E4-2BEA8E810B21}" dt="2025-05-06T08:18:47.462" v="803" actId="20577"/>
        <pc:sldMkLst>
          <pc:docMk/>
          <pc:sldMk cId="2684313464" sldId="294"/>
        </pc:sldMkLst>
        <pc:spChg chg="mod">
          <ac:chgData name="Gordon Watts" userId="3ca7d6dd59e1d914" providerId="LiveId" clId="{5C6D549D-1C4D-4D88-80E4-2BEA8E810B21}" dt="2025-05-06T08:18:47.462" v="803" actId="20577"/>
          <ac:spMkLst>
            <pc:docMk/>
            <pc:sldMk cId="2684313464" sldId="294"/>
            <ac:spMk id="7" creationId="{C3B16F3D-B1CA-AC07-9139-98AF51AB5D47}"/>
          </ac:spMkLst>
        </pc:spChg>
      </pc:sldChg>
      <pc:sldChg chg="modSp mod">
        <pc:chgData name="Gordon Watts" userId="3ca7d6dd59e1d914" providerId="LiveId" clId="{5C6D549D-1C4D-4D88-80E4-2BEA8E810B21}" dt="2025-05-06T08:19:04.171" v="815" actId="20577"/>
        <pc:sldMkLst>
          <pc:docMk/>
          <pc:sldMk cId="4218833514" sldId="295"/>
        </pc:sldMkLst>
        <pc:spChg chg="mod">
          <ac:chgData name="Gordon Watts" userId="3ca7d6dd59e1d914" providerId="LiveId" clId="{5C6D549D-1C4D-4D88-80E4-2BEA8E810B21}" dt="2025-05-06T08:19:04.171" v="815" actId="20577"/>
          <ac:spMkLst>
            <pc:docMk/>
            <pc:sldMk cId="4218833514" sldId="295"/>
            <ac:spMk id="16" creationId="{51B48E6D-DC56-6867-8928-945D7B0EDBBA}"/>
          </ac:spMkLst>
        </pc:spChg>
      </pc:sldChg>
      <pc:sldChg chg="ord">
        <pc:chgData name="Gordon Watts" userId="3ca7d6dd59e1d914" providerId="LiveId" clId="{5C6D549D-1C4D-4D88-80E4-2BEA8E810B21}" dt="2025-05-06T14:24:35.859" v="1012"/>
        <pc:sldMkLst>
          <pc:docMk/>
          <pc:sldMk cId="3799525538" sldId="296"/>
        </pc:sldMkLst>
      </pc:sldChg>
      <pc:sldChg chg="modSp mod">
        <pc:chgData name="Gordon Watts" userId="3ca7d6dd59e1d914" providerId="LiveId" clId="{5C6D549D-1C4D-4D88-80E4-2BEA8E810B21}" dt="2025-05-06T08:19:35.628" v="822" actId="20577"/>
        <pc:sldMkLst>
          <pc:docMk/>
          <pc:sldMk cId="3046860195" sldId="297"/>
        </pc:sldMkLst>
        <pc:spChg chg="mod">
          <ac:chgData name="Gordon Watts" userId="3ca7d6dd59e1d914" providerId="LiveId" clId="{5C6D549D-1C4D-4D88-80E4-2BEA8E810B21}" dt="2025-05-06T08:19:35.628" v="822" actId="20577"/>
          <ac:spMkLst>
            <pc:docMk/>
            <pc:sldMk cId="3046860195" sldId="297"/>
            <ac:spMk id="6" creationId="{B902BA83-DCCF-56A7-E67D-952DA108C45E}"/>
          </ac:spMkLst>
        </pc:spChg>
      </pc:sldChg>
      <pc:sldChg chg="ord">
        <pc:chgData name="Gordon Watts" userId="3ca7d6dd59e1d914" providerId="LiveId" clId="{5C6D549D-1C4D-4D88-80E4-2BEA8E810B21}" dt="2025-05-06T14:24:50.326" v="1014"/>
        <pc:sldMkLst>
          <pc:docMk/>
          <pc:sldMk cId="2844346433" sldId="298"/>
        </pc:sldMkLst>
      </pc:sldChg>
      <pc:sldChg chg="modSp mod">
        <pc:chgData name="Gordon Watts" userId="3ca7d6dd59e1d914" providerId="LiveId" clId="{5C6D549D-1C4D-4D88-80E4-2BEA8E810B21}" dt="2025-05-06T08:20:35.053" v="828" actId="20577"/>
        <pc:sldMkLst>
          <pc:docMk/>
          <pc:sldMk cId="4168256449" sldId="299"/>
        </pc:sldMkLst>
        <pc:spChg chg="mod">
          <ac:chgData name="Gordon Watts" userId="3ca7d6dd59e1d914" providerId="LiveId" clId="{5C6D549D-1C4D-4D88-80E4-2BEA8E810B21}" dt="2025-05-06T08:20:35.053" v="828" actId="20577"/>
          <ac:spMkLst>
            <pc:docMk/>
            <pc:sldMk cId="4168256449" sldId="299"/>
            <ac:spMk id="6" creationId="{A378D067-FA4C-57F2-79B3-EE7728A44C37}"/>
          </ac:spMkLst>
        </pc:spChg>
      </pc:sldChg>
      <pc:sldChg chg="addSp modSp mod">
        <pc:chgData name="Gordon Watts" userId="3ca7d6dd59e1d914" providerId="LiveId" clId="{5C6D549D-1C4D-4D88-80E4-2BEA8E810B21}" dt="2025-05-06T14:28:49.871" v="1048" actId="1076"/>
        <pc:sldMkLst>
          <pc:docMk/>
          <pc:sldMk cId="3007264953" sldId="300"/>
        </pc:sldMkLst>
        <pc:spChg chg="add mod">
          <ac:chgData name="Gordon Watts" userId="3ca7d6dd59e1d914" providerId="LiveId" clId="{5C6D549D-1C4D-4D88-80E4-2BEA8E810B21}" dt="2025-05-06T14:28:49.871" v="1048" actId="1076"/>
          <ac:spMkLst>
            <pc:docMk/>
            <pc:sldMk cId="3007264953" sldId="300"/>
            <ac:spMk id="8" creationId="{B7C4B037-37CA-DBFC-C5E0-89C970E32603}"/>
          </ac:spMkLst>
        </pc:spChg>
      </pc:sldChg>
      <pc:sldChg chg="modSp mod ord">
        <pc:chgData name="Gordon Watts" userId="3ca7d6dd59e1d914" providerId="LiveId" clId="{5C6D549D-1C4D-4D88-80E4-2BEA8E810B21}" dt="2025-05-06T15:38:03.402" v="1081" actId="20577"/>
        <pc:sldMkLst>
          <pc:docMk/>
          <pc:sldMk cId="3330257295" sldId="301"/>
        </pc:sldMkLst>
        <pc:spChg chg="mod">
          <ac:chgData name="Gordon Watts" userId="3ca7d6dd59e1d914" providerId="LiveId" clId="{5C6D549D-1C4D-4D88-80E4-2BEA8E810B21}" dt="2025-05-06T15:38:03.402" v="1081" actId="20577"/>
          <ac:spMkLst>
            <pc:docMk/>
            <pc:sldMk cId="3330257295" sldId="301"/>
            <ac:spMk id="2" creationId="{7472EF70-751C-AD47-8B6B-9BCBCA50D42E}"/>
          </ac:spMkLst>
        </pc:spChg>
      </pc:sldChg>
      <pc:sldChg chg="addSp delSp modSp new mod setBg modClrScheme chgLayout">
        <pc:chgData name="Gordon Watts" userId="3ca7d6dd59e1d914" providerId="LiveId" clId="{5C6D549D-1C4D-4D88-80E4-2BEA8E810B21}" dt="2025-05-06T14:26:27.295" v="1020" actId="962"/>
        <pc:sldMkLst>
          <pc:docMk/>
          <pc:sldMk cId="3377628380" sldId="302"/>
        </pc:sldMkLst>
        <pc:spChg chg="del mod ord">
          <ac:chgData name="Gordon Watts" userId="3ca7d6dd59e1d914" providerId="LiveId" clId="{5C6D549D-1C4D-4D88-80E4-2BEA8E810B21}" dt="2025-05-06T14:20:43.530" v="992" actId="700"/>
          <ac:spMkLst>
            <pc:docMk/>
            <pc:sldMk cId="3377628380" sldId="302"/>
            <ac:spMk id="2" creationId="{238B4438-BB6A-E4DA-9CBC-3665BC795B01}"/>
          </ac:spMkLst>
        </pc:spChg>
        <pc:spChg chg="del mod ord">
          <ac:chgData name="Gordon Watts" userId="3ca7d6dd59e1d914" providerId="LiveId" clId="{5C6D549D-1C4D-4D88-80E4-2BEA8E810B21}" dt="2025-05-06T14:20:43.530" v="992" actId="700"/>
          <ac:spMkLst>
            <pc:docMk/>
            <pc:sldMk cId="3377628380" sldId="302"/>
            <ac:spMk id="3" creationId="{2E6C9D2A-DA23-E290-0B34-B107462C452F}"/>
          </ac:spMkLst>
        </pc:spChg>
        <pc:spChg chg="del">
          <ac:chgData name="Gordon Watts" userId="3ca7d6dd59e1d914" providerId="LiveId" clId="{5C6D549D-1C4D-4D88-80E4-2BEA8E810B21}" dt="2025-05-06T14:20:43.530" v="992" actId="700"/>
          <ac:spMkLst>
            <pc:docMk/>
            <pc:sldMk cId="3377628380" sldId="302"/>
            <ac:spMk id="4" creationId="{DC32C5D8-9407-C3C8-8659-F20F9363F12A}"/>
          </ac:spMkLst>
        </pc:spChg>
        <pc:spChg chg="mod ord">
          <ac:chgData name="Gordon Watts" userId="3ca7d6dd59e1d914" providerId="LiveId" clId="{5C6D549D-1C4D-4D88-80E4-2BEA8E810B21}" dt="2025-05-06T14:26:25.198" v="1018" actId="26606"/>
          <ac:spMkLst>
            <pc:docMk/>
            <pc:sldMk cId="3377628380" sldId="302"/>
            <ac:spMk id="5" creationId="{4B0F665D-80FC-04D2-1FC9-1E6A65BA85E6}"/>
          </ac:spMkLst>
        </pc:spChg>
        <pc:spChg chg="mod ord">
          <ac:chgData name="Gordon Watts" userId="3ca7d6dd59e1d914" providerId="LiveId" clId="{5C6D549D-1C4D-4D88-80E4-2BEA8E810B21}" dt="2025-05-06T14:26:25.198" v="1018" actId="26606"/>
          <ac:spMkLst>
            <pc:docMk/>
            <pc:sldMk cId="3377628380" sldId="302"/>
            <ac:spMk id="6" creationId="{5B173A87-F436-2D0A-4E02-618199604FAD}"/>
          </ac:spMkLst>
        </pc:spChg>
        <pc:spChg chg="add del mod ord">
          <ac:chgData name="Gordon Watts" userId="3ca7d6dd59e1d914" providerId="LiveId" clId="{5C6D549D-1C4D-4D88-80E4-2BEA8E810B21}" dt="2025-05-06T14:20:45.391" v="993" actId="700"/>
          <ac:spMkLst>
            <pc:docMk/>
            <pc:sldMk cId="3377628380" sldId="302"/>
            <ac:spMk id="7" creationId="{0A3D1ED6-DA04-C6A5-6480-8FD89BD87A21}"/>
          </ac:spMkLst>
        </pc:spChg>
        <pc:spChg chg="add del mod ord">
          <ac:chgData name="Gordon Watts" userId="3ca7d6dd59e1d914" providerId="LiveId" clId="{5C6D549D-1C4D-4D88-80E4-2BEA8E810B21}" dt="2025-05-06T14:20:45.391" v="993" actId="700"/>
          <ac:spMkLst>
            <pc:docMk/>
            <pc:sldMk cId="3377628380" sldId="302"/>
            <ac:spMk id="8" creationId="{80A7C5A5-AF56-681B-7A6A-0C7AA62C4D2A}"/>
          </ac:spMkLst>
        </pc:spChg>
        <pc:spChg chg="add mod ord">
          <ac:chgData name="Gordon Watts" userId="3ca7d6dd59e1d914" providerId="LiveId" clId="{5C6D549D-1C4D-4D88-80E4-2BEA8E810B21}" dt="2025-05-06T14:26:25.198" v="1018" actId="26606"/>
          <ac:spMkLst>
            <pc:docMk/>
            <pc:sldMk cId="3377628380" sldId="302"/>
            <ac:spMk id="9" creationId="{15C23D24-693B-9D45-2792-24CF2974613D}"/>
          </ac:spMkLst>
        </pc:spChg>
        <pc:spChg chg="add mod ord">
          <ac:chgData name="Gordon Watts" userId="3ca7d6dd59e1d914" providerId="LiveId" clId="{5C6D549D-1C4D-4D88-80E4-2BEA8E810B21}" dt="2025-05-06T14:26:25.198" v="1018" actId="26606"/>
          <ac:spMkLst>
            <pc:docMk/>
            <pc:sldMk cId="3377628380" sldId="302"/>
            <ac:spMk id="10" creationId="{474949BC-EF22-AB99-84CF-E98E41A972A2}"/>
          </ac:spMkLst>
        </pc:spChg>
        <pc:spChg chg="add">
          <ac:chgData name="Gordon Watts" userId="3ca7d6dd59e1d914" providerId="LiveId" clId="{5C6D549D-1C4D-4D88-80E4-2BEA8E810B21}" dt="2025-05-06T14:26:25.198" v="1018" actId="26606"/>
          <ac:spMkLst>
            <pc:docMk/>
            <pc:sldMk cId="3377628380" sldId="302"/>
            <ac:spMk id="1031" creationId="{71B2258F-86CA-4D4D-8270-BC05FCDEBFB3}"/>
          </ac:spMkLst>
        </pc:spChg>
        <pc:picChg chg="add mod ord">
          <ac:chgData name="Gordon Watts" userId="3ca7d6dd59e1d914" providerId="LiveId" clId="{5C6D549D-1C4D-4D88-80E4-2BEA8E810B21}" dt="2025-05-06T14:26:27.295" v="1020" actId="962"/>
          <ac:picMkLst>
            <pc:docMk/>
            <pc:sldMk cId="3377628380" sldId="302"/>
            <ac:picMk id="1026" creationId="{96919B45-9EA9-87A4-064B-75FFCA814F19}"/>
          </ac:picMkLst>
        </pc:picChg>
      </pc:sldChg>
    </pc:docChg>
  </pc:docChgLst>
  <pc:docChgLst>
    <pc:chgData name="Gordon Watts" userId="3ca7d6dd59e1d914" providerId="LiveId" clId="{A3E0F697-47F4-47E0-BF7D-485EDA15A829}"/>
    <pc:docChg chg="undo redo custSel addSld delSld modSld sldOrd">
      <pc:chgData name="Gordon Watts" userId="3ca7d6dd59e1d914" providerId="LiveId" clId="{A3E0F697-47F4-47E0-BF7D-485EDA15A829}" dt="2025-05-06T02:11:59.035" v="14874" actId="27636"/>
      <pc:docMkLst>
        <pc:docMk/>
      </pc:docMkLst>
      <pc:sldChg chg="addSp delSp modSp new mod setBg addAnim modAnim setClrOvrMap delDesignElem">
        <pc:chgData name="Gordon Watts" userId="3ca7d6dd59e1d914" providerId="LiveId" clId="{A3E0F697-47F4-47E0-BF7D-485EDA15A829}" dt="2025-05-05T00:28:30.341" v="4984" actId="404"/>
        <pc:sldMkLst>
          <pc:docMk/>
          <pc:sldMk cId="1300213487" sldId="256"/>
        </pc:sldMkLst>
        <pc:spChg chg="mod">
          <ac:chgData name="Gordon Watts" userId="3ca7d6dd59e1d914" providerId="LiveId" clId="{A3E0F697-47F4-47E0-BF7D-485EDA15A829}" dt="2025-05-02T06:44:59.730" v="250"/>
          <ac:spMkLst>
            <pc:docMk/>
            <pc:sldMk cId="1300213487" sldId="256"/>
            <ac:spMk id="2" creationId="{836ED39F-7AA5-6342-4CCA-05B4070C732C}"/>
          </ac:spMkLst>
        </pc:spChg>
        <pc:spChg chg="mod">
          <ac:chgData name="Gordon Watts" userId="3ca7d6dd59e1d914" providerId="LiveId" clId="{A3E0F697-47F4-47E0-BF7D-485EDA15A829}" dt="2025-05-05T00:26:26.144" v="4926" actId="113"/>
          <ac:spMkLst>
            <pc:docMk/>
            <pc:sldMk cId="1300213487" sldId="256"/>
            <ac:spMk id="3" creationId="{2A7EC018-BE1F-5D0D-C5C7-7069A749BB35}"/>
          </ac:spMkLst>
        </pc:spChg>
        <pc:spChg chg="add mod">
          <ac:chgData name="Gordon Watts" userId="3ca7d6dd59e1d914" providerId="LiveId" clId="{A3E0F697-47F4-47E0-BF7D-485EDA15A829}" dt="2025-05-05T00:28:30.341" v="4984" actId="404"/>
          <ac:spMkLst>
            <pc:docMk/>
            <pc:sldMk cId="1300213487" sldId="256"/>
            <ac:spMk id="11" creationId="{30548823-89F0-055C-6D0E-86A968C98AC9}"/>
          </ac:spMkLst>
        </pc:spChg>
        <pc:picChg chg="add mod">
          <ac:chgData name="Gordon Watts" userId="3ca7d6dd59e1d914" providerId="LiveId" clId="{A3E0F697-47F4-47E0-BF7D-485EDA15A829}" dt="2025-05-05T00:26:31.192" v="4927" actId="1076"/>
          <ac:picMkLst>
            <pc:docMk/>
            <pc:sldMk cId="1300213487" sldId="256"/>
            <ac:picMk id="6" creationId="{5F6AF4BA-A2A2-8171-8032-6CEFE2C8F51F}"/>
          </ac:picMkLst>
        </pc:picChg>
        <pc:picChg chg="add mod">
          <ac:chgData name="Gordon Watts" userId="3ca7d6dd59e1d914" providerId="LiveId" clId="{A3E0F697-47F4-47E0-BF7D-485EDA15A829}" dt="2025-05-05T00:27:15.772" v="4934" actId="1076"/>
          <ac:picMkLst>
            <pc:docMk/>
            <pc:sldMk cId="1300213487" sldId="256"/>
            <ac:picMk id="8" creationId="{C6BC6905-3BAB-452D-0017-0D7CAD6852D4}"/>
          </ac:picMkLst>
        </pc:picChg>
        <pc:picChg chg="add mod">
          <ac:chgData name="Gordon Watts" userId="3ca7d6dd59e1d914" providerId="LiveId" clId="{A3E0F697-47F4-47E0-BF7D-485EDA15A829}" dt="2025-05-05T00:27:39.089" v="4939" actId="1076"/>
          <ac:picMkLst>
            <pc:docMk/>
            <pc:sldMk cId="1300213487" sldId="256"/>
            <ac:picMk id="10" creationId="{A0887159-F45A-1B4B-8131-E71CF518674E}"/>
          </ac:picMkLst>
        </pc:picChg>
        <pc:picChg chg="add mod ord">
          <ac:chgData name="Gordon Watts" userId="3ca7d6dd59e1d914" providerId="LiveId" clId="{A3E0F697-47F4-47E0-BF7D-485EDA15A829}" dt="2025-05-05T00:28:23.074" v="4981" actId="1076"/>
          <ac:picMkLst>
            <pc:docMk/>
            <pc:sldMk cId="1300213487" sldId="256"/>
            <ac:picMk id="1028" creationId="{5D019610-9C97-ADD4-905E-C65686E2B626}"/>
          </ac:picMkLst>
        </pc:picChg>
      </pc:sldChg>
      <pc:sldChg chg="addSp delSp modSp new mod">
        <pc:chgData name="Gordon Watts" userId="3ca7d6dd59e1d914" providerId="LiveId" clId="{A3E0F697-47F4-47E0-BF7D-485EDA15A829}" dt="2025-05-05T00:30:58.534" v="5146" actId="14100"/>
        <pc:sldMkLst>
          <pc:docMk/>
          <pc:sldMk cId="4225304575" sldId="257"/>
        </pc:sldMkLst>
        <pc:spChg chg="add mod">
          <ac:chgData name="Gordon Watts" userId="3ca7d6dd59e1d914" providerId="LiveId" clId="{A3E0F697-47F4-47E0-BF7D-485EDA15A829}" dt="2025-05-05T00:30:58.534" v="5146" actId="14100"/>
          <ac:spMkLst>
            <pc:docMk/>
            <pc:sldMk cId="4225304575" sldId="257"/>
            <ac:spMk id="7" creationId="{CA8C31FA-BA0E-710D-DEDD-50070F8CEA31}"/>
          </ac:spMkLst>
        </pc:spChg>
      </pc:sldChg>
      <pc:sldChg chg="addSp delSp modSp new mod setBg modClrScheme setClrOvrMap chgLayout modNotesTx">
        <pc:chgData name="Gordon Watts" userId="3ca7d6dd59e1d914" providerId="LiveId" clId="{A3E0F697-47F4-47E0-BF7D-485EDA15A829}" dt="2025-05-05T00:33:02.993" v="5213" actId="20577"/>
        <pc:sldMkLst>
          <pc:docMk/>
          <pc:sldMk cId="773718112" sldId="258"/>
        </pc:sldMkLst>
        <pc:spChg chg="mod">
          <ac:chgData name="Gordon Watts" userId="3ca7d6dd59e1d914" providerId="LiveId" clId="{A3E0F697-47F4-47E0-BF7D-485EDA15A829}" dt="2025-05-05T00:32:32.358" v="5160" actId="26606"/>
          <ac:spMkLst>
            <pc:docMk/>
            <pc:sldMk cId="773718112" sldId="258"/>
            <ac:spMk id="2" creationId="{B27D46E3-61E3-F84E-EF3E-A11AE6A967A3}"/>
          </ac:spMkLst>
        </pc:spChg>
        <pc:spChg chg="mod">
          <ac:chgData name="Gordon Watts" userId="3ca7d6dd59e1d914" providerId="LiveId" clId="{A3E0F697-47F4-47E0-BF7D-485EDA15A829}" dt="2025-05-05T00:32:32.358" v="5160" actId="26606"/>
          <ac:spMkLst>
            <pc:docMk/>
            <pc:sldMk cId="773718112" sldId="258"/>
            <ac:spMk id="3" creationId="{CD9C7641-9A27-A61C-DA39-D9EE957EF013}"/>
          </ac:spMkLst>
        </pc:spChg>
        <pc:spChg chg="add mod ord">
          <ac:chgData name="Gordon Watts" userId="3ca7d6dd59e1d914" providerId="LiveId" clId="{A3E0F697-47F4-47E0-BF7D-485EDA15A829}" dt="2025-05-05T00:32:32.358" v="5160" actId="26606"/>
          <ac:spMkLst>
            <pc:docMk/>
            <pc:sldMk cId="773718112" sldId="258"/>
            <ac:spMk id="4" creationId="{680DE2B1-90A2-4F4B-914D-09BCD554C8F0}"/>
          </ac:spMkLst>
        </pc:spChg>
        <pc:spChg chg="add mod ord">
          <ac:chgData name="Gordon Watts" userId="3ca7d6dd59e1d914" providerId="LiveId" clId="{A3E0F697-47F4-47E0-BF7D-485EDA15A829}" dt="2025-05-05T00:32:32.358" v="5160" actId="26606"/>
          <ac:spMkLst>
            <pc:docMk/>
            <pc:sldMk cId="773718112" sldId="258"/>
            <ac:spMk id="5" creationId="{FA8E5C6A-5F9D-9B26-E115-7255DBCE5CC4}"/>
          </ac:spMkLst>
        </pc:spChg>
        <pc:spChg chg="add">
          <ac:chgData name="Gordon Watts" userId="3ca7d6dd59e1d914" providerId="LiveId" clId="{A3E0F697-47F4-47E0-BF7D-485EDA15A829}" dt="2025-05-05T00:32:32.358" v="5160" actId="26606"/>
          <ac:spMkLst>
            <pc:docMk/>
            <pc:sldMk cId="773718112" sldId="258"/>
            <ac:spMk id="4103" creationId="{657F69E0-C4B0-4BEC-A689-4F8D877F05D4}"/>
          </ac:spMkLst>
        </pc:spChg>
        <pc:spChg chg="add">
          <ac:chgData name="Gordon Watts" userId="3ca7d6dd59e1d914" providerId="LiveId" clId="{A3E0F697-47F4-47E0-BF7D-485EDA15A829}" dt="2025-05-05T00:32:32.358" v="5160" actId="26606"/>
          <ac:spMkLst>
            <pc:docMk/>
            <pc:sldMk cId="773718112" sldId="258"/>
            <ac:spMk id="4105" creationId="{9F6380B4-6A1C-481E-8408-B4E6C75B9B81}"/>
          </ac:spMkLst>
        </pc:spChg>
        <pc:picChg chg="add mod ord">
          <ac:chgData name="Gordon Watts" userId="3ca7d6dd59e1d914" providerId="LiveId" clId="{A3E0F697-47F4-47E0-BF7D-485EDA15A829}" dt="2025-05-05T00:32:37.607" v="5161" actId="27614"/>
          <ac:picMkLst>
            <pc:docMk/>
            <pc:sldMk cId="773718112" sldId="258"/>
            <ac:picMk id="4098" creationId="{90A3A04C-9FDC-A872-FBB0-4D34091A04F1}"/>
          </ac:picMkLst>
        </pc:picChg>
      </pc:sldChg>
      <pc:sldChg chg="addSp delSp modSp new del mod modClrScheme chgLayout">
        <pc:chgData name="Gordon Watts" userId="3ca7d6dd59e1d914" providerId="LiveId" clId="{A3E0F697-47F4-47E0-BF7D-485EDA15A829}" dt="2025-05-04T08:57:15.905" v="2448" actId="47"/>
        <pc:sldMkLst>
          <pc:docMk/>
          <pc:sldMk cId="2501171963" sldId="259"/>
        </pc:sldMkLst>
      </pc:sldChg>
      <pc:sldChg chg="addSp delSp modSp add mod ord setBg">
        <pc:chgData name="Gordon Watts" userId="3ca7d6dd59e1d914" providerId="LiveId" clId="{A3E0F697-47F4-47E0-BF7D-485EDA15A829}" dt="2025-05-04T09:07:10.430" v="2502" actId="26606"/>
        <pc:sldMkLst>
          <pc:docMk/>
          <pc:sldMk cId="986206142" sldId="260"/>
        </pc:sldMkLst>
        <pc:spChg chg="mod">
          <ac:chgData name="Gordon Watts" userId="3ca7d6dd59e1d914" providerId="LiveId" clId="{A3E0F697-47F4-47E0-BF7D-485EDA15A829}" dt="2025-05-04T09:07:10.430" v="2502" actId="26606"/>
          <ac:spMkLst>
            <pc:docMk/>
            <pc:sldMk cId="986206142" sldId="260"/>
            <ac:spMk id="2" creationId="{2FA9E33F-18B1-EA43-39AF-16035CE90EAC}"/>
          </ac:spMkLst>
        </pc:spChg>
        <pc:spChg chg="mod">
          <ac:chgData name="Gordon Watts" userId="3ca7d6dd59e1d914" providerId="LiveId" clId="{A3E0F697-47F4-47E0-BF7D-485EDA15A829}" dt="2025-05-04T09:07:10.430" v="2502" actId="26606"/>
          <ac:spMkLst>
            <pc:docMk/>
            <pc:sldMk cId="986206142" sldId="260"/>
            <ac:spMk id="3" creationId="{DB05F36B-74F7-1565-9AC6-AD093B851E88}"/>
          </ac:spMkLst>
        </pc:spChg>
        <pc:spChg chg="mod">
          <ac:chgData name="Gordon Watts" userId="3ca7d6dd59e1d914" providerId="LiveId" clId="{A3E0F697-47F4-47E0-BF7D-485EDA15A829}" dt="2025-05-04T09:07:10.430" v="2502" actId="26606"/>
          <ac:spMkLst>
            <pc:docMk/>
            <pc:sldMk cId="986206142" sldId="260"/>
            <ac:spMk id="4" creationId="{B5E0CBDE-369D-40B4-1B3C-D2D8CA7F9D44}"/>
          </ac:spMkLst>
        </pc:spChg>
        <pc:spChg chg="mod">
          <ac:chgData name="Gordon Watts" userId="3ca7d6dd59e1d914" providerId="LiveId" clId="{A3E0F697-47F4-47E0-BF7D-485EDA15A829}" dt="2025-05-04T09:07:10.430" v="2502" actId="26606"/>
          <ac:spMkLst>
            <pc:docMk/>
            <pc:sldMk cId="986206142" sldId="260"/>
            <ac:spMk id="5" creationId="{2D51A1F3-FB08-1E55-1C7C-5A1C55D4F939}"/>
          </ac:spMkLst>
        </pc:spChg>
      </pc:sldChg>
      <pc:sldChg chg="addSp modSp new mod setBg">
        <pc:chgData name="Gordon Watts" userId="3ca7d6dd59e1d914" providerId="LiveId" clId="{A3E0F697-47F4-47E0-BF7D-485EDA15A829}" dt="2025-05-06T01:23:06.600" v="11214" actId="962"/>
        <pc:sldMkLst>
          <pc:docMk/>
          <pc:sldMk cId="2552352372" sldId="261"/>
        </pc:sldMkLst>
        <pc:spChg chg="mod">
          <ac:chgData name="Gordon Watts" userId="3ca7d6dd59e1d914" providerId="LiveId" clId="{A3E0F697-47F4-47E0-BF7D-485EDA15A829}" dt="2025-05-06T01:23:03.682" v="11212" actId="26606"/>
          <ac:spMkLst>
            <pc:docMk/>
            <pc:sldMk cId="2552352372" sldId="261"/>
            <ac:spMk id="2" creationId="{1EDAE6F3-5688-3E3C-90AE-7A76B3074B74}"/>
          </ac:spMkLst>
        </pc:spChg>
        <pc:spChg chg="mod">
          <ac:chgData name="Gordon Watts" userId="3ca7d6dd59e1d914" providerId="LiveId" clId="{A3E0F697-47F4-47E0-BF7D-485EDA15A829}" dt="2025-05-06T01:23:03.682" v="11212" actId="26606"/>
          <ac:spMkLst>
            <pc:docMk/>
            <pc:sldMk cId="2552352372" sldId="261"/>
            <ac:spMk id="3" creationId="{1ADD02E1-13F9-27BF-C286-02615B661B44}"/>
          </ac:spMkLst>
        </pc:spChg>
        <pc:spChg chg="mod">
          <ac:chgData name="Gordon Watts" userId="3ca7d6dd59e1d914" providerId="LiveId" clId="{A3E0F697-47F4-47E0-BF7D-485EDA15A829}" dt="2025-05-06T01:23:03.682" v="11212" actId="26606"/>
          <ac:spMkLst>
            <pc:docMk/>
            <pc:sldMk cId="2552352372" sldId="261"/>
            <ac:spMk id="4" creationId="{785016D5-9BCA-CA22-09AF-887E1AE251ED}"/>
          </ac:spMkLst>
        </pc:spChg>
        <pc:spChg chg="mod">
          <ac:chgData name="Gordon Watts" userId="3ca7d6dd59e1d914" providerId="LiveId" clId="{A3E0F697-47F4-47E0-BF7D-485EDA15A829}" dt="2025-05-06T01:23:03.682" v="11212" actId="26606"/>
          <ac:spMkLst>
            <pc:docMk/>
            <pc:sldMk cId="2552352372" sldId="261"/>
            <ac:spMk id="5" creationId="{4031315E-4176-17E9-6520-F56F5EAA96F6}"/>
          </ac:spMkLst>
        </pc:spChg>
        <pc:spChg chg="add">
          <ac:chgData name="Gordon Watts" userId="3ca7d6dd59e1d914" providerId="LiveId" clId="{A3E0F697-47F4-47E0-BF7D-485EDA15A829}" dt="2025-05-06T01:23:03.682" v="11212" actId="26606"/>
          <ac:spMkLst>
            <pc:docMk/>
            <pc:sldMk cId="2552352372" sldId="261"/>
            <ac:spMk id="2055" creationId="{71B2258F-86CA-4D4D-8270-BC05FCDEBFB3}"/>
          </ac:spMkLst>
        </pc:spChg>
        <pc:picChg chg="add mod ord">
          <ac:chgData name="Gordon Watts" userId="3ca7d6dd59e1d914" providerId="LiveId" clId="{A3E0F697-47F4-47E0-BF7D-485EDA15A829}" dt="2025-05-06T01:23:06.600" v="11214" actId="962"/>
          <ac:picMkLst>
            <pc:docMk/>
            <pc:sldMk cId="2552352372" sldId="261"/>
            <ac:picMk id="2050" creationId="{699DFD5D-9B22-9614-59DE-349C321EB9CA}"/>
          </ac:picMkLst>
        </pc:picChg>
      </pc:sldChg>
      <pc:sldChg chg="addSp modSp add mod setBg">
        <pc:chgData name="Gordon Watts" userId="3ca7d6dd59e1d914" providerId="LiveId" clId="{A3E0F697-47F4-47E0-BF7D-485EDA15A829}" dt="2025-05-06T02:04:07.137" v="13523" actId="26606"/>
        <pc:sldMkLst>
          <pc:docMk/>
          <pc:sldMk cId="1526081245" sldId="262"/>
        </pc:sldMkLst>
        <pc:spChg chg="mod">
          <ac:chgData name="Gordon Watts" userId="3ca7d6dd59e1d914" providerId="LiveId" clId="{A3E0F697-47F4-47E0-BF7D-485EDA15A829}" dt="2025-05-06T02:04:07.137" v="13523" actId="26606"/>
          <ac:spMkLst>
            <pc:docMk/>
            <pc:sldMk cId="1526081245" sldId="262"/>
            <ac:spMk id="2" creationId="{A0F261B7-C19A-E41B-9D5F-BE53E6D4F901}"/>
          </ac:spMkLst>
        </pc:spChg>
        <pc:spChg chg="mod">
          <ac:chgData name="Gordon Watts" userId="3ca7d6dd59e1d914" providerId="LiveId" clId="{A3E0F697-47F4-47E0-BF7D-485EDA15A829}" dt="2025-05-06T02:04:07.137" v="13523" actId="26606"/>
          <ac:spMkLst>
            <pc:docMk/>
            <pc:sldMk cId="1526081245" sldId="262"/>
            <ac:spMk id="3" creationId="{E3619D0C-7894-6D79-3798-0F1FB06101E0}"/>
          </ac:spMkLst>
        </pc:spChg>
        <pc:spChg chg="mod">
          <ac:chgData name="Gordon Watts" userId="3ca7d6dd59e1d914" providerId="LiveId" clId="{A3E0F697-47F4-47E0-BF7D-485EDA15A829}" dt="2025-05-06T02:04:07.137" v="13523" actId="26606"/>
          <ac:spMkLst>
            <pc:docMk/>
            <pc:sldMk cId="1526081245" sldId="262"/>
            <ac:spMk id="4" creationId="{1C4638DC-E29C-75E6-7BBD-C1A77A8DBBE5}"/>
          </ac:spMkLst>
        </pc:spChg>
        <pc:spChg chg="mod">
          <ac:chgData name="Gordon Watts" userId="3ca7d6dd59e1d914" providerId="LiveId" clId="{A3E0F697-47F4-47E0-BF7D-485EDA15A829}" dt="2025-05-06T02:04:07.137" v="13523" actId="26606"/>
          <ac:spMkLst>
            <pc:docMk/>
            <pc:sldMk cId="1526081245" sldId="262"/>
            <ac:spMk id="5" creationId="{BBCFB5C5-0CC3-9361-DA5E-F2CB8EE99676}"/>
          </ac:spMkLst>
        </pc:spChg>
        <pc:spChg chg="add">
          <ac:chgData name="Gordon Watts" userId="3ca7d6dd59e1d914" providerId="LiveId" clId="{A3E0F697-47F4-47E0-BF7D-485EDA15A829}" dt="2025-05-06T02:04:07.137" v="13523" actId="26606"/>
          <ac:spMkLst>
            <pc:docMk/>
            <pc:sldMk cId="1526081245" sldId="262"/>
            <ac:spMk id="4103" creationId="{71B2258F-86CA-4D4D-8270-BC05FCDEBFB3}"/>
          </ac:spMkLst>
        </pc:spChg>
        <pc:picChg chg="add mod ord">
          <ac:chgData name="Gordon Watts" userId="3ca7d6dd59e1d914" providerId="LiveId" clId="{A3E0F697-47F4-47E0-BF7D-485EDA15A829}" dt="2025-05-06T02:04:07.137" v="13523" actId="26606"/>
          <ac:picMkLst>
            <pc:docMk/>
            <pc:sldMk cId="1526081245" sldId="262"/>
            <ac:picMk id="4098" creationId="{71B4200B-1327-5FD8-2D93-26B134922C00}"/>
          </ac:picMkLst>
        </pc:picChg>
      </pc:sldChg>
      <pc:sldChg chg="modSp new del mod">
        <pc:chgData name="Gordon Watts" userId="3ca7d6dd59e1d914" providerId="LiveId" clId="{A3E0F697-47F4-47E0-BF7D-485EDA15A829}" dt="2025-05-06T02:08:40.039" v="14106" actId="47"/>
        <pc:sldMkLst>
          <pc:docMk/>
          <pc:sldMk cId="2873707163" sldId="263"/>
        </pc:sldMkLst>
      </pc:sldChg>
      <pc:sldChg chg="addSp modSp mod">
        <pc:chgData name="Gordon Watts" userId="3ca7d6dd59e1d914" providerId="LiveId" clId="{A3E0F697-47F4-47E0-BF7D-485EDA15A829}" dt="2025-05-05T00:33:45.329" v="5242" actId="207"/>
        <pc:sldMkLst>
          <pc:docMk/>
          <pc:sldMk cId="3838818205" sldId="264"/>
        </pc:sldMkLst>
        <pc:spChg chg="add mod">
          <ac:chgData name="Gordon Watts" userId="3ca7d6dd59e1d914" providerId="LiveId" clId="{A3E0F697-47F4-47E0-BF7D-485EDA15A829}" dt="2025-05-05T00:33:45.329" v="5242" actId="207"/>
          <ac:spMkLst>
            <pc:docMk/>
            <pc:sldMk cId="3838818205" sldId="264"/>
            <ac:spMk id="2" creationId="{17C511E0-1D02-ADBC-3089-D4257DCEBCA9}"/>
          </ac:spMkLst>
        </pc:spChg>
        <pc:spChg chg="mod">
          <ac:chgData name="Gordon Watts" userId="3ca7d6dd59e1d914" providerId="LiveId" clId="{A3E0F697-47F4-47E0-BF7D-485EDA15A829}" dt="2025-05-04T08:18:05.216" v="1535" actId="20577"/>
          <ac:spMkLst>
            <pc:docMk/>
            <pc:sldMk cId="3838818205" sldId="264"/>
            <ac:spMk id="11" creationId="{BBE1357F-E8A6-A5CC-B4D6-7A5BE92581F6}"/>
          </ac:spMkLst>
        </pc:spChg>
      </pc:sldChg>
      <pc:sldChg chg="addSp delSp modSp add mod modTransition">
        <pc:chgData name="Gordon Watts" userId="3ca7d6dd59e1d914" providerId="LiveId" clId="{A3E0F697-47F4-47E0-BF7D-485EDA15A829}" dt="2025-05-05T07:43:02.795" v="5522" actId="1076"/>
        <pc:sldMkLst>
          <pc:docMk/>
          <pc:sldMk cId="2389137131" sldId="265"/>
        </pc:sldMkLst>
        <pc:spChg chg="add mod">
          <ac:chgData name="Gordon Watts" userId="3ca7d6dd59e1d914" providerId="LiveId" clId="{A3E0F697-47F4-47E0-BF7D-485EDA15A829}" dt="2025-05-05T00:44:30.328" v="5494" actId="1076"/>
          <ac:spMkLst>
            <pc:docMk/>
            <pc:sldMk cId="2389137131" sldId="265"/>
            <ac:spMk id="2" creationId="{643A9754-9841-4A04-137A-94DDFC68C866}"/>
          </ac:spMkLst>
        </pc:spChg>
        <pc:spChg chg="add del mod">
          <ac:chgData name="Gordon Watts" userId="3ca7d6dd59e1d914" providerId="LiveId" clId="{A3E0F697-47F4-47E0-BF7D-485EDA15A829}" dt="2025-05-05T07:41:51.182" v="5515" actId="21"/>
          <ac:spMkLst>
            <pc:docMk/>
            <pc:sldMk cId="2389137131" sldId="265"/>
            <ac:spMk id="3" creationId="{9D3E298E-02B7-A0B3-F580-2F893B779225}"/>
          </ac:spMkLst>
        </pc:spChg>
        <pc:spChg chg="add mod">
          <ac:chgData name="Gordon Watts" userId="3ca7d6dd59e1d914" providerId="LiveId" clId="{A3E0F697-47F4-47E0-BF7D-485EDA15A829}" dt="2025-05-05T00:42:08.234" v="5362" actId="207"/>
          <ac:spMkLst>
            <pc:docMk/>
            <pc:sldMk cId="2389137131" sldId="265"/>
            <ac:spMk id="4" creationId="{053C2B41-124C-9146-CA1A-DD31D48DF89E}"/>
          </ac:spMkLst>
        </pc:spChg>
        <pc:spChg chg="add mod">
          <ac:chgData name="Gordon Watts" userId="3ca7d6dd59e1d914" providerId="LiveId" clId="{A3E0F697-47F4-47E0-BF7D-485EDA15A829}" dt="2025-05-05T00:42:08.234" v="5362" actId="207"/>
          <ac:spMkLst>
            <pc:docMk/>
            <pc:sldMk cId="2389137131" sldId="265"/>
            <ac:spMk id="5" creationId="{A0CBC4BF-1DB4-0EDE-0410-17E380A003B7}"/>
          </ac:spMkLst>
        </pc:spChg>
        <pc:spChg chg="add del">
          <ac:chgData name="Gordon Watts" userId="3ca7d6dd59e1d914" providerId="LiveId" clId="{A3E0F697-47F4-47E0-BF7D-485EDA15A829}" dt="2025-05-05T07:41:51.182" v="5515" actId="21"/>
          <ac:spMkLst>
            <pc:docMk/>
            <pc:sldMk cId="2389137131" sldId="265"/>
            <ac:spMk id="6" creationId="{30E5C1B6-2646-62A3-1194-C12DB81F68B3}"/>
          </ac:spMkLst>
        </pc:spChg>
        <pc:spChg chg="add del mod">
          <ac:chgData name="Gordon Watts" userId="3ca7d6dd59e1d914" providerId="LiveId" clId="{A3E0F697-47F4-47E0-BF7D-485EDA15A829}" dt="2025-05-05T07:41:51.182" v="5515" actId="21"/>
          <ac:spMkLst>
            <pc:docMk/>
            <pc:sldMk cId="2389137131" sldId="265"/>
            <ac:spMk id="7" creationId="{43935082-9850-5AC5-3791-2E418BD84848}"/>
          </ac:spMkLst>
        </pc:spChg>
        <pc:spChg chg="mod">
          <ac:chgData name="Gordon Watts" userId="3ca7d6dd59e1d914" providerId="LiveId" clId="{A3E0F697-47F4-47E0-BF7D-485EDA15A829}" dt="2025-05-05T00:44:43.291" v="5495" actId="207"/>
          <ac:spMkLst>
            <pc:docMk/>
            <pc:sldMk cId="2389137131" sldId="265"/>
            <ac:spMk id="11" creationId="{FC2B7308-1563-7542-CA58-C0E4B98EB85D}"/>
          </ac:spMkLst>
        </pc:spChg>
        <pc:spChg chg="add del mod">
          <ac:chgData name="Gordon Watts" userId="3ca7d6dd59e1d914" providerId="LiveId" clId="{A3E0F697-47F4-47E0-BF7D-485EDA15A829}" dt="2025-05-05T07:41:51.182" v="5515" actId="21"/>
          <ac:spMkLst>
            <pc:docMk/>
            <pc:sldMk cId="2389137131" sldId="265"/>
            <ac:spMk id="12" creationId="{0FA1D126-56A9-4BE1-137E-FC6072AF739D}"/>
          </ac:spMkLst>
        </pc:spChg>
        <pc:spChg chg="add del mod">
          <ac:chgData name="Gordon Watts" userId="3ca7d6dd59e1d914" providerId="LiveId" clId="{A3E0F697-47F4-47E0-BF7D-485EDA15A829}" dt="2025-05-05T07:41:51.182" v="5515" actId="21"/>
          <ac:spMkLst>
            <pc:docMk/>
            <pc:sldMk cId="2389137131" sldId="265"/>
            <ac:spMk id="13" creationId="{A1D326D9-A338-3527-B98C-68B19FB5D945}"/>
          </ac:spMkLst>
        </pc:spChg>
        <pc:spChg chg="add del mod">
          <ac:chgData name="Gordon Watts" userId="3ca7d6dd59e1d914" providerId="LiveId" clId="{A3E0F697-47F4-47E0-BF7D-485EDA15A829}" dt="2025-05-05T07:41:51.182" v="5515" actId="21"/>
          <ac:spMkLst>
            <pc:docMk/>
            <pc:sldMk cId="2389137131" sldId="265"/>
            <ac:spMk id="14" creationId="{7DB2F5EF-BB7A-0047-E99E-47819D2A183B}"/>
          </ac:spMkLst>
        </pc:spChg>
        <pc:spChg chg="add del mod">
          <ac:chgData name="Gordon Watts" userId="3ca7d6dd59e1d914" providerId="LiveId" clId="{A3E0F697-47F4-47E0-BF7D-485EDA15A829}" dt="2025-05-05T07:41:51.182" v="5515" actId="21"/>
          <ac:spMkLst>
            <pc:docMk/>
            <pc:sldMk cId="2389137131" sldId="265"/>
            <ac:spMk id="15" creationId="{613EE09D-E61C-FB2C-693E-BF165C4D8493}"/>
          </ac:spMkLst>
        </pc:spChg>
        <pc:spChg chg="add del mod">
          <ac:chgData name="Gordon Watts" userId="3ca7d6dd59e1d914" providerId="LiveId" clId="{A3E0F697-47F4-47E0-BF7D-485EDA15A829}" dt="2025-05-05T07:41:51.182" v="5515" actId="21"/>
          <ac:spMkLst>
            <pc:docMk/>
            <pc:sldMk cId="2389137131" sldId="265"/>
            <ac:spMk id="17" creationId="{7D04F119-E824-E29B-461D-D183AF1D3DCC}"/>
          </ac:spMkLst>
        </pc:spChg>
        <pc:spChg chg="add del mod">
          <ac:chgData name="Gordon Watts" userId="3ca7d6dd59e1d914" providerId="LiveId" clId="{A3E0F697-47F4-47E0-BF7D-485EDA15A829}" dt="2025-05-05T07:41:51.182" v="5515" actId="21"/>
          <ac:spMkLst>
            <pc:docMk/>
            <pc:sldMk cId="2389137131" sldId="265"/>
            <ac:spMk id="19" creationId="{5C19A23F-2888-2578-8E1B-E77388E47796}"/>
          </ac:spMkLst>
        </pc:spChg>
        <pc:grpChg chg="add mod">
          <ac:chgData name="Gordon Watts" userId="3ca7d6dd59e1d914" providerId="LiveId" clId="{A3E0F697-47F4-47E0-BF7D-485EDA15A829}" dt="2025-05-05T00:42:08.234" v="5362" actId="207"/>
          <ac:grpSpMkLst>
            <pc:docMk/>
            <pc:sldMk cId="2389137131" sldId="265"/>
            <ac:grpSpMk id="16" creationId="{07C4E3E4-1C75-1E3B-C732-9550CFAB1D12}"/>
          </ac:grpSpMkLst>
        </pc:grpChg>
        <pc:picChg chg="add del mod">
          <ac:chgData name="Gordon Watts" userId="3ca7d6dd59e1d914" providerId="LiveId" clId="{A3E0F697-47F4-47E0-BF7D-485EDA15A829}" dt="2025-05-05T07:41:51.182" v="5515" actId="21"/>
          <ac:picMkLst>
            <pc:docMk/>
            <pc:sldMk cId="2389137131" sldId="265"/>
            <ac:picMk id="18" creationId="{D836FCB8-EBE8-E996-8ACA-90B0D8B7FF5C}"/>
          </ac:picMkLst>
        </pc:picChg>
        <pc:picChg chg="add mod">
          <ac:chgData name="Gordon Watts" userId="3ca7d6dd59e1d914" providerId="LiveId" clId="{A3E0F697-47F4-47E0-BF7D-485EDA15A829}" dt="2025-05-05T07:43:02.795" v="5522" actId="1076"/>
          <ac:picMkLst>
            <pc:docMk/>
            <pc:sldMk cId="2389137131" sldId="265"/>
            <ac:picMk id="21" creationId="{BAD13B02-0367-C7CF-FB31-D7BC4A380B21}"/>
          </ac:picMkLst>
        </pc:picChg>
      </pc:sldChg>
      <pc:sldChg chg="addSp delSp modSp add mod">
        <pc:chgData name="Gordon Watts" userId="3ca7d6dd59e1d914" providerId="LiveId" clId="{A3E0F697-47F4-47E0-BF7D-485EDA15A829}" dt="2025-05-06T00:37:43.807" v="7388" actId="20577"/>
        <pc:sldMkLst>
          <pc:docMk/>
          <pc:sldMk cId="950844593" sldId="266"/>
        </pc:sldMkLst>
        <pc:spChg chg="mod">
          <ac:chgData name="Gordon Watts" userId="3ca7d6dd59e1d914" providerId="LiveId" clId="{A3E0F697-47F4-47E0-BF7D-485EDA15A829}" dt="2025-05-06T00:37:43.807" v="7388" actId="20577"/>
          <ac:spMkLst>
            <pc:docMk/>
            <pc:sldMk cId="950844593" sldId="266"/>
            <ac:spMk id="2" creationId="{E69891EB-3219-228A-C3E2-B4F7864610EB}"/>
          </ac:spMkLst>
        </pc:spChg>
        <pc:spChg chg="mod">
          <ac:chgData name="Gordon Watts" userId="3ca7d6dd59e1d914" providerId="LiveId" clId="{A3E0F697-47F4-47E0-BF7D-485EDA15A829}" dt="2025-05-05T00:45:05.282" v="5496" actId="207"/>
          <ac:spMkLst>
            <pc:docMk/>
            <pc:sldMk cId="950844593" sldId="266"/>
            <ac:spMk id="11" creationId="{A4A9870A-B268-9B2C-A9A7-E1DDDCD45A5C}"/>
          </ac:spMkLst>
        </pc:spChg>
        <pc:picChg chg="add mod">
          <ac:chgData name="Gordon Watts" userId="3ca7d6dd59e1d914" providerId="LiveId" clId="{A3E0F697-47F4-47E0-BF7D-485EDA15A829}" dt="2025-05-05T07:44:43.677" v="5528" actId="1076"/>
          <ac:picMkLst>
            <pc:docMk/>
            <pc:sldMk cId="950844593" sldId="266"/>
            <ac:picMk id="4" creationId="{E33E319A-3388-EF9F-E5DC-B2DC89441061}"/>
          </ac:picMkLst>
        </pc:picChg>
        <pc:picChg chg="add del mod">
          <ac:chgData name="Gordon Watts" userId="3ca7d6dd59e1d914" providerId="LiveId" clId="{A3E0F697-47F4-47E0-BF7D-485EDA15A829}" dt="2025-05-05T07:41:24.760" v="5514" actId="478"/>
          <ac:picMkLst>
            <pc:docMk/>
            <pc:sldMk cId="950844593" sldId="266"/>
            <ac:picMk id="6" creationId="{E16B0A30-37A2-FCD7-258C-C8B6AD8522F7}"/>
          </ac:picMkLst>
        </pc:picChg>
        <pc:picChg chg="add mod">
          <ac:chgData name="Gordon Watts" userId="3ca7d6dd59e1d914" providerId="LiveId" clId="{A3E0F697-47F4-47E0-BF7D-485EDA15A829}" dt="2025-05-05T07:44:43.677" v="5528" actId="1076"/>
          <ac:picMkLst>
            <pc:docMk/>
            <pc:sldMk cId="950844593" sldId="266"/>
            <ac:picMk id="5122" creationId="{6AACAE70-E054-6BC9-701A-A62C346263F0}"/>
          </ac:picMkLst>
        </pc:picChg>
      </pc:sldChg>
      <pc:sldChg chg="add del ord">
        <pc:chgData name="Gordon Watts" userId="3ca7d6dd59e1d914" providerId="LiveId" clId="{A3E0F697-47F4-47E0-BF7D-485EDA15A829}" dt="2025-05-04T08:11:48.331" v="809" actId="47"/>
        <pc:sldMkLst>
          <pc:docMk/>
          <pc:sldMk cId="4166070580" sldId="266"/>
        </pc:sldMkLst>
      </pc:sldChg>
      <pc:sldChg chg="addSp modSp add mod">
        <pc:chgData name="Gordon Watts" userId="3ca7d6dd59e1d914" providerId="LiveId" clId="{A3E0F697-47F4-47E0-BF7D-485EDA15A829}" dt="2025-05-06T00:36:55.800" v="7286" actId="20577"/>
        <pc:sldMkLst>
          <pc:docMk/>
          <pc:sldMk cId="51014990" sldId="267"/>
        </pc:sldMkLst>
        <pc:spChg chg="mod">
          <ac:chgData name="Gordon Watts" userId="3ca7d6dd59e1d914" providerId="LiveId" clId="{A3E0F697-47F4-47E0-BF7D-485EDA15A829}" dt="2025-05-06T00:36:55.800" v="7286" actId="20577"/>
          <ac:spMkLst>
            <pc:docMk/>
            <pc:sldMk cId="51014990" sldId="267"/>
            <ac:spMk id="2" creationId="{46D565AD-DDE1-A259-DBD1-31F84DBF5A52}"/>
          </ac:spMkLst>
        </pc:spChg>
        <pc:spChg chg="add mod">
          <ac:chgData name="Gordon Watts" userId="3ca7d6dd59e1d914" providerId="LiveId" clId="{A3E0F697-47F4-47E0-BF7D-485EDA15A829}" dt="2025-05-05T07:54:39.887" v="5836" actId="1076"/>
          <ac:spMkLst>
            <pc:docMk/>
            <pc:sldMk cId="51014990" sldId="267"/>
            <ac:spMk id="3" creationId="{A196DE18-4872-B399-A731-CF1D895B43A6}"/>
          </ac:spMkLst>
        </pc:spChg>
        <pc:spChg chg="add mod">
          <ac:chgData name="Gordon Watts" userId="3ca7d6dd59e1d914" providerId="LiveId" clId="{A3E0F697-47F4-47E0-BF7D-485EDA15A829}" dt="2025-05-05T07:54:39.887" v="5836" actId="1076"/>
          <ac:spMkLst>
            <pc:docMk/>
            <pc:sldMk cId="51014990" sldId="267"/>
            <ac:spMk id="5" creationId="{2579E808-E8F3-39AD-BE68-C28D53AACC63}"/>
          </ac:spMkLst>
        </pc:spChg>
        <pc:spChg chg="add mod">
          <ac:chgData name="Gordon Watts" userId="3ca7d6dd59e1d914" providerId="LiveId" clId="{A3E0F697-47F4-47E0-BF7D-485EDA15A829}" dt="2025-05-05T08:00:48.363" v="6323" actId="1076"/>
          <ac:spMkLst>
            <pc:docMk/>
            <pc:sldMk cId="51014990" sldId="267"/>
            <ac:spMk id="6" creationId="{2065E146-314D-1673-48EF-7680E52E0993}"/>
          </ac:spMkLst>
        </pc:spChg>
        <pc:spChg chg="mod">
          <ac:chgData name="Gordon Watts" userId="3ca7d6dd59e1d914" providerId="LiveId" clId="{A3E0F697-47F4-47E0-BF7D-485EDA15A829}" dt="2025-05-05T00:45:09.303" v="5497" actId="207"/>
          <ac:spMkLst>
            <pc:docMk/>
            <pc:sldMk cId="51014990" sldId="267"/>
            <ac:spMk id="11" creationId="{99259105-DD3C-0218-83C3-F10AEEA70DF5}"/>
          </ac:spMkLst>
        </pc:spChg>
        <pc:spChg chg="add mod">
          <ac:chgData name="Gordon Watts" userId="3ca7d6dd59e1d914" providerId="LiveId" clId="{A3E0F697-47F4-47E0-BF7D-485EDA15A829}" dt="2025-05-05T07:52:41.543" v="5826" actId="1076"/>
          <ac:spMkLst>
            <pc:docMk/>
            <pc:sldMk cId="51014990" sldId="267"/>
            <ac:spMk id="12" creationId="{DC6E0CBE-5677-EFB0-3A64-4BA208458382}"/>
          </ac:spMkLst>
        </pc:spChg>
        <pc:grpChg chg="add mod">
          <ac:chgData name="Gordon Watts" userId="3ca7d6dd59e1d914" providerId="LiveId" clId="{A3E0F697-47F4-47E0-BF7D-485EDA15A829}" dt="2025-05-05T07:54:39.887" v="5836" actId="1076"/>
          <ac:grpSpMkLst>
            <pc:docMk/>
            <pc:sldMk cId="51014990" sldId="267"/>
            <ac:grpSpMk id="4" creationId="{D8500376-E62E-8942-3554-B868A19B7D55}"/>
          </ac:grpSpMkLst>
        </pc:grpChg>
        <pc:grpChg chg="add mod">
          <ac:chgData name="Gordon Watts" userId="3ca7d6dd59e1d914" providerId="LiveId" clId="{A3E0F697-47F4-47E0-BF7D-485EDA15A829}" dt="2025-05-05T07:54:39.887" v="5836" actId="1076"/>
          <ac:grpSpMkLst>
            <pc:docMk/>
            <pc:sldMk cId="51014990" sldId="267"/>
            <ac:grpSpMk id="13" creationId="{92717A0E-3964-B773-0118-DB55A9BE7379}"/>
          </ac:grpSpMkLst>
        </pc:grpChg>
        <pc:picChg chg="add mod">
          <ac:chgData name="Gordon Watts" userId="3ca7d6dd59e1d914" providerId="LiveId" clId="{A3E0F697-47F4-47E0-BF7D-485EDA15A829}" dt="2025-05-05T07:54:39.887" v="5836" actId="1076"/>
          <ac:picMkLst>
            <pc:docMk/>
            <pc:sldMk cId="51014990" sldId="267"/>
            <ac:picMk id="8194" creationId="{D355FCDF-D54B-9B00-97BA-4AB078B6AF55}"/>
          </ac:picMkLst>
        </pc:picChg>
      </pc:sldChg>
      <pc:sldChg chg="addSp delSp modSp new mod ord modClrScheme chgLayout">
        <pc:chgData name="Gordon Watts" userId="3ca7d6dd59e1d914" providerId="LiveId" clId="{A3E0F697-47F4-47E0-BF7D-485EDA15A829}" dt="2025-05-05T07:55:59.019" v="5877" actId="207"/>
        <pc:sldMkLst>
          <pc:docMk/>
          <pc:sldMk cId="144426954" sldId="268"/>
        </pc:sldMkLst>
        <pc:spChg chg="mod ord">
          <ac:chgData name="Gordon Watts" userId="3ca7d6dd59e1d914" providerId="LiveId" clId="{A3E0F697-47F4-47E0-BF7D-485EDA15A829}" dt="2025-05-04T08:23:37.255" v="1891" actId="700"/>
          <ac:spMkLst>
            <pc:docMk/>
            <pc:sldMk cId="144426954" sldId="268"/>
            <ac:spMk id="2" creationId="{965BCCC7-745B-4468-A9D2-91436C2815D3}"/>
          </ac:spMkLst>
        </pc:spChg>
        <pc:spChg chg="mod ord">
          <ac:chgData name="Gordon Watts" userId="3ca7d6dd59e1d914" providerId="LiveId" clId="{A3E0F697-47F4-47E0-BF7D-485EDA15A829}" dt="2025-05-04T08:23:37.255" v="1891" actId="700"/>
          <ac:spMkLst>
            <pc:docMk/>
            <pc:sldMk cId="144426954" sldId="268"/>
            <ac:spMk id="3" creationId="{0E678F78-5E5A-178A-3AEE-774BC0BFF2AA}"/>
          </ac:spMkLst>
        </pc:spChg>
        <pc:spChg chg="add mod">
          <ac:chgData name="Gordon Watts" userId="3ca7d6dd59e1d914" providerId="LiveId" clId="{A3E0F697-47F4-47E0-BF7D-485EDA15A829}" dt="2025-05-04T08:47:37.682" v="1977" actId="208"/>
          <ac:spMkLst>
            <pc:docMk/>
            <pc:sldMk cId="144426954" sldId="268"/>
            <ac:spMk id="4" creationId="{F974FCE7-9FD9-E161-25E4-DF67602E6C67}"/>
          </ac:spMkLst>
        </pc:spChg>
        <pc:spChg chg="add mod">
          <ac:chgData name="Gordon Watts" userId="3ca7d6dd59e1d914" providerId="LiveId" clId="{A3E0F697-47F4-47E0-BF7D-485EDA15A829}" dt="2025-05-05T07:55:59.019" v="5877" actId="207"/>
          <ac:spMkLst>
            <pc:docMk/>
            <pc:sldMk cId="144426954" sldId="268"/>
            <ac:spMk id="5" creationId="{B38D2ED9-6E42-67D3-CBA8-A537205B08BF}"/>
          </ac:spMkLst>
        </pc:spChg>
        <pc:spChg chg="add mod ord">
          <ac:chgData name="Gordon Watts" userId="3ca7d6dd59e1d914" providerId="LiveId" clId="{A3E0F697-47F4-47E0-BF7D-485EDA15A829}" dt="2025-05-05T07:55:05.800" v="5874" actId="20577"/>
          <ac:spMkLst>
            <pc:docMk/>
            <pc:sldMk cId="144426954" sldId="268"/>
            <ac:spMk id="6" creationId="{8A1CF561-66D5-F988-051D-4E4BE075641E}"/>
          </ac:spMkLst>
        </pc:spChg>
        <pc:picChg chg="add mod">
          <ac:chgData name="Gordon Watts" userId="3ca7d6dd59e1d914" providerId="LiveId" clId="{A3E0F697-47F4-47E0-BF7D-485EDA15A829}" dt="2025-05-04T08:46:52.011" v="1970" actId="1076"/>
          <ac:picMkLst>
            <pc:docMk/>
            <pc:sldMk cId="144426954" sldId="268"/>
            <ac:picMk id="1026" creationId="{5738C1BD-B983-FDE6-5EEB-638E73C1FBF4}"/>
          </ac:picMkLst>
        </pc:picChg>
      </pc:sldChg>
      <pc:sldChg chg="addSp delSp modSp add mod">
        <pc:chgData name="Gordon Watts" userId="3ca7d6dd59e1d914" providerId="LiveId" clId="{A3E0F697-47F4-47E0-BF7D-485EDA15A829}" dt="2025-05-06T02:08:34.564" v="14105" actId="20577"/>
        <pc:sldMkLst>
          <pc:docMk/>
          <pc:sldMk cId="40097679" sldId="269"/>
        </pc:sldMkLst>
        <pc:spChg chg="add mod">
          <ac:chgData name="Gordon Watts" userId="3ca7d6dd59e1d914" providerId="LiveId" clId="{A3E0F697-47F4-47E0-BF7D-485EDA15A829}" dt="2025-05-06T02:08:34.564" v="14105" actId="20577"/>
          <ac:spMkLst>
            <pc:docMk/>
            <pc:sldMk cId="40097679" sldId="269"/>
            <ac:spMk id="4" creationId="{3FFE37B9-9461-A3B9-BA20-3497DC8C1DA4}"/>
          </ac:spMkLst>
        </pc:spChg>
        <pc:spChg chg="mod">
          <ac:chgData name="Gordon Watts" userId="3ca7d6dd59e1d914" providerId="LiveId" clId="{A3E0F697-47F4-47E0-BF7D-485EDA15A829}" dt="2025-05-04T08:55:23.947" v="2074" actId="20577"/>
          <ac:spMkLst>
            <pc:docMk/>
            <pc:sldMk cId="40097679" sldId="269"/>
            <ac:spMk id="6" creationId="{3549C5B7-EB5B-ED8B-8816-E185D4A33D6D}"/>
          </ac:spMkLst>
        </pc:spChg>
        <pc:picChg chg="add del mod">
          <ac:chgData name="Gordon Watts" userId="3ca7d6dd59e1d914" providerId="LiveId" clId="{A3E0F697-47F4-47E0-BF7D-485EDA15A829}" dt="2025-05-05T08:05:12.436" v="6341" actId="478"/>
          <ac:picMkLst>
            <pc:docMk/>
            <pc:sldMk cId="40097679" sldId="269"/>
            <ac:picMk id="2050" creationId="{DBA56CAA-8357-AB85-101C-51AAF7846647}"/>
          </ac:picMkLst>
        </pc:picChg>
        <pc:picChg chg="add mod">
          <ac:chgData name="Gordon Watts" userId="3ca7d6dd59e1d914" providerId="LiveId" clId="{A3E0F697-47F4-47E0-BF7D-485EDA15A829}" dt="2025-05-05T08:05:19.449" v="6344" actId="1076"/>
          <ac:picMkLst>
            <pc:docMk/>
            <pc:sldMk cId="40097679" sldId="269"/>
            <ac:picMk id="2052" creationId="{7C4ABF96-CC63-93C8-783C-7309D2D5EBEA}"/>
          </ac:picMkLst>
        </pc:picChg>
      </pc:sldChg>
      <pc:sldChg chg="add ord">
        <pc:chgData name="Gordon Watts" userId="3ca7d6dd59e1d914" providerId="LiveId" clId="{A3E0F697-47F4-47E0-BF7D-485EDA15A829}" dt="2025-05-05T07:56:50.429" v="5879"/>
        <pc:sldMkLst>
          <pc:docMk/>
          <pc:sldMk cId="1427963275" sldId="270"/>
        </pc:sldMkLst>
      </pc:sldChg>
      <pc:sldChg chg="addSp modSp add mod setBg">
        <pc:chgData name="Gordon Watts" userId="3ca7d6dd59e1d914" providerId="LiveId" clId="{A3E0F697-47F4-47E0-BF7D-485EDA15A829}" dt="2025-05-06T00:39:14.094" v="7392" actId="26606"/>
        <pc:sldMkLst>
          <pc:docMk/>
          <pc:sldMk cId="1944889478" sldId="271"/>
        </pc:sldMkLst>
        <pc:spChg chg="mod">
          <ac:chgData name="Gordon Watts" userId="3ca7d6dd59e1d914" providerId="LiveId" clId="{A3E0F697-47F4-47E0-BF7D-485EDA15A829}" dt="2025-05-06T00:39:14.094" v="7392" actId="26606"/>
          <ac:spMkLst>
            <pc:docMk/>
            <pc:sldMk cId="1944889478" sldId="271"/>
            <ac:spMk id="2" creationId="{9DE036CB-99AA-89A4-B75B-1BF8D336DF0B}"/>
          </ac:spMkLst>
        </pc:spChg>
        <pc:spChg chg="mod">
          <ac:chgData name="Gordon Watts" userId="3ca7d6dd59e1d914" providerId="LiveId" clId="{A3E0F697-47F4-47E0-BF7D-485EDA15A829}" dt="2025-05-06T00:39:14.094" v="7392" actId="26606"/>
          <ac:spMkLst>
            <pc:docMk/>
            <pc:sldMk cId="1944889478" sldId="271"/>
            <ac:spMk id="3" creationId="{CD5609CC-FF87-8473-A13B-A922D0FC08E8}"/>
          </ac:spMkLst>
        </pc:spChg>
        <pc:spChg chg="mod">
          <ac:chgData name="Gordon Watts" userId="3ca7d6dd59e1d914" providerId="LiveId" clId="{A3E0F697-47F4-47E0-BF7D-485EDA15A829}" dt="2025-05-06T00:39:14.094" v="7392" actId="26606"/>
          <ac:spMkLst>
            <pc:docMk/>
            <pc:sldMk cId="1944889478" sldId="271"/>
            <ac:spMk id="4" creationId="{2C39FB47-ED53-9B0B-6AEB-8FEFFAE6720D}"/>
          </ac:spMkLst>
        </pc:spChg>
        <pc:spChg chg="mod">
          <ac:chgData name="Gordon Watts" userId="3ca7d6dd59e1d914" providerId="LiveId" clId="{A3E0F697-47F4-47E0-BF7D-485EDA15A829}" dt="2025-05-06T00:39:14.094" v="7392" actId="26606"/>
          <ac:spMkLst>
            <pc:docMk/>
            <pc:sldMk cId="1944889478" sldId="271"/>
            <ac:spMk id="5" creationId="{54DCC87C-96A3-7B4D-C096-B6F10408A1BC}"/>
          </ac:spMkLst>
        </pc:spChg>
        <pc:spChg chg="add">
          <ac:chgData name="Gordon Watts" userId="3ca7d6dd59e1d914" providerId="LiveId" clId="{A3E0F697-47F4-47E0-BF7D-485EDA15A829}" dt="2025-05-06T00:39:14.094" v="7392" actId="26606"/>
          <ac:spMkLst>
            <pc:docMk/>
            <pc:sldMk cId="1944889478" sldId="271"/>
            <ac:spMk id="1031" creationId="{854DEE1C-7FD6-4FA0-A96A-BDF952F199AB}"/>
          </ac:spMkLst>
        </pc:spChg>
        <pc:picChg chg="add mod ord">
          <ac:chgData name="Gordon Watts" userId="3ca7d6dd59e1d914" providerId="LiveId" clId="{A3E0F697-47F4-47E0-BF7D-485EDA15A829}" dt="2025-05-06T00:39:14.094" v="7392" actId="26606"/>
          <ac:picMkLst>
            <pc:docMk/>
            <pc:sldMk cId="1944889478" sldId="271"/>
            <ac:picMk id="1026" creationId="{218F0E7C-3A46-DF84-7A70-1FC281E91BE5}"/>
          </ac:picMkLst>
        </pc:picChg>
      </pc:sldChg>
      <pc:sldChg chg="addSp delSp modSp new mod modClrScheme chgLayout">
        <pc:chgData name="Gordon Watts" userId="3ca7d6dd59e1d914" providerId="LiveId" clId="{A3E0F697-47F4-47E0-BF7D-485EDA15A829}" dt="2025-05-06T00:25:02.998" v="6573" actId="1076"/>
        <pc:sldMkLst>
          <pc:docMk/>
          <pc:sldMk cId="3682604436" sldId="272"/>
        </pc:sldMkLst>
        <pc:spChg chg="mod ord">
          <ac:chgData name="Gordon Watts" userId="3ca7d6dd59e1d914" providerId="LiveId" clId="{A3E0F697-47F4-47E0-BF7D-485EDA15A829}" dt="2025-05-04T08:57:47.464" v="2465" actId="700"/>
          <ac:spMkLst>
            <pc:docMk/>
            <pc:sldMk cId="3682604436" sldId="272"/>
            <ac:spMk id="4" creationId="{ABF86B46-D0A0-743B-EE29-5D4D4D8EC903}"/>
          </ac:spMkLst>
        </pc:spChg>
        <pc:spChg chg="mod ord">
          <ac:chgData name="Gordon Watts" userId="3ca7d6dd59e1d914" providerId="LiveId" clId="{A3E0F697-47F4-47E0-BF7D-485EDA15A829}" dt="2025-05-04T08:57:47.464" v="2465" actId="700"/>
          <ac:spMkLst>
            <pc:docMk/>
            <pc:sldMk cId="3682604436" sldId="272"/>
            <ac:spMk id="5" creationId="{2682B0A3-19AE-B62B-D72C-37A3B86BDC6C}"/>
          </ac:spMkLst>
        </pc:spChg>
        <pc:spChg chg="add mod ord">
          <ac:chgData name="Gordon Watts" userId="3ca7d6dd59e1d914" providerId="LiveId" clId="{A3E0F697-47F4-47E0-BF7D-485EDA15A829}" dt="2025-05-04T09:07:49.158" v="2524" actId="20577"/>
          <ac:spMkLst>
            <pc:docMk/>
            <pc:sldMk cId="3682604436" sldId="272"/>
            <ac:spMk id="6" creationId="{AEC41729-4E40-0174-9AAF-A14DA7304DF9}"/>
          </ac:spMkLst>
        </pc:spChg>
        <pc:spChg chg="add mod">
          <ac:chgData name="Gordon Watts" userId="3ca7d6dd59e1d914" providerId="LiveId" clId="{A3E0F697-47F4-47E0-BF7D-485EDA15A829}" dt="2025-05-06T00:19:27.884" v="6548" actId="14100"/>
          <ac:spMkLst>
            <pc:docMk/>
            <pc:sldMk cId="3682604436" sldId="272"/>
            <ac:spMk id="7" creationId="{EDAEA198-71A7-7F6F-6EDF-D687412D02D4}"/>
          </ac:spMkLst>
        </pc:spChg>
        <pc:spChg chg="add mod">
          <ac:chgData name="Gordon Watts" userId="3ca7d6dd59e1d914" providerId="LiveId" clId="{A3E0F697-47F4-47E0-BF7D-485EDA15A829}" dt="2025-05-06T00:24:38.613" v="6571" actId="164"/>
          <ac:spMkLst>
            <pc:docMk/>
            <pc:sldMk cId="3682604436" sldId="272"/>
            <ac:spMk id="8" creationId="{182C14C7-EE48-3021-D1BF-B2916F35A940}"/>
          </ac:spMkLst>
        </pc:spChg>
        <pc:spChg chg="add mod">
          <ac:chgData name="Gordon Watts" userId="3ca7d6dd59e1d914" providerId="LiveId" clId="{A3E0F697-47F4-47E0-BF7D-485EDA15A829}" dt="2025-05-06T00:24:38.613" v="6571" actId="164"/>
          <ac:spMkLst>
            <pc:docMk/>
            <pc:sldMk cId="3682604436" sldId="272"/>
            <ac:spMk id="9" creationId="{9EAC2E77-FCEC-7138-3AD9-94DE8BF150A7}"/>
          </ac:spMkLst>
        </pc:spChg>
        <pc:spChg chg="add mod">
          <ac:chgData name="Gordon Watts" userId="3ca7d6dd59e1d914" providerId="LiveId" clId="{A3E0F697-47F4-47E0-BF7D-485EDA15A829}" dt="2025-05-06T00:24:38.613" v="6571" actId="164"/>
          <ac:spMkLst>
            <pc:docMk/>
            <pc:sldMk cId="3682604436" sldId="272"/>
            <ac:spMk id="10" creationId="{B5E1120B-60EC-A4C5-8EAF-1817FA4B7233}"/>
          </ac:spMkLst>
        </pc:spChg>
        <pc:spChg chg="add mod">
          <ac:chgData name="Gordon Watts" userId="3ca7d6dd59e1d914" providerId="LiveId" clId="{A3E0F697-47F4-47E0-BF7D-485EDA15A829}" dt="2025-05-06T00:24:38.613" v="6571" actId="164"/>
          <ac:spMkLst>
            <pc:docMk/>
            <pc:sldMk cId="3682604436" sldId="272"/>
            <ac:spMk id="13" creationId="{9A417D37-2BBA-E956-4C8F-5CE6C01E8CB8}"/>
          </ac:spMkLst>
        </pc:spChg>
        <pc:grpChg chg="add mod">
          <ac:chgData name="Gordon Watts" userId="3ca7d6dd59e1d914" providerId="LiveId" clId="{A3E0F697-47F4-47E0-BF7D-485EDA15A829}" dt="2025-05-06T00:25:02.998" v="6573" actId="1076"/>
          <ac:grpSpMkLst>
            <pc:docMk/>
            <pc:sldMk cId="3682604436" sldId="272"/>
            <ac:grpSpMk id="14" creationId="{E3C7727A-BA86-405D-825A-A257FA4CE339}"/>
          </ac:grpSpMkLst>
        </pc:grpChg>
        <pc:picChg chg="add del mod">
          <ac:chgData name="Gordon Watts" userId="3ca7d6dd59e1d914" providerId="LiveId" clId="{A3E0F697-47F4-47E0-BF7D-485EDA15A829}" dt="2025-05-06T00:24:00.745" v="6559" actId="478"/>
          <ac:picMkLst>
            <pc:docMk/>
            <pc:sldMk cId="3682604436" sldId="272"/>
            <ac:picMk id="3" creationId="{8E97B419-F03E-5A25-38C0-F3ECB115DEBA}"/>
          </ac:picMkLst>
        </pc:picChg>
        <pc:picChg chg="add mod ord">
          <ac:chgData name="Gordon Watts" userId="3ca7d6dd59e1d914" providerId="LiveId" clId="{A3E0F697-47F4-47E0-BF7D-485EDA15A829}" dt="2025-05-06T00:24:38.613" v="6571" actId="164"/>
          <ac:picMkLst>
            <pc:docMk/>
            <pc:sldMk cId="3682604436" sldId="272"/>
            <ac:picMk id="12" creationId="{C97505EB-EAD5-A74F-4906-2159A5F2F3D6}"/>
          </ac:picMkLst>
        </pc:picChg>
      </pc:sldChg>
      <pc:sldChg chg="addSp delSp modSp new mod">
        <pc:chgData name="Gordon Watts" userId="3ca7d6dd59e1d914" providerId="LiveId" clId="{A3E0F697-47F4-47E0-BF7D-485EDA15A829}" dt="2025-05-04T09:14:32.136" v="3065" actId="1076"/>
        <pc:sldMkLst>
          <pc:docMk/>
          <pc:sldMk cId="1868549409" sldId="273"/>
        </pc:sldMkLst>
        <pc:spChg chg="mod">
          <ac:chgData name="Gordon Watts" userId="3ca7d6dd59e1d914" providerId="LiveId" clId="{A3E0F697-47F4-47E0-BF7D-485EDA15A829}" dt="2025-05-04T09:13:47.400" v="2944" actId="5793"/>
          <ac:spMkLst>
            <pc:docMk/>
            <pc:sldMk cId="1868549409" sldId="273"/>
            <ac:spMk id="2" creationId="{55E13C53-A696-0DB6-BB79-A8CE1384445E}"/>
          </ac:spMkLst>
        </pc:spChg>
        <pc:spChg chg="add mod">
          <ac:chgData name="Gordon Watts" userId="3ca7d6dd59e1d914" providerId="LiveId" clId="{A3E0F697-47F4-47E0-BF7D-485EDA15A829}" dt="2025-05-04T09:14:32.136" v="3065" actId="1076"/>
          <ac:spMkLst>
            <pc:docMk/>
            <pc:sldMk cId="1868549409" sldId="273"/>
            <ac:spMk id="7" creationId="{BB4B3EF6-3F2F-9976-AD4D-943DB208407A}"/>
          </ac:spMkLst>
        </pc:spChg>
        <pc:picChg chg="add del mod">
          <ac:chgData name="Gordon Watts" userId="3ca7d6dd59e1d914" providerId="LiveId" clId="{A3E0F697-47F4-47E0-BF7D-485EDA15A829}" dt="2025-05-04T09:13:57.467" v="2947" actId="1076"/>
          <ac:picMkLst>
            <pc:docMk/>
            <pc:sldMk cId="1868549409" sldId="273"/>
            <ac:picMk id="6" creationId="{32190AEE-A120-8C2B-3B43-D0EA3165545E}"/>
          </ac:picMkLst>
        </pc:picChg>
      </pc:sldChg>
      <pc:sldChg chg="addSp modSp add mod">
        <pc:chgData name="Gordon Watts" userId="3ca7d6dd59e1d914" providerId="LiveId" clId="{A3E0F697-47F4-47E0-BF7D-485EDA15A829}" dt="2025-05-06T00:25:47.662" v="6580" actId="14100"/>
        <pc:sldMkLst>
          <pc:docMk/>
          <pc:sldMk cId="3533061112" sldId="274"/>
        </pc:sldMkLst>
        <pc:spChg chg="add mod">
          <ac:chgData name="Gordon Watts" userId="3ca7d6dd59e1d914" providerId="LiveId" clId="{A3E0F697-47F4-47E0-BF7D-485EDA15A829}" dt="2025-05-06T00:25:42.903" v="6579" actId="1076"/>
          <ac:spMkLst>
            <pc:docMk/>
            <pc:sldMk cId="3533061112" sldId="274"/>
            <ac:spMk id="2" creationId="{A6943183-FB7F-8BE7-35CA-D35EF5255AAC}"/>
          </ac:spMkLst>
        </pc:spChg>
        <pc:spChg chg="mod">
          <ac:chgData name="Gordon Watts" userId="3ca7d6dd59e1d914" providerId="LiveId" clId="{A3E0F697-47F4-47E0-BF7D-485EDA15A829}" dt="2025-05-04T09:18:44.960" v="3121"/>
          <ac:spMkLst>
            <pc:docMk/>
            <pc:sldMk cId="3533061112" sldId="274"/>
            <ac:spMk id="7" creationId="{4A77C443-B012-6FE9-6578-C6C0D8B562F7}"/>
          </ac:spMkLst>
        </pc:spChg>
        <pc:spChg chg="mod">
          <ac:chgData name="Gordon Watts" userId="3ca7d6dd59e1d914" providerId="LiveId" clId="{A3E0F697-47F4-47E0-BF7D-485EDA15A829}" dt="2025-05-06T00:25:06.105" v="6574"/>
          <ac:spMkLst>
            <pc:docMk/>
            <pc:sldMk cId="3533061112" sldId="274"/>
            <ac:spMk id="10" creationId="{6E6DD512-A427-0C53-E600-5BCF4C55F0F4}"/>
          </ac:spMkLst>
        </pc:spChg>
        <pc:spChg chg="mod">
          <ac:chgData name="Gordon Watts" userId="3ca7d6dd59e1d914" providerId="LiveId" clId="{A3E0F697-47F4-47E0-BF7D-485EDA15A829}" dt="2025-05-06T00:25:06.105" v="6574"/>
          <ac:spMkLst>
            <pc:docMk/>
            <pc:sldMk cId="3533061112" sldId="274"/>
            <ac:spMk id="11" creationId="{49367C96-B1E3-66CE-718A-993F0ACD0058}"/>
          </ac:spMkLst>
        </pc:spChg>
        <pc:spChg chg="mod">
          <ac:chgData name="Gordon Watts" userId="3ca7d6dd59e1d914" providerId="LiveId" clId="{A3E0F697-47F4-47E0-BF7D-485EDA15A829}" dt="2025-05-06T00:25:06.105" v="6574"/>
          <ac:spMkLst>
            <pc:docMk/>
            <pc:sldMk cId="3533061112" sldId="274"/>
            <ac:spMk id="12" creationId="{E520AFAA-55B9-854A-3AEB-B95F89C77C66}"/>
          </ac:spMkLst>
        </pc:spChg>
        <pc:spChg chg="mod">
          <ac:chgData name="Gordon Watts" userId="3ca7d6dd59e1d914" providerId="LiveId" clId="{A3E0F697-47F4-47E0-BF7D-485EDA15A829}" dt="2025-05-06T00:25:06.105" v="6574"/>
          <ac:spMkLst>
            <pc:docMk/>
            <pc:sldMk cId="3533061112" sldId="274"/>
            <ac:spMk id="13" creationId="{76AA4DC1-1848-AE0E-CFB2-620A673CB715}"/>
          </ac:spMkLst>
        </pc:spChg>
        <pc:grpChg chg="add mod ord">
          <ac:chgData name="Gordon Watts" userId="3ca7d6dd59e1d914" providerId="LiveId" clId="{A3E0F697-47F4-47E0-BF7D-485EDA15A829}" dt="2025-05-06T00:25:14.965" v="6575" actId="167"/>
          <ac:grpSpMkLst>
            <pc:docMk/>
            <pc:sldMk cId="3533061112" sldId="274"/>
            <ac:grpSpMk id="3" creationId="{699A3F0A-4C60-3635-0BFC-872AB2C08108}"/>
          </ac:grpSpMkLst>
        </pc:grpChg>
        <pc:picChg chg="mod">
          <ac:chgData name="Gordon Watts" userId="3ca7d6dd59e1d914" providerId="LiveId" clId="{A3E0F697-47F4-47E0-BF7D-485EDA15A829}" dt="2025-05-06T00:25:06.105" v="6574"/>
          <ac:picMkLst>
            <pc:docMk/>
            <pc:sldMk cId="3533061112" sldId="274"/>
            <ac:picMk id="9" creationId="{4D53EA24-1F4C-B219-9748-67F43E959FEB}"/>
          </ac:picMkLst>
        </pc:picChg>
        <pc:cxnChg chg="add mod">
          <ac:chgData name="Gordon Watts" userId="3ca7d6dd59e1d914" providerId="LiveId" clId="{A3E0F697-47F4-47E0-BF7D-485EDA15A829}" dt="2025-05-06T00:25:47.662" v="6580" actId="14100"/>
          <ac:cxnSpMkLst>
            <pc:docMk/>
            <pc:sldMk cId="3533061112" sldId="274"/>
            <ac:cxnSpMk id="8" creationId="{F5EA9258-78A0-EDA2-DDBA-B63401A83D56}"/>
          </ac:cxnSpMkLst>
        </pc:cxnChg>
      </pc:sldChg>
      <pc:sldChg chg="addSp modSp add mod">
        <pc:chgData name="Gordon Watts" userId="3ca7d6dd59e1d914" providerId="LiveId" clId="{A3E0F697-47F4-47E0-BF7D-485EDA15A829}" dt="2025-05-06T00:26:41.498" v="6589" actId="14100"/>
        <pc:sldMkLst>
          <pc:docMk/>
          <pc:sldMk cId="3807814724" sldId="275"/>
        </pc:sldMkLst>
        <pc:spChg chg="mod">
          <ac:chgData name="Gordon Watts" userId="3ca7d6dd59e1d914" providerId="LiveId" clId="{A3E0F697-47F4-47E0-BF7D-485EDA15A829}" dt="2025-05-06T00:26:34.759" v="6587" actId="1076"/>
          <ac:spMkLst>
            <pc:docMk/>
            <pc:sldMk cId="3807814724" sldId="275"/>
            <ac:spMk id="2" creationId="{CB60A481-7737-D475-7D73-EDB286FF9826}"/>
          </ac:spMkLst>
        </pc:spChg>
        <pc:spChg chg="mod">
          <ac:chgData name="Gordon Watts" userId="3ca7d6dd59e1d914" providerId="LiveId" clId="{A3E0F697-47F4-47E0-BF7D-485EDA15A829}" dt="2025-05-04T09:18:47.714" v="3123"/>
          <ac:spMkLst>
            <pc:docMk/>
            <pc:sldMk cId="3807814724" sldId="275"/>
            <ac:spMk id="7" creationId="{CCB2936D-6E0F-2D35-054B-1E6C2CA0CD7F}"/>
          </ac:spMkLst>
        </pc:spChg>
        <pc:spChg chg="mod">
          <ac:chgData name="Gordon Watts" userId="3ca7d6dd59e1d914" providerId="LiveId" clId="{A3E0F697-47F4-47E0-BF7D-485EDA15A829}" dt="2025-05-06T00:25:53.358" v="6581"/>
          <ac:spMkLst>
            <pc:docMk/>
            <pc:sldMk cId="3807814724" sldId="275"/>
            <ac:spMk id="10" creationId="{90A262B1-6C88-E780-981D-CBAA9E6A2831}"/>
          </ac:spMkLst>
        </pc:spChg>
        <pc:spChg chg="mod">
          <ac:chgData name="Gordon Watts" userId="3ca7d6dd59e1d914" providerId="LiveId" clId="{A3E0F697-47F4-47E0-BF7D-485EDA15A829}" dt="2025-05-06T00:25:53.358" v="6581"/>
          <ac:spMkLst>
            <pc:docMk/>
            <pc:sldMk cId="3807814724" sldId="275"/>
            <ac:spMk id="11" creationId="{E0753BD0-3CC5-742B-BF50-0AE19183D146}"/>
          </ac:spMkLst>
        </pc:spChg>
        <pc:spChg chg="mod">
          <ac:chgData name="Gordon Watts" userId="3ca7d6dd59e1d914" providerId="LiveId" clId="{A3E0F697-47F4-47E0-BF7D-485EDA15A829}" dt="2025-05-06T00:25:53.358" v="6581"/>
          <ac:spMkLst>
            <pc:docMk/>
            <pc:sldMk cId="3807814724" sldId="275"/>
            <ac:spMk id="12" creationId="{A8B89AA7-EEB0-5D0E-C05C-747DB62CABB7}"/>
          </ac:spMkLst>
        </pc:spChg>
        <pc:spChg chg="mod">
          <ac:chgData name="Gordon Watts" userId="3ca7d6dd59e1d914" providerId="LiveId" clId="{A3E0F697-47F4-47E0-BF7D-485EDA15A829}" dt="2025-05-06T00:25:53.358" v="6581"/>
          <ac:spMkLst>
            <pc:docMk/>
            <pc:sldMk cId="3807814724" sldId="275"/>
            <ac:spMk id="13" creationId="{50ECF0CA-40BA-67BA-9E41-1649E1C9ACF4}"/>
          </ac:spMkLst>
        </pc:spChg>
        <pc:grpChg chg="add mod ord">
          <ac:chgData name="Gordon Watts" userId="3ca7d6dd59e1d914" providerId="LiveId" clId="{A3E0F697-47F4-47E0-BF7D-485EDA15A829}" dt="2025-05-06T00:26:12.110" v="6583" actId="167"/>
          <ac:grpSpMkLst>
            <pc:docMk/>
            <pc:sldMk cId="3807814724" sldId="275"/>
            <ac:grpSpMk id="3" creationId="{68701820-F761-1071-F9CE-9CB8BF5F0F27}"/>
          </ac:grpSpMkLst>
        </pc:grpChg>
        <pc:picChg chg="mod ord">
          <ac:chgData name="Gordon Watts" userId="3ca7d6dd59e1d914" providerId="LiveId" clId="{A3E0F697-47F4-47E0-BF7D-485EDA15A829}" dt="2025-05-06T00:25:57.886" v="6582" actId="167"/>
          <ac:picMkLst>
            <pc:docMk/>
            <pc:sldMk cId="3807814724" sldId="275"/>
            <ac:picMk id="9" creationId="{E510C445-F78A-1FCE-C6FD-D678FB141848}"/>
          </ac:picMkLst>
        </pc:picChg>
        <pc:cxnChg chg="mod">
          <ac:chgData name="Gordon Watts" userId="3ca7d6dd59e1d914" providerId="LiveId" clId="{A3E0F697-47F4-47E0-BF7D-485EDA15A829}" dt="2025-05-06T00:26:41.498" v="6589" actId="14100"/>
          <ac:cxnSpMkLst>
            <pc:docMk/>
            <pc:sldMk cId="3807814724" sldId="275"/>
            <ac:cxnSpMk id="8" creationId="{33D626D4-AA14-1098-B6F4-5643F6BD3EAE}"/>
          </ac:cxnSpMkLst>
        </pc:cxnChg>
      </pc:sldChg>
      <pc:sldChg chg="addSp modSp add mod">
        <pc:chgData name="Gordon Watts" userId="3ca7d6dd59e1d914" providerId="LiveId" clId="{A3E0F697-47F4-47E0-BF7D-485EDA15A829}" dt="2025-05-06T00:27:20.351" v="6596" actId="14100"/>
        <pc:sldMkLst>
          <pc:docMk/>
          <pc:sldMk cId="2265002854" sldId="276"/>
        </pc:sldMkLst>
        <pc:spChg chg="mod">
          <ac:chgData name="Gordon Watts" userId="3ca7d6dd59e1d914" providerId="LiveId" clId="{A3E0F697-47F4-47E0-BF7D-485EDA15A829}" dt="2025-05-06T00:27:12.860" v="6595" actId="1076"/>
          <ac:spMkLst>
            <pc:docMk/>
            <pc:sldMk cId="2265002854" sldId="276"/>
            <ac:spMk id="2" creationId="{25DF0D04-7A0F-ACC0-4310-5457E3EE2166}"/>
          </ac:spMkLst>
        </pc:spChg>
        <pc:spChg chg="mod">
          <ac:chgData name="Gordon Watts" userId="3ca7d6dd59e1d914" providerId="LiveId" clId="{A3E0F697-47F4-47E0-BF7D-485EDA15A829}" dt="2025-05-04T09:18:50.957" v="3125"/>
          <ac:spMkLst>
            <pc:docMk/>
            <pc:sldMk cId="2265002854" sldId="276"/>
            <ac:spMk id="7" creationId="{E7D4B2E8-E35B-7E59-AB48-89E179377CF2}"/>
          </ac:spMkLst>
        </pc:spChg>
        <pc:spChg chg="mod">
          <ac:chgData name="Gordon Watts" userId="3ca7d6dd59e1d914" providerId="LiveId" clId="{A3E0F697-47F4-47E0-BF7D-485EDA15A829}" dt="2025-05-06T00:26:49.519" v="6590"/>
          <ac:spMkLst>
            <pc:docMk/>
            <pc:sldMk cId="2265002854" sldId="276"/>
            <ac:spMk id="10" creationId="{BFE820EE-88BE-FB78-EE8F-659BB5C887DE}"/>
          </ac:spMkLst>
        </pc:spChg>
        <pc:spChg chg="mod">
          <ac:chgData name="Gordon Watts" userId="3ca7d6dd59e1d914" providerId="LiveId" clId="{A3E0F697-47F4-47E0-BF7D-485EDA15A829}" dt="2025-05-06T00:26:49.519" v="6590"/>
          <ac:spMkLst>
            <pc:docMk/>
            <pc:sldMk cId="2265002854" sldId="276"/>
            <ac:spMk id="11" creationId="{8E8AB506-C4A5-1B3D-5720-168A296B204A}"/>
          </ac:spMkLst>
        </pc:spChg>
        <pc:spChg chg="mod">
          <ac:chgData name="Gordon Watts" userId="3ca7d6dd59e1d914" providerId="LiveId" clId="{A3E0F697-47F4-47E0-BF7D-485EDA15A829}" dt="2025-05-06T00:26:49.519" v="6590"/>
          <ac:spMkLst>
            <pc:docMk/>
            <pc:sldMk cId="2265002854" sldId="276"/>
            <ac:spMk id="12" creationId="{4B8BD5DB-1382-FE3F-7544-5714014E64EE}"/>
          </ac:spMkLst>
        </pc:spChg>
        <pc:spChg chg="mod">
          <ac:chgData name="Gordon Watts" userId="3ca7d6dd59e1d914" providerId="LiveId" clId="{A3E0F697-47F4-47E0-BF7D-485EDA15A829}" dt="2025-05-06T00:26:49.519" v="6590"/>
          <ac:spMkLst>
            <pc:docMk/>
            <pc:sldMk cId="2265002854" sldId="276"/>
            <ac:spMk id="13" creationId="{448593B7-91B5-2A58-D072-A138E0990721}"/>
          </ac:spMkLst>
        </pc:spChg>
        <pc:grpChg chg="add mod ord">
          <ac:chgData name="Gordon Watts" userId="3ca7d6dd59e1d914" providerId="LiveId" clId="{A3E0F697-47F4-47E0-BF7D-485EDA15A829}" dt="2025-05-06T00:27:02.119" v="6593" actId="167"/>
          <ac:grpSpMkLst>
            <pc:docMk/>
            <pc:sldMk cId="2265002854" sldId="276"/>
            <ac:grpSpMk id="3" creationId="{2DCC6D05-C85D-B169-018E-70ECFC64D378}"/>
          </ac:grpSpMkLst>
        </pc:grpChg>
        <pc:picChg chg="mod">
          <ac:chgData name="Gordon Watts" userId="3ca7d6dd59e1d914" providerId="LiveId" clId="{A3E0F697-47F4-47E0-BF7D-485EDA15A829}" dt="2025-05-06T00:26:49.519" v="6590"/>
          <ac:picMkLst>
            <pc:docMk/>
            <pc:sldMk cId="2265002854" sldId="276"/>
            <ac:picMk id="9" creationId="{FEE22AFD-AE8A-D1A1-158E-136732B12A19}"/>
          </ac:picMkLst>
        </pc:picChg>
        <pc:cxnChg chg="mod">
          <ac:chgData name="Gordon Watts" userId="3ca7d6dd59e1d914" providerId="LiveId" clId="{A3E0F697-47F4-47E0-BF7D-485EDA15A829}" dt="2025-05-06T00:27:20.351" v="6596" actId="14100"/>
          <ac:cxnSpMkLst>
            <pc:docMk/>
            <pc:sldMk cId="2265002854" sldId="276"/>
            <ac:cxnSpMk id="8" creationId="{A9AE5CF0-EE8A-3103-30A6-BF6D60B1B8D9}"/>
          </ac:cxnSpMkLst>
        </pc:cxnChg>
      </pc:sldChg>
      <pc:sldChg chg="addSp modSp new mod">
        <pc:chgData name="Gordon Watts" userId="3ca7d6dd59e1d914" providerId="LiveId" clId="{A3E0F697-47F4-47E0-BF7D-485EDA15A829}" dt="2025-05-06T00:30:47.318" v="6900" actId="5793"/>
        <pc:sldMkLst>
          <pc:docMk/>
          <pc:sldMk cId="1697767632" sldId="277"/>
        </pc:sldMkLst>
        <pc:spChg chg="mod">
          <ac:chgData name="Gordon Watts" userId="3ca7d6dd59e1d914" providerId="LiveId" clId="{A3E0F697-47F4-47E0-BF7D-485EDA15A829}" dt="2025-05-06T00:28:29.904" v="6653" actId="5793"/>
          <ac:spMkLst>
            <pc:docMk/>
            <pc:sldMk cId="1697767632" sldId="277"/>
            <ac:spMk id="2" creationId="{986FFC55-3E53-4E68-FBC5-1B7A60DA407C}"/>
          </ac:spMkLst>
        </pc:spChg>
        <pc:spChg chg="add mod">
          <ac:chgData name="Gordon Watts" userId="3ca7d6dd59e1d914" providerId="LiveId" clId="{A3E0F697-47F4-47E0-BF7D-485EDA15A829}" dt="2025-05-06T00:28:48.815" v="6695" actId="1076"/>
          <ac:spMkLst>
            <pc:docMk/>
            <pc:sldMk cId="1697767632" sldId="277"/>
            <ac:spMk id="5" creationId="{4E9A6DAD-E80B-2B3D-0AF5-0F6677F7F8DE}"/>
          </ac:spMkLst>
        </pc:spChg>
        <pc:spChg chg="add mod">
          <ac:chgData name="Gordon Watts" userId="3ca7d6dd59e1d914" providerId="LiveId" clId="{A3E0F697-47F4-47E0-BF7D-485EDA15A829}" dt="2025-05-06T00:29:14.893" v="6700" actId="207"/>
          <ac:spMkLst>
            <pc:docMk/>
            <pc:sldMk cId="1697767632" sldId="277"/>
            <ac:spMk id="7" creationId="{0CBB68B6-76FB-62C2-E81F-51D61CE33B4F}"/>
          </ac:spMkLst>
        </pc:spChg>
        <pc:spChg chg="add mod">
          <ac:chgData name="Gordon Watts" userId="3ca7d6dd59e1d914" providerId="LiveId" clId="{A3E0F697-47F4-47E0-BF7D-485EDA15A829}" dt="2025-05-06T00:29:58.767" v="6719" actId="20577"/>
          <ac:spMkLst>
            <pc:docMk/>
            <pc:sldMk cId="1697767632" sldId="277"/>
            <ac:spMk id="11" creationId="{3EA8775A-8F13-2247-FFED-C396FA24510F}"/>
          </ac:spMkLst>
        </pc:spChg>
        <pc:spChg chg="add mod">
          <ac:chgData name="Gordon Watts" userId="3ca7d6dd59e1d914" providerId="LiveId" clId="{A3E0F697-47F4-47E0-BF7D-485EDA15A829}" dt="2025-05-06T00:30:47.318" v="6900" actId="5793"/>
          <ac:spMkLst>
            <pc:docMk/>
            <pc:sldMk cId="1697767632" sldId="277"/>
            <ac:spMk id="12" creationId="{177B8CCB-2BFA-D121-A780-BB3DD54526D5}"/>
          </ac:spMkLst>
        </pc:spChg>
        <pc:picChg chg="add mod">
          <ac:chgData name="Gordon Watts" userId="3ca7d6dd59e1d914" providerId="LiveId" clId="{A3E0F697-47F4-47E0-BF7D-485EDA15A829}" dt="2025-05-06T00:28:09.192" v="6601" actId="1076"/>
          <ac:picMkLst>
            <pc:docMk/>
            <pc:sldMk cId="1697767632" sldId="277"/>
            <ac:picMk id="6" creationId="{3758D8AB-8170-7A11-5527-51EF720E3A71}"/>
          </ac:picMkLst>
        </pc:picChg>
        <pc:picChg chg="add mod">
          <ac:chgData name="Gordon Watts" userId="3ca7d6dd59e1d914" providerId="LiveId" clId="{A3E0F697-47F4-47E0-BF7D-485EDA15A829}" dt="2025-05-06T00:28:32.680" v="6654" actId="1076"/>
          <ac:picMkLst>
            <pc:docMk/>
            <pc:sldMk cId="1697767632" sldId="277"/>
            <ac:picMk id="8" creationId="{0DBD4BFA-F393-F3E6-1063-908A3E38199E}"/>
          </ac:picMkLst>
        </pc:picChg>
        <pc:cxnChg chg="add">
          <ac:chgData name="Gordon Watts" userId="3ca7d6dd59e1d914" providerId="LiveId" clId="{A3E0F697-47F4-47E0-BF7D-485EDA15A829}" dt="2025-05-06T00:29:27.168" v="6701" actId="11529"/>
          <ac:cxnSpMkLst>
            <pc:docMk/>
            <pc:sldMk cId="1697767632" sldId="277"/>
            <ac:cxnSpMk id="10" creationId="{051EC691-AFBD-5812-4676-2DA0AF605FE6}"/>
          </ac:cxnSpMkLst>
        </pc:cxnChg>
      </pc:sldChg>
      <pc:sldChg chg="addSp modSp add mod">
        <pc:chgData name="Gordon Watts" userId="3ca7d6dd59e1d914" providerId="LiveId" clId="{A3E0F697-47F4-47E0-BF7D-485EDA15A829}" dt="2025-05-06T00:27:47.825" v="6600" actId="14100"/>
        <pc:sldMkLst>
          <pc:docMk/>
          <pc:sldMk cId="847840917" sldId="278"/>
        </pc:sldMkLst>
        <pc:spChg chg="mod">
          <ac:chgData name="Gordon Watts" userId="3ca7d6dd59e1d914" providerId="LiveId" clId="{A3E0F697-47F4-47E0-BF7D-485EDA15A829}" dt="2025-05-06T00:27:42.020" v="6599" actId="1076"/>
          <ac:spMkLst>
            <pc:docMk/>
            <pc:sldMk cId="847840917" sldId="278"/>
            <ac:spMk id="2" creationId="{6621B75B-4841-FF72-6BC7-8DD4E7583CA5}"/>
          </ac:spMkLst>
        </pc:spChg>
        <pc:spChg chg="mod">
          <ac:chgData name="Gordon Watts" userId="3ca7d6dd59e1d914" providerId="LiveId" clId="{A3E0F697-47F4-47E0-BF7D-485EDA15A829}" dt="2025-05-06T00:26:51.232" v="6591"/>
          <ac:spMkLst>
            <pc:docMk/>
            <pc:sldMk cId="847840917" sldId="278"/>
            <ac:spMk id="10" creationId="{FD1674C3-DE3D-BF3C-5A2E-7704258FC574}"/>
          </ac:spMkLst>
        </pc:spChg>
        <pc:spChg chg="mod">
          <ac:chgData name="Gordon Watts" userId="3ca7d6dd59e1d914" providerId="LiveId" clId="{A3E0F697-47F4-47E0-BF7D-485EDA15A829}" dt="2025-05-06T00:26:51.232" v="6591"/>
          <ac:spMkLst>
            <pc:docMk/>
            <pc:sldMk cId="847840917" sldId="278"/>
            <ac:spMk id="11" creationId="{3DA5B754-E1FA-6C5D-A55A-64A460C6C96C}"/>
          </ac:spMkLst>
        </pc:spChg>
        <pc:spChg chg="mod">
          <ac:chgData name="Gordon Watts" userId="3ca7d6dd59e1d914" providerId="LiveId" clId="{A3E0F697-47F4-47E0-BF7D-485EDA15A829}" dt="2025-05-06T00:26:51.232" v="6591"/>
          <ac:spMkLst>
            <pc:docMk/>
            <pc:sldMk cId="847840917" sldId="278"/>
            <ac:spMk id="12" creationId="{ED5D2E39-305C-9D49-3286-DAD3AA82CBEF}"/>
          </ac:spMkLst>
        </pc:spChg>
        <pc:spChg chg="mod">
          <ac:chgData name="Gordon Watts" userId="3ca7d6dd59e1d914" providerId="LiveId" clId="{A3E0F697-47F4-47E0-BF7D-485EDA15A829}" dt="2025-05-06T00:26:51.232" v="6591"/>
          <ac:spMkLst>
            <pc:docMk/>
            <pc:sldMk cId="847840917" sldId="278"/>
            <ac:spMk id="13" creationId="{64702463-749B-98FF-9A54-18423984A7CD}"/>
          </ac:spMkLst>
        </pc:spChg>
        <pc:grpChg chg="add mod ord">
          <ac:chgData name="Gordon Watts" userId="3ca7d6dd59e1d914" providerId="LiveId" clId="{A3E0F697-47F4-47E0-BF7D-485EDA15A829}" dt="2025-05-06T00:27:29.028" v="6597" actId="167"/>
          <ac:grpSpMkLst>
            <pc:docMk/>
            <pc:sldMk cId="847840917" sldId="278"/>
            <ac:grpSpMk id="3" creationId="{93B928C3-CECA-D59F-0F4E-FD217BF11B52}"/>
          </ac:grpSpMkLst>
        </pc:grpChg>
        <pc:picChg chg="mod">
          <ac:chgData name="Gordon Watts" userId="3ca7d6dd59e1d914" providerId="LiveId" clId="{A3E0F697-47F4-47E0-BF7D-485EDA15A829}" dt="2025-05-06T00:26:51.232" v="6591"/>
          <ac:picMkLst>
            <pc:docMk/>
            <pc:sldMk cId="847840917" sldId="278"/>
            <ac:picMk id="9" creationId="{CBFF3919-35F8-4B14-7BCC-28FFF7027486}"/>
          </ac:picMkLst>
        </pc:picChg>
        <pc:cxnChg chg="mod">
          <ac:chgData name="Gordon Watts" userId="3ca7d6dd59e1d914" providerId="LiveId" clId="{A3E0F697-47F4-47E0-BF7D-485EDA15A829}" dt="2025-05-06T00:27:47.825" v="6600" actId="14100"/>
          <ac:cxnSpMkLst>
            <pc:docMk/>
            <pc:sldMk cId="847840917" sldId="278"/>
            <ac:cxnSpMk id="8" creationId="{11C679A8-F140-61A6-63E4-A009B3C615C3}"/>
          </ac:cxnSpMkLst>
        </pc:cxnChg>
      </pc:sldChg>
      <pc:sldChg chg="addSp modSp new mod">
        <pc:chgData name="Gordon Watts" userId="3ca7d6dd59e1d914" providerId="LiveId" clId="{A3E0F697-47F4-47E0-BF7D-485EDA15A829}" dt="2025-05-06T00:32:40.524" v="7055" actId="1076"/>
        <pc:sldMkLst>
          <pc:docMk/>
          <pc:sldMk cId="1003244228" sldId="279"/>
        </pc:sldMkLst>
        <pc:spChg chg="mod">
          <ac:chgData name="Gordon Watts" userId="3ca7d6dd59e1d914" providerId="LiveId" clId="{A3E0F697-47F4-47E0-BF7D-485EDA15A829}" dt="2025-05-04T09:37:07.086" v="3274" actId="20577"/>
          <ac:spMkLst>
            <pc:docMk/>
            <pc:sldMk cId="1003244228" sldId="279"/>
            <ac:spMk id="2" creationId="{92C845F7-BE5D-8DC2-CA74-E2CA8BE070C5}"/>
          </ac:spMkLst>
        </pc:spChg>
        <pc:spChg chg="add mod">
          <ac:chgData name="Gordon Watts" userId="3ca7d6dd59e1d914" providerId="LiveId" clId="{A3E0F697-47F4-47E0-BF7D-485EDA15A829}" dt="2025-05-06T00:31:54.857" v="6909" actId="207"/>
          <ac:spMkLst>
            <pc:docMk/>
            <pc:sldMk cId="1003244228" sldId="279"/>
            <ac:spMk id="7" creationId="{B8A015DD-DCDC-514E-00B2-24D6D459C99A}"/>
          </ac:spMkLst>
        </pc:spChg>
        <pc:spChg chg="add mod">
          <ac:chgData name="Gordon Watts" userId="3ca7d6dd59e1d914" providerId="LiveId" clId="{A3E0F697-47F4-47E0-BF7D-485EDA15A829}" dt="2025-05-06T00:32:40.524" v="7055" actId="1076"/>
          <ac:spMkLst>
            <pc:docMk/>
            <pc:sldMk cId="1003244228" sldId="279"/>
            <ac:spMk id="8" creationId="{E3C45C3C-937C-66A1-E6CA-1A0F320B20C9}"/>
          </ac:spMkLst>
        </pc:spChg>
        <pc:picChg chg="add mod">
          <ac:chgData name="Gordon Watts" userId="3ca7d6dd59e1d914" providerId="LiveId" clId="{A3E0F697-47F4-47E0-BF7D-485EDA15A829}" dt="2025-05-06T00:31:28.203" v="6903" actId="1076"/>
          <ac:picMkLst>
            <pc:docMk/>
            <pc:sldMk cId="1003244228" sldId="279"/>
            <ac:picMk id="6" creationId="{63756944-75E1-1A5B-D869-6E055EDCB6BD}"/>
          </ac:picMkLst>
        </pc:picChg>
      </pc:sldChg>
      <pc:sldChg chg="addSp modSp new mod">
        <pc:chgData name="Gordon Watts" userId="3ca7d6dd59e1d914" providerId="LiveId" clId="{A3E0F697-47F4-47E0-BF7D-485EDA15A829}" dt="2025-05-06T00:35:03.975" v="7260" actId="20577"/>
        <pc:sldMkLst>
          <pc:docMk/>
          <pc:sldMk cId="1527076311" sldId="280"/>
        </pc:sldMkLst>
        <pc:spChg chg="mod">
          <ac:chgData name="Gordon Watts" userId="3ca7d6dd59e1d914" providerId="LiveId" clId="{A3E0F697-47F4-47E0-BF7D-485EDA15A829}" dt="2025-05-06T00:32:59.922" v="7088" actId="20577"/>
          <ac:spMkLst>
            <pc:docMk/>
            <pc:sldMk cId="1527076311" sldId="280"/>
            <ac:spMk id="2" creationId="{3BE72052-2F80-242D-A680-976EC217C91E}"/>
          </ac:spMkLst>
        </pc:spChg>
        <pc:spChg chg="add mod">
          <ac:chgData name="Gordon Watts" userId="3ca7d6dd59e1d914" providerId="LiveId" clId="{A3E0F697-47F4-47E0-BF7D-485EDA15A829}" dt="2025-05-06T00:34:32.092" v="7103" actId="1076"/>
          <ac:spMkLst>
            <pc:docMk/>
            <pc:sldMk cId="1527076311" sldId="280"/>
            <ac:spMk id="5" creationId="{7918A51B-BB11-77C5-A6A8-BDAD56FDD19D}"/>
          </ac:spMkLst>
        </pc:spChg>
        <pc:spChg chg="add mod">
          <ac:chgData name="Gordon Watts" userId="3ca7d6dd59e1d914" providerId="LiveId" clId="{A3E0F697-47F4-47E0-BF7D-485EDA15A829}" dt="2025-05-06T00:35:03.975" v="7260" actId="20577"/>
          <ac:spMkLst>
            <pc:docMk/>
            <pc:sldMk cId="1527076311" sldId="280"/>
            <ac:spMk id="7" creationId="{F5310C6A-C086-99A3-DC1D-37F85221C7DC}"/>
          </ac:spMkLst>
        </pc:spChg>
        <pc:picChg chg="add mod">
          <ac:chgData name="Gordon Watts" userId="3ca7d6dd59e1d914" providerId="LiveId" clId="{A3E0F697-47F4-47E0-BF7D-485EDA15A829}" dt="2025-05-06T00:34:29.831" v="7102" actId="14100"/>
          <ac:picMkLst>
            <pc:docMk/>
            <pc:sldMk cId="1527076311" sldId="280"/>
            <ac:picMk id="6" creationId="{FCEB090C-7833-E50D-2DA7-2FCB44B3D937}"/>
          </ac:picMkLst>
        </pc:picChg>
        <pc:picChg chg="add mod">
          <ac:chgData name="Gordon Watts" userId="3ca7d6dd59e1d914" providerId="LiveId" clId="{A3E0F697-47F4-47E0-BF7D-485EDA15A829}" dt="2025-05-06T00:33:04.070" v="7089" actId="1076"/>
          <ac:picMkLst>
            <pc:docMk/>
            <pc:sldMk cId="1527076311" sldId="280"/>
            <ac:picMk id="8" creationId="{0C3DF6A0-0BA1-253F-BBAB-F3F5586B5ECF}"/>
          </ac:picMkLst>
        </pc:picChg>
        <pc:picChg chg="add mod">
          <ac:chgData name="Gordon Watts" userId="3ca7d6dd59e1d914" providerId="LiveId" clId="{A3E0F697-47F4-47E0-BF7D-485EDA15A829}" dt="2025-05-06T00:33:11.744" v="7091" actId="208"/>
          <ac:picMkLst>
            <pc:docMk/>
            <pc:sldMk cId="1527076311" sldId="280"/>
            <ac:picMk id="10" creationId="{8C4358BC-5557-1D10-5CB2-FB5B9A36980F}"/>
          </ac:picMkLst>
        </pc:picChg>
      </pc:sldChg>
      <pc:sldChg chg="addSp delSp modSp new mod modClrScheme chgLayout">
        <pc:chgData name="Gordon Watts" userId="3ca7d6dd59e1d914" providerId="LiveId" clId="{A3E0F697-47F4-47E0-BF7D-485EDA15A829}" dt="2025-05-06T00:41:42.972" v="7810" actId="207"/>
        <pc:sldMkLst>
          <pc:docMk/>
          <pc:sldMk cId="47387191" sldId="281"/>
        </pc:sldMkLst>
        <pc:spChg chg="add mod">
          <ac:chgData name="Gordon Watts" userId="3ca7d6dd59e1d914" providerId="LiveId" clId="{A3E0F697-47F4-47E0-BF7D-485EDA15A829}" dt="2025-05-06T00:41:42.972" v="7810" actId="207"/>
          <ac:spMkLst>
            <pc:docMk/>
            <pc:sldMk cId="47387191" sldId="281"/>
            <ac:spMk id="2" creationId="{2DA022B3-ACE0-1252-1AAA-DC5695B67009}"/>
          </ac:spMkLst>
        </pc:spChg>
        <pc:spChg chg="mod ord">
          <ac:chgData name="Gordon Watts" userId="3ca7d6dd59e1d914" providerId="LiveId" clId="{A3E0F697-47F4-47E0-BF7D-485EDA15A829}" dt="2025-05-04T09:49:21.917" v="3331" actId="700"/>
          <ac:spMkLst>
            <pc:docMk/>
            <pc:sldMk cId="47387191" sldId="281"/>
            <ac:spMk id="4" creationId="{7A498292-07E8-D3BA-4B0C-8C0FCF317588}"/>
          </ac:spMkLst>
        </pc:spChg>
        <pc:spChg chg="mod ord">
          <ac:chgData name="Gordon Watts" userId="3ca7d6dd59e1d914" providerId="LiveId" clId="{A3E0F697-47F4-47E0-BF7D-485EDA15A829}" dt="2025-05-04T09:49:21.917" v="3331" actId="700"/>
          <ac:spMkLst>
            <pc:docMk/>
            <pc:sldMk cId="47387191" sldId="281"/>
            <ac:spMk id="5" creationId="{D8F81306-7CED-BCE9-84CD-4537B7A6C0F2}"/>
          </ac:spMkLst>
        </pc:spChg>
        <pc:spChg chg="add mod ord">
          <ac:chgData name="Gordon Watts" userId="3ca7d6dd59e1d914" providerId="LiveId" clId="{A3E0F697-47F4-47E0-BF7D-485EDA15A829}" dt="2025-05-04T09:59:50.302" v="3418" actId="20577"/>
          <ac:spMkLst>
            <pc:docMk/>
            <pc:sldMk cId="47387191" sldId="281"/>
            <ac:spMk id="6" creationId="{9F685E3F-FF05-AE75-403D-CE5FD764C31E}"/>
          </ac:spMkLst>
        </pc:spChg>
        <pc:spChg chg="add mod">
          <ac:chgData name="Gordon Watts" userId="3ca7d6dd59e1d914" providerId="LiveId" clId="{A3E0F697-47F4-47E0-BF7D-485EDA15A829}" dt="2025-05-04T16:04:56.469" v="4025" actId="20577"/>
          <ac:spMkLst>
            <pc:docMk/>
            <pc:sldMk cId="47387191" sldId="281"/>
            <ac:spMk id="10" creationId="{9EAD87BC-D5AD-8C86-B053-4A07D35B66FC}"/>
          </ac:spMkLst>
        </pc:spChg>
        <pc:spChg chg="add mod">
          <ac:chgData name="Gordon Watts" userId="3ca7d6dd59e1d914" providerId="LiveId" clId="{A3E0F697-47F4-47E0-BF7D-485EDA15A829}" dt="2025-05-04T10:01:20.917" v="3447" actId="1076"/>
          <ac:spMkLst>
            <pc:docMk/>
            <pc:sldMk cId="47387191" sldId="281"/>
            <ac:spMk id="12" creationId="{2F2B9E84-3B8A-2B00-D0E5-7832C8D53131}"/>
          </ac:spMkLst>
        </pc:spChg>
        <pc:spChg chg="add">
          <ac:chgData name="Gordon Watts" userId="3ca7d6dd59e1d914" providerId="LiveId" clId="{A3E0F697-47F4-47E0-BF7D-485EDA15A829}" dt="2025-05-04T10:01:02" v="3443" actId="11529"/>
          <ac:spMkLst>
            <pc:docMk/>
            <pc:sldMk cId="47387191" sldId="281"/>
            <ac:spMk id="13" creationId="{76CBD06D-E45A-A7C7-93AE-326084D9BD57}"/>
          </ac:spMkLst>
        </pc:spChg>
        <pc:spChg chg="add del mod">
          <ac:chgData name="Gordon Watts" userId="3ca7d6dd59e1d914" providerId="LiveId" clId="{A3E0F697-47F4-47E0-BF7D-485EDA15A829}" dt="2025-05-06T00:39:31.794" v="7393" actId="21"/>
          <ac:spMkLst>
            <pc:docMk/>
            <pc:sldMk cId="47387191" sldId="281"/>
            <ac:spMk id="17" creationId="{BE4B5809-E8BC-2AC6-E873-1CA0023F927F}"/>
          </ac:spMkLst>
        </pc:spChg>
        <pc:cxnChg chg="add mod">
          <ac:chgData name="Gordon Watts" userId="3ca7d6dd59e1d914" providerId="LiveId" clId="{A3E0F697-47F4-47E0-BF7D-485EDA15A829}" dt="2025-05-04T10:01:20.917" v="3447" actId="1076"/>
          <ac:cxnSpMkLst>
            <pc:docMk/>
            <pc:sldMk cId="47387191" sldId="281"/>
            <ac:cxnSpMk id="15" creationId="{EF0AA4DF-1C83-F4F5-A41F-EA3B1C4BA9A9}"/>
          </ac:cxnSpMkLst>
        </pc:cxnChg>
      </pc:sldChg>
      <pc:sldChg chg="addSp modSp new del mod">
        <pc:chgData name="Gordon Watts" userId="3ca7d6dd59e1d914" providerId="LiveId" clId="{A3E0F697-47F4-47E0-BF7D-485EDA15A829}" dt="2025-05-06T01:14:26.742" v="10394" actId="47"/>
        <pc:sldMkLst>
          <pc:docMk/>
          <pc:sldMk cId="4018948560" sldId="282"/>
        </pc:sldMkLst>
      </pc:sldChg>
      <pc:sldChg chg="addSp delSp modSp new del mod ord modClrScheme chgLayout">
        <pc:chgData name="Gordon Watts" userId="3ca7d6dd59e1d914" providerId="LiveId" clId="{A3E0F697-47F4-47E0-BF7D-485EDA15A829}" dt="2025-05-06T01:13:28.102" v="10178" actId="47"/>
        <pc:sldMkLst>
          <pc:docMk/>
          <pc:sldMk cId="645354349" sldId="283"/>
        </pc:sldMkLst>
        <pc:spChg chg="add mod">
          <ac:chgData name="Gordon Watts" userId="3ca7d6dd59e1d914" providerId="LiveId" clId="{A3E0F697-47F4-47E0-BF7D-485EDA15A829}" dt="2025-05-06T01:07:36.506" v="9815" actId="1076"/>
          <ac:spMkLst>
            <pc:docMk/>
            <pc:sldMk cId="645354349" sldId="283"/>
            <ac:spMk id="2" creationId="{6B4B8695-BE75-B70D-5617-D8FA7AE0FD0E}"/>
          </ac:spMkLst>
        </pc:spChg>
        <pc:spChg chg="add del mod">
          <ac:chgData name="Gordon Watts" userId="3ca7d6dd59e1d914" providerId="LiveId" clId="{A3E0F697-47F4-47E0-BF7D-485EDA15A829}" dt="2025-05-06T01:07:54.375" v="9829"/>
          <ac:spMkLst>
            <pc:docMk/>
            <pc:sldMk cId="645354349" sldId="283"/>
            <ac:spMk id="3" creationId="{9F4DF42D-048D-820B-9C1D-8FE9E3675FE5}"/>
          </ac:spMkLst>
        </pc:spChg>
        <pc:spChg chg="add del mod">
          <ac:chgData name="Gordon Watts" userId="3ca7d6dd59e1d914" providerId="LiveId" clId="{A3E0F697-47F4-47E0-BF7D-485EDA15A829}" dt="2025-05-06T01:07:39.739" v="9816" actId="478"/>
          <ac:spMkLst>
            <pc:docMk/>
            <pc:sldMk cId="645354349" sldId="283"/>
            <ac:spMk id="7" creationId="{3B07BF94-9FD6-F074-124B-21E3A8121B74}"/>
          </ac:spMkLst>
        </pc:spChg>
      </pc:sldChg>
      <pc:sldChg chg="addSp delSp modSp new mod">
        <pc:chgData name="Gordon Watts" userId="3ca7d6dd59e1d914" providerId="LiveId" clId="{A3E0F697-47F4-47E0-BF7D-485EDA15A829}" dt="2025-05-06T01:03:13.296" v="9098" actId="1076"/>
        <pc:sldMkLst>
          <pc:docMk/>
          <pc:sldMk cId="1722631817" sldId="284"/>
        </pc:sldMkLst>
        <pc:spChg chg="mod">
          <ac:chgData name="Gordon Watts" userId="3ca7d6dd59e1d914" providerId="LiveId" clId="{A3E0F697-47F4-47E0-BF7D-485EDA15A829}" dt="2025-05-06T00:45:42.820" v="8384" actId="20577"/>
          <ac:spMkLst>
            <pc:docMk/>
            <pc:sldMk cId="1722631817" sldId="284"/>
            <ac:spMk id="2" creationId="{7FCA1E0D-5F2E-F55A-5F07-AB820B0EE9CF}"/>
          </ac:spMkLst>
        </pc:spChg>
        <pc:spChg chg="add del mod">
          <ac:chgData name="Gordon Watts" userId="3ca7d6dd59e1d914" providerId="LiveId" clId="{A3E0F697-47F4-47E0-BF7D-485EDA15A829}" dt="2025-05-06T00:45:46.251" v="8385" actId="478"/>
          <ac:spMkLst>
            <pc:docMk/>
            <pc:sldMk cId="1722631817" sldId="284"/>
            <ac:spMk id="5" creationId="{3972D88B-FE1B-BB8F-DD42-0E2C296F7F42}"/>
          </ac:spMkLst>
        </pc:spChg>
        <pc:spChg chg="add mod">
          <ac:chgData name="Gordon Watts" userId="3ca7d6dd59e1d914" providerId="LiveId" clId="{A3E0F697-47F4-47E0-BF7D-485EDA15A829}" dt="2025-05-06T01:03:05.942" v="9096" actId="5793"/>
          <ac:spMkLst>
            <pc:docMk/>
            <pc:sldMk cId="1722631817" sldId="284"/>
            <ac:spMk id="8" creationId="{3DF79090-5721-9553-7C4C-AB373381E709}"/>
          </ac:spMkLst>
        </pc:spChg>
        <pc:spChg chg="add mod">
          <ac:chgData name="Gordon Watts" userId="3ca7d6dd59e1d914" providerId="LiveId" clId="{A3E0F697-47F4-47E0-BF7D-485EDA15A829}" dt="2025-05-06T01:03:11.069" v="9097" actId="164"/>
          <ac:spMkLst>
            <pc:docMk/>
            <pc:sldMk cId="1722631817" sldId="284"/>
            <ac:spMk id="9" creationId="{E2ED47F8-0B51-5DB6-5315-1E08CFA2B834}"/>
          </ac:spMkLst>
        </pc:spChg>
        <pc:spChg chg="add mod">
          <ac:chgData name="Gordon Watts" userId="3ca7d6dd59e1d914" providerId="LiveId" clId="{A3E0F697-47F4-47E0-BF7D-485EDA15A829}" dt="2025-05-06T01:03:11.069" v="9097" actId="164"/>
          <ac:spMkLst>
            <pc:docMk/>
            <pc:sldMk cId="1722631817" sldId="284"/>
            <ac:spMk id="10" creationId="{4E5D2B6D-EB4A-920A-C5ED-BDBB0DB47728}"/>
          </ac:spMkLst>
        </pc:spChg>
        <pc:spChg chg="add mod">
          <ac:chgData name="Gordon Watts" userId="3ca7d6dd59e1d914" providerId="LiveId" clId="{A3E0F697-47F4-47E0-BF7D-485EDA15A829}" dt="2025-05-06T01:03:11.069" v="9097" actId="164"/>
          <ac:spMkLst>
            <pc:docMk/>
            <pc:sldMk cId="1722631817" sldId="284"/>
            <ac:spMk id="11" creationId="{A4B96630-6437-78F4-7553-A1AA02051736}"/>
          </ac:spMkLst>
        </pc:spChg>
        <pc:spChg chg="add mod">
          <ac:chgData name="Gordon Watts" userId="3ca7d6dd59e1d914" providerId="LiveId" clId="{A3E0F697-47F4-47E0-BF7D-485EDA15A829}" dt="2025-05-06T00:55:51.483" v="8693" actId="5793"/>
          <ac:spMkLst>
            <pc:docMk/>
            <pc:sldMk cId="1722631817" sldId="284"/>
            <ac:spMk id="12" creationId="{CD4B7830-D668-499B-FF5E-207642096100}"/>
          </ac:spMkLst>
        </pc:spChg>
        <pc:grpChg chg="add mod">
          <ac:chgData name="Gordon Watts" userId="3ca7d6dd59e1d914" providerId="LiveId" clId="{A3E0F697-47F4-47E0-BF7D-485EDA15A829}" dt="2025-05-06T01:03:13.296" v="9098" actId="1076"/>
          <ac:grpSpMkLst>
            <pc:docMk/>
            <pc:sldMk cId="1722631817" sldId="284"/>
            <ac:grpSpMk id="13" creationId="{0D20D59E-29D0-D648-B094-EA7410E6B2D9}"/>
          </ac:grpSpMkLst>
        </pc:grpChg>
        <pc:picChg chg="add mod">
          <ac:chgData name="Gordon Watts" userId="3ca7d6dd59e1d914" providerId="LiveId" clId="{A3E0F697-47F4-47E0-BF7D-485EDA15A829}" dt="2025-05-06T01:03:11.069" v="9097" actId="164"/>
          <ac:picMkLst>
            <pc:docMk/>
            <pc:sldMk cId="1722631817" sldId="284"/>
            <ac:picMk id="7" creationId="{F2C59EBE-C4D7-B611-9C61-46AC083435B8}"/>
          </ac:picMkLst>
        </pc:picChg>
      </pc:sldChg>
      <pc:sldChg chg="addSp delSp modSp new del mod modClrScheme chgLayout">
        <pc:chgData name="Gordon Watts" userId="3ca7d6dd59e1d914" providerId="LiveId" clId="{A3E0F697-47F4-47E0-BF7D-485EDA15A829}" dt="2025-05-06T01:46:25.251" v="12331" actId="47"/>
        <pc:sldMkLst>
          <pc:docMk/>
          <pc:sldMk cId="65021398" sldId="285"/>
        </pc:sldMkLst>
        <pc:spChg chg="add mod">
          <ac:chgData name="Gordon Watts" userId="3ca7d6dd59e1d914" providerId="LiveId" clId="{A3E0F697-47F4-47E0-BF7D-485EDA15A829}" dt="2025-05-06T00:36:26.918" v="7262" actId="1076"/>
          <ac:spMkLst>
            <pc:docMk/>
            <pc:sldMk cId="65021398" sldId="285"/>
            <ac:spMk id="3" creationId="{FD3C8EE8-A6DC-3F5D-FAA1-1C38D4F0ADCE}"/>
          </ac:spMkLst>
        </pc:spChg>
      </pc:sldChg>
      <pc:sldChg chg="addSp modSp new del mod">
        <pc:chgData name="Gordon Watts" userId="3ca7d6dd59e1d914" providerId="LiveId" clId="{A3E0F697-47F4-47E0-BF7D-485EDA15A829}" dt="2025-05-06T01:17:31.860" v="10896" actId="47"/>
        <pc:sldMkLst>
          <pc:docMk/>
          <pc:sldMk cId="821888267" sldId="286"/>
        </pc:sldMkLst>
      </pc:sldChg>
      <pc:sldChg chg="addSp modSp new del mod">
        <pc:chgData name="Gordon Watts" userId="3ca7d6dd59e1d914" providerId="LiveId" clId="{A3E0F697-47F4-47E0-BF7D-485EDA15A829}" dt="2025-05-06T01:22:19.094" v="11210" actId="47"/>
        <pc:sldMkLst>
          <pc:docMk/>
          <pc:sldMk cId="748805332" sldId="287"/>
        </pc:sldMkLst>
      </pc:sldChg>
      <pc:sldChg chg="addSp delSp modSp new mod">
        <pc:chgData name="Gordon Watts" userId="3ca7d6dd59e1d914" providerId="LiveId" clId="{A3E0F697-47F4-47E0-BF7D-485EDA15A829}" dt="2025-05-06T01:52:23.895" v="12646" actId="13822"/>
        <pc:sldMkLst>
          <pc:docMk/>
          <pc:sldMk cId="2908327527" sldId="288"/>
        </pc:sldMkLst>
        <pc:spChg chg="mod">
          <ac:chgData name="Gordon Watts" userId="3ca7d6dd59e1d914" providerId="LiveId" clId="{A3E0F697-47F4-47E0-BF7D-485EDA15A829}" dt="2025-05-06T01:46:43.433" v="12356" actId="20577"/>
          <ac:spMkLst>
            <pc:docMk/>
            <pc:sldMk cId="2908327527" sldId="288"/>
            <ac:spMk id="2" creationId="{B7367750-5D3E-5169-A6C7-3FE7B9613324}"/>
          </ac:spMkLst>
        </pc:spChg>
        <pc:spChg chg="add del mod">
          <ac:chgData name="Gordon Watts" userId="3ca7d6dd59e1d914" providerId="LiveId" clId="{A3E0F697-47F4-47E0-BF7D-485EDA15A829}" dt="2025-05-06T01:46:46.934" v="12357" actId="478"/>
          <ac:spMkLst>
            <pc:docMk/>
            <pc:sldMk cId="2908327527" sldId="288"/>
            <ac:spMk id="5" creationId="{6417B33B-5BAE-7DB7-3867-77A4724B4160}"/>
          </ac:spMkLst>
        </pc:spChg>
        <pc:spChg chg="add mod">
          <ac:chgData name="Gordon Watts" userId="3ca7d6dd59e1d914" providerId="LiveId" clId="{A3E0F697-47F4-47E0-BF7D-485EDA15A829}" dt="2025-05-06T01:47:02.205" v="12381" actId="20577"/>
          <ac:spMkLst>
            <pc:docMk/>
            <pc:sldMk cId="2908327527" sldId="288"/>
            <ac:spMk id="6" creationId="{3D8BD725-A8ED-86AA-8C1E-9AF46E693C40}"/>
          </ac:spMkLst>
        </pc:spChg>
        <pc:spChg chg="add mod">
          <ac:chgData name="Gordon Watts" userId="3ca7d6dd59e1d914" providerId="LiveId" clId="{A3E0F697-47F4-47E0-BF7D-485EDA15A829}" dt="2025-05-06T01:52:04.486" v="12643" actId="13822"/>
          <ac:spMkLst>
            <pc:docMk/>
            <pc:sldMk cId="2908327527" sldId="288"/>
            <ac:spMk id="7" creationId="{67202903-2674-0DBB-A558-57407C7DB3A8}"/>
          </ac:spMkLst>
        </pc:spChg>
        <pc:spChg chg="add mod">
          <ac:chgData name="Gordon Watts" userId="3ca7d6dd59e1d914" providerId="LiveId" clId="{A3E0F697-47F4-47E0-BF7D-485EDA15A829}" dt="2025-05-06T01:47:57.613" v="12460" actId="14100"/>
          <ac:spMkLst>
            <pc:docMk/>
            <pc:sldMk cId="2908327527" sldId="288"/>
            <ac:spMk id="8" creationId="{C64FC7AE-006A-FCB7-DE4C-B8E19B983698}"/>
          </ac:spMkLst>
        </pc:spChg>
        <pc:spChg chg="add mod">
          <ac:chgData name="Gordon Watts" userId="3ca7d6dd59e1d914" providerId="LiveId" clId="{A3E0F697-47F4-47E0-BF7D-485EDA15A829}" dt="2025-05-06T01:48:17.780" v="12487" actId="20577"/>
          <ac:spMkLst>
            <pc:docMk/>
            <pc:sldMk cId="2908327527" sldId="288"/>
            <ac:spMk id="9" creationId="{6A77466D-065C-7E8D-320C-BCBEE1AAD60E}"/>
          </ac:spMkLst>
        </pc:spChg>
        <pc:spChg chg="add mod">
          <ac:chgData name="Gordon Watts" userId="3ca7d6dd59e1d914" providerId="LiveId" clId="{A3E0F697-47F4-47E0-BF7D-485EDA15A829}" dt="2025-05-06T01:48:40.149" v="12521" actId="1076"/>
          <ac:spMkLst>
            <pc:docMk/>
            <pc:sldMk cId="2908327527" sldId="288"/>
            <ac:spMk id="10" creationId="{3A411B08-6BB7-7EA7-BA8E-EB618949A38B}"/>
          </ac:spMkLst>
        </pc:spChg>
        <pc:spChg chg="add mod">
          <ac:chgData name="Gordon Watts" userId="3ca7d6dd59e1d914" providerId="LiveId" clId="{A3E0F697-47F4-47E0-BF7D-485EDA15A829}" dt="2025-05-06T01:48:51.088" v="12523" actId="1076"/>
          <ac:spMkLst>
            <pc:docMk/>
            <pc:sldMk cId="2908327527" sldId="288"/>
            <ac:spMk id="11" creationId="{9DC8B937-367B-9CCC-84E2-1C17D3DD5F3C}"/>
          </ac:spMkLst>
        </pc:spChg>
        <pc:spChg chg="add mod">
          <ac:chgData name="Gordon Watts" userId="3ca7d6dd59e1d914" providerId="LiveId" clId="{A3E0F697-47F4-47E0-BF7D-485EDA15A829}" dt="2025-05-06T01:49:21.961" v="12555" actId="20577"/>
          <ac:spMkLst>
            <pc:docMk/>
            <pc:sldMk cId="2908327527" sldId="288"/>
            <ac:spMk id="12" creationId="{F40FF15F-DCEC-CB7C-FE66-27790D70BBAB}"/>
          </ac:spMkLst>
        </pc:spChg>
        <pc:spChg chg="add mod">
          <ac:chgData name="Gordon Watts" userId="3ca7d6dd59e1d914" providerId="LiveId" clId="{A3E0F697-47F4-47E0-BF7D-485EDA15A829}" dt="2025-05-06T01:49:15.823" v="12530" actId="1076"/>
          <ac:spMkLst>
            <pc:docMk/>
            <pc:sldMk cId="2908327527" sldId="288"/>
            <ac:spMk id="13" creationId="{485512E3-9C0C-B5F8-00BB-CD903046864C}"/>
          </ac:spMkLst>
        </pc:spChg>
        <pc:spChg chg="add mod">
          <ac:chgData name="Gordon Watts" userId="3ca7d6dd59e1d914" providerId="LiveId" clId="{A3E0F697-47F4-47E0-BF7D-485EDA15A829}" dt="2025-05-06T01:49:53.746" v="12587" actId="1076"/>
          <ac:spMkLst>
            <pc:docMk/>
            <pc:sldMk cId="2908327527" sldId="288"/>
            <ac:spMk id="14" creationId="{6DEACEF7-A055-0383-FFA6-C1FBADF77514}"/>
          </ac:spMkLst>
        </pc:spChg>
        <pc:spChg chg="add mod">
          <ac:chgData name="Gordon Watts" userId="3ca7d6dd59e1d914" providerId="LiveId" clId="{A3E0F697-47F4-47E0-BF7D-485EDA15A829}" dt="2025-05-06T01:50:04.455" v="12589" actId="1076"/>
          <ac:spMkLst>
            <pc:docMk/>
            <pc:sldMk cId="2908327527" sldId="288"/>
            <ac:spMk id="15" creationId="{42FA68D9-8FC6-E829-73B4-A5BD9A35298A}"/>
          </ac:spMkLst>
        </pc:spChg>
        <pc:spChg chg="add mod">
          <ac:chgData name="Gordon Watts" userId="3ca7d6dd59e1d914" providerId="LiveId" clId="{A3E0F697-47F4-47E0-BF7D-485EDA15A829}" dt="2025-05-06T01:50:15.503" v="12607" actId="1076"/>
          <ac:spMkLst>
            <pc:docMk/>
            <pc:sldMk cId="2908327527" sldId="288"/>
            <ac:spMk id="16" creationId="{66BBCFBC-BD06-2BAD-C982-E50D4BC2698A}"/>
          </ac:spMkLst>
        </pc:spChg>
        <pc:spChg chg="add mod">
          <ac:chgData name="Gordon Watts" userId="3ca7d6dd59e1d914" providerId="LiveId" clId="{A3E0F697-47F4-47E0-BF7D-485EDA15A829}" dt="2025-05-06T01:52:23.895" v="12646" actId="13822"/>
          <ac:spMkLst>
            <pc:docMk/>
            <pc:sldMk cId="2908327527" sldId="288"/>
            <ac:spMk id="17" creationId="{2D6444E9-5477-A77C-3075-5E5B99A465C1}"/>
          </ac:spMkLst>
        </pc:spChg>
        <pc:spChg chg="add mod">
          <ac:chgData name="Gordon Watts" userId="3ca7d6dd59e1d914" providerId="LiveId" clId="{A3E0F697-47F4-47E0-BF7D-485EDA15A829}" dt="2025-05-06T01:52:23.895" v="12646" actId="13822"/>
          <ac:spMkLst>
            <pc:docMk/>
            <pc:sldMk cId="2908327527" sldId="288"/>
            <ac:spMk id="18" creationId="{63292C43-C9F1-4CAE-2E01-7AEA0E40A605}"/>
          </ac:spMkLst>
        </pc:spChg>
        <pc:spChg chg="add mod">
          <ac:chgData name="Gordon Watts" userId="3ca7d6dd59e1d914" providerId="LiveId" clId="{A3E0F697-47F4-47E0-BF7D-485EDA15A829}" dt="2025-05-06T01:52:23.895" v="12646" actId="13822"/>
          <ac:spMkLst>
            <pc:docMk/>
            <pc:sldMk cId="2908327527" sldId="288"/>
            <ac:spMk id="19" creationId="{77BB6EA9-F55A-342F-B6E7-636BA35C1200}"/>
          </ac:spMkLst>
        </pc:spChg>
        <pc:spChg chg="add mod">
          <ac:chgData name="Gordon Watts" userId="3ca7d6dd59e1d914" providerId="LiveId" clId="{A3E0F697-47F4-47E0-BF7D-485EDA15A829}" dt="2025-05-06T01:51:13.555" v="12617" actId="1076"/>
          <ac:spMkLst>
            <pc:docMk/>
            <pc:sldMk cId="2908327527" sldId="288"/>
            <ac:spMk id="20" creationId="{97085CCD-FEC0-3921-38AF-C9635907EB79}"/>
          </ac:spMkLst>
        </pc:spChg>
        <pc:spChg chg="add mod">
          <ac:chgData name="Gordon Watts" userId="3ca7d6dd59e1d914" providerId="LiveId" clId="{A3E0F697-47F4-47E0-BF7D-485EDA15A829}" dt="2025-05-06T01:51:24.992" v="12636" actId="1076"/>
          <ac:spMkLst>
            <pc:docMk/>
            <pc:sldMk cId="2908327527" sldId="288"/>
            <ac:spMk id="21" creationId="{60B6AB2D-FDCB-C563-F513-C4D9A58E9CE2}"/>
          </ac:spMkLst>
        </pc:spChg>
        <pc:spChg chg="add mod">
          <ac:chgData name="Gordon Watts" userId="3ca7d6dd59e1d914" providerId="LiveId" clId="{A3E0F697-47F4-47E0-BF7D-485EDA15A829}" dt="2025-05-06T01:52:09.840" v="12644" actId="13822"/>
          <ac:spMkLst>
            <pc:docMk/>
            <pc:sldMk cId="2908327527" sldId="288"/>
            <ac:spMk id="22" creationId="{9CE46CA8-D60F-0CDE-DA77-992286DA3312}"/>
          </ac:spMkLst>
        </pc:spChg>
      </pc:sldChg>
      <pc:sldChg chg="addSp modSp new mod">
        <pc:chgData name="Gordon Watts" userId="3ca7d6dd59e1d914" providerId="LiveId" clId="{A3E0F697-47F4-47E0-BF7D-485EDA15A829}" dt="2025-05-06T01:58:36.699" v="13231" actId="207"/>
        <pc:sldMkLst>
          <pc:docMk/>
          <pc:sldMk cId="486922706" sldId="289"/>
        </pc:sldMkLst>
        <pc:spChg chg="mod">
          <ac:chgData name="Gordon Watts" userId="3ca7d6dd59e1d914" providerId="LiveId" clId="{A3E0F697-47F4-47E0-BF7D-485EDA15A829}" dt="2025-05-06T01:52:48.365" v="12664" actId="20577"/>
          <ac:spMkLst>
            <pc:docMk/>
            <pc:sldMk cId="486922706" sldId="289"/>
            <ac:spMk id="2" creationId="{D1C2AFFD-FAF7-9697-8B66-C0330B8F51F6}"/>
          </ac:spMkLst>
        </pc:spChg>
        <pc:spChg chg="add mod">
          <ac:chgData name="Gordon Watts" userId="3ca7d6dd59e1d914" providerId="LiveId" clId="{A3E0F697-47F4-47E0-BF7D-485EDA15A829}" dt="2025-05-06T01:54:29.087" v="12795" actId="1076"/>
          <ac:spMkLst>
            <pc:docMk/>
            <pc:sldMk cId="486922706" sldId="289"/>
            <ac:spMk id="5" creationId="{51837B5A-CF28-CD46-0672-927FC930C4C6}"/>
          </ac:spMkLst>
        </pc:spChg>
        <pc:spChg chg="add mod">
          <ac:chgData name="Gordon Watts" userId="3ca7d6dd59e1d914" providerId="LiveId" clId="{A3E0F697-47F4-47E0-BF7D-485EDA15A829}" dt="2025-05-06T01:57:30.690" v="12959" actId="1076"/>
          <ac:spMkLst>
            <pc:docMk/>
            <pc:sldMk cId="486922706" sldId="289"/>
            <ac:spMk id="10" creationId="{177824A3-9D4C-4A5F-EA9B-8662CDAF06CE}"/>
          </ac:spMkLst>
        </pc:spChg>
        <pc:spChg chg="add mod">
          <ac:chgData name="Gordon Watts" userId="3ca7d6dd59e1d914" providerId="LiveId" clId="{A3E0F697-47F4-47E0-BF7D-485EDA15A829}" dt="2025-05-06T01:58:36.699" v="13231" actId="207"/>
          <ac:spMkLst>
            <pc:docMk/>
            <pc:sldMk cId="486922706" sldId="289"/>
            <ac:spMk id="11" creationId="{A243E7C6-794E-DAFC-95A5-996F33470AA2}"/>
          </ac:spMkLst>
        </pc:spChg>
        <pc:picChg chg="add mod">
          <ac:chgData name="Gordon Watts" userId="3ca7d6dd59e1d914" providerId="LiveId" clId="{A3E0F697-47F4-47E0-BF7D-485EDA15A829}" dt="2025-05-06T01:55:57.617" v="12800" actId="1076"/>
          <ac:picMkLst>
            <pc:docMk/>
            <pc:sldMk cId="486922706" sldId="289"/>
            <ac:picMk id="7" creationId="{395B975A-FDEC-F63B-0766-F3BD8C5393B5}"/>
          </ac:picMkLst>
        </pc:picChg>
        <pc:picChg chg="add mod">
          <ac:chgData name="Gordon Watts" userId="3ca7d6dd59e1d914" providerId="LiveId" clId="{A3E0F697-47F4-47E0-BF7D-485EDA15A829}" dt="2025-05-06T01:55:48.080" v="12799" actId="1076"/>
          <ac:picMkLst>
            <pc:docMk/>
            <pc:sldMk cId="486922706" sldId="289"/>
            <ac:picMk id="9" creationId="{1397014B-79F3-DDCB-676F-8CFE89B0A038}"/>
          </ac:picMkLst>
        </pc:picChg>
      </pc:sldChg>
      <pc:sldChg chg="addSp delSp modSp new mod modClrScheme chgLayout">
        <pc:chgData name="Gordon Watts" userId="3ca7d6dd59e1d914" providerId="LiveId" clId="{A3E0F697-47F4-47E0-BF7D-485EDA15A829}" dt="2025-05-06T02:11:59.035" v="14874" actId="27636"/>
        <pc:sldMkLst>
          <pc:docMk/>
          <pc:sldMk cId="2669731632" sldId="290"/>
        </pc:sldMkLst>
        <pc:spChg chg="add del mod ord">
          <ac:chgData name="Gordon Watts" userId="3ca7d6dd59e1d914" providerId="LiveId" clId="{A3E0F697-47F4-47E0-BF7D-485EDA15A829}" dt="2025-05-06T02:06:18.144" v="13547"/>
          <ac:spMkLst>
            <pc:docMk/>
            <pc:sldMk cId="2669731632" sldId="290"/>
            <ac:spMk id="2" creationId="{F4B06E08-C31B-9E3A-0FED-B7DD6AB2F981}"/>
          </ac:spMkLst>
        </pc:spChg>
        <pc:spChg chg="add mod ord">
          <ac:chgData name="Gordon Watts" userId="3ca7d6dd59e1d914" providerId="LiveId" clId="{A3E0F697-47F4-47E0-BF7D-485EDA15A829}" dt="2025-05-06T02:11:59.035" v="14874" actId="27636"/>
          <ac:spMkLst>
            <pc:docMk/>
            <pc:sldMk cId="2669731632" sldId="290"/>
            <ac:spMk id="3" creationId="{056F56DF-D9B1-6BDA-C53F-E1794C474A97}"/>
          </ac:spMkLst>
        </pc:spChg>
        <pc:spChg chg="mod ord">
          <ac:chgData name="Gordon Watts" userId="3ca7d6dd59e1d914" providerId="LiveId" clId="{A3E0F697-47F4-47E0-BF7D-485EDA15A829}" dt="2025-05-06T02:06:16.655" v="13546" actId="700"/>
          <ac:spMkLst>
            <pc:docMk/>
            <pc:sldMk cId="2669731632" sldId="290"/>
            <ac:spMk id="4" creationId="{D8EF0409-41E5-4067-42D1-FDA7F00A39AE}"/>
          </ac:spMkLst>
        </pc:spChg>
        <pc:spChg chg="mod ord">
          <ac:chgData name="Gordon Watts" userId="3ca7d6dd59e1d914" providerId="LiveId" clId="{A3E0F697-47F4-47E0-BF7D-485EDA15A829}" dt="2025-05-06T02:06:16.655" v="13546" actId="700"/>
          <ac:spMkLst>
            <pc:docMk/>
            <pc:sldMk cId="2669731632" sldId="290"/>
            <ac:spMk id="5" creationId="{5C0C9B28-B122-17CF-1150-F4B4D129AA8E}"/>
          </ac:spMkLst>
        </pc:spChg>
        <pc:spChg chg="add mod ord">
          <ac:chgData name="Gordon Watts" userId="3ca7d6dd59e1d914" providerId="LiveId" clId="{A3E0F697-47F4-47E0-BF7D-485EDA15A829}" dt="2025-05-06T02:06:16.655" v="13546" actId="700"/>
          <ac:spMkLst>
            <pc:docMk/>
            <pc:sldMk cId="2669731632" sldId="290"/>
            <ac:spMk id="6" creationId="{AE2DAAF4-2F2A-D0F0-C129-44354C526B69}"/>
          </ac:spMkLst>
        </pc:spChg>
        <pc:spChg chg="add del mod">
          <ac:chgData name="Gordon Watts" userId="3ca7d6dd59e1d914" providerId="LiveId" clId="{A3E0F697-47F4-47E0-BF7D-485EDA15A829}" dt="2025-05-06T02:06:11.426" v="13545" actId="21"/>
          <ac:spMkLst>
            <pc:docMk/>
            <pc:sldMk cId="2669731632" sldId="290"/>
            <ac:spMk id="7" creationId="{38A87F21-15B9-DA5F-1D9E-08F38DAF3B3D}"/>
          </ac:spMkLst>
        </pc:spChg>
        <pc:spChg chg="add mod">
          <ac:chgData name="Gordon Watts" userId="3ca7d6dd59e1d914" providerId="LiveId" clId="{A3E0F697-47F4-47E0-BF7D-485EDA15A829}" dt="2025-05-06T02:11:36.734" v="14859" actId="21"/>
          <ac:spMkLst>
            <pc:docMk/>
            <pc:sldMk cId="2669731632" sldId="290"/>
            <ac:spMk id="8" creationId="{38A87F21-15B9-DA5F-1D9E-08F38DAF3B3D}"/>
          </ac:spMkLst>
        </pc:spChg>
      </pc:sldChg>
      <pc:sldChg chg="addSp modSp new del ord">
        <pc:chgData name="Gordon Watts" userId="3ca7d6dd59e1d914" providerId="LiveId" clId="{A3E0F697-47F4-47E0-BF7D-485EDA15A829}" dt="2025-05-06T02:08:40.881" v="14107" actId="47"/>
        <pc:sldMkLst>
          <pc:docMk/>
          <pc:sldMk cId="3945650429" sldId="291"/>
        </pc:sldMkLst>
        <pc:spChg chg="add mod">
          <ac:chgData name="Gordon Watts" userId="3ca7d6dd59e1d914" providerId="LiveId" clId="{A3E0F697-47F4-47E0-BF7D-485EDA15A829}" dt="2025-05-05T07:41:53.761" v="5517"/>
          <ac:spMkLst>
            <pc:docMk/>
            <pc:sldMk cId="3945650429" sldId="291"/>
            <ac:spMk id="4" creationId="{9D3E298E-02B7-A0B3-F580-2F893B779225}"/>
          </ac:spMkLst>
        </pc:spChg>
        <pc:spChg chg="mod">
          <ac:chgData name="Gordon Watts" userId="3ca7d6dd59e1d914" providerId="LiveId" clId="{A3E0F697-47F4-47E0-BF7D-485EDA15A829}" dt="2025-05-05T07:41:53.761" v="5517"/>
          <ac:spMkLst>
            <pc:docMk/>
            <pc:sldMk cId="3945650429" sldId="291"/>
            <ac:spMk id="5" creationId="{053C2B41-124C-9146-CA1A-DD31D48DF89E}"/>
          </ac:spMkLst>
        </pc:spChg>
        <pc:spChg chg="mod">
          <ac:chgData name="Gordon Watts" userId="3ca7d6dd59e1d914" providerId="LiveId" clId="{A3E0F697-47F4-47E0-BF7D-485EDA15A829}" dt="2025-05-05T07:41:53.761" v="5517"/>
          <ac:spMkLst>
            <pc:docMk/>
            <pc:sldMk cId="3945650429" sldId="291"/>
            <ac:spMk id="6" creationId="{A0CBC4BF-1DB4-0EDE-0410-17E380A003B7}"/>
          </ac:spMkLst>
        </pc:spChg>
        <pc:spChg chg="add mod">
          <ac:chgData name="Gordon Watts" userId="3ca7d6dd59e1d914" providerId="LiveId" clId="{A3E0F697-47F4-47E0-BF7D-485EDA15A829}" dt="2025-05-05T07:41:53.761" v="5517"/>
          <ac:spMkLst>
            <pc:docMk/>
            <pc:sldMk cId="3945650429" sldId="291"/>
            <ac:spMk id="7" creationId="{30E5C1B6-2646-62A3-1194-C12DB81F68B3}"/>
          </ac:spMkLst>
        </pc:spChg>
        <pc:spChg chg="add mod">
          <ac:chgData name="Gordon Watts" userId="3ca7d6dd59e1d914" providerId="LiveId" clId="{A3E0F697-47F4-47E0-BF7D-485EDA15A829}" dt="2025-05-05T07:41:53.761" v="5517"/>
          <ac:spMkLst>
            <pc:docMk/>
            <pc:sldMk cId="3945650429" sldId="291"/>
            <ac:spMk id="8" creationId="{43935082-9850-5AC5-3791-2E418BD84848}"/>
          </ac:spMkLst>
        </pc:spChg>
        <pc:spChg chg="add mod">
          <ac:chgData name="Gordon Watts" userId="3ca7d6dd59e1d914" providerId="LiveId" clId="{A3E0F697-47F4-47E0-BF7D-485EDA15A829}" dt="2025-05-05T07:41:53.761" v="5517"/>
          <ac:spMkLst>
            <pc:docMk/>
            <pc:sldMk cId="3945650429" sldId="291"/>
            <ac:spMk id="12" creationId="{0FA1D126-56A9-4BE1-137E-FC6072AF739D}"/>
          </ac:spMkLst>
        </pc:spChg>
        <pc:spChg chg="add mod">
          <ac:chgData name="Gordon Watts" userId="3ca7d6dd59e1d914" providerId="LiveId" clId="{A3E0F697-47F4-47E0-BF7D-485EDA15A829}" dt="2025-05-05T07:41:53.761" v="5517"/>
          <ac:spMkLst>
            <pc:docMk/>
            <pc:sldMk cId="3945650429" sldId="291"/>
            <ac:spMk id="13" creationId="{A1D326D9-A338-3527-B98C-68B19FB5D945}"/>
          </ac:spMkLst>
        </pc:spChg>
        <pc:spChg chg="add mod">
          <ac:chgData name="Gordon Watts" userId="3ca7d6dd59e1d914" providerId="LiveId" clId="{A3E0F697-47F4-47E0-BF7D-485EDA15A829}" dt="2025-05-05T07:41:53.761" v="5517"/>
          <ac:spMkLst>
            <pc:docMk/>
            <pc:sldMk cId="3945650429" sldId="291"/>
            <ac:spMk id="14" creationId="{7DB2F5EF-BB7A-0047-E99E-47819D2A183B}"/>
          </ac:spMkLst>
        </pc:spChg>
        <pc:spChg chg="add mod">
          <ac:chgData name="Gordon Watts" userId="3ca7d6dd59e1d914" providerId="LiveId" clId="{A3E0F697-47F4-47E0-BF7D-485EDA15A829}" dt="2025-05-05T07:41:53.761" v="5517"/>
          <ac:spMkLst>
            <pc:docMk/>
            <pc:sldMk cId="3945650429" sldId="291"/>
            <ac:spMk id="17" creationId="{7D04F119-E824-E29B-461D-D183AF1D3DCC}"/>
          </ac:spMkLst>
        </pc:spChg>
        <pc:spChg chg="add mod">
          <ac:chgData name="Gordon Watts" userId="3ca7d6dd59e1d914" providerId="LiveId" clId="{A3E0F697-47F4-47E0-BF7D-485EDA15A829}" dt="2025-05-05T07:41:53.761" v="5517"/>
          <ac:spMkLst>
            <pc:docMk/>
            <pc:sldMk cId="3945650429" sldId="291"/>
            <ac:spMk id="19" creationId="{5C19A23F-2888-2578-8E1B-E77388E47796}"/>
          </ac:spMkLst>
        </pc:spChg>
      </pc:sldChg>
      <pc:sldChg chg="addSp modSp new mod">
        <pc:chgData name="Gordon Watts" userId="3ca7d6dd59e1d914" providerId="LiveId" clId="{A3E0F697-47F4-47E0-BF7D-485EDA15A829}" dt="2025-05-05T08:00:17.188" v="6320" actId="33524"/>
        <pc:sldMkLst>
          <pc:docMk/>
          <pc:sldMk cId="1529413999" sldId="292"/>
        </pc:sldMkLst>
        <pc:spChg chg="mod">
          <ac:chgData name="Gordon Watts" userId="3ca7d6dd59e1d914" providerId="LiveId" clId="{A3E0F697-47F4-47E0-BF7D-485EDA15A829}" dt="2025-05-05T07:59:52.112" v="6313" actId="20577"/>
          <ac:spMkLst>
            <pc:docMk/>
            <pc:sldMk cId="1529413999" sldId="292"/>
            <ac:spMk id="2" creationId="{2BC7D928-EEB5-03B2-D6D3-BF0F36E67A2D}"/>
          </ac:spMkLst>
        </pc:spChg>
        <pc:spChg chg="add mod">
          <ac:chgData name="Gordon Watts" userId="3ca7d6dd59e1d914" providerId="LiveId" clId="{A3E0F697-47F4-47E0-BF7D-485EDA15A829}" dt="2025-05-05T08:00:07.987" v="6319" actId="207"/>
          <ac:spMkLst>
            <pc:docMk/>
            <pc:sldMk cId="1529413999" sldId="292"/>
            <ac:spMk id="5" creationId="{847E46A7-6380-5629-4C1E-62D27096A799}"/>
          </ac:spMkLst>
        </pc:spChg>
        <pc:spChg chg="add mod">
          <ac:chgData name="Gordon Watts" userId="3ca7d6dd59e1d914" providerId="LiveId" clId="{A3E0F697-47F4-47E0-BF7D-485EDA15A829}" dt="2025-05-05T08:00:17.188" v="6320" actId="33524"/>
          <ac:spMkLst>
            <pc:docMk/>
            <pc:sldMk cId="1529413999" sldId="292"/>
            <ac:spMk id="6" creationId="{2319101D-A12D-835C-FDD6-3A5BD7CC9AAE}"/>
          </ac:spMkLst>
        </pc:spChg>
      </pc:sldChg>
      <pc:sldChg chg="modSp new mod">
        <pc:chgData name="Gordon Watts" userId="3ca7d6dd59e1d914" providerId="LiveId" clId="{A3E0F697-47F4-47E0-BF7D-485EDA15A829}" dt="2025-05-06T01:38:34.656" v="11637" actId="1076"/>
        <pc:sldMkLst>
          <pc:docMk/>
          <pc:sldMk cId="1731183808" sldId="293"/>
        </pc:sldMkLst>
        <pc:spChg chg="mod">
          <ac:chgData name="Gordon Watts" userId="3ca7d6dd59e1d914" providerId="LiveId" clId="{A3E0F697-47F4-47E0-BF7D-485EDA15A829}" dt="2025-05-05T08:03:08.420" v="6340" actId="20577"/>
          <ac:spMkLst>
            <pc:docMk/>
            <pc:sldMk cId="1731183808" sldId="293"/>
            <ac:spMk id="2" creationId="{7A70D3E0-2BB0-9744-7B82-55B38B89C9A3}"/>
          </ac:spMkLst>
        </pc:spChg>
        <pc:spChg chg="mod">
          <ac:chgData name="Gordon Watts" userId="3ca7d6dd59e1d914" providerId="LiveId" clId="{A3E0F697-47F4-47E0-BF7D-485EDA15A829}" dt="2025-05-06T01:38:34.656" v="11637" actId="1076"/>
          <ac:spMkLst>
            <pc:docMk/>
            <pc:sldMk cId="1731183808" sldId="293"/>
            <ac:spMk id="9" creationId="{2563D4BE-60E8-33DD-BA71-646F875F2E7F}"/>
          </ac:spMkLst>
        </pc:spChg>
        <pc:picChg chg="mod">
          <ac:chgData name="Gordon Watts" userId="3ca7d6dd59e1d914" providerId="LiveId" clId="{A3E0F697-47F4-47E0-BF7D-485EDA15A829}" dt="2025-05-06T01:38:27.253" v="11635" actId="1076"/>
          <ac:picMkLst>
            <pc:docMk/>
            <pc:sldMk cId="1731183808" sldId="293"/>
            <ac:picMk id="1026" creationId="{6B00A921-DF39-7EEC-F814-2039FC7BC468}"/>
          </ac:picMkLst>
        </pc:picChg>
      </pc:sldChg>
      <pc:sldChg chg="addSp modSp new mod">
        <pc:chgData name="Gordon Watts" userId="3ca7d6dd59e1d914" providerId="LiveId" clId="{A3E0F697-47F4-47E0-BF7D-485EDA15A829}" dt="2025-05-06T00:45:19.542" v="8337" actId="1076"/>
        <pc:sldMkLst>
          <pc:docMk/>
          <pc:sldMk cId="2684313464" sldId="294"/>
        </pc:sldMkLst>
        <pc:spChg chg="mod">
          <ac:chgData name="Gordon Watts" userId="3ca7d6dd59e1d914" providerId="LiveId" clId="{A3E0F697-47F4-47E0-BF7D-485EDA15A829}" dt="2025-05-06T00:41:59.943" v="7862" actId="20577"/>
          <ac:spMkLst>
            <pc:docMk/>
            <pc:sldMk cId="2684313464" sldId="294"/>
            <ac:spMk id="2" creationId="{1437465B-661A-E4CF-1D3D-053F21BFE206}"/>
          </ac:spMkLst>
        </pc:spChg>
        <pc:spChg chg="add mod">
          <ac:chgData name="Gordon Watts" userId="3ca7d6dd59e1d914" providerId="LiveId" clId="{A3E0F697-47F4-47E0-BF7D-485EDA15A829}" dt="2025-05-06T00:43:06.602" v="7995" actId="5793"/>
          <ac:spMkLst>
            <pc:docMk/>
            <pc:sldMk cId="2684313464" sldId="294"/>
            <ac:spMk id="5" creationId="{F83BF12A-9C0F-B150-BEFA-E1F30DB52FB6}"/>
          </ac:spMkLst>
        </pc:spChg>
        <pc:spChg chg="add mod">
          <ac:chgData name="Gordon Watts" userId="3ca7d6dd59e1d914" providerId="LiveId" clId="{A3E0F697-47F4-47E0-BF7D-485EDA15A829}" dt="2025-05-06T00:43:17.622" v="8003" actId="20577"/>
          <ac:spMkLst>
            <pc:docMk/>
            <pc:sldMk cId="2684313464" sldId="294"/>
            <ac:spMk id="6" creationId="{A57CEAC6-4546-F043-EDD2-11F7B809902A}"/>
          </ac:spMkLst>
        </pc:spChg>
        <pc:spChg chg="add mod">
          <ac:chgData name="Gordon Watts" userId="3ca7d6dd59e1d914" providerId="LiveId" clId="{A3E0F697-47F4-47E0-BF7D-485EDA15A829}" dt="2025-05-06T00:43:24.929" v="8018" actId="20577"/>
          <ac:spMkLst>
            <pc:docMk/>
            <pc:sldMk cId="2684313464" sldId="294"/>
            <ac:spMk id="7" creationId="{C3B16F3D-B1CA-AC07-9139-98AF51AB5D47}"/>
          </ac:spMkLst>
        </pc:spChg>
        <pc:spChg chg="add mod">
          <ac:chgData name="Gordon Watts" userId="3ca7d6dd59e1d914" providerId="LiveId" clId="{A3E0F697-47F4-47E0-BF7D-485EDA15A829}" dt="2025-05-06T00:43:44.799" v="8068" actId="207"/>
          <ac:spMkLst>
            <pc:docMk/>
            <pc:sldMk cId="2684313464" sldId="294"/>
            <ac:spMk id="8" creationId="{CC74B237-FA21-884A-453F-0144A2977DF0}"/>
          </ac:spMkLst>
        </pc:spChg>
        <pc:spChg chg="add mod">
          <ac:chgData name="Gordon Watts" userId="3ca7d6dd59e1d914" providerId="LiveId" clId="{A3E0F697-47F4-47E0-BF7D-485EDA15A829}" dt="2025-05-06T00:44:40.064" v="8217" actId="1076"/>
          <ac:spMkLst>
            <pc:docMk/>
            <pc:sldMk cId="2684313464" sldId="294"/>
            <ac:spMk id="9" creationId="{692B2737-DA6D-9C3E-544A-99311E70A20F}"/>
          </ac:spMkLst>
        </pc:spChg>
        <pc:spChg chg="add mod">
          <ac:chgData name="Gordon Watts" userId="3ca7d6dd59e1d914" providerId="LiveId" clId="{A3E0F697-47F4-47E0-BF7D-485EDA15A829}" dt="2025-05-06T00:45:19.542" v="8337" actId="1076"/>
          <ac:spMkLst>
            <pc:docMk/>
            <pc:sldMk cId="2684313464" sldId="294"/>
            <ac:spMk id="10" creationId="{7A9BDF8B-0376-BD6D-313E-8581D381A6FF}"/>
          </ac:spMkLst>
        </pc:spChg>
      </pc:sldChg>
      <pc:sldChg chg="addSp delSp modSp new mod">
        <pc:chgData name="Gordon Watts" userId="3ca7d6dd59e1d914" providerId="LiveId" clId="{A3E0F697-47F4-47E0-BF7D-485EDA15A829}" dt="2025-05-06T01:03:58.785" v="9259" actId="1076"/>
        <pc:sldMkLst>
          <pc:docMk/>
          <pc:sldMk cId="4218833514" sldId="295"/>
        </pc:sldMkLst>
        <pc:spChg chg="mod">
          <ac:chgData name="Gordon Watts" userId="3ca7d6dd59e1d914" providerId="LiveId" clId="{A3E0F697-47F4-47E0-BF7D-485EDA15A829}" dt="2025-05-06T01:00:27.821" v="8770" actId="20577"/>
          <ac:spMkLst>
            <pc:docMk/>
            <pc:sldMk cId="4218833514" sldId="295"/>
            <ac:spMk id="2" creationId="{A3353C5B-9E6F-6A5F-C450-C697BE43FC52}"/>
          </ac:spMkLst>
        </pc:spChg>
        <pc:spChg chg="add del">
          <ac:chgData name="Gordon Watts" userId="3ca7d6dd59e1d914" providerId="LiveId" clId="{A3E0F697-47F4-47E0-BF7D-485EDA15A829}" dt="2025-05-06T00:57:25.610" v="8727" actId="22"/>
          <ac:spMkLst>
            <pc:docMk/>
            <pc:sldMk cId="4218833514" sldId="295"/>
            <ac:spMk id="6" creationId="{B78BD5B5-16B1-A635-74AA-D4D6B5D5AEF3}"/>
          </ac:spMkLst>
        </pc:spChg>
        <pc:spChg chg="add mod">
          <ac:chgData name="Gordon Watts" userId="3ca7d6dd59e1d914" providerId="LiveId" clId="{A3E0F697-47F4-47E0-BF7D-485EDA15A829}" dt="2025-05-06T01:00:06.467" v="8751" actId="1582"/>
          <ac:spMkLst>
            <pc:docMk/>
            <pc:sldMk cId="4218833514" sldId="295"/>
            <ac:spMk id="12" creationId="{05EEACB1-C270-4754-4A91-9B5C7004F1F1}"/>
          </ac:spMkLst>
        </pc:spChg>
        <pc:spChg chg="add mod">
          <ac:chgData name="Gordon Watts" userId="3ca7d6dd59e1d914" providerId="LiveId" clId="{A3E0F697-47F4-47E0-BF7D-485EDA15A829}" dt="2025-05-06T01:00:59.631" v="8868" actId="122"/>
          <ac:spMkLst>
            <pc:docMk/>
            <pc:sldMk cId="4218833514" sldId="295"/>
            <ac:spMk id="16" creationId="{51B48E6D-DC56-6867-8928-945D7B0EDBBA}"/>
          </ac:spMkLst>
        </pc:spChg>
        <pc:spChg chg="add mod">
          <ac:chgData name="Gordon Watts" userId="3ca7d6dd59e1d914" providerId="LiveId" clId="{A3E0F697-47F4-47E0-BF7D-485EDA15A829}" dt="2025-05-06T01:03:58.785" v="9259" actId="1076"/>
          <ac:spMkLst>
            <pc:docMk/>
            <pc:sldMk cId="4218833514" sldId="295"/>
            <ac:spMk id="19" creationId="{5521FF84-740A-1E0F-C43F-7B4322DDE1DB}"/>
          </ac:spMkLst>
        </pc:spChg>
        <pc:picChg chg="add del mod">
          <ac:chgData name="Gordon Watts" userId="3ca7d6dd59e1d914" providerId="LiveId" clId="{A3E0F697-47F4-47E0-BF7D-485EDA15A829}" dt="2025-05-06T01:01:11.895" v="8869" actId="478"/>
          <ac:picMkLst>
            <pc:docMk/>
            <pc:sldMk cId="4218833514" sldId="295"/>
            <ac:picMk id="8" creationId="{5A0BFCDD-9FD1-FA16-9F64-CD508148B7A4}"/>
          </ac:picMkLst>
        </pc:picChg>
        <pc:picChg chg="add mod">
          <ac:chgData name="Gordon Watts" userId="3ca7d6dd59e1d914" providerId="LiveId" clId="{A3E0F697-47F4-47E0-BF7D-485EDA15A829}" dt="2025-05-06T00:59:31.304" v="8745" actId="1076"/>
          <ac:picMkLst>
            <pc:docMk/>
            <pc:sldMk cId="4218833514" sldId="295"/>
            <ac:picMk id="10" creationId="{0B9DD5BE-08C5-A381-BCEC-670ADFD452A6}"/>
          </ac:picMkLst>
        </pc:picChg>
        <pc:picChg chg="add mod modCrop">
          <ac:chgData name="Gordon Watts" userId="3ca7d6dd59e1d914" providerId="LiveId" clId="{A3E0F697-47F4-47E0-BF7D-485EDA15A829}" dt="2025-05-06T01:00:21.007" v="8754" actId="1076"/>
          <ac:picMkLst>
            <pc:docMk/>
            <pc:sldMk cId="4218833514" sldId="295"/>
            <ac:picMk id="11" creationId="{C404EF4D-8964-0E60-B171-9D62E4E21A62}"/>
          </ac:picMkLst>
        </pc:picChg>
        <pc:picChg chg="add del mod">
          <ac:chgData name="Gordon Watts" userId="3ca7d6dd59e1d914" providerId="LiveId" clId="{A3E0F697-47F4-47E0-BF7D-485EDA15A829}" dt="2025-05-06T01:02:10.664" v="8872" actId="21"/>
          <ac:picMkLst>
            <pc:docMk/>
            <pc:sldMk cId="4218833514" sldId="295"/>
            <ac:picMk id="18" creationId="{3AB59B5C-CD25-8993-CC1C-E31824CED854}"/>
          </ac:picMkLst>
        </pc:picChg>
        <pc:cxnChg chg="add mod">
          <ac:chgData name="Gordon Watts" userId="3ca7d6dd59e1d914" providerId="LiveId" clId="{A3E0F697-47F4-47E0-BF7D-485EDA15A829}" dt="2025-05-06T01:00:21.007" v="8754" actId="1076"/>
          <ac:cxnSpMkLst>
            <pc:docMk/>
            <pc:sldMk cId="4218833514" sldId="295"/>
            <ac:cxnSpMk id="14" creationId="{DF85DAE6-4A76-7904-7390-303B92BF31C2}"/>
          </ac:cxnSpMkLst>
        </pc:cxnChg>
      </pc:sldChg>
      <pc:sldChg chg="addSp modSp new mod">
        <pc:chgData name="Gordon Watts" userId="3ca7d6dd59e1d914" providerId="LiveId" clId="{A3E0F697-47F4-47E0-BF7D-485EDA15A829}" dt="2025-05-06T01:04:24.783" v="9263" actId="208"/>
        <pc:sldMkLst>
          <pc:docMk/>
          <pc:sldMk cId="3799525538" sldId="296"/>
        </pc:sldMkLst>
        <pc:spChg chg="mod">
          <ac:chgData name="Gordon Watts" userId="3ca7d6dd59e1d914" providerId="LiveId" clId="{A3E0F697-47F4-47E0-BF7D-485EDA15A829}" dt="2025-05-06T01:02:41.997" v="9003" actId="5793"/>
          <ac:spMkLst>
            <pc:docMk/>
            <pc:sldMk cId="3799525538" sldId="296"/>
            <ac:spMk id="2" creationId="{6747478B-05F2-7FE2-50E2-513397FEEF06}"/>
          </ac:spMkLst>
        </pc:spChg>
        <pc:spChg chg="add mod">
          <ac:chgData name="Gordon Watts" userId="3ca7d6dd59e1d914" providerId="LiveId" clId="{A3E0F697-47F4-47E0-BF7D-485EDA15A829}" dt="2025-05-06T01:04:16.545" v="9262" actId="1076"/>
          <ac:spMkLst>
            <pc:docMk/>
            <pc:sldMk cId="3799525538" sldId="296"/>
            <ac:spMk id="5" creationId="{9CD3300B-E318-0B5D-EA89-9654CA8FFEDF}"/>
          </ac:spMkLst>
        </pc:spChg>
        <pc:picChg chg="add mod">
          <ac:chgData name="Gordon Watts" userId="3ca7d6dd59e1d914" providerId="LiveId" clId="{A3E0F697-47F4-47E0-BF7D-485EDA15A829}" dt="2025-05-06T01:04:24.783" v="9263" actId="208"/>
          <ac:picMkLst>
            <pc:docMk/>
            <pc:sldMk cId="3799525538" sldId="296"/>
            <ac:picMk id="18" creationId="{3AB59B5C-CD25-8993-CC1C-E31824CED854}"/>
          </ac:picMkLst>
        </pc:picChg>
      </pc:sldChg>
      <pc:sldChg chg="addSp modSp new mod">
        <pc:chgData name="Gordon Watts" userId="3ca7d6dd59e1d914" providerId="LiveId" clId="{A3E0F697-47F4-47E0-BF7D-485EDA15A829}" dt="2025-05-06T01:17:25.636" v="10895" actId="207"/>
        <pc:sldMkLst>
          <pc:docMk/>
          <pc:sldMk cId="3046860195" sldId="297"/>
        </pc:sldMkLst>
        <pc:spChg chg="mod">
          <ac:chgData name="Gordon Watts" userId="3ca7d6dd59e1d914" providerId="LiveId" clId="{A3E0F697-47F4-47E0-BF7D-485EDA15A829}" dt="2025-05-06T01:08:01.152" v="9849" actId="20577"/>
          <ac:spMkLst>
            <pc:docMk/>
            <pc:sldMk cId="3046860195" sldId="297"/>
            <ac:spMk id="2" creationId="{42A2AD92-6A9B-C67F-FAC4-8CED3935BF5A}"/>
          </ac:spMkLst>
        </pc:spChg>
        <pc:spChg chg="add mod">
          <ac:chgData name="Gordon Watts" userId="3ca7d6dd59e1d914" providerId="LiveId" clId="{A3E0F697-47F4-47E0-BF7D-485EDA15A829}" dt="2025-05-06T01:16:17.932" v="10763" actId="1076"/>
          <ac:spMkLst>
            <pc:docMk/>
            <pc:sldMk cId="3046860195" sldId="297"/>
            <ac:spMk id="5" creationId="{197DC5F9-C21D-884C-8C33-B6715CDF120E}"/>
          </ac:spMkLst>
        </pc:spChg>
        <pc:spChg chg="add mod">
          <ac:chgData name="Gordon Watts" userId="3ca7d6dd59e1d914" providerId="LiveId" clId="{A3E0F697-47F4-47E0-BF7D-485EDA15A829}" dt="2025-05-06T01:17:25.636" v="10895" actId="207"/>
          <ac:spMkLst>
            <pc:docMk/>
            <pc:sldMk cId="3046860195" sldId="297"/>
            <ac:spMk id="6" creationId="{B902BA83-DCCF-56A7-E67D-952DA108C45E}"/>
          </ac:spMkLst>
        </pc:spChg>
      </pc:sldChg>
      <pc:sldChg chg="addSp modSp new mod">
        <pc:chgData name="Gordon Watts" userId="3ca7d6dd59e1d914" providerId="LiveId" clId="{A3E0F697-47F4-47E0-BF7D-485EDA15A829}" dt="2025-05-06T01:22:12.996" v="11209" actId="1076"/>
        <pc:sldMkLst>
          <pc:docMk/>
          <pc:sldMk cId="2844346433" sldId="298"/>
        </pc:sldMkLst>
        <pc:spChg chg="mod">
          <ac:chgData name="Gordon Watts" userId="3ca7d6dd59e1d914" providerId="LiveId" clId="{A3E0F697-47F4-47E0-BF7D-485EDA15A829}" dt="2025-05-06T01:17:42.673" v="10922" actId="5793"/>
          <ac:spMkLst>
            <pc:docMk/>
            <pc:sldMk cId="2844346433" sldId="298"/>
            <ac:spMk id="2" creationId="{2DDFFCE3-3996-4849-8F05-2A5D8016DDD7}"/>
          </ac:spMkLst>
        </pc:spChg>
        <pc:spChg chg="add mod">
          <ac:chgData name="Gordon Watts" userId="3ca7d6dd59e1d914" providerId="LiveId" clId="{A3E0F697-47F4-47E0-BF7D-485EDA15A829}" dt="2025-05-06T01:20:34.207" v="10934" actId="1076"/>
          <ac:spMkLst>
            <pc:docMk/>
            <pc:sldMk cId="2844346433" sldId="298"/>
            <ac:spMk id="8" creationId="{E1546FA8-50D7-793D-936D-3BDBF659E08B}"/>
          </ac:spMkLst>
        </pc:spChg>
        <pc:spChg chg="add mod">
          <ac:chgData name="Gordon Watts" userId="3ca7d6dd59e1d914" providerId="LiveId" clId="{A3E0F697-47F4-47E0-BF7D-485EDA15A829}" dt="2025-05-06T01:21:50.114" v="11207" actId="14100"/>
          <ac:spMkLst>
            <pc:docMk/>
            <pc:sldMk cId="2844346433" sldId="298"/>
            <ac:spMk id="11" creationId="{1768D174-BC00-B272-E101-9BEDD49CB82F}"/>
          </ac:spMkLst>
        </pc:spChg>
        <pc:spChg chg="add mod">
          <ac:chgData name="Gordon Watts" userId="3ca7d6dd59e1d914" providerId="LiveId" clId="{A3E0F697-47F4-47E0-BF7D-485EDA15A829}" dt="2025-05-06T01:21:14.710" v="11031" actId="207"/>
          <ac:spMkLst>
            <pc:docMk/>
            <pc:sldMk cId="2844346433" sldId="298"/>
            <ac:spMk id="12" creationId="{D911A716-68DE-CEE3-C522-8B68630E7862}"/>
          </ac:spMkLst>
        </pc:spChg>
        <pc:picChg chg="add mod">
          <ac:chgData name="Gordon Watts" userId="3ca7d6dd59e1d914" providerId="LiveId" clId="{A3E0F697-47F4-47E0-BF7D-485EDA15A829}" dt="2025-05-06T01:19:08.575" v="10926" actId="1076"/>
          <ac:picMkLst>
            <pc:docMk/>
            <pc:sldMk cId="2844346433" sldId="298"/>
            <ac:picMk id="6" creationId="{593A249D-437C-A4EE-940D-82D3A340EB06}"/>
          </ac:picMkLst>
        </pc:picChg>
        <pc:picChg chg="add mod">
          <ac:chgData name="Gordon Watts" userId="3ca7d6dd59e1d914" providerId="LiveId" clId="{A3E0F697-47F4-47E0-BF7D-485EDA15A829}" dt="2025-05-06T01:22:12.996" v="11209" actId="1076"/>
          <ac:picMkLst>
            <pc:docMk/>
            <pc:sldMk cId="2844346433" sldId="298"/>
            <ac:picMk id="13" creationId="{D638E639-167F-5D9B-3DFD-48CA997FF128}"/>
          </ac:picMkLst>
        </pc:picChg>
        <pc:cxnChg chg="add">
          <ac:chgData name="Gordon Watts" userId="3ca7d6dd59e1d914" providerId="LiveId" clId="{A3E0F697-47F4-47E0-BF7D-485EDA15A829}" dt="2025-05-06T01:20:41.645" v="10935" actId="11529"/>
          <ac:cxnSpMkLst>
            <pc:docMk/>
            <pc:sldMk cId="2844346433" sldId="298"/>
            <ac:cxnSpMk id="10" creationId="{42ABB126-E861-F48A-2E7B-A1D5C8771CA4}"/>
          </ac:cxnSpMkLst>
        </pc:cxnChg>
      </pc:sldChg>
      <pc:sldChg chg="addSp delSp modSp new mod modClrScheme chgLayout">
        <pc:chgData name="Gordon Watts" userId="3ca7d6dd59e1d914" providerId="LiveId" clId="{A3E0F697-47F4-47E0-BF7D-485EDA15A829}" dt="2025-05-06T01:45:47.888" v="12257" actId="207"/>
        <pc:sldMkLst>
          <pc:docMk/>
          <pc:sldMk cId="4168256449" sldId="299"/>
        </pc:sldMkLst>
        <pc:spChg chg="del mod ord">
          <ac:chgData name="Gordon Watts" userId="3ca7d6dd59e1d914" providerId="LiveId" clId="{A3E0F697-47F4-47E0-BF7D-485EDA15A829}" dt="2025-05-06T01:31:23.032" v="11216" actId="700"/>
          <ac:spMkLst>
            <pc:docMk/>
            <pc:sldMk cId="4168256449" sldId="299"/>
            <ac:spMk id="2" creationId="{8427533B-48DC-3A21-0250-345AFEC8D0EE}"/>
          </ac:spMkLst>
        </pc:spChg>
        <pc:spChg chg="del">
          <ac:chgData name="Gordon Watts" userId="3ca7d6dd59e1d914" providerId="LiveId" clId="{A3E0F697-47F4-47E0-BF7D-485EDA15A829}" dt="2025-05-06T01:31:23.032" v="11216" actId="700"/>
          <ac:spMkLst>
            <pc:docMk/>
            <pc:sldMk cId="4168256449" sldId="299"/>
            <ac:spMk id="3" creationId="{994830C8-2955-841A-E7B4-D5692BF6277F}"/>
          </ac:spMkLst>
        </pc:spChg>
        <pc:spChg chg="mod ord">
          <ac:chgData name="Gordon Watts" userId="3ca7d6dd59e1d914" providerId="LiveId" clId="{A3E0F697-47F4-47E0-BF7D-485EDA15A829}" dt="2025-05-06T01:31:23.032" v="11216" actId="700"/>
          <ac:spMkLst>
            <pc:docMk/>
            <pc:sldMk cId="4168256449" sldId="299"/>
            <ac:spMk id="4" creationId="{972A437E-D7E1-74E2-FBB0-508024E45A1E}"/>
          </ac:spMkLst>
        </pc:spChg>
        <pc:spChg chg="mod ord">
          <ac:chgData name="Gordon Watts" userId="3ca7d6dd59e1d914" providerId="LiveId" clId="{A3E0F697-47F4-47E0-BF7D-485EDA15A829}" dt="2025-05-06T01:31:23.032" v="11216" actId="700"/>
          <ac:spMkLst>
            <pc:docMk/>
            <pc:sldMk cId="4168256449" sldId="299"/>
            <ac:spMk id="5" creationId="{7F624718-7AD3-2257-AA4F-CEE49B6904BA}"/>
          </ac:spMkLst>
        </pc:spChg>
        <pc:spChg chg="add mod ord">
          <ac:chgData name="Gordon Watts" userId="3ca7d6dd59e1d914" providerId="LiveId" clId="{A3E0F697-47F4-47E0-BF7D-485EDA15A829}" dt="2025-05-06T01:31:31.863" v="11231" actId="20577"/>
          <ac:spMkLst>
            <pc:docMk/>
            <pc:sldMk cId="4168256449" sldId="299"/>
            <ac:spMk id="6" creationId="{A378D067-FA4C-57F2-79B3-EE7728A44C37}"/>
          </ac:spMkLst>
        </pc:spChg>
        <pc:spChg chg="add mod">
          <ac:chgData name="Gordon Watts" userId="3ca7d6dd59e1d914" providerId="LiveId" clId="{A3E0F697-47F4-47E0-BF7D-485EDA15A829}" dt="2025-05-06T01:35:07.595" v="11294" actId="1076"/>
          <ac:spMkLst>
            <pc:docMk/>
            <pc:sldMk cId="4168256449" sldId="299"/>
            <ac:spMk id="11" creationId="{953D60DF-F876-6ABB-5B5A-63492824D0D7}"/>
          </ac:spMkLst>
        </pc:spChg>
        <pc:spChg chg="add mod">
          <ac:chgData name="Gordon Watts" userId="3ca7d6dd59e1d914" providerId="LiveId" clId="{A3E0F697-47F4-47E0-BF7D-485EDA15A829}" dt="2025-05-06T01:37:52.686" v="11610" actId="20577"/>
          <ac:spMkLst>
            <pc:docMk/>
            <pc:sldMk cId="4168256449" sldId="299"/>
            <ac:spMk id="12" creationId="{8B67921B-A801-F0FE-47B1-8A04CFAEF536}"/>
          </ac:spMkLst>
        </pc:spChg>
        <pc:spChg chg="add mod">
          <ac:chgData name="Gordon Watts" userId="3ca7d6dd59e1d914" providerId="LiveId" clId="{A3E0F697-47F4-47E0-BF7D-485EDA15A829}" dt="2025-05-06T01:37:11.767" v="11583" actId="1076"/>
          <ac:spMkLst>
            <pc:docMk/>
            <pc:sldMk cId="4168256449" sldId="299"/>
            <ac:spMk id="13" creationId="{E3659D65-1DD0-A1C5-7632-0C791210594E}"/>
          </ac:spMkLst>
        </pc:spChg>
        <pc:spChg chg="add mod">
          <ac:chgData name="Gordon Watts" userId="3ca7d6dd59e1d914" providerId="LiveId" clId="{A3E0F697-47F4-47E0-BF7D-485EDA15A829}" dt="2025-05-06T01:45:47.888" v="12257" actId="207"/>
          <ac:spMkLst>
            <pc:docMk/>
            <pc:sldMk cId="4168256449" sldId="299"/>
            <ac:spMk id="14" creationId="{2FB47A63-85D4-05BC-284A-7452276B1D4A}"/>
          </ac:spMkLst>
        </pc:spChg>
        <pc:picChg chg="add mod">
          <ac:chgData name="Gordon Watts" userId="3ca7d6dd59e1d914" providerId="LiveId" clId="{A3E0F697-47F4-47E0-BF7D-485EDA15A829}" dt="2025-05-06T01:33:54.418" v="11236"/>
          <ac:picMkLst>
            <pc:docMk/>
            <pc:sldMk cId="4168256449" sldId="299"/>
            <ac:picMk id="8" creationId="{37A8F555-0B36-BE39-DA1C-EBDEB96A6F9A}"/>
          </ac:picMkLst>
        </pc:picChg>
        <pc:picChg chg="add mod">
          <ac:chgData name="Gordon Watts" userId="3ca7d6dd59e1d914" providerId="LiveId" clId="{A3E0F697-47F4-47E0-BF7D-485EDA15A829}" dt="2025-05-06T01:35:11.183" v="11295" actId="1076"/>
          <ac:picMkLst>
            <pc:docMk/>
            <pc:sldMk cId="4168256449" sldId="299"/>
            <ac:picMk id="10" creationId="{FBA58384-F6DB-7D38-9AE4-8519EC1E30DE}"/>
          </ac:picMkLst>
        </pc:picChg>
        <pc:picChg chg="add">
          <ac:chgData name="Gordon Watts" userId="3ca7d6dd59e1d914" providerId="LiveId" clId="{A3E0F697-47F4-47E0-BF7D-485EDA15A829}" dt="2025-05-06T01:33:29.314" v="11232"/>
          <ac:picMkLst>
            <pc:docMk/>
            <pc:sldMk cId="4168256449" sldId="299"/>
            <ac:picMk id="3074" creationId="{CC6B37A7-A4FD-FA7E-5FC3-F682CC18FDA7}"/>
          </ac:picMkLst>
        </pc:picChg>
      </pc:sldChg>
      <pc:sldChg chg="addSp modSp new mod">
        <pc:chgData name="Gordon Watts" userId="3ca7d6dd59e1d914" providerId="LiveId" clId="{A3E0F697-47F4-47E0-BF7D-485EDA15A829}" dt="2025-05-06T01:46:21.468" v="12330" actId="20577"/>
        <pc:sldMkLst>
          <pc:docMk/>
          <pc:sldMk cId="3007264953" sldId="300"/>
        </pc:sldMkLst>
        <pc:spChg chg="mod">
          <ac:chgData name="Gordon Watts" userId="3ca7d6dd59e1d914" providerId="LiveId" clId="{A3E0F697-47F4-47E0-BF7D-485EDA15A829}" dt="2025-05-06T01:38:05.850" v="11633" actId="20577"/>
          <ac:spMkLst>
            <pc:docMk/>
            <pc:sldMk cId="3007264953" sldId="300"/>
            <ac:spMk id="2" creationId="{E0EEF257-2D84-0B89-B5DD-0D9F2EE87BE3}"/>
          </ac:spMkLst>
        </pc:spChg>
        <pc:spChg chg="add mod">
          <ac:chgData name="Gordon Watts" userId="3ca7d6dd59e1d914" providerId="LiveId" clId="{A3E0F697-47F4-47E0-BF7D-485EDA15A829}" dt="2025-05-06T01:46:21.468" v="12330" actId="20577"/>
          <ac:spMkLst>
            <pc:docMk/>
            <pc:sldMk cId="3007264953" sldId="300"/>
            <ac:spMk id="6" creationId="{1527192A-9512-F90B-51CF-53A79740B4C9}"/>
          </ac:spMkLst>
        </pc:spChg>
        <pc:spChg chg="add mod">
          <ac:chgData name="Gordon Watts" userId="3ca7d6dd59e1d914" providerId="LiveId" clId="{A3E0F697-47F4-47E0-BF7D-485EDA15A829}" dt="2025-05-06T01:45:10.582" v="12127" actId="122"/>
          <ac:spMkLst>
            <pc:docMk/>
            <pc:sldMk cId="3007264953" sldId="300"/>
            <ac:spMk id="7" creationId="{AA761CBF-439A-0B25-2E08-C0957796CC2E}"/>
          </ac:spMkLst>
        </pc:spChg>
        <pc:picChg chg="add mod">
          <ac:chgData name="Gordon Watts" userId="3ca7d6dd59e1d914" providerId="LiveId" clId="{A3E0F697-47F4-47E0-BF7D-485EDA15A829}" dt="2025-05-06T01:38:41.379" v="11638"/>
          <ac:picMkLst>
            <pc:docMk/>
            <pc:sldMk cId="3007264953" sldId="300"/>
            <ac:picMk id="5" creationId="{9063CD4E-4D6F-ECE5-C69B-5999962AAF4E}"/>
          </ac:picMkLst>
        </pc:picChg>
      </pc:sldChg>
      <pc:sldChg chg="addSp modSp new mod">
        <pc:chgData name="Gordon Watts" userId="3ca7d6dd59e1d914" providerId="LiveId" clId="{A3E0F697-47F4-47E0-BF7D-485EDA15A829}" dt="2025-05-06T02:02:21.082" v="13514" actId="20577"/>
        <pc:sldMkLst>
          <pc:docMk/>
          <pc:sldMk cId="3330257295" sldId="301"/>
        </pc:sldMkLst>
        <pc:spChg chg="mod">
          <ac:chgData name="Gordon Watts" userId="3ca7d6dd59e1d914" providerId="LiveId" clId="{A3E0F697-47F4-47E0-BF7D-485EDA15A829}" dt="2025-05-06T02:00:05.808" v="13298" actId="20577"/>
          <ac:spMkLst>
            <pc:docMk/>
            <pc:sldMk cId="3330257295" sldId="301"/>
            <ac:spMk id="2" creationId="{7472EF70-751C-AD47-8B6B-9BCBCA50D42E}"/>
          </ac:spMkLst>
        </pc:spChg>
        <pc:spChg chg="add mod">
          <ac:chgData name="Gordon Watts" userId="3ca7d6dd59e1d914" providerId="LiveId" clId="{A3E0F697-47F4-47E0-BF7D-485EDA15A829}" dt="2025-05-06T02:01:55.261" v="13416" actId="1076"/>
          <ac:spMkLst>
            <pc:docMk/>
            <pc:sldMk cId="3330257295" sldId="301"/>
            <ac:spMk id="6" creationId="{E2C8DB66-F2A9-4159-63EE-41022CD794E5}"/>
          </ac:spMkLst>
        </pc:spChg>
        <pc:spChg chg="add mod">
          <ac:chgData name="Gordon Watts" userId="3ca7d6dd59e1d914" providerId="LiveId" clId="{A3E0F697-47F4-47E0-BF7D-485EDA15A829}" dt="2025-05-06T02:02:21.082" v="13514" actId="20577"/>
          <ac:spMkLst>
            <pc:docMk/>
            <pc:sldMk cId="3330257295" sldId="301"/>
            <ac:spMk id="8" creationId="{5F330F13-9817-10D5-E0C7-5B90EA090C67}"/>
          </ac:spMkLst>
        </pc:spChg>
      </pc:sldChg>
    </pc:docChg>
  </pc:docChgLst>
  <pc:docChgLst>
    <pc:chgData name="Guest User" providerId="Windows Live" clId="Web-{259F0842-220A-4075-B326-D88612CB9DC7}"/>
    <pc:docChg chg="mod">
      <pc:chgData name="Guest User" userId="" providerId="Windows Live" clId="Web-{259F0842-220A-4075-B326-D88612CB9DC7}" dt="2025-05-05T16:47:23.324" v="0"/>
      <pc:docMkLst>
        <pc:docMk/>
      </pc:docMkLst>
    </pc:docChg>
  </pc:docChgLst>
</pc:chgInfo>
</file>

<file path=ppt/comments/modernComment_10B_30A6D4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2B0B79B-2B73-4278-9D69-FA94E2FC5EA7}" authorId="{95582667-6102-27E7-ED8E-01A166EB4B6B}" status="resolved" created="2025-05-05T16:49:09.261" complete="100000">
    <pc:sldMkLst xmlns:pc="http://schemas.microsoft.com/office/powerpoint/2013/main/command">
      <pc:docMk/>
      <pc:sldMk cId="51014990" sldId="267"/>
    </pc:sldMkLst>
    <p188:replyLst>
      <p188:reply id="{32F26535-D723-4F42-8D30-4CEB32954B46}" authorId="{38C6A225-0F42-7097-DB21-6B81F8CB1D98}" created="2025-05-06T00:37:02.750">
        <p188:txBody>
          <a:bodyPr/>
          <a:lstStyle/>
          <a:p>
            <a:r>
              <a:rPr lang="en-US"/>
              <a:t>Added “in local object store”</a:t>
            </a:r>
          </a:p>
        </p188:txBody>
      </p188:reply>
    </p188:replyLst>
    <p188:txBody>
      <a:bodyPr/>
      <a:lstStyle/>
      <a:p>
        <a:r>
          <a:rPr lang="en-US"/>
          <a:t>I wonder if people will be riled by "Amazon's Object Store API" and not understand we are using local deployments of Minio and not paying Amazon</a:t>
        </a:r>
      </a:p>
    </p188:txBody>
  </p188:cm>
  <p188:cm id="{69E1DF14-AB6D-4A1C-9BE8-1632F6FD3B94}" authorId="{95582667-6102-27E7-ED8E-01A166EB4B6B}" status="resolved" created="2025-05-05T16:56:20.447" complete="100000">
    <pc:sldMkLst xmlns:pc="http://schemas.microsoft.com/office/powerpoint/2013/main/command">
      <pc:docMk/>
      <pc:sldMk cId="51014990" sldId="267"/>
    </pc:sldMkLst>
    <p188:replyLst>
      <p188:reply id="{347F7CE7-0921-46B2-ACEC-DB6993331BAF}" authorId="{38C6A225-0F42-7097-DB21-6B81F8CB1D98}" created="2025-05-06T00:37:58.535">
        <p188:txBody>
          <a:bodyPr/>
          <a:lstStyle/>
          <a:p>
            <a:r>
              <a:rPr lang="en-US"/>
              <a:t>Added that to previous slide that was on experiment agnostic component!</a:t>
            </a:r>
          </a:p>
        </p188:txBody>
      </p188:reply>
    </p188:replyLst>
    <p188:txBody>
      <a:bodyPr/>
      <a:lstStyle/>
      <a:p>
        <a:r>
          <a:rPr lang="en-US"/>
          <a:t>Should we mention that the transformers are based on well established technologies: EventLoop and UpRoot</a:t>
        </a:r>
      </a:p>
    </p188:txBody>
  </p188:cm>
</p188:cmLst>
</file>

<file path=ppt/comments/modernComment_124_5B29016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F5165AE-73BE-4E4C-9160-EEFE4724F6E0}" authorId="{95582667-6102-27E7-ED8E-01A166EB4B6B}" status="resolved" created="2025-05-05T16:47:23.324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529413999" sldId="292"/>
      <ac:spMk id="6" creationId="{2319101D-A12D-835C-FDD6-3A5BD7CC9AAE}"/>
    </ac:deMkLst>
    <p188:replyLst>
      <p188:reply id="{E5452F6F-171F-4B6B-BD21-EA56FB47070E}" authorId="{38C6A225-0F42-7097-DB21-6B81F8CB1D98}" created="2025-05-06T00:35:39.657">
        <p188:txBody>
          <a:bodyPr/>
          <a:lstStyle/>
          <a:p>
            <a:r>
              <a:rPr lang="en-US"/>
              <a:t>Not as a goal, but as a reliability thing, yes. So later in the talk?</a:t>
            </a:r>
          </a:p>
        </p188:txBody>
      </p188:reply>
    </p188:replyLst>
    <p188:txBody>
      <a:bodyPr/>
      <a:lstStyle/>
      <a:p>
        <a:r>
          <a:rPr lang="en-US"/>
          <a:t>BG: Do we want to add: transactional reliability. Capturing best usage of the underlying technolgogies?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3D7CAD-447C-4246-8F72-E0D07AD66FBB}" type="datetimeFigureOut">
              <a:rPr lang="en-US" smtClean="0"/>
              <a:t>5/6/2025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CE72E3-8D7B-43B9-A4B3-83E73CF11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019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CE72E3-8D7B-43B9-A4B3-83E73CF115F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830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Isotope separator, first put in in 1969 (photo 2023)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CE72E3-8D7B-43B9-A4B3-83E73CF115F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102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53ED-CDE1-4F6B-8DC2-684DC98EE1B4}" type="datetime1">
              <a:rPr lang="en-US" smtClean="0"/>
              <a:t>5/6/2025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601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24C3-093C-49E0-9FC4-055D17BA8D01}" type="datetime1">
              <a:rPr lang="en-US" smtClean="0"/>
              <a:t>5/6/2025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348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EC959-F9A8-400B-B319-61F4322581E7}" type="datetime1">
              <a:rPr lang="en-US" smtClean="0"/>
              <a:t>5/6/2025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480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D8036-CA81-49B8-90A0-C5024E1E0B19}" type="datetime1">
              <a:rPr lang="en-US" smtClean="0"/>
              <a:t>5/6/2025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04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51853-14C2-4163-AB03-78FF235E9BFC}" type="datetime1">
              <a:rPr lang="en-US" smtClean="0"/>
              <a:t>5/6/2025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471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85ED-A740-4388-A7F5-3638FE914E60}" type="datetime1">
              <a:rPr lang="en-US" smtClean="0"/>
              <a:t>5/6/2025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845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476AA-F7FF-4A96-9D8F-023F2A7F3771}" type="datetime1">
              <a:rPr lang="en-US" smtClean="0"/>
              <a:t>5/6/2025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017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8A0C-27C3-4311-BE08-02559F255873}" type="datetime1">
              <a:rPr lang="en-US" smtClean="0"/>
              <a:t>5/6/2025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937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C7223-7140-4CF6-9F35-57C6A49BF52A}" type="datetime1">
              <a:rPr lang="en-US" smtClean="0"/>
              <a:t>5/6/2025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694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EF0E-671A-4D55-8E9E-4BCBCF31F4BA}" type="datetime1">
              <a:rPr lang="en-US" smtClean="0"/>
              <a:t>5/6/2025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399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9FB1-9A4C-4895-BAE3-CA98DDF67B4A}" type="datetime1">
              <a:rPr lang="en-US" smtClean="0"/>
              <a:t>5/6/2025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463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49F9EA15-40A4-4FC2-A8AF-7F3F288776FB}" type="datetime1">
              <a:rPr lang="en-US" smtClean="0"/>
              <a:t>5/6/2025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r>
              <a:rPr lang="en-US"/>
              <a:t>G. Watts for the ServiceX Team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24C40D8B-A9C1-491B-94EE-1F9185B9E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6997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github.com/gordonwatts/servicex-wlcg-talk-2025/blob/main/simple_plot.ipynb" TargetMode="Externa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84669/timetable/#44-ai-and-facilities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indico.cern.ch/event/1338689/contributions/6009824/attachments/2951295/5187888/20241021_200_Gbps_CHEP24.pdf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servicex-frontend.readthedocs.io/en/stable/" TargetMode="External"/><Relationship Id="rId2" Type="http://schemas.openxmlformats.org/officeDocument/2006/relationships/hyperlink" Target="https://github.com/orgs/ssl-hep/projects/2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24_5B29016F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microsoft.com/office/2018/10/relationships/comments" Target="../comments/modernComment_10B_30A6D4E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5D019610-9C97-ADD4-905E-C65686E2B6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82" b="19559"/>
          <a:stretch/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6ED39F-7AA5-6342-4CCA-05B4070C73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en-US" sz="5100">
                <a:solidFill>
                  <a:srgbClr val="FFFFFF"/>
                </a:solidFill>
              </a:rPr>
              <a:t>Analysis at the HL-LHC: Data Delivery, ServiceX, and Addressing Our Analysis Challenges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7EC018-BE1F-5D0D-C5C7-7069A749BB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FFFFFF"/>
                </a:solidFill>
              </a:rPr>
              <a:t>Ben Galewsky (UI), Ilija Vukotic (UChicago), </a:t>
            </a:r>
            <a:r>
              <a:rPr lang="en-US" b="1" dirty="0">
                <a:solidFill>
                  <a:srgbClr val="FFFFFF"/>
                </a:solidFill>
              </a:rPr>
              <a:t>Gordon Watts (UW/Seattle)</a:t>
            </a:r>
            <a:r>
              <a:rPr lang="en-US" dirty="0">
                <a:solidFill>
                  <a:srgbClr val="FFFFFF"/>
                </a:solidFill>
              </a:rPr>
              <a:t>, Roger Janusiak (UW/Seattle), Peter Onyisi (</a:t>
            </a:r>
            <a:r>
              <a:rPr lang="en-US" dirty="0" err="1">
                <a:solidFill>
                  <a:srgbClr val="FFFFFF"/>
                </a:solidFill>
              </a:rPr>
              <a:t>UTexas</a:t>
            </a:r>
            <a:r>
              <a:rPr lang="en-US" dirty="0">
                <a:solidFill>
                  <a:srgbClr val="FFFFFF"/>
                </a:solidFill>
              </a:rPr>
              <a:t>), KyungEon Choi (</a:t>
            </a:r>
            <a:r>
              <a:rPr lang="en-US" dirty="0" err="1">
                <a:solidFill>
                  <a:srgbClr val="FFFFFF"/>
                </a:solidFill>
              </a:rPr>
              <a:t>UTexas</a:t>
            </a:r>
            <a:r>
              <a:rPr lang="en-US" dirty="0">
                <a:solidFill>
                  <a:srgbClr val="FFFFFF"/>
                </a:solidFill>
              </a:rPr>
              <a:t>), Artur Cordeiro Oudot Choi (UW/Seattle), Mason Proffitt(UW/Seattle)</a:t>
            </a:r>
          </a:p>
          <a:p>
            <a:r>
              <a:rPr lang="en-US" dirty="0">
                <a:solidFill>
                  <a:srgbClr val="FFFFFF"/>
                </a:solidFill>
              </a:rPr>
              <a:t>And others that have contributed!</a:t>
            </a:r>
          </a:p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 descr="A blue x with white text&#10;&#10;AI-generated content may be incorrect.">
            <a:extLst>
              <a:ext uri="{FF2B5EF4-FFF2-40B4-BE49-F238E27FC236}">
                <a16:creationId xmlns:a16="http://schemas.microsoft.com/office/drawing/2014/main" id="{5F6AF4BA-A2A2-8171-8032-6CEFE2C8F5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5165" y="1600201"/>
            <a:ext cx="2698596" cy="2698596"/>
          </a:xfrm>
          <a:prstGeom prst="rect">
            <a:avLst/>
          </a:prstGeom>
        </p:spPr>
      </p:pic>
      <p:pic>
        <p:nvPicPr>
          <p:cNvPr id="8" name="Picture 7" descr="A blue and purple circle with white lines&#10;&#10;AI-generated content may be incorrect.">
            <a:extLst>
              <a:ext uri="{FF2B5EF4-FFF2-40B4-BE49-F238E27FC236}">
                <a16:creationId xmlns:a16="http://schemas.microsoft.com/office/drawing/2014/main" id="{C6BC6905-3BAB-452D-0017-0D7CAD6852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3623" y="1738080"/>
            <a:ext cx="1690920" cy="1690920"/>
          </a:xfrm>
          <a:prstGeom prst="rect">
            <a:avLst/>
          </a:prstGeom>
        </p:spPr>
      </p:pic>
      <p:pic>
        <p:nvPicPr>
          <p:cNvPr id="10" name="Picture 9" descr="A blue and gold logo&#10;&#10;AI-generated content may be incorrect.">
            <a:extLst>
              <a:ext uri="{FF2B5EF4-FFF2-40B4-BE49-F238E27FC236}">
                <a16:creationId xmlns:a16="http://schemas.microsoft.com/office/drawing/2014/main" id="{A0887159-F45A-1B4B-8131-E71CF51867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387" y="6436259"/>
            <a:ext cx="356084" cy="3579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0548823-89F0-055C-6D0E-86A968C98AC9}"/>
              </a:ext>
            </a:extLst>
          </p:cNvPr>
          <p:cNvSpPr txBox="1"/>
          <p:nvPr/>
        </p:nvSpPr>
        <p:spPr>
          <a:xfrm>
            <a:off x="3005471" y="6436259"/>
            <a:ext cx="537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Supported by grants from the NSF: OAC-1836650 and PHY-2323298</a:t>
            </a:r>
          </a:p>
        </p:txBody>
      </p:sp>
    </p:spTree>
    <p:extLst>
      <p:ext uri="{BB962C8B-B14F-4D97-AF65-F5344CB8AC3E}">
        <p14:creationId xmlns:p14="http://schemas.microsoft.com/office/powerpoint/2010/main" val="13002134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EC41729-4E40-0174-9AAF-A14DA7304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a Transformation Request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F86B46-D0A0-743B-EE29-5D4D4D8EC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82B0A3-19AE-B62B-D72C-37A3B86BD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AEA198-71A7-7F6F-6EDF-D687412D02D4}"/>
              </a:ext>
            </a:extLst>
          </p:cNvPr>
          <p:cNvSpPr txBox="1"/>
          <p:nvPr/>
        </p:nvSpPr>
        <p:spPr>
          <a:xfrm>
            <a:off x="838201" y="3013501"/>
            <a:ext cx="457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The Input Data</a:t>
            </a:r>
          </a:p>
          <a:p>
            <a:pPr marL="342900" indent="-342900">
              <a:buAutoNum type="arabicPeriod"/>
            </a:pPr>
            <a:r>
              <a:rPr lang="en-US" sz="2400" dirty="0"/>
              <a:t>The transformation to apply</a:t>
            </a:r>
          </a:p>
          <a:p>
            <a:pPr marL="342900" indent="-342900">
              <a:buAutoNum type="arabicPeriod"/>
            </a:pPr>
            <a:r>
              <a:rPr lang="en-US" sz="2400" dirty="0"/>
              <a:t>The Output Format</a:t>
            </a:r>
          </a:p>
          <a:p>
            <a:pPr marL="342900" indent="-342900">
              <a:buAutoNum type="arabicPeriod"/>
            </a:pPr>
            <a:r>
              <a:rPr lang="en-US" sz="2400" dirty="0"/>
              <a:t>How the transformation is specified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3C7727A-BA86-405D-825A-A257FA4CE339}"/>
              </a:ext>
            </a:extLst>
          </p:cNvPr>
          <p:cNvGrpSpPr/>
          <p:nvPr/>
        </p:nvGrpSpPr>
        <p:grpSpPr>
          <a:xfrm>
            <a:off x="6269652" y="1441677"/>
            <a:ext cx="5415146" cy="4832350"/>
            <a:chOff x="6269652" y="1441677"/>
            <a:chExt cx="5415146" cy="483235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97505EB-EAD5-A74F-4906-2159A5F2F3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69652" y="1441677"/>
              <a:ext cx="5415146" cy="4832350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82C14C7-EE48-3021-D1BF-B2916F35A940}"/>
                </a:ext>
              </a:extLst>
            </p:cNvPr>
            <p:cNvSpPr/>
            <p:nvPr/>
          </p:nvSpPr>
          <p:spPr>
            <a:xfrm>
              <a:off x="9321800" y="2832327"/>
              <a:ext cx="469900" cy="45720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EAC2E77-FCEC-7138-3AD9-94DE8BF150A7}"/>
                </a:ext>
              </a:extLst>
            </p:cNvPr>
            <p:cNvSpPr/>
            <p:nvPr/>
          </p:nvSpPr>
          <p:spPr>
            <a:xfrm>
              <a:off x="8983575" y="4137479"/>
              <a:ext cx="469900" cy="45720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5E1120B-60EC-A4C5-8EAF-1817FA4B7233}"/>
                </a:ext>
              </a:extLst>
            </p:cNvPr>
            <p:cNvSpPr/>
            <p:nvPr/>
          </p:nvSpPr>
          <p:spPr>
            <a:xfrm>
              <a:off x="7772400" y="1575707"/>
              <a:ext cx="469900" cy="45720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A417D37-2BBA-E956-4C8F-5CE6C01E8CB8}"/>
                </a:ext>
              </a:extLst>
            </p:cNvPr>
            <p:cNvSpPr/>
            <p:nvPr/>
          </p:nvSpPr>
          <p:spPr>
            <a:xfrm>
              <a:off x="8851900" y="2310040"/>
              <a:ext cx="469900" cy="45720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2604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FFC55-3E53-4E68-FBC5-1B7A60DA4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Transform specified as a YAML file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6D2E4E-9470-FBE1-EAAF-98E99CF90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Watts for the ServiceX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74C467-57AB-08A0-2E3B-D5A15D6B8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58D8AB-8170-7A11-5527-51EF720E3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114" y="1422904"/>
            <a:ext cx="8523514" cy="21910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BD4BFA-F393-F3E6-1063-908A3E381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3621" y="3910764"/>
            <a:ext cx="7359557" cy="23329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E9A6DAD-E80B-2B3D-0AF5-0F6677F7F8DE}"/>
              </a:ext>
            </a:extLst>
          </p:cNvPr>
          <p:cNvSpPr txBox="1"/>
          <p:nvPr/>
        </p:nvSpPr>
        <p:spPr>
          <a:xfrm>
            <a:off x="774700" y="3778250"/>
            <a:ext cx="2766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Command-line invocation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BB68B6-76FB-62C2-E81F-51D61CE33B4F}"/>
              </a:ext>
            </a:extLst>
          </p:cNvPr>
          <p:cNvSpPr/>
          <p:nvPr/>
        </p:nvSpPr>
        <p:spPr>
          <a:xfrm>
            <a:off x="8407400" y="3798110"/>
            <a:ext cx="2863850" cy="35479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51EC691-AFBD-5812-4676-2DA0AF605FE6}"/>
              </a:ext>
            </a:extLst>
          </p:cNvPr>
          <p:cNvCxnSpPr>
            <a:stCxn id="5" idx="3"/>
            <a:endCxn id="7" idx="1"/>
          </p:cNvCxnSpPr>
          <p:nvPr/>
        </p:nvCxnSpPr>
        <p:spPr>
          <a:xfrm>
            <a:off x="3541419" y="3962916"/>
            <a:ext cx="4865981" cy="125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EA8775A-8F13-2247-FFED-C396FA24510F}"/>
              </a:ext>
            </a:extLst>
          </p:cNvPr>
          <p:cNvSpPr txBox="1"/>
          <p:nvPr/>
        </p:nvSpPr>
        <p:spPr>
          <a:xfrm rot="16200000">
            <a:off x="3382142" y="5357684"/>
            <a:ext cx="1572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Output Files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7B8CCB-2BFA-D121-A780-BB3DD54526D5}"/>
              </a:ext>
            </a:extLst>
          </p:cNvPr>
          <p:cNvSpPr txBox="1"/>
          <p:nvPr/>
        </p:nvSpPr>
        <p:spPr>
          <a:xfrm>
            <a:off x="450850" y="4756044"/>
            <a:ext cx="34124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Easily checked into git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Tracking of “static” datasets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Avoid complex logic in dataset generation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Query isn’t always most readable…</a:t>
            </a:r>
          </a:p>
        </p:txBody>
      </p:sp>
    </p:spTree>
    <p:extLst>
      <p:ext uri="{BB962C8B-B14F-4D97-AF65-F5344CB8AC3E}">
        <p14:creationId xmlns:p14="http://schemas.microsoft.com/office/powerpoint/2010/main" val="1697767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72052-2F80-242D-A680-976EC217C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Cells of a Jupyter Notebook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ED2F8F-D7C6-A6B2-F1B3-9D7142E91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33ED45-4E6B-8092-BBD6-B1C716216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EB090C-7833-E50D-2DA7-2FCB44B3D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841" y="1481814"/>
            <a:ext cx="5199460" cy="39458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C3DF6A0-0BA1-253F-BBAB-F3F5586B5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225" y="1262665"/>
            <a:ext cx="5315158" cy="26038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4358BC-5557-1D10-5CB2-FB5B9A3698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3657596"/>
            <a:ext cx="3535759" cy="269875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918A51B-BB11-77C5-A6A8-BDAD56FDD19D}"/>
              </a:ext>
            </a:extLst>
          </p:cNvPr>
          <p:cNvSpPr txBox="1"/>
          <p:nvPr/>
        </p:nvSpPr>
        <p:spPr>
          <a:xfrm>
            <a:off x="6216650" y="4248150"/>
            <a:ext cx="1166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5"/>
              </a:rPr>
              <a:t>Notebook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310C6A-C086-99A3-DC1D-37F85221C7DC}"/>
              </a:ext>
            </a:extLst>
          </p:cNvPr>
          <p:cNvSpPr txBox="1"/>
          <p:nvPr/>
        </p:nvSpPr>
        <p:spPr>
          <a:xfrm>
            <a:off x="349250" y="5702300"/>
            <a:ext cx="7221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Used to perform quick studies of datasets exploring various “problems”.</a:t>
            </a:r>
          </a:p>
        </p:txBody>
      </p:sp>
    </p:spTree>
    <p:extLst>
      <p:ext uri="{BB962C8B-B14F-4D97-AF65-F5344CB8AC3E}">
        <p14:creationId xmlns:p14="http://schemas.microsoft.com/office/powerpoint/2010/main" val="1527076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041059-2282-2962-1806-EB4A1357F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854DEE1C-7FD6-4FA0-A96A-BDF952F199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C39FB47-ED53-9B0B-6AEB-8FEFFAE67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370227"/>
            <a:ext cx="9144000" cy="119313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400"/>
              <a:t>Recent Advances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DCC87C-96A3-7B4D-C096-B6F10408A1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5636465"/>
            <a:ext cx="9144000" cy="646785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18F0E7C-3A46-DF84-7A70-1FC281E91B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44" b="3975"/>
          <a:stretch/>
        </p:blipFill>
        <p:spPr bwMode="auto">
          <a:xfrm>
            <a:off x="1690046" y="386205"/>
            <a:ext cx="8903441" cy="3766876"/>
          </a:xfrm>
          <a:custGeom>
            <a:avLst/>
            <a:gdLst/>
            <a:ahLst/>
            <a:cxnLst/>
            <a:rect l="l" t="t" r="r" b="b"/>
            <a:pathLst>
              <a:path w="8903441" h="3766876">
                <a:moveTo>
                  <a:pt x="8890380" y="1667288"/>
                </a:moveTo>
                <a:lnTo>
                  <a:pt x="8895460" y="1677046"/>
                </a:lnTo>
                <a:cubicBezTo>
                  <a:pt x="8905866" y="1703466"/>
                  <a:pt x="8906717" y="1724063"/>
                  <a:pt x="8894323" y="1729738"/>
                </a:cubicBezTo>
                <a:lnTo>
                  <a:pt x="8891365" y="1729349"/>
                </a:lnTo>
                <a:lnTo>
                  <a:pt x="8891421" y="1712412"/>
                </a:lnTo>
                <a:cubicBezTo>
                  <a:pt x="8891337" y="1700170"/>
                  <a:pt x="8891138" y="1688653"/>
                  <a:pt x="8890856" y="1678595"/>
                </a:cubicBezTo>
                <a:close/>
                <a:moveTo>
                  <a:pt x="8888451" y="1641624"/>
                </a:moveTo>
                <a:cubicBezTo>
                  <a:pt x="8888927" y="1642911"/>
                  <a:pt x="8889388" y="1647125"/>
                  <a:pt x="8889800" y="1653531"/>
                </a:cubicBezTo>
                <a:lnTo>
                  <a:pt x="8890380" y="1667288"/>
                </a:lnTo>
                <a:lnTo>
                  <a:pt x="8884645" y="1656272"/>
                </a:lnTo>
                <a:lnTo>
                  <a:pt x="8886368" y="1643902"/>
                </a:lnTo>
                <a:cubicBezTo>
                  <a:pt x="8887058" y="1640758"/>
                  <a:pt x="8887743" y="1639762"/>
                  <a:pt x="8888451" y="1641624"/>
                </a:cubicBezTo>
                <a:close/>
                <a:moveTo>
                  <a:pt x="999724" y="1241031"/>
                </a:moveTo>
                <a:cubicBezTo>
                  <a:pt x="998379" y="1242269"/>
                  <a:pt x="996554" y="1243547"/>
                  <a:pt x="995210" y="1244785"/>
                </a:cubicBezTo>
                <a:cubicBezTo>
                  <a:pt x="1005261" y="1248940"/>
                  <a:pt x="1015746" y="1252497"/>
                  <a:pt x="1025774" y="1256374"/>
                </a:cubicBezTo>
                <a:cubicBezTo>
                  <a:pt x="1037480" y="1257305"/>
                  <a:pt x="1049668" y="1258195"/>
                  <a:pt x="1060894" y="1259168"/>
                </a:cubicBezTo>
                <a:cubicBezTo>
                  <a:pt x="1040504" y="1253123"/>
                  <a:pt x="1020115" y="1247076"/>
                  <a:pt x="999724" y="1241031"/>
                </a:cubicBezTo>
                <a:close/>
                <a:moveTo>
                  <a:pt x="1319296" y="820371"/>
                </a:moveTo>
                <a:cubicBezTo>
                  <a:pt x="1421680" y="872109"/>
                  <a:pt x="1548101" y="905226"/>
                  <a:pt x="1681342" y="933268"/>
                </a:cubicBezTo>
                <a:cubicBezTo>
                  <a:pt x="1683167" y="931988"/>
                  <a:pt x="1684512" y="930751"/>
                  <a:pt x="1686338" y="929471"/>
                </a:cubicBezTo>
                <a:cubicBezTo>
                  <a:pt x="1563998" y="893197"/>
                  <a:pt x="1441635" y="856646"/>
                  <a:pt x="1319296" y="820371"/>
                </a:cubicBezTo>
                <a:close/>
                <a:moveTo>
                  <a:pt x="7894848" y="858"/>
                </a:moveTo>
                <a:cubicBezTo>
                  <a:pt x="7906700" y="3455"/>
                  <a:pt x="7910528" y="8436"/>
                  <a:pt x="7907341" y="16271"/>
                </a:cubicBezTo>
                <a:cubicBezTo>
                  <a:pt x="7902882" y="26177"/>
                  <a:pt x="7893520" y="35394"/>
                  <a:pt x="7882642" y="43904"/>
                </a:cubicBezTo>
                <a:cubicBezTo>
                  <a:pt x="7831903" y="83897"/>
                  <a:pt x="7856047" y="94090"/>
                  <a:pt x="7927648" y="93123"/>
                </a:cubicBezTo>
                <a:cubicBezTo>
                  <a:pt x="7991511" y="92274"/>
                  <a:pt x="8055318" y="85274"/>
                  <a:pt x="8119655" y="78787"/>
                </a:cubicBezTo>
                <a:cubicBezTo>
                  <a:pt x="8151329" y="75447"/>
                  <a:pt x="8152942" y="77265"/>
                  <a:pt x="8141786" y="93635"/>
                </a:cubicBezTo>
                <a:cubicBezTo>
                  <a:pt x="8123815" y="120677"/>
                  <a:pt x="8122595" y="145410"/>
                  <a:pt x="8151055" y="166138"/>
                </a:cubicBezTo>
                <a:cubicBezTo>
                  <a:pt x="8157767" y="170866"/>
                  <a:pt x="8162605" y="176318"/>
                  <a:pt x="8160811" y="183471"/>
                </a:cubicBezTo>
                <a:cubicBezTo>
                  <a:pt x="8152723" y="212724"/>
                  <a:pt x="8169841" y="236686"/>
                  <a:pt x="8187466" y="260884"/>
                </a:cubicBezTo>
                <a:cubicBezTo>
                  <a:pt x="8217175" y="301371"/>
                  <a:pt x="8254836" y="338641"/>
                  <a:pt x="8295790" y="374783"/>
                </a:cubicBezTo>
                <a:cubicBezTo>
                  <a:pt x="8324664" y="400232"/>
                  <a:pt x="8342922" y="431650"/>
                  <a:pt x="8406170" y="440370"/>
                </a:cubicBezTo>
                <a:cubicBezTo>
                  <a:pt x="8421364" y="442394"/>
                  <a:pt x="8426373" y="449790"/>
                  <a:pt x="8420903" y="459225"/>
                </a:cubicBezTo>
                <a:cubicBezTo>
                  <a:pt x="8402820" y="490474"/>
                  <a:pt x="8417534" y="514648"/>
                  <a:pt x="8450800" y="534955"/>
                </a:cubicBezTo>
                <a:cubicBezTo>
                  <a:pt x="8462563" y="542037"/>
                  <a:pt x="8458146" y="546902"/>
                  <a:pt x="8442097" y="551669"/>
                </a:cubicBezTo>
                <a:cubicBezTo>
                  <a:pt x="8423667" y="556925"/>
                  <a:pt x="8409328" y="564619"/>
                  <a:pt x="8398067" y="574282"/>
                </a:cubicBezTo>
                <a:cubicBezTo>
                  <a:pt x="8379577" y="589897"/>
                  <a:pt x="8370872" y="606612"/>
                  <a:pt x="8363634" y="623477"/>
                </a:cubicBezTo>
                <a:cubicBezTo>
                  <a:pt x="8352394" y="649929"/>
                  <a:pt x="8339133" y="675439"/>
                  <a:pt x="8295388" y="695789"/>
                </a:cubicBezTo>
                <a:cubicBezTo>
                  <a:pt x="8282368" y="701969"/>
                  <a:pt x="8271923" y="709882"/>
                  <a:pt x="8260972" y="717559"/>
                </a:cubicBezTo>
                <a:cubicBezTo>
                  <a:pt x="8264466" y="724248"/>
                  <a:pt x="8273101" y="728807"/>
                  <a:pt x="8289132" y="729358"/>
                </a:cubicBezTo>
                <a:cubicBezTo>
                  <a:pt x="8391169" y="732995"/>
                  <a:pt x="8386647" y="769770"/>
                  <a:pt x="8387346" y="810845"/>
                </a:cubicBezTo>
                <a:cubicBezTo>
                  <a:pt x="8388418" y="861681"/>
                  <a:pt x="8330862" y="890238"/>
                  <a:pt x="8259532" y="916368"/>
                </a:cubicBezTo>
                <a:cubicBezTo>
                  <a:pt x="8235122" y="925226"/>
                  <a:pt x="8199529" y="928071"/>
                  <a:pt x="8191769" y="950020"/>
                </a:cubicBezTo>
                <a:cubicBezTo>
                  <a:pt x="8234379" y="966427"/>
                  <a:pt x="8282955" y="945934"/>
                  <a:pt x="8327664" y="947606"/>
                </a:cubicBezTo>
                <a:cubicBezTo>
                  <a:pt x="8364609" y="949119"/>
                  <a:pt x="8424473" y="941347"/>
                  <a:pt x="8378206" y="982626"/>
                </a:cubicBezTo>
                <a:cubicBezTo>
                  <a:pt x="8364736" y="994722"/>
                  <a:pt x="8382242" y="1001021"/>
                  <a:pt x="8400605" y="1000529"/>
                </a:cubicBezTo>
                <a:cubicBezTo>
                  <a:pt x="8549357" y="995586"/>
                  <a:pt x="8487684" y="1076555"/>
                  <a:pt x="8538706" y="1111533"/>
                </a:cubicBezTo>
                <a:cubicBezTo>
                  <a:pt x="8553092" y="1120905"/>
                  <a:pt x="8540810" y="1141011"/>
                  <a:pt x="8520556" y="1147547"/>
                </a:cubicBezTo>
                <a:cubicBezTo>
                  <a:pt x="8392015" y="1189611"/>
                  <a:pt x="8380569" y="1263373"/>
                  <a:pt x="8322605" y="1331423"/>
                </a:cubicBezTo>
                <a:cubicBezTo>
                  <a:pt x="8393509" y="1350105"/>
                  <a:pt x="8476647" y="1348124"/>
                  <a:pt x="8552563" y="1357692"/>
                </a:cubicBezTo>
                <a:cubicBezTo>
                  <a:pt x="8631413" y="1367560"/>
                  <a:pt x="8632510" y="1380057"/>
                  <a:pt x="8572872" y="1434543"/>
                </a:cubicBezTo>
                <a:cubicBezTo>
                  <a:pt x="8740108" y="1430496"/>
                  <a:pt x="8740108" y="1430496"/>
                  <a:pt x="8695911" y="1511890"/>
                </a:cubicBezTo>
                <a:cubicBezTo>
                  <a:pt x="8766152" y="1509223"/>
                  <a:pt x="8835070" y="1574251"/>
                  <a:pt x="8873147" y="1634187"/>
                </a:cubicBezTo>
                <a:lnTo>
                  <a:pt x="8884645" y="1656272"/>
                </a:lnTo>
                <a:lnTo>
                  <a:pt x="8884254" y="1659075"/>
                </a:lnTo>
                <a:cubicBezTo>
                  <a:pt x="8882795" y="1672543"/>
                  <a:pt x="8881198" y="1691773"/>
                  <a:pt x="8879232" y="1711097"/>
                </a:cubicBezTo>
                <a:lnTo>
                  <a:pt x="8877347" y="1727504"/>
                </a:lnTo>
                <a:lnTo>
                  <a:pt x="8865337" y="1725923"/>
                </a:lnTo>
                <a:cubicBezTo>
                  <a:pt x="8855639" y="1721668"/>
                  <a:pt x="8848716" y="1720054"/>
                  <a:pt x="8843722" y="1720152"/>
                </a:cubicBezTo>
                <a:cubicBezTo>
                  <a:pt x="8828739" y="1720444"/>
                  <a:pt x="8831115" y="1736133"/>
                  <a:pt x="8828004" y="1742073"/>
                </a:cubicBezTo>
                <a:cubicBezTo>
                  <a:pt x="8817547" y="1760900"/>
                  <a:pt x="8843589" y="1770647"/>
                  <a:pt x="8861127" y="1782820"/>
                </a:cubicBezTo>
                <a:cubicBezTo>
                  <a:pt x="8867694" y="1787281"/>
                  <a:pt x="8872382" y="1766445"/>
                  <a:pt x="8875975" y="1739445"/>
                </a:cubicBezTo>
                <a:lnTo>
                  <a:pt x="8877347" y="1727504"/>
                </a:lnTo>
                <a:lnTo>
                  <a:pt x="8891365" y="1729349"/>
                </a:lnTo>
                <a:lnTo>
                  <a:pt x="8891294" y="1750579"/>
                </a:lnTo>
                <a:cubicBezTo>
                  <a:pt x="8890576" y="1802412"/>
                  <a:pt x="8887485" y="1854103"/>
                  <a:pt x="8879895" y="1858687"/>
                </a:cubicBezTo>
                <a:cubicBezTo>
                  <a:pt x="8799411" y="1907447"/>
                  <a:pt x="8858072" y="1996322"/>
                  <a:pt x="8700018" y="2022228"/>
                </a:cubicBezTo>
                <a:cubicBezTo>
                  <a:pt x="8628887" y="2034069"/>
                  <a:pt x="8597252" y="2070985"/>
                  <a:pt x="8546517" y="2094468"/>
                </a:cubicBezTo>
                <a:cubicBezTo>
                  <a:pt x="8369592" y="2175758"/>
                  <a:pt x="8254890" y="2270617"/>
                  <a:pt x="8208310" y="2391116"/>
                </a:cubicBezTo>
                <a:cubicBezTo>
                  <a:pt x="8195251" y="2424444"/>
                  <a:pt x="8137916" y="2455501"/>
                  <a:pt x="8101924" y="2486924"/>
                </a:cubicBezTo>
                <a:cubicBezTo>
                  <a:pt x="8122498" y="2506105"/>
                  <a:pt x="8219539" y="2452814"/>
                  <a:pt x="8188722" y="2510086"/>
                </a:cubicBezTo>
                <a:cubicBezTo>
                  <a:pt x="8165388" y="2553270"/>
                  <a:pt x="8098391" y="2584616"/>
                  <a:pt x="8035596" y="2614194"/>
                </a:cubicBezTo>
                <a:cubicBezTo>
                  <a:pt x="7963481" y="2647947"/>
                  <a:pt x="7883214" y="2677100"/>
                  <a:pt x="7854509" y="2730830"/>
                </a:cubicBezTo>
                <a:cubicBezTo>
                  <a:pt x="7848249" y="2742293"/>
                  <a:pt x="6341566" y="3671513"/>
                  <a:pt x="4141410" y="3763614"/>
                </a:cubicBezTo>
                <a:cubicBezTo>
                  <a:pt x="3781875" y="3778662"/>
                  <a:pt x="2353277" y="3737838"/>
                  <a:pt x="2161737" y="3718831"/>
                </a:cubicBezTo>
                <a:cubicBezTo>
                  <a:pt x="1964811" y="3699179"/>
                  <a:pt x="1793107" y="3646810"/>
                  <a:pt x="1591600" y="3635674"/>
                </a:cubicBezTo>
                <a:cubicBezTo>
                  <a:pt x="1485018" y="3629919"/>
                  <a:pt x="1381185" y="3611329"/>
                  <a:pt x="1390654" y="3531585"/>
                </a:cubicBezTo>
                <a:cubicBezTo>
                  <a:pt x="1393510" y="3508948"/>
                  <a:pt x="1364047" y="3493344"/>
                  <a:pt x="1320867" y="3503571"/>
                </a:cubicBezTo>
                <a:cubicBezTo>
                  <a:pt x="1239265" y="3523046"/>
                  <a:pt x="1198946" y="3494124"/>
                  <a:pt x="1150681" y="3474015"/>
                </a:cubicBezTo>
                <a:cubicBezTo>
                  <a:pt x="1065213" y="3438422"/>
                  <a:pt x="982868" y="3399757"/>
                  <a:pt x="851974" y="3403971"/>
                </a:cubicBezTo>
                <a:cubicBezTo>
                  <a:pt x="873994" y="3367898"/>
                  <a:pt x="917237" y="3369420"/>
                  <a:pt x="956780" y="3372944"/>
                </a:cubicBezTo>
                <a:cubicBezTo>
                  <a:pt x="1061276" y="3382521"/>
                  <a:pt x="1164043" y="3394488"/>
                  <a:pt x="1268515" y="3403788"/>
                </a:cubicBezTo>
                <a:cubicBezTo>
                  <a:pt x="1336376" y="3409863"/>
                  <a:pt x="1404651" y="3420660"/>
                  <a:pt x="1492884" y="3399484"/>
                </a:cubicBezTo>
                <a:cubicBezTo>
                  <a:pt x="1410006" y="3338199"/>
                  <a:pt x="1277736" y="3337777"/>
                  <a:pt x="1169657" y="3325996"/>
                </a:cubicBezTo>
                <a:cubicBezTo>
                  <a:pt x="1034677" y="3311259"/>
                  <a:pt x="951965" y="3268429"/>
                  <a:pt x="853866" y="3221353"/>
                </a:cubicBezTo>
                <a:cubicBezTo>
                  <a:pt x="950752" y="3199416"/>
                  <a:pt x="1014418" y="3234964"/>
                  <a:pt x="1090648" y="3226034"/>
                </a:cubicBezTo>
                <a:cubicBezTo>
                  <a:pt x="1094340" y="3218434"/>
                  <a:pt x="1100169" y="3207568"/>
                  <a:pt x="1099183" y="3207375"/>
                </a:cubicBezTo>
                <a:cubicBezTo>
                  <a:pt x="971072" y="3188118"/>
                  <a:pt x="907890" y="3136018"/>
                  <a:pt x="882137" y="3068880"/>
                </a:cubicBezTo>
                <a:cubicBezTo>
                  <a:pt x="868924" y="3034221"/>
                  <a:pt x="822286" y="3027121"/>
                  <a:pt x="776145" y="3014660"/>
                </a:cubicBezTo>
                <a:cubicBezTo>
                  <a:pt x="613874" y="2970419"/>
                  <a:pt x="443486" y="2933046"/>
                  <a:pt x="307191" y="2864697"/>
                </a:cubicBezTo>
                <a:cubicBezTo>
                  <a:pt x="457123" y="2862170"/>
                  <a:pt x="581367" y="2903594"/>
                  <a:pt x="743379" y="2911759"/>
                </a:cubicBezTo>
                <a:cubicBezTo>
                  <a:pt x="608349" y="2835743"/>
                  <a:pt x="439124" y="2806104"/>
                  <a:pt x="284020" y="2766269"/>
                </a:cubicBezTo>
                <a:cubicBezTo>
                  <a:pt x="213164" y="2748143"/>
                  <a:pt x="147010" y="2722889"/>
                  <a:pt x="63190" y="2717094"/>
                </a:cubicBezTo>
                <a:cubicBezTo>
                  <a:pt x="33455" y="2714947"/>
                  <a:pt x="-16425" y="2709531"/>
                  <a:pt x="5340" y="2681595"/>
                </a:cubicBezTo>
                <a:cubicBezTo>
                  <a:pt x="23652" y="2658441"/>
                  <a:pt x="63627" y="2661368"/>
                  <a:pt x="100237" y="2664591"/>
                </a:cubicBezTo>
                <a:cubicBezTo>
                  <a:pt x="188123" y="2672547"/>
                  <a:pt x="277551" y="2664977"/>
                  <a:pt x="394328" y="2654447"/>
                </a:cubicBezTo>
                <a:cubicBezTo>
                  <a:pt x="290057" y="2592242"/>
                  <a:pt x="112140" y="2629127"/>
                  <a:pt x="21491" y="2562088"/>
                </a:cubicBezTo>
                <a:cubicBezTo>
                  <a:pt x="125636" y="2540073"/>
                  <a:pt x="208727" y="2559644"/>
                  <a:pt x="294268" y="2557453"/>
                </a:cubicBezTo>
                <a:cubicBezTo>
                  <a:pt x="371589" y="2555423"/>
                  <a:pt x="389695" y="2540961"/>
                  <a:pt x="367847" y="2501743"/>
                </a:cubicBezTo>
                <a:cubicBezTo>
                  <a:pt x="333905" y="2440640"/>
                  <a:pt x="373328" y="2404160"/>
                  <a:pt x="486858" y="2411824"/>
                </a:cubicBezTo>
                <a:cubicBezTo>
                  <a:pt x="592120" y="2419095"/>
                  <a:pt x="600599" y="2394285"/>
                  <a:pt x="570008" y="2360312"/>
                </a:cubicBezTo>
                <a:cubicBezTo>
                  <a:pt x="525457" y="2310774"/>
                  <a:pt x="567057" y="2265987"/>
                  <a:pt x="594400" y="2218813"/>
                </a:cubicBezTo>
                <a:cubicBezTo>
                  <a:pt x="635581" y="2147198"/>
                  <a:pt x="612469" y="2115647"/>
                  <a:pt x="505675" y="2074370"/>
                </a:cubicBezTo>
                <a:cubicBezTo>
                  <a:pt x="445534" y="2051386"/>
                  <a:pt x="381431" y="2032947"/>
                  <a:pt x="295650" y="2015851"/>
                </a:cubicBezTo>
                <a:cubicBezTo>
                  <a:pt x="487251" y="1985881"/>
                  <a:pt x="281423" y="1958614"/>
                  <a:pt x="346760" y="1924896"/>
                </a:cubicBezTo>
                <a:cubicBezTo>
                  <a:pt x="481788" y="1901571"/>
                  <a:pt x="600623" y="1980687"/>
                  <a:pt x="783461" y="1939173"/>
                </a:cubicBezTo>
                <a:cubicBezTo>
                  <a:pt x="547912" y="1882335"/>
                  <a:pt x="287006" y="1807013"/>
                  <a:pt x="112183" y="1719100"/>
                </a:cubicBezTo>
                <a:cubicBezTo>
                  <a:pt x="148588" y="1692398"/>
                  <a:pt x="188462" y="1710725"/>
                  <a:pt x="219936" y="1699568"/>
                </a:cubicBezTo>
                <a:cubicBezTo>
                  <a:pt x="218006" y="1694140"/>
                  <a:pt x="220184" y="1685834"/>
                  <a:pt x="214196" y="1683841"/>
                </a:cubicBezTo>
                <a:cubicBezTo>
                  <a:pt x="85284" y="1638910"/>
                  <a:pt x="83720" y="1637648"/>
                  <a:pt x="212296" y="1584947"/>
                </a:cubicBezTo>
                <a:cubicBezTo>
                  <a:pt x="257172" y="1566456"/>
                  <a:pt x="252206" y="1554019"/>
                  <a:pt x="226108" y="1538121"/>
                </a:cubicBezTo>
                <a:cubicBezTo>
                  <a:pt x="207682" y="1526866"/>
                  <a:pt x="185078" y="1517656"/>
                  <a:pt x="192710" y="1488723"/>
                </a:cubicBezTo>
                <a:cubicBezTo>
                  <a:pt x="268435" y="1518175"/>
                  <a:pt x="624154" y="1547955"/>
                  <a:pt x="685843" y="1538903"/>
                </a:cubicBezTo>
                <a:cubicBezTo>
                  <a:pt x="755173" y="1528619"/>
                  <a:pt x="994201" y="1520231"/>
                  <a:pt x="1067153" y="1523622"/>
                </a:cubicBezTo>
                <a:cubicBezTo>
                  <a:pt x="1063138" y="1522015"/>
                  <a:pt x="1059122" y="1520410"/>
                  <a:pt x="1055106" y="1518803"/>
                </a:cubicBezTo>
                <a:cubicBezTo>
                  <a:pt x="983007" y="1486514"/>
                  <a:pt x="909946" y="1454310"/>
                  <a:pt x="864245" y="1408231"/>
                </a:cubicBezTo>
                <a:cubicBezTo>
                  <a:pt x="862153" y="1406456"/>
                  <a:pt x="861045" y="1404874"/>
                  <a:pt x="856768" y="1405809"/>
                </a:cubicBezTo>
                <a:cubicBezTo>
                  <a:pt x="819307" y="1414974"/>
                  <a:pt x="822846" y="1400112"/>
                  <a:pt x="821342" y="1388491"/>
                </a:cubicBezTo>
                <a:cubicBezTo>
                  <a:pt x="819813" y="1376592"/>
                  <a:pt x="812736" y="1367699"/>
                  <a:pt x="784954" y="1371257"/>
                </a:cubicBezTo>
                <a:cubicBezTo>
                  <a:pt x="783512" y="1371384"/>
                  <a:pt x="781566" y="1371274"/>
                  <a:pt x="779619" y="1371165"/>
                </a:cubicBezTo>
                <a:cubicBezTo>
                  <a:pt x="766469" y="1370361"/>
                  <a:pt x="722835" y="1342290"/>
                  <a:pt x="728571" y="1335910"/>
                </a:cubicBezTo>
                <a:cubicBezTo>
                  <a:pt x="741389" y="1321912"/>
                  <a:pt x="726409" y="1316791"/>
                  <a:pt x="713734" y="1310348"/>
                </a:cubicBezTo>
                <a:cubicBezTo>
                  <a:pt x="696009" y="1301550"/>
                  <a:pt x="678333" y="1293308"/>
                  <a:pt x="659695" y="1285149"/>
                </a:cubicBezTo>
                <a:cubicBezTo>
                  <a:pt x="641562" y="1277227"/>
                  <a:pt x="622997" y="1269901"/>
                  <a:pt x="604409" y="1262299"/>
                </a:cubicBezTo>
                <a:cubicBezTo>
                  <a:pt x="561305" y="1256847"/>
                  <a:pt x="517819" y="1252549"/>
                  <a:pt x="472556" y="1250086"/>
                </a:cubicBezTo>
                <a:cubicBezTo>
                  <a:pt x="438951" y="1247999"/>
                  <a:pt x="401379" y="1244860"/>
                  <a:pt x="382690" y="1214040"/>
                </a:cubicBezTo>
                <a:cubicBezTo>
                  <a:pt x="418096" y="1214570"/>
                  <a:pt x="453575" y="1215933"/>
                  <a:pt x="489053" y="1217296"/>
                </a:cubicBezTo>
                <a:cubicBezTo>
                  <a:pt x="454954" y="1204059"/>
                  <a:pt x="421816" y="1190737"/>
                  <a:pt x="390047" y="1176456"/>
                </a:cubicBezTo>
                <a:cubicBezTo>
                  <a:pt x="363810" y="1164487"/>
                  <a:pt x="342232" y="1150431"/>
                  <a:pt x="333292" y="1131347"/>
                </a:cubicBezTo>
                <a:cubicBezTo>
                  <a:pt x="330930" y="1126518"/>
                  <a:pt x="329025" y="1121368"/>
                  <a:pt x="337841" y="1116956"/>
                </a:cubicBezTo>
                <a:cubicBezTo>
                  <a:pt x="347569" y="1111905"/>
                  <a:pt x="355552" y="1114562"/>
                  <a:pt x="363031" y="1116984"/>
                </a:cubicBezTo>
                <a:cubicBezTo>
                  <a:pt x="393929" y="1126864"/>
                  <a:pt x="425283" y="1136425"/>
                  <a:pt x="455724" y="1146625"/>
                </a:cubicBezTo>
                <a:cubicBezTo>
                  <a:pt x="496146" y="1160147"/>
                  <a:pt x="536111" y="1173989"/>
                  <a:pt x="576050" y="1187553"/>
                </a:cubicBezTo>
                <a:cubicBezTo>
                  <a:pt x="519650" y="1157524"/>
                  <a:pt x="457798" y="1131612"/>
                  <a:pt x="391358" y="1108621"/>
                </a:cubicBezTo>
                <a:cubicBezTo>
                  <a:pt x="343386" y="1091844"/>
                  <a:pt x="295414" y="1075067"/>
                  <a:pt x="258466" y="1051446"/>
                </a:cubicBezTo>
                <a:cubicBezTo>
                  <a:pt x="239512" y="1039678"/>
                  <a:pt x="230024" y="1025400"/>
                  <a:pt x="227119" y="1008864"/>
                </a:cubicBezTo>
                <a:cubicBezTo>
                  <a:pt x="226729" y="1004421"/>
                  <a:pt x="227253" y="999338"/>
                  <a:pt x="237176" y="996508"/>
                </a:cubicBezTo>
                <a:cubicBezTo>
                  <a:pt x="247123" y="993956"/>
                  <a:pt x="253208" y="997060"/>
                  <a:pt x="257395" y="1000610"/>
                </a:cubicBezTo>
                <a:cubicBezTo>
                  <a:pt x="262111" y="1004674"/>
                  <a:pt x="267716" y="1007820"/>
                  <a:pt x="275649" y="1009921"/>
                </a:cubicBezTo>
                <a:cubicBezTo>
                  <a:pt x="345186" y="1029563"/>
                  <a:pt x="406508" y="1054962"/>
                  <a:pt x="469199" y="1079402"/>
                </a:cubicBezTo>
                <a:cubicBezTo>
                  <a:pt x="558968" y="1114336"/>
                  <a:pt x="647368" y="1150231"/>
                  <a:pt x="753033" y="1173138"/>
                </a:cubicBezTo>
                <a:cubicBezTo>
                  <a:pt x="793015" y="1181661"/>
                  <a:pt x="834292" y="1188391"/>
                  <a:pt x="865682" y="1187316"/>
                </a:cubicBezTo>
                <a:cubicBezTo>
                  <a:pt x="750261" y="1147076"/>
                  <a:pt x="641375" y="1104025"/>
                  <a:pt x="543487" y="1053852"/>
                </a:cubicBezTo>
                <a:cubicBezTo>
                  <a:pt x="444589" y="1003208"/>
                  <a:pt x="357848" y="947579"/>
                  <a:pt x="295297" y="880592"/>
                </a:cubicBezTo>
                <a:cubicBezTo>
                  <a:pt x="288871" y="873601"/>
                  <a:pt x="284873" y="866676"/>
                  <a:pt x="264758" y="869281"/>
                </a:cubicBezTo>
                <a:cubicBezTo>
                  <a:pt x="255650" y="870360"/>
                  <a:pt x="252375" y="866170"/>
                  <a:pt x="254388" y="861516"/>
                </a:cubicBezTo>
                <a:cubicBezTo>
                  <a:pt x="266992" y="828509"/>
                  <a:pt x="236853" y="810726"/>
                  <a:pt x="190786" y="799099"/>
                </a:cubicBezTo>
                <a:cubicBezTo>
                  <a:pt x="176408" y="795324"/>
                  <a:pt x="175031" y="790688"/>
                  <a:pt x="184973" y="782539"/>
                </a:cubicBezTo>
                <a:cubicBezTo>
                  <a:pt x="198516" y="771277"/>
                  <a:pt x="196123" y="760574"/>
                  <a:pt x="187530" y="750974"/>
                </a:cubicBezTo>
                <a:cubicBezTo>
                  <a:pt x="182644" y="744967"/>
                  <a:pt x="176339" y="739364"/>
                  <a:pt x="170996" y="733676"/>
                </a:cubicBezTo>
                <a:cubicBezTo>
                  <a:pt x="167290" y="730083"/>
                  <a:pt x="161157" y="726424"/>
                  <a:pt x="169444" y="721499"/>
                </a:cubicBezTo>
                <a:cubicBezTo>
                  <a:pt x="177298" y="717172"/>
                  <a:pt x="185665" y="718676"/>
                  <a:pt x="193501" y="719668"/>
                </a:cubicBezTo>
                <a:cubicBezTo>
                  <a:pt x="231170" y="723917"/>
                  <a:pt x="254043" y="736181"/>
                  <a:pt x="265436" y="755609"/>
                </a:cubicBezTo>
                <a:cubicBezTo>
                  <a:pt x="273963" y="769971"/>
                  <a:pt x="281726" y="770130"/>
                  <a:pt x="302333" y="756567"/>
                </a:cubicBezTo>
                <a:cubicBezTo>
                  <a:pt x="317894" y="746247"/>
                  <a:pt x="332387" y="745814"/>
                  <a:pt x="346481" y="751853"/>
                </a:cubicBezTo>
                <a:cubicBezTo>
                  <a:pt x="354007" y="754830"/>
                  <a:pt x="358771" y="759448"/>
                  <a:pt x="364449" y="763428"/>
                </a:cubicBezTo>
                <a:cubicBezTo>
                  <a:pt x="392910" y="784156"/>
                  <a:pt x="422762" y="804202"/>
                  <a:pt x="467363" y="815678"/>
                </a:cubicBezTo>
                <a:cubicBezTo>
                  <a:pt x="487199" y="820933"/>
                  <a:pt x="508355" y="824672"/>
                  <a:pt x="537693" y="816781"/>
                </a:cubicBezTo>
                <a:cubicBezTo>
                  <a:pt x="518386" y="812039"/>
                  <a:pt x="499567" y="812852"/>
                  <a:pt x="482019" y="811593"/>
                </a:cubicBezTo>
                <a:cubicBezTo>
                  <a:pt x="464472" y="810335"/>
                  <a:pt x="454949" y="806693"/>
                  <a:pt x="467050" y="795557"/>
                </a:cubicBezTo>
                <a:cubicBezTo>
                  <a:pt x="473772" y="789371"/>
                  <a:pt x="472878" y="784693"/>
                  <a:pt x="465734" y="780562"/>
                </a:cubicBezTo>
                <a:cubicBezTo>
                  <a:pt x="442763" y="767188"/>
                  <a:pt x="430336" y="747011"/>
                  <a:pt x="384526" y="749353"/>
                </a:cubicBezTo>
                <a:cubicBezTo>
                  <a:pt x="382123" y="749564"/>
                  <a:pt x="379622" y="748664"/>
                  <a:pt x="377146" y="748041"/>
                </a:cubicBezTo>
                <a:cubicBezTo>
                  <a:pt x="367744" y="745789"/>
                  <a:pt x="357358" y="743342"/>
                  <a:pt x="360089" y="735827"/>
                </a:cubicBezTo>
                <a:cubicBezTo>
                  <a:pt x="363301" y="728269"/>
                  <a:pt x="375652" y="725506"/>
                  <a:pt x="386634" y="723703"/>
                </a:cubicBezTo>
                <a:cubicBezTo>
                  <a:pt x="414823" y="719269"/>
                  <a:pt x="437543" y="724271"/>
                  <a:pt x="459375" y="730191"/>
                </a:cubicBezTo>
                <a:cubicBezTo>
                  <a:pt x="512487" y="744837"/>
                  <a:pt x="556932" y="765561"/>
                  <a:pt x="603200" y="785006"/>
                </a:cubicBezTo>
                <a:cubicBezTo>
                  <a:pt x="672604" y="814173"/>
                  <a:pt x="734250" y="848778"/>
                  <a:pt x="810521" y="873425"/>
                </a:cubicBezTo>
                <a:cubicBezTo>
                  <a:pt x="1037317" y="946423"/>
                  <a:pt x="1260943" y="1021938"/>
                  <a:pt x="1494102" y="1090180"/>
                </a:cubicBezTo>
                <a:cubicBezTo>
                  <a:pt x="1580109" y="1115371"/>
                  <a:pt x="1667892" y="1138728"/>
                  <a:pt x="1756565" y="1161167"/>
                </a:cubicBezTo>
                <a:cubicBezTo>
                  <a:pt x="1756899" y="1159458"/>
                  <a:pt x="1757282" y="1158305"/>
                  <a:pt x="1757592" y="1156319"/>
                </a:cubicBezTo>
                <a:cubicBezTo>
                  <a:pt x="1757470" y="1154931"/>
                  <a:pt x="1757324" y="1153264"/>
                  <a:pt x="1757202" y="1151876"/>
                </a:cubicBezTo>
                <a:cubicBezTo>
                  <a:pt x="1694452" y="1137796"/>
                  <a:pt x="1632540" y="1122242"/>
                  <a:pt x="1572453" y="1105409"/>
                </a:cubicBezTo>
                <a:cubicBezTo>
                  <a:pt x="1424942" y="1063789"/>
                  <a:pt x="1288864" y="1014450"/>
                  <a:pt x="1171972" y="951953"/>
                </a:cubicBezTo>
                <a:cubicBezTo>
                  <a:pt x="1162328" y="946924"/>
                  <a:pt x="1152112" y="946421"/>
                  <a:pt x="1137334" y="949118"/>
                </a:cubicBezTo>
                <a:cubicBezTo>
                  <a:pt x="1089682" y="958058"/>
                  <a:pt x="1074050" y="951035"/>
                  <a:pt x="1081493" y="925476"/>
                </a:cubicBezTo>
                <a:cubicBezTo>
                  <a:pt x="1083360" y="919155"/>
                  <a:pt x="1083403" y="914115"/>
                  <a:pt x="1074768" y="909555"/>
                </a:cubicBezTo>
                <a:cubicBezTo>
                  <a:pt x="1036165" y="889158"/>
                  <a:pt x="995714" y="869763"/>
                  <a:pt x="952019" y="852050"/>
                </a:cubicBezTo>
                <a:cubicBezTo>
                  <a:pt x="871170" y="819410"/>
                  <a:pt x="784821" y="790332"/>
                  <a:pt x="709017" y="754450"/>
                </a:cubicBezTo>
                <a:cubicBezTo>
                  <a:pt x="686747" y="743533"/>
                  <a:pt x="669617" y="730485"/>
                  <a:pt x="659046" y="714902"/>
                </a:cubicBezTo>
                <a:cubicBezTo>
                  <a:pt x="655674" y="709602"/>
                  <a:pt x="653624" y="702786"/>
                  <a:pt x="664793" y="697608"/>
                </a:cubicBezTo>
                <a:cubicBezTo>
                  <a:pt x="675483" y="692472"/>
                  <a:pt x="684069" y="696476"/>
                  <a:pt x="692052" y="699133"/>
                </a:cubicBezTo>
                <a:cubicBezTo>
                  <a:pt x="725451" y="709913"/>
                  <a:pt x="759355" y="720929"/>
                  <a:pt x="792779" y="731987"/>
                </a:cubicBezTo>
                <a:cubicBezTo>
                  <a:pt x="826682" y="743003"/>
                  <a:pt x="860155" y="754616"/>
                  <a:pt x="895574" y="766338"/>
                </a:cubicBezTo>
                <a:cubicBezTo>
                  <a:pt x="897416" y="759741"/>
                  <a:pt x="890085" y="758985"/>
                  <a:pt x="886044" y="757101"/>
                </a:cubicBezTo>
                <a:cubicBezTo>
                  <a:pt x="828975" y="730489"/>
                  <a:pt x="766861" y="707118"/>
                  <a:pt x="702924" y="685027"/>
                </a:cubicBezTo>
                <a:cubicBezTo>
                  <a:pt x="653460" y="667821"/>
                  <a:pt x="605342" y="649378"/>
                  <a:pt x="571540" y="622962"/>
                </a:cubicBezTo>
                <a:cubicBezTo>
                  <a:pt x="558524" y="612632"/>
                  <a:pt x="551227" y="601239"/>
                  <a:pt x="552940" y="587657"/>
                </a:cubicBezTo>
                <a:cubicBezTo>
                  <a:pt x="553537" y="583407"/>
                  <a:pt x="554132" y="579157"/>
                  <a:pt x="563623" y="576925"/>
                </a:cubicBezTo>
                <a:cubicBezTo>
                  <a:pt x="571217" y="575139"/>
                  <a:pt x="576243" y="577216"/>
                  <a:pt x="580332" y="579656"/>
                </a:cubicBezTo>
                <a:cubicBezTo>
                  <a:pt x="587500" y="584063"/>
                  <a:pt x="594668" y="588471"/>
                  <a:pt x="604623" y="591516"/>
                </a:cubicBezTo>
                <a:cubicBezTo>
                  <a:pt x="664350" y="609779"/>
                  <a:pt x="720426" y="630601"/>
                  <a:pt x="775136" y="652383"/>
                </a:cubicBezTo>
                <a:cubicBezTo>
                  <a:pt x="864952" y="687874"/>
                  <a:pt x="953882" y="724283"/>
                  <a:pt x="1057795" y="749301"/>
                </a:cubicBezTo>
                <a:cubicBezTo>
                  <a:pt x="1096889" y="758742"/>
                  <a:pt x="1137304" y="766668"/>
                  <a:pt x="1183454" y="768213"/>
                </a:cubicBezTo>
                <a:cubicBezTo>
                  <a:pt x="1181768" y="765563"/>
                  <a:pt x="1178737" y="764150"/>
                  <a:pt x="1175732" y="763015"/>
                </a:cubicBezTo>
                <a:cubicBezTo>
                  <a:pt x="1075170" y="726508"/>
                  <a:pt x="977850" y="688319"/>
                  <a:pt x="888743" y="644370"/>
                </a:cubicBezTo>
                <a:cubicBezTo>
                  <a:pt x="778881" y="590211"/>
                  <a:pt x="683912" y="529148"/>
                  <a:pt x="615490" y="455960"/>
                </a:cubicBezTo>
                <a:cubicBezTo>
                  <a:pt x="612312" y="452882"/>
                  <a:pt x="610122" y="449996"/>
                  <a:pt x="602432" y="450671"/>
                </a:cubicBezTo>
                <a:cubicBezTo>
                  <a:pt x="582748" y="452678"/>
                  <a:pt x="580338" y="447293"/>
                  <a:pt x="582418" y="437876"/>
                </a:cubicBezTo>
                <a:cubicBezTo>
                  <a:pt x="588134" y="414707"/>
                  <a:pt x="573498" y="396964"/>
                  <a:pt x="539211" y="387101"/>
                </a:cubicBezTo>
                <a:cubicBezTo>
                  <a:pt x="514350" y="379769"/>
                  <a:pt x="493430" y="373210"/>
                  <a:pt x="519748" y="352990"/>
                </a:cubicBezTo>
                <a:cubicBezTo>
                  <a:pt x="526113" y="348234"/>
                  <a:pt x="523173" y="342336"/>
                  <a:pt x="520282" y="336993"/>
                </a:cubicBezTo>
                <a:cubicBezTo>
                  <a:pt x="516186" y="328957"/>
                  <a:pt x="507910" y="322968"/>
                  <a:pt x="498650" y="316785"/>
                </a:cubicBezTo>
                <a:cubicBezTo>
                  <a:pt x="493501" y="313319"/>
                  <a:pt x="487271" y="308549"/>
                  <a:pt x="493610" y="303515"/>
                </a:cubicBezTo>
                <a:cubicBezTo>
                  <a:pt x="500838" y="297564"/>
                  <a:pt x="511247" y="300288"/>
                  <a:pt x="519565" y="301237"/>
                </a:cubicBezTo>
                <a:cubicBezTo>
                  <a:pt x="557715" y="305444"/>
                  <a:pt x="581118" y="318221"/>
                  <a:pt x="592560" y="338204"/>
                </a:cubicBezTo>
                <a:cubicBezTo>
                  <a:pt x="599979" y="350985"/>
                  <a:pt x="609184" y="351016"/>
                  <a:pt x="627076" y="339652"/>
                </a:cubicBezTo>
                <a:cubicBezTo>
                  <a:pt x="647275" y="326965"/>
                  <a:pt x="664147" y="326044"/>
                  <a:pt x="679640" y="336997"/>
                </a:cubicBezTo>
                <a:cubicBezTo>
                  <a:pt x="692054" y="345981"/>
                  <a:pt x="702112" y="355732"/>
                  <a:pt x="716352" y="363437"/>
                </a:cubicBezTo>
                <a:cubicBezTo>
                  <a:pt x="754546" y="384710"/>
                  <a:pt x="790508" y="408138"/>
                  <a:pt x="869745" y="400343"/>
                </a:cubicBezTo>
                <a:cubicBezTo>
                  <a:pt x="847718" y="392203"/>
                  <a:pt x="825656" y="394699"/>
                  <a:pt x="806641" y="393290"/>
                </a:cubicBezTo>
                <a:cubicBezTo>
                  <a:pt x="792988" y="392249"/>
                  <a:pt x="779165" y="389265"/>
                  <a:pt x="791435" y="380072"/>
                </a:cubicBezTo>
                <a:cubicBezTo>
                  <a:pt x="805532" y="369601"/>
                  <a:pt x="796441" y="365362"/>
                  <a:pt x="787709" y="359692"/>
                </a:cubicBezTo>
                <a:cubicBezTo>
                  <a:pt x="767647" y="346342"/>
                  <a:pt x="751260" y="330710"/>
                  <a:pt x="711071" y="330880"/>
                </a:cubicBezTo>
                <a:cubicBezTo>
                  <a:pt x="704773" y="330873"/>
                  <a:pt x="699699" y="328240"/>
                  <a:pt x="694722" y="326718"/>
                </a:cubicBezTo>
                <a:cubicBezTo>
                  <a:pt x="687749" y="324532"/>
                  <a:pt x="681713" y="321984"/>
                  <a:pt x="684613" y="316412"/>
                </a:cubicBezTo>
                <a:cubicBezTo>
                  <a:pt x="687565" y="311396"/>
                  <a:pt x="694531" y="307986"/>
                  <a:pt x="703615" y="306629"/>
                </a:cubicBezTo>
                <a:cubicBezTo>
                  <a:pt x="711738" y="305356"/>
                  <a:pt x="720365" y="304319"/>
                  <a:pt x="728585" y="304157"/>
                </a:cubicBezTo>
                <a:cubicBezTo>
                  <a:pt x="765287" y="302895"/>
                  <a:pt x="791378" y="313197"/>
                  <a:pt x="817397" y="322666"/>
                </a:cubicBezTo>
                <a:cubicBezTo>
                  <a:pt x="908436" y="355531"/>
                  <a:pt x="989341" y="394323"/>
                  <a:pt x="1073943" y="431110"/>
                </a:cubicBezTo>
                <a:cubicBezTo>
                  <a:pt x="1158521" y="467620"/>
                  <a:pt x="1256741" y="493978"/>
                  <a:pt x="1349484" y="524175"/>
                </a:cubicBezTo>
                <a:cubicBezTo>
                  <a:pt x="1563417" y="594105"/>
                  <a:pt x="1778287" y="663672"/>
                  <a:pt x="2004921" y="723811"/>
                </a:cubicBezTo>
                <a:cubicBezTo>
                  <a:pt x="2226580" y="782429"/>
                  <a:pt x="2967159" y="809769"/>
                  <a:pt x="3111348" y="808027"/>
                </a:cubicBezTo>
                <a:cubicBezTo>
                  <a:pt x="3295676" y="805559"/>
                  <a:pt x="3730204" y="773014"/>
                  <a:pt x="4173417" y="745585"/>
                </a:cubicBezTo>
                <a:cubicBezTo>
                  <a:pt x="4223504" y="742307"/>
                  <a:pt x="4272653" y="739393"/>
                  <a:pt x="4324760" y="737057"/>
                </a:cubicBezTo>
                <a:cubicBezTo>
                  <a:pt x="5801059" y="670156"/>
                  <a:pt x="6841344" y="326433"/>
                  <a:pt x="6893789" y="305879"/>
                </a:cubicBezTo>
                <a:cubicBezTo>
                  <a:pt x="6978091" y="273014"/>
                  <a:pt x="7258655" y="208091"/>
                  <a:pt x="7259184" y="208604"/>
                </a:cubicBezTo>
                <a:cubicBezTo>
                  <a:pt x="7265440" y="213652"/>
                  <a:pt x="7297274" y="217644"/>
                  <a:pt x="7323059" y="220312"/>
                </a:cubicBezTo>
                <a:lnTo>
                  <a:pt x="7347572" y="222730"/>
                </a:lnTo>
                <a:lnTo>
                  <a:pt x="7350636" y="224083"/>
                </a:lnTo>
                <a:cubicBezTo>
                  <a:pt x="7359607" y="224205"/>
                  <a:pt x="7359159" y="223929"/>
                  <a:pt x="7353245" y="223290"/>
                </a:cubicBezTo>
                <a:lnTo>
                  <a:pt x="7347572" y="222730"/>
                </a:lnTo>
                <a:lnTo>
                  <a:pt x="7342573" y="220523"/>
                </a:lnTo>
                <a:cubicBezTo>
                  <a:pt x="7341302" y="218466"/>
                  <a:pt x="7341191" y="215818"/>
                  <a:pt x="7341465" y="213415"/>
                </a:cubicBezTo>
                <a:cubicBezTo>
                  <a:pt x="7342771" y="200707"/>
                  <a:pt x="7352468" y="189782"/>
                  <a:pt x="7375606" y="182994"/>
                </a:cubicBezTo>
                <a:cubicBezTo>
                  <a:pt x="7397808" y="176568"/>
                  <a:pt x="7420538" y="170655"/>
                  <a:pt x="7443270" y="164742"/>
                </a:cubicBezTo>
                <a:cubicBezTo>
                  <a:pt x="7462204" y="159722"/>
                  <a:pt x="7475181" y="158583"/>
                  <a:pt x="7478299" y="172021"/>
                </a:cubicBezTo>
                <a:cubicBezTo>
                  <a:pt x="7481416" y="185460"/>
                  <a:pt x="7508389" y="189249"/>
                  <a:pt x="7524024" y="179761"/>
                </a:cubicBezTo>
                <a:cubicBezTo>
                  <a:pt x="7585174" y="142492"/>
                  <a:pt x="7658615" y="112820"/>
                  <a:pt x="7727944" y="80430"/>
                </a:cubicBezTo>
                <a:cubicBezTo>
                  <a:pt x="7776349" y="57992"/>
                  <a:pt x="7827303" y="37009"/>
                  <a:pt x="7867024" y="9456"/>
                </a:cubicBezTo>
                <a:cubicBezTo>
                  <a:pt x="7874326" y="4338"/>
                  <a:pt x="7880999" y="-2404"/>
                  <a:pt x="7894848" y="858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DE036CB-99AA-89A4-B75B-1BF8D336D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r>
              <a:rPr lang="en-US" kern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G. Watts for the ServiceX Team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5609CC-FF87-8473-A13B-A922D0FC0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fld id="{24C40D8B-A9C1-491B-94EE-1F9185B9EC3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>
                <a:spcAft>
                  <a:spcPts val="600"/>
                </a:spcAft>
                <a:defRPr/>
              </a:pPr>
              <a:t>13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44889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F685E3F-FF05-AE75-403D-CE5FD764C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TopCPToolkit</a:t>
            </a:r>
            <a:r>
              <a:rPr lang="en-US" dirty="0"/>
              <a:t> Transformation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498292-07E8-D3BA-4B0C-8C0FCF317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F81306-7CED-BCE9-84CD-4537B7A6C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14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AD87BC-D5AD-8C86-B053-4A07D35B66FC}"/>
              </a:ext>
            </a:extLst>
          </p:cNvPr>
          <p:cNvSpPr txBox="1"/>
          <p:nvPr/>
        </p:nvSpPr>
        <p:spPr>
          <a:xfrm>
            <a:off x="622527" y="1411236"/>
            <a:ext cx="6094638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 err="1"/>
              <a:t>CommonServices</a:t>
            </a:r>
            <a:r>
              <a:rPr lang="en-US" sz="800" dirty="0"/>
              <a:t>:</a:t>
            </a:r>
          </a:p>
          <a:p>
            <a:r>
              <a:rPr lang="en-US" sz="800" dirty="0"/>
              <a:t>  </a:t>
            </a:r>
            <a:r>
              <a:rPr lang="en-US" sz="800" dirty="0" err="1"/>
              <a:t>systematicsHistogram</a:t>
            </a:r>
            <a:r>
              <a:rPr lang="en-US" sz="800" dirty="0"/>
              <a:t>: '</a:t>
            </a:r>
            <a:r>
              <a:rPr lang="en-US" sz="800" dirty="0" err="1"/>
              <a:t>listOfSystematics</a:t>
            </a:r>
            <a:r>
              <a:rPr lang="en-US" sz="800" dirty="0"/>
              <a:t>'</a:t>
            </a:r>
          </a:p>
          <a:p>
            <a:endParaRPr lang="en-US" sz="800" dirty="0"/>
          </a:p>
          <a:p>
            <a:r>
              <a:rPr lang="en-US" sz="800" dirty="0" err="1"/>
              <a:t>PileupReweighting</a:t>
            </a:r>
            <a:r>
              <a:rPr lang="en-US" sz="800" dirty="0"/>
              <a:t>: {}</a:t>
            </a:r>
          </a:p>
          <a:p>
            <a:endParaRPr lang="en-US" sz="800" dirty="0"/>
          </a:p>
          <a:p>
            <a:r>
              <a:rPr lang="en-US" sz="800" dirty="0" err="1"/>
              <a:t>EventCleaning</a:t>
            </a:r>
            <a:r>
              <a:rPr lang="en-US" sz="800" dirty="0"/>
              <a:t>:</a:t>
            </a:r>
          </a:p>
          <a:p>
            <a:r>
              <a:rPr lang="en-US" sz="800" dirty="0"/>
              <a:t>    </a:t>
            </a:r>
            <a:r>
              <a:rPr lang="en-US" sz="800" dirty="0" err="1"/>
              <a:t>cionEventCleaning</a:t>
            </a:r>
            <a:r>
              <a:rPr lang="en-US" sz="800" dirty="0"/>
              <a:t>: False</a:t>
            </a:r>
          </a:p>
          <a:p>
            <a:r>
              <a:rPr lang="en-US" sz="800" dirty="0"/>
              <a:t>    </a:t>
            </a:r>
            <a:r>
              <a:rPr lang="en-US" sz="800" dirty="0" err="1"/>
              <a:t>runGRL</a:t>
            </a:r>
            <a:r>
              <a:rPr lang="en-US" sz="800" dirty="0"/>
              <a:t>: False</a:t>
            </a:r>
          </a:p>
          <a:p>
            <a:endParaRPr lang="en-US" sz="800" dirty="0"/>
          </a:p>
          <a:p>
            <a:r>
              <a:rPr lang="en-US" sz="800" dirty="0"/>
              <a:t>Electrons:</a:t>
            </a:r>
          </a:p>
          <a:p>
            <a:r>
              <a:rPr lang="en-US" sz="800" dirty="0"/>
              <a:t>  - </a:t>
            </a:r>
            <a:r>
              <a:rPr lang="en-US" sz="800" dirty="0" err="1"/>
              <a:t>containerName</a:t>
            </a:r>
            <a:r>
              <a:rPr lang="en-US" sz="800" dirty="0"/>
              <a:t>: '</a:t>
            </a:r>
            <a:r>
              <a:rPr lang="en-US" sz="800" dirty="0" err="1"/>
              <a:t>AnaElectrons</a:t>
            </a:r>
            <a:r>
              <a:rPr lang="en-US" sz="800" dirty="0"/>
              <a:t>'</a:t>
            </a:r>
          </a:p>
          <a:p>
            <a:r>
              <a:rPr lang="en-US" sz="800" dirty="0"/>
              <a:t>    </a:t>
            </a:r>
            <a:r>
              <a:rPr lang="en-US" sz="800" dirty="0" err="1"/>
              <a:t>crackVeto</a:t>
            </a:r>
            <a:r>
              <a:rPr lang="en-US" sz="800" dirty="0"/>
              <a:t>: True</a:t>
            </a:r>
          </a:p>
          <a:p>
            <a:r>
              <a:rPr lang="en-US" sz="800" dirty="0"/>
              <a:t>    </a:t>
            </a:r>
            <a:r>
              <a:rPr lang="en-US" sz="800" dirty="0" err="1"/>
              <a:t>IFFClassification</a:t>
            </a:r>
            <a:r>
              <a:rPr lang="en-US" sz="800" dirty="0"/>
              <a:t>: {}</a:t>
            </a:r>
          </a:p>
          <a:p>
            <a:r>
              <a:rPr lang="en-US" sz="800" dirty="0"/>
              <a:t>    </a:t>
            </a:r>
            <a:r>
              <a:rPr lang="en-US" sz="800" dirty="0" err="1"/>
              <a:t>WorkingPoint</a:t>
            </a:r>
            <a:r>
              <a:rPr lang="en-US" sz="800" dirty="0"/>
              <a:t>:</a:t>
            </a:r>
          </a:p>
          <a:p>
            <a:r>
              <a:rPr lang="en-US" sz="800" dirty="0"/>
              <a:t>      - </a:t>
            </a:r>
            <a:r>
              <a:rPr lang="en-US" sz="800" dirty="0" err="1"/>
              <a:t>selectionName</a:t>
            </a:r>
            <a:r>
              <a:rPr lang="en-US" sz="800" dirty="0"/>
              <a:t>: 'loose'</a:t>
            </a:r>
          </a:p>
          <a:p>
            <a:r>
              <a:rPr lang="en-US" sz="800" dirty="0"/>
              <a:t>        </a:t>
            </a:r>
            <a:r>
              <a:rPr lang="en-US" sz="800" dirty="0" err="1"/>
              <a:t>identificationWP</a:t>
            </a:r>
            <a:r>
              <a:rPr lang="en-US" sz="800" dirty="0"/>
              <a:t>: '</a:t>
            </a:r>
            <a:r>
              <a:rPr lang="en-US" sz="800" dirty="0" err="1"/>
              <a:t>TightLH</a:t>
            </a:r>
            <a:r>
              <a:rPr lang="en-US" sz="800" dirty="0"/>
              <a:t>'</a:t>
            </a:r>
          </a:p>
          <a:p>
            <a:r>
              <a:rPr lang="en-US" sz="800" dirty="0"/>
              <a:t>        </a:t>
            </a:r>
            <a:r>
              <a:rPr lang="en-US" sz="800" dirty="0" err="1"/>
              <a:t>isolationWP</a:t>
            </a:r>
            <a:r>
              <a:rPr lang="en-US" sz="800" dirty="0"/>
              <a:t>: '</a:t>
            </a:r>
            <a:r>
              <a:rPr lang="en-US" sz="800" dirty="0" err="1"/>
              <a:t>NonIso</a:t>
            </a:r>
            <a:r>
              <a:rPr lang="en-US" sz="800" dirty="0"/>
              <a:t>'</a:t>
            </a:r>
          </a:p>
          <a:p>
            <a:r>
              <a:rPr lang="en-US" sz="800" dirty="0"/>
              <a:t>        </a:t>
            </a:r>
            <a:r>
              <a:rPr lang="en-US" sz="800" dirty="0" err="1"/>
              <a:t>noEffSF</a:t>
            </a:r>
            <a:r>
              <a:rPr lang="en-US" sz="800" dirty="0"/>
              <a:t>: True</a:t>
            </a:r>
          </a:p>
          <a:p>
            <a:r>
              <a:rPr lang="en-US" sz="800" dirty="0"/>
              <a:t>      - </a:t>
            </a:r>
            <a:r>
              <a:rPr lang="en-US" sz="800" dirty="0" err="1"/>
              <a:t>selectionName</a:t>
            </a:r>
            <a:r>
              <a:rPr lang="en-US" sz="800" dirty="0"/>
              <a:t>: 'tight'</a:t>
            </a:r>
          </a:p>
          <a:p>
            <a:r>
              <a:rPr lang="en-US" sz="800" dirty="0"/>
              <a:t>        </a:t>
            </a:r>
            <a:r>
              <a:rPr lang="en-US" sz="800" dirty="0" err="1"/>
              <a:t>identificationWP</a:t>
            </a:r>
            <a:r>
              <a:rPr lang="en-US" sz="800" dirty="0"/>
              <a:t>: '</a:t>
            </a:r>
            <a:r>
              <a:rPr lang="en-US" sz="800" dirty="0" err="1"/>
              <a:t>TightLH</a:t>
            </a:r>
            <a:r>
              <a:rPr lang="en-US" sz="800" dirty="0"/>
              <a:t>'</a:t>
            </a:r>
          </a:p>
          <a:p>
            <a:r>
              <a:rPr lang="en-US" sz="800" dirty="0"/>
              <a:t>        </a:t>
            </a:r>
            <a:r>
              <a:rPr lang="en-US" sz="800" dirty="0" err="1"/>
              <a:t>isolationWP</a:t>
            </a:r>
            <a:r>
              <a:rPr lang="en-US" sz="800" dirty="0"/>
              <a:t>: '</a:t>
            </a:r>
            <a:r>
              <a:rPr lang="en-US" sz="800" dirty="0" err="1"/>
              <a:t>Tight_VarRad</a:t>
            </a:r>
            <a:r>
              <a:rPr lang="en-US" sz="800" dirty="0"/>
              <a:t>'</a:t>
            </a:r>
          </a:p>
          <a:p>
            <a:r>
              <a:rPr lang="en-US" sz="800" dirty="0"/>
              <a:t>        </a:t>
            </a:r>
            <a:r>
              <a:rPr lang="en-US" sz="800" dirty="0" err="1"/>
              <a:t>noEffSF</a:t>
            </a:r>
            <a:r>
              <a:rPr lang="en-US" sz="800" dirty="0"/>
              <a:t>: True</a:t>
            </a:r>
          </a:p>
          <a:p>
            <a:r>
              <a:rPr lang="en-US" sz="800" dirty="0"/>
              <a:t>    </a:t>
            </a:r>
            <a:r>
              <a:rPr lang="en-US" sz="800" dirty="0" err="1"/>
              <a:t>PtEtaSelection</a:t>
            </a:r>
            <a:r>
              <a:rPr lang="en-US" sz="800" dirty="0"/>
              <a:t>:</a:t>
            </a:r>
          </a:p>
          <a:p>
            <a:r>
              <a:rPr lang="en-US" sz="800" dirty="0"/>
              <a:t>        </a:t>
            </a:r>
            <a:r>
              <a:rPr lang="en-US" sz="800" dirty="0" err="1"/>
              <a:t>minPt</a:t>
            </a:r>
            <a:r>
              <a:rPr lang="en-US" sz="800" dirty="0"/>
              <a:t>: 25000.0</a:t>
            </a:r>
          </a:p>
          <a:p>
            <a:r>
              <a:rPr lang="en-US" sz="800" dirty="0"/>
              <a:t>        </a:t>
            </a:r>
            <a:r>
              <a:rPr lang="en-US" sz="800" dirty="0" err="1"/>
              <a:t>maxEta</a:t>
            </a:r>
            <a:r>
              <a:rPr lang="en-US" sz="800" dirty="0"/>
              <a:t>: 2.47</a:t>
            </a:r>
          </a:p>
          <a:p>
            <a:r>
              <a:rPr lang="en-US" sz="800" dirty="0"/>
              <a:t>        </a:t>
            </a:r>
            <a:r>
              <a:rPr lang="en-US" sz="800" dirty="0" err="1"/>
              <a:t>useClusterEta</a:t>
            </a:r>
            <a:r>
              <a:rPr lang="en-US" sz="800" dirty="0"/>
              <a:t>: True</a:t>
            </a:r>
          </a:p>
          <a:p>
            <a:endParaRPr lang="en-US" sz="800" dirty="0"/>
          </a:p>
          <a:p>
            <a:r>
              <a:rPr lang="en-US" sz="800" dirty="0"/>
              <a:t># After configuring each container, many variables will be saved automatically.</a:t>
            </a:r>
          </a:p>
          <a:p>
            <a:r>
              <a:rPr lang="en-US" sz="800" dirty="0"/>
              <a:t>Output:</a:t>
            </a:r>
          </a:p>
          <a:p>
            <a:r>
              <a:rPr lang="en-US" sz="800" dirty="0"/>
              <a:t>  </a:t>
            </a:r>
            <a:r>
              <a:rPr lang="en-US" sz="800" dirty="0" err="1"/>
              <a:t>treeName</a:t>
            </a:r>
            <a:r>
              <a:rPr lang="en-US" sz="800" dirty="0"/>
              <a:t>: '</a:t>
            </a:r>
            <a:r>
              <a:rPr lang="en-US" sz="800" dirty="0" err="1"/>
              <a:t>reco</a:t>
            </a:r>
            <a:r>
              <a:rPr lang="en-US" sz="800" dirty="0"/>
              <a:t>'</a:t>
            </a:r>
          </a:p>
          <a:p>
            <a:r>
              <a:rPr lang="en-US" sz="800" dirty="0"/>
              <a:t>  vars: []</a:t>
            </a:r>
          </a:p>
          <a:p>
            <a:r>
              <a:rPr lang="en-US" sz="800" dirty="0"/>
              <a:t>  </a:t>
            </a:r>
            <a:r>
              <a:rPr lang="en-US" sz="800" dirty="0" err="1"/>
              <a:t>metVars</a:t>
            </a:r>
            <a:r>
              <a:rPr lang="en-US" sz="800" dirty="0"/>
              <a:t>: []</a:t>
            </a:r>
          </a:p>
          <a:p>
            <a:r>
              <a:rPr lang="en-US" sz="800" dirty="0"/>
              <a:t>  containers:</a:t>
            </a:r>
          </a:p>
          <a:p>
            <a:r>
              <a:rPr lang="en-US" sz="800" dirty="0"/>
              <a:t>      # Format should follow: '&lt;suffix&gt;:&lt;output container&gt;'</a:t>
            </a:r>
          </a:p>
          <a:p>
            <a:r>
              <a:rPr lang="en-US" sz="800" dirty="0"/>
              <a:t>      </a:t>
            </a:r>
            <a:r>
              <a:rPr lang="en-US" sz="800" dirty="0" err="1"/>
              <a:t>el</a:t>
            </a:r>
            <a:r>
              <a:rPr lang="en-US" sz="800" dirty="0"/>
              <a:t>_: '</a:t>
            </a:r>
            <a:r>
              <a:rPr lang="en-US" sz="800" dirty="0" err="1"/>
              <a:t>AnaElectrons</a:t>
            </a:r>
            <a:r>
              <a:rPr lang="en-US" sz="800" dirty="0"/>
              <a:t>'</a:t>
            </a:r>
          </a:p>
          <a:p>
            <a:r>
              <a:rPr lang="en-US" sz="800" dirty="0"/>
              <a:t>      '': '</a:t>
            </a:r>
            <a:r>
              <a:rPr lang="en-US" sz="800" dirty="0" err="1"/>
              <a:t>EventInfo</a:t>
            </a:r>
            <a:r>
              <a:rPr lang="en-US" sz="800" dirty="0"/>
              <a:t>'</a:t>
            </a:r>
          </a:p>
          <a:p>
            <a:r>
              <a:rPr lang="en-US" sz="800" dirty="0"/>
              <a:t>  commands:</a:t>
            </a:r>
          </a:p>
          <a:p>
            <a:r>
              <a:rPr lang="en-US" sz="800" dirty="0"/>
              <a:t>    # Turn output branches on and off with 'enable' and 'disable'</a:t>
            </a:r>
          </a:p>
          <a:p>
            <a:endParaRPr lang="en-US" sz="800" dirty="0"/>
          </a:p>
          <a:p>
            <a:r>
              <a:rPr lang="en-US" sz="800" dirty="0" err="1"/>
              <a:t>AddConfigBlocks</a:t>
            </a:r>
            <a:r>
              <a:rPr lang="en-US" sz="800" dirty="0"/>
              <a:t>: []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2B9E84-3B8A-2B00-D0E5-7832C8D53131}"/>
              </a:ext>
            </a:extLst>
          </p:cNvPr>
          <p:cNvSpPr txBox="1"/>
          <p:nvPr/>
        </p:nvSpPr>
        <p:spPr>
          <a:xfrm>
            <a:off x="4698207" y="1411236"/>
            <a:ext cx="3455193" cy="42780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Electrons:</a:t>
            </a:r>
          </a:p>
          <a:p>
            <a:r>
              <a:rPr lang="en-US" sz="1600" dirty="0"/>
              <a:t>  - </a:t>
            </a:r>
            <a:r>
              <a:rPr lang="en-US" sz="1600" dirty="0" err="1"/>
              <a:t>containerName</a:t>
            </a:r>
            <a:r>
              <a:rPr lang="en-US" sz="1600" dirty="0"/>
              <a:t>: '</a:t>
            </a:r>
            <a:r>
              <a:rPr lang="en-US" sz="1600" dirty="0" err="1"/>
              <a:t>AnaElectrons</a:t>
            </a:r>
            <a:r>
              <a:rPr lang="en-US" sz="1600" dirty="0"/>
              <a:t>'</a:t>
            </a:r>
          </a:p>
          <a:p>
            <a:r>
              <a:rPr lang="en-US" sz="1600" dirty="0"/>
              <a:t>    </a:t>
            </a:r>
            <a:r>
              <a:rPr lang="en-US" sz="1600" dirty="0" err="1"/>
              <a:t>crackVeto</a:t>
            </a:r>
            <a:r>
              <a:rPr lang="en-US" sz="1600" dirty="0"/>
              <a:t>: True</a:t>
            </a:r>
          </a:p>
          <a:p>
            <a:r>
              <a:rPr lang="en-US" sz="1600" dirty="0"/>
              <a:t>    </a:t>
            </a:r>
            <a:r>
              <a:rPr lang="en-US" sz="1600" dirty="0" err="1"/>
              <a:t>IFFClassification</a:t>
            </a:r>
            <a:r>
              <a:rPr lang="en-US" sz="1600" dirty="0"/>
              <a:t>: {}</a:t>
            </a:r>
          </a:p>
          <a:p>
            <a:r>
              <a:rPr lang="en-US" sz="1600" dirty="0"/>
              <a:t>    </a:t>
            </a:r>
            <a:r>
              <a:rPr lang="en-US" sz="1600" dirty="0" err="1"/>
              <a:t>WorkingPoint</a:t>
            </a:r>
            <a:r>
              <a:rPr lang="en-US" sz="1600" dirty="0"/>
              <a:t>:</a:t>
            </a:r>
          </a:p>
          <a:p>
            <a:r>
              <a:rPr lang="en-US" sz="1600" dirty="0"/>
              <a:t>      - </a:t>
            </a:r>
            <a:r>
              <a:rPr lang="en-US" sz="1600" dirty="0" err="1"/>
              <a:t>selectionName</a:t>
            </a:r>
            <a:r>
              <a:rPr lang="en-US" sz="1600" dirty="0"/>
              <a:t>: 'loose'</a:t>
            </a:r>
          </a:p>
          <a:p>
            <a:r>
              <a:rPr lang="en-US" sz="1600" dirty="0"/>
              <a:t>        </a:t>
            </a:r>
            <a:r>
              <a:rPr lang="en-US" sz="1600" dirty="0" err="1"/>
              <a:t>identificationWP</a:t>
            </a:r>
            <a:r>
              <a:rPr lang="en-US" sz="1600" dirty="0"/>
              <a:t>: '</a:t>
            </a:r>
            <a:r>
              <a:rPr lang="en-US" sz="1600" dirty="0" err="1"/>
              <a:t>TightLH</a:t>
            </a:r>
            <a:r>
              <a:rPr lang="en-US" sz="1600" dirty="0"/>
              <a:t>'</a:t>
            </a:r>
          </a:p>
          <a:p>
            <a:r>
              <a:rPr lang="en-US" sz="1600" dirty="0"/>
              <a:t>        </a:t>
            </a:r>
            <a:r>
              <a:rPr lang="en-US" sz="1600" dirty="0" err="1"/>
              <a:t>isolationWP</a:t>
            </a:r>
            <a:r>
              <a:rPr lang="en-US" sz="1600" dirty="0"/>
              <a:t>: '</a:t>
            </a:r>
            <a:r>
              <a:rPr lang="en-US" sz="1600" dirty="0" err="1"/>
              <a:t>NonIso</a:t>
            </a:r>
            <a:r>
              <a:rPr lang="en-US" sz="1600" dirty="0"/>
              <a:t>'</a:t>
            </a:r>
          </a:p>
          <a:p>
            <a:r>
              <a:rPr lang="en-US" sz="1600" dirty="0"/>
              <a:t>        </a:t>
            </a:r>
            <a:r>
              <a:rPr lang="en-US" sz="1600" dirty="0" err="1"/>
              <a:t>noEffSF</a:t>
            </a:r>
            <a:r>
              <a:rPr lang="en-US" sz="1600" dirty="0"/>
              <a:t>: True</a:t>
            </a:r>
          </a:p>
          <a:p>
            <a:r>
              <a:rPr lang="en-US" sz="1600" dirty="0"/>
              <a:t>      - </a:t>
            </a:r>
            <a:r>
              <a:rPr lang="en-US" sz="1600" dirty="0" err="1"/>
              <a:t>selectionName</a:t>
            </a:r>
            <a:r>
              <a:rPr lang="en-US" sz="1600" dirty="0"/>
              <a:t>: 'tight'</a:t>
            </a:r>
          </a:p>
          <a:p>
            <a:r>
              <a:rPr lang="en-US" sz="1600" dirty="0"/>
              <a:t>        </a:t>
            </a:r>
            <a:r>
              <a:rPr lang="en-US" sz="1600" dirty="0" err="1"/>
              <a:t>identificationWP</a:t>
            </a:r>
            <a:r>
              <a:rPr lang="en-US" sz="1600" dirty="0"/>
              <a:t>: '</a:t>
            </a:r>
            <a:r>
              <a:rPr lang="en-US" sz="1600" dirty="0" err="1"/>
              <a:t>TightLH</a:t>
            </a:r>
            <a:r>
              <a:rPr lang="en-US" sz="1600" dirty="0"/>
              <a:t>'</a:t>
            </a:r>
          </a:p>
          <a:p>
            <a:r>
              <a:rPr lang="en-US" sz="1600" dirty="0"/>
              <a:t>        </a:t>
            </a:r>
            <a:r>
              <a:rPr lang="en-US" sz="1600" dirty="0" err="1"/>
              <a:t>isolationWP</a:t>
            </a:r>
            <a:r>
              <a:rPr lang="en-US" sz="1600" dirty="0"/>
              <a:t>: '</a:t>
            </a:r>
            <a:r>
              <a:rPr lang="en-US" sz="1600" dirty="0" err="1"/>
              <a:t>Tight_VarRad</a:t>
            </a:r>
            <a:r>
              <a:rPr lang="en-US" sz="1600" dirty="0"/>
              <a:t>'</a:t>
            </a:r>
          </a:p>
          <a:p>
            <a:r>
              <a:rPr lang="en-US" sz="1600" dirty="0"/>
              <a:t>        </a:t>
            </a:r>
            <a:r>
              <a:rPr lang="en-US" sz="1600" dirty="0" err="1"/>
              <a:t>noEffSF</a:t>
            </a:r>
            <a:r>
              <a:rPr lang="en-US" sz="1600" dirty="0"/>
              <a:t>: True</a:t>
            </a:r>
          </a:p>
          <a:p>
            <a:r>
              <a:rPr lang="en-US" sz="1600" dirty="0"/>
              <a:t>    </a:t>
            </a:r>
            <a:r>
              <a:rPr lang="en-US" sz="1600" dirty="0" err="1"/>
              <a:t>PtEtaSelection</a:t>
            </a:r>
            <a:r>
              <a:rPr lang="en-US" sz="1600" dirty="0"/>
              <a:t>:</a:t>
            </a:r>
          </a:p>
          <a:p>
            <a:r>
              <a:rPr lang="en-US" sz="1600" dirty="0"/>
              <a:t>        </a:t>
            </a:r>
            <a:r>
              <a:rPr lang="en-US" sz="1600" dirty="0" err="1"/>
              <a:t>minPt</a:t>
            </a:r>
            <a:r>
              <a:rPr lang="en-US" sz="1600" dirty="0"/>
              <a:t>: 25000.0</a:t>
            </a:r>
          </a:p>
          <a:p>
            <a:r>
              <a:rPr lang="en-US" sz="1600" dirty="0"/>
              <a:t>        </a:t>
            </a:r>
            <a:r>
              <a:rPr lang="en-US" sz="1600" dirty="0" err="1"/>
              <a:t>maxEta</a:t>
            </a:r>
            <a:r>
              <a:rPr lang="en-US" sz="1600" dirty="0"/>
              <a:t>: 2.47</a:t>
            </a:r>
          </a:p>
          <a:p>
            <a:r>
              <a:rPr lang="en-US" sz="1600" dirty="0"/>
              <a:t>        </a:t>
            </a:r>
            <a:r>
              <a:rPr lang="en-US" sz="1600" dirty="0" err="1"/>
              <a:t>useClusterEta</a:t>
            </a:r>
            <a:r>
              <a:rPr lang="en-US" sz="1600" dirty="0"/>
              <a:t>: True</a:t>
            </a: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76CBD06D-E45A-A7C7-93AE-326084D9BD57}"/>
              </a:ext>
            </a:extLst>
          </p:cNvPr>
          <p:cNvSpPr/>
          <p:nvPr/>
        </p:nvSpPr>
        <p:spPr>
          <a:xfrm>
            <a:off x="2465614" y="2530929"/>
            <a:ext cx="498022" cy="20574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F0AA4DF-1C83-F4F5-A41F-EA3B1C4BA9A9}"/>
              </a:ext>
            </a:extLst>
          </p:cNvPr>
          <p:cNvCxnSpPr>
            <a:stCxn id="13" idx="1"/>
            <a:endCxn id="12" idx="1"/>
          </p:cNvCxnSpPr>
          <p:nvPr/>
        </p:nvCxnSpPr>
        <p:spPr>
          <a:xfrm flipV="1">
            <a:off x="2963636" y="3550283"/>
            <a:ext cx="1734571" cy="93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DA022B3-ACE0-1252-1AAA-DC5695B67009}"/>
              </a:ext>
            </a:extLst>
          </p:cNvPr>
          <p:cNvSpPr txBox="1"/>
          <p:nvPr/>
        </p:nvSpPr>
        <p:spPr>
          <a:xfrm>
            <a:off x="8451736" y="1061103"/>
            <a:ext cx="345519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ATLAS has developed the </a:t>
            </a:r>
            <a:r>
              <a:rPr lang="en-US" b="1" dirty="0" err="1">
                <a:solidFill>
                  <a:schemeClr val="accent6"/>
                </a:solidFill>
              </a:rPr>
              <a:t>TopCPToolkit</a:t>
            </a:r>
            <a:r>
              <a:rPr lang="en-US" dirty="0"/>
              <a:t> to help with analyzing PHYS and PHYSLITE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Started in top group, spread to large parts of experiment.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Configured by </a:t>
            </a:r>
            <a:r>
              <a:rPr lang="en-US" dirty="0" err="1"/>
              <a:t>yaml</a:t>
            </a:r>
            <a:r>
              <a:rPr lang="en-US" dirty="0"/>
              <a:t>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Total control over what is written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Uses experiment’s calibration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We have turned this into a science image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“query” is the </a:t>
            </a:r>
            <a:r>
              <a:rPr lang="en-US" dirty="0" err="1"/>
              <a:t>yaml</a:t>
            </a:r>
            <a:r>
              <a:rPr lang="en-US" dirty="0"/>
              <a:t> configuration file.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Makes light-weight transformations easy…</a:t>
            </a:r>
          </a:p>
        </p:txBody>
      </p:sp>
    </p:spTree>
    <p:extLst>
      <p:ext uri="{BB962C8B-B14F-4D97-AF65-F5344CB8AC3E}">
        <p14:creationId xmlns:p14="http://schemas.microsoft.com/office/powerpoint/2010/main" val="47387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7465B-661A-E4CF-1D3D-053F21BFE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Developing a new Transform/Query Type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7C5284-2352-4BF7-F8C2-AACC638BF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702C44-48EC-0E32-020C-3095106C0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15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3BF12A-9C0F-B150-BEFA-E1F30DB52FB6}"/>
              </a:ext>
            </a:extLst>
          </p:cNvPr>
          <p:cNvSpPr txBox="1"/>
          <p:nvPr/>
        </p:nvSpPr>
        <p:spPr>
          <a:xfrm>
            <a:off x="940158" y="1899634"/>
            <a:ext cx="76178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advanced coding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must be done in concert with ServiceX developers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site administrators.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7CEAC6-4546-F043-EDD2-11F7B809902A}"/>
              </a:ext>
            </a:extLst>
          </p:cNvPr>
          <p:cNvSpPr/>
          <p:nvPr/>
        </p:nvSpPr>
        <p:spPr>
          <a:xfrm>
            <a:off x="1184856" y="3316310"/>
            <a:ext cx="3084490" cy="15454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Codegen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B16F3D-B1CA-AC07-9139-98AF51AB5D47}"/>
              </a:ext>
            </a:extLst>
          </p:cNvPr>
          <p:cNvSpPr/>
          <p:nvPr/>
        </p:nvSpPr>
        <p:spPr>
          <a:xfrm>
            <a:off x="5748270" y="3316309"/>
            <a:ext cx="3084490" cy="15454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Science Image</a:t>
            </a:r>
          </a:p>
          <a:p>
            <a:pPr algn="ctr"/>
            <a:r>
              <a:rPr lang="en-US" dirty="0"/>
              <a:t>(docker)no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74B237-FA21-884A-453F-0144A2977DF0}"/>
              </a:ext>
            </a:extLst>
          </p:cNvPr>
          <p:cNvSpPr txBox="1"/>
          <p:nvPr/>
        </p:nvSpPr>
        <p:spPr>
          <a:xfrm>
            <a:off x="7463307" y="2134166"/>
            <a:ext cx="3189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But it isn’t technically difficult!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2B2737-DA6D-9C3E-544A-99311E70A20F}"/>
              </a:ext>
            </a:extLst>
          </p:cNvPr>
          <p:cNvSpPr txBox="1"/>
          <p:nvPr/>
        </p:nvSpPr>
        <p:spPr>
          <a:xfrm>
            <a:off x="837127" y="5093594"/>
            <a:ext cx="37799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Simple python API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Translates the query string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configuration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scripts to run the transform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9BDF8B-0376-BD6D-313E-8581D381A6FF}"/>
              </a:ext>
            </a:extLst>
          </p:cNvPr>
          <p:cNvSpPr txBox="1"/>
          <p:nvPr/>
        </p:nvSpPr>
        <p:spPr>
          <a:xfrm>
            <a:off x="5405907" y="5008897"/>
            <a:ext cx="411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Docker image that can execute the scripts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Can be based on whatever you want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Does need to have x509 support!</a:t>
            </a:r>
          </a:p>
        </p:txBody>
      </p:sp>
    </p:spTree>
    <p:extLst>
      <p:ext uri="{BB962C8B-B14F-4D97-AF65-F5344CB8AC3E}">
        <p14:creationId xmlns:p14="http://schemas.microsoft.com/office/powerpoint/2010/main" val="26843134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A1E0D-5F2E-F55A-5F07-AB820B0EE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Func_adl</a:t>
            </a:r>
            <a:r>
              <a:rPr lang="en-US" dirty="0"/>
              <a:t> – Supporting rich types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92A4FF-B34C-13F8-5A63-D46DECA24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DEE598-71E1-420A-854D-19CE44015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16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F79090-5721-9553-7C4C-AB373381E709}"/>
              </a:ext>
            </a:extLst>
          </p:cNvPr>
          <p:cNvSpPr txBox="1"/>
          <p:nvPr/>
        </p:nvSpPr>
        <p:spPr>
          <a:xfrm>
            <a:off x="838200" y="1328399"/>
            <a:ext cx="79274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Loosely based on SQL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Allows fairly complex expressions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Translated into C++ (</a:t>
            </a:r>
            <a:r>
              <a:rPr lang="en-US" dirty="0" err="1"/>
              <a:t>AnalysisBase</a:t>
            </a:r>
            <a:r>
              <a:rPr lang="en-US" dirty="0"/>
              <a:t>/</a:t>
            </a:r>
            <a:r>
              <a:rPr lang="en-US" dirty="0" err="1"/>
              <a:t>miniAOD</a:t>
            </a:r>
            <a:r>
              <a:rPr lang="en-US" dirty="0"/>
              <a:t>) or uproot/awkward (root input)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Typed python – so you can take advantage of an IDE’s type checking…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D20D59E-29D0-D648-B094-EA7410E6B2D9}"/>
              </a:ext>
            </a:extLst>
          </p:cNvPr>
          <p:cNvGrpSpPr/>
          <p:nvPr/>
        </p:nvGrpSpPr>
        <p:grpSpPr>
          <a:xfrm>
            <a:off x="1612002" y="2528728"/>
            <a:ext cx="8697539" cy="3305636"/>
            <a:chOff x="1618442" y="2284897"/>
            <a:chExt cx="8697539" cy="330563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2C59EBE-C4D7-B611-9C61-46AC083435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18442" y="2284897"/>
              <a:ext cx="8697539" cy="3305636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2ED47F8-0B51-5DB6-5315-1E08CFA2B834}"/>
                </a:ext>
              </a:extLst>
            </p:cNvPr>
            <p:cNvSpPr/>
            <p:nvPr/>
          </p:nvSpPr>
          <p:spPr>
            <a:xfrm>
              <a:off x="8359462" y="2644275"/>
              <a:ext cx="502276" cy="502276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E5D2B6D-EB4A-920A-C5ED-BDBB0DB47728}"/>
                </a:ext>
              </a:extLst>
            </p:cNvPr>
            <p:cNvSpPr/>
            <p:nvPr/>
          </p:nvSpPr>
          <p:spPr>
            <a:xfrm>
              <a:off x="7983828" y="3772381"/>
              <a:ext cx="502276" cy="502276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4B96630-6437-78F4-7553-A1AA02051736}"/>
                </a:ext>
              </a:extLst>
            </p:cNvPr>
            <p:cNvSpPr/>
            <p:nvPr/>
          </p:nvSpPr>
          <p:spPr>
            <a:xfrm>
              <a:off x="9091411" y="3896745"/>
              <a:ext cx="502276" cy="502276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D4B7830-D668-499B-FF5E-207642096100}"/>
              </a:ext>
            </a:extLst>
          </p:cNvPr>
          <p:cNvSpPr txBox="1"/>
          <p:nvPr/>
        </p:nvSpPr>
        <p:spPr>
          <a:xfrm>
            <a:off x="991673" y="5853448"/>
            <a:ext cx="5200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Recent support added for C++ constants, </a:t>
            </a:r>
            <a:r>
              <a:rPr lang="en-US" dirty="0" err="1"/>
              <a:t>enums</a:t>
            </a:r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7226318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53C5B-9E6F-6A5F-C450-C697BE43F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Allow leaky abstractions in C++…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425138-10EB-8CCB-AE5C-E12F543C7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9A78BE-1E3D-754D-5789-D72DD0520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17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B9DD5BE-08C5-A381-BCEC-670ADFD452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162" y="1462052"/>
            <a:ext cx="2792804" cy="27117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404EF4D-8964-0E60-B171-9D62E4E21A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234" t="54791" b="23363"/>
          <a:stretch/>
        </p:blipFill>
        <p:spPr>
          <a:xfrm>
            <a:off x="4206168" y="1746160"/>
            <a:ext cx="6701827" cy="1738647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05EEACB1-C270-4754-4A91-9B5C7004F1F1}"/>
              </a:ext>
            </a:extLst>
          </p:cNvPr>
          <p:cNvSpPr/>
          <p:nvPr/>
        </p:nvSpPr>
        <p:spPr>
          <a:xfrm>
            <a:off x="766159" y="2790518"/>
            <a:ext cx="2556456" cy="88473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F85DAE6-4A76-7904-7390-303B92BF31C2}"/>
              </a:ext>
            </a:extLst>
          </p:cNvPr>
          <p:cNvCxnSpPr>
            <a:stCxn id="12" idx="6"/>
            <a:endCxn id="11" idx="1"/>
          </p:cNvCxnSpPr>
          <p:nvPr/>
        </p:nvCxnSpPr>
        <p:spPr>
          <a:xfrm flipV="1">
            <a:off x="3322615" y="2615484"/>
            <a:ext cx="883553" cy="6174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1B48E6D-DC56-6867-8928-945D7B0EDBBA}"/>
              </a:ext>
            </a:extLst>
          </p:cNvPr>
          <p:cNvSpPr txBox="1"/>
          <p:nvPr/>
        </p:nvSpPr>
        <p:spPr>
          <a:xfrm>
            <a:off x="6587544" y="2819642"/>
            <a:ext cx="4546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There are parts of the ATLAS EDM API that are </a:t>
            </a:r>
            <a:r>
              <a:rPr lang="en-US" b="1" dirty="0"/>
              <a:t>not </a:t>
            </a:r>
            <a:r>
              <a:rPr lang="en-US" dirty="0"/>
              <a:t>function calls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21FF84-740A-1E0F-C43F-7B4322DDE1DB}"/>
              </a:ext>
            </a:extLst>
          </p:cNvPr>
          <p:cNvSpPr txBox="1"/>
          <p:nvPr/>
        </p:nvSpPr>
        <p:spPr>
          <a:xfrm>
            <a:off x="4534437" y="4013596"/>
            <a:ext cx="6296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Can inject C++ into the code stream in a composable 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Allows you to build a library to work around non-functional parts of an experiment’s EDM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833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2AD92-6A9B-C67F-FAC4-8CED3935B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Improvements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279A6D-5BD2-B328-8D0D-5B0785382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5DAFC8-2079-0CFD-FA21-22611E54B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18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7DC5F9-C21D-884C-8C33-B6715CDF120E}"/>
              </a:ext>
            </a:extLst>
          </p:cNvPr>
          <p:cNvSpPr txBox="1"/>
          <p:nvPr/>
        </p:nvSpPr>
        <p:spPr>
          <a:xfrm>
            <a:off x="599940" y="1490642"/>
            <a:ext cx="611102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RNTuple</a:t>
            </a:r>
            <a:r>
              <a:rPr lang="en-US" dirty="0"/>
              <a:t> Support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Input for any uproot based transformer works now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 some cases requires experiment support first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Output works for uproot transformers, and converters for others coming.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User login now uses </a:t>
            </a:r>
            <a:r>
              <a:rPr lang="en-US" dirty="0" err="1"/>
              <a:t>keycloak</a:t>
            </a:r>
            <a:r>
              <a:rPr lang="en-US" dirty="0"/>
              <a:t> and CERN!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 longer require an approval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We’d love to get rid of the access token if we could…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On Analysis Facilities?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Making ServiceX Less Of A Black Box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It is a highly distributed system…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Depends on file delivery over the GRID…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Not easy, but far from impossible to write bad transform code…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Lots of work on improving error messages and reporting…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02BA83-DCCF-56A7-E67D-952DA108C45E}"/>
              </a:ext>
            </a:extLst>
          </p:cNvPr>
          <p:cNvSpPr txBox="1"/>
          <p:nvPr/>
        </p:nvSpPr>
        <p:spPr>
          <a:xfrm>
            <a:off x="6710966" y="1490642"/>
            <a:ext cx="50989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Metadata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Improved command line interface and API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Access lots more information about transforms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MCP Plug-in for </a:t>
            </a:r>
            <a:r>
              <a:rPr lang="en-US" dirty="0">
                <a:solidFill>
                  <a:schemeClr val="accent6"/>
                </a:solidFill>
              </a:rPr>
              <a:t>Ilija’s</a:t>
            </a:r>
            <a:r>
              <a:rPr lang="en-US" dirty="0"/>
              <a:t> talk!? (</a:t>
            </a:r>
            <a:r>
              <a:rPr lang="en-US" dirty="0">
                <a:hlinkClick r:id="rId2"/>
              </a:rPr>
              <a:t>talk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8601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A large blue and green machines&#10;&#10;AI-generated content may be incorrect.">
            <a:extLst>
              <a:ext uri="{FF2B5EF4-FFF2-40B4-BE49-F238E27FC236}">
                <a16:creationId xmlns:a16="http://schemas.microsoft.com/office/drawing/2014/main" id="{699DFD5D-9B22-9614-59DE-349C321EB9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5" b="6055"/>
          <a:stretch/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DAE6F3-5688-3E3C-90AE-7A76B3074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Use Cases and Scalability Testing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DD02E1-13F9-27BF-C286-02615B661B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4159404"/>
            <a:ext cx="9144000" cy="1098395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5016D5-9BCA-CA22-09AF-887E1AE25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r>
              <a:rPr lang="en-US" kern="12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G. Watts for the ServiceX Team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31315E-4176-17E9-6520-F56F5EAA9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fld id="{24C40D8B-A9C1-491B-94EE-1F9185B9EC39}" type="slidenum">
              <a:rPr lang="en-US">
                <a:solidFill>
                  <a:srgbClr val="FFFFFF"/>
                </a:solidFill>
                <a:latin typeface="Calibri" panose="020F0502020204030204"/>
              </a:rPr>
              <a:pPr defTabSz="914400">
                <a:spcAft>
                  <a:spcPts val="600"/>
                </a:spcAft>
                <a:defRPr/>
              </a:pPr>
              <a:t>19</a:t>
            </a:fld>
            <a:endParaRPr lang="en-US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52352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4102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A person working on a machine&#10;&#10;AI-generated content may be incorrect.">
            <a:extLst>
              <a:ext uri="{FF2B5EF4-FFF2-40B4-BE49-F238E27FC236}">
                <a16:creationId xmlns:a16="http://schemas.microsoft.com/office/drawing/2014/main" id="{90A3A04C-9FDC-A872-FBB0-4D34091A0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91" r="-1" b="11870"/>
          <a:stretch/>
        </p:blipFill>
        <p:spPr bwMode="auto">
          <a:xfrm>
            <a:off x="20" y="10"/>
            <a:ext cx="1218893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80DE2B1-90A2-4F4B-914D-09BCD554C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4000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>
                <a:solidFill>
                  <a:schemeClr val="bg1"/>
                </a:solidFill>
              </a:rPr>
              <a:t>ServiceX – Introduction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8E5C6A-5F9D-9B26-E115-7255DBCE5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7048" y="4599432"/>
            <a:ext cx="9144000" cy="1536192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105" name="sketchy line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chemeClr val="bg1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27D46E3-61E3-F84E-EF3E-A11AE6A96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r>
              <a:rPr lang="en-US" kern="12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G. Watts for the ServiceX Team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9C7641-9A27-A61C-DA39-D9EE957EF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fld id="{24C40D8B-A9C1-491B-94EE-1F9185B9EC39}" type="slidenum">
              <a:rPr lang="en-US">
                <a:solidFill>
                  <a:srgbClr val="FFFFFF"/>
                </a:solidFill>
                <a:latin typeface="Calibri" panose="020F0502020204030204"/>
              </a:rPr>
              <a:pPr defTabSz="914400">
                <a:spcAft>
                  <a:spcPts val="600"/>
                </a:spcAft>
                <a:defRPr/>
              </a:pPr>
              <a:t>2</a:t>
            </a:fld>
            <a:endParaRPr lang="en-US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7737181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378D067-FA4C-57F2-79B3-EE7728A44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200 Gb/s Test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2A437E-D7E1-74E2-FBB0-508024E45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624718-7AD3-2257-AA4F-CEE49B690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20</a:t>
            </a:fld>
            <a:endParaRPr lang="en-US"/>
          </a:p>
        </p:txBody>
      </p:sp>
      <p:pic>
        <p:nvPicPr>
          <p:cNvPr id="8" name="Picture 7">
            <a:hlinkClick r:id="rId2"/>
            <a:extLst>
              <a:ext uri="{FF2B5EF4-FFF2-40B4-BE49-F238E27FC236}">
                <a16:creationId xmlns:a16="http://schemas.microsoft.com/office/drawing/2014/main" id="{37A8F555-0B36-BE39-DA1C-EBDEB96A6F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5048" y="223520"/>
            <a:ext cx="4758744" cy="17234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A58384-F6DB-7D38-9AE4-8519EC1E30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772" y="2275714"/>
            <a:ext cx="8364828" cy="382431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53D60DF-F876-6ABB-5B5A-63492824D0D7}"/>
              </a:ext>
            </a:extLst>
          </p:cNvPr>
          <p:cNvSpPr txBox="1"/>
          <p:nvPr/>
        </p:nvSpPr>
        <p:spPr>
          <a:xfrm>
            <a:off x="8758707" y="1947009"/>
            <a:ext cx="2830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(click graphic for talk slide)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67921B-A801-F0FE-47B1-8A04CFAEF536}"/>
              </a:ext>
            </a:extLst>
          </p:cNvPr>
          <p:cNvSpPr txBox="1"/>
          <p:nvPr/>
        </p:nvSpPr>
        <p:spPr>
          <a:xfrm>
            <a:off x="8758707" y="2572662"/>
            <a:ext cx="3386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time we consistently ran on large data 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Learned from many small issues encountered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Dropped internal messages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Race conditions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Configuration issues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Facility provisioning issues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659D65-1DD0-A1C5-7632-0C791210594E}"/>
              </a:ext>
            </a:extLst>
          </p:cNvPr>
          <p:cNvSpPr txBox="1"/>
          <p:nvPr/>
        </p:nvSpPr>
        <p:spPr>
          <a:xfrm>
            <a:off x="4273639" y="4649273"/>
            <a:ext cx="1416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~30 minutes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B47A63-85D4-05BC-284A-7452276B1D4A}"/>
              </a:ext>
            </a:extLst>
          </p:cNvPr>
          <p:cNvSpPr txBox="1"/>
          <p:nvPr/>
        </p:nvSpPr>
        <p:spPr>
          <a:xfrm>
            <a:off x="8687874" y="5386853"/>
            <a:ext cx="32959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Thanks to many people in IRIS-HEP and the facilities and US OPS programs for contributing to this test!</a:t>
            </a:r>
          </a:p>
        </p:txBody>
      </p:sp>
    </p:spTree>
    <p:extLst>
      <p:ext uri="{BB962C8B-B14F-4D97-AF65-F5344CB8AC3E}">
        <p14:creationId xmlns:p14="http://schemas.microsoft.com/office/powerpoint/2010/main" val="41682564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EF257-2D84-0B89-B5DD-0D9F2EE87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Stability Improvements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075868-A07F-96DC-55B3-04D8F71BC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CBB2C5-99A2-F180-F5B1-EA45BFB81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063CD4E-4D6F-ECE5-C69B-5999962AAF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686" y="1577427"/>
            <a:ext cx="6131472" cy="4087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27192A-9512-F90B-51CF-53A79740B4C9}"/>
              </a:ext>
            </a:extLst>
          </p:cNvPr>
          <p:cNvSpPr txBox="1"/>
          <p:nvPr/>
        </p:nvSpPr>
        <p:spPr>
          <a:xfrm>
            <a:off x="753414" y="1777285"/>
            <a:ext cx="445609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lot of careful internal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Converting the “easy” https connections to message queue for crucial messages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Protecting the database with transactions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Understanding bottlenecks in the database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Decoupling the frontend REST API from backend operations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Better resource sharing with rest of k8s cluster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Improed</a:t>
            </a:r>
            <a:r>
              <a:rPr lang="en-US" dirty="0"/>
              <a:t> </a:t>
            </a:r>
            <a:r>
              <a:rPr lang="en-US" dirty="0" err="1"/>
              <a:t>XCache</a:t>
            </a:r>
            <a:r>
              <a:rPr lang="en-US" dirty="0"/>
              <a:t> integration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Now regularly test with a 50 TB dataset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761CBF-439A-0B25-2E08-C0957796CC2E}"/>
              </a:ext>
            </a:extLst>
          </p:cNvPr>
          <p:cNvSpPr txBox="1"/>
          <p:nvPr/>
        </p:nvSpPr>
        <p:spPr>
          <a:xfrm>
            <a:off x="534473" y="5665075"/>
            <a:ext cx="4584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We would not have seen any of these problems without the stress testing!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C4B037-37CA-DBFC-C5E0-89C970E32603}"/>
              </a:ext>
            </a:extLst>
          </p:cNvPr>
          <p:cNvSpPr txBox="1"/>
          <p:nvPr/>
        </p:nvSpPr>
        <p:spPr>
          <a:xfrm>
            <a:off x="7847201" y="1192925"/>
            <a:ext cx="2501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Designed for scalability</a:t>
            </a:r>
          </a:p>
        </p:txBody>
      </p:sp>
    </p:spTree>
    <p:extLst>
      <p:ext uri="{BB962C8B-B14F-4D97-AF65-F5344CB8AC3E}">
        <p14:creationId xmlns:p14="http://schemas.microsoft.com/office/powerpoint/2010/main" val="30072649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67750-5D3E-5169-A6C7-3FE7B9613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ML Training Data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499AB1-3D6B-4E57-168E-8C5A9E382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FFE152-0B82-C4D0-C948-F358B20EA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22</a:t>
            </a:fld>
            <a:endParaRPr lang="en-US"/>
          </a:p>
        </p:txBody>
      </p:sp>
      <p:sp>
        <p:nvSpPr>
          <p:cNvPr id="6" name="Cylinder 5">
            <a:extLst>
              <a:ext uri="{FF2B5EF4-FFF2-40B4-BE49-F238E27FC236}">
                <a16:creationId xmlns:a16="http://schemas.microsoft.com/office/drawing/2014/main" id="{3D8BD725-A8ED-86AA-8C1E-9AF46E693C40}"/>
              </a:ext>
            </a:extLst>
          </p:cNvPr>
          <p:cNvSpPr/>
          <p:nvPr/>
        </p:nvSpPr>
        <p:spPr>
          <a:xfrm>
            <a:off x="959476" y="1976907"/>
            <a:ext cx="1648496" cy="1452093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ATLAS LLP1 Derivation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67202903-2674-0DBB-A558-57407C7DB3A8}"/>
              </a:ext>
            </a:extLst>
          </p:cNvPr>
          <p:cNvSpPr/>
          <p:nvPr/>
        </p:nvSpPr>
        <p:spPr>
          <a:xfrm>
            <a:off x="2743200" y="2485623"/>
            <a:ext cx="1764406" cy="528033"/>
          </a:xfrm>
          <a:prstGeom prst="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ServiceX</a:t>
            </a:r>
          </a:p>
        </p:txBody>
      </p:sp>
      <p:sp>
        <p:nvSpPr>
          <p:cNvPr id="8" name="Cylinder 7">
            <a:extLst>
              <a:ext uri="{FF2B5EF4-FFF2-40B4-BE49-F238E27FC236}">
                <a16:creationId xmlns:a16="http://schemas.microsoft.com/office/drawing/2014/main" id="{C64FC7AE-006A-FCB7-DE4C-B8E19B983698}"/>
              </a:ext>
            </a:extLst>
          </p:cNvPr>
          <p:cNvSpPr/>
          <p:nvPr/>
        </p:nvSpPr>
        <p:spPr>
          <a:xfrm>
            <a:off x="4687910" y="1976907"/>
            <a:ext cx="2498501" cy="1452092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Training Data</a:t>
            </a:r>
          </a:p>
          <a:p>
            <a:pPr algn="ctr"/>
            <a:r>
              <a:rPr lang="en-US" dirty="0"/>
              <a:t>(muon segments, calo clusters, tracks)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77466D-065C-7E8D-320C-BCBEE1AAD60E}"/>
              </a:ext>
            </a:extLst>
          </p:cNvPr>
          <p:cNvSpPr/>
          <p:nvPr/>
        </p:nvSpPr>
        <p:spPr>
          <a:xfrm>
            <a:off x="8174864" y="2247363"/>
            <a:ext cx="2327857" cy="100455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ML Training &amp; Inference</a:t>
            </a:r>
          </a:p>
        </p:txBody>
      </p:sp>
      <p:sp>
        <p:nvSpPr>
          <p:cNvPr id="10" name="Cylinder 9">
            <a:extLst>
              <a:ext uri="{FF2B5EF4-FFF2-40B4-BE49-F238E27FC236}">
                <a16:creationId xmlns:a16="http://schemas.microsoft.com/office/drawing/2014/main" id="{3A411B08-6BB7-7EA7-BA8E-EB618949A38B}"/>
              </a:ext>
            </a:extLst>
          </p:cNvPr>
          <p:cNvSpPr/>
          <p:nvPr/>
        </p:nvSpPr>
        <p:spPr>
          <a:xfrm>
            <a:off x="8456589" y="686136"/>
            <a:ext cx="1764405" cy="1004552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Trained Model Parameters</a:t>
            </a:r>
          </a:p>
        </p:txBody>
      </p:sp>
      <p:sp>
        <p:nvSpPr>
          <p:cNvPr id="11" name="Arrow: Up 10">
            <a:extLst>
              <a:ext uri="{FF2B5EF4-FFF2-40B4-BE49-F238E27FC236}">
                <a16:creationId xmlns:a16="http://schemas.microsoft.com/office/drawing/2014/main" id="{9DC8B937-367B-9CCC-84E2-1C17D3DD5F3C}"/>
              </a:ext>
            </a:extLst>
          </p:cNvPr>
          <p:cNvSpPr/>
          <p:nvPr/>
        </p:nvSpPr>
        <p:spPr>
          <a:xfrm>
            <a:off x="9266349" y="1806597"/>
            <a:ext cx="251138" cy="321972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ylinder 11">
            <a:extLst>
              <a:ext uri="{FF2B5EF4-FFF2-40B4-BE49-F238E27FC236}">
                <a16:creationId xmlns:a16="http://schemas.microsoft.com/office/drawing/2014/main" id="{F40FF15F-DCEC-CB7C-FE66-27790D70BBAB}"/>
              </a:ext>
            </a:extLst>
          </p:cNvPr>
          <p:cNvSpPr/>
          <p:nvPr/>
        </p:nvSpPr>
        <p:spPr>
          <a:xfrm>
            <a:off x="8456589" y="3790571"/>
            <a:ext cx="1764405" cy="1004552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Inference Results</a:t>
            </a:r>
          </a:p>
        </p:txBody>
      </p:sp>
      <p:sp>
        <p:nvSpPr>
          <p:cNvPr id="13" name="Arrow: Up 12">
            <a:extLst>
              <a:ext uri="{FF2B5EF4-FFF2-40B4-BE49-F238E27FC236}">
                <a16:creationId xmlns:a16="http://schemas.microsoft.com/office/drawing/2014/main" id="{485512E3-9C0C-B5F8-00BB-CD903046864C}"/>
              </a:ext>
            </a:extLst>
          </p:cNvPr>
          <p:cNvSpPr/>
          <p:nvPr/>
        </p:nvSpPr>
        <p:spPr>
          <a:xfrm rot="10800000">
            <a:off x="9213222" y="3370709"/>
            <a:ext cx="251138" cy="321972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ylinder 13">
            <a:extLst>
              <a:ext uri="{FF2B5EF4-FFF2-40B4-BE49-F238E27FC236}">
                <a16:creationId xmlns:a16="http://schemas.microsoft.com/office/drawing/2014/main" id="{6DEACEF7-A055-0383-FFA6-C1FBADF77514}"/>
              </a:ext>
            </a:extLst>
          </p:cNvPr>
          <p:cNvSpPr/>
          <p:nvPr/>
        </p:nvSpPr>
        <p:spPr>
          <a:xfrm>
            <a:off x="959476" y="4054588"/>
            <a:ext cx="1584102" cy="1481070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High Level Analysis Data</a:t>
            </a: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42FA68D9-8FC6-E829-73B4-A5BD9A35298A}"/>
              </a:ext>
            </a:extLst>
          </p:cNvPr>
          <p:cNvSpPr/>
          <p:nvPr/>
        </p:nvSpPr>
        <p:spPr>
          <a:xfrm>
            <a:off x="1600200" y="3566776"/>
            <a:ext cx="302654" cy="44143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BBCFBC-BD06-2BAD-C982-E50D4BC2698A}"/>
              </a:ext>
            </a:extLst>
          </p:cNvPr>
          <p:cNvSpPr txBox="1"/>
          <p:nvPr/>
        </p:nvSpPr>
        <p:spPr>
          <a:xfrm>
            <a:off x="1808793" y="3557128"/>
            <a:ext cx="1469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TopCPToolkit</a:t>
            </a:r>
            <a:endParaRPr lang="en-US" dirty="0"/>
          </a:p>
        </p:txBody>
      </p:sp>
      <p:sp>
        <p:nvSpPr>
          <p:cNvPr id="17" name="Cross 16">
            <a:extLst>
              <a:ext uri="{FF2B5EF4-FFF2-40B4-BE49-F238E27FC236}">
                <a16:creationId xmlns:a16="http://schemas.microsoft.com/office/drawing/2014/main" id="{2D6444E9-5477-A77C-3075-5E5B99A465C1}"/>
              </a:ext>
            </a:extLst>
          </p:cNvPr>
          <p:cNvSpPr/>
          <p:nvPr/>
        </p:nvSpPr>
        <p:spPr>
          <a:xfrm>
            <a:off x="5364051" y="4127679"/>
            <a:ext cx="731949" cy="667444"/>
          </a:xfrm>
          <a:prstGeom prst="plus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63292C43-C9F1-4CAE-2E01-7AEA0E40A605}"/>
              </a:ext>
            </a:extLst>
          </p:cNvPr>
          <p:cNvSpPr/>
          <p:nvPr/>
        </p:nvSpPr>
        <p:spPr>
          <a:xfrm>
            <a:off x="2855891" y="4404575"/>
            <a:ext cx="2343954" cy="213464"/>
          </a:xfrm>
          <a:prstGeom prst="rightArrow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77BB6EA9-F55A-342F-B6E7-636BA35C1200}"/>
              </a:ext>
            </a:extLst>
          </p:cNvPr>
          <p:cNvSpPr/>
          <p:nvPr/>
        </p:nvSpPr>
        <p:spPr>
          <a:xfrm rot="10800000">
            <a:off x="6202252" y="4333741"/>
            <a:ext cx="2169016" cy="234392"/>
          </a:xfrm>
          <a:prstGeom prst="rightArrow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97085CCD-FEC0-3921-38AF-C9635907EB79}"/>
              </a:ext>
            </a:extLst>
          </p:cNvPr>
          <p:cNvSpPr/>
          <p:nvPr/>
        </p:nvSpPr>
        <p:spPr>
          <a:xfrm>
            <a:off x="5610895" y="4914555"/>
            <a:ext cx="238260" cy="36512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0B6AB2D-FDCB-C563-F513-C4D9A58E9CE2}"/>
              </a:ext>
            </a:extLst>
          </p:cNvPr>
          <p:cNvSpPr txBox="1"/>
          <p:nvPr/>
        </p:nvSpPr>
        <p:spPr>
          <a:xfrm>
            <a:off x="4804547" y="5399112"/>
            <a:ext cx="1850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Statistical Model</a:t>
            </a: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9CE46CA8-D60F-0CDE-DA77-992286DA3312}"/>
              </a:ext>
            </a:extLst>
          </p:cNvPr>
          <p:cNvSpPr/>
          <p:nvPr/>
        </p:nvSpPr>
        <p:spPr>
          <a:xfrm>
            <a:off x="7308223" y="2485623"/>
            <a:ext cx="866641" cy="528033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3275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2AFFD-FAF7-9697-8B66-C0330B8F5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Extractor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D68EA7-8CCF-1948-71BF-519C96289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E7AA4C-DA8A-701F-6DCB-B75EFA1C0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23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837B5A-CF28-CD46-0672-927FC930C4C6}"/>
              </a:ext>
            </a:extLst>
          </p:cNvPr>
          <p:cNvSpPr txBox="1"/>
          <p:nvPr/>
        </p:nvSpPr>
        <p:spPr>
          <a:xfrm>
            <a:off x="1358722" y="1619854"/>
            <a:ext cx="29041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With ServiceX we have a hope of building a command-line slim/skim/delivery of the training data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5B975A-FDEC-F63B-0766-F3BD8C539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88" y="3647941"/>
            <a:ext cx="5419113" cy="198866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397014B-79F3-DDCB-676F-8CFE89B0A0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1248" y="0"/>
            <a:ext cx="1685178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77824A3-9D4C-4A5F-EA9B-8662CDAF06CE}"/>
              </a:ext>
            </a:extLst>
          </p:cNvPr>
          <p:cNvSpPr txBox="1"/>
          <p:nvPr/>
        </p:nvSpPr>
        <p:spPr>
          <a:xfrm>
            <a:off x="6792437" y="1181921"/>
            <a:ext cx="33485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Contains: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Tracks, including quality information (e.g. # of pixel hits)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Muon segments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Calorimeter Clusters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43E7C6-794E-DAFC-95A5-996F33470AA2}"/>
              </a:ext>
            </a:extLst>
          </p:cNvPr>
          <p:cNvSpPr txBox="1"/>
          <p:nvPr/>
        </p:nvSpPr>
        <p:spPr>
          <a:xfrm>
            <a:off x="6792436" y="3541130"/>
            <a:ext cx="33485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Code is built as a library</a:t>
            </a:r>
            <a:r>
              <a:rPr lang="en-US" dirty="0"/>
              <a:t>, enabling Jupyter notebook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Amazingly helpful for understanding missing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And developing more complex algorithms and checking them (e.g. jet-segment association)</a:t>
            </a:r>
          </a:p>
        </p:txBody>
      </p:sp>
    </p:spTree>
    <p:extLst>
      <p:ext uri="{BB962C8B-B14F-4D97-AF65-F5344CB8AC3E}">
        <p14:creationId xmlns:p14="http://schemas.microsoft.com/office/powerpoint/2010/main" val="4869227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2EF70-751C-AD47-8B6B-9BCBCA50D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Few Other Slim &amp; Skim Use Cases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D80E9B-005B-38C2-2F88-B21A10D78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DAD651-89EA-DB71-2FB9-E3370B8E5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24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2C8DB66-F2A9-4159-63EE-41022CD794E5}"/>
                  </a:ext>
                </a:extLst>
              </p:cNvPr>
              <p:cNvSpPr txBox="1"/>
              <p:nvPr/>
            </p:nvSpPr>
            <p:spPr>
              <a:xfrm>
                <a:off x="838200" y="1479207"/>
                <a:ext cx="6094926" cy="45243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b="0" i="0" dirty="0">
                    <a:solidFill>
                      <a:srgbClr val="D1D2D3"/>
                    </a:solidFill>
                    <a:effectLst/>
                    <a:latin typeface="Slack-Lato"/>
                  </a:rPr>
                  <a:t>Analysis Selection in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D1D2D3"/>
                        </a:solidFill>
                        <a:effectLst/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solidFill>
                              <a:srgbClr val="D1D2D3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D1D2D3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m:rPr>
                        <m:sty m:val="p"/>
                      </m:rPr>
                      <a:rPr lang="en-US" b="0" i="0" dirty="0" smtClean="0">
                        <a:solidFill>
                          <a:srgbClr val="D1D2D3"/>
                        </a:solidFill>
                        <a:effectLst/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b="0" i="0" dirty="0">
                    <a:solidFill>
                      <a:srgbClr val="D1D2D3"/>
                    </a:solidFill>
                    <a:effectLst/>
                    <a:latin typeface="Slack-Lato"/>
                  </a:rPr>
                  <a:t>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b="0" i="0" dirty="0">
                    <a:solidFill>
                      <a:srgbClr val="D1D2D3"/>
                    </a:solidFill>
                    <a:effectLst/>
                    <a:latin typeface="Slack-Lato"/>
                  </a:rPr>
                  <a:t>Start with large </a:t>
                </a:r>
                <a:r>
                  <a:rPr lang="en-US" b="0" i="0" dirty="0" err="1">
                    <a:solidFill>
                      <a:srgbClr val="D1D2D3"/>
                    </a:solidFill>
                    <a:effectLst/>
                    <a:latin typeface="Slack-Lato"/>
                  </a:rPr>
                  <a:t>ntuple</a:t>
                </a:r>
                <a:r>
                  <a:rPr lang="en-US" b="0" i="0" dirty="0">
                    <a:solidFill>
                      <a:srgbClr val="D1D2D3"/>
                    </a:solidFill>
                    <a:effectLst/>
                    <a:latin typeface="Slack-Lato"/>
                  </a:rPr>
                  <a:t> using Panda and standard ATLAS tools, stored on Grid RSEs.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b="0" i="0" dirty="0">
                    <a:solidFill>
                      <a:srgbClr val="D1D2D3"/>
                    </a:solidFill>
                    <a:effectLst/>
                    <a:latin typeface="Slack-Lato"/>
                  </a:rPr>
                  <a:t>The prototyping of the analysis requires a small fraction of the original dataset (due to not using systematic branches)</a:t>
                </a:r>
                <a:endParaRPr lang="en-US" dirty="0">
                  <a:solidFill>
                    <a:srgbClr val="D1D2D3"/>
                  </a:solidFill>
                  <a:latin typeface="Slack-Lato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b="0" i="0" dirty="0">
                    <a:solidFill>
                      <a:srgbClr val="D1D2D3"/>
                    </a:solidFill>
                    <a:effectLst/>
                    <a:latin typeface="Slack-Lato"/>
                  </a:rPr>
                  <a:t>The final result has tuned signal regions etc.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b="0" i="0" dirty="0">
                    <a:solidFill>
                      <a:srgbClr val="D1D2D3"/>
                    </a:solidFill>
                    <a:effectLst/>
                    <a:latin typeface="Slack-Lato"/>
                  </a:rPr>
                  <a:t>Achieve a very large reduction of file size using ServiceX, such that we do not need to download the entire </a:t>
                </a:r>
                <a:r>
                  <a:rPr lang="en-US" b="0" i="0" dirty="0" err="1">
                    <a:solidFill>
                      <a:srgbClr val="D1D2D3"/>
                    </a:solidFill>
                    <a:effectLst/>
                    <a:latin typeface="Slack-Lato"/>
                  </a:rPr>
                  <a:t>ntuple</a:t>
                </a:r>
                <a:r>
                  <a:rPr lang="en-US" b="0" i="0" dirty="0">
                    <a:solidFill>
                      <a:srgbClr val="D1D2D3"/>
                    </a:solidFill>
                    <a:effectLst/>
                    <a:latin typeface="Slack-Lato"/>
                  </a:rPr>
                  <a:t> dataset.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b="0" i="0" dirty="0">
                    <a:solidFill>
                      <a:srgbClr val="D1D2D3"/>
                    </a:solidFill>
                    <a:effectLst/>
                    <a:latin typeface="Slack-Lato"/>
                  </a:rPr>
                  <a:t>Various People, small studies: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b="0" i="0" dirty="0">
                    <a:solidFill>
                      <a:srgbClr val="D1D2D3"/>
                    </a:solidFill>
                    <a:effectLst/>
                    <a:latin typeface="Slack-Lato"/>
                  </a:rPr>
                  <a:t>Small exploratory studies with Grid datasets where, again, we only want a few branches from PHYSLITE or some </a:t>
                </a:r>
                <a:r>
                  <a:rPr lang="en-US" b="0" i="0" dirty="0" err="1">
                    <a:solidFill>
                      <a:srgbClr val="D1D2D3"/>
                    </a:solidFill>
                    <a:effectLst/>
                    <a:latin typeface="Slack-Lato"/>
                  </a:rPr>
                  <a:t>ntuple</a:t>
                </a:r>
                <a:r>
                  <a:rPr lang="en-US" b="0" i="0" dirty="0">
                    <a:solidFill>
                      <a:srgbClr val="D1D2D3"/>
                    </a:solidFill>
                    <a:effectLst/>
                    <a:latin typeface="Slack-Lato"/>
                  </a:rPr>
                  <a:t>. We can prepare the skim for a standard ATLAS MC sample in minutes in the best case, generally less than an hour.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2C8DB66-F2A9-4159-63EE-41022CD794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479207"/>
                <a:ext cx="6094926" cy="4524315"/>
              </a:xfrm>
              <a:prstGeom prst="rect">
                <a:avLst/>
              </a:prstGeom>
              <a:blipFill>
                <a:blip r:embed="rId2"/>
                <a:stretch>
                  <a:fillRect l="-701" t="-809" r="-1602" b="-12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5F330F13-9817-10D5-E0C7-5B90EA090C67}"/>
              </a:ext>
            </a:extLst>
          </p:cNvPr>
          <p:cNvSpPr txBox="1"/>
          <p:nvPr/>
        </p:nvSpPr>
        <p:spPr>
          <a:xfrm>
            <a:off x="6986788" y="2303673"/>
            <a:ext cx="482152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D1D2D3"/>
                </a:solidFill>
                <a:effectLst/>
                <a:latin typeface="Slack-Lato"/>
              </a:rPr>
              <a:t>Access to certain ATLAS datasets with unusual data structures not handled by standard </a:t>
            </a:r>
            <a:r>
              <a:rPr lang="en-US" b="0" i="0" dirty="0" err="1">
                <a:solidFill>
                  <a:srgbClr val="D1D2D3"/>
                </a:solidFill>
                <a:effectLst/>
                <a:latin typeface="Slack-Lato"/>
              </a:rPr>
              <a:t>ntupling</a:t>
            </a:r>
            <a:r>
              <a:rPr lang="en-US" b="0" i="0" dirty="0">
                <a:solidFill>
                  <a:srgbClr val="D1D2D3"/>
                </a:solidFill>
                <a:effectLst/>
                <a:latin typeface="Slack-Lato"/>
              </a:rPr>
              <a:t> tools but handled by the </a:t>
            </a:r>
            <a:r>
              <a:rPr lang="en-US" b="0" i="0" dirty="0" err="1">
                <a:solidFill>
                  <a:srgbClr val="D1D2D3"/>
                </a:solidFill>
                <a:effectLst/>
                <a:latin typeface="Slack-Lato"/>
              </a:rPr>
              <a:t>FuncADL</a:t>
            </a:r>
            <a:r>
              <a:rPr lang="en-US" b="0" i="0" dirty="0">
                <a:solidFill>
                  <a:srgbClr val="D1D2D3"/>
                </a:solidFill>
                <a:effectLst/>
                <a:latin typeface="Slack-Lato"/>
              </a:rPr>
              <a:t> </a:t>
            </a:r>
            <a:r>
              <a:rPr lang="en-US" b="0" i="0" dirty="0" err="1">
                <a:solidFill>
                  <a:srgbClr val="D1D2D3"/>
                </a:solidFill>
                <a:effectLst/>
                <a:latin typeface="Slack-Lato"/>
              </a:rPr>
              <a:t>xAOD</a:t>
            </a:r>
            <a:r>
              <a:rPr lang="en-US" b="0" i="0" dirty="0">
                <a:solidFill>
                  <a:srgbClr val="D1D2D3"/>
                </a:solidFill>
                <a:effectLst/>
                <a:latin typeface="Slack-Lato"/>
              </a:rPr>
              <a:t> backend.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D1D2D3"/>
                </a:solidFill>
                <a:latin typeface="Slack-Lato"/>
              </a:rPr>
              <a:t>Also aware of people setting up to use it to study compression settings for analysis!</a:t>
            </a:r>
            <a:endParaRPr lang="en-US" b="0" i="0" dirty="0">
              <a:solidFill>
                <a:srgbClr val="D1D2D3"/>
              </a:solidFill>
              <a:effectLst/>
              <a:latin typeface="Slack-Lato"/>
            </a:endParaRPr>
          </a:p>
        </p:txBody>
      </p:sp>
    </p:spTree>
    <p:extLst>
      <p:ext uri="{BB962C8B-B14F-4D97-AF65-F5344CB8AC3E}">
        <p14:creationId xmlns:p14="http://schemas.microsoft.com/office/powerpoint/2010/main" val="33302572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4CE0BEE-2FAD-F09D-C953-23D45FDF6D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4102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1B4200B-1327-5FD8-2D93-26B134922C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0" b="13960"/>
          <a:stretch/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0F261B7-C19A-E41B-9D5F-BE53E6D4F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Wrap 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619D0C-7894-6D79-3798-0F1FB06101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4159404"/>
            <a:ext cx="9144000" cy="1098395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4638DC-E29C-75E6-7BBD-C1A77A8DB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r>
              <a:rPr lang="en-US" kern="12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G. Watts for the ServiceX Team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CFB5C5-0CC3-9361-DA5E-F2CB8EE99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fld id="{24C40D8B-A9C1-491B-94EE-1F9185B9EC39}" type="slidenum">
              <a:rPr lang="en-US">
                <a:solidFill>
                  <a:srgbClr val="FFFFFF"/>
                </a:solidFill>
                <a:latin typeface="Calibri" panose="020F0502020204030204"/>
              </a:rPr>
              <a:pPr defTabSz="914400">
                <a:spcAft>
                  <a:spcPts val="600"/>
                </a:spcAft>
                <a:defRPr/>
              </a:pPr>
              <a:t>25</a:t>
            </a:fld>
            <a:endParaRPr lang="en-US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260812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E2DAAF4-2F2A-D0F0-C129-44354C526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F56DF-D9B1-6BDA-C53F-E1794C47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Scalability</a:t>
            </a:r>
          </a:p>
          <a:p>
            <a:pPr lvl="1"/>
            <a:r>
              <a:rPr lang="en-US" sz="2000" dirty="0"/>
              <a:t>Uses k8s resources efficiently</a:t>
            </a:r>
          </a:p>
          <a:p>
            <a:r>
              <a:rPr lang="en-US" sz="2400" dirty="0"/>
              <a:t>Used by a small number of analyses and experiments</a:t>
            </a:r>
          </a:p>
          <a:p>
            <a:pPr lvl="1"/>
            <a:r>
              <a:rPr lang="en-US" sz="2000" dirty="0"/>
              <a:t>Working hard with new users</a:t>
            </a:r>
          </a:p>
          <a:p>
            <a:pPr lvl="1"/>
            <a:r>
              <a:rPr lang="en-US" sz="2000" dirty="0"/>
              <a:t>And improving our documentation</a:t>
            </a:r>
          </a:p>
          <a:p>
            <a:r>
              <a:rPr lang="en-US" sz="2400" dirty="0"/>
              <a:t>Use cases are now driving new features</a:t>
            </a:r>
          </a:p>
          <a:p>
            <a:r>
              <a:rPr lang="en-US" sz="2400" dirty="0"/>
              <a:t>The core of the system is stable</a:t>
            </a:r>
          </a:p>
          <a:p>
            <a:pPr lvl="1"/>
            <a:r>
              <a:rPr lang="en-US" sz="2000" dirty="0"/>
              <a:t>Concentrating development on things like new transformers</a:t>
            </a:r>
          </a:p>
          <a:p>
            <a:pPr lvl="1"/>
            <a:r>
              <a:rPr lang="en-US" sz="2000" dirty="0"/>
              <a:t>Supporting new use cases</a:t>
            </a:r>
          </a:p>
          <a:p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F0409-41E5-4067-42D1-FDA7F00A3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0C9B28-B122-17CF-1150-F4B4D129A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26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8A87F21-15B9-DA5F-1D9E-08F38DAF3B3D}"/>
              </a:ext>
            </a:extLst>
          </p:cNvPr>
          <p:cNvSpPr txBox="1">
            <a:spLocks noGrp="1"/>
          </p:cNvSpPr>
          <p:nvPr>
            <p:ph sz="half" idx="1"/>
          </p:nvPr>
        </p:nvSpPr>
        <p:spPr>
          <a:xfrm>
            <a:off x="838200" y="1825625"/>
            <a:ext cx="5181601" cy="4272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Roadmap</a:t>
            </a:r>
          </a:p>
          <a:p>
            <a:pPr lvl="1"/>
            <a:r>
              <a:rPr lang="en-US" sz="2000" dirty="0"/>
              <a:t>Publicly published on </a:t>
            </a:r>
            <a:r>
              <a:rPr lang="en-US" sz="2000" dirty="0">
                <a:hlinkClick r:id="rId2"/>
              </a:rPr>
              <a:t>github</a:t>
            </a:r>
            <a:endParaRPr lang="en-US" sz="2000" dirty="0"/>
          </a:p>
          <a:p>
            <a:pPr lvl="1"/>
            <a:r>
              <a:rPr lang="en-US" sz="2000" dirty="0"/>
              <a:t>But better idea by joining the #servicex channel in the </a:t>
            </a:r>
            <a:r>
              <a:rPr lang="en-US" sz="2000" dirty="0" err="1"/>
              <a:t>iris-hep</a:t>
            </a:r>
            <a:r>
              <a:rPr lang="en-US" sz="2000" dirty="0"/>
              <a:t> slack.</a:t>
            </a:r>
          </a:p>
          <a:p>
            <a:pPr lvl="1"/>
            <a:r>
              <a:rPr lang="en-US" sz="2000" dirty="0"/>
              <a:t>And the ServiceX 2-week meeting</a:t>
            </a:r>
          </a:p>
          <a:p>
            <a:r>
              <a:rPr lang="en-US" sz="2400" dirty="0"/>
              <a:t>Huge amount of work on usability, scalability, and robustness after the 200 </a:t>
            </a:r>
            <a:r>
              <a:rPr lang="en-US" sz="2400" dirty="0" err="1"/>
              <a:t>gpbs</a:t>
            </a:r>
            <a:r>
              <a:rPr lang="en-US" sz="2400" dirty="0"/>
              <a:t> test</a:t>
            </a:r>
          </a:p>
          <a:p>
            <a:pPr lvl="1"/>
            <a:r>
              <a:rPr lang="en-US" sz="2000" dirty="0"/>
              <a:t>Looking forward to the next edition!</a:t>
            </a:r>
          </a:p>
          <a:p>
            <a:pPr lvl="1"/>
            <a:r>
              <a:rPr lang="en-US" sz="2000" dirty="0"/>
              <a:t>Current tests show system is quite robust</a:t>
            </a:r>
          </a:p>
          <a:p>
            <a:r>
              <a:rPr lang="en-US" sz="2400" dirty="0">
                <a:hlinkClick r:id="rId3"/>
              </a:rPr>
              <a:t>Usage Documentation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697316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A room with several machines&#10;&#10;AI-generated content may be incorrect.">
            <a:extLst>
              <a:ext uri="{FF2B5EF4-FFF2-40B4-BE49-F238E27FC236}">
                <a16:creationId xmlns:a16="http://schemas.microsoft.com/office/drawing/2014/main" id="{96919B45-9EA9-87A4-064B-75FFCA814F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01" b="5899"/>
          <a:stretch/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5C23D24-693B-9D45-2792-24CF29746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Backup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74949BC-EF22-AB99-84CF-E98E41A97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4159404"/>
            <a:ext cx="9144000" cy="1098395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0F665D-80FC-04D2-1FC9-1E6A65BA8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r>
              <a:rPr lang="en-US" kern="12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G. Watts for the ServiceX Team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173A87-F436-2D0A-4E02-618199604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fld id="{24C40D8B-A9C1-491B-94EE-1F9185B9EC39}" type="slidenum">
              <a:rPr lang="en-US">
                <a:solidFill>
                  <a:srgbClr val="FFFFFF"/>
                </a:solidFill>
                <a:latin typeface="Calibri" panose="020F0502020204030204"/>
              </a:rPr>
              <a:pPr defTabSz="914400">
                <a:spcAft>
                  <a:spcPts val="600"/>
                </a:spcAft>
                <a:defRPr/>
              </a:pPr>
              <a:t>27</a:t>
            </a:fld>
            <a:endParaRPr lang="en-US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776283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13C53-A696-0DB6-BB79-A8CE13844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 Matrix…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7272B2-A430-4B55-AF9B-D2F2A26AC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54E568-8849-FAD9-F5E9-296155516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28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190AEE-A120-8C2B-3B43-D0EA31655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889" y="2465964"/>
            <a:ext cx="8040222" cy="31151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4B3EF6-3F2F-9976-AD4D-943DB208407A}"/>
              </a:ext>
            </a:extLst>
          </p:cNvPr>
          <p:cNvSpPr txBox="1"/>
          <p:nvPr/>
        </p:nvSpPr>
        <p:spPr>
          <a:xfrm>
            <a:off x="3388178" y="1690688"/>
            <a:ext cx="58566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We’d love input to be agnostic of processing query</a:t>
            </a:r>
          </a:p>
          <a:p>
            <a:r>
              <a:rPr lang="en-US" dirty="0"/>
              <a:t>	But inputs are tied to specific software frameworks…</a:t>
            </a:r>
          </a:p>
        </p:txBody>
      </p:sp>
    </p:spTree>
    <p:extLst>
      <p:ext uri="{BB962C8B-B14F-4D97-AF65-F5344CB8AC3E}">
        <p14:creationId xmlns:p14="http://schemas.microsoft.com/office/powerpoint/2010/main" val="18685494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30E338-3750-731C-FAAE-1DC4945903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72629F6-D810-D9C7-DAA8-7FE8AFC78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Its Place In Analysis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8AA9316-D1C6-7ADE-1809-8FB28EF74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A2B9C6-D979-2AD7-7B44-D8EF74424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29</a:t>
            </a:fld>
            <a:endParaRPr lang="en-US"/>
          </a:p>
        </p:txBody>
      </p:sp>
      <p:pic>
        <p:nvPicPr>
          <p:cNvPr id="1026" name="Picture 2" descr="A schema of ATLAS derivation production and subsequent analysis ...">
            <a:extLst>
              <a:ext uri="{FF2B5EF4-FFF2-40B4-BE49-F238E27FC236}">
                <a16:creationId xmlns:a16="http://schemas.microsoft.com/office/drawing/2014/main" id="{5FFF782E-7277-60B0-F6CD-DAC67FD21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544" y="1690688"/>
            <a:ext cx="10404256" cy="4051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963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1A9828-D5AB-01D9-72CB-3BBE928AE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C61F17-ABB4-9672-693E-56F9E90DD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549515-EEBE-77BC-50B1-D0E372E63034}"/>
              </a:ext>
            </a:extLst>
          </p:cNvPr>
          <p:cNvSpPr txBox="1"/>
          <p:nvPr/>
        </p:nvSpPr>
        <p:spPr>
          <a:xfrm>
            <a:off x="2449010" y="846083"/>
            <a:ext cx="72939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Bahnschrift Condensed" panose="020B0502040204020203" pitchFamily="34" charset="0"/>
              </a:rPr>
              <a:t>ServiceX: </a:t>
            </a:r>
            <a:r>
              <a:rPr lang="en-US" sz="3200" dirty="0">
                <a:solidFill>
                  <a:schemeClr val="accent6"/>
                </a:solidFill>
                <a:latin typeface="Bahnschrift Condensed" panose="020B0502040204020203" pitchFamily="34" charset="0"/>
              </a:rPr>
              <a:t>Data Delivery </a:t>
            </a:r>
            <a:r>
              <a:rPr lang="en-US" sz="3200" dirty="0">
                <a:latin typeface="Bahnschrift Condensed" panose="020B0502040204020203" pitchFamily="34" charset="0"/>
              </a:rPr>
              <a:t>for HL-LHC Analysis </a:t>
            </a:r>
            <a:r>
              <a:rPr lang="en-US" sz="3200" dirty="0">
                <a:solidFill>
                  <a:schemeClr val="accent6"/>
                </a:solidFill>
                <a:latin typeface="Bahnschrift Condensed" panose="020B0502040204020203" pitchFamily="34" charset="0"/>
              </a:rPr>
              <a:t>At Scale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E1357F-E8A6-A5CC-B4D6-7A5BE92581F6}"/>
              </a:ext>
            </a:extLst>
          </p:cNvPr>
          <p:cNvSpPr txBox="1"/>
          <p:nvPr/>
        </p:nvSpPr>
        <p:spPr>
          <a:xfrm>
            <a:off x="4147774" y="2828835"/>
            <a:ext cx="38964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On Demand</a:t>
            </a:r>
          </a:p>
          <a:p>
            <a:pPr algn="ctr"/>
            <a:r>
              <a:rPr lang="en-US" sz="2400" dirty="0"/>
              <a:t>Experiment Agnostic Design</a:t>
            </a:r>
          </a:p>
          <a:p>
            <a:pPr algn="ctr"/>
            <a:r>
              <a:rPr lang="en-US" sz="2400" dirty="0"/>
              <a:t>Accessible Anywhere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C511E0-1D02-ADBC-3089-D4257DCEBCA9}"/>
              </a:ext>
            </a:extLst>
          </p:cNvPr>
          <p:cNvSpPr txBox="1"/>
          <p:nvPr/>
        </p:nvSpPr>
        <p:spPr>
          <a:xfrm>
            <a:off x="4870376" y="5720316"/>
            <a:ext cx="2451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“Faster time to insight”</a:t>
            </a:r>
          </a:p>
        </p:txBody>
      </p:sp>
    </p:spTree>
    <p:extLst>
      <p:ext uri="{BB962C8B-B14F-4D97-AF65-F5344CB8AC3E}">
        <p14:creationId xmlns:p14="http://schemas.microsoft.com/office/powerpoint/2010/main" val="38388182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0EF88E-FE4D-8812-8B9A-75A872344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549C5B7-EB5B-ED8B-8816-E185D4A33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Facilities &amp; Computing in HEP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BF5C5C9-2493-21EE-1D3A-1CB0A63A6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Watts for the ServiceX Team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05C32C-A69D-3BD6-EBF4-4EDD67558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30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FE37B9-9461-A3B9-BA20-3497DC8C1DA4}"/>
              </a:ext>
            </a:extLst>
          </p:cNvPr>
          <p:cNvSpPr txBox="1"/>
          <p:nvPr/>
        </p:nvSpPr>
        <p:spPr>
          <a:xfrm>
            <a:off x="6155871" y="2016579"/>
            <a:ext cx="545374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Designed as a service that can be made available in a AF or standalone.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Kubernetes based, helm chart published, site-personalization via </a:t>
            </a:r>
            <a:r>
              <a:rPr lang="en-US" dirty="0" err="1"/>
              <a:t>values.yaml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Enhances an AF with temporary high speed parallel storage for skimmed data 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“manages file delivery, processing (transformation), and output dataset” is a lot like the GRID’s mission!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But this is built for small fast transformations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Compute heavy workloads are not efficient use of ServiceX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This is </a:t>
            </a:r>
            <a:r>
              <a:rPr lang="en-US" i="1" dirty="0"/>
              <a:t>not </a:t>
            </a:r>
            <a:r>
              <a:rPr lang="en-US" dirty="0"/>
              <a:t>a GRID replacement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But it does depend on the GRID for data delivery!!</a:t>
            </a:r>
          </a:p>
        </p:txBody>
      </p:sp>
      <p:pic>
        <p:nvPicPr>
          <p:cNvPr id="2052" name="Picture 4" descr="[2312.11485] Coffea-Casa: Building composable analysis facilities for ...">
            <a:extLst>
              <a:ext uri="{FF2B5EF4-FFF2-40B4-BE49-F238E27FC236}">
                <a16:creationId xmlns:a16="http://schemas.microsoft.com/office/drawing/2014/main" id="{7C4ABF96-CC63-93C8-783C-7309D2D5E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72" y="2171109"/>
            <a:ext cx="5155660" cy="2881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976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5835F8-F199-8761-D19C-D722ECE6CA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9A3F0A-4C60-3635-0BFC-872AB2C08108}"/>
              </a:ext>
            </a:extLst>
          </p:cNvPr>
          <p:cNvGrpSpPr/>
          <p:nvPr/>
        </p:nvGrpSpPr>
        <p:grpSpPr>
          <a:xfrm>
            <a:off x="6269652" y="1441677"/>
            <a:ext cx="5415146" cy="4832350"/>
            <a:chOff x="6269652" y="1441677"/>
            <a:chExt cx="5415146" cy="483235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D53EA24-1F4C-B219-9748-67F43E959F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69652" y="1441677"/>
              <a:ext cx="5415146" cy="4832350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E6DD512-A427-0C53-E600-5BCF4C55F0F4}"/>
                </a:ext>
              </a:extLst>
            </p:cNvPr>
            <p:cNvSpPr/>
            <p:nvPr/>
          </p:nvSpPr>
          <p:spPr>
            <a:xfrm>
              <a:off x="9321800" y="2832327"/>
              <a:ext cx="469900" cy="45720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9367C96-B1E3-66CE-718A-993F0ACD0058}"/>
                </a:ext>
              </a:extLst>
            </p:cNvPr>
            <p:cNvSpPr/>
            <p:nvPr/>
          </p:nvSpPr>
          <p:spPr>
            <a:xfrm>
              <a:off x="8983575" y="4137479"/>
              <a:ext cx="469900" cy="45720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520AFAA-55B9-854A-3AEB-B95F89C77C66}"/>
                </a:ext>
              </a:extLst>
            </p:cNvPr>
            <p:cNvSpPr/>
            <p:nvPr/>
          </p:nvSpPr>
          <p:spPr>
            <a:xfrm>
              <a:off x="7772400" y="1575707"/>
              <a:ext cx="469900" cy="45720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6AA4DC1-1848-AE0E-CFB2-620A673CB715}"/>
                </a:ext>
              </a:extLst>
            </p:cNvPr>
            <p:cNvSpPr/>
            <p:nvPr/>
          </p:nvSpPr>
          <p:spPr>
            <a:xfrm>
              <a:off x="8851900" y="2310040"/>
              <a:ext cx="469900" cy="45720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4E235892-174B-8B8D-C4C2-B7A67A209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a Transformation Request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3E98C2-D846-52D4-21B3-70A7BB26A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392C15-F9D3-9C79-47DC-C23CB2FE6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31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77C443-B012-6FE9-6578-C6C0D8B562F7}"/>
              </a:ext>
            </a:extLst>
          </p:cNvPr>
          <p:cNvSpPr txBox="1"/>
          <p:nvPr/>
        </p:nvSpPr>
        <p:spPr>
          <a:xfrm>
            <a:off x="838200" y="3013501"/>
            <a:ext cx="523617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The Input Data</a:t>
            </a:r>
          </a:p>
          <a:p>
            <a:pPr marL="342900" indent="-342900">
              <a:buAutoNum type="arabicPeriod"/>
            </a:pPr>
            <a:r>
              <a:rPr lang="en-US" sz="2400" dirty="0"/>
              <a:t>The transformation to apply</a:t>
            </a:r>
          </a:p>
          <a:p>
            <a:pPr marL="342900" indent="-342900">
              <a:buAutoNum type="arabicPeriod"/>
            </a:pPr>
            <a:r>
              <a:rPr lang="en-US" sz="2400" dirty="0"/>
              <a:t>The Output Format</a:t>
            </a:r>
          </a:p>
          <a:p>
            <a:pPr marL="342900" indent="-342900">
              <a:buAutoNum type="arabicPeriod"/>
            </a:pPr>
            <a:r>
              <a:rPr lang="en-US" sz="2400" dirty="0"/>
              <a:t>How the transformation is specified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943183-FB7F-8BE7-35CA-D35EF5255AAC}"/>
              </a:ext>
            </a:extLst>
          </p:cNvPr>
          <p:cNvSpPr txBox="1"/>
          <p:nvPr/>
        </p:nvSpPr>
        <p:spPr>
          <a:xfrm>
            <a:off x="7287349" y="3889206"/>
            <a:ext cx="4170501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Rucio dataset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</a:t>
            </a:r>
            <a:r>
              <a:rPr lang="en-US" dirty="0" err="1"/>
              <a:t>xrootd</a:t>
            </a:r>
            <a:r>
              <a:rPr lang="en-US" dirty="0"/>
              <a:t> directory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list of http or </a:t>
            </a:r>
            <a:r>
              <a:rPr lang="en-US" dirty="0" err="1"/>
              <a:t>xrootd</a:t>
            </a:r>
            <a:r>
              <a:rPr lang="en-US" dirty="0"/>
              <a:t> accessible files</a:t>
            </a: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F5EA9258-78A0-EDA2-DDBA-B63401A83D56}"/>
              </a:ext>
            </a:extLst>
          </p:cNvPr>
          <p:cNvCxnSpPr>
            <a:cxnSpLocks/>
            <a:endCxn id="2" idx="1"/>
          </p:cNvCxnSpPr>
          <p:nvPr/>
        </p:nvCxnSpPr>
        <p:spPr>
          <a:xfrm>
            <a:off x="3276600" y="3289527"/>
            <a:ext cx="4010749" cy="1061344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30611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C6E725-D45B-7F99-9919-268F020A01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701820-F761-1071-F9CE-9CB8BF5F0F27}"/>
              </a:ext>
            </a:extLst>
          </p:cNvPr>
          <p:cNvGrpSpPr/>
          <p:nvPr/>
        </p:nvGrpSpPr>
        <p:grpSpPr>
          <a:xfrm>
            <a:off x="6269652" y="1441677"/>
            <a:ext cx="5415146" cy="4832350"/>
            <a:chOff x="6269652" y="1441677"/>
            <a:chExt cx="5415146" cy="483235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510C445-F78A-1FCE-C6FD-D678FB1418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69652" y="1441677"/>
              <a:ext cx="5415146" cy="4832350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0A262B1-6C88-E780-981D-CBAA9E6A2831}"/>
                </a:ext>
              </a:extLst>
            </p:cNvPr>
            <p:cNvSpPr/>
            <p:nvPr/>
          </p:nvSpPr>
          <p:spPr>
            <a:xfrm>
              <a:off x="9321800" y="2832327"/>
              <a:ext cx="469900" cy="45720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753BD0-3CC5-742B-BF50-0AE19183D146}"/>
                </a:ext>
              </a:extLst>
            </p:cNvPr>
            <p:cNvSpPr/>
            <p:nvPr/>
          </p:nvSpPr>
          <p:spPr>
            <a:xfrm>
              <a:off x="8983575" y="4137479"/>
              <a:ext cx="469900" cy="45720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8B89AA7-EEB0-5D0E-C05C-747DB62CABB7}"/>
                </a:ext>
              </a:extLst>
            </p:cNvPr>
            <p:cNvSpPr/>
            <p:nvPr/>
          </p:nvSpPr>
          <p:spPr>
            <a:xfrm>
              <a:off x="7772400" y="1575707"/>
              <a:ext cx="469900" cy="45720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0ECF0CA-40BA-67BA-9E41-1649E1C9ACF4}"/>
                </a:ext>
              </a:extLst>
            </p:cNvPr>
            <p:cNvSpPr/>
            <p:nvPr/>
          </p:nvSpPr>
          <p:spPr>
            <a:xfrm>
              <a:off x="8851900" y="2310040"/>
              <a:ext cx="469900" cy="45720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219F8303-89CE-7E73-EB06-17A3200F1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a Transformation Request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6B2B71-5592-5622-181C-3EDA11AAD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DF2A0D-6335-A619-7802-F8C0C0946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32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B2936D-6E0F-2D35-054B-1E6C2CA0CD7F}"/>
              </a:ext>
            </a:extLst>
          </p:cNvPr>
          <p:cNvSpPr txBox="1"/>
          <p:nvPr/>
        </p:nvSpPr>
        <p:spPr>
          <a:xfrm>
            <a:off x="838200" y="3013501"/>
            <a:ext cx="523617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The Input Data</a:t>
            </a:r>
          </a:p>
          <a:p>
            <a:pPr marL="342900" indent="-342900">
              <a:buAutoNum type="arabicPeriod"/>
            </a:pPr>
            <a:r>
              <a:rPr lang="en-US" sz="2400" dirty="0"/>
              <a:t>The transformation to apply</a:t>
            </a:r>
          </a:p>
          <a:p>
            <a:pPr marL="342900" indent="-342900">
              <a:buAutoNum type="arabicPeriod"/>
            </a:pPr>
            <a:r>
              <a:rPr lang="en-US" sz="2400" dirty="0"/>
              <a:t>The Output Format</a:t>
            </a:r>
          </a:p>
          <a:p>
            <a:pPr marL="342900" indent="-342900">
              <a:buAutoNum type="arabicPeriod"/>
            </a:pPr>
            <a:r>
              <a:rPr lang="en-US" sz="2400" dirty="0"/>
              <a:t>How the transformation is specified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B60A481-7737-D475-7D73-EDB286FF9826}"/>
              </a:ext>
            </a:extLst>
          </p:cNvPr>
          <p:cNvSpPr txBox="1"/>
          <p:nvPr/>
        </p:nvSpPr>
        <p:spPr>
          <a:xfrm>
            <a:off x="7021202" y="5282293"/>
            <a:ext cx="4601196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 </a:t>
            </a:r>
            <a:r>
              <a:rPr lang="en-US" dirty="0" err="1"/>
              <a:t>awkard</a:t>
            </a:r>
            <a:r>
              <a:rPr lang="en-US" dirty="0"/>
              <a:t> array expression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SQL-like selection expression (</a:t>
            </a:r>
            <a:r>
              <a:rPr lang="en-US" dirty="0" err="1"/>
              <a:t>func-adl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raw Python expression</a:t>
            </a: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33D626D4-AA14-1098-B6F4-5643F6BD3EAE}"/>
              </a:ext>
            </a:extLst>
          </p:cNvPr>
          <p:cNvCxnSpPr>
            <a:cxnSpLocks/>
            <a:endCxn id="2" idx="1"/>
          </p:cNvCxnSpPr>
          <p:nvPr/>
        </p:nvCxnSpPr>
        <p:spPr>
          <a:xfrm rot="16200000" flipH="1">
            <a:off x="4990941" y="3713697"/>
            <a:ext cx="2062170" cy="1998352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78147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90CA48-34F7-DB57-7307-0EC008B9B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DCC6D05-C85D-B169-018E-70ECFC64D378}"/>
              </a:ext>
            </a:extLst>
          </p:cNvPr>
          <p:cNvGrpSpPr/>
          <p:nvPr/>
        </p:nvGrpSpPr>
        <p:grpSpPr>
          <a:xfrm>
            <a:off x="6269652" y="1441677"/>
            <a:ext cx="5415146" cy="4832350"/>
            <a:chOff x="6269652" y="1441677"/>
            <a:chExt cx="5415146" cy="483235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EE22AFD-AE8A-D1A1-158E-136732B12A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69652" y="1441677"/>
              <a:ext cx="5415146" cy="4832350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FE820EE-88BE-FB78-EE8F-659BB5C887DE}"/>
                </a:ext>
              </a:extLst>
            </p:cNvPr>
            <p:cNvSpPr/>
            <p:nvPr/>
          </p:nvSpPr>
          <p:spPr>
            <a:xfrm>
              <a:off x="9321800" y="2832327"/>
              <a:ext cx="469900" cy="45720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E8AB506-C4A5-1B3D-5720-168A296B204A}"/>
                </a:ext>
              </a:extLst>
            </p:cNvPr>
            <p:cNvSpPr/>
            <p:nvPr/>
          </p:nvSpPr>
          <p:spPr>
            <a:xfrm>
              <a:off x="8983575" y="4137479"/>
              <a:ext cx="469900" cy="45720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B8BD5DB-1382-FE3F-7544-5714014E64EE}"/>
                </a:ext>
              </a:extLst>
            </p:cNvPr>
            <p:cNvSpPr/>
            <p:nvPr/>
          </p:nvSpPr>
          <p:spPr>
            <a:xfrm>
              <a:off x="7772400" y="1575707"/>
              <a:ext cx="469900" cy="45720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48593B7-91B5-2A58-D072-A138E0990721}"/>
                </a:ext>
              </a:extLst>
            </p:cNvPr>
            <p:cNvSpPr/>
            <p:nvPr/>
          </p:nvSpPr>
          <p:spPr>
            <a:xfrm>
              <a:off x="8851900" y="2310040"/>
              <a:ext cx="469900" cy="45720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126CD3BD-F0DC-E0C1-F213-CD859C522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a Transformation Request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663033-1C25-D9B4-D670-6B4DD03CF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F9ED69-528B-5D07-9ED9-019FAE12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33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D4B2E8-E35B-7E59-AB48-89E179377CF2}"/>
              </a:ext>
            </a:extLst>
          </p:cNvPr>
          <p:cNvSpPr txBox="1"/>
          <p:nvPr/>
        </p:nvSpPr>
        <p:spPr>
          <a:xfrm>
            <a:off x="838200" y="3013501"/>
            <a:ext cx="523617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The Input Data</a:t>
            </a:r>
          </a:p>
          <a:p>
            <a:pPr marL="342900" indent="-342900">
              <a:buAutoNum type="arabicPeriod"/>
            </a:pPr>
            <a:r>
              <a:rPr lang="en-US" sz="2400" dirty="0"/>
              <a:t>The transformation to apply</a:t>
            </a:r>
          </a:p>
          <a:p>
            <a:pPr marL="342900" indent="-342900">
              <a:buAutoNum type="arabicPeriod"/>
            </a:pPr>
            <a:r>
              <a:rPr lang="en-US" sz="2400" dirty="0"/>
              <a:t>The Output Format</a:t>
            </a:r>
          </a:p>
          <a:p>
            <a:pPr marL="342900" indent="-342900">
              <a:buAutoNum type="arabicPeriod"/>
            </a:pPr>
            <a:r>
              <a:rPr lang="en-US" sz="2400" dirty="0"/>
              <a:t>How the transformation is specified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DF0D04-7A0F-ACC0-4310-5457E3EE2166}"/>
              </a:ext>
            </a:extLst>
          </p:cNvPr>
          <p:cNvSpPr txBox="1"/>
          <p:nvPr/>
        </p:nvSpPr>
        <p:spPr>
          <a:xfrm>
            <a:off x="6409264" y="2367170"/>
            <a:ext cx="237417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TTree in a ROOT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Parquet</a:t>
            </a: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A9AE5CF0-EE8A-3103-30A6-BF6D60B1B8D9}"/>
              </a:ext>
            </a:extLst>
          </p:cNvPr>
          <p:cNvCxnSpPr>
            <a:cxnSpLocks/>
            <a:endCxn id="2" idx="1"/>
          </p:cNvCxnSpPr>
          <p:nvPr/>
        </p:nvCxnSpPr>
        <p:spPr>
          <a:xfrm flipV="1">
            <a:off x="3886200" y="2690336"/>
            <a:ext cx="2523064" cy="1310164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50028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4B7425-73B9-C585-C07E-D59B9B5FA5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3B928C3-CECA-D59F-0F4E-FD217BF11B52}"/>
              </a:ext>
            </a:extLst>
          </p:cNvPr>
          <p:cNvGrpSpPr/>
          <p:nvPr/>
        </p:nvGrpSpPr>
        <p:grpSpPr>
          <a:xfrm>
            <a:off x="6269652" y="1441677"/>
            <a:ext cx="5415146" cy="4832350"/>
            <a:chOff x="6269652" y="1441677"/>
            <a:chExt cx="5415146" cy="483235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BFF3919-35F8-4B14-7BCC-28FFF70274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69652" y="1441677"/>
              <a:ext cx="5415146" cy="4832350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D1674C3-DE3D-BF3C-5A2E-7704258FC574}"/>
                </a:ext>
              </a:extLst>
            </p:cNvPr>
            <p:cNvSpPr/>
            <p:nvPr/>
          </p:nvSpPr>
          <p:spPr>
            <a:xfrm>
              <a:off x="9321800" y="2832327"/>
              <a:ext cx="469900" cy="45720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DA5B754-E1FA-6C5D-A55A-64A460C6C96C}"/>
                </a:ext>
              </a:extLst>
            </p:cNvPr>
            <p:cNvSpPr/>
            <p:nvPr/>
          </p:nvSpPr>
          <p:spPr>
            <a:xfrm>
              <a:off x="8983575" y="4137479"/>
              <a:ext cx="469900" cy="45720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D5D2E39-305C-9D49-3286-DAD3AA82CBEF}"/>
                </a:ext>
              </a:extLst>
            </p:cNvPr>
            <p:cNvSpPr/>
            <p:nvPr/>
          </p:nvSpPr>
          <p:spPr>
            <a:xfrm>
              <a:off x="7772400" y="1575707"/>
              <a:ext cx="469900" cy="45720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4702463-749B-98FF-9A54-18423984A7CD}"/>
                </a:ext>
              </a:extLst>
            </p:cNvPr>
            <p:cNvSpPr/>
            <p:nvPr/>
          </p:nvSpPr>
          <p:spPr>
            <a:xfrm>
              <a:off x="8851900" y="2310040"/>
              <a:ext cx="469900" cy="45720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1DD224B8-5855-5771-9859-BF05B2539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a Transformation Request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575C1C-4AD4-504A-A522-3298AB729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B39FC6-B2D2-F2AE-7FE8-92A390F3E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34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4A8C0E-477D-8EBD-ADC1-B31E074FD922}"/>
              </a:ext>
            </a:extLst>
          </p:cNvPr>
          <p:cNvSpPr txBox="1"/>
          <p:nvPr/>
        </p:nvSpPr>
        <p:spPr>
          <a:xfrm>
            <a:off x="838200" y="3013501"/>
            <a:ext cx="523617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The Input Data</a:t>
            </a:r>
          </a:p>
          <a:p>
            <a:pPr marL="342900" indent="-342900">
              <a:buAutoNum type="arabicPeriod"/>
            </a:pPr>
            <a:r>
              <a:rPr lang="en-US" sz="2400" dirty="0"/>
              <a:t>The transformation to apply</a:t>
            </a:r>
          </a:p>
          <a:p>
            <a:pPr marL="342900" indent="-342900">
              <a:buAutoNum type="arabicPeriod"/>
            </a:pPr>
            <a:r>
              <a:rPr lang="en-US" sz="2400" dirty="0"/>
              <a:t>The Output Format</a:t>
            </a:r>
          </a:p>
          <a:p>
            <a:pPr marL="342900" indent="-342900">
              <a:buAutoNum type="arabicPeriod"/>
            </a:pPr>
            <a:r>
              <a:rPr lang="en-US" sz="2400" dirty="0"/>
              <a:t>How the transformation is specified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21B75B-4841-FF72-6BC7-8DD4E7583CA5}"/>
              </a:ext>
            </a:extLst>
          </p:cNvPr>
          <p:cNvSpPr txBox="1"/>
          <p:nvPr/>
        </p:nvSpPr>
        <p:spPr>
          <a:xfrm>
            <a:off x="7894967" y="5132053"/>
            <a:ext cx="2853666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 a python </a:t>
            </a:r>
            <a:r>
              <a:rPr lang="en-US" dirty="0" err="1"/>
              <a:t>dict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 typed python objects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 a YAML file</a:t>
            </a: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11C679A8-F140-61A6-63E4-A009B3C615C3}"/>
              </a:ext>
            </a:extLst>
          </p:cNvPr>
          <p:cNvCxnSpPr>
            <a:cxnSpLocks/>
            <a:endCxn id="2" idx="1"/>
          </p:cNvCxnSpPr>
          <p:nvPr/>
        </p:nvCxnSpPr>
        <p:spPr>
          <a:xfrm>
            <a:off x="6074377" y="4343400"/>
            <a:ext cx="1820590" cy="1250318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8409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845F7-BE5D-8DC2-CA74-E2CA8BE07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First… Don’t forget your access token!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3E3DFB-E0F1-E874-039B-E83575CDF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18592A-7400-C52E-449E-CA6CCD724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35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756944-75E1-1A5B-D869-6E055EDCB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5" y="1718795"/>
            <a:ext cx="10191750" cy="342040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B8A015DD-DCDC-514E-00B2-24D6D459C99A}"/>
              </a:ext>
            </a:extLst>
          </p:cNvPr>
          <p:cNvSpPr/>
          <p:nvPr/>
        </p:nvSpPr>
        <p:spPr>
          <a:xfrm>
            <a:off x="9610272" y="4020697"/>
            <a:ext cx="1387928" cy="1118507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C45C3C-937C-66A1-E6CA-1A0F320B20C9}"/>
              </a:ext>
            </a:extLst>
          </p:cNvPr>
          <p:cNvSpPr txBox="1"/>
          <p:nvPr/>
        </p:nvSpPr>
        <p:spPr>
          <a:xfrm>
            <a:off x="1390651" y="5384800"/>
            <a:ext cx="89598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Place the </a:t>
            </a:r>
            <a:r>
              <a:rPr lang="en-US" dirty="0" err="1"/>
              <a:t>servicex.yaml</a:t>
            </a:r>
            <a:r>
              <a:rPr lang="en-US" dirty="0"/>
              <a:t> (or .</a:t>
            </a:r>
            <a:r>
              <a:rPr lang="en-US" dirty="0" err="1"/>
              <a:t>servicex</a:t>
            </a:r>
            <a:r>
              <a:rPr lang="en-US" dirty="0"/>
              <a:t>) file in your home directory, or in the root directory of your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 not check into git!!!</a:t>
            </a:r>
          </a:p>
        </p:txBody>
      </p:sp>
    </p:spTree>
    <p:extLst>
      <p:ext uri="{BB962C8B-B14F-4D97-AF65-F5344CB8AC3E}">
        <p14:creationId xmlns:p14="http://schemas.microsoft.com/office/powerpoint/2010/main" val="10032442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7478B-05F2-7FE2-50E2-513397FEE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use it in your expression…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9E7714-E28F-D832-6A37-E11C793FF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86F2C9-D880-88D6-A35A-EA78A1070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36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AB59B5C-CD25-8993-CC1C-E31824CED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14" y="1627969"/>
            <a:ext cx="7869693" cy="409879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Arrow: Up 4">
            <a:extLst>
              <a:ext uri="{FF2B5EF4-FFF2-40B4-BE49-F238E27FC236}">
                <a16:creationId xmlns:a16="http://schemas.microsoft.com/office/drawing/2014/main" id="{9CD3300B-E318-0B5D-EA89-9654CA8FFEDF}"/>
              </a:ext>
            </a:extLst>
          </p:cNvPr>
          <p:cNvSpPr/>
          <p:nvPr/>
        </p:nvSpPr>
        <p:spPr>
          <a:xfrm>
            <a:off x="5112913" y="5217311"/>
            <a:ext cx="515155" cy="824248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255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FFCE3-3996-4849-8F05-2A5D8016D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Errors are still hard…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85C8BF-1DC1-3C2F-0910-2C9ACD718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Watts for the ServiceX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A1F5A3-EC20-4FF0-410F-E925BA908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37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3A249D-437C-A4EE-940D-82D3A340EB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44147"/>
            <a:ext cx="6091531" cy="45784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546FA8-50D7-793D-936D-3BDBF659E08B}"/>
              </a:ext>
            </a:extLst>
          </p:cNvPr>
          <p:cNvSpPr txBox="1"/>
          <p:nvPr/>
        </p:nvSpPr>
        <p:spPr>
          <a:xfrm>
            <a:off x="6010591" y="4057224"/>
            <a:ext cx="6094926" cy="1754326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200" dirty="0" err="1"/>
              <a:t>ToolSvc.TrigMatchingTool</a:t>
            </a:r>
            <a:r>
              <a:rPr lang="en-US" sz="1200" dirty="0"/>
              <a:t> INFO    initializing </a:t>
            </a:r>
            <a:r>
              <a:rPr lang="en-US" sz="1200" dirty="0" err="1"/>
              <a:t>ToolSvc.TrigMatchingTool</a:t>
            </a:r>
            <a:endParaRPr lang="en-US" sz="1200" dirty="0"/>
          </a:p>
          <a:p>
            <a:r>
              <a:rPr lang="en-US" sz="1200" dirty="0" err="1"/>
              <a:t>ToolSvc.TrigMatchingTool</a:t>
            </a:r>
            <a:r>
              <a:rPr lang="en-US" sz="1200" dirty="0"/>
              <a:t> INFO    Remap broken links? 0</a:t>
            </a:r>
          </a:p>
          <a:p>
            <a:r>
              <a:rPr lang="en-US" sz="1200" dirty="0" err="1"/>
              <a:t>TDavixFile</a:t>
            </a:r>
            <a:r>
              <a:rPr lang="en-US" sz="1200" dirty="0"/>
              <a:t>::</a:t>
            </a:r>
            <a:r>
              <a:rPr lang="en-US" sz="1200" dirty="0" err="1"/>
              <a:t>DavixReadB</a:t>
            </a:r>
            <a:r>
              <a:rPr lang="en-US" sz="1200" dirty="0"/>
              <a:t>... ERROR   can not read data with </a:t>
            </a:r>
            <a:r>
              <a:rPr lang="en-US" sz="1200" dirty="0" err="1"/>
              <a:t>davix</a:t>
            </a:r>
            <a:r>
              <a:rPr lang="en-US" sz="1200" dirty="0"/>
              <a:t>: HTTP 302 : Redirection requested, transparent redirection disabled Too many redirects (7)</a:t>
            </a:r>
          </a:p>
          <a:p>
            <a:r>
              <a:rPr lang="en-US" sz="1200" dirty="0" err="1"/>
              <a:t>TFile</a:t>
            </a:r>
            <a:r>
              <a:rPr lang="en-US" sz="1200" dirty="0"/>
              <a:t>::Cp                 ERROR   cannot read from source file http://cern.ch/atlas-groupdata/ElectronEfficiencyCorrection/2015_2018/rel21.2/Precision_Summer2020_v1/trigger/efficiencySF.SINGLE_E_2015_e24_lhmedium_L1EM20VH_OR_e60_lhmedium_OR_e120_lhloose_2016_2018_e26_lhtight_nod0_ivarloose_OR_e60_lhmedium_nod0_OR_e140_lhloose_nod0.TightLLH_d0z0_v13_isolTight.root. </a:t>
            </a:r>
            <a:r>
              <a:rPr lang="en-US" sz="1200" dirty="0" err="1"/>
              <a:t>readsize</a:t>
            </a:r>
            <a:r>
              <a:rPr lang="en-US" sz="1200" dirty="0"/>
              <a:t>=81971 read=0 </a:t>
            </a:r>
            <a:r>
              <a:rPr lang="en-US" sz="1200" dirty="0" err="1"/>
              <a:t>readop</a:t>
            </a:r>
            <a:r>
              <a:rPr lang="en-US" sz="1200" dirty="0"/>
              <a:t>=1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2ABB126-E861-F48A-2E7B-A1D5C8771CA4}"/>
              </a:ext>
            </a:extLst>
          </p:cNvPr>
          <p:cNvCxnSpPr/>
          <p:nvPr/>
        </p:nvCxnSpPr>
        <p:spPr>
          <a:xfrm>
            <a:off x="5261020" y="3857223"/>
            <a:ext cx="834980" cy="5344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768D174-BC00-B272-E101-9BEDD49CB82F}"/>
              </a:ext>
            </a:extLst>
          </p:cNvPr>
          <p:cNvSpPr txBox="1"/>
          <p:nvPr/>
        </p:nvSpPr>
        <p:spPr>
          <a:xfrm>
            <a:off x="7102699" y="1835239"/>
            <a:ext cx="47587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Using elastic 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Captures everything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User gets links to errors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Transformer infrastructure can use regular expressions to find most likely cause (e.g. “ERROR”)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11A716-68DE-CEE3-C522-8B68630E7862}"/>
              </a:ext>
            </a:extLst>
          </p:cNvPr>
          <p:cNvSpPr txBox="1"/>
          <p:nvPr/>
        </p:nvSpPr>
        <p:spPr>
          <a:xfrm>
            <a:off x="7263684" y="5920136"/>
            <a:ext cx="4335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(at the end of 18K lines of log file output…)</a:t>
            </a:r>
          </a:p>
        </p:txBody>
      </p:sp>
      <p:pic>
        <p:nvPicPr>
          <p:cNvPr id="13" name="Picture 2" descr="ATLAS Collaboration | ATLAS Experiment at CERN">
            <a:extLst>
              <a:ext uri="{FF2B5EF4-FFF2-40B4-BE49-F238E27FC236}">
                <a16:creationId xmlns:a16="http://schemas.microsoft.com/office/drawing/2014/main" id="{D638E639-167F-5D9B-3DFD-48CA997FF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7669" y="160905"/>
            <a:ext cx="1483242" cy="148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43464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0D3E0-2BB0-9744-7B82-55B38B89C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At Scale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580F21-3C51-1A28-659F-404EC81C0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Watts for the ServiceX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B57A41-A342-2CB4-114F-9E9A0E391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38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B00A921-DF39-7EEC-F814-2039FC7BC4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686" y="1577427"/>
            <a:ext cx="6131472" cy="4087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94340B-CBC9-3437-58A6-B14D575B491A}"/>
              </a:ext>
            </a:extLst>
          </p:cNvPr>
          <p:cNvSpPr txBox="1"/>
          <p:nvPr/>
        </p:nvSpPr>
        <p:spPr>
          <a:xfrm>
            <a:off x="651642" y="1644868"/>
            <a:ext cx="475593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Scale means running on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 2 dataset contains ~66K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And many </a:t>
            </a:r>
            <a:r>
              <a:rPr lang="en-US" dirty="0" err="1"/>
              <a:t>many</a:t>
            </a:r>
            <a:r>
              <a:rPr lang="en-US" dirty="0"/>
              <a:t> MC datasets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Requires robust handling and communication inside ServiceX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RabbitMQ for message passing on crucial pathways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https, on a private backbone, for less important messages.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Database is carefully protected &amp; transactional</a:t>
            </a:r>
          </a:p>
          <a:p>
            <a:endParaRPr lang="en-US" dirty="0"/>
          </a:p>
          <a:p>
            <a:r>
              <a:rPr lang="en-US" dirty="0"/>
              <a:t>Some of this was hard won insight – dropped messages &amp; retries inside k8s network!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63D4BE-60E8-33DD-BA71-646F875F2E7F}"/>
              </a:ext>
            </a:extLst>
          </p:cNvPr>
          <p:cNvSpPr txBox="1"/>
          <p:nvPr/>
        </p:nvSpPr>
        <p:spPr>
          <a:xfrm>
            <a:off x="6909712" y="5125559"/>
            <a:ext cx="1157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Scale Out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2FDD7AB-FBFC-4C2E-3EBB-7C8F685F0328}"/>
              </a:ext>
            </a:extLst>
          </p:cNvPr>
          <p:cNvCxnSpPr/>
          <p:nvPr/>
        </p:nvCxnSpPr>
        <p:spPr>
          <a:xfrm flipV="1">
            <a:off x="8067658" y="4719145"/>
            <a:ext cx="542942" cy="5885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1183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A1CF561-66D5-F988-051D-4E4BE0756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does it fit in Analysis?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65BCCC7-745B-4468-A9D2-91436C281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678F78-5E5A-178A-3AEE-774BC0BFF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4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738C1BD-B983-FDE6-5EEB-638E73C1FB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822" y="1330779"/>
            <a:ext cx="9978355" cy="474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F974FCE7-9FD9-E161-25E4-DF67602E6C67}"/>
              </a:ext>
            </a:extLst>
          </p:cNvPr>
          <p:cNvSpPr/>
          <p:nvPr/>
        </p:nvSpPr>
        <p:spPr>
          <a:xfrm>
            <a:off x="838200" y="5087257"/>
            <a:ext cx="1529443" cy="6023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Arrow: Left-Right 4">
            <a:extLst>
              <a:ext uri="{FF2B5EF4-FFF2-40B4-BE49-F238E27FC236}">
                <a16:creationId xmlns:a16="http://schemas.microsoft.com/office/drawing/2014/main" id="{B38D2ED9-6E42-67D3-CBA8-A537205B08BF}"/>
              </a:ext>
            </a:extLst>
          </p:cNvPr>
          <p:cNvSpPr/>
          <p:nvPr/>
        </p:nvSpPr>
        <p:spPr>
          <a:xfrm>
            <a:off x="1523999" y="4559029"/>
            <a:ext cx="1180289" cy="220493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26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7D928-EEB5-03B2-D6D3-BF0F36E67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633CC9-F573-3324-B858-125A1DC6A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Watts for the ServiceX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326BD6-D40C-D20B-599E-7E4F3E433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7E46A7-6380-5629-4C1E-62D27096A799}"/>
              </a:ext>
            </a:extLst>
          </p:cNvPr>
          <p:cNvSpPr txBox="1"/>
          <p:nvPr/>
        </p:nvSpPr>
        <p:spPr>
          <a:xfrm>
            <a:off x="7198468" y="2665378"/>
            <a:ext cx="435474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</a:rPr>
              <a:t>Non-Goals</a:t>
            </a:r>
            <a:endParaRPr lang="en-US" dirty="0">
              <a:solidFill>
                <a:schemeClr val="accent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Produce Histograms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 statistical models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General Purpose Batch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Produce datasets that require significant computing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19101D-A12D-835C-FDD6-3A5BD7CC9AAE}"/>
              </a:ext>
            </a:extLst>
          </p:cNvPr>
          <p:cNvSpPr txBox="1"/>
          <p:nvPr/>
        </p:nvSpPr>
        <p:spPr>
          <a:xfrm>
            <a:off x="1040861" y="2665378"/>
            <a:ext cx="50551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</a:rPr>
              <a:t>Goals</a:t>
            </a:r>
            <a:endParaRPr lang="en-US" dirty="0">
              <a:solidFill>
                <a:schemeClr val="accent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Produce focused datasets for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Produce training datasets for ML (high- and low-level features)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Quick small datasets/skims to answer specific systematic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Operate Quickly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Simplify user skimming and thinning</a:t>
            </a:r>
          </a:p>
        </p:txBody>
      </p:sp>
    </p:spTree>
    <p:extLst>
      <p:ext uri="{BB962C8B-B14F-4D97-AF65-F5344CB8AC3E}">
        <p14:creationId xmlns:p14="http://schemas.microsoft.com/office/powerpoint/2010/main" val="152941399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D33708-045B-468C-701C-83902AACC5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FC88DA-45B0-0DDF-FFCD-A0E8DE89B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9918A1-D56E-3C74-336D-B11515CFB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6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DBBCB9-8502-230D-842A-3DBD0CD9B9F2}"/>
              </a:ext>
            </a:extLst>
          </p:cNvPr>
          <p:cNvSpPr txBox="1"/>
          <p:nvPr/>
        </p:nvSpPr>
        <p:spPr>
          <a:xfrm>
            <a:off x="2449010" y="846083"/>
            <a:ext cx="72939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Bahnschrift Condensed" panose="020B0502040204020203" pitchFamily="34" charset="0"/>
              </a:rPr>
              <a:t>ServiceX: </a:t>
            </a:r>
            <a:r>
              <a:rPr lang="en-US" sz="3200" dirty="0">
                <a:solidFill>
                  <a:schemeClr val="accent6"/>
                </a:solidFill>
                <a:latin typeface="Bahnschrift Condensed" panose="020B0502040204020203" pitchFamily="34" charset="0"/>
              </a:rPr>
              <a:t>Data Delivery </a:t>
            </a:r>
            <a:r>
              <a:rPr lang="en-US" sz="3200" dirty="0">
                <a:latin typeface="Bahnschrift Condensed" panose="020B0502040204020203" pitchFamily="34" charset="0"/>
              </a:rPr>
              <a:t>for HL-LHC Analysis </a:t>
            </a:r>
            <a:r>
              <a:rPr lang="en-US" sz="3200" dirty="0">
                <a:solidFill>
                  <a:schemeClr val="accent6"/>
                </a:solidFill>
                <a:latin typeface="Bahnschrift Condensed" panose="020B0502040204020203" pitchFamily="34" charset="0"/>
              </a:rPr>
              <a:t>At Scale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2B7308-1563-7542-CA58-C0E4B98EB85D}"/>
              </a:ext>
            </a:extLst>
          </p:cNvPr>
          <p:cNvSpPr txBox="1"/>
          <p:nvPr/>
        </p:nvSpPr>
        <p:spPr>
          <a:xfrm>
            <a:off x="5202967" y="1793785"/>
            <a:ext cx="17860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On Demand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3A9754-9841-4A04-137A-94DDFC68C866}"/>
              </a:ext>
            </a:extLst>
          </p:cNvPr>
          <p:cNvSpPr txBox="1"/>
          <p:nvPr/>
        </p:nvSpPr>
        <p:spPr>
          <a:xfrm>
            <a:off x="1654442" y="2644005"/>
            <a:ext cx="533459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Quick access to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Less need to develop giant derivations with everything you might need under any circumstance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Small, ephemeral, focused datasets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Keep queries around, not giant datasets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Try to eliminate these very large intermediate datasets we have in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Depends on dataset generation being cheap: </a:t>
            </a:r>
            <a:r>
              <a:rPr lang="en-US" dirty="0"/>
              <a:t>easy to do, and quick</a:t>
            </a:r>
          </a:p>
        </p:txBody>
      </p:sp>
      <p:pic>
        <p:nvPicPr>
          <p:cNvPr id="21" name="Picture 20" descr="A diagram of a funnel&#10;&#10;AI-generated content may be incorrect.">
            <a:extLst>
              <a:ext uri="{FF2B5EF4-FFF2-40B4-BE49-F238E27FC236}">
                <a16:creationId xmlns:a16="http://schemas.microsoft.com/office/drawing/2014/main" id="{BAD13B02-0367-C7CF-FB31-D7BC4A380B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5660" y="1963794"/>
            <a:ext cx="2573079" cy="385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1371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2006F8-4B72-D96A-6DD6-4B0CB009E0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E52119-945C-D286-F357-3C40D4023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5F540A-20FE-DB60-B2F4-118D207E7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7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87C905-0EED-C23C-3395-77FCE79F7E0C}"/>
              </a:ext>
            </a:extLst>
          </p:cNvPr>
          <p:cNvSpPr txBox="1"/>
          <p:nvPr/>
        </p:nvSpPr>
        <p:spPr>
          <a:xfrm>
            <a:off x="2449010" y="846083"/>
            <a:ext cx="72939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Bahnschrift Condensed" panose="020B0502040204020203" pitchFamily="34" charset="0"/>
              </a:rPr>
              <a:t>ServiceX: </a:t>
            </a:r>
            <a:r>
              <a:rPr lang="en-US" sz="3200" dirty="0">
                <a:solidFill>
                  <a:schemeClr val="accent6"/>
                </a:solidFill>
                <a:latin typeface="Bahnschrift Condensed" panose="020B0502040204020203" pitchFamily="34" charset="0"/>
              </a:rPr>
              <a:t>Data Delivery </a:t>
            </a:r>
            <a:r>
              <a:rPr lang="en-US" sz="3200" dirty="0">
                <a:latin typeface="Bahnschrift Condensed" panose="020B0502040204020203" pitchFamily="34" charset="0"/>
              </a:rPr>
              <a:t>for HL-LHC Analysis </a:t>
            </a:r>
            <a:r>
              <a:rPr lang="en-US" sz="3200" dirty="0">
                <a:solidFill>
                  <a:schemeClr val="accent6"/>
                </a:solidFill>
                <a:latin typeface="Bahnschrift Condensed" panose="020B0502040204020203" pitchFamily="34" charset="0"/>
              </a:rPr>
              <a:t>At Scale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A9870A-B268-9B2C-A9A7-E1DDDCD45A5C}"/>
              </a:ext>
            </a:extLst>
          </p:cNvPr>
          <p:cNvSpPr txBox="1"/>
          <p:nvPr/>
        </p:nvSpPr>
        <p:spPr>
          <a:xfrm>
            <a:off x="4147774" y="1793785"/>
            <a:ext cx="38964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Experiment Agnostic Design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9891EB-3219-228A-C3E2-B4F7864610EB}"/>
              </a:ext>
            </a:extLst>
          </p:cNvPr>
          <p:cNvSpPr txBox="1"/>
          <p:nvPr/>
        </p:nvSpPr>
        <p:spPr>
          <a:xfrm>
            <a:off x="950471" y="2291595"/>
            <a:ext cx="709375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ServiceX manages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file delivery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processing (transformation),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output dataset management and access.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Supports </a:t>
            </a:r>
            <a:r>
              <a:rPr lang="en-US" b="1" dirty="0"/>
              <a:t>arbitrary input formats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Support for ATLAS proprietary formats like xAOD, preliminary support for CMS </a:t>
            </a:r>
            <a:r>
              <a:rPr lang="en-US" dirty="0" err="1"/>
              <a:t>miniAOD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Support for ROOT TTree and some initial support for </a:t>
            </a:r>
            <a:r>
              <a:rPr lang="en-US" dirty="0" err="1"/>
              <a:t>RNTuple</a:t>
            </a:r>
            <a:r>
              <a:rPr lang="en-US" dirty="0"/>
              <a:t>, etc.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Supported by exiting experiment frameworks (e.g. EventLoop and </a:t>
            </a:r>
            <a:r>
              <a:rPr lang="en-US" dirty="0" err="1"/>
              <a:t>AnalysisBase</a:t>
            </a:r>
            <a:r>
              <a:rPr lang="en-US" dirty="0"/>
              <a:t> release in ATLAS) in docker images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Output Formats include TTree, </a:t>
            </a:r>
            <a:r>
              <a:rPr lang="en-US" dirty="0" err="1"/>
              <a:t>RNtuple</a:t>
            </a:r>
            <a:r>
              <a:rPr lang="en-US" dirty="0"/>
              <a:t>, and parquet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Input data source: pluggable architecture current supports Rucio, http, and </a:t>
            </a:r>
            <a:r>
              <a:rPr lang="en-US" dirty="0" err="1"/>
              <a:t>xrootd</a:t>
            </a:r>
            <a:r>
              <a:rPr lang="en-US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3" descr="A colorful circle with red lines&#10;&#10;AI-generated content may be incorrect.">
            <a:extLst>
              <a:ext uri="{FF2B5EF4-FFF2-40B4-BE49-F238E27FC236}">
                <a16:creationId xmlns:a16="http://schemas.microsoft.com/office/drawing/2014/main" id="{E33E319A-3388-EF9F-E5DC-B2DC894410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266" y="2449919"/>
            <a:ext cx="1511501" cy="1511501"/>
          </a:xfrm>
          <a:prstGeom prst="rect">
            <a:avLst/>
          </a:prstGeom>
        </p:spPr>
      </p:pic>
      <p:pic>
        <p:nvPicPr>
          <p:cNvPr id="5122" name="Picture 2" descr="ATLAS Collaboration | ATLAS Experiment at CERN">
            <a:extLst>
              <a:ext uri="{FF2B5EF4-FFF2-40B4-BE49-F238E27FC236}">
                <a16:creationId xmlns:a16="http://schemas.microsoft.com/office/drawing/2014/main" id="{6AACAE70-E054-6BC9-701A-A62C346263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6525" y="4281376"/>
            <a:ext cx="1483242" cy="148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8445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0877CD-667E-9A1B-9340-FC4037A275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396524-532E-3E81-83D6-4E8A42649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for the ServiceX Team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9407E4-9DA0-A1CB-3F28-BF8C0A7FD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0D8B-A9C1-491B-94EE-1F9185B9EC39}" type="slidenum">
              <a:rPr lang="en-US" smtClean="0"/>
              <a:t>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6D43A1-3AD4-08BF-CB45-54F4EA5425D2}"/>
              </a:ext>
            </a:extLst>
          </p:cNvPr>
          <p:cNvSpPr txBox="1"/>
          <p:nvPr/>
        </p:nvSpPr>
        <p:spPr>
          <a:xfrm>
            <a:off x="2449010" y="846083"/>
            <a:ext cx="72939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Bahnschrift Condensed" panose="020B0502040204020203" pitchFamily="34" charset="0"/>
              </a:rPr>
              <a:t>ServiceX: </a:t>
            </a:r>
            <a:r>
              <a:rPr lang="en-US" sz="3200" dirty="0">
                <a:solidFill>
                  <a:schemeClr val="accent6"/>
                </a:solidFill>
                <a:latin typeface="Bahnschrift Condensed" panose="020B0502040204020203" pitchFamily="34" charset="0"/>
              </a:rPr>
              <a:t>Data Delivery </a:t>
            </a:r>
            <a:r>
              <a:rPr lang="en-US" sz="3200" dirty="0">
                <a:latin typeface="Bahnschrift Condensed" panose="020B0502040204020203" pitchFamily="34" charset="0"/>
              </a:rPr>
              <a:t>for HL-LHC Analysis </a:t>
            </a:r>
            <a:r>
              <a:rPr lang="en-US" sz="3200" dirty="0">
                <a:solidFill>
                  <a:schemeClr val="accent6"/>
                </a:solidFill>
                <a:latin typeface="Bahnschrift Condensed" panose="020B0502040204020203" pitchFamily="34" charset="0"/>
              </a:rPr>
              <a:t>At Scale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259105-DD3C-0218-83C3-F10AEEA70DF5}"/>
              </a:ext>
            </a:extLst>
          </p:cNvPr>
          <p:cNvSpPr txBox="1"/>
          <p:nvPr/>
        </p:nvSpPr>
        <p:spPr>
          <a:xfrm>
            <a:off x="4594275" y="1793785"/>
            <a:ext cx="3003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Accessible Anywhere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D565AD-DDE1-A259-DBD1-31F84DBF5A52}"/>
              </a:ext>
            </a:extLst>
          </p:cNvPr>
          <p:cNvSpPr txBox="1"/>
          <p:nvPr/>
        </p:nvSpPr>
        <p:spPr>
          <a:xfrm>
            <a:off x="540337" y="5043542"/>
            <a:ext cx="48981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accent6"/>
                </a:solidFill>
              </a:rPr>
              <a:t>WebAPI</a:t>
            </a:r>
            <a:r>
              <a:rPr lang="en-US" dirty="0">
                <a:solidFill>
                  <a:schemeClr val="accent6"/>
                </a:solidFill>
              </a:rPr>
              <a:t> Interface </a:t>
            </a:r>
            <a:r>
              <a:rPr lang="en-US" dirty="0"/>
              <a:t>to start transforms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</a:rPr>
              <a:t>Amazon’s Object Store API </a:t>
            </a:r>
            <a:r>
              <a:rPr lang="en-US" dirty="0"/>
              <a:t>for accessing resulting data (S3) in local object store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compatible with </a:t>
            </a:r>
            <a:r>
              <a:rPr lang="en-US" b="1" dirty="0"/>
              <a:t>python ecosystem </a:t>
            </a:r>
            <a:r>
              <a:rPr lang="en-US" dirty="0"/>
              <a:t>and </a:t>
            </a:r>
            <a:r>
              <a:rPr lang="en-US" b="1" dirty="0"/>
              <a:t>ROOT framework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2717A0E-3964-B773-0118-DB55A9BE7379}"/>
              </a:ext>
            </a:extLst>
          </p:cNvPr>
          <p:cNvGrpSpPr/>
          <p:nvPr/>
        </p:nvGrpSpPr>
        <p:grpSpPr>
          <a:xfrm>
            <a:off x="2449010" y="2216595"/>
            <a:ext cx="6800655" cy="2826947"/>
            <a:chOff x="2695672" y="2255450"/>
            <a:chExt cx="6800655" cy="2826947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8500376-E62E-8942-3554-B868A19B7D55}"/>
                </a:ext>
              </a:extLst>
            </p:cNvPr>
            <p:cNvGrpSpPr/>
            <p:nvPr/>
          </p:nvGrpSpPr>
          <p:grpSpPr>
            <a:xfrm>
              <a:off x="2695672" y="2255450"/>
              <a:ext cx="6800655" cy="2826947"/>
              <a:chOff x="3950494" y="2793206"/>
              <a:chExt cx="7897688" cy="3282970"/>
            </a:xfrm>
          </p:grpSpPr>
          <p:pic>
            <p:nvPicPr>
              <p:cNvPr id="8194" name="Picture 2" descr="ServiceX - Analysis Facility Docs">
                <a:extLst>
                  <a:ext uri="{FF2B5EF4-FFF2-40B4-BE49-F238E27FC236}">
                    <a16:creationId xmlns:a16="http://schemas.microsoft.com/office/drawing/2014/main" id="{D355FCDF-D54B-9B00-97BA-4AB078B6AF5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clrChange>
                  <a:clrFrom>
                    <a:srgbClr val="101E4D"/>
                  </a:clrFrom>
                  <a:clrTo>
                    <a:srgbClr val="101E4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07" b="1"/>
              <a:stretch/>
            </p:blipFill>
            <p:spPr bwMode="auto">
              <a:xfrm>
                <a:off x="3965912" y="2803922"/>
                <a:ext cx="7882270" cy="327225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A196DE18-4872-B399-A731-CF1D895B43A6}"/>
                  </a:ext>
                </a:extLst>
              </p:cNvPr>
              <p:cNvSpPr/>
              <p:nvPr/>
            </p:nvSpPr>
            <p:spPr>
              <a:xfrm>
                <a:off x="3950494" y="2793206"/>
                <a:ext cx="682228" cy="53221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579E808-E8F3-39AD-BE68-C28D53AACC63}"/>
                </a:ext>
              </a:extLst>
            </p:cNvPr>
            <p:cNvSpPr/>
            <p:nvPr/>
          </p:nvSpPr>
          <p:spPr>
            <a:xfrm>
              <a:off x="4870315" y="2645923"/>
              <a:ext cx="587463" cy="48669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065E146-314D-1673-48EF-7680E52E0993}"/>
                </a:ext>
              </a:extLst>
            </p:cNvPr>
            <p:cNvSpPr/>
            <p:nvPr/>
          </p:nvSpPr>
          <p:spPr>
            <a:xfrm>
              <a:off x="5097668" y="3467855"/>
              <a:ext cx="587463" cy="48669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DC6E0CBE-5677-EFB0-3A64-4BA208458382}"/>
              </a:ext>
            </a:extLst>
          </p:cNvPr>
          <p:cNvSpPr txBox="1"/>
          <p:nvPr/>
        </p:nvSpPr>
        <p:spPr>
          <a:xfrm>
            <a:off x="5849566" y="5182041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Accessible from laptop to Analysis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Support software for local downloads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Direct access to data in S3 for AF’s</a:t>
            </a:r>
          </a:p>
        </p:txBody>
      </p:sp>
    </p:spTree>
    <p:extLst>
      <p:ext uri="{BB962C8B-B14F-4D97-AF65-F5344CB8AC3E}">
        <p14:creationId xmlns:p14="http://schemas.microsoft.com/office/powerpoint/2010/main" val="510149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  <p:extLst>
    <p:ext uri="{6950BFC3-D8DA-4A85-94F7-54DA5524770B}">
      <p188:commentRel xmlns:p188="http://schemas.microsoft.com/office/powerpoint/2018/8/main" r:id="rId2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14CC30-2A61-9E96-941B-165E62ADC9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583B9C1-96B1-922D-EF6D-12916A46E1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B5E0CBDE-369D-40B4-1B3C-D2D8CA7F9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Quick Examples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51A1F3-FB08-1E55-1C7C-5A1C55D4F9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4159404"/>
            <a:ext cx="9144000" cy="1098395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FA9E33F-18B1-EA43-39AF-16035CE90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r>
              <a:rPr lang="en-US" kern="12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G. Watts for the ServiceX Team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05F36B-74F7-1565-9AC6-AD093B851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fld id="{24C40D8B-A9C1-491B-94EE-1F9185B9EC39}" type="slidenum">
              <a:rPr lang="en-US">
                <a:solidFill>
                  <a:srgbClr val="FFFFFF"/>
                </a:solidFill>
                <a:latin typeface="Calibri" panose="020F0502020204030204"/>
              </a:rPr>
              <a:pPr defTabSz="914400">
                <a:spcAft>
                  <a:spcPts val="600"/>
                </a:spcAft>
                <a:defRPr/>
              </a:pPr>
              <a:t>9</a:t>
            </a:fld>
            <a:endParaRPr lang="en-US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86206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96B24"/>
      </a:accent1>
      <a:accent2>
        <a:srgbClr val="4EA72E"/>
      </a:accent2>
      <a:accent3>
        <a:srgbClr val="156082"/>
      </a:accent3>
      <a:accent4>
        <a:srgbClr val="0F9ED5"/>
      </a:accent4>
      <a:accent5>
        <a:srgbClr val="A02B93"/>
      </a:accent5>
      <a:accent6>
        <a:srgbClr val="E97132"/>
      </a:accent6>
      <a:hlink>
        <a:srgbClr val="538D9D"/>
      </a:hlink>
      <a:folHlink>
        <a:srgbClr val="A5738E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C0A3E416-13B0-4CFE-8B85-8989D8AEFB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2707</TotalTime>
  <Words>2503</Words>
  <Application>Microsoft Office PowerPoint</Application>
  <PresentationFormat>Widescreen</PresentationFormat>
  <Paragraphs>422</Paragraphs>
  <Slides>38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Aptos</vt:lpstr>
      <vt:lpstr>Aptos Display</vt:lpstr>
      <vt:lpstr>Arial</vt:lpstr>
      <vt:lpstr>Bahnschrift Condensed</vt:lpstr>
      <vt:lpstr>Calibri</vt:lpstr>
      <vt:lpstr>Cambria Math</vt:lpstr>
      <vt:lpstr>Slack-Lato</vt:lpstr>
      <vt:lpstr>Office Theme</vt:lpstr>
      <vt:lpstr>Analysis at the HL-LHC: Data Delivery, ServiceX, and Addressing Our Analysis Challenges</vt:lpstr>
      <vt:lpstr>ServiceX – Introduction</vt:lpstr>
      <vt:lpstr>PowerPoint Presentation</vt:lpstr>
      <vt:lpstr>Where does it fit in Analysis?</vt:lpstr>
      <vt:lpstr>ServiceX</vt:lpstr>
      <vt:lpstr>PowerPoint Presentation</vt:lpstr>
      <vt:lpstr>PowerPoint Presentation</vt:lpstr>
      <vt:lpstr>PowerPoint Presentation</vt:lpstr>
      <vt:lpstr>Quick Examples</vt:lpstr>
      <vt:lpstr>Components of a Transformation Request</vt:lpstr>
      <vt:lpstr>Transform specified as a YAML file</vt:lpstr>
      <vt:lpstr>Cells of a Jupyter Notebook</vt:lpstr>
      <vt:lpstr>Recent Advances</vt:lpstr>
      <vt:lpstr>TopCPToolkit Transformation</vt:lpstr>
      <vt:lpstr>Developing a new Transform/Query Type</vt:lpstr>
      <vt:lpstr>Func_adl – Supporting rich types</vt:lpstr>
      <vt:lpstr>Allow leaky abstractions in C++…</vt:lpstr>
      <vt:lpstr>Other Improvements</vt:lpstr>
      <vt:lpstr>Use Cases and Scalability Testing</vt:lpstr>
      <vt:lpstr>200 Gb/s Test</vt:lpstr>
      <vt:lpstr>Stability Improvements</vt:lpstr>
      <vt:lpstr>ML Training Data</vt:lpstr>
      <vt:lpstr>Training Extractor</vt:lpstr>
      <vt:lpstr>A Few Other Slim &amp; Skim Use Cases</vt:lpstr>
      <vt:lpstr>Wrap Up</vt:lpstr>
      <vt:lpstr>Conclusions</vt:lpstr>
      <vt:lpstr>Backup</vt:lpstr>
      <vt:lpstr>Input Matrix…</vt:lpstr>
      <vt:lpstr>Its Place In Analysis</vt:lpstr>
      <vt:lpstr>Analysis Facilities &amp; Computing in HEP</vt:lpstr>
      <vt:lpstr>Components of a Transformation Request</vt:lpstr>
      <vt:lpstr>Components of a Transformation Request</vt:lpstr>
      <vt:lpstr>Components of a Transformation Request</vt:lpstr>
      <vt:lpstr>Components of a Transformation Request</vt:lpstr>
      <vt:lpstr>First… Don’t forget your access token!</vt:lpstr>
      <vt:lpstr>And use it in your expression…</vt:lpstr>
      <vt:lpstr>Errors are still hard…</vt:lpstr>
      <vt:lpstr>Running At Scale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Gordon T. Watts</dc:creator>
  <cp:lastModifiedBy>Gordon Watts</cp:lastModifiedBy>
  <cp:revision>1</cp:revision>
  <dcterms:created xsi:type="dcterms:W3CDTF">2025-05-02T06:30:55Z</dcterms:created>
  <dcterms:modified xsi:type="dcterms:W3CDTF">2025-05-06T15:38:09Z</dcterms:modified>
</cp:coreProperties>
</file>