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4" r:id="rId9"/>
    <p:sldId id="262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036303-BCF8-899E-143E-0081BF0F3C4F}" v="26" dt="2024-12-16T09:59:01.878"/>
    <p1510:client id="{917AC324-05C5-74CA-7B21-9119981D548C}" v="415" dt="2024-12-16T07:52:05.262"/>
    <p1510:client id="{AF82405E-8F64-8981-D354-B02CD88D47FA}" v="1066" dt="2024-12-16T12:58:44.779"/>
    <p1510:client id="{E8C73233-D838-72F3-9FBF-ED0464629B78}" v="4" dt="2024-12-16T08:07:57.2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n.org/support/dist-docs/ovn-controller.8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CERN – Switch OVN Sync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en-US">
              <a:ea typeface="+mn-lt"/>
              <a:cs typeface="+mn-lt"/>
            </a:endParaRPr>
          </a:p>
          <a:p>
            <a:r>
              <a:rPr lang="en-US">
                <a:ea typeface="+mn-lt"/>
                <a:cs typeface="+mn-lt"/>
              </a:rPr>
              <a:t>cristian.contescu@switch.ch</a:t>
            </a:r>
            <a:endParaRPr lang="en-US"/>
          </a:p>
          <a:p>
            <a:r>
              <a:rPr lang="en-US"/>
              <a:t>16th December 2024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EFE7E-4A75-172A-823D-D2CEE9A02E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49BD85-92DB-6608-DB3B-7E928CA2D7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 fontScale="85000" lnSpcReduction="20000"/>
          </a:bodyPr>
          <a:lstStyle/>
          <a:p>
            <a:r>
              <a:rPr lang="en-US"/>
              <a:t>The benefits of OVN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Better performance (when combined with distributed floating IPs).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Easy to setup Layer 4 load-balancers.</a:t>
            </a:r>
          </a:p>
          <a:p>
            <a:endParaRPr lang="en-US"/>
          </a:p>
          <a:p>
            <a:r>
              <a:rPr lang="en-US"/>
              <a:t>The draw-backs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Not yet widely adopted, so harder to get (community) support.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Difficult to troubleshoot in case of bugs.</a:t>
            </a:r>
          </a:p>
          <a:p>
            <a:pPr lvl="1">
              <a:buFont typeface="Courier New" panose="020B0604020202020204" pitchFamily="34" charset="0"/>
              <a:buChar char="o"/>
            </a:pPr>
            <a:endParaRPr lang="en-US"/>
          </a:p>
          <a:p>
            <a:r>
              <a:rPr lang="en-US"/>
              <a:t>Some considered alternatives to our current deployment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Addressing poor performance: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/>
              <a:t>OVN in conjunction with OVS-DPDK</a:t>
            </a:r>
          </a:p>
          <a:p>
            <a:pPr marL="1371600" lvl="3" indent="0">
              <a:buNone/>
            </a:pPr>
            <a:r>
              <a:rPr lang="en-US"/>
              <a:t>+   would allow hardware offload.</a:t>
            </a:r>
          </a:p>
          <a:p>
            <a:pPr lvl="3">
              <a:buFont typeface="Calibri" panose="020B0604020202020204" pitchFamily="34" charset="0"/>
              <a:buChar char="-"/>
            </a:pPr>
            <a:r>
              <a:rPr lang="en-US"/>
              <a:t>does not (yet) support IPv6 BGP advertisement out of the box (and we use this feature).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Disable distributed floating IPs solves some issues, at the expense of performance.</a:t>
            </a:r>
          </a:p>
        </p:txBody>
      </p:sp>
    </p:spTree>
    <p:extLst>
      <p:ext uri="{BB962C8B-B14F-4D97-AF65-F5344CB8AC3E}">
        <p14:creationId xmlns:p14="http://schemas.microsoft.com/office/powerpoint/2010/main" val="2347677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6D1A19B-A06A-5F58-2641-47013438EEF4}"/>
              </a:ext>
            </a:extLst>
          </p:cNvPr>
          <p:cNvSpPr txBox="1"/>
          <p:nvPr/>
        </p:nvSpPr>
        <p:spPr>
          <a:xfrm>
            <a:off x="2680855" y="2854036"/>
            <a:ext cx="683029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540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120977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C2824-44AA-19B1-8F60-40E810C68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2F5CD-51DA-9E01-8F51-4B0A1C6FE41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US" dirty="0"/>
              <a:t>Deployment Overview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General setup.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Network stack.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Load-balancer implementation.</a:t>
            </a:r>
          </a:p>
          <a:p>
            <a:r>
              <a:rPr lang="en-US" dirty="0"/>
              <a:t>Motivation for OVN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Design choices and Tradeoffs.</a:t>
            </a:r>
          </a:p>
          <a:p>
            <a:r>
              <a:rPr lang="en-US" dirty="0"/>
              <a:t>Work in Progress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Geneve tunnel vs VLAN interfaces.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/>
              <a:t>Performance and some bugs.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Some other tenant network issues.</a:t>
            </a:r>
          </a:p>
          <a:p>
            <a:r>
              <a:rPr lang="en-US" dirty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411308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12073-DF11-384F-7598-D05FC31997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Deployment Overview - Overall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CBCB91-A1A7-1CF2-0AF4-782652283F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Use Kubernetes for deploying </a:t>
            </a:r>
            <a:r>
              <a:rPr lang="en-US" err="1"/>
              <a:t>Openstack</a:t>
            </a:r>
            <a:r>
              <a:rPr lang="en-US"/>
              <a:t> control plane.</a:t>
            </a:r>
          </a:p>
          <a:p>
            <a:r>
              <a:rPr lang="en-US"/>
              <a:t>All </a:t>
            </a:r>
            <a:r>
              <a:rPr lang="en-US" err="1"/>
              <a:t>Openstack</a:t>
            </a:r>
            <a:r>
              <a:rPr lang="en-US"/>
              <a:t> services are deployed using </a:t>
            </a:r>
            <a:r>
              <a:rPr lang="en-US" err="1"/>
              <a:t>Openstack</a:t>
            </a:r>
            <a:r>
              <a:rPr lang="en-US"/>
              <a:t>-Helm.</a:t>
            </a:r>
          </a:p>
          <a:p>
            <a:r>
              <a:rPr lang="en-US" err="1"/>
              <a:t>FluxCD</a:t>
            </a:r>
            <a:r>
              <a:rPr lang="en-US"/>
              <a:t> making sure declared configuration is provisioned on target environment.</a:t>
            </a:r>
          </a:p>
          <a:p>
            <a:r>
              <a:rPr lang="en-US"/>
              <a:t>Customizations needed for OVN deployment are deployed utilizing Helm or Kustomize.</a:t>
            </a:r>
          </a:p>
        </p:txBody>
      </p:sp>
    </p:spTree>
    <p:extLst>
      <p:ext uri="{BB962C8B-B14F-4D97-AF65-F5344CB8AC3E}">
        <p14:creationId xmlns:p14="http://schemas.microsoft.com/office/powerpoint/2010/main" val="662923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F1DA9-50EF-2806-35EF-C4D870260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Deployment Overview – Network Stack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56563-C9D9-16DD-01E0-420A515DFE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 fontScale="92500" lnSpcReduction="10000"/>
          </a:bodyPr>
          <a:lstStyle/>
          <a:p>
            <a:r>
              <a:rPr lang="en-US" dirty="0">
                <a:ea typeface="+mn-lt"/>
                <a:cs typeface="+mn-lt"/>
              </a:rPr>
              <a:t>We currently run </a:t>
            </a:r>
            <a:r>
              <a:rPr lang="en-US" dirty="0" err="1">
                <a:ea typeface="+mn-lt"/>
                <a:cs typeface="+mn-lt"/>
              </a:rPr>
              <a:t>Openstack</a:t>
            </a:r>
            <a:r>
              <a:rPr lang="en-US" dirty="0">
                <a:ea typeface="+mn-lt"/>
                <a:cs typeface="+mn-lt"/>
              </a:rPr>
              <a:t> Antelope (2023.1):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ea typeface="+mn-lt"/>
                <a:cs typeface="+mn-lt"/>
              </a:rPr>
              <a:t>Neutron: 22.2.2</a:t>
            </a:r>
            <a:endParaRPr lang="en-US" dirty="0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ea typeface="+mn-lt"/>
                <a:cs typeface="+mn-lt"/>
              </a:rPr>
              <a:t>OVN: 24.03.2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ea typeface="+mn-lt"/>
                <a:cs typeface="+mn-lt"/>
              </a:rPr>
              <a:t>Open </a:t>
            </a:r>
            <a:r>
              <a:rPr lang="en-US" dirty="0" err="1">
                <a:ea typeface="+mn-lt"/>
                <a:cs typeface="+mn-lt"/>
              </a:rPr>
              <a:t>vSwitch</a:t>
            </a:r>
            <a:r>
              <a:rPr lang="en-US" dirty="0">
                <a:ea typeface="+mn-lt"/>
                <a:cs typeface="+mn-lt"/>
              </a:rPr>
              <a:t>: 3.3.0</a:t>
            </a:r>
          </a:p>
          <a:p>
            <a:r>
              <a:rPr lang="en-US" dirty="0">
                <a:ea typeface="+mn-lt"/>
                <a:cs typeface="+mn-lt"/>
              </a:rPr>
              <a:t>Provider network: VLAN.</a:t>
            </a:r>
            <a:endParaRPr lang="en-US" dirty="0"/>
          </a:p>
          <a:p>
            <a:r>
              <a:rPr lang="en-US" dirty="0">
                <a:ea typeface="+mn-lt"/>
                <a:cs typeface="+mn-lt"/>
              </a:rPr>
              <a:t>Tenant networks: Geneve tunnels and VLANs.</a:t>
            </a:r>
            <a:endParaRPr lang="en-US" dirty="0"/>
          </a:p>
          <a:p>
            <a:r>
              <a:rPr lang="en-US">
                <a:ea typeface="+mn-lt"/>
                <a:cs typeface="+mn-lt"/>
              </a:rPr>
              <a:t>External access to tenant networks: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>
                <a:ea typeface="+mn-lt"/>
                <a:cs typeface="+mn-lt"/>
              </a:rPr>
              <a:t>IPv4: distributed floating IPs on provider network</a:t>
            </a:r>
            <a:endParaRPr lang="en-US"/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ea typeface="+mn-lt"/>
                <a:cs typeface="+mn-lt"/>
              </a:rPr>
              <a:t>IPv6: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Public IP ranges for tenant networks</a:t>
            </a:r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Highly available virtual routers (OVN default: </a:t>
            </a:r>
            <a:r>
              <a:rPr lang="en-US" dirty="0" err="1">
                <a:ea typeface="+mn-lt"/>
                <a:cs typeface="+mn-lt"/>
              </a:rPr>
              <a:t>prio</a:t>
            </a:r>
            <a:r>
              <a:rPr lang="en-US" dirty="0">
                <a:ea typeface="+mn-lt"/>
                <a:cs typeface="+mn-lt"/>
              </a:rPr>
              <a:t>-based chassis assignment)</a:t>
            </a:r>
            <a:endParaRPr lang="en-US" dirty="0"/>
          </a:p>
          <a:p>
            <a:pPr lvl="2">
              <a:buFont typeface="Wingdings" panose="020B0604020202020204" pitchFamily="34" charset="0"/>
              <a:buChar char="§"/>
            </a:pPr>
            <a:r>
              <a:rPr lang="en-US" dirty="0">
                <a:ea typeface="+mn-lt"/>
                <a:cs typeface="+mn-lt"/>
              </a:rPr>
              <a:t>Route advertisements via </a:t>
            </a:r>
            <a:r>
              <a:rPr lang="en-US" dirty="0" err="1">
                <a:ea typeface="+mn-lt"/>
                <a:cs typeface="+mn-lt"/>
              </a:rPr>
              <a:t>ovn</a:t>
            </a:r>
            <a:r>
              <a:rPr lang="en-US" dirty="0">
                <a:ea typeface="+mn-lt"/>
                <a:cs typeface="+mn-lt"/>
              </a:rPr>
              <a:t>-</a:t>
            </a:r>
            <a:r>
              <a:rPr lang="en-US" dirty="0" err="1">
                <a:ea typeface="+mn-lt"/>
                <a:cs typeface="+mn-lt"/>
              </a:rPr>
              <a:t>bgp</a:t>
            </a:r>
            <a:r>
              <a:rPr lang="en-US" dirty="0">
                <a:ea typeface="+mn-lt"/>
                <a:cs typeface="+mn-lt"/>
              </a:rPr>
              <a:t>-agent</a:t>
            </a:r>
            <a:endParaRPr lang="en-US" dirty="0"/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34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11D0D3-3C85-5604-B548-D1FDAC3EA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Deployment Overview – Load-balancers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80057D-14D4-AC85-EDEE-4081C9A8D1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Running Octavia (12.0.1) with </a:t>
            </a:r>
            <a:r>
              <a:rPr lang="en-US" err="1"/>
              <a:t>ovn</a:t>
            </a:r>
            <a:r>
              <a:rPr lang="en-US"/>
              <a:t>-</a:t>
            </a:r>
            <a:r>
              <a:rPr lang="en-US" err="1"/>
              <a:t>octavia</a:t>
            </a:r>
            <a:r>
              <a:rPr lang="en-US"/>
              <a:t>-provider (4.0.2)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One internal customer using OVN LBs already.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Will support amphora as well (for L7 LBs, not a priority now).</a:t>
            </a:r>
          </a:p>
          <a:p>
            <a:r>
              <a:rPr lang="en-US"/>
              <a:t>OVN LBs have less functionalities but are quicker to set up and update: big plus for our internal customer.</a:t>
            </a:r>
          </a:p>
          <a:p>
            <a:r>
              <a:rPr lang="en-US"/>
              <a:t>Compared to Amphorae, requires much less resources and Octavia's configuration is very straight-forward.</a:t>
            </a:r>
          </a:p>
        </p:txBody>
      </p:sp>
    </p:spTree>
    <p:extLst>
      <p:ext uri="{BB962C8B-B14F-4D97-AF65-F5344CB8AC3E}">
        <p14:creationId xmlns:p14="http://schemas.microsoft.com/office/powerpoint/2010/main" val="1682649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1492B-3039-FE81-4FE1-1ACC6D1E8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Motivation for OVN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3C9F15-BC0D-B4C8-89C5-E438C13385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 fontScale="92500" lnSpcReduction="10000"/>
          </a:bodyPr>
          <a:lstStyle/>
          <a:p>
            <a:r>
              <a:rPr lang="en-US"/>
              <a:t>Distributed floating IPs (traffic flows directly to/from compute nodes):</a:t>
            </a:r>
          </a:p>
          <a:p>
            <a:pPr marL="457200" lvl="1" indent="0">
              <a:buNone/>
            </a:pPr>
            <a:r>
              <a:rPr lang="en-US"/>
              <a:t>+ Better performance.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US"/>
              <a:t>Only works for IPv4.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US"/>
              <a:t>OVN load-balancers break the VLAN tenant networks (unusable for this use-case).</a:t>
            </a:r>
          </a:p>
          <a:p>
            <a:r>
              <a:rPr lang="en-US"/>
              <a:t>Resource </a:t>
            </a:r>
            <a:r>
              <a:rPr lang="en-US" err="1"/>
              <a:t>optimised</a:t>
            </a:r>
            <a:r>
              <a:rPr lang="en-US"/>
              <a:t>: 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US"/>
              <a:t>No longer need dedicated DHCP agent.</a:t>
            </a:r>
          </a:p>
          <a:p>
            <a:pPr lvl="1">
              <a:buFont typeface="Calibri" panose="020B0604020202020204" pitchFamily="34" charset="0"/>
              <a:buChar char="-"/>
            </a:pPr>
            <a:r>
              <a:rPr lang="en-US"/>
              <a:t>No dedicated network nodes required.</a:t>
            </a:r>
          </a:p>
          <a:p>
            <a:r>
              <a:rPr lang="en-US" err="1"/>
              <a:t>Optimised</a:t>
            </a:r>
            <a:r>
              <a:rPr lang="en-US"/>
              <a:t> ACLs: Security groups are handled by OVN.</a:t>
            </a:r>
          </a:p>
          <a:p>
            <a:r>
              <a:rPr lang="en-US"/>
              <a:t>Direct Routing: E/W traffic is always routed directly between the hypervisors.</a:t>
            </a:r>
          </a:p>
        </p:txBody>
      </p:sp>
    </p:spTree>
    <p:extLst>
      <p:ext uri="{BB962C8B-B14F-4D97-AF65-F5344CB8AC3E}">
        <p14:creationId xmlns:p14="http://schemas.microsoft.com/office/powerpoint/2010/main" val="2913391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53D25-C982-714A-606A-C7106494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WIP: What could possibly go wrong(TM)?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F0024-022F-3674-EBAA-F3A188337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6836"/>
            <a:ext cx="10515600" cy="43513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Nothing, we're just here to spread the word! </a:t>
            </a:r>
          </a:p>
          <a:p>
            <a:r>
              <a:rPr lang="en-US" dirty="0"/>
              <a:t>Using solutions like `</a:t>
            </a:r>
            <a:r>
              <a:rPr lang="en-US" err="1"/>
              <a:t>keepalived</a:t>
            </a:r>
            <a:r>
              <a:rPr lang="en-US"/>
              <a:t>` to float IPs between VMs on the same tenant network seems </a:t>
            </a:r>
            <a:r>
              <a:rPr lang="en-US" dirty="0"/>
              <a:t>to have an inconsistent behavior.</a:t>
            </a:r>
          </a:p>
          <a:p>
            <a:r>
              <a:rPr lang="en-US" dirty="0"/>
              <a:t>Geneve tunnel low performance (maybe MTU related?) - ~ 40% of the line speed.</a:t>
            </a:r>
          </a:p>
          <a:p>
            <a:r>
              <a:rPr lang="en-US" dirty="0"/>
              <a:t>OVN Load-balancer hair-pinning issue: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/>
              <a:t>Member of a load-balancer tries to reach the external IP (floating IP attached to the VIP) of the LB -&gt; works only ~ 66% of the time (if 3 backends)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Work around in place: allowing public IP of the LB in the security groups</a:t>
            </a:r>
          </a:p>
        </p:txBody>
      </p:sp>
      <p:pic>
        <p:nvPicPr>
          <p:cNvPr id="4" name="Graphic 3" descr="Grining and sweating face with solid fill with solid fill">
            <a:extLst>
              <a:ext uri="{FF2B5EF4-FFF2-40B4-BE49-F238E27FC236}">
                <a16:creationId xmlns:a16="http://schemas.microsoft.com/office/drawing/2014/main" id="{DF6E80B8-2823-F46B-EBD1-15FF01981E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14024" y="1689484"/>
            <a:ext cx="568037" cy="568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96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53D25-C982-714A-606A-C71064943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WIP: What could possibly go wrong(TM)?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5F0024-022F-3674-EBAA-F3A188337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6836"/>
            <a:ext cx="10515600" cy="435133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900" err="1"/>
              <a:t>Loadbalancer</a:t>
            </a:r>
            <a:r>
              <a:rPr lang="en-US" sz="2900"/>
              <a:t> listener '</a:t>
            </a:r>
            <a:r>
              <a:rPr lang="en-US" sz="2900" err="1">
                <a:latin typeface="Aptos Mono"/>
              </a:rPr>
              <a:t>allowed_cidrs</a:t>
            </a:r>
            <a:r>
              <a:rPr lang="en-US" sz="2900"/>
              <a:t>' option is not (yet) implemented for OVN </a:t>
            </a:r>
            <a:r>
              <a:rPr lang="en-US" sz="2900" err="1"/>
              <a:t>LBs.</a:t>
            </a:r>
          </a:p>
          <a:p>
            <a:r>
              <a:rPr lang="en-US" sz="2900"/>
              <a:t>Before Antelope: issues with the metadata service when Octavia </a:t>
            </a:r>
            <a:r>
              <a:rPr lang="en-US" sz="2900" err="1"/>
              <a:t>loadbalancer</a:t>
            </a:r>
            <a:r>
              <a:rPr lang="en-US" sz="2900"/>
              <a:t> health-monitors were added.</a:t>
            </a:r>
          </a:p>
          <a:p>
            <a:r>
              <a:rPr lang="en-US" sz="2900"/>
              <a:t>Important to note: if using VLAN tenant network, make sure you configure unique </a:t>
            </a:r>
            <a:r>
              <a:rPr lang="en-US" sz="2000" err="1">
                <a:latin typeface="Aptos Mono"/>
              </a:rPr>
              <a:t>external-ids:ovn-chassis-mac-mappings</a:t>
            </a:r>
            <a:r>
              <a:rPr lang="en-US" sz="2900">
                <a:latin typeface="Aptos Mono"/>
              </a:rPr>
              <a:t> </a:t>
            </a:r>
            <a:r>
              <a:rPr lang="en-US" sz="2900"/>
              <a:t>in OVS for each hypervisor [1], otherwise centralized traffic (i.e.: IPv6) will not flow correctly.</a:t>
            </a:r>
            <a:endParaRPr lang="en-US"/>
          </a:p>
          <a:p>
            <a:endParaRPr lang="en-US"/>
          </a:p>
          <a:p>
            <a:pPr marL="0" indent="0">
              <a:buNone/>
            </a:pPr>
            <a:r>
              <a:rPr lang="en-US" sz="1000"/>
              <a:t>[1] </a:t>
            </a:r>
            <a:r>
              <a:rPr lang="en-US" sz="1000">
                <a:ea typeface="+mn-lt"/>
                <a:cs typeface="+mn-lt"/>
                <a:hlinkClick r:id="rId2"/>
              </a:rPr>
              <a:t>https://www.ovn.org/support/dist-docs/ovn-controller.8.html</a:t>
            </a:r>
            <a:endParaRPr lang="en-US" sz="100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4567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47B74D-9112-97A2-A0EF-4CBF7FD4C1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Outlook – </a:t>
            </a:r>
            <a:r>
              <a:rPr lang="en-US">
                <a:latin typeface="Aptos Display"/>
              </a:rPr>
              <a:t>Things we'd like to see.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863DAF-C669-521D-7A61-C034EF0E6D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The basic network functionality seems covered well by OVN, we'd like to see some of the more advanced use-cases covered as well (i.e.: HA with </a:t>
            </a:r>
            <a:r>
              <a:rPr lang="en-US" err="1"/>
              <a:t>keepalived</a:t>
            </a:r>
            <a:r>
              <a:rPr lang="en-US"/>
              <a:t> not breaking N/S traffic).</a:t>
            </a:r>
          </a:p>
          <a:p>
            <a:r>
              <a:rPr lang="en-US"/>
              <a:t>Improved troubleshooting support: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Currently very bare bones (from an operator point of view).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Requires a lot of effort to provide the correct input.</a:t>
            </a:r>
          </a:p>
          <a:p>
            <a:pPr lvl="1">
              <a:buFont typeface="Courier New" panose="020B0604020202020204" pitchFamily="34" charset="0"/>
              <a:buChar char="o"/>
            </a:pPr>
            <a:r>
              <a:rPr lang="en-US"/>
              <a:t>If not familiar with the results, hard to spot if it is a real issue, or if input was wrong.</a:t>
            </a:r>
          </a:p>
        </p:txBody>
      </p:sp>
    </p:spTree>
    <p:extLst>
      <p:ext uri="{BB962C8B-B14F-4D97-AF65-F5344CB8AC3E}">
        <p14:creationId xmlns:p14="http://schemas.microsoft.com/office/powerpoint/2010/main" val="1063873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ptos" panose="020B00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Application>Microsoft Office PowerPoint</Application>
  <PresentationFormat>Widescreen</PresentationFormat>
  <Slides>11</Slides>
  <Notes>0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CERN – Switch OVN Sync</vt:lpstr>
      <vt:lpstr>Agenda</vt:lpstr>
      <vt:lpstr>Deployment Overview - Overall</vt:lpstr>
      <vt:lpstr>Deployment Overview – Network Stack</vt:lpstr>
      <vt:lpstr>Deployment Overview – Load-balancers</vt:lpstr>
      <vt:lpstr>Motivation for OVN</vt:lpstr>
      <vt:lpstr>WIP: What could possibly go wrong(TM)?</vt:lpstr>
      <vt:lpstr>WIP: What could possibly go wrong(TM)?</vt:lpstr>
      <vt:lpstr>Outlook – Things we'd like to see.</vt:lpstr>
      <vt:lpstr>Summary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38</cp:revision>
  <dcterms:created xsi:type="dcterms:W3CDTF">2024-12-12T11:22:55Z</dcterms:created>
  <dcterms:modified xsi:type="dcterms:W3CDTF">2024-12-16T14:22:46Z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5d45f1b-bd49-4758-aadb-0fb229309946_Enabled">
    <vt:lpwstr>true</vt:lpwstr>
  </property>
  <property fmtid="{D5CDD505-2E9C-101B-9397-08002B2CF9AE}" pid="3" name="MSIP_Label_e5d45f1b-bd49-4758-aadb-0fb229309946_SetDate">
    <vt:lpwstr>2024-12-12T11:23:14Z</vt:lpwstr>
  </property>
  <property fmtid="{D5CDD505-2E9C-101B-9397-08002B2CF9AE}" pid="4" name="MSIP_Label_e5d45f1b-bd49-4758-aadb-0fb229309946_Method">
    <vt:lpwstr>Privileged</vt:lpwstr>
  </property>
  <property fmtid="{D5CDD505-2E9C-101B-9397-08002B2CF9AE}" pid="5" name="MSIP_Label_e5d45f1b-bd49-4758-aadb-0fb229309946_Name">
    <vt:lpwstr>Intern</vt:lpwstr>
  </property>
  <property fmtid="{D5CDD505-2E9C-101B-9397-08002B2CF9AE}" pid="6" name="MSIP_Label_e5d45f1b-bd49-4758-aadb-0fb229309946_SiteId">
    <vt:lpwstr>026057f4-2082-4f1e-8d04-3410acf953b4</vt:lpwstr>
  </property>
  <property fmtid="{D5CDD505-2E9C-101B-9397-08002B2CF9AE}" pid="7" name="MSIP_Label_e5d45f1b-bd49-4758-aadb-0fb229309946_ActionId">
    <vt:lpwstr>3c7d73eb-4e2f-4725-b5bc-7477b5ecde08</vt:lpwstr>
  </property>
  <property fmtid="{D5CDD505-2E9C-101B-9397-08002B2CF9AE}" pid="8" name="MSIP_Label_e5d45f1b-bd49-4758-aadb-0fb229309946_ContentBits">
    <vt:lpwstr>0</vt:lpwstr>
  </property>
</Properties>
</file>